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AE327-228B-4F79-9F95-D705271ADE3D}" type="datetimeFigureOut">
              <a:rPr lang="ru-UA" smtClean="0"/>
              <a:t>19.09.2023</a:t>
            </a:fld>
            <a:endParaRPr lang="ru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B75F0-DF6B-4394-AEF0-32D3CDE718A2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961312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B75F0-DF6B-4394-AEF0-32D3CDE718A2}" type="slidenum">
              <a:rPr lang="ru-UA" smtClean="0"/>
              <a:t>1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004488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B75F0-DF6B-4394-AEF0-32D3CDE718A2}" type="slidenum">
              <a:rPr lang="ru-UA" smtClean="0"/>
              <a:t>2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19756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B75F0-DF6B-4394-AEF0-32D3CDE718A2}" type="slidenum">
              <a:rPr lang="ru-UA" smtClean="0"/>
              <a:t>4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240583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E81F-3EB3-4FEE-B492-45210A0ED885}" type="datetimeFigureOut">
              <a:rPr lang="ru-UA" smtClean="0"/>
              <a:t>19.09.2023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A54A-D24B-413B-BC93-ACBEB49A35C1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32810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E81F-3EB3-4FEE-B492-45210A0ED885}" type="datetimeFigureOut">
              <a:rPr lang="ru-UA" smtClean="0"/>
              <a:t>19.09.2023</a:t>
            </a:fld>
            <a:endParaRPr lang="ru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A54A-D24B-413B-BC93-ACBEB49A35C1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01485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E81F-3EB3-4FEE-B492-45210A0ED885}" type="datetimeFigureOut">
              <a:rPr lang="ru-UA" smtClean="0"/>
              <a:t>19.09.2023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A54A-D24B-413B-BC93-ACBEB49A35C1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480977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E81F-3EB3-4FEE-B492-45210A0ED885}" type="datetimeFigureOut">
              <a:rPr lang="ru-UA" smtClean="0"/>
              <a:t>19.09.2023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A54A-D24B-413B-BC93-ACBEB49A35C1}" type="slidenum">
              <a:rPr lang="ru-UA" smtClean="0"/>
              <a:t>‹#›</a:t>
            </a:fld>
            <a:endParaRPr lang="ru-UA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4668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E81F-3EB3-4FEE-B492-45210A0ED885}" type="datetimeFigureOut">
              <a:rPr lang="ru-UA" smtClean="0"/>
              <a:t>19.09.2023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A54A-D24B-413B-BC93-ACBEB49A35C1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136272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E81F-3EB3-4FEE-B492-45210A0ED885}" type="datetimeFigureOut">
              <a:rPr lang="ru-UA" smtClean="0"/>
              <a:t>19.09.2023</a:t>
            </a:fld>
            <a:endParaRPr lang="ru-UA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A54A-D24B-413B-BC93-ACBEB49A35C1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652036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E81F-3EB3-4FEE-B492-45210A0ED885}" type="datetimeFigureOut">
              <a:rPr lang="ru-UA" smtClean="0"/>
              <a:t>19.09.2023</a:t>
            </a:fld>
            <a:endParaRPr lang="ru-UA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A54A-D24B-413B-BC93-ACBEB49A35C1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650283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E81F-3EB3-4FEE-B492-45210A0ED885}" type="datetimeFigureOut">
              <a:rPr lang="ru-UA" smtClean="0"/>
              <a:t>19.09.2023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A54A-D24B-413B-BC93-ACBEB49A35C1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39324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E81F-3EB3-4FEE-B492-45210A0ED885}" type="datetimeFigureOut">
              <a:rPr lang="ru-UA" smtClean="0"/>
              <a:t>19.09.2023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A54A-D24B-413B-BC93-ACBEB49A35C1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05817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E81F-3EB3-4FEE-B492-45210A0ED885}" type="datetimeFigureOut">
              <a:rPr lang="ru-UA" smtClean="0"/>
              <a:t>19.09.2023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A54A-D24B-413B-BC93-ACBEB49A35C1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94185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E81F-3EB3-4FEE-B492-45210A0ED885}" type="datetimeFigureOut">
              <a:rPr lang="ru-UA" smtClean="0"/>
              <a:t>19.09.2023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A54A-D24B-413B-BC93-ACBEB49A35C1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61249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E81F-3EB3-4FEE-B492-45210A0ED885}" type="datetimeFigureOut">
              <a:rPr lang="ru-UA" smtClean="0"/>
              <a:t>19.09.2023</a:t>
            </a:fld>
            <a:endParaRPr lang="ru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A54A-D24B-413B-BC93-ACBEB49A35C1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75456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E81F-3EB3-4FEE-B492-45210A0ED885}" type="datetimeFigureOut">
              <a:rPr lang="ru-UA" smtClean="0"/>
              <a:t>19.09.2023</a:t>
            </a:fld>
            <a:endParaRPr lang="ru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A54A-D24B-413B-BC93-ACBEB49A35C1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71775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E81F-3EB3-4FEE-B492-45210A0ED885}" type="datetimeFigureOut">
              <a:rPr lang="ru-UA" smtClean="0"/>
              <a:t>19.09.2023</a:t>
            </a:fld>
            <a:endParaRPr lang="ru-UA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A54A-D24B-413B-BC93-ACBEB49A35C1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9321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E81F-3EB3-4FEE-B492-45210A0ED885}" type="datetimeFigureOut">
              <a:rPr lang="ru-UA" smtClean="0"/>
              <a:t>19.09.2023</a:t>
            </a:fld>
            <a:endParaRPr lang="ru-UA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A54A-D24B-413B-BC93-ACBEB49A35C1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48731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E81F-3EB3-4FEE-B492-45210A0ED885}" type="datetimeFigureOut">
              <a:rPr lang="ru-UA" smtClean="0"/>
              <a:t>19.09.2023</a:t>
            </a:fld>
            <a:endParaRPr lang="ru-UA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A54A-D24B-413B-BC93-ACBEB49A35C1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71581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E81F-3EB3-4FEE-B492-45210A0ED885}" type="datetimeFigureOut">
              <a:rPr lang="ru-UA" smtClean="0"/>
              <a:t>19.09.2023</a:t>
            </a:fld>
            <a:endParaRPr lang="ru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A54A-D24B-413B-BC93-ACBEB49A35C1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99134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D9CE81F-3EB3-4FEE-B492-45210A0ED885}" type="datetimeFigureOut">
              <a:rPr lang="ru-UA" smtClean="0"/>
              <a:t>19.09.2023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5A54A-D24B-413B-BC93-ACBEB49A35C1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742825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DD00E-6E64-4224-8090-A5ADDA806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37089"/>
            <a:ext cx="8825658" cy="1143531"/>
          </a:xfrm>
        </p:spPr>
        <p:txBody>
          <a:bodyPr/>
          <a:lstStyle/>
          <a:p>
            <a:r>
              <a:rPr lang="uk-UA" dirty="0"/>
              <a:t>   </a:t>
            </a:r>
            <a:r>
              <a:rPr lang="en-US" dirty="0"/>
              <a:t>WORK-CASE </a:t>
            </a:r>
            <a:r>
              <a:rPr lang="uk-UA" dirty="0"/>
              <a:t>№</a:t>
            </a:r>
            <a:r>
              <a:rPr lang="en-US" dirty="0"/>
              <a:t>2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AA3A69-6896-4EC9-994E-3AFC7C7AD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504" y="2410691"/>
            <a:ext cx="10146867" cy="581892"/>
          </a:xfrm>
        </p:spPr>
        <p:txBody>
          <a:bodyPr>
            <a:noAutofit/>
          </a:bodyPr>
          <a:lstStyle/>
          <a:p>
            <a:r>
              <a:rPr lang="uk-UA" cap="none" dirty="0"/>
              <a:t>                               </a:t>
            </a:r>
            <a:r>
              <a:rPr lang="uk-UA" sz="2800" cap="none" dirty="0"/>
              <a:t>З предмету «Операційні системи»</a:t>
            </a:r>
          </a:p>
          <a:p>
            <a:endParaRPr lang="uk-UA" cap="none" dirty="0"/>
          </a:p>
          <a:p>
            <a:endParaRPr lang="uk-UA" cap="none" dirty="0"/>
          </a:p>
          <a:p>
            <a:endParaRPr lang="uk-UA" cap="none" dirty="0"/>
          </a:p>
          <a:p>
            <a:endParaRPr lang="uk-UA" cap="none" dirty="0"/>
          </a:p>
          <a:p>
            <a:endParaRPr lang="uk-UA" cap="none" dirty="0"/>
          </a:p>
          <a:p>
            <a:endParaRPr lang="uk-UA" cap="none" dirty="0"/>
          </a:p>
          <a:p>
            <a:endParaRPr lang="uk-UA" cap="none" dirty="0"/>
          </a:p>
          <a:p>
            <a:endParaRPr lang="ru-UA" cap="none" dirty="0"/>
          </a:p>
        </p:txBody>
      </p:sp>
    </p:spTree>
    <p:extLst>
      <p:ext uri="{BB962C8B-B14F-4D97-AF65-F5344CB8AC3E}">
        <p14:creationId xmlns:p14="http://schemas.microsoft.com/office/powerpoint/2010/main" val="212911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D9C36-2F7F-49A4-AD23-A87D649E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048" y="889398"/>
            <a:ext cx="6074277" cy="770441"/>
          </a:xfrm>
        </p:spPr>
        <p:txBody>
          <a:bodyPr/>
          <a:lstStyle/>
          <a:p>
            <a:r>
              <a:rPr lang="uk-UA" kern="1300" dirty="0"/>
              <a:t>Базові </a:t>
            </a:r>
            <a:r>
              <a:rPr lang="uk-UA" kern="1300" spc="300" dirty="0"/>
              <a:t>дії</a:t>
            </a:r>
            <a:r>
              <a:rPr lang="uk-UA" kern="1300" dirty="0"/>
              <a:t> у </a:t>
            </a:r>
            <a:r>
              <a:rPr lang="en-US" kern="1300" dirty="0"/>
              <a:t>Virtual Box</a:t>
            </a:r>
            <a:endParaRPr lang="ru-UA" kern="13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6EF82C-F3A9-419C-94D2-925AE4945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544" y="2094017"/>
            <a:ext cx="11638912" cy="4763983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uk-UA" sz="1800" dirty="0"/>
              <a:t>Створити – дозволяю швидко та просто створити нову віртуальну машину за заданими параметрами, такими як ім’я, тип системи, розмір жорсткого диску, обсяг ОЗУ, тощо..</a:t>
            </a:r>
          </a:p>
          <a:p>
            <a:pPr>
              <a:buAutoNum type="arabicPeriod"/>
            </a:pPr>
            <a:r>
              <a:rPr lang="uk-UA" sz="1800" dirty="0"/>
              <a:t>Обладнання ВМ – у меню «Налаштування» є можливість надати доступ віртуальній машині до необхідного обладнання, наприклад : пристрої вводу</a:t>
            </a:r>
            <a:r>
              <a:rPr lang="en-US" sz="1800" dirty="0"/>
              <a:t>/</a:t>
            </a:r>
            <a:r>
              <a:rPr lang="uk-UA" sz="1800" dirty="0"/>
              <a:t>виводу, аудіо пристрої, кількість моніторів та інші.</a:t>
            </a:r>
          </a:p>
          <a:p>
            <a:pPr>
              <a:buAutoNum type="arabicPeriod"/>
            </a:pPr>
            <a:r>
              <a:rPr lang="uk-UA" sz="1800" dirty="0"/>
              <a:t>Мережа – у вкладці «мережа» у налаштуваннях</a:t>
            </a:r>
            <a:r>
              <a:rPr lang="en-US" sz="1800" dirty="0"/>
              <a:t> </a:t>
            </a:r>
            <a:r>
              <a:rPr lang="uk-UA" sz="1800" dirty="0"/>
              <a:t>можна вибрати тип підключення, тип адаптера тощо.</a:t>
            </a:r>
          </a:p>
          <a:p>
            <a:pPr>
              <a:buAutoNum type="arabicPeriod"/>
            </a:pPr>
            <a:r>
              <a:rPr lang="en-US" sz="1800" dirty="0"/>
              <a:t>Flash-</a:t>
            </a:r>
            <a:r>
              <a:rPr lang="uk-UA" sz="1800" dirty="0"/>
              <a:t>пам’ять</a:t>
            </a:r>
            <a:r>
              <a:rPr lang="en-US" sz="1800" dirty="0"/>
              <a:t> – </a:t>
            </a:r>
            <a:r>
              <a:rPr lang="uk-UA" sz="1800" dirty="0"/>
              <a:t>є можливість роботи з </a:t>
            </a:r>
            <a:r>
              <a:rPr lang="en-US" sz="1800" dirty="0"/>
              <a:t>USB</a:t>
            </a:r>
            <a:r>
              <a:rPr lang="uk-UA" sz="1800" dirty="0"/>
              <a:t>, а також з всіма можливими носіями пам’яті.</a:t>
            </a:r>
          </a:p>
          <a:p>
            <a:pPr>
              <a:buAutoNum type="arabicPeriod"/>
            </a:pPr>
            <a:endParaRPr lang="ru-UA" sz="1800" dirty="0"/>
          </a:p>
        </p:txBody>
      </p:sp>
    </p:spTree>
    <p:extLst>
      <p:ext uri="{BB962C8B-B14F-4D97-AF65-F5344CB8AC3E}">
        <p14:creationId xmlns:p14="http://schemas.microsoft.com/office/powerpoint/2010/main" val="94396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137DD5F-B026-4D75-BC3D-39A1C4BB7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947" y="93751"/>
            <a:ext cx="7636926" cy="770441"/>
          </a:xfrm>
        </p:spPr>
        <p:txBody>
          <a:bodyPr/>
          <a:lstStyle/>
          <a:p>
            <a:r>
              <a:rPr lang="uk-UA" kern="1300" dirty="0"/>
              <a:t>Графічні середовища </a:t>
            </a:r>
            <a:r>
              <a:rPr lang="en-US" kern="1300" dirty="0"/>
              <a:t>Linux</a:t>
            </a:r>
            <a:endParaRPr lang="ru-UA" kern="13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678F902-C3B5-4E8C-B48F-96815F662050}"/>
              </a:ext>
            </a:extLst>
          </p:cNvPr>
          <p:cNvSpPr/>
          <p:nvPr/>
        </p:nvSpPr>
        <p:spPr>
          <a:xfrm>
            <a:off x="1270660" y="963879"/>
            <a:ext cx="8455232" cy="580036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87CDD4D-9BAE-4D4E-B9CE-96F8363D1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493" y="1106383"/>
            <a:ext cx="8147565" cy="512024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76D01B2-1743-41AB-B440-F0D43D8C3EE8}"/>
              </a:ext>
            </a:extLst>
          </p:cNvPr>
          <p:cNvSpPr/>
          <p:nvPr/>
        </p:nvSpPr>
        <p:spPr>
          <a:xfrm>
            <a:off x="2350222" y="6358402"/>
            <a:ext cx="647004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CentOS 7 </a:t>
            </a:r>
            <a:r>
              <a:rPr lang="uk-UA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без графічної оболонки у мінімальній конфігурації</a:t>
            </a:r>
            <a:endParaRPr lang="ru-RU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1631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E1AB77D-8769-4A5A-B09D-D791E5F85538}"/>
              </a:ext>
            </a:extLst>
          </p:cNvPr>
          <p:cNvSpPr/>
          <p:nvPr/>
        </p:nvSpPr>
        <p:spPr>
          <a:xfrm>
            <a:off x="622129" y="6085399"/>
            <a:ext cx="458651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Графічна оболонка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GNOME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D7AF7CD-2AEE-4D20-A349-2FC1666D7741}"/>
              </a:ext>
            </a:extLst>
          </p:cNvPr>
          <p:cNvSpPr/>
          <p:nvPr/>
        </p:nvSpPr>
        <p:spPr>
          <a:xfrm>
            <a:off x="6381815" y="6085398"/>
            <a:ext cx="49503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Графічна оболонка 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Cinnamon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131BF4B-35ED-4723-91E6-F817407C97EF}"/>
              </a:ext>
            </a:extLst>
          </p:cNvPr>
          <p:cNvSpPr/>
          <p:nvPr/>
        </p:nvSpPr>
        <p:spPr>
          <a:xfrm>
            <a:off x="142504" y="127165"/>
            <a:ext cx="11922826" cy="580036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C55F234-AA27-4767-9A71-40434AD21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39" y="249381"/>
            <a:ext cx="5601096" cy="556952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EE6ABA7-39D8-4B37-AC2F-011D902024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470" y="249381"/>
            <a:ext cx="5973091" cy="556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32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E8B08-0BAA-4033-958E-F9198DE4D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96458"/>
            <a:ext cx="9404723" cy="746690"/>
          </a:xfrm>
        </p:spPr>
        <p:txBody>
          <a:bodyPr/>
          <a:lstStyle/>
          <a:p>
            <a:r>
              <a:rPr lang="uk-UA" dirty="0"/>
              <a:t>Порівняння </a:t>
            </a:r>
            <a:r>
              <a:rPr lang="en-US" dirty="0"/>
              <a:t>GNOME </a:t>
            </a:r>
            <a:r>
              <a:rPr lang="uk-UA" dirty="0"/>
              <a:t>і</a:t>
            </a:r>
            <a:r>
              <a:rPr lang="en-US" dirty="0"/>
              <a:t> Cinnamon</a:t>
            </a:r>
            <a:endParaRPr lang="ru-UA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4110C04-181C-40ED-BDD2-96A1F66D3323}"/>
              </a:ext>
            </a:extLst>
          </p:cNvPr>
          <p:cNvSpPr/>
          <p:nvPr/>
        </p:nvSpPr>
        <p:spPr>
          <a:xfrm>
            <a:off x="213756" y="1114784"/>
            <a:ext cx="4738254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GNOME</a:t>
            </a: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ru-RU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GNOME </a:t>
            </a:r>
            <a:r>
              <a:rPr lang="ru-RU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 мій погляд має доволі простий, та навіть примітивний дизайн у порівнянні з 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Cinnamon</a:t>
            </a:r>
            <a:r>
              <a:rPr lang="ru-RU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Його зовнішній вигляд приваблює користувачів, які цінують чистий та простий дизайн. </a:t>
            </a:r>
          </a:p>
          <a:p>
            <a:endParaRPr lang="ru-RU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ru-RU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Має велику активну спільноту користувачів і розробників, що сприяє підтримці, вирішенню проблем.</a:t>
            </a:r>
          </a:p>
          <a:p>
            <a:endParaRPr lang="ru-RU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ru-RU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Дозволяє встановлювати розширення, які розширюють його функціональність. Це дозволяє налаштувати робочий стіл під свої потреби.</a:t>
            </a:r>
          </a:p>
          <a:p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ru-RU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Але при всіх плюсах споживає багато ресурсів та може бути не дуже зручним для новачків.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0D8DE08-DA38-4C78-8C76-8DE5EB942D00}"/>
              </a:ext>
            </a:extLst>
          </p:cNvPr>
          <p:cNvSpPr/>
          <p:nvPr/>
        </p:nvSpPr>
        <p:spPr>
          <a:xfrm>
            <a:off x="6096000" y="1114784"/>
            <a:ext cx="4738254" cy="48936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Cinnamon</a:t>
            </a:r>
          </a:p>
          <a:p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Cinnamon </a:t>
            </a:r>
            <a:r>
              <a:rPr lang="ru-RU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відомий своєю класичною стільницевою оболонкою, яка,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 мій погляд,</a:t>
            </a:r>
            <a:r>
              <a:rPr lang="ru-RU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дуже схожа на інтерфейс операційної системи 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Windows. </a:t>
            </a:r>
            <a:r>
              <a:rPr lang="ru-RU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Він має панель завдань знизу екрану та меню "Пуск"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ru-RU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що зручно для користувачів, які звикли до такого розташування елементів.</a:t>
            </a:r>
          </a:p>
          <a:p>
            <a:endParaRPr lang="ru-RU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Cinnamon </a:t>
            </a:r>
            <a:r>
              <a:rPr lang="ru-RU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є менш вимогливим до апаратних ресурсів порівняно з 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GNOME. </a:t>
            </a:r>
            <a:r>
              <a:rPr lang="ru-RU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Це означає, що він працює добре на менш потужних комп'ютерах і ноутбуках.</a:t>
            </a:r>
          </a:p>
          <a:p>
            <a:endParaRPr lang="ru-RU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Cinnamon </a:t>
            </a:r>
            <a:r>
              <a:rPr lang="ru-RU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підтримує розширення та можливість змінювати теми оформлення, що дозволяє користувачам налаштовувати інтерфейс за своїми уподобаннями.</a:t>
            </a:r>
          </a:p>
        </p:txBody>
      </p:sp>
    </p:spTree>
    <p:extLst>
      <p:ext uri="{BB962C8B-B14F-4D97-AF65-F5344CB8AC3E}">
        <p14:creationId xmlns:p14="http://schemas.microsoft.com/office/powerpoint/2010/main" val="3879877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5357</TotalTime>
  <Words>312</Words>
  <Application>Microsoft Office PowerPoint</Application>
  <PresentationFormat>Широкоэкранный</PresentationFormat>
  <Paragraphs>37</Paragraphs>
  <Slides>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Ион</vt:lpstr>
      <vt:lpstr>   WORK-CASE №2</vt:lpstr>
      <vt:lpstr>Базові дії у Virtual Box</vt:lpstr>
      <vt:lpstr>Графічні середовища Linux</vt:lpstr>
      <vt:lpstr>Презентация PowerPoint</vt:lpstr>
      <vt:lpstr>Порівняння GNOME і Cinnamon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WORK-CASE №1</dc:title>
  <dc:creator>А</dc:creator>
  <cp:lastModifiedBy>А</cp:lastModifiedBy>
  <cp:revision>30</cp:revision>
  <dcterms:created xsi:type="dcterms:W3CDTF">2023-09-16T20:27:34Z</dcterms:created>
  <dcterms:modified xsi:type="dcterms:W3CDTF">2023-09-21T12:00:17Z</dcterms:modified>
</cp:coreProperties>
</file>