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E327-228B-4F79-9F95-D705271ADE3D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75F0-DF6B-4394-AEF0-32D3CDE718A2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61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75F0-DF6B-4394-AEF0-32D3CDE718A2}" type="slidenum">
              <a:rPr lang="ru-UA" smtClean="0"/>
              <a:t>1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0448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75F0-DF6B-4394-AEF0-32D3CDE718A2}" type="slidenum">
              <a:rPr lang="ru-UA" smtClean="0"/>
              <a:t>4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05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2810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48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8097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66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36272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5203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5028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932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58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418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124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5456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17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321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8731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158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913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9CE81F-3EB3-4FEE-B492-45210A0ED885}" type="datetimeFigureOut">
              <a:rPr lang="ru-UA" smtClean="0"/>
              <a:t>18.09.2023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4282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DD00E-6E64-4224-8090-A5ADDA80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7089"/>
            <a:ext cx="8825658" cy="1143531"/>
          </a:xfrm>
        </p:spPr>
        <p:txBody>
          <a:bodyPr/>
          <a:lstStyle/>
          <a:p>
            <a:r>
              <a:rPr lang="uk-UA" dirty="0"/>
              <a:t>   </a:t>
            </a:r>
            <a:r>
              <a:rPr lang="en-US" dirty="0"/>
              <a:t>WORK-CASE </a:t>
            </a:r>
            <a:r>
              <a:rPr lang="uk-UA" dirty="0"/>
              <a:t>№1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AA3A69-6896-4EC9-994E-3AFC7C7A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04" y="2410690"/>
            <a:ext cx="10146867" cy="4447309"/>
          </a:xfrm>
        </p:spPr>
        <p:txBody>
          <a:bodyPr>
            <a:noAutofit/>
          </a:bodyPr>
          <a:lstStyle/>
          <a:p>
            <a:r>
              <a:rPr lang="uk-UA" cap="none" dirty="0"/>
              <a:t>                               </a:t>
            </a:r>
            <a:r>
              <a:rPr lang="uk-UA" sz="2800" cap="none" dirty="0"/>
              <a:t>З предмету «Операційні системи»</a:t>
            </a:r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r>
              <a:rPr lang="uk-UA" cap="none" dirty="0"/>
              <a:t>Роботу виконав Шкутков Олексій</a:t>
            </a:r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212911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9C36-2F7F-49A4-AD23-A87D649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858" y="-11875"/>
            <a:ext cx="5316283" cy="770441"/>
          </a:xfrm>
        </p:spPr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Git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EF82C-F3A9-419C-94D2-925AE494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43" y="2171671"/>
            <a:ext cx="11638912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Git - це система керування версіями, яка допомагає розробникам вести облік змін у своєму програмному коді.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Вона дозволяє:</a:t>
            </a:r>
          </a:p>
          <a:p>
            <a:r>
              <a:rPr lang="ru-RU" dirty="0"/>
              <a:t>Зберігати копії коду на різних етапах роботи, так щоб завжди можна було повернутися до попередньої версії.</a:t>
            </a:r>
          </a:p>
          <a:p>
            <a:r>
              <a:rPr lang="ru-RU" dirty="0"/>
              <a:t>Працювати над проектом разом з іншими розробниками, вносячи зміни, не переписуючи чужий код.</a:t>
            </a:r>
          </a:p>
          <a:p>
            <a:r>
              <a:rPr lang="ru-RU" dirty="0"/>
              <a:t>Створювати "гілки" для розвитку нових функцій, не заважаючи основному проекту.</a:t>
            </a:r>
          </a:p>
          <a:p>
            <a:r>
              <a:rPr lang="ru-RU" dirty="0"/>
              <a:t>Легко відслідковувати, хто і коли змінив код.</a:t>
            </a:r>
          </a:p>
          <a:p>
            <a:r>
              <a:rPr lang="ru-RU" dirty="0"/>
              <a:t>Це допомагає зробити розробку програм більш організованою і спрощує спільну роботу над проектами.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5B41E4-52E0-4FF5-8C09-8B4FCB9B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" y="758566"/>
            <a:ext cx="2745226" cy="11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840B-91DF-46F9-A9D6-0DA2772D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7" y="0"/>
            <a:ext cx="9404723" cy="722939"/>
          </a:xfrm>
        </p:spPr>
        <p:txBody>
          <a:bodyPr/>
          <a:lstStyle/>
          <a:p>
            <a:r>
              <a:rPr lang="ru-RU" dirty="0"/>
              <a:t>Основні команди </a:t>
            </a:r>
            <a:r>
              <a:rPr lang="en-US" dirty="0"/>
              <a:t>Git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1D3F3-E29C-4379-B91F-14D3B018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62" y="1148936"/>
            <a:ext cx="10819513" cy="5524996"/>
          </a:xfrm>
        </p:spPr>
        <p:txBody>
          <a:bodyPr>
            <a:noAutofit/>
          </a:bodyPr>
          <a:lstStyle/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init:</a:t>
            </a:r>
            <a:r>
              <a:rPr lang="uk-UA" sz="1600" i="1" dirty="0"/>
              <a:t> -</a:t>
            </a:r>
            <a:r>
              <a:rPr lang="en-US" sz="1600" i="1" dirty="0"/>
              <a:t> </a:t>
            </a:r>
            <a:r>
              <a:rPr lang="ru-RU" sz="1600" i="1" dirty="0"/>
              <a:t>Ініціює новий репозиторій </a:t>
            </a:r>
            <a:r>
              <a:rPr lang="en-US" sz="1600" i="1" dirty="0"/>
              <a:t>Git </a:t>
            </a:r>
            <a:r>
              <a:rPr lang="ru-RU" sz="1600" i="1" dirty="0"/>
              <a:t>в поточній директорії.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clone &lt;URL&gt;: </a:t>
            </a:r>
            <a:r>
              <a:rPr lang="uk-UA" sz="1600" i="1" dirty="0"/>
              <a:t> - </a:t>
            </a:r>
            <a:r>
              <a:rPr lang="ru-RU" sz="1600" i="1" dirty="0"/>
              <a:t>Клонує віддалений репозиторій на локальний комп'ютер.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add &lt;</a:t>
            </a:r>
            <a:r>
              <a:rPr lang="ru-RU" sz="1600" i="1" dirty="0"/>
              <a:t>файл&gt;:  - Додає зміни у файлі до індексу, щоб вони були готові до фіксації.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commit -m </a:t>
            </a:r>
            <a:r>
              <a:rPr lang="uk-UA" sz="1600" i="1" dirty="0"/>
              <a:t> - </a:t>
            </a:r>
            <a:r>
              <a:rPr lang="en-US" sz="1600" i="1" dirty="0"/>
              <a:t>"</a:t>
            </a:r>
            <a:r>
              <a:rPr lang="ru-RU" sz="1600" i="1" dirty="0"/>
              <a:t>Повідомлення фіксації": Фіксує індексовані зміни з повідомленням про фіксацію.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status:</a:t>
            </a:r>
            <a:r>
              <a:rPr lang="uk-UA" sz="1600" i="1" dirty="0"/>
              <a:t> -</a:t>
            </a:r>
            <a:r>
              <a:rPr lang="en-US" sz="1600" i="1" dirty="0"/>
              <a:t> </a:t>
            </a:r>
            <a:r>
              <a:rPr lang="ru-RU" sz="1600" i="1" dirty="0"/>
              <a:t>Показує поточний стан репозиторію, включаючи змінені та індексовані файли.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log:</a:t>
            </a:r>
            <a:r>
              <a:rPr lang="uk-UA" sz="1600" i="1" dirty="0"/>
              <a:t> -</a:t>
            </a:r>
            <a:r>
              <a:rPr lang="en-US" sz="1600" i="1" dirty="0"/>
              <a:t> </a:t>
            </a:r>
            <a:r>
              <a:rPr lang="ru-RU" sz="1600" i="1" dirty="0"/>
              <a:t>Відображає список фіксацій із інформацією про кожну з них.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branch:</a:t>
            </a:r>
            <a:r>
              <a:rPr lang="uk-UA" sz="1600" i="1" dirty="0"/>
              <a:t> -</a:t>
            </a:r>
            <a:r>
              <a:rPr lang="en-US" sz="1600" i="1" dirty="0"/>
              <a:t> </a:t>
            </a:r>
            <a:r>
              <a:rPr lang="ru-RU" sz="1600" i="1" dirty="0"/>
              <a:t>Показує список гілок у репозиторії.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checkout &lt;</a:t>
            </a:r>
            <a:r>
              <a:rPr lang="ru-RU" sz="1600" i="1" dirty="0"/>
              <a:t>гілка&gt;: - Переключається на зазначену гілку.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merge &lt;</a:t>
            </a:r>
            <a:r>
              <a:rPr lang="ru-RU" sz="1600" i="1" dirty="0"/>
              <a:t>гілка&gt;: - Об'єднує зазначену гілку у поточну.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pull:</a:t>
            </a:r>
            <a:r>
              <a:rPr lang="uk-UA" sz="1600" i="1" dirty="0"/>
              <a:t> -</a:t>
            </a:r>
            <a:r>
              <a:rPr lang="en-US" sz="1600" i="1" dirty="0"/>
              <a:t> </a:t>
            </a:r>
            <a:r>
              <a:rPr lang="ru-RU" sz="1600" i="1" dirty="0"/>
              <a:t>Отримує зміни з віддаленого репозиторію і об'єднує їх із поточною гілкою.</a:t>
            </a:r>
          </a:p>
          <a:p>
            <a:pPr indent="-72000">
              <a:spcBef>
                <a:spcPts val="100"/>
              </a:spcBef>
            </a:pPr>
            <a:endParaRPr lang="ru-RU" sz="1600" i="1" dirty="0"/>
          </a:p>
          <a:p>
            <a:pPr indent="-72000">
              <a:spcBef>
                <a:spcPts val="100"/>
              </a:spcBef>
            </a:pPr>
            <a:r>
              <a:rPr lang="uk-UA" sz="1600" i="1" dirty="0"/>
              <a:t> </a:t>
            </a:r>
            <a:r>
              <a:rPr lang="en-US" sz="1600" i="1" dirty="0"/>
              <a:t>git push:</a:t>
            </a:r>
            <a:r>
              <a:rPr lang="uk-UA" sz="1600" i="1" dirty="0"/>
              <a:t> - </a:t>
            </a:r>
            <a:r>
              <a:rPr lang="en-US" sz="1600" i="1" dirty="0"/>
              <a:t> </a:t>
            </a:r>
            <a:r>
              <a:rPr lang="ru-RU" sz="1600" i="1" dirty="0"/>
              <a:t>Надсилає фіксації у віддалений репозиторій.</a:t>
            </a:r>
            <a:endParaRPr lang="ru-UA" sz="1600" i="1" dirty="0"/>
          </a:p>
        </p:txBody>
      </p:sp>
    </p:spTree>
    <p:extLst>
      <p:ext uri="{BB962C8B-B14F-4D97-AF65-F5344CB8AC3E}">
        <p14:creationId xmlns:p14="http://schemas.microsoft.com/office/powerpoint/2010/main" val="101163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9F47-C1C5-4C1C-BE9D-2C2C71F8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4" y="0"/>
            <a:ext cx="9404723" cy="961902"/>
          </a:xfrm>
        </p:spPr>
        <p:txBody>
          <a:bodyPr/>
          <a:lstStyle/>
          <a:p>
            <a:r>
              <a:rPr lang="uk-UA" sz="3200" dirty="0"/>
              <a:t>Б</a:t>
            </a:r>
            <a:r>
              <a:rPr lang="ru-RU" sz="3200" dirty="0"/>
              <a:t>уло зареєстровано акаунт</a:t>
            </a:r>
            <a:r>
              <a:rPr lang="en-US" sz="3200" dirty="0"/>
              <a:t>  GitHub</a:t>
            </a:r>
            <a:r>
              <a:rPr lang="uk-UA" sz="3200" dirty="0"/>
              <a:t> і створено новий репозиторій</a:t>
            </a:r>
            <a:endParaRPr lang="ru-UA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76DA02-001F-424A-8F01-69B347AAF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" y="1341911"/>
            <a:ext cx="5887906" cy="44980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32AD1-C61C-4D37-82DD-C8B187621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1911"/>
            <a:ext cx="6061257" cy="450074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E1AB77D-8769-4A5A-B09D-D791E5F85538}"/>
              </a:ext>
            </a:extLst>
          </p:cNvPr>
          <p:cNvSpPr/>
          <p:nvPr/>
        </p:nvSpPr>
        <p:spPr>
          <a:xfrm>
            <a:off x="971853" y="5927535"/>
            <a:ext cx="31951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Аккаунт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7AF7CD-2AEE-4D20-A349-2FC1666D7741}"/>
              </a:ext>
            </a:extLst>
          </p:cNvPr>
          <p:cNvSpPr/>
          <p:nvPr/>
        </p:nvSpPr>
        <p:spPr>
          <a:xfrm>
            <a:off x="6834849" y="5927534"/>
            <a:ext cx="40767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Новий репозиторій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43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2499</TotalTime>
  <Words>289</Words>
  <Application>Microsoft Office PowerPoint</Application>
  <PresentationFormat>Широкоэкранный</PresentationFormat>
  <Paragraphs>47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   WORK-CASE №1</vt:lpstr>
      <vt:lpstr>Що таке Git </vt:lpstr>
      <vt:lpstr>Основні команди Git</vt:lpstr>
      <vt:lpstr>Було зареєстровано акаунт  GitHub і створено новий репозиторій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WORK-CASE №1</dc:title>
  <dc:creator>А</dc:creator>
  <cp:lastModifiedBy>А</cp:lastModifiedBy>
  <cp:revision>13</cp:revision>
  <dcterms:created xsi:type="dcterms:W3CDTF">2023-09-16T20:27:34Z</dcterms:created>
  <dcterms:modified xsi:type="dcterms:W3CDTF">2023-09-18T14:06:53Z</dcterms:modified>
</cp:coreProperties>
</file>