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193" r:id="rId2"/>
  </p:sldMasterIdLst>
  <p:notesMasterIdLst>
    <p:notesMasterId r:id="rId10"/>
  </p:notesMasterIdLst>
  <p:handoutMasterIdLst>
    <p:handoutMasterId r:id="rId11"/>
  </p:handoutMasterIdLst>
  <p:sldIdLst>
    <p:sldId id="1818" r:id="rId3"/>
    <p:sldId id="1819" r:id="rId4"/>
    <p:sldId id="1773" r:id="rId5"/>
    <p:sldId id="1772" r:id="rId6"/>
    <p:sldId id="1821" r:id="rId7"/>
    <p:sldId id="1774" r:id="rId8"/>
    <p:sldId id="182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5C63"/>
    <a:srgbClr val="5EAADE"/>
    <a:srgbClr val="38579A"/>
    <a:srgbClr val="E99BEB"/>
    <a:srgbClr val="3F4C55"/>
    <a:srgbClr val="31AFB5"/>
    <a:srgbClr val="72B359"/>
    <a:srgbClr val="223638"/>
    <a:srgbClr val="9DC75A"/>
    <a:srgbClr val="FFD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434" autoAdjust="0"/>
  </p:normalViewPr>
  <p:slideViewPr>
    <p:cSldViewPr>
      <p:cViewPr varScale="1">
        <p:scale>
          <a:sx n="101" d="100"/>
          <a:sy n="101" d="100"/>
        </p:scale>
        <p:origin x="120" y="59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Facebook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150</c:v>
                </c:pt>
                <c:pt idx="1">
                  <c:v>350</c:v>
                </c:pt>
                <c:pt idx="2">
                  <c:v>200</c:v>
                </c:pt>
                <c:pt idx="3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77-4D9E-861E-800AC064310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Twitter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180</c:v>
                </c:pt>
                <c:pt idx="1">
                  <c:v>400</c:v>
                </c:pt>
                <c:pt idx="2">
                  <c:v>450</c:v>
                </c:pt>
                <c:pt idx="3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77-4D9E-861E-800AC064310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LinkedIn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250</c:v>
                </c:pt>
                <c:pt idx="1">
                  <c:v>450</c:v>
                </c:pt>
                <c:pt idx="2">
                  <c:v>350</c:v>
                </c:pt>
                <c:pt idx="3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77-4D9E-861E-800AC064310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68"/>
        <c:axId val="360323776"/>
        <c:axId val="360328088"/>
      </c:barChart>
      <c:catAx>
        <c:axId val="360323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60328088"/>
        <c:crosses val="autoZero"/>
        <c:auto val="1"/>
        <c:lblAlgn val="ctr"/>
        <c:lblOffset val="100"/>
        <c:noMultiLvlLbl val="0"/>
      </c:catAx>
      <c:valAx>
        <c:axId val="360328088"/>
        <c:scaling>
          <c:orientation val="minMax"/>
          <c:max val="5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60323776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5AC-4C2B-928E-8B1D6AFB3BB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5AC-4C2B-928E-8B1D6AFB3BB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5AC-4C2B-928E-8B1D6AFB3BB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5AC-4C2B-928E-8B1D6AFB3BBA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5AC-4C2B-928E-8B1D6AFB3BBA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150</c:v>
                </c:pt>
                <c:pt idx="1">
                  <c:v>350</c:v>
                </c:pt>
                <c:pt idx="2">
                  <c:v>200</c:v>
                </c:pt>
                <c:pt idx="3">
                  <c:v>350</c:v>
                </c:pt>
                <c:pt idx="4">
                  <c:v>500</c:v>
                </c:pt>
                <c:pt idx="5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5AC-4C2B-928E-8B1D6AFB3B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360322992"/>
        <c:axId val="360323384"/>
      </c:barChart>
      <c:catAx>
        <c:axId val="3603229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60323384"/>
        <c:crossesAt val="0"/>
        <c:auto val="1"/>
        <c:lblAlgn val="ctr"/>
        <c:lblOffset val="100"/>
        <c:noMultiLvlLbl val="0"/>
      </c:catAx>
      <c:valAx>
        <c:axId val="360323384"/>
        <c:scaling>
          <c:orientation val="minMax"/>
          <c:max val="5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60322992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D73-41CD-9FB1-8AA75B2ACE3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D73-41CD-9FB1-8AA75B2ACE3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D73-41CD-9FB1-8AA75B2ACE3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D73-41CD-9FB1-8AA75B2ACE3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D73-41CD-9FB1-8AA75B2ACE3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D73-41CD-9FB1-8AA75B2ACE3E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200</c:v>
                </c:pt>
                <c:pt idx="1">
                  <c:v>350</c:v>
                </c:pt>
                <c:pt idx="2">
                  <c:v>150</c:v>
                </c:pt>
                <c:pt idx="3">
                  <c:v>350</c:v>
                </c:pt>
                <c:pt idx="4">
                  <c:v>450</c:v>
                </c:pt>
                <c:pt idx="5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D73-41CD-9FB1-8AA75B2ACE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360324560"/>
        <c:axId val="360324952"/>
      </c:barChart>
      <c:catAx>
        <c:axId val="360324560"/>
        <c:scaling>
          <c:orientation val="minMax"/>
        </c:scaling>
        <c:delete val="1"/>
        <c:axPos val="r"/>
        <c:numFmt formatCode="General" sourceLinked="1"/>
        <c:majorTickMark val="none"/>
        <c:minorTickMark val="none"/>
        <c:tickLblPos val="nextTo"/>
        <c:crossAx val="360324952"/>
        <c:crosses val="autoZero"/>
        <c:auto val="1"/>
        <c:lblAlgn val="ctr"/>
        <c:lblOffset val="100"/>
        <c:noMultiLvlLbl val="0"/>
      </c:catAx>
      <c:valAx>
        <c:axId val="360324952"/>
        <c:scaling>
          <c:orientation val="maxMin"/>
          <c:max val="5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6032456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0CDCF-B072-4CC6-B2A3-B1C4F4AE3FFA}" type="datetimeFigureOut">
              <a:rPr lang="en-US" smtClean="0"/>
              <a:pPr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A0187-CA69-4ACB-9811-75164F281DE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81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pPr/>
              <a:t>6/12/2023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2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56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9666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127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034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688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>
            <a:spLocks/>
          </p:cNvSpPr>
          <p:nvPr userDrawn="1"/>
        </p:nvSpPr>
        <p:spPr>
          <a:xfrm>
            <a:off x="571500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kern="120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Copyright (C)</a:t>
            </a:r>
            <a:r>
              <a:rPr lang="en-US" sz="1000" kern="1200" baseline="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000" kern="120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SlideSalad.com All rights reserved.</a:t>
            </a:r>
          </a:p>
        </p:txBody>
      </p:sp>
      <p:sp>
        <p:nvSpPr>
          <p:cNvPr id="15" name="Inhaltsplatzhalter 4"/>
          <p:cNvSpPr txBox="1">
            <a:spLocks/>
          </p:cNvSpPr>
          <p:nvPr userDrawn="1"/>
        </p:nvSpPr>
        <p:spPr>
          <a:xfrm>
            <a:off x="40005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kern="120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SlideSalad</a:t>
            </a:r>
            <a:r>
              <a:rPr lang="en-US" sz="1000" kern="1200" baseline="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PowerPoint Template</a:t>
            </a:r>
            <a:endParaRPr lang="en-US" sz="1000" kern="1200" dirty="0">
              <a:solidFill>
                <a:schemeClr val="bg1">
                  <a:lumMod val="75000"/>
                </a:schemeClr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59" r:id="rId2"/>
    <p:sldLayoutId id="2147484190" r:id="rId3"/>
    <p:sldLayoutId id="2147483975" r:id="rId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4"/>
          <p:cNvSpPr txBox="1">
            <a:spLocks/>
          </p:cNvSpPr>
          <p:nvPr userDrawn="1"/>
        </p:nvSpPr>
        <p:spPr>
          <a:xfrm>
            <a:off x="571500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Copyright (C)</a:t>
            </a:r>
            <a:r>
              <a:rPr lang="en-US" sz="1000" kern="1200" baseline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000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SlideSalad.com All rights reserved.</a:t>
            </a:r>
          </a:p>
        </p:txBody>
      </p:sp>
      <p:sp>
        <p:nvSpPr>
          <p:cNvPr id="8" name="Inhaltsplatzhalter 4"/>
          <p:cNvSpPr txBox="1">
            <a:spLocks/>
          </p:cNvSpPr>
          <p:nvPr userDrawn="1"/>
        </p:nvSpPr>
        <p:spPr>
          <a:xfrm>
            <a:off x="40005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SlideSalad</a:t>
            </a:r>
            <a:r>
              <a:rPr lang="en-US" sz="1000" kern="1200" baseline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PowerPoint Template</a:t>
            </a:r>
            <a:endParaRPr lang="en-US" sz="1000" kern="12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9" name="Rectangle 8"/>
          <p:cNvSpPr/>
          <p:nvPr/>
        </p:nvSpPr>
        <p:spPr bwMode="auto">
          <a:xfrm>
            <a:off x="0" y="1"/>
            <a:ext cx="9144000" cy="5138738"/>
          </a:xfrm>
          <a:prstGeom prst="rect">
            <a:avLst/>
          </a:prstGeom>
          <a:solidFill>
            <a:srgbClr val="515C63">
              <a:alpha val="8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Footer Text"/>
          <p:cNvSpPr txBox="1"/>
          <p:nvPr/>
        </p:nvSpPr>
        <p:spPr>
          <a:xfrm>
            <a:off x="3124200" y="2952750"/>
            <a:ext cx="5562600" cy="1292662"/>
          </a:xfrm>
          <a:prstGeom prst="rect">
            <a:avLst/>
          </a:prstGeom>
          <a:noFill/>
        </p:spPr>
        <p:txBody>
          <a:bodyPr wrap="square" lIns="91440" tIns="91440" rIns="0" bIns="91440" rtlCol="0">
            <a:spAutoFit/>
          </a:bodyPr>
          <a:lstStyle/>
          <a:p>
            <a:pPr algn="r"/>
            <a:r>
              <a:rPr lang="en-US" sz="3600" b="1" spc="300" dirty="0">
                <a:solidFill>
                  <a:schemeClr val="bg1"/>
                </a:solidFill>
              </a:rPr>
              <a:t>Annual Report</a:t>
            </a:r>
            <a:br>
              <a:rPr lang="en-US" sz="3600" b="1" spc="300" dirty="0">
                <a:solidFill>
                  <a:schemeClr val="bg1"/>
                </a:solidFill>
              </a:rPr>
            </a:br>
            <a:r>
              <a:rPr lang="en-US" sz="3600" b="1" spc="300" dirty="0">
                <a:solidFill>
                  <a:schemeClr val="bg1"/>
                </a:solidFill>
              </a:rPr>
              <a:t>Template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839201" y="3162639"/>
            <a:ext cx="304799" cy="1278950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4" name="Footer Text"/>
          <p:cNvSpPr txBox="1"/>
          <p:nvPr/>
        </p:nvSpPr>
        <p:spPr>
          <a:xfrm>
            <a:off x="3124200" y="4086767"/>
            <a:ext cx="5562600" cy="438582"/>
          </a:xfrm>
          <a:prstGeom prst="rect">
            <a:avLst/>
          </a:prstGeom>
          <a:noFill/>
        </p:spPr>
        <p:txBody>
          <a:bodyPr wrap="square" lIns="91440" tIns="91440" rIns="0" bIns="9144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</a:rPr>
              <a:t>This professional Template is provided by SlideSalad.com</a:t>
            </a:r>
          </a:p>
        </p:txBody>
      </p:sp>
    </p:spTree>
    <p:extLst>
      <p:ext uri="{BB962C8B-B14F-4D97-AF65-F5344CB8AC3E}">
        <p14:creationId xmlns:p14="http://schemas.microsoft.com/office/powerpoint/2010/main" val="290331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8"/>
          <p:cNvSpPr>
            <a:spLocks/>
          </p:cNvSpPr>
          <p:nvPr/>
        </p:nvSpPr>
        <p:spPr bwMode="auto">
          <a:xfrm>
            <a:off x="7718768" y="1946676"/>
            <a:ext cx="587032" cy="1513241"/>
          </a:xfrm>
          <a:custGeom>
            <a:avLst/>
            <a:gdLst>
              <a:gd name="connsiteX0" fmla="*/ 431634 w 910211"/>
              <a:gd name="connsiteY0" fmla="*/ 452058 h 2346325"/>
              <a:gd name="connsiteX1" fmla="*/ 459678 w 910211"/>
              <a:gd name="connsiteY1" fmla="*/ 452058 h 2346325"/>
              <a:gd name="connsiteX2" fmla="*/ 487112 w 910211"/>
              <a:gd name="connsiteY2" fmla="*/ 454494 h 2346325"/>
              <a:gd name="connsiteX3" fmla="*/ 514547 w 910211"/>
              <a:gd name="connsiteY3" fmla="*/ 458148 h 2346325"/>
              <a:gd name="connsiteX4" fmla="*/ 551126 w 910211"/>
              <a:gd name="connsiteY4" fmla="*/ 462412 h 2346325"/>
              <a:gd name="connsiteX5" fmla="*/ 587095 w 910211"/>
              <a:gd name="connsiteY5" fmla="*/ 470329 h 2346325"/>
              <a:gd name="connsiteX6" fmla="*/ 620017 w 910211"/>
              <a:gd name="connsiteY6" fmla="*/ 481292 h 2346325"/>
              <a:gd name="connsiteX7" fmla="*/ 650499 w 910211"/>
              <a:gd name="connsiteY7" fmla="*/ 494081 h 2346325"/>
              <a:gd name="connsiteX8" fmla="*/ 679763 w 910211"/>
              <a:gd name="connsiteY8" fmla="*/ 509916 h 2346325"/>
              <a:gd name="connsiteX9" fmla="*/ 707197 w 910211"/>
              <a:gd name="connsiteY9" fmla="*/ 528187 h 2346325"/>
              <a:gd name="connsiteX10" fmla="*/ 732802 w 910211"/>
              <a:gd name="connsiteY10" fmla="*/ 548894 h 2346325"/>
              <a:gd name="connsiteX11" fmla="*/ 755969 w 910211"/>
              <a:gd name="connsiteY11" fmla="*/ 571428 h 2346325"/>
              <a:gd name="connsiteX12" fmla="*/ 777307 w 910211"/>
              <a:gd name="connsiteY12" fmla="*/ 595789 h 2346325"/>
              <a:gd name="connsiteX13" fmla="*/ 797425 w 910211"/>
              <a:gd name="connsiteY13" fmla="*/ 622587 h 2346325"/>
              <a:gd name="connsiteX14" fmla="*/ 815715 w 910211"/>
              <a:gd name="connsiteY14" fmla="*/ 650602 h 2346325"/>
              <a:gd name="connsiteX15" fmla="*/ 831566 w 910211"/>
              <a:gd name="connsiteY15" fmla="*/ 679836 h 2346325"/>
              <a:gd name="connsiteX16" fmla="*/ 847417 w 910211"/>
              <a:gd name="connsiteY16" fmla="*/ 711505 h 2346325"/>
              <a:gd name="connsiteX17" fmla="*/ 860220 w 910211"/>
              <a:gd name="connsiteY17" fmla="*/ 742566 h 2346325"/>
              <a:gd name="connsiteX18" fmla="*/ 871193 w 910211"/>
              <a:gd name="connsiteY18" fmla="*/ 776063 h 2346325"/>
              <a:gd name="connsiteX19" fmla="*/ 881557 w 910211"/>
              <a:gd name="connsiteY19" fmla="*/ 809559 h 2346325"/>
              <a:gd name="connsiteX20" fmla="*/ 890093 w 910211"/>
              <a:gd name="connsiteY20" fmla="*/ 844883 h 2346325"/>
              <a:gd name="connsiteX21" fmla="*/ 896799 w 910211"/>
              <a:gd name="connsiteY21" fmla="*/ 879598 h 2346325"/>
              <a:gd name="connsiteX22" fmla="*/ 902286 w 910211"/>
              <a:gd name="connsiteY22" fmla="*/ 914313 h 2346325"/>
              <a:gd name="connsiteX23" fmla="*/ 906553 w 910211"/>
              <a:gd name="connsiteY23" fmla="*/ 950246 h 2346325"/>
              <a:gd name="connsiteX24" fmla="*/ 908992 w 910211"/>
              <a:gd name="connsiteY24" fmla="*/ 985569 h 2346325"/>
              <a:gd name="connsiteX25" fmla="*/ 910211 w 910211"/>
              <a:gd name="connsiteY25" fmla="*/ 1020284 h 2346325"/>
              <a:gd name="connsiteX26" fmla="*/ 910211 w 910211"/>
              <a:gd name="connsiteY26" fmla="*/ 1054999 h 2346325"/>
              <a:gd name="connsiteX27" fmla="*/ 908992 w 910211"/>
              <a:gd name="connsiteY27" fmla="*/ 1089105 h 2346325"/>
              <a:gd name="connsiteX28" fmla="*/ 905334 w 910211"/>
              <a:gd name="connsiteY28" fmla="*/ 1122601 h 2346325"/>
              <a:gd name="connsiteX29" fmla="*/ 902895 w 910211"/>
              <a:gd name="connsiteY29" fmla="*/ 1140872 h 2346325"/>
              <a:gd name="connsiteX30" fmla="*/ 896799 w 910211"/>
              <a:gd name="connsiteY30" fmla="*/ 1156098 h 2346325"/>
              <a:gd name="connsiteX31" fmla="*/ 888873 w 910211"/>
              <a:gd name="connsiteY31" fmla="*/ 1170106 h 2346325"/>
              <a:gd name="connsiteX32" fmla="*/ 879729 w 910211"/>
              <a:gd name="connsiteY32" fmla="*/ 1181677 h 2346325"/>
              <a:gd name="connsiteX33" fmla="*/ 868145 w 910211"/>
              <a:gd name="connsiteY33" fmla="*/ 1191422 h 2346325"/>
              <a:gd name="connsiteX34" fmla="*/ 855342 w 910211"/>
              <a:gd name="connsiteY34" fmla="*/ 1199339 h 2346325"/>
              <a:gd name="connsiteX35" fmla="*/ 841930 w 910211"/>
              <a:gd name="connsiteY35" fmla="*/ 1204821 h 2346325"/>
              <a:gd name="connsiteX36" fmla="*/ 827908 w 910211"/>
              <a:gd name="connsiteY36" fmla="*/ 1209084 h 2346325"/>
              <a:gd name="connsiteX37" fmla="*/ 813276 w 910211"/>
              <a:gd name="connsiteY37" fmla="*/ 1210911 h 2346325"/>
              <a:gd name="connsiteX38" fmla="*/ 799254 w 910211"/>
              <a:gd name="connsiteY38" fmla="*/ 1210911 h 2346325"/>
              <a:gd name="connsiteX39" fmla="*/ 784623 w 910211"/>
              <a:gd name="connsiteY39" fmla="*/ 1209084 h 2346325"/>
              <a:gd name="connsiteX40" fmla="*/ 772430 w 910211"/>
              <a:gd name="connsiteY40" fmla="*/ 1205430 h 2346325"/>
              <a:gd name="connsiteX41" fmla="*/ 759627 w 910211"/>
              <a:gd name="connsiteY41" fmla="*/ 1199339 h 2346325"/>
              <a:gd name="connsiteX42" fmla="*/ 748653 w 910211"/>
              <a:gd name="connsiteY42" fmla="*/ 1192031 h 2346325"/>
              <a:gd name="connsiteX43" fmla="*/ 739508 w 910211"/>
              <a:gd name="connsiteY43" fmla="*/ 1182286 h 2346325"/>
              <a:gd name="connsiteX44" fmla="*/ 731583 w 910211"/>
              <a:gd name="connsiteY44" fmla="*/ 1170106 h 2346325"/>
              <a:gd name="connsiteX45" fmla="*/ 726706 w 910211"/>
              <a:gd name="connsiteY45" fmla="*/ 1156098 h 2346325"/>
              <a:gd name="connsiteX46" fmla="*/ 724267 w 910211"/>
              <a:gd name="connsiteY46" fmla="*/ 1140872 h 2346325"/>
              <a:gd name="connsiteX47" fmla="*/ 724267 w 910211"/>
              <a:gd name="connsiteY47" fmla="*/ 1122601 h 2346325"/>
              <a:gd name="connsiteX48" fmla="*/ 727315 w 910211"/>
              <a:gd name="connsiteY48" fmla="*/ 1095804 h 2346325"/>
              <a:gd name="connsiteX49" fmla="*/ 728535 w 910211"/>
              <a:gd name="connsiteY49" fmla="*/ 1065961 h 2346325"/>
              <a:gd name="connsiteX50" fmla="*/ 729144 w 910211"/>
              <a:gd name="connsiteY50" fmla="*/ 1035510 h 2346325"/>
              <a:gd name="connsiteX51" fmla="*/ 728535 w 910211"/>
              <a:gd name="connsiteY51" fmla="*/ 1003231 h 2346325"/>
              <a:gd name="connsiteX52" fmla="*/ 726706 w 910211"/>
              <a:gd name="connsiteY52" fmla="*/ 969735 h 2346325"/>
              <a:gd name="connsiteX53" fmla="*/ 723048 w 910211"/>
              <a:gd name="connsiteY53" fmla="*/ 936238 h 2346325"/>
              <a:gd name="connsiteX54" fmla="*/ 719390 w 910211"/>
              <a:gd name="connsiteY54" fmla="*/ 902741 h 2346325"/>
              <a:gd name="connsiteX55" fmla="*/ 712684 w 910211"/>
              <a:gd name="connsiteY55" fmla="*/ 869853 h 2346325"/>
              <a:gd name="connsiteX56" fmla="*/ 704149 w 910211"/>
              <a:gd name="connsiteY56" fmla="*/ 836966 h 2346325"/>
              <a:gd name="connsiteX57" fmla="*/ 694394 w 910211"/>
              <a:gd name="connsiteY57" fmla="*/ 806514 h 2346325"/>
              <a:gd name="connsiteX58" fmla="*/ 682201 w 910211"/>
              <a:gd name="connsiteY58" fmla="*/ 776063 h 2346325"/>
              <a:gd name="connsiteX59" fmla="*/ 673699 w 910211"/>
              <a:gd name="connsiteY59" fmla="*/ 759815 h 2346325"/>
              <a:gd name="connsiteX60" fmla="*/ 668179 w 910211"/>
              <a:gd name="connsiteY60" fmla="*/ 749265 h 2346325"/>
              <a:gd name="connsiteX61" fmla="*/ 668179 w 910211"/>
              <a:gd name="connsiteY61" fmla="*/ 749266 h 2346325"/>
              <a:gd name="connsiteX62" fmla="*/ 673699 w 910211"/>
              <a:gd name="connsiteY62" fmla="*/ 759816 h 2346325"/>
              <a:gd name="connsiteX63" fmla="*/ 673699 w 910211"/>
              <a:gd name="connsiteY63" fmla="*/ 1158550 h 2346325"/>
              <a:gd name="connsiteX64" fmla="*/ 674276 w 910211"/>
              <a:gd name="connsiteY64" fmla="*/ 1160970 h 2346325"/>
              <a:gd name="connsiteX65" fmla="*/ 674885 w 910211"/>
              <a:gd name="connsiteY65" fmla="*/ 1174978 h 2346325"/>
              <a:gd name="connsiteX66" fmla="*/ 675495 w 910211"/>
              <a:gd name="connsiteY66" fmla="*/ 1405192 h 2346325"/>
              <a:gd name="connsiteX67" fmla="*/ 676126 w 910211"/>
              <a:gd name="connsiteY67" fmla="*/ 1524000 h 2346325"/>
              <a:gd name="connsiteX68" fmla="*/ 676275 w 910211"/>
              <a:gd name="connsiteY68" fmla="*/ 1524000 h 2346325"/>
              <a:gd name="connsiteX69" fmla="*/ 676275 w 910211"/>
              <a:gd name="connsiteY69" fmla="*/ 2346325 h 2346325"/>
              <a:gd name="connsiteX70" fmla="*/ 230981 w 910211"/>
              <a:gd name="connsiteY70" fmla="*/ 2346325 h 2346325"/>
              <a:gd name="connsiteX71" fmla="*/ 230981 w 910211"/>
              <a:gd name="connsiteY71" fmla="*/ 1524000 h 2346325"/>
              <a:gd name="connsiteX72" fmla="*/ 230112 w 910211"/>
              <a:gd name="connsiteY72" fmla="*/ 1524000 h 2346325"/>
              <a:gd name="connsiteX73" fmla="*/ 231058 w 910211"/>
              <a:gd name="connsiteY73" fmla="*/ 1405192 h 2346325"/>
              <a:gd name="connsiteX74" fmla="*/ 231668 w 910211"/>
              <a:gd name="connsiteY74" fmla="*/ 1174978 h 2346325"/>
              <a:gd name="connsiteX75" fmla="*/ 231668 w 910211"/>
              <a:gd name="connsiteY75" fmla="*/ 1171933 h 2346325"/>
              <a:gd name="connsiteX76" fmla="*/ 231668 w 910211"/>
              <a:gd name="connsiteY76" fmla="*/ 1168888 h 2346325"/>
              <a:gd name="connsiteX77" fmla="*/ 231668 w 910211"/>
              <a:gd name="connsiteY77" fmla="*/ 1155489 h 2346325"/>
              <a:gd name="connsiteX78" fmla="*/ 231668 w 910211"/>
              <a:gd name="connsiteY78" fmla="*/ 768754 h 2346325"/>
              <a:gd name="connsiteX79" fmla="*/ 218256 w 910211"/>
              <a:gd name="connsiteY79" fmla="*/ 798597 h 2346325"/>
              <a:gd name="connsiteX80" fmla="*/ 207282 w 910211"/>
              <a:gd name="connsiteY80" fmla="*/ 830875 h 2346325"/>
              <a:gd name="connsiteX81" fmla="*/ 199356 w 910211"/>
              <a:gd name="connsiteY81" fmla="*/ 863763 h 2346325"/>
              <a:gd name="connsiteX82" fmla="*/ 192041 w 910211"/>
              <a:gd name="connsiteY82" fmla="*/ 897260 h 2346325"/>
              <a:gd name="connsiteX83" fmla="*/ 187163 w 910211"/>
              <a:gd name="connsiteY83" fmla="*/ 931366 h 2346325"/>
              <a:gd name="connsiteX84" fmla="*/ 183505 w 910211"/>
              <a:gd name="connsiteY84" fmla="*/ 966080 h 2346325"/>
              <a:gd name="connsiteX85" fmla="*/ 181677 w 910211"/>
              <a:gd name="connsiteY85" fmla="*/ 999577 h 2346325"/>
              <a:gd name="connsiteX86" fmla="*/ 181067 w 910211"/>
              <a:gd name="connsiteY86" fmla="*/ 1033074 h 2346325"/>
              <a:gd name="connsiteX87" fmla="*/ 181677 w 910211"/>
              <a:gd name="connsiteY87" fmla="*/ 1064743 h 2346325"/>
              <a:gd name="connsiteX88" fmla="*/ 182896 w 910211"/>
              <a:gd name="connsiteY88" fmla="*/ 1094586 h 2346325"/>
              <a:gd name="connsiteX89" fmla="*/ 185334 w 910211"/>
              <a:gd name="connsiteY89" fmla="*/ 1122601 h 2346325"/>
              <a:gd name="connsiteX90" fmla="*/ 185944 w 910211"/>
              <a:gd name="connsiteY90" fmla="*/ 1140872 h 2346325"/>
              <a:gd name="connsiteX91" fmla="*/ 182896 w 910211"/>
              <a:gd name="connsiteY91" fmla="*/ 1156098 h 2346325"/>
              <a:gd name="connsiteX92" fmla="*/ 178019 w 910211"/>
              <a:gd name="connsiteY92" fmla="*/ 1170106 h 2346325"/>
              <a:gd name="connsiteX93" fmla="*/ 171312 w 910211"/>
              <a:gd name="connsiteY93" fmla="*/ 1182286 h 2346325"/>
              <a:gd name="connsiteX94" fmla="*/ 161558 w 910211"/>
              <a:gd name="connsiteY94" fmla="*/ 1192031 h 2346325"/>
              <a:gd name="connsiteX95" fmla="*/ 149975 w 910211"/>
              <a:gd name="connsiteY95" fmla="*/ 1199339 h 2346325"/>
              <a:gd name="connsiteX96" fmla="*/ 138391 w 910211"/>
              <a:gd name="connsiteY96" fmla="*/ 1205430 h 2346325"/>
              <a:gd name="connsiteX97" fmla="*/ 124979 w 910211"/>
              <a:gd name="connsiteY97" fmla="*/ 1209693 h 2346325"/>
              <a:gd name="connsiteX98" fmla="*/ 110957 w 910211"/>
              <a:gd name="connsiteY98" fmla="*/ 1211520 h 2346325"/>
              <a:gd name="connsiteX99" fmla="*/ 96325 w 910211"/>
              <a:gd name="connsiteY99" fmla="*/ 1210911 h 2346325"/>
              <a:gd name="connsiteX100" fmla="*/ 82303 w 910211"/>
              <a:gd name="connsiteY100" fmla="*/ 1209693 h 2346325"/>
              <a:gd name="connsiteX101" fmla="*/ 68281 w 910211"/>
              <a:gd name="connsiteY101" fmla="*/ 1205430 h 2346325"/>
              <a:gd name="connsiteX102" fmla="*/ 54869 w 910211"/>
              <a:gd name="connsiteY102" fmla="*/ 1199339 h 2346325"/>
              <a:gd name="connsiteX103" fmla="*/ 42066 w 910211"/>
              <a:gd name="connsiteY103" fmla="*/ 1192031 h 2346325"/>
              <a:gd name="connsiteX104" fmla="*/ 31092 w 910211"/>
              <a:gd name="connsiteY104" fmla="*/ 1181677 h 2346325"/>
              <a:gd name="connsiteX105" fmla="*/ 20728 w 910211"/>
              <a:gd name="connsiteY105" fmla="*/ 1170106 h 2346325"/>
              <a:gd name="connsiteX106" fmla="*/ 13412 w 910211"/>
              <a:gd name="connsiteY106" fmla="*/ 1156098 h 2346325"/>
              <a:gd name="connsiteX107" fmla="*/ 7316 w 910211"/>
              <a:gd name="connsiteY107" fmla="*/ 1140872 h 2346325"/>
              <a:gd name="connsiteX108" fmla="*/ 4268 w 910211"/>
              <a:gd name="connsiteY108" fmla="*/ 1122601 h 2346325"/>
              <a:gd name="connsiteX109" fmla="*/ 1219 w 910211"/>
              <a:gd name="connsiteY109" fmla="*/ 1090323 h 2346325"/>
              <a:gd name="connsiteX110" fmla="*/ 0 w 910211"/>
              <a:gd name="connsiteY110" fmla="*/ 1056826 h 2346325"/>
              <a:gd name="connsiteX111" fmla="*/ 0 w 910211"/>
              <a:gd name="connsiteY111" fmla="*/ 1022111 h 2346325"/>
              <a:gd name="connsiteX112" fmla="*/ 610 w 910211"/>
              <a:gd name="connsiteY112" fmla="*/ 988005 h 2346325"/>
              <a:gd name="connsiteX113" fmla="*/ 3658 w 910211"/>
              <a:gd name="connsiteY113" fmla="*/ 953291 h 2346325"/>
              <a:gd name="connsiteX114" fmla="*/ 6706 w 910211"/>
              <a:gd name="connsiteY114" fmla="*/ 919185 h 2346325"/>
              <a:gd name="connsiteX115" fmla="*/ 12193 w 910211"/>
              <a:gd name="connsiteY115" fmla="*/ 884470 h 2346325"/>
              <a:gd name="connsiteX116" fmla="*/ 18899 w 910211"/>
              <a:gd name="connsiteY116" fmla="*/ 850364 h 2346325"/>
              <a:gd name="connsiteX117" fmla="*/ 26825 w 910211"/>
              <a:gd name="connsiteY117" fmla="*/ 816868 h 2346325"/>
              <a:gd name="connsiteX118" fmla="*/ 35970 w 910211"/>
              <a:gd name="connsiteY118" fmla="*/ 783371 h 2346325"/>
              <a:gd name="connsiteX119" fmla="*/ 46943 w 910211"/>
              <a:gd name="connsiteY119" fmla="*/ 750483 h 2346325"/>
              <a:gd name="connsiteX120" fmla="*/ 59746 w 910211"/>
              <a:gd name="connsiteY120" fmla="*/ 718814 h 2346325"/>
              <a:gd name="connsiteX121" fmla="*/ 73768 w 910211"/>
              <a:gd name="connsiteY121" fmla="*/ 688362 h 2346325"/>
              <a:gd name="connsiteX122" fmla="*/ 89009 w 910211"/>
              <a:gd name="connsiteY122" fmla="*/ 658520 h 2346325"/>
              <a:gd name="connsiteX123" fmla="*/ 106689 w 910211"/>
              <a:gd name="connsiteY123" fmla="*/ 631113 h 2346325"/>
              <a:gd name="connsiteX124" fmla="*/ 126198 w 910211"/>
              <a:gd name="connsiteY124" fmla="*/ 604925 h 2346325"/>
              <a:gd name="connsiteX125" fmla="*/ 146317 w 910211"/>
              <a:gd name="connsiteY125" fmla="*/ 579955 h 2346325"/>
              <a:gd name="connsiteX126" fmla="*/ 168874 w 910211"/>
              <a:gd name="connsiteY126" fmla="*/ 556811 h 2346325"/>
              <a:gd name="connsiteX127" fmla="*/ 193260 w 910211"/>
              <a:gd name="connsiteY127" fmla="*/ 535495 h 2346325"/>
              <a:gd name="connsiteX128" fmla="*/ 218865 w 910211"/>
              <a:gd name="connsiteY128" fmla="*/ 517224 h 2346325"/>
              <a:gd name="connsiteX129" fmla="*/ 246909 w 910211"/>
              <a:gd name="connsiteY129" fmla="*/ 500172 h 2346325"/>
              <a:gd name="connsiteX130" fmla="*/ 276173 w 910211"/>
              <a:gd name="connsiteY130" fmla="*/ 486773 h 2346325"/>
              <a:gd name="connsiteX131" fmla="*/ 307265 w 910211"/>
              <a:gd name="connsiteY131" fmla="*/ 474592 h 2346325"/>
              <a:gd name="connsiteX132" fmla="*/ 340796 w 910211"/>
              <a:gd name="connsiteY132" fmla="*/ 466066 h 2346325"/>
              <a:gd name="connsiteX133" fmla="*/ 376156 w 910211"/>
              <a:gd name="connsiteY133" fmla="*/ 460585 h 2346325"/>
              <a:gd name="connsiteX134" fmla="*/ 402980 w 910211"/>
              <a:gd name="connsiteY134" fmla="*/ 455103 h 2346325"/>
              <a:gd name="connsiteX135" fmla="*/ 451754 w 910211"/>
              <a:gd name="connsiteY135" fmla="*/ 0 h 2346325"/>
              <a:gd name="connsiteX136" fmla="*/ 478515 w 910211"/>
              <a:gd name="connsiteY136" fmla="*/ 2429 h 2346325"/>
              <a:gd name="connsiteX137" fmla="*/ 503452 w 910211"/>
              <a:gd name="connsiteY137" fmla="*/ 8501 h 2346325"/>
              <a:gd name="connsiteX138" fmla="*/ 527781 w 910211"/>
              <a:gd name="connsiteY138" fmla="*/ 17610 h 2346325"/>
              <a:gd name="connsiteX139" fmla="*/ 549677 w 910211"/>
              <a:gd name="connsiteY139" fmla="*/ 30362 h 2346325"/>
              <a:gd name="connsiteX140" fmla="*/ 569748 w 910211"/>
              <a:gd name="connsiteY140" fmla="*/ 46150 h 2346325"/>
              <a:gd name="connsiteX141" fmla="*/ 587995 w 910211"/>
              <a:gd name="connsiteY141" fmla="*/ 63760 h 2346325"/>
              <a:gd name="connsiteX142" fmla="*/ 603201 w 910211"/>
              <a:gd name="connsiteY142" fmla="*/ 84406 h 2346325"/>
              <a:gd name="connsiteX143" fmla="*/ 615365 w 910211"/>
              <a:gd name="connsiteY143" fmla="*/ 107481 h 2346325"/>
              <a:gd name="connsiteX144" fmla="*/ 625096 w 910211"/>
              <a:gd name="connsiteY144" fmla="*/ 131771 h 2346325"/>
              <a:gd name="connsiteX145" fmla="*/ 630570 w 910211"/>
              <a:gd name="connsiteY145" fmla="*/ 157882 h 2346325"/>
              <a:gd name="connsiteX146" fmla="*/ 632395 w 910211"/>
              <a:gd name="connsiteY146" fmla="*/ 185208 h 2346325"/>
              <a:gd name="connsiteX147" fmla="*/ 630570 w 910211"/>
              <a:gd name="connsiteY147" fmla="*/ 212534 h 2346325"/>
              <a:gd name="connsiteX148" fmla="*/ 625096 w 910211"/>
              <a:gd name="connsiteY148" fmla="*/ 238038 h 2346325"/>
              <a:gd name="connsiteX149" fmla="*/ 615365 w 910211"/>
              <a:gd name="connsiteY149" fmla="*/ 262935 h 2346325"/>
              <a:gd name="connsiteX150" fmla="*/ 603201 w 910211"/>
              <a:gd name="connsiteY150" fmla="*/ 285403 h 2346325"/>
              <a:gd name="connsiteX151" fmla="*/ 587995 w 910211"/>
              <a:gd name="connsiteY151" fmla="*/ 305442 h 2346325"/>
              <a:gd name="connsiteX152" fmla="*/ 569748 w 910211"/>
              <a:gd name="connsiteY152" fmla="*/ 324266 h 2346325"/>
              <a:gd name="connsiteX153" fmla="*/ 549677 w 910211"/>
              <a:gd name="connsiteY153" fmla="*/ 339447 h 2346325"/>
              <a:gd name="connsiteX154" fmla="*/ 527781 w 910211"/>
              <a:gd name="connsiteY154" fmla="*/ 352199 h 2346325"/>
              <a:gd name="connsiteX155" fmla="*/ 503452 w 910211"/>
              <a:gd name="connsiteY155" fmla="*/ 361308 h 2346325"/>
              <a:gd name="connsiteX156" fmla="*/ 478515 w 910211"/>
              <a:gd name="connsiteY156" fmla="*/ 366773 h 2346325"/>
              <a:gd name="connsiteX157" fmla="*/ 451754 w 910211"/>
              <a:gd name="connsiteY157" fmla="*/ 369202 h 2346325"/>
              <a:gd name="connsiteX158" fmla="*/ 424992 w 910211"/>
              <a:gd name="connsiteY158" fmla="*/ 366773 h 2346325"/>
              <a:gd name="connsiteX159" fmla="*/ 399447 w 910211"/>
              <a:gd name="connsiteY159" fmla="*/ 361308 h 2346325"/>
              <a:gd name="connsiteX160" fmla="*/ 375118 w 910211"/>
              <a:gd name="connsiteY160" fmla="*/ 352199 h 2346325"/>
              <a:gd name="connsiteX161" fmla="*/ 353222 w 910211"/>
              <a:gd name="connsiteY161" fmla="*/ 339447 h 2346325"/>
              <a:gd name="connsiteX162" fmla="*/ 333151 w 910211"/>
              <a:gd name="connsiteY162" fmla="*/ 324266 h 2346325"/>
              <a:gd name="connsiteX163" fmla="*/ 314904 w 910211"/>
              <a:gd name="connsiteY163" fmla="*/ 305442 h 2346325"/>
              <a:gd name="connsiteX164" fmla="*/ 299698 w 910211"/>
              <a:gd name="connsiteY164" fmla="*/ 285403 h 2346325"/>
              <a:gd name="connsiteX165" fmla="*/ 287534 w 910211"/>
              <a:gd name="connsiteY165" fmla="*/ 262935 h 2346325"/>
              <a:gd name="connsiteX166" fmla="*/ 278411 w 910211"/>
              <a:gd name="connsiteY166" fmla="*/ 238038 h 2346325"/>
              <a:gd name="connsiteX167" fmla="*/ 272937 w 910211"/>
              <a:gd name="connsiteY167" fmla="*/ 212534 h 2346325"/>
              <a:gd name="connsiteX168" fmla="*/ 270504 w 910211"/>
              <a:gd name="connsiteY168" fmla="*/ 185208 h 2346325"/>
              <a:gd name="connsiteX169" fmla="*/ 272937 w 910211"/>
              <a:gd name="connsiteY169" fmla="*/ 157882 h 2346325"/>
              <a:gd name="connsiteX170" fmla="*/ 278411 w 910211"/>
              <a:gd name="connsiteY170" fmla="*/ 131771 h 2346325"/>
              <a:gd name="connsiteX171" fmla="*/ 287534 w 910211"/>
              <a:gd name="connsiteY171" fmla="*/ 107481 h 2346325"/>
              <a:gd name="connsiteX172" fmla="*/ 299698 w 910211"/>
              <a:gd name="connsiteY172" fmla="*/ 84406 h 2346325"/>
              <a:gd name="connsiteX173" fmla="*/ 314904 w 910211"/>
              <a:gd name="connsiteY173" fmla="*/ 63760 h 2346325"/>
              <a:gd name="connsiteX174" fmla="*/ 333151 w 910211"/>
              <a:gd name="connsiteY174" fmla="*/ 46150 h 2346325"/>
              <a:gd name="connsiteX175" fmla="*/ 353222 w 910211"/>
              <a:gd name="connsiteY175" fmla="*/ 30362 h 2346325"/>
              <a:gd name="connsiteX176" fmla="*/ 375118 w 910211"/>
              <a:gd name="connsiteY176" fmla="*/ 17610 h 2346325"/>
              <a:gd name="connsiteX177" fmla="*/ 399447 w 910211"/>
              <a:gd name="connsiteY177" fmla="*/ 8501 h 2346325"/>
              <a:gd name="connsiteX178" fmla="*/ 424992 w 910211"/>
              <a:gd name="connsiteY178" fmla="*/ 2429 h 234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</a:cxnLst>
            <a:rect l="l" t="t" r="r" b="b"/>
            <a:pathLst>
              <a:path w="910211" h="2346325">
                <a:moveTo>
                  <a:pt x="431634" y="452058"/>
                </a:moveTo>
                <a:lnTo>
                  <a:pt x="459678" y="452058"/>
                </a:lnTo>
                <a:lnTo>
                  <a:pt x="487112" y="454494"/>
                </a:lnTo>
                <a:lnTo>
                  <a:pt x="514547" y="458148"/>
                </a:lnTo>
                <a:lnTo>
                  <a:pt x="551126" y="462412"/>
                </a:lnTo>
                <a:lnTo>
                  <a:pt x="587095" y="470329"/>
                </a:lnTo>
                <a:lnTo>
                  <a:pt x="620017" y="481292"/>
                </a:lnTo>
                <a:lnTo>
                  <a:pt x="650499" y="494081"/>
                </a:lnTo>
                <a:lnTo>
                  <a:pt x="679763" y="509916"/>
                </a:lnTo>
                <a:lnTo>
                  <a:pt x="707197" y="528187"/>
                </a:lnTo>
                <a:lnTo>
                  <a:pt x="732802" y="548894"/>
                </a:lnTo>
                <a:lnTo>
                  <a:pt x="755969" y="571428"/>
                </a:lnTo>
                <a:lnTo>
                  <a:pt x="777307" y="595789"/>
                </a:lnTo>
                <a:lnTo>
                  <a:pt x="797425" y="622587"/>
                </a:lnTo>
                <a:lnTo>
                  <a:pt x="815715" y="650602"/>
                </a:lnTo>
                <a:lnTo>
                  <a:pt x="831566" y="679836"/>
                </a:lnTo>
                <a:lnTo>
                  <a:pt x="847417" y="711505"/>
                </a:lnTo>
                <a:lnTo>
                  <a:pt x="860220" y="742566"/>
                </a:lnTo>
                <a:lnTo>
                  <a:pt x="871193" y="776063"/>
                </a:lnTo>
                <a:lnTo>
                  <a:pt x="881557" y="809559"/>
                </a:lnTo>
                <a:lnTo>
                  <a:pt x="890093" y="844883"/>
                </a:lnTo>
                <a:lnTo>
                  <a:pt x="896799" y="879598"/>
                </a:lnTo>
                <a:lnTo>
                  <a:pt x="902286" y="914313"/>
                </a:lnTo>
                <a:lnTo>
                  <a:pt x="906553" y="950246"/>
                </a:lnTo>
                <a:lnTo>
                  <a:pt x="908992" y="985569"/>
                </a:lnTo>
                <a:lnTo>
                  <a:pt x="910211" y="1020284"/>
                </a:lnTo>
                <a:lnTo>
                  <a:pt x="910211" y="1054999"/>
                </a:lnTo>
                <a:lnTo>
                  <a:pt x="908992" y="1089105"/>
                </a:lnTo>
                <a:lnTo>
                  <a:pt x="905334" y="1122601"/>
                </a:lnTo>
                <a:lnTo>
                  <a:pt x="902895" y="1140872"/>
                </a:lnTo>
                <a:lnTo>
                  <a:pt x="896799" y="1156098"/>
                </a:lnTo>
                <a:lnTo>
                  <a:pt x="888873" y="1170106"/>
                </a:lnTo>
                <a:lnTo>
                  <a:pt x="879729" y="1181677"/>
                </a:lnTo>
                <a:lnTo>
                  <a:pt x="868145" y="1191422"/>
                </a:lnTo>
                <a:lnTo>
                  <a:pt x="855342" y="1199339"/>
                </a:lnTo>
                <a:lnTo>
                  <a:pt x="841930" y="1204821"/>
                </a:lnTo>
                <a:lnTo>
                  <a:pt x="827908" y="1209084"/>
                </a:lnTo>
                <a:lnTo>
                  <a:pt x="813276" y="1210911"/>
                </a:lnTo>
                <a:lnTo>
                  <a:pt x="799254" y="1210911"/>
                </a:lnTo>
                <a:lnTo>
                  <a:pt x="784623" y="1209084"/>
                </a:lnTo>
                <a:lnTo>
                  <a:pt x="772430" y="1205430"/>
                </a:lnTo>
                <a:lnTo>
                  <a:pt x="759627" y="1199339"/>
                </a:lnTo>
                <a:lnTo>
                  <a:pt x="748653" y="1192031"/>
                </a:lnTo>
                <a:lnTo>
                  <a:pt x="739508" y="1182286"/>
                </a:lnTo>
                <a:lnTo>
                  <a:pt x="731583" y="1170106"/>
                </a:lnTo>
                <a:lnTo>
                  <a:pt x="726706" y="1156098"/>
                </a:lnTo>
                <a:lnTo>
                  <a:pt x="724267" y="1140872"/>
                </a:lnTo>
                <a:lnTo>
                  <a:pt x="724267" y="1122601"/>
                </a:lnTo>
                <a:lnTo>
                  <a:pt x="727315" y="1095804"/>
                </a:lnTo>
                <a:lnTo>
                  <a:pt x="728535" y="1065961"/>
                </a:lnTo>
                <a:lnTo>
                  <a:pt x="729144" y="1035510"/>
                </a:lnTo>
                <a:lnTo>
                  <a:pt x="728535" y="1003231"/>
                </a:lnTo>
                <a:lnTo>
                  <a:pt x="726706" y="969735"/>
                </a:lnTo>
                <a:lnTo>
                  <a:pt x="723048" y="936238"/>
                </a:lnTo>
                <a:lnTo>
                  <a:pt x="719390" y="902741"/>
                </a:lnTo>
                <a:lnTo>
                  <a:pt x="712684" y="869853"/>
                </a:lnTo>
                <a:lnTo>
                  <a:pt x="704149" y="836966"/>
                </a:lnTo>
                <a:lnTo>
                  <a:pt x="694394" y="806514"/>
                </a:lnTo>
                <a:lnTo>
                  <a:pt x="682201" y="776063"/>
                </a:lnTo>
                <a:lnTo>
                  <a:pt x="673699" y="759815"/>
                </a:lnTo>
                <a:lnTo>
                  <a:pt x="668179" y="749265"/>
                </a:lnTo>
                <a:lnTo>
                  <a:pt x="668179" y="749266"/>
                </a:lnTo>
                <a:lnTo>
                  <a:pt x="673699" y="759816"/>
                </a:lnTo>
                <a:lnTo>
                  <a:pt x="673699" y="1158550"/>
                </a:lnTo>
                <a:lnTo>
                  <a:pt x="674276" y="1160970"/>
                </a:lnTo>
                <a:lnTo>
                  <a:pt x="674885" y="1174978"/>
                </a:lnTo>
                <a:lnTo>
                  <a:pt x="675495" y="1405192"/>
                </a:lnTo>
                <a:lnTo>
                  <a:pt x="676126" y="1524000"/>
                </a:lnTo>
                <a:lnTo>
                  <a:pt x="676275" y="1524000"/>
                </a:lnTo>
                <a:lnTo>
                  <a:pt x="676275" y="2346325"/>
                </a:lnTo>
                <a:lnTo>
                  <a:pt x="230981" y="2346325"/>
                </a:lnTo>
                <a:lnTo>
                  <a:pt x="230981" y="1524000"/>
                </a:lnTo>
                <a:lnTo>
                  <a:pt x="230112" y="1524000"/>
                </a:lnTo>
                <a:lnTo>
                  <a:pt x="231058" y="1405192"/>
                </a:lnTo>
                <a:lnTo>
                  <a:pt x="231668" y="1174978"/>
                </a:lnTo>
                <a:lnTo>
                  <a:pt x="231668" y="1171933"/>
                </a:lnTo>
                <a:lnTo>
                  <a:pt x="231668" y="1168888"/>
                </a:lnTo>
                <a:lnTo>
                  <a:pt x="231668" y="1155489"/>
                </a:lnTo>
                <a:lnTo>
                  <a:pt x="231668" y="768754"/>
                </a:lnTo>
                <a:lnTo>
                  <a:pt x="218256" y="798597"/>
                </a:lnTo>
                <a:lnTo>
                  <a:pt x="207282" y="830875"/>
                </a:lnTo>
                <a:lnTo>
                  <a:pt x="199356" y="863763"/>
                </a:lnTo>
                <a:lnTo>
                  <a:pt x="192041" y="897260"/>
                </a:lnTo>
                <a:lnTo>
                  <a:pt x="187163" y="931366"/>
                </a:lnTo>
                <a:lnTo>
                  <a:pt x="183505" y="966080"/>
                </a:lnTo>
                <a:lnTo>
                  <a:pt x="181677" y="999577"/>
                </a:lnTo>
                <a:lnTo>
                  <a:pt x="181067" y="1033074"/>
                </a:lnTo>
                <a:lnTo>
                  <a:pt x="181677" y="1064743"/>
                </a:lnTo>
                <a:lnTo>
                  <a:pt x="182896" y="1094586"/>
                </a:lnTo>
                <a:lnTo>
                  <a:pt x="185334" y="1122601"/>
                </a:lnTo>
                <a:lnTo>
                  <a:pt x="185944" y="1140872"/>
                </a:lnTo>
                <a:lnTo>
                  <a:pt x="182896" y="1156098"/>
                </a:lnTo>
                <a:lnTo>
                  <a:pt x="178019" y="1170106"/>
                </a:lnTo>
                <a:lnTo>
                  <a:pt x="171312" y="1182286"/>
                </a:lnTo>
                <a:lnTo>
                  <a:pt x="161558" y="1192031"/>
                </a:lnTo>
                <a:lnTo>
                  <a:pt x="149975" y="1199339"/>
                </a:lnTo>
                <a:lnTo>
                  <a:pt x="138391" y="1205430"/>
                </a:lnTo>
                <a:lnTo>
                  <a:pt x="124979" y="1209693"/>
                </a:lnTo>
                <a:lnTo>
                  <a:pt x="110957" y="1211520"/>
                </a:lnTo>
                <a:lnTo>
                  <a:pt x="96325" y="1210911"/>
                </a:lnTo>
                <a:lnTo>
                  <a:pt x="82303" y="1209693"/>
                </a:lnTo>
                <a:lnTo>
                  <a:pt x="68281" y="1205430"/>
                </a:lnTo>
                <a:lnTo>
                  <a:pt x="54869" y="1199339"/>
                </a:lnTo>
                <a:lnTo>
                  <a:pt x="42066" y="1192031"/>
                </a:lnTo>
                <a:lnTo>
                  <a:pt x="31092" y="1181677"/>
                </a:lnTo>
                <a:lnTo>
                  <a:pt x="20728" y="1170106"/>
                </a:lnTo>
                <a:lnTo>
                  <a:pt x="13412" y="1156098"/>
                </a:lnTo>
                <a:lnTo>
                  <a:pt x="7316" y="1140872"/>
                </a:lnTo>
                <a:lnTo>
                  <a:pt x="4268" y="1122601"/>
                </a:lnTo>
                <a:lnTo>
                  <a:pt x="1219" y="1090323"/>
                </a:lnTo>
                <a:lnTo>
                  <a:pt x="0" y="1056826"/>
                </a:lnTo>
                <a:lnTo>
                  <a:pt x="0" y="1022111"/>
                </a:lnTo>
                <a:lnTo>
                  <a:pt x="610" y="988005"/>
                </a:lnTo>
                <a:lnTo>
                  <a:pt x="3658" y="953291"/>
                </a:lnTo>
                <a:lnTo>
                  <a:pt x="6706" y="919185"/>
                </a:lnTo>
                <a:lnTo>
                  <a:pt x="12193" y="884470"/>
                </a:lnTo>
                <a:lnTo>
                  <a:pt x="18899" y="850364"/>
                </a:lnTo>
                <a:lnTo>
                  <a:pt x="26825" y="816868"/>
                </a:lnTo>
                <a:lnTo>
                  <a:pt x="35970" y="783371"/>
                </a:lnTo>
                <a:lnTo>
                  <a:pt x="46943" y="750483"/>
                </a:lnTo>
                <a:lnTo>
                  <a:pt x="59746" y="718814"/>
                </a:lnTo>
                <a:lnTo>
                  <a:pt x="73768" y="688362"/>
                </a:lnTo>
                <a:lnTo>
                  <a:pt x="89009" y="658520"/>
                </a:lnTo>
                <a:lnTo>
                  <a:pt x="106689" y="631113"/>
                </a:lnTo>
                <a:lnTo>
                  <a:pt x="126198" y="604925"/>
                </a:lnTo>
                <a:lnTo>
                  <a:pt x="146317" y="579955"/>
                </a:lnTo>
                <a:lnTo>
                  <a:pt x="168874" y="556811"/>
                </a:lnTo>
                <a:lnTo>
                  <a:pt x="193260" y="535495"/>
                </a:lnTo>
                <a:lnTo>
                  <a:pt x="218865" y="517224"/>
                </a:lnTo>
                <a:lnTo>
                  <a:pt x="246909" y="500172"/>
                </a:lnTo>
                <a:lnTo>
                  <a:pt x="276173" y="486773"/>
                </a:lnTo>
                <a:lnTo>
                  <a:pt x="307265" y="474592"/>
                </a:lnTo>
                <a:lnTo>
                  <a:pt x="340796" y="466066"/>
                </a:lnTo>
                <a:lnTo>
                  <a:pt x="376156" y="460585"/>
                </a:lnTo>
                <a:lnTo>
                  <a:pt x="402980" y="455103"/>
                </a:lnTo>
                <a:close/>
                <a:moveTo>
                  <a:pt x="451754" y="0"/>
                </a:moveTo>
                <a:lnTo>
                  <a:pt x="478515" y="2429"/>
                </a:lnTo>
                <a:lnTo>
                  <a:pt x="503452" y="8501"/>
                </a:lnTo>
                <a:lnTo>
                  <a:pt x="527781" y="17610"/>
                </a:lnTo>
                <a:lnTo>
                  <a:pt x="549677" y="30362"/>
                </a:lnTo>
                <a:lnTo>
                  <a:pt x="569748" y="46150"/>
                </a:lnTo>
                <a:lnTo>
                  <a:pt x="587995" y="63760"/>
                </a:lnTo>
                <a:lnTo>
                  <a:pt x="603201" y="84406"/>
                </a:lnTo>
                <a:lnTo>
                  <a:pt x="615365" y="107481"/>
                </a:lnTo>
                <a:lnTo>
                  <a:pt x="625096" y="131771"/>
                </a:lnTo>
                <a:lnTo>
                  <a:pt x="630570" y="157882"/>
                </a:lnTo>
                <a:lnTo>
                  <a:pt x="632395" y="185208"/>
                </a:lnTo>
                <a:lnTo>
                  <a:pt x="630570" y="212534"/>
                </a:lnTo>
                <a:lnTo>
                  <a:pt x="625096" y="238038"/>
                </a:lnTo>
                <a:lnTo>
                  <a:pt x="615365" y="262935"/>
                </a:lnTo>
                <a:lnTo>
                  <a:pt x="603201" y="285403"/>
                </a:lnTo>
                <a:lnTo>
                  <a:pt x="587995" y="305442"/>
                </a:lnTo>
                <a:lnTo>
                  <a:pt x="569748" y="324266"/>
                </a:lnTo>
                <a:lnTo>
                  <a:pt x="549677" y="339447"/>
                </a:lnTo>
                <a:lnTo>
                  <a:pt x="527781" y="352199"/>
                </a:lnTo>
                <a:lnTo>
                  <a:pt x="503452" y="361308"/>
                </a:lnTo>
                <a:lnTo>
                  <a:pt x="478515" y="366773"/>
                </a:lnTo>
                <a:lnTo>
                  <a:pt x="451754" y="369202"/>
                </a:lnTo>
                <a:lnTo>
                  <a:pt x="424992" y="366773"/>
                </a:lnTo>
                <a:lnTo>
                  <a:pt x="399447" y="361308"/>
                </a:lnTo>
                <a:lnTo>
                  <a:pt x="375118" y="352199"/>
                </a:lnTo>
                <a:lnTo>
                  <a:pt x="353222" y="339447"/>
                </a:lnTo>
                <a:lnTo>
                  <a:pt x="333151" y="324266"/>
                </a:lnTo>
                <a:lnTo>
                  <a:pt x="314904" y="305442"/>
                </a:lnTo>
                <a:lnTo>
                  <a:pt x="299698" y="285403"/>
                </a:lnTo>
                <a:lnTo>
                  <a:pt x="287534" y="262935"/>
                </a:lnTo>
                <a:lnTo>
                  <a:pt x="278411" y="238038"/>
                </a:lnTo>
                <a:lnTo>
                  <a:pt x="272937" y="212534"/>
                </a:lnTo>
                <a:lnTo>
                  <a:pt x="270504" y="185208"/>
                </a:lnTo>
                <a:lnTo>
                  <a:pt x="272937" y="157882"/>
                </a:lnTo>
                <a:lnTo>
                  <a:pt x="278411" y="131771"/>
                </a:lnTo>
                <a:lnTo>
                  <a:pt x="287534" y="107481"/>
                </a:lnTo>
                <a:lnTo>
                  <a:pt x="299698" y="84406"/>
                </a:lnTo>
                <a:lnTo>
                  <a:pt x="314904" y="63760"/>
                </a:lnTo>
                <a:lnTo>
                  <a:pt x="333151" y="46150"/>
                </a:lnTo>
                <a:lnTo>
                  <a:pt x="353222" y="30362"/>
                </a:lnTo>
                <a:lnTo>
                  <a:pt x="375118" y="17610"/>
                </a:lnTo>
                <a:lnTo>
                  <a:pt x="399447" y="8501"/>
                </a:lnTo>
                <a:lnTo>
                  <a:pt x="424992" y="2429"/>
                </a:lnTo>
                <a:close/>
              </a:path>
            </a:pathLst>
          </a:custGeom>
          <a:solidFill>
            <a:schemeClr val="accent4"/>
          </a:solidFill>
          <a:ln w="1905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0" tIns="0" rIns="0" bIns="9144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400" b="1"/>
          </a:p>
        </p:txBody>
      </p:sp>
      <p:sp>
        <p:nvSpPr>
          <p:cNvPr id="42" name="Rectangle 41"/>
          <p:cNvSpPr/>
          <p:nvPr/>
        </p:nvSpPr>
        <p:spPr>
          <a:xfrm>
            <a:off x="0" y="3206705"/>
            <a:ext cx="9144000" cy="4480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>
            <a:spLocks/>
          </p:cNvSpPr>
          <p:nvPr/>
        </p:nvSpPr>
        <p:spPr bwMode="auto">
          <a:xfrm>
            <a:off x="5413174" y="2076469"/>
            <a:ext cx="716863" cy="1847917"/>
          </a:xfrm>
          <a:custGeom>
            <a:avLst/>
            <a:gdLst>
              <a:gd name="connsiteX0" fmla="*/ 431634 w 910211"/>
              <a:gd name="connsiteY0" fmla="*/ 452058 h 2346325"/>
              <a:gd name="connsiteX1" fmla="*/ 459678 w 910211"/>
              <a:gd name="connsiteY1" fmla="*/ 452058 h 2346325"/>
              <a:gd name="connsiteX2" fmla="*/ 487112 w 910211"/>
              <a:gd name="connsiteY2" fmla="*/ 454494 h 2346325"/>
              <a:gd name="connsiteX3" fmla="*/ 514547 w 910211"/>
              <a:gd name="connsiteY3" fmla="*/ 458148 h 2346325"/>
              <a:gd name="connsiteX4" fmla="*/ 551126 w 910211"/>
              <a:gd name="connsiteY4" fmla="*/ 462412 h 2346325"/>
              <a:gd name="connsiteX5" fmla="*/ 587095 w 910211"/>
              <a:gd name="connsiteY5" fmla="*/ 470329 h 2346325"/>
              <a:gd name="connsiteX6" fmla="*/ 620017 w 910211"/>
              <a:gd name="connsiteY6" fmla="*/ 481292 h 2346325"/>
              <a:gd name="connsiteX7" fmla="*/ 650499 w 910211"/>
              <a:gd name="connsiteY7" fmla="*/ 494081 h 2346325"/>
              <a:gd name="connsiteX8" fmla="*/ 679763 w 910211"/>
              <a:gd name="connsiteY8" fmla="*/ 509916 h 2346325"/>
              <a:gd name="connsiteX9" fmla="*/ 707197 w 910211"/>
              <a:gd name="connsiteY9" fmla="*/ 528187 h 2346325"/>
              <a:gd name="connsiteX10" fmla="*/ 732802 w 910211"/>
              <a:gd name="connsiteY10" fmla="*/ 548894 h 2346325"/>
              <a:gd name="connsiteX11" fmla="*/ 755969 w 910211"/>
              <a:gd name="connsiteY11" fmla="*/ 571428 h 2346325"/>
              <a:gd name="connsiteX12" fmla="*/ 777307 w 910211"/>
              <a:gd name="connsiteY12" fmla="*/ 595789 h 2346325"/>
              <a:gd name="connsiteX13" fmla="*/ 797425 w 910211"/>
              <a:gd name="connsiteY13" fmla="*/ 622587 h 2346325"/>
              <a:gd name="connsiteX14" fmla="*/ 815715 w 910211"/>
              <a:gd name="connsiteY14" fmla="*/ 650602 h 2346325"/>
              <a:gd name="connsiteX15" fmla="*/ 831566 w 910211"/>
              <a:gd name="connsiteY15" fmla="*/ 679836 h 2346325"/>
              <a:gd name="connsiteX16" fmla="*/ 847417 w 910211"/>
              <a:gd name="connsiteY16" fmla="*/ 711505 h 2346325"/>
              <a:gd name="connsiteX17" fmla="*/ 860220 w 910211"/>
              <a:gd name="connsiteY17" fmla="*/ 742566 h 2346325"/>
              <a:gd name="connsiteX18" fmla="*/ 871193 w 910211"/>
              <a:gd name="connsiteY18" fmla="*/ 776063 h 2346325"/>
              <a:gd name="connsiteX19" fmla="*/ 881557 w 910211"/>
              <a:gd name="connsiteY19" fmla="*/ 809559 h 2346325"/>
              <a:gd name="connsiteX20" fmla="*/ 890093 w 910211"/>
              <a:gd name="connsiteY20" fmla="*/ 844883 h 2346325"/>
              <a:gd name="connsiteX21" fmla="*/ 896799 w 910211"/>
              <a:gd name="connsiteY21" fmla="*/ 879598 h 2346325"/>
              <a:gd name="connsiteX22" fmla="*/ 902286 w 910211"/>
              <a:gd name="connsiteY22" fmla="*/ 914313 h 2346325"/>
              <a:gd name="connsiteX23" fmla="*/ 906553 w 910211"/>
              <a:gd name="connsiteY23" fmla="*/ 950246 h 2346325"/>
              <a:gd name="connsiteX24" fmla="*/ 908992 w 910211"/>
              <a:gd name="connsiteY24" fmla="*/ 985569 h 2346325"/>
              <a:gd name="connsiteX25" fmla="*/ 910211 w 910211"/>
              <a:gd name="connsiteY25" fmla="*/ 1020284 h 2346325"/>
              <a:gd name="connsiteX26" fmla="*/ 910211 w 910211"/>
              <a:gd name="connsiteY26" fmla="*/ 1054999 h 2346325"/>
              <a:gd name="connsiteX27" fmla="*/ 908992 w 910211"/>
              <a:gd name="connsiteY27" fmla="*/ 1089105 h 2346325"/>
              <a:gd name="connsiteX28" fmla="*/ 905334 w 910211"/>
              <a:gd name="connsiteY28" fmla="*/ 1122601 h 2346325"/>
              <a:gd name="connsiteX29" fmla="*/ 902895 w 910211"/>
              <a:gd name="connsiteY29" fmla="*/ 1140872 h 2346325"/>
              <a:gd name="connsiteX30" fmla="*/ 896799 w 910211"/>
              <a:gd name="connsiteY30" fmla="*/ 1156098 h 2346325"/>
              <a:gd name="connsiteX31" fmla="*/ 888873 w 910211"/>
              <a:gd name="connsiteY31" fmla="*/ 1170106 h 2346325"/>
              <a:gd name="connsiteX32" fmla="*/ 879729 w 910211"/>
              <a:gd name="connsiteY32" fmla="*/ 1181677 h 2346325"/>
              <a:gd name="connsiteX33" fmla="*/ 868145 w 910211"/>
              <a:gd name="connsiteY33" fmla="*/ 1191422 h 2346325"/>
              <a:gd name="connsiteX34" fmla="*/ 855342 w 910211"/>
              <a:gd name="connsiteY34" fmla="*/ 1199339 h 2346325"/>
              <a:gd name="connsiteX35" fmla="*/ 841930 w 910211"/>
              <a:gd name="connsiteY35" fmla="*/ 1204821 h 2346325"/>
              <a:gd name="connsiteX36" fmla="*/ 827908 w 910211"/>
              <a:gd name="connsiteY36" fmla="*/ 1209084 h 2346325"/>
              <a:gd name="connsiteX37" fmla="*/ 813276 w 910211"/>
              <a:gd name="connsiteY37" fmla="*/ 1210911 h 2346325"/>
              <a:gd name="connsiteX38" fmla="*/ 799254 w 910211"/>
              <a:gd name="connsiteY38" fmla="*/ 1210911 h 2346325"/>
              <a:gd name="connsiteX39" fmla="*/ 784623 w 910211"/>
              <a:gd name="connsiteY39" fmla="*/ 1209084 h 2346325"/>
              <a:gd name="connsiteX40" fmla="*/ 772430 w 910211"/>
              <a:gd name="connsiteY40" fmla="*/ 1205430 h 2346325"/>
              <a:gd name="connsiteX41" fmla="*/ 759627 w 910211"/>
              <a:gd name="connsiteY41" fmla="*/ 1199339 h 2346325"/>
              <a:gd name="connsiteX42" fmla="*/ 748653 w 910211"/>
              <a:gd name="connsiteY42" fmla="*/ 1192031 h 2346325"/>
              <a:gd name="connsiteX43" fmla="*/ 739508 w 910211"/>
              <a:gd name="connsiteY43" fmla="*/ 1182286 h 2346325"/>
              <a:gd name="connsiteX44" fmla="*/ 731583 w 910211"/>
              <a:gd name="connsiteY44" fmla="*/ 1170106 h 2346325"/>
              <a:gd name="connsiteX45" fmla="*/ 726706 w 910211"/>
              <a:gd name="connsiteY45" fmla="*/ 1156098 h 2346325"/>
              <a:gd name="connsiteX46" fmla="*/ 724267 w 910211"/>
              <a:gd name="connsiteY46" fmla="*/ 1140872 h 2346325"/>
              <a:gd name="connsiteX47" fmla="*/ 724267 w 910211"/>
              <a:gd name="connsiteY47" fmla="*/ 1122601 h 2346325"/>
              <a:gd name="connsiteX48" fmla="*/ 727315 w 910211"/>
              <a:gd name="connsiteY48" fmla="*/ 1095804 h 2346325"/>
              <a:gd name="connsiteX49" fmla="*/ 728535 w 910211"/>
              <a:gd name="connsiteY49" fmla="*/ 1065961 h 2346325"/>
              <a:gd name="connsiteX50" fmla="*/ 729144 w 910211"/>
              <a:gd name="connsiteY50" fmla="*/ 1035510 h 2346325"/>
              <a:gd name="connsiteX51" fmla="*/ 728535 w 910211"/>
              <a:gd name="connsiteY51" fmla="*/ 1003231 h 2346325"/>
              <a:gd name="connsiteX52" fmla="*/ 726706 w 910211"/>
              <a:gd name="connsiteY52" fmla="*/ 969735 h 2346325"/>
              <a:gd name="connsiteX53" fmla="*/ 723048 w 910211"/>
              <a:gd name="connsiteY53" fmla="*/ 936238 h 2346325"/>
              <a:gd name="connsiteX54" fmla="*/ 719390 w 910211"/>
              <a:gd name="connsiteY54" fmla="*/ 902741 h 2346325"/>
              <a:gd name="connsiteX55" fmla="*/ 712684 w 910211"/>
              <a:gd name="connsiteY55" fmla="*/ 869853 h 2346325"/>
              <a:gd name="connsiteX56" fmla="*/ 704149 w 910211"/>
              <a:gd name="connsiteY56" fmla="*/ 836966 h 2346325"/>
              <a:gd name="connsiteX57" fmla="*/ 694394 w 910211"/>
              <a:gd name="connsiteY57" fmla="*/ 806514 h 2346325"/>
              <a:gd name="connsiteX58" fmla="*/ 682201 w 910211"/>
              <a:gd name="connsiteY58" fmla="*/ 776063 h 2346325"/>
              <a:gd name="connsiteX59" fmla="*/ 673699 w 910211"/>
              <a:gd name="connsiteY59" fmla="*/ 759815 h 2346325"/>
              <a:gd name="connsiteX60" fmla="*/ 668179 w 910211"/>
              <a:gd name="connsiteY60" fmla="*/ 749265 h 2346325"/>
              <a:gd name="connsiteX61" fmla="*/ 668179 w 910211"/>
              <a:gd name="connsiteY61" fmla="*/ 749266 h 2346325"/>
              <a:gd name="connsiteX62" fmla="*/ 673699 w 910211"/>
              <a:gd name="connsiteY62" fmla="*/ 759816 h 2346325"/>
              <a:gd name="connsiteX63" fmla="*/ 673699 w 910211"/>
              <a:gd name="connsiteY63" fmla="*/ 1158550 h 2346325"/>
              <a:gd name="connsiteX64" fmla="*/ 674276 w 910211"/>
              <a:gd name="connsiteY64" fmla="*/ 1160970 h 2346325"/>
              <a:gd name="connsiteX65" fmla="*/ 674885 w 910211"/>
              <a:gd name="connsiteY65" fmla="*/ 1174978 h 2346325"/>
              <a:gd name="connsiteX66" fmla="*/ 675495 w 910211"/>
              <a:gd name="connsiteY66" fmla="*/ 1405192 h 2346325"/>
              <a:gd name="connsiteX67" fmla="*/ 676126 w 910211"/>
              <a:gd name="connsiteY67" fmla="*/ 1524000 h 2346325"/>
              <a:gd name="connsiteX68" fmla="*/ 676275 w 910211"/>
              <a:gd name="connsiteY68" fmla="*/ 1524000 h 2346325"/>
              <a:gd name="connsiteX69" fmla="*/ 676275 w 910211"/>
              <a:gd name="connsiteY69" fmla="*/ 2346325 h 2346325"/>
              <a:gd name="connsiteX70" fmla="*/ 230981 w 910211"/>
              <a:gd name="connsiteY70" fmla="*/ 2346325 h 2346325"/>
              <a:gd name="connsiteX71" fmla="*/ 230981 w 910211"/>
              <a:gd name="connsiteY71" fmla="*/ 1524000 h 2346325"/>
              <a:gd name="connsiteX72" fmla="*/ 230112 w 910211"/>
              <a:gd name="connsiteY72" fmla="*/ 1524000 h 2346325"/>
              <a:gd name="connsiteX73" fmla="*/ 231058 w 910211"/>
              <a:gd name="connsiteY73" fmla="*/ 1405192 h 2346325"/>
              <a:gd name="connsiteX74" fmla="*/ 231668 w 910211"/>
              <a:gd name="connsiteY74" fmla="*/ 1174978 h 2346325"/>
              <a:gd name="connsiteX75" fmla="*/ 231668 w 910211"/>
              <a:gd name="connsiteY75" fmla="*/ 1171933 h 2346325"/>
              <a:gd name="connsiteX76" fmla="*/ 231668 w 910211"/>
              <a:gd name="connsiteY76" fmla="*/ 1168888 h 2346325"/>
              <a:gd name="connsiteX77" fmla="*/ 231668 w 910211"/>
              <a:gd name="connsiteY77" fmla="*/ 1155489 h 2346325"/>
              <a:gd name="connsiteX78" fmla="*/ 231668 w 910211"/>
              <a:gd name="connsiteY78" fmla="*/ 768754 h 2346325"/>
              <a:gd name="connsiteX79" fmla="*/ 218256 w 910211"/>
              <a:gd name="connsiteY79" fmla="*/ 798597 h 2346325"/>
              <a:gd name="connsiteX80" fmla="*/ 207282 w 910211"/>
              <a:gd name="connsiteY80" fmla="*/ 830875 h 2346325"/>
              <a:gd name="connsiteX81" fmla="*/ 199356 w 910211"/>
              <a:gd name="connsiteY81" fmla="*/ 863763 h 2346325"/>
              <a:gd name="connsiteX82" fmla="*/ 192041 w 910211"/>
              <a:gd name="connsiteY82" fmla="*/ 897260 h 2346325"/>
              <a:gd name="connsiteX83" fmla="*/ 187163 w 910211"/>
              <a:gd name="connsiteY83" fmla="*/ 931366 h 2346325"/>
              <a:gd name="connsiteX84" fmla="*/ 183505 w 910211"/>
              <a:gd name="connsiteY84" fmla="*/ 966080 h 2346325"/>
              <a:gd name="connsiteX85" fmla="*/ 181677 w 910211"/>
              <a:gd name="connsiteY85" fmla="*/ 999577 h 2346325"/>
              <a:gd name="connsiteX86" fmla="*/ 181067 w 910211"/>
              <a:gd name="connsiteY86" fmla="*/ 1033074 h 2346325"/>
              <a:gd name="connsiteX87" fmla="*/ 181677 w 910211"/>
              <a:gd name="connsiteY87" fmla="*/ 1064743 h 2346325"/>
              <a:gd name="connsiteX88" fmla="*/ 182896 w 910211"/>
              <a:gd name="connsiteY88" fmla="*/ 1094586 h 2346325"/>
              <a:gd name="connsiteX89" fmla="*/ 185334 w 910211"/>
              <a:gd name="connsiteY89" fmla="*/ 1122601 h 2346325"/>
              <a:gd name="connsiteX90" fmla="*/ 185944 w 910211"/>
              <a:gd name="connsiteY90" fmla="*/ 1140872 h 2346325"/>
              <a:gd name="connsiteX91" fmla="*/ 182896 w 910211"/>
              <a:gd name="connsiteY91" fmla="*/ 1156098 h 2346325"/>
              <a:gd name="connsiteX92" fmla="*/ 178019 w 910211"/>
              <a:gd name="connsiteY92" fmla="*/ 1170106 h 2346325"/>
              <a:gd name="connsiteX93" fmla="*/ 171312 w 910211"/>
              <a:gd name="connsiteY93" fmla="*/ 1182286 h 2346325"/>
              <a:gd name="connsiteX94" fmla="*/ 161558 w 910211"/>
              <a:gd name="connsiteY94" fmla="*/ 1192031 h 2346325"/>
              <a:gd name="connsiteX95" fmla="*/ 149975 w 910211"/>
              <a:gd name="connsiteY95" fmla="*/ 1199339 h 2346325"/>
              <a:gd name="connsiteX96" fmla="*/ 138391 w 910211"/>
              <a:gd name="connsiteY96" fmla="*/ 1205430 h 2346325"/>
              <a:gd name="connsiteX97" fmla="*/ 124979 w 910211"/>
              <a:gd name="connsiteY97" fmla="*/ 1209693 h 2346325"/>
              <a:gd name="connsiteX98" fmla="*/ 110957 w 910211"/>
              <a:gd name="connsiteY98" fmla="*/ 1211520 h 2346325"/>
              <a:gd name="connsiteX99" fmla="*/ 96325 w 910211"/>
              <a:gd name="connsiteY99" fmla="*/ 1210911 h 2346325"/>
              <a:gd name="connsiteX100" fmla="*/ 82303 w 910211"/>
              <a:gd name="connsiteY100" fmla="*/ 1209693 h 2346325"/>
              <a:gd name="connsiteX101" fmla="*/ 68281 w 910211"/>
              <a:gd name="connsiteY101" fmla="*/ 1205430 h 2346325"/>
              <a:gd name="connsiteX102" fmla="*/ 54869 w 910211"/>
              <a:gd name="connsiteY102" fmla="*/ 1199339 h 2346325"/>
              <a:gd name="connsiteX103" fmla="*/ 42066 w 910211"/>
              <a:gd name="connsiteY103" fmla="*/ 1192031 h 2346325"/>
              <a:gd name="connsiteX104" fmla="*/ 31092 w 910211"/>
              <a:gd name="connsiteY104" fmla="*/ 1181677 h 2346325"/>
              <a:gd name="connsiteX105" fmla="*/ 20728 w 910211"/>
              <a:gd name="connsiteY105" fmla="*/ 1170106 h 2346325"/>
              <a:gd name="connsiteX106" fmla="*/ 13412 w 910211"/>
              <a:gd name="connsiteY106" fmla="*/ 1156098 h 2346325"/>
              <a:gd name="connsiteX107" fmla="*/ 7316 w 910211"/>
              <a:gd name="connsiteY107" fmla="*/ 1140872 h 2346325"/>
              <a:gd name="connsiteX108" fmla="*/ 4268 w 910211"/>
              <a:gd name="connsiteY108" fmla="*/ 1122601 h 2346325"/>
              <a:gd name="connsiteX109" fmla="*/ 1219 w 910211"/>
              <a:gd name="connsiteY109" fmla="*/ 1090323 h 2346325"/>
              <a:gd name="connsiteX110" fmla="*/ 0 w 910211"/>
              <a:gd name="connsiteY110" fmla="*/ 1056826 h 2346325"/>
              <a:gd name="connsiteX111" fmla="*/ 0 w 910211"/>
              <a:gd name="connsiteY111" fmla="*/ 1022111 h 2346325"/>
              <a:gd name="connsiteX112" fmla="*/ 610 w 910211"/>
              <a:gd name="connsiteY112" fmla="*/ 988005 h 2346325"/>
              <a:gd name="connsiteX113" fmla="*/ 3658 w 910211"/>
              <a:gd name="connsiteY113" fmla="*/ 953291 h 2346325"/>
              <a:gd name="connsiteX114" fmla="*/ 6706 w 910211"/>
              <a:gd name="connsiteY114" fmla="*/ 919185 h 2346325"/>
              <a:gd name="connsiteX115" fmla="*/ 12193 w 910211"/>
              <a:gd name="connsiteY115" fmla="*/ 884470 h 2346325"/>
              <a:gd name="connsiteX116" fmla="*/ 18899 w 910211"/>
              <a:gd name="connsiteY116" fmla="*/ 850364 h 2346325"/>
              <a:gd name="connsiteX117" fmla="*/ 26825 w 910211"/>
              <a:gd name="connsiteY117" fmla="*/ 816868 h 2346325"/>
              <a:gd name="connsiteX118" fmla="*/ 35970 w 910211"/>
              <a:gd name="connsiteY118" fmla="*/ 783371 h 2346325"/>
              <a:gd name="connsiteX119" fmla="*/ 46943 w 910211"/>
              <a:gd name="connsiteY119" fmla="*/ 750483 h 2346325"/>
              <a:gd name="connsiteX120" fmla="*/ 59746 w 910211"/>
              <a:gd name="connsiteY120" fmla="*/ 718814 h 2346325"/>
              <a:gd name="connsiteX121" fmla="*/ 73768 w 910211"/>
              <a:gd name="connsiteY121" fmla="*/ 688362 h 2346325"/>
              <a:gd name="connsiteX122" fmla="*/ 89009 w 910211"/>
              <a:gd name="connsiteY122" fmla="*/ 658520 h 2346325"/>
              <a:gd name="connsiteX123" fmla="*/ 106689 w 910211"/>
              <a:gd name="connsiteY123" fmla="*/ 631113 h 2346325"/>
              <a:gd name="connsiteX124" fmla="*/ 126198 w 910211"/>
              <a:gd name="connsiteY124" fmla="*/ 604925 h 2346325"/>
              <a:gd name="connsiteX125" fmla="*/ 146317 w 910211"/>
              <a:gd name="connsiteY125" fmla="*/ 579955 h 2346325"/>
              <a:gd name="connsiteX126" fmla="*/ 168874 w 910211"/>
              <a:gd name="connsiteY126" fmla="*/ 556811 h 2346325"/>
              <a:gd name="connsiteX127" fmla="*/ 193260 w 910211"/>
              <a:gd name="connsiteY127" fmla="*/ 535495 h 2346325"/>
              <a:gd name="connsiteX128" fmla="*/ 218865 w 910211"/>
              <a:gd name="connsiteY128" fmla="*/ 517224 h 2346325"/>
              <a:gd name="connsiteX129" fmla="*/ 246909 w 910211"/>
              <a:gd name="connsiteY129" fmla="*/ 500172 h 2346325"/>
              <a:gd name="connsiteX130" fmla="*/ 276173 w 910211"/>
              <a:gd name="connsiteY130" fmla="*/ 486773 h 2346325"/>
              <a:gd name="connsiteX131" fmla="*/ 307265 w 910211"/>
              <a:gd name="connsiteY131" fmla="*/ 474592 h 2346325"/>
              <a:gd name="connsiteX132" fmla="*/ 340796 w 910211"/>
              <a:gd name="connsiteY132" fmla="*/ 466066 h 2346325"/>
              <a:gd name="connsiteX133" fmla="*/ 376156 w 910211"/>
              <a:gd name="connsiteY133" fmla="*/ 460585 h 2346325"/>
              <a:gd name="connsiteX134" fmla="*/ 402980 w 910211"/>
              <a:gd name="connsiteY134" fmla="*/ 455103 h 2346325"/>
              <a:gd name="connsiteX135" fmla="*/ 451754 w 910211"/>
              <a:gd name="connsiteY135" fmla="*/ 0 h 2346325"/>
              <a:gd name="connsiteX136" fmla="*/ 478515 w 910211"/>
              <a:gd name="connsiteY136" fmla="*/ 2429 h 2346325"/>
              <a:gd name="connsiteX137" fmla="*/ 503452 w 910211"/>
              <a:gd name="connsiteY137" fmla="*/ 8501 h 2346325"/>
              <a:gd name="connsiteX138" fmla="*/ 527781 w 910211"/>
              <a:gd name="connsiteY138" fmla="*/ 17610 h 2346325"/>
              <a:gd name="connsiteX139" fmla="*/ 549677 w 910211"/>
              <a:gd name="connsiteY139" fmla="*/ 30362 h 2346325"/>
              <a:gd name="connsiteX140" fmla="*/ 569748 w 910211"/>
              <a:gd name="connsiteY140" fmla="*/ 46150 h 2346325"/>
              <a:gd name="connsiteX141" fmla="*/ 587995 w 910211"/>
              <a:gd name="connsiteY141" fmla="*/ 63760 h 2346325"/>
              <a:gd name="connsiteX142" fmla="*/ 603201 w 910211"/>
              <a:gd name="connsiteY142" fmla="*/ 84406 h 2346325"/>
              <a:gd name="connsiteX143" fmla="*/ 615365 w 910211"/>
              <a:gd name="connsiteY143" fmla="*/ 107481 h 2346325"/>
              <a:gd name="connsiteX144" fmla="*/ 625096 w 910211"/>
              <a:gd name="connsiteY144" fmla="*/ 131771 h 2346325"/>
              <a:gd name="connsiteX145" fmla="*/ 630570 w 910211"/>
              <a:gd name="connsiteY145" fmla="*/ 157882 h 2346325"/>
              <a:gd name="connsiteX146" fmla="*/ 632395 w 910211"/>
              <a:gd name="connsiteY146" fmla="*/ 185208 h 2346325"/>
              <a:gd name="connsiteX147" fmla="*/ 630570 w 910211"/>
              <a:gd name="connsiteY147" fmla="*/ 212534 h 2346325"/>
              <a:gd name="connsiteX148" fmla="*/ 625096 w 910211"/>
              <a:gd name="connsiteY148" fmla="*/ 238038 h 2346325"/>
              <a:gd name="connsiteX149" fmla="*/ 615365 w 910211"/>
              <a:gd name="connsiteY149" fmla="*/ 262935 h 2346325"/>
              <a:gd name="connsiteX150" fmla="*/ 603201 w 910211"/>
              <a:gd name="connsiteY150" fmla="*/ 285403 h 2346325"/>
              <a:gd name="connsiteX151" fmla="*/ 587995 w 910211"/>
              <a:gd name="connsiteY151" fmla="*/ 305442 h 2346325"/>
              <a:gd name="connsiteX152" fmla="*/ 569748 w 910211"/>
              <a:gd name="connsiteY152" fmla="*/ 324266 h 2346325"/>
              <a:gd name="connsiteX153" fmla="*/ 549677 w 910211"/>
              <a:gd name="connsiteY153" fmla="*/ 339447 h 2346325"/>
              <a:gd name="connsiteX154" fmla="*/ 527781 w 910211"/>
              <a:gd name="connsiteY154" fmla="*/ 352199 h 2346325"/>
              <a:gd name="connsiteX155" fmla="*/ 503452 w 910211"/>
              <a:gd name="connsiteY155" fmla="*/ 361308 h 2346325"/>
              <a:gd name="connsiteX156" fmla="*/ 478515 w 910211"/>
              <a:gd name="connsiteY156" fmla="*/ 366773 h 2346325"/>
              <a:gd name="connsiteX157" fmla="*/ 451754 w 910211"/>
              <a:gd name="connsiteY157" fmla="*/ 369202 h 2346325"/>
              <a:gd name="connsiteX158" fmla="*/ 424992 w 910211"/>
              <a:gd name="connsiteY158" fmla="*/ 366773 h 2346325"/>
              <a:gd name="connsiteX159" fmla="*/ 399447 w 910211"/>
              <a:gd name="connsiteY159" fmla="*/ 361308 h 2346325"/>
              <a:gd name="connsiteX160" fmla="*/ 375118 w 910211"/>
              <a:gd name="connsiteY160" fmla="*/ 352199 h 2346325"/>
              <a:gd name="connsiteX161" fmla="*/ 353222 w 910211"/>
              <a:gd name="connsiteY161" fmla="*/ 339447 h 2346325"/>
              <a:gd name="connsiteX162" fmla="*/ 333151 w 910211"/>
              <a:gd name="connsiteY162" fmla="*/ 324266 h 2346325"/>
              <a:gd name="connsiteX163" fmla="*/ 314904 w 910211"/>
              <a:gd name="connsiteY163" fmla="*/ 305442 h 2346325"/>
              <a:gd name="connsiteX164" fmla="*/ 299698 w 910211"/>
              <a:gd name="connsiteY164" fmla="*/ 285403 h 2346325"/>
              <a:gd name="connsiteX165" fmla="*/ 287534 w 910211"/>
              <a:gd name="connsiteY165" fmla="*/ 262935 h 2346325"/>
              <a:gd name="connsiteX166" fmla="*/ 278411 w 910211"/>
              <a:gd name="connsiteY166" fmla="*/ 238038 h 2346325"/>
              <a:gd name="connsiteX167" fmla="*/ 272937 w 910211"/>
              <a:gd name="connsiteY167" fmla="*/ 212534 h 2346325"/>
              <a:gd name="connsiteX168" fmla="*/ 270504 w 910211"/>
              <a:gd name="connsiteY168" fmla="*/ 185208 h 2346325"/>
              <a:gd name="connsiteX169" fmla="*/ 272937 w 910211"/>
              <a:gd name="connsiteY169" fmla="*/ 157882 h 2346325"/>
              <a:gd name="connsiteX170" fmla="*/ 278411 w 910211"/>
              <a:gd name="connsiteY170" fmla="*/ 131771 h 2346325"/>
              <a:gd name="connsiteX171" fmla="*/ 287534 w 910211"/>
              <a:gd name="connsiteY171" fmla="*/ 107481 h 2346325"/>
              <a:gd name="connsiteX172" fmla="*/ 299698 w 910211"/>
              <a:gd name="connsiteY172" fmla="*/ 84406 h 2346325"/>
              <a:gd name="connsiteX173" fmla="*/ 314904 w 910211"/>
              <a:gd name="connsiteY173" fmla="*/ 63760 h 2346325"/>
              <a:gd name="connsiteX174" fmla="*/ 333151 w 910211"/>
              <a:gd name="connsiteY174" fmla="*/ 46150 h 2346325"/>
              <a:gd name="connsiteX175" fmla="*/ 353222 w 910211"/>
              <a:gd name="connsiteY175" fmla="*/ 30362 h 2346325"/>
              <a:gd name="connsiteX176" fmla="*/ 375118 w 910211"/>
              <a:gd name="connsiteY176" fmla="*/ 17610 h 2346325"/>
              <a:gd name="connsiteX177" fmla="*/ 399447 w 910211"/>
              <a:gd name="connsiteY177" fmla="*/ 8501 h 2346325"/>
              <a:gd name="connsiteX178" fmla="*/ 424992 w 910211"/>
              <a:gd name="connsiteY178" fmla="*/ 2429 h 234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</a:cxnLst>
            <a:rect l="l" t="t" r="r" b="b"/>
            <a:pathLst>
              <a:path w="910211" h="2346325">
                <a:moveTo>
                  <a:pt x="431634" y="452058"/>
                </a:moveTo>
                <a:lnTo>
                  <a:pt x="459678" y="452058"/>
                </a:lnTo>
                <a:lnTo>
                  <a:pt x="487112" y="454494"/>
                </a:lnTo>
                <a:lnTo>
                  <a:pt x="514547" y="458148"/>
                </a:lnTo>
                <a:lnTo>
                  <a:pt x="551126" y="462412"/>
                </a:lnTo>
                <a:lnTo>
                  <a:pt x="587095" y="470329"/>
                </a:lnTo>
                <a:lnTo>
                  <a:pt x="620017" y="481292"/>
                </a:lnTo>
                <a:lnTo>
                  <a:pt x="650499" y="494081"/>
                </a:lnTo>
                <a:lnTo>
                  <a:pt x="679763" y="509916"/>
                </a:lnTo>
                <a:lnTo>
                  <a:pt x="707197" y="528187"/>
                </a:lnTo>
                <a:lnTo>
                  <a:pt x="732802" y="548894"/>
                </a:lnTo>
                <a:lnTo>
                  <a:pt x="755969" y="571428"/>
                </a:lnTo>
                <a:lnTo>
                  <a:pt x="777307" y="595789"/>
                </a:lnTo>
                <a:lnTo>
                  <a:pt x="797425" y="622587"/>
                </a:lnTo>
                <a:lnTo>
                  <a:pt x="815715" y="650602"/>
                </a:lnTo>
                <a:lnTo>
                  <a:pt x="831566" y="679836"/>
                </a:lnTo>
                <a:lnTo>
                  <a:pt x="847417" y="711505"/>
                </a:lnTo>
                <a:lnTo>
                  <a:pt x="860220" y="742566"/>
                </a:lnTo>
                <a:lnTo>
                  <a:pt x="871193" y="776063"/>
                </a:lnTo>
                <a:lnTo>
                  <a:pt x="881557" y="809559"/>
                </a:lnTo>
                <a:lnTo>
                  <a:pt x="890093" y="844883"/>
                </a:lnTo>
                <a:lnTo>
                  <a:pt x="896799" y="879598"/>
                </a:lnTo>
                <a:lnTo>
                  <a:pt x="902286" y="914313"/>
                </a:lnTo>
                <a:lnTo>
                  <a:pt x="906553" y="950246"/>
                </a:lnTo>
                <a:lnTo>
                  <a:pt x="908992" y="985569"/>
                </a:lnTo>
                <a:lnTo>
                  <a:pt x="910211" y="1020284"/>
                </a:lnTo>
                <a:lnTo>
                  <a:pt x="910211" y="1054999"/>
                </a:lnTo>
                <a:lnTo>
                  <a:pt x="908992" y="1089105"/>
                </a:lnTo>
                <a:lnTo>
                  <a:pt x="905334" y="1122601"/>
                </a:lnTo>
                <a:lnTo>
                  <a:pt x="902895" y="1140872"/>
                </a:lnTo>
                <a:lnTo>
                  <a:pt x="896799" y="1156098"/>
                </a:lnTo>
                <a:lnTo>
                  <a:pt x="888873" y="1170106"/>
                </a:lnTo>
                <a:lnTo>
                  <a:pt x="879729" y="1181677"/>
                </a:lnTo>
                <a:lnTo>
                  <a:pt x="868145" y="1191422"/>
                </a:lnTo>
                <a:lnTo>
                  <a:pt x="855342" y="1199339"/>
                </a:lnTo>
                <a:lnTo>
                  <a:pt x="841930" y="1204821"/>
                </a:lnTo>
                <a:lnTo>
                  <a:pt x="827908" y="1209084"/>
                </a:lnTo>
                <a:lnTo>
                  <a:pt x="813276" y="1210911"/>
                </a:lnTo>
                <a:lnTo>
                  <a:pt x="799254" y="1210911"/>
                </a:lnTo>
                <a:lnTo>
                  <a:pt x="784623" y="1209084"/>
                </a:lnTo>
                <a:lnTo>
                  <a:pt x="772430" y="1205430"/>
                </a:lnTo>
                <a:lnTo>
                  <a:pt x="759627" y="1199339"/>
                </a:lnTo>
                <a:lnTo>
                  <a:pt x="748653" y="1192031"/>
                </a:lnTo>
                <a:lnTo>
                  <a:pt x="739508" y="1182286"/>
                </a:lnTo>
                <a:lnTo>
                  <a:pt x="731583" y="1170106"/>
                </a:lnTo>
                <a:lnTo>
                  <a:pt x="726706" y="1156098"/>
                </a:lnTo>
                <a:lnTo>
                  <a:pt x="724267" y="1140872"/>
                </a:lnTo>
                <a:lnTo>
                  <a:pt x="724267" y="1122601"/>
                </a:lnTo>
                <a:lnTo>
                  <a:pt x="727315" y="1095804"/>
                </a:lnTo>
                <a:lnTo>
                  <a:pt x="728535" y="1065961"/>
                </a:lnTo>
                <a:lnTo>
                  <a:pt x="729144" y="1035510"/>
                </a:lnTo>
                <a:lnTo>
                  <a:pt x="728535" y="1003231"/>
                </a:lnTo>
                <a:lnTo>
                  <a:pt x="726706" y="969735"/>
                </a:lnTo>
                <a:lnTo>
                  <a:pt x="723048" y="936238"/>
                </a:lnTo>
                <a:lnTo>
                  <a:pt x="719390" y="902741"/>
                </a:lnTo>
                <a:lnTo>
                  <a:pt x="712684" y="869853"/>
                </a:lnTo>
                <a:lnTo>
                  <a:pt x="704149" y="836966"/>
                </a:lnTo>
                <a:lnTo>
                  <a:pt x="694394" y="806514"/>
                </a:lnTo>
                <a:lnTo>
                  <a:pt x="682201" y="776063"/>
                </a:lnTo>
                <a:lnTo>
                  <a:pt x="673699" y="759815"/>
                </a:lnTo>
                <a:lnTo>
                  <a:pt x="668179" y="749265"/>
                </a:lnTo>
                <a:lnTo>
                  <a:pt x="668179" y="749266"/>
                </a:lnTo>
                <a:lnTo>
                  <a:pt x="673699" y="759816"/>
                </a:lnTo>
                <a:lnTo>
                  <a:pt x="673699" y="1158550"/>
                </a:lnTo>
                <a:lnTo>
                  <a:pt x="674276" y="1160970"/>
                </a:lnTo>
                <a:lnTo>
                  <a:pt x="674885" y="1174978"/>
                </a:lnTo>
                <a:lnTo>
                  <a:pt x="675495" y="1405192"/>
                </a:lnTo>
                <a:lnTo>
                  <a:pt x="676126" y="1524000"/>
                </a:lnTo>
                <a:lnTo>
                  <a:pt x="676275" y="1524000"/>
                </a:lnTo>
                <a:lnTo>
                  <a:pt x="676275" y="2346325"/>
                </a:lnTo>
                <a:lnTo>
                  <a:pt x="230981" y="2346325"/>
                </a:lnTo>
                <a:lnTo>
                  <a:pt x="230981" y="1524000"/>
                </a:lnTo>
                <a:lnTo>
                  <a:pt x="230112" y="1524000"/>
                </a:lnTo>
                <a:lnTo>
                  <a:pt x="231058" y="1405192"/>
                </a:lnTo>
                <a:lnTo>
                  <a:pt x="231668" y="1174978"/>
                </a:lnTo>
                <a:lnTo>
                  <a:pt x="231668" y="1171933"/>
                </a:lnTo>
                <a:lnTo>
                  <a:pt x="231668" y="1168888"/>
                </a:lnTo>
                <a:lnTo>
                  <a:pt x="231668" y="1155489"/>
                </a:lnTo>
                <a:lnTo>
                  <a:pt x="231668" y="768754"/>
                </a:lnTo>
                <a:lnTo>
                  <a:pt x="218256" y="798597"/>
                </a:lnTo>
                <a:lnTo>
                  <a:pt x="207282" y="830875"/>
                </a:lnTo>
                <a:lnTo>
                  <a:pt x="199356" y="863763"/>
                </a:lnTo>
                <a:lnTo>
                  <a:pt x="192041" y="897260"/>
                </a:lnTo>
                <a:lnTo>
                  <a:pt x="187163" y="931366"/>
                </a:lnTo>
                <a:lnTo>
                  <a:pt x="183505" y="966080"/>
                </a:lnTo>
                <a:lnTo>
                  <a:pt x="181677" y="999577"/>
                </a:lnTo>
                <a:lnTo>
                  <a:pt x="181067" y="1033074"/>
                </a:lnTo>
                <a:lnTo>
                  <a:pt x="181677" y="1064743"/>
                </a:lnTo>
                <a:lnTo>
                  <a:pt x="182896" y="1094586"/>
                </a:lnTo>
                <a:lnTo>
                  <a:pt x="185334" y="1122601"/>
                </a:lnTo>
                <a:lnTo>
                  <a:pt x="185944" y="1140872"/>
                </a:lnTo>
                <a:lnTo>
                  <a:pt x="182896" y="1156098"/>
                </a:lnTo>
                <a:lnTo>
                  <a:pt x="178019" y="1170106"/>
                </a:lnTo>
                <a:lnTo>
                  <a:pt x="171312" y="1182286"/>
                </a:lnTo>
                <a:lnTo>
                  <a:pt x="161558" y="1192031"/>
                </a:lnTo>
                <a:lnTo>
                  <a:pt x="149975" y="1199339"/>
                </a:lnTo>
                <a:lnTo>
                  <a:pt x="138391" y="1205430"/>
                </a:lnTo>
                <a:lnTo>
                  <a:pt x="124979" y="1209693"/>
                </a:lnTo>
                <a:lnTo>
                  <a:pt x="110957" y="1211520"/>
                </a:lnTo>
                <a:lnTo>
                  <a:pt x="96325" y="1210911"/>
                </a:lnTo>
                <a:lnTo>
                  <a:pt x="82303" y="1209693"/>
                </a:lnTo>
                <a:lnTo>
                  <a:pt x="68281" y="1205430"/>
                </a:lnTo>
                <a:lnTo>
                  <a:pt x="54869" y="1199339"/>
                </a:lnTo>
                <a:lnTo>
                  <a:pt x="42066" y="1192031"/>
                </a:lnTo>
                <a:lnTo>
                  <a:pt x="31092" y="1181677"/>
                </a:lnTo>
                <a:lnTo>
                  <a:pt x="20728" y="1170106"/>
                </a:lnTo>
                <a:lnTo>
                  <a:pt x="13412" y="1156098"/>
                </a:lnTo>
                <a:lnTo>
                  <a:pt x="7316" y="1140872"/>
                </a:lnTo>
                <a:lnTo>
                  <a:pt x="4268" y="1122601"/>
                </a:lnTo>
                <a:lnTo>
                  <a:pt x="1219" y="1090323"/>
                </a:lnTo>
                <a:lnTo>
                  <a:pt x="0" y="1056826"/>
                </a:lnTo>
                <a:lnTo>
                  <a:pt x="0" y="1022111"/>
                </a:lnTo>
                <a:lnTo>
                  <a:pt x="610" y="988005"/>
                </a:lnTo>
                <a:lnTo>
                  <a:pt x="3658" y="953291"/>
                </a:lnTo>
                <a:lnTo>
                  <a:pt x="6706" y="919185"/>
                </a:lnTo>
                <a:lnTo>
                  <a:pt x="12193" y="884470"/>
                </a:lnTo>
                <a:lnTo>
                  <a:pt x="18899" y="850364"/>
                </a:lnTo>
                <a:lnTo>
                  <a:pt x="26825" y="816868"/>
                </a:lnTo>
                <a:lnTo>
                  <a:pt x="35970" y="783371"/>
                </a:lnTo>
                <a:lnTo>
                  <a:pt x="46943" y="750483"/>
                </a:lnTo>
                <a:lnTo>
                  <a:pt x="59746" y="718814"/>
                </a:lnTo>
                <a:lnTo>
                  <a:pt x="73768" y="688362"/>
                </a:lnTo>
                <a:lnTo>
                  <a:pt x="89009" y="658520"/>
                </a:lnTo>
                <a:lnTo>
                  <a:pt x="106689" y="631113"/>
                </a:lnTo>
                <a:lnTo>
                  <a:pt x="126198" y="604925"/>
                </a:lnTo>
                <a:lnTo>
                  <a:pt x="146317" y="579955"/>
                </a:lnTo>
                <a:lnTo>
                  <a:pt x="168874" y="556811"/>
                </a:lnTo>
                <a:lnTo>
                  <a:pt x="193260" y="535495"/>
                </a:lnTo>
                <a:lnTo>
                  <a:pt x="218865" y="517224"/>
                </a:lnTo>
                <a:lnTo>
                  <a:pt x="246909" y="500172"/>
                </a:lnTo>
                <a:lnTo>
                  <a:pt x="276173" y="486773"/>
                </a:lnTo>
                <a:lnTo>
                  <a:pt x="307265" y="474592"/>
                </a:lnTo>
                <a:lnTo>
                  <a:pt x="340796" y="466066"/>
                </a:lnTo>
                <a:lnTo>
                  <a:pt x="376156" y="460585"/>
                </a:lnTo>
                <a:lnTo>
                  <a:pt x="402980" y="455103"/>
                </a:lnTo>
                <a:close/>
                <a:moveTo>
                  <a:pt x="451754" y="0"/>
                </a:moveTo>
                <a:lnTo>
                  <a:pt x="478515" y="2429"/>
                </a:lnTo>
                <a:lnTo>
                  <a:pt x="503452" y="8501"/>
                </a:lnTo>
                <a:lnTo>
                  <a:pt x="527781" y="17610"/>
                </a:lnTo>
                <a:lnTo>
                  <a:pt x="549677" y="30362"/>
                </a:lnTo>
                <a:lnTo>
                  <a:pt x="569748" y="46150"/>
                </a:lnTo>
                <a:lnTo>
                  <a:pt x="587995" y="63760"/>
                </a:lnTo>
                <a:lnTo>
                  <a:pt x="603201" y="84406"/>
                </a:lnTo>
                <a:lnTo>
                  <a:pt x="615365" y="107481"/>
                </a:lnTo>
                <a:lnTo>
                  <a:pt x="625096" y="131771"/>
                </a:lnTo>
                <a:lnTo>
                  <a:pt x="630570" y="157882"/>
                </a:lnTo>
                <a:lnTo>
                  <a:pt x="632395" y="185208"/>
                </a:lnTo>
                <a:lnTo>
                  <a:pt x="630570" y="212534"/>
                </a:lnTo>
                <a:lnTo>
                  <a:pt x="625096" y="238038"/>
                </a:lnTo>
                <a:lnTo>
                  <a:pt x="615365" y="262935"/>
                </a:lnTo>
                <a:lnTo>
                  <a:pt x="603201" y="285403"/>
                </a:lnTo>
                <a:lnTo>
                  <a:pt x="587995" y="305442"/>
                </a:lnTo>
                <a:lnTo>
                  <a:pt x="569748" y="324266"/>
                </a:lnTo>
                <a:lnTo>
                  <a:pt x="549677" y="339447"/>
                </a:lnTo>
                <a:lnTo>
                  <a:pt x="527781" y="352199"/>
                </a:lnTo>
                <a:lnTo>
                  <a:pt x="503452" y="361308"/>
                </a:lnTo>
                <a:lnTo>
                  <a:pt x="478515" y="366773"/>
                </a:lnTo>
                <a:lnTo>
                  <a:pt x="451754" y="369202"/>
                </a:lnTo>
                <a:lnTo>
                  <a:pt x="424992" y="366773"/>
                </a:lnTo>
                <a:lnTo>
                  <a:pt x="399447" y="361308"/>
                </a:lnTo>
                <a:lnTo>
                  <a:pt x="375118" y="352199"/>
                </a:lnTo>
                <a:lnTo>
                  <a:pt x="353222" y="339447"/>
                </a:lnTo>
                <a:lnTo>
                  <a:pt x="333151" y="324266"/>
                </a:lnTo>
                <a:lnTo>
                  <a:pt x="314904" y="305442"/>
                </a:lnTo>
                <a:lnTo>
                  <a:pt x="299698" y="285403"/>
                </a:lnTo>
                <a:lnTo>
                  <a:pt x="287534" y="262935"/>
                </a:lnTo>
                <a:lnTo>
                  <a:pt x="278411" y="238038"/>
                </a:lnTo>
                <a:lnTo>
                  <a:pt x="272937" y="212534"/>
                </a:lnTo>
                <a:lnTo>
                  <a:pt x="270504" y="185208"/>
                </a:lnTo>
                <a:lnTo>
                  <a:pt x="272937" y="157882"/>
                </a:lnTo>
                <a:lnTo>
                  <a:pt x="278411" y="131771"/>
                </a:lnTo>
                <a:lnTo>
                  <a:pt x="287534" y="107481"/>
                </a:lnTo>
                <a:lnTo>
                  <a:pt x="299698" y="84406"/>
                </a:lnTo>
                <a:lnTo>
                  <a:pt x="314904" y="63760"/>
                </a:lnTo>
                <a:lnTo>
                  <a:pt x="333151" y="46150"/>
                </a:lnTo>
                <a:lnTo>
                  <a:pt x="353222" y="30362"/>
                </a:lnTo>
                <a:lnTo>
                  <a:pt x="375118" y="17610"/>
                </a:lnTo>
                <a:lnTo>
                  <a:pt x="399447" y="8501"/>
                </a:lnTo>
                <a:lnTo>
                  <a:pt x="424992" y="2429"/>
                </a:lnTo>
                <a:close/>
              </a:path>
            </a:pathLst>
          </a:custGeom>
          <a:solidFill>
            <a:schemeClr val="accent3"/>
          </a:solidFill>
          <a:ln w="1905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0" tIns="0" rIns="0" bIns="9144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400" b="1"/>
          </a:p>
        </p:txBody>
      </p:sp>
      <p:sp>
        <p:nvSpPr>
          <p:cNvPr id="41" name="Rectangle 40"/>
          <p:cNvSpPr/>
          <p:nvPr/>
        </p:nvSpPr>
        <p:spPr>
          <a:xfrm>
            <a:off x="0" y="3701964"/>
            <a:ext cx="9144000" cy="4480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 is #1 online marketplace of premium presentations templates for all needs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Slide</a:t>
            </a:r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3391737" y="2161750"/>
            <a:ext cx="802169" cy="2067817"/>
          </a:xfrm>
          <a:custGeom>
            <a:avLst/>
            <a:gdLst>
              <a:gd name="connsiteX0" fmla="*/ 431634 w 910211"/>
              <a:gd name="connsiteY0" fmla="*/ 452058 h 2346325"/>
              <a:gd name="connsiteX1" fmla="*/ 459678 w 910211"/>
              <a:gd name="connsiteY1" fmla="*/ 452058 h 2346325"/>
              <a:gd name="connsiteX2" fmla="*/ 487112 w 910211"/>
              <a:gd name="connsiteY2" fmla="*/ 454494 h 2346325"/>
              <a:gd name="connsiteX3" fmla="*/ 514547 w 910211"/>
              <a:gd name="connsiteY3" fmla="*/ 458148 h 2346325"/>
              <a:gd name="connsiteX4" fmla="*/ 551126 w 910211"/>
              <a:gd name="connsiteY4" fmla="*/ 462412 h 2346325"/>
              <a:gd name="connsiteX5" fmla="*/ 587095 w 910211"/>
              <a:gd name="connsiteY5" fmla="*/ 470329 h 2346325"/>
              <a:gd name="connsiteX6" fmla="*/ 620017 w 910211"/>
              <a:gd name="connsiteY6" fmla="*/ 481292 h 2346325"/>
              <a:gd name="connsiteX7" fmla="*/ 650499 w 910211"/>
              <a:gd name="connsiteY7" fmla="*/ 494081 h 2346325"/>
              <a:gd name="connsiteX8" fmla="*/ 679763 w 910211"/>
              <a:gd name="connsiteY8" fmla="*/ 509916 h 2346325"/>
              <a:gd name="connsiteX9" fmla="*/ 707197 w 910211"/>
              <a:gd name="connsiteY9" fmla="*/ 528187 h 2346325"/>
              <a:gd name="connsiteX10" fmla="*/ 732802 w 910211"/>
              <a:gd name="connsiteY10" fmla="*/ 548894 h 2346325"/>
              <a:gd name="connsiteX11" fmla="*/ 755969 w 910211"/>
              <a:gd name="connsiteY11" fmla="*/ 571428 h 2346325"/>
              <a:gd name="connsiteX12" fmla="*/ 777307 w 910211"/>
              <a:gd name="connsiteY12" fmla="*/ 595789 h 2346325"/>
              <a:gd name="connsiteX13" fmla="*/ 797425 w 910211"/>
              <a:gd name="connsiteY13" fmla="*/ 622587 h 2346325"/>
              <a:gd name="connsiteX14" fmla="*/ 815715 w 910211"/>
              <a:gd name="connsiteY14" fmla="*/ 650602 h 2346325"/>
              <a:gd name="connsiteX15" fmla="*/ 831566 w 910211"/>
              <a:gd name="connsiteY15" fmla="*/ 679836 h 2346325"/>
              <a:gd name="connsiteX16" fmla="*/ 847417 w 910211"/>
              <a:gd name="connsiteY16" fmla="*/ 711505 h 2346325"/>
              <a:gd name="connsiteX17" fmla="*/ 860220 w 910211"/>
              <a:gd name="connsiteY17" fmla="*/ 742566 h 2346325"/>
              <a:gd name="connsiteX18" fmla="*/ 871193 w 910211"/>
              <a:gd name="connsiteY18" fmla="*/ 776063 h 2346325"/>
              <a:gd name="connsiteX19" fmla="*/ 881557 w 910211"/>
              <a:gd name="connsiteY19" fmla="*/ 809559 h 2346325"/>
              <a:gd name="connsiteX20" fmla="*/ 890093 w 910211"/>
              <a:gd name="connsiteY20" fmla="*/ 844883 h 2346325"/>
              <a:gd name="connsiteX21" fmla="*/ 896799 w 910211"/>
              <a:gd name="connsiteY21" fmla="*/ 879598 h 2346325"/>
              <a:gd name="connsiteX22" fmla="*/ 902286 w 910211"/>
              <a:gd name="connsiteY22" fmla="*/ 914313 h 2346325"/>
              <a:gd name="connsiteX23" fmla="*/ 906553 w 910211"/>
              <a:gd name="connsiteY23" fmla="*/ 950246 h 2346325"/>
              <a:gd name="connsiteX24" fmla="*/ 908992 w 910211"/>
              <a:gd name="connsiteY24" fmla="*/ 985569 h 2346325"/>
              <a:gd name="connsiteX25" fmla="*/ 910211 w 910211"/>
              <a:gd name="connsiteY25" fmla="*/ 1020284 h 2346325"/>
              <a:gd name="connsiteX26" fmla="*/ 910211 w 910211"/>
              <a:gd name="connsiteY26" fmla="*/ 1054999 h 2346325"/>
              <a:gd name="connsiteX27" fmla="*/ 908992 w 910211"/>
              <a:gd name="connsiteY27" fmla="*/ 1089105 h 2346325"/>
              <a:gd name="connsiteX28" fmla="*/ 905334 w 910211"/>
              <a:gd name="connsiteY28" fmla="*/ 1122601 h 2346325"/>
              <a:gd name="connsiteX29" fmla="*/ 902895 w 910211"/>
              <a:gd name="connsiteY29" fmla="*/ 1140872 h 2346325"/>
              <a:gd name="connsiteX30" fmla="*/ 896799 w 910211"/>
              <a:gd name="connsiteY30" fmla="*/ 1156098 h 2346325"/>
              <a:gd name="connsiteX31" fmla="*/ 888873 w 910211"/>
              <a:gd name="connsiteY31" fmla="*/ 1170106 h 2346325"/>
              <a:gd name="connsiteX32" fmla="*/ 879729 w 910211"/>
              <a:gd name="connsiteY32" fmla="*/ 1181677 h 2346325"/>
              <a:gd name="connsiteX33" fmla="*/ 868145 w 910211"/>
              <a:gd name="connsiteY33" fmla="*/ 1191422 h 2346325"/>
              <a:gd name="connsiteX34" fmla="*/ 855342 w 910211"/>
              <a:gd name="connsiteY34" fmla="*/ 1199339 h 2346325"/>
              <a:gd name="connsiteX35" fmla="*/ 841930 w 910211"/>
              <a:gd name="connsiteY35" fmla="*/ 1204821 h 2346325"/>
              <a:gd name="connsiteX36" fmla="*/ 827908 w 910211"/>
              <a:gd name="connsiteY36" fmla="*/ 1209084 h 2346325"/>
              <a:gd name="connsiteX37" fmla="*/ 813276 w 910211"/>
              <a:gd name="connsiteY37" fmla="*/ 1210911 h 2346325"/>
              <a:gd name="connsiteX38" fmla="*/ 799254 w 910211"/>
              <a:gd name="connsiteY38" fmla="*/ 1210911 h 2346325"/>
              <a:gd name="connsiteX39" fmla="*/ 784623 w 910211"/>
              <a:gd name="connsiteY39" fmla="*/ 1209084 h 2346325"/>
              <a:gd name="connsiteX40" fmla="*/ 772430 w 910211"/>
              <a:gd name="connsiteY40" fmla="*/ 1205430 h 2346325"/>
              <a:gd name="connsiteX41" fmla="*/ 759627 w 910211"/>
              <a:gd name="connsiteY41" fmla="*/ 1199339 h 2346325"/>
              <a:gd name="connsiteX42" fmla="*/ 748653 w 910211"/>
              <a:gd name="connsiteY42" fmla="*/ 1192031 h 2346325"/>
              <a:gd name="connsiteX43" fmla="*/ 739508 w 910211"/>
              <a:gd name="connsiteY43" fmla="*/ 1182286 h 2346325"/>
              <a:gd name="connsiteX44" fmla="*/ 731583 w 910211"/>
              <a:gd name="connsiteY44" fmla="*/ 1170106 h 2346325"/>
              <a:gd name="connsiteX45" fmla="*/ 726706 w 910211"/>
              <a:gd name="connsiteY45" fmla="*/ 1156098 h 2346325"/>
              <a:gd name="connsiteX46" fmla="*/ 724267 w 910211"/>
              <a:gd name="connsiteY46" fmla="*/ 1140872 h 2346325"/>
              <a:gd name="connsiteX47" fmla="*/ 724267 w 910211"/>
              <a:gd name="connsiteY47" fmla="*/ 1122601 h 2346325"/>
              <a:gd name="connsiteX48" fmla="*/ 727315 w 910211"/>
              <a:gd name="connsiteY48" fmla="*/ 1095804 h 2346325"/>
              <a:gd name="connsiteX49" fmla="*/ 728535 w 910211"/>
              <a:gd name="connsiteY49" fmla="*/ 1065961 h 2346325"/>
              <a:gd name="connsiteX50" fmla="*/ 729144 w 910211"/>
              <a:gd name="connsiteY50" fmla="*/ 1035510 h 2346325"/>
              <a:gd name="connsiteX51" fmla="*/ 728535 w 910211"/>
              <a:gd name="connsiteY51" fmla="*/ 1003231 h 2346325"/>
              <a:gd name="connsiteX52" fmla="*/ 726706 w 910211"/>
              <a:gd name="connsiteY52" fmla="*/ 969735 h 2346325"/>
              <a:gd name="connsiteX53" fmla="*/ 723048 w 910211"/>
              <a:gd name="connsiteY53" fmla="*/ 936238 h 2346325"/>
              <a:gd name="connsiteX54" fmla="*/ 719390 w 910211"/>
              <a:gd name="connsiteY54" fmla="*/ 902741 h 2346325"/>
              <a:gd name="connsiteX55" fmla="*/ 712684 w 910211"/>
              <a:gd name="connsiteY55" fmla="*/ 869853 h 2346325"/>
              <a:gd name="connsiteX56" fmla="*/ 704149 w 910211"/>
              <a:gd name="connsiteY56" fmla="*/ 836966 h 2346325"/>
              <a:gd name="connsiteX57" fmla="*/ 694394 w 910211"/>
              <a:gd name="connsiteY57" fmla="*/ 806514 h 2346325"/>
              <a:gd name="connsiteX58" fmla="*/ 682201 w 910211"/>
              <a:gd name="connsiteY58" fmla="*/ 776063 h 2346325"/>
              <a:gd name="connsiteX59" fmla="*/ 673699 w 910211"/>
              <a:gd name="connsiteY59" fmla="*/ 759815 h 2346325"/>
              <a:gd name="connsiteX60" fmla="*/ 668179 w 910211"/>
              <a:gd name="connsiteY60" fmla="*/ 749265 h 2346325"/>
              <a:gd name="connsiteX61" fmla="*/ 668179 w 910211"/>
              <a:gd name="connsiteY61" fmla="*/ 749266 h 2346325"/>
              <a:gd name="connsiteX62" fmla="*/ 673699 w 910211"/>
              <a:gd name="connsiteY62" fmla="*/ 759816 h 2346325"/>
              <a:gd name="connsiteX63" fmla="*/ 673699 w 910211"/>
              <a:gd name="connsiteY63" fmla="*/ 1158550 h 2346325"/>
              <a:gd name="connsiteX64" fmla="*/ 674276 w 910211"/>
              <a:gd name="connsiteY64" fmla="*/ 1160970 h 2346325"/>
              <a:gd name="connsiteX65" fmla="*/ 674885 w 910211"/>
              <a:gd name="connsiteY65" fmla="*/ 1174978 h 2346325"/>
              <a:gd name="connsiteX66" fmla="*/ 675495 w 910211"/>
              <a:gd name="connsiteY66" fmla="*/ 1405192 h 2346325"/>
              <a:gd name="connsiteX67" fmla="*/ 676126 w 910211"/>
              <a:gd name="connsiteY67" fmla="*/ 1524000 h 2346325"/>
              <a:gd name="connsiteX68" fmla="*/ 676275 w 910211"/>
              <a:gd name="connsiteY68" fmla="*/ 1524000 h 2346325"/>
              <a:gd name="connsiteX69" fmla="*/ 676275 w 910211"/>
              <a:gd name="connsiteY69" fmla="*/ 2346325 h 2346325"/>
              <a:gd name="connsiteX70" fmla="*/ 230981 w 910211"/>
              <a:gd name="connsiteY70" fmla="*/ 2346325 h 2346325"/>
              <a:gd name="connsiteX71" fmla="*/ 230981 w 910211"/>
              <a:gd name="connsiteY71" fmla="*/ 1524000 h 2346325"/>
              <a:gd name="connsiteX72" fmla="*/ 230112 w 910211"/>
              <a:gd name="connsiteY72" fmla="*/ 1524000 h 2346325"/>
              <a:gd name="connsiteX73" fmla="*/ 231058 w 910211"/>
              <a:gd name="connsiteY73" fmla="*/ 1405192 h 2346325"/>
              <a:gd name="connsiteX74" fmla="*/ 231668 w 910211"/>
              <a:gd name="connsiteY74" fmla="*/ 1174978 h 2346325"/>
              <a:gd name="connsiteX75" fmla="*/ 231668 w 910211"/>
              <a:gd name="connsiteY75" fmla="*/ 1171933 h 2346325"/>
              <a:gd name="connsiteX76" fmla="*/ 231668 w 910211"/>
              <a:gd name="connsiteY76" fmla="*/ 1168888 h 2346325"/>
              <a:gd name="connsiteX77" fmla="*/ 231668 w 910211"/>
              <a:gd name="connsiteY77" fmla="*/ 1155489 h 2346325"/>
              <a:gd name="connsiteX78" fmla="*/ 231668 w 910211"/>
              <a:gd name="connsiteY78" fmla="*/ 768754 h 2346325"/>
              <a:gd name="connsiteX79" fmla="*/ 218256 w 910211"/>
              <a:gd name="connsiteY79" fmla="*/ 798597 h 2346325"/>
              <a:gd name="connsiteX80" fmla="*/ 207282 w 910211"/>
              <a:gd name="connsiteY80" fmla="*/ 830875 h 2346325"/>
              <a:gd name="connsiteX81" fmla="*/ 199356 w 910211"/>
              <a:gd name="connsiteY81" fmla="*/ 863763 h 2346325"/>
              <a:gd name="connsiteX82" fmla="*/ 192041 w 910211"/>
              <a:gd name="connsiteY82" fmla="*/ 897260 h 2346325"/>
              <a:gd name="connsiteX83" fmla="*/ 187163 w 910211"/>
              <a:gd name="connsiteY83" fmla="*/ 931366 h 2346325"/>
              <a:gd name="connsiteX84" fmla="*/ 183505 w 910211"/>
              <a:gd name="connsiteY84" fmla="*/ 966080 h 2346325"/>
              <a:gd name="connsiteX85" fmla="*/ 181677 w 910211"/>
              <a:gd name="connsiteY85" fmla="*/ 999577 h 2346325"/>
              <a:gd name="connsiteX86" fmla="*/ 181067 w 910211"/>
              <a:gd name="connsiteY86" fmla="*/ 1033074 h 2346325"/>
              <a:gd name="connsiteX87" fmla="*/ 181677 w 910211"/>
              <a:gd name="connsiteY87" fmla="*/ 1064743 h 2346325"/>
              <a:gd name="connsiteX88" fmla="*/ 182896 w 910211"/>
              <a:gd name="connsiteY88" fmla="*/ 1094586 h 2346325"/>
              <a:gd name="connsiteX89" fmla="*/ 185334 w 910211"/>
              <a:gd name="connsiteY89" fmla="*/ 1122601 h 2346325"/>
              <a:gd name="connsiteX90" fmla="*/ 185944 w 910211"/>
              <a:gd name="connsiteY90" fmla="*/ 1140872 h 2346325"/>
              <a:gd name="connsiteX91" fmla="*/ 182896 w 910211"/>
              <a:gd name="connsiteY91" fmla="*/ 1156098 h 2346325"/>
              <a:gd name="connsiteX92" fmla="*/ 178019 w 910211"/>
              <a:gd name="connsiteY92" fmla="*/ 1170106 h 2346325"/>
              <a:gd name="connsiteX93" fmla="*/ 171312 w 910211"/>
              <a:gd name="connsiteY93" fmla="*/ 1182286 h 2346325"/>
              <a:gd name="connsiteX94" fmla="*/ 161558 w 910211"/>
              <a:gd name="connsiteY94" fmla="*/ 1192031 h 2346325"/>
              <a:gd name="connsiteX95" fmla="*/ 149975 w 910211"/>
              <a:gd name="connsiteY95" fmla="*/ 1199339 h 2346325"/>
              <a:gd name="connsiteX96" fmla="*/ 138391 w 910211"/>
              <a:gd name="connsiteY96" fmla="*/ 1205430 h 2346325"/>
              <a:gd name="connsiteX97" fmla="*/ 124979 w 910211"/>
              <a:gd name="connsiteY97" fmla="*/ 1209693 h 2346325"/>
              <a:gd name="connsiteX98" fmla="*/ 110957 w 910211"/>
              <a:gd name="connsiteY98" fmla="*/ 1211520 h 2346325"/>
              <a:gd name="connsiteX99" fmla="*/ 96325 w 910211"/>
              <a:gd name="connsiteY99" fmla="*/ 1210911 h 2346325"/>
              <a:gd name="connsiteX100" fmla="*/ 82303 w 910211"/>
              <a:gd name="connsiteY100" fmla="*/ 1209693 h 2346325"/>
              <a:gd name="connsiteX101" fmla="*/ 68281 w 910211"/>
              <a:gd name="connsiteY101" fmla="*/ 1205430 h 2346325"/>
              <a:gd name="connsiteX102" fmla="*/ 54869 w 910211"/>
              <a:gd name="connsiteY102" fmla="*/ 1199339 h 2346325"/>
              <a:gd name="connsiteX103" fmla="*/ 42066 w 910211"/>
              <a:gd name="connsiteY103" fmla="*/ 1192031 h 2346325"/>
              <a:gd name="connsiteX104" fmla="*/ 31092 w 910211"/>
              <a:gd name="connsiteY104" fmla="*/ 1181677 h 2346325"/>
              <a:gd name="connsiteX105" fmla="*/ 20728 w 910211"/>
              <a:gd name="connsiteY105" fmla="*/ 1170106 h 2346325"/>
              <a:gd name="connsiteX106" fmla="*/ 13412 w 910211"/>
              <a:gd name="connsiteY106" fmla="*/ 1156098 h 2346325"/>
              <a:gd name="connsiteX107" fmla="*/ 7316 w 910211"/>
              <a:gd name="connsiteY107" fmla="*/ 1140872 h 2346325"/>
              <a:gd name="connsiteX108" fmla="*/ 4268 w 910211"/>
              <a:gd name="connsiteY108" fmla="*/ 1122601 h 2346325"/>
              <a:gd name="connsiteX109" fmla="*/ 1219 w 910211"/>
              <a:gd name="connsiteY109" fmla="*/ 1090323 h 2346325"/>
              <a:gd name="connsiteX110" fmla="*/ 0 w 910211"/>
              <a:gd name="connsiteY110" fmla="*/ 1056826 h 2346325"/>
              <a:gd name="connsiteX111" fmla="*/ 0 w 910211"/>
              <a:gd name="connsiteY111" fmla="*/ 1022111 h 2346325"/>
              <a:gd name="connsiteX112" fmla="*/ 610 w 910211"/>
              <a:gd name="connsiteY112" fmla="*/ 988005 h 2346325"/>
              <a:gd name="connsiteX113" fmla="*/ 3658 w 910211"/>
              <a:gd name="connsiteY113" fmla="*/ 953291 h 2346325"/>
              <a:gd name="connsiteX114" fmla="*/ 6706 w 910211"/>
              <a:gd name="connsiteY114" fmla="*/ 919185 h 2346325"/>
              <a:gd name="connsiteX115" fmla="*/ 12193 w 910211"/>
              <a:gd name="connsiteY115" fmla="*/ 884470 h 2346325"/>
              <a:gd name="connsiteX116" fmla="*/ 18899 w 910211"/>
              <a:gd name="connsiteY116" fmla="*/ 850364 h 2346325"/>
              <a:gd name="connsiteX117" fmla="*/ 26825 w 910211"/>
              <a:gd name="connsiteY117" fmla="*/ 816868 h 2346325"/>
              <a:gd name="connsiteX118" fmla="*/ 35970 w 910211"/>
              <a:gd name="connsiteY118" fmla="*/ 783371 h 2346325"/>
              <a:gd name="connsiteX119" fmla="*/ 46943 w 910211"/>
              <a:gd name="connsiteY119" fmla="*/ 750483 h 2346325"/>
              <a:gd name="connsiteX120" fmla="*/ 59746 w 910211"/>
              <a:gd name="connsiteY120" fmla="*/ 718814 h 2346325"/>
              <a:gd name="connsiteX121" fmla="*/ 73768 w 910211"/>
              <a:gd name="connsiteY121" fmla="*/ 688362 h 2346325"/>
              <a:gd name="connsiteX122" fmla="*/ 89009 w 910211"/>
              <a:gd name="connsiteY122" fmla="*/ 658520 h 2346325"/>
              <a:gd name="connsiteX123" fmla="*/ 106689 w 910211"/>
              <a:gd name="connsiteY123" fmla="*/ 631113 h 2346325"/>
              <a:gd name="connsiteX124" fmla="*/ 126198 w 910211"/>
              <a:gd name="connsiteY124" fmla="*/ 604925 h 2346325"/>
              <a:gd name="connsiteX125" fmla="*/ 146317 w 910211"/>
              <a:gd name="connsiteY125" fmla="*/ 579955 h 2346325"/>
              <a:gd name="connsiteX126" fmla="*/ 168874 w 910211"/>
              <a:gd name="connsiteY126" fmla="*/ 556811 h 2346325"/>
              <a:gd name="connsiteX127" fmla="*/ 193260 w 910211"/>
              <a:gd name="connsiteY127" fmla="*/ 535495 h 2346325"/>
              <a:gd name="connsiteX128" fmla="*/ 218865 w 910211"/>
              <a:gd name="connsiteY128" fmla="*/ 517224 h 2346325"/>
              <a:gd name="connsiteX129" fmla="*/ 246909 w 910211"/>
              <a:gd name="connsiteY129" fmla="*/ 500172 h 2346325"/>
              <a:gd name="connsiteX130" fmla="*/ 276173 w 910211"/>
              <a:gd name="connsiteY130" fmla="*/ 486773 h 2346325"/>
              <a:gd name="connsiteX131" fmla="*/ 307265 w 910211"/>
              <a:gd name="connsiteY131" fmla="*/ 474592 h 2346325"/>
              <a:gd name="connsiteX132" fmla="*/ 340796 w 910211"/>
              <a:gd name="connsiteY132" fmla="*/ 466066 h 2346325"/>
              <a:gd name="connsiteX133" fmla="*/ 376156 w 910211"/>
              <a:gd name="connsiteY133" fmla="*/ 460585 h 2346325"/>
              <a:gd name="connsiteX134" fmla="*/ 402980 w 910211"/>
              <a:gd name="connsiteY134" fmla="*/ 455103 h 2346325"/>
              <a:gd name="connsiteX135" fmla="*/ 451754 w 910211"/>
              <a:gd name="connsiteY135" fmla="*/ 0 h 2346325"/>
              <a:gd name="connsiteX136" fmla="*/ 478515 w 910211"/>
              <a:gd name="connsiteY136" fmla="*/ 2429 h 2346325"/>
              <a:gd name="connsiteX137" fmla="*/ 503452 w 910211"/>
              <a:gd name="connsiteY137" fmla="*/ 8501 h 2346325"/>
              <a:gd name="connsiteX138" fmla="*/ 527781 w 910211"/>
              <a:gd name="connsiteY138" fmla="*/ 17610 h 2346325"/>
              <a:gd name="connsiteX139" fmla="*/ 549677 w 910211"/>
              <a:gd name="connsiteY139" fmla="*/ 30362 h 2346325"/>
              <a:gd name="connsiteX140" fmla="*/ 569748 w 910211"/>
              <a:gd name="connsiteY140" fmla="*/ 46150 h 2346325"/>
              <a:gd name="connsiteX141" fmla="*/ 587995 w 910211"/>
              <a:gd name="connsiteY141" fmla="*/ 63760 h 2346325"/>
              <a:gd name="connsiteX142" fmla="*/ 603201 w 910211"/>
              <a:gd name="connsiteY142" fmla="*/ 84406 h 2346325"/>
              <a:gd name="connsiteX143" fmla="*/ 615365 w 910211"/>
              <a:gd name="connsiteY143" fmla="*/ 107481 h 2346325"/>
              <a:gd name="connsiteX144" fmla="*/ 625096 w 910211"/>
              <a:gd name="connsiteY144" fmla="*/ 131771 h 2346325"/>
              <a:gd name="connsiteX145" fmla="*/ 630570 w 910211"/>
              <a:gd name="connsiteY145" fmla="*/ 157882 h 2346325"/>
              <a:gd name="connsiteX146" fmla="*/ 632395 w 910211"/>
              <a:gd name="connsiteY146" fmla="*/ 185208 h 2346325"/>
              <a:gd name="connsiteX147" fmla="*/ 630570 w 910211"/>
              <a:gd name="connsiteY147" fmla="*/ 212534 h 2346325"/>
              <a:gd name="connsiteX148" fmla="*/ 625096 w 910211"/>
              <a:gd name="connsiteY148" fmla="*/ 238038 h 2346325"/>
              <a:gd name="connsiteX149" fmla="*/ 615365 w 910211"/>
              <a:gd name="connsiteY149" fmla="*/ 262935 h 2346325"/>
              <a:gd name="connsiteX150" fmla="*/ 603201 w 910211"/>
              <a:gd name="connsiteY150" fmla="*/ 285403 h 2346325"/>
              <a:gd name="connsiteX151" fmla="*/ 587995 w 910211"/>
              <a:gd name="connsiteY151" fmla="*/ 305442 h 2346325"/>
              <a:gd name="connsiteX152" fmla="*/ 569748 w 910211"/>
              <a:gd name="connsiteY152" fmla="*/ 324266 h 2346325"/>
              <a:gd name="connsiteX153" fmla="*/ 549677 w 910211"/>
              <a:gd name="connsiteY153" fmla="*/ 339447 h 2346325"/>
              <a:gd name="connsiteX154" fmla="*/ 527781 w 910211"/>
              <a:gd name="connsiteY154" fmla="*/ 352199 h 2346325"/>
              <a:gd name="connsiteX155" fmla="*/ 503452 w 910211"/>
              <a:gd name="connsiteY155" fmla="*/ 361308 h 2346325"/>
              <a:gd name="connsiteX156" fmla="*/ 478515 w 910211"/>
              <a:gd name="connsiteY156" fmla="*/ 366773 h 2346325"/>
              <a:gd name="connsiteX157" fmla="*/ 451754 w 910211"/>
              <a:gd name="connsiteY157" fmla="*/ 369202 h 2346325"/>
              <a:gd name="connsiteX158" fmla="*/ 424992 w 910211"/>
              <a:gd name="connsiteY158" fmla="*/ 366773 h 2346325"/>
              <a:gd name="connsiteX159" fmla="*/ 399447 w 910211"/>
              <a:gd name="connsiteY159" fmla="*/ 361308 h 2346325"/>
              <a:gd name="connsiteX160" fmla="*/ 375118 w 910211"/>
              <a:gd name="connsiteY160" fmla="*/ 352199 h 2346325"/>
              <a:gd name="connsiteX161" fmla="*/ 353222 w 910211"/>
              <a:gd name="connsiteY161" fmla="*/ 339447 h 2346325"/>
              <a:gd name="connsiteX162" fmla="*/ 333151 w 910211"/>
              <a:gd name="connsiteY162" fmla="*/ 324266 h 2346325"/>
              <a:gd name="connsiteX163" fmla="*/ 314904 w 910211"/>
              <a:gd name="connsiteY163" fmla="*/ 305442 h 2346325"/>
              <a:gd name="connsiteX164" fmla="*/ 299698 w 910211"/>
              <a:gd name="connsiteY164" fmla="*/ 285403 h 2346325"/>
              <a:gd name="connsiteX165" fmla="*/ 287534 w 910211"/>
              <a:gd name="connsiteY165" fmla="*/ 262935 h 2346325"/>
              <a:gd name="connsiteX166" fmla="*/ 278411 w 910211"/>
              <a:gd name="connsiteY166" fmla="*/ 238038 h 2346325"/>
              <a:gd name="connsiteX167" fmla="*/ 272937 w 910211"/>
              <a:gd name="connsiteY167" fmla="*/ 212534 h 2346325"/>
              <a:gd name="connsiteX168" fmla="*/ 270504 w 910211"/>
              <a:gd name="connsiteY168" fmla="*/ 185208 h 2346325"/>
              <a:gd name="connsiteX169" fmla="*/ 272937 w 910211"/>
              <a:gd name="connsiteY169" fmla="*/ 157882 h 2346325"/>
              <a:gd name="connsiteX170" fmla="*/ 278411 w 910211"/>
              <a:gd name="connsiteY170" fmla="*/ 131771 h 2346325"/>
              <a:gd name="connsiteX171" fmla="*/ 287534 w 910211"/>
              <a:gd name="connsiteY171" fmla="*/ 107481 h 2346325"/>
              <a:gd name="connsiteX172" fmla="*/ 299698 w 910211"/>
              <a:gd name="connsiteY172" fmla="*/ 84406 h 2346325"/>
              <a:gd name="connsiteX173" fmla="*/ 314904 w 910211"/>
              <a:gd name="connsiteY173" fmla="*/ 63760 h 2346325"/>
              <a:gd name="connsiteX174" fmla="*/ 333151 w 910211"/>
              <a:gd name="connsiteY174" fmla="*/ 46150 h 2346325"/>
              <a:gd name="connsiteX175" fmla="*/ 353222 w 910211"/>
              <a:gd name="connsiteY175" fmla="*/ 30362 h 2346325"/>
              <a:gd name="connsiteX176" fmla="*/ 375118 w 910211"/>
              <a:gd name="connsiteY176" fmla="*/ 17610 h 2346325"/>
              <a:gd name="connsiteX177" fmla="*/ 399447 w 910211"/>
              <a:gd name="connsiteY177" fmla="*/ 8501 h 2346325"/>
              <a:gd name="connsiteX178" fmla="*/ 424992 w 910211"/>
              <a:gd name="connsiteY178" fmla="*/ 2429 h 234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</a:cxnLst>
            <a:rect l="l" t="t" r="r" b="b"/>
            <a:pathLst>
              <a:path w="910211" h="2346325">
                <a:moveTo>
                  <a:pt x="431634" y="452058"/>
                </a:moveTo>
                <a:lnTo>
                  <a:pt x="459678" y="452058"/>
                </a:lnTo>
                <a:lnTo>
                  <a:pt x="487112" y="454494"/>
                </a:lnTo>
                <a:lnTo>
                  <a:pt x="514547" y="458148"/>
                </a:lnTo>
                <a:lnTo>
                  <a:pt x="551126" y="462412"/>
                </a:lnTo>
                <a:lnTo>
                  <a:pt x="587095" y="470329"/>
                </a:lnTo>
                <a:lnTo>
                  <a:pt x="620017" y="481292"/>
                </a:lnTo>
                <a:lnTo>
                  <a:pt x="650499" y="494081"/>
                </a:lnTo>
                <a:lnTo>
                  <a:pt x="679763" y="509916"/>
                </a:lnTo>
                <a:lnTo>
                  <a:pt x="707197" y="528187"/>
                </a:lnTo>
                <a:lnTo>
                  <a:pt x="732802" y="548894"/>
                </a:lnTo>
                <a:lnTo>
                  <a:pt x="755969" y="571428"/>
                </a:lnTo>
                <a:lnTo>
                  <a:pt x="777307" y="595789"/>
                </a:lnTo>
                <a:lnTo>
                  <a:pt x="797425" y="622587"/>
                </a:lnTo>
                <a:lnTo>
                  <a:pt x="815715" y="650602"/>
                </a:lnTo>
                <a:lnTo>
                  <a:pt x="831566" y="679836"/>
                </a:lnTo>
                <a:lnTo>
                  <a:pt x="847417" y="711505"/>
                </a:lnTo>
                <a:lnTo>
                  <a:pt x="860220" y="742566"/>
                </a:lnTo>
                <a:lnTo>
                  <a:pt x="871193" y="776063"/>
                </a:lnTo>
                <a:lnTo>
                  <a:pt x="881557" y="809559"/>
                </a:lnTo>
                <a:lnTo>
                  <a:pt x="890093" y="844883"/>
                </a:lnTo>
                <a:lnTo>
                  <a:pt x="896799" y="879598"/>
                </a:lnTo>
                <a:lnTo>
                  <a:pt x="902286" y="914313"/>
                </a:lnTo>
                <a:lnTo>
                  <a:pt x="906553" y="950246"/>
                </a:lnTo>
                <a:lnTo>
                  <a:pt x="908992" y="985569"/>
                </a:lnTo>
                <a:lnTo>
                  <a:pt x="910211" y="1020284"/>
                </a:lnTo>
                <a:lnTo>
                  <a:pt x="910211" y="1054999"/>
                </a:lnTo>
                <a:lnTo>
                  <a:pt x="908992" y="1089105"/>
                </a:lnTo>
                <a:lnTo>
                  <a:pt x="905334" y="1122601"/>
                </a:lnTo>
                <a:lnTo>
                  <a:pt x="902895" y="1140872"/>
                </a:lnTo>
                <a:lnTo>
                  <a:pt x="896799" y="1156098"/>
                </a:lnTo>
                <a:lnTo>
                  <a:pt x="888873" y="1170106"/>
                </a:lnTo>
                <a:lnTo>
                  <a:pt x="879729" y="1181677"/>
                </a:lnTo>
                <a:lnTo>
                  <a:pt x="868145" y="1191422"/>
                </a:lnTo>
                <a:lnTo>
                  <a:pt x="855342" y="1199339"/>
                </a:lnTo>
                <a:lnTo>
                  <a:pt x="841930" y="1204821"/>
                </a:lnTo>
                <a:lnTo>
                  <a:pt x="827908" y="1209084"/>
                </a:lnTo>
                <a:lnTo>
                  <a:pt x="813276" y="1210911"/>
                </a:lnTo>
                <a:lnTo>
                  <a:pt x="799254" y="1210911"/>
                </a:lnTo>
                <a:lnTo>
                  <a:pt x="784623" y="1209084"/>
                </a:lnTo>
                <a:lnTo>
                  <a:pt x="772430" y="1205430"/>
                </a:lnTo>
                <a:lnTo>
                  <a:pt x="759627" y="1199339"/>
                </a:lnTo>
                <a:lnTo>
                  <a:pt x="748653" y="1192031"/>
                </a:lnTo>
                <a:lnTo>
                  <a:pt x="739508" y="1182286"/>
                </a:lnTo>
                <a:lnTo>
                  <a:pt x="731583" y="1170106"/>
                </a:lnTo>
                <a:lnTo>
                  <a:pt x="726706" y="1156098"/>
                </a:lnTo>
                <a:lnTo>
                  <a:pt x="724267" y="1140872"/>
                </a:lnTo>
                <a:lnTo>
                  <a:pt x="724267" y="1122601"/>
                </a:lnTo>
                <a:lnTo>
                  <a:pt x="727315" y="1095804"/>
                </a:lnTo>
                <a:lnTo>
                  <a:pt x="728535" y="1065961"/>
                </a:lnTo>
                <a:lnTo>
                  <a:pt x="729144" y="1035510"/>
                </a:lnTo>
                <a:lnTo>
                  <a:pt x="728535" y="1003231"/>
                </a:lnTo>
                <a:lnTo>
                  <a:pt x="726706" y="969735"/>
                </a:lnTo>
                <a:lnTo>
                  <a:pt x="723048" y="936238"/>
                </a:lnTo>
                <a:lnTo>
                  <a:pt x="719390" y="902741"/>
                </a:lnTo>
                <a:lnTo>
                  <a:pt x="712684" y="869853"/>
                </a:lnTo>
                <a:lnTo>
                  <a:pt x="704149" y="836966"/>
                </a:lnTo>
                <a:lnTo>
                  <a:pt x="694394" y="806514"/>
                </a:lnTo>
                <a:lnTo>
                  <a:pt x="682201" y="776063"/>
                </a:lnTo>
                <a:lnTo>
                  <a:pt x="673699" y="759815"/>
                </a:lnTo>
                <a:lnTo>
                  <a:pt x="668179" y="749265"/>
                </a:lnTo>
                <a:lnTo>
                  <a:pt x="668179" y="749266"/>
                </a:lnTo>
                <a:lnTo>
                  <a:pt x="673699" y="759816"/>
                </a:lnTo>
                <a:lnTo>
                  <a:pt x="673699" y="1158550"/>
                </a:lnTo>
                <a:lnTo>
                  <a:pt x="674276" y="1160970"/>
                </a:lnTo>
                <a:lnTo>
                  <a:pt x="674885" y="1174978"/>
                </a:lnTo>
                <a:lnTo>
                  <a:pt x="675495" y="1405192"/>
                </a:lnTo>
                <a:lnTo>
                  <a:pt x="676126" y="1524000"/>
                </a:lnTo>
                <a:lnTo>
                  <a:pt x="676275" y="1524000"/>
                </a:lnTo>
                <a:lnTo>
                  <a:pt x="676275" y="2346325"/>
                </a:lnTo>
                <a:lnTo>
                  <a:pt x="230981" y="2346325"/>
                </a:lnTo>
                <a:lnTo>
                  <a:pt x="230981" y="1524000"/>
                </a:lnTo>
                <a:lnTo>
                  <a:pt x="230112" y="1524000"/>
                </a:lnTo>
                <a:lnTo>
                  <a:pt x="231058" y="1405192"/>
                </a:lnTo>
                <a:lnTo>
                  <a:pt x="231668" y="1174978"/>
                </a:lnTo>
                <a:lnTo>
                  <a:pt x="231668" y="1171933"/>
                </a:lnTo>
                <a:lnTo>
                  <a:pt x="231668" y="1168888"/>
                </a:lnTo>
                <a:lnTo>
                  <a:pt x="231668" y="1155489"/>
                </a:lnTo>
                <a:lnTo>
                  <a:pt x="231668" y="768754"/>
                </a:lnTo>
                <a:lnTo>
                  <a:pt x="218256" y="798597"/>
                </a:lnTo>
                <a:lnTo>
                  <a:pt x="207282" y="830875"/>
                </a:lnTo>
                <a:lnTo>
                  <a:pt x="199356" y="863763"/>
                </a:lnTo>
                <a:lnTo>
                  <a:pt x="192041" y="897260"/>
                </a:lnTo>
                <a:lnTo>
                  <a:pt x="187163" y="931366"/>
                </a:lnTo>
                <a:lnTo>
                  <a:pt x="183505" y="966080"/>
                </a:lnTo>
                <a:lnTo>
                  <a:pt x="181677" y="999577"/>
                </a:lnTo>
                <a:lnTo>
                  <a:pt x="181067" y="1033074"/>
                </a:lnTo>
                <a:lnTo>
                  <a:pt x="181677" y="1064743"/>
                </a:lnTo>
                <a:lnTo>
                  <a:pt x="182896" y="1094586"/>
                </a:lnTo>
                <a:lnTo>
                  <a:pt x="185334" y="1122601"/>
                </a:lnTo>
                <a:lnTo>
                  <a:pt x="185944" y="1140872"/>
                </a:lnTo>
                <a:lnTo>
                  <a:pt x="182896" y="1156098"/>
                </a:lnTo>
                <a:lnTo>
                  <a:pt x="178019" y="1170106"/>
                </a:lnTo>
                <a:lnTo>
                  <a:pt x="171312" y="1182286"/>
                </a:lnTo>
                <a:lnTo>
                  <a:pt x="161558" y="1192031"/>
                </a:lnTo>
                <a:lnTo>
                  <a:pt x="149975" y="1199339"/>
                </a:lnTo>
                <a:lnTo>
                  <a:pt x="138391" y="1205430"/>
                </a:lnTo>
                <a:lnTo>
                  <a:pt x="124979" y="1209693"/>
                </a:lnTo>
                <a:lnTo>
                  <a:pt x="110957" y="1211520"/>
                </a:lnTo>
                <a:lnTo>
                  <a:pt x="96325" y="1210911"/>
                </a:lnTo>
                <a:lnTo>
                  <a:pt x="82303" y="1209693"/>
                </a:lnTo>
                <a:lnTo>
                  <a:pt x="68281" y="1205430"/>
                </a:lnTo>
                <a:lnTo>
                  <a:pt x="54869" y="1199339"/>
                </a:lnTo>
                <a:lnTo>
                  <a:pt x="42066" y="1192031"/>
                </a:lnTo>
                <a:lnTo>
                  <a:pt x="31092" y="1181677"/>
                </a:lnTo>
                <a:lnTo>
                  <a:pt x="20728" y="1170106"/>
                </a:lnTo>
                <a:lnTo>
                  <a:pt x="13412" y="1156098"/>
                </a:lnTo>
                <a:lnTo>
                  <a:pt x="7316" y="1140872"/>
                </a:lnTo>
                <a:lnTo>
                  <a:pt x="4268" y="1122601"/>
                </a:lnTo>
                <a:lnTo>
                  <a:pt x="1219" y="1090323"/>
                </a:lnTo>
                <a:lnTo>
                  <a:pt x="0" y="1056826"/>
                </a:lnTo>
                <a:lnTo>
                  <a:pt x="0" y="1022111"/>
                </a:lnTo>
                <a:lnTo>
                  <a:pt x="610" y="988005"/>
                </a:lnTo>
                <a:lnTo>
                  <a:pt x="3658" y="953291"/>
                </a:lnTo>
                <a:lnTo>
                  <a:pt x="6706" y="919185"/>
                </a:lnTo>
                <a:lnTo>
                  <a:pt x="12193" y="884470"/>
                </a:lnTo>
                <a:lnTo>
                  <a:pt x="18899" y="850364"/>
                </a:lnTo>
                <a:lnTo>
                  <a:pt x="26825" y="816868"/>
                </a:lnTo>
                <a:lnTo>
                  <a:pt x="35970" y="783371"/>
                </a:lnTo>
                <a:lnTo>
                  <a:pt x="46943" y="750483"/>
                </a:lnTo>
                <a:lnTo>
                  <a:pt x="59746" y="718814"/>
                </a:lnTo>
                <a:lnTo>
                  <a:pt x="73768" y="688362"/>
                </a:lnTo>
                <a:lnTo>
                  <a:pt x="89009" y="658520"/>
                </a:lnTo>
                <a:lnTo>
                  <a:pt x="106689" y="631113"/>
                </a:lnTo>
                <a:lnTo>
                  <a:pt x="126198" y="604925"/>
                </a:lnTo>
                <a:lnTo>
                  <a:pt x="146317" y="579955"/>
                </a:lnTo>
                <a:lnTo>
                  <a:pt x="168874" y="556811"/>
                </a:lnTo>
                <a:lnTo>
                  <a:pt x="193260" y="535495"/>
                </a:lnTo>
                <a:lnTo>
                  <a:pt x="218865" y="517224"/>
                </a:lnTo>
                <a:lnTo>
                  <a:pt x="246909" y="500172"/>
                </a:lnTo>
                <a:lnTo>
                  <a:pt x="276173" y="486773"/>
                </a:lnTo>
                <a:lnTo>
                  <a:pt x="307265" y="474592"/>
                </a:lnTo>
                <a:lnTo>
                  <a:pt x="340796" y="466066"/>
                </a:lnTo>
                <a:lnTo>
                  <a:pt x="376156" y="460585"/>
                </a:lnTo>
                <a:lnTo>
                  <a:pt x="402980" y="455103"/>
                </a:lnTo>
                <a:close/>
                <a:moveTo>
                  <a:pt x="451754" y="0"/>
                </a:moveTo>
                <a:lnTo>
                  <a:pt x="478515" y="2429"/>
                </a:lnTo>
                <a:lnTo>
                  <a:pt x="503452" y="8501"/>
                </a:lnTo>
                <a:lnTo>
                  <a:pt x="527781" y="17610"/>
                </a:lnTo>
                <a:lnTo>
                  <a:pt x="549677" y="30362"/>
                </a:lnTo>
                <a:lnTo>
                  <a:pt x="569748" y="46150"/>
                </a:lnTo>
                <a:lnTo>
                  <a:pt x="587995" y="63760"/>
                </a:lnTo>
                <a:lnTo>
                  <a:pt x="603201" y="84406"/>
                </a:lnTo>
                <a:lnTo>
                  <a:pt x="615365" y="107481"/>
                </a:lnTo>
                <a:lnTo>
                  <a:pt x="625096" y="131771"/>
                </a:lnTo>
                <a:lnTo>
                  <a:pt x="630570" y="157882"/>
                </a:lnTo>
                <a:lnTo>
                  <a:pt x="632395" y="185208"/>
                </a:lnTo>
                <a:lnTo>
                  <a:pt x="630570" y="212534"/>
                </a:lnTo>
                <a:lnTo>
                  <a:pt x="625096" y="238038"/>
                </a:lnTo>
                <a:lnTo>
                  <a:pt x="615365" y="262935"/>
                </a:lnTo>
                <a:lnTo>
                  <a:pt x="603201" y="285403"/>
                </a:lnTo>
                <a:lnTo>
                  <a:pt x="587995" y="305442"/>
                </a:lnTo>
                <a:lnTo>
                  <a:pt x="569748" y="324266"/>
                </a:lnTo>
                <a:lnTo>
                  <a:pt x="549677" y="339447"/>
                </a:lnTo>
                <a:lnTo>
                  <a:pt x="527781" y="352199"/>
                </a:lnTo>
                <a:lnTo>
                  <a:pt x="503452" y="361308"/>
                </a:lnTo>
                <a:lnTo>
                  <a:pt x="478515" y="366773"/>
                </a:lnTo>
                <a:lnTo>
                  <a:pt x="451754" y="369202"/>
                </a:lnTo>
                <a:lnTo>
                  <a:pt x="424992" y="366773"/>
                </a:lnTo>
                <a:lnTo>
                  <a:pt x="399447" y="361308"/>
                </a:lnTo>
                <a:lnTo>
                  <a:pt x="375118" y="352199"/>
                </a:lnTo>
                <a:lnTo>
                  <a:pt x="353222" y="339447"/>
                </a:lnTo>
                <a:lnTo>
                  <a:pt x="333151" y="324266"/>
                </a:lnTo>
                <a:lnTo>
                  <a:pt x="314904" y="305442"/>
                </a:lnTo>
                <a:lnTo>
                  <a:pt x="299698" y="285403"/>
                </a:lnTo>
                <a:lnTo>
                  <a:pt x="287534" y="262935"/>
                </a:lnTo>
                <a:lnTo>
                  <a:pt x="278411" y="238038"/>
                </a:lnTo>
                <a:lnTo>
                  <a:pt x="272937" y="212534"/>
                </a:lnTo>
                <a:lnTo>
                  <a:pt x="270504" y="185208"/>
                </a:lnTo>
                <a:lnTo>
                  <a:pt x="272937" y="157882"/>
                </a:lnTo>
                <a:lnTo>
                  <a:pt x="278411" y="131771"/>
                </a:lnTo>
                <a:lnTo>
                  <a:pt x="287534" y="107481"/>
                </a:lnTo>
                <a:lnTo>
                  <a:pt x="299698" y="84406"/>
                </a:lnTo>
                <a:lnTo>
                  <a:pt x="314904" y="63760"/>
                </a:lnTo>
                <a:lnTo>
                  <a:pt x="333151" y="46150"/>
                </a:lnTo>
                <a:lnTo>
                  <a:pt x="353222" y="30362"/>
                </a:lnTo>
                <a:lnTo>
                  <a:pt x="375118" y="17610"/>
                </a:lnTo>
                <a:lnTo>
                  <a:pt x="399447" y="8501"/>
                </a:lnTo>
                <a:lnTo>
                  <a:pt x="424992" y="2429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0" tIns="0" rIns="0" bIns="9144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400" b="1"/>
          </a:p>
        </p:txBody>
      </p:sp>
      <p:sp>
        <p:nvSpPr>
          <p:cNvPr id="40" name="Rectangle 39"/>
          <p:cNvSpPr/>
          <p:nvPr/>
        </p:nvSpPr>
        <p:spPr>
          <a:xfrm>
            <a:off x="0" y="4197223"/>
            <a:ext cx="9144000" cy="448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>
            <a:spLocks/>
          </p:cNvSpPr>
          <p:nvPr/>
        </p:nvSpPr>
        <p:spPr bwMode="auto">
          <a:xfrm>
            <a:off x="854164" y="2329053"/>
            <a:ext cx="969523" cy="2499219"/>
          </a:xfrm>
          <a:custGeom>
            <a:avLst/>
            <a:gdLst>
              <a:gd name="connsiteX0" fmla="*/ 431634 w 910211"/>
              <a:gd name="connsiteY0" fmla="*/ 452058 h 2346325"/>
              <a:gd name="connsiteX1" fmla="*/ 459678 w 910211"/>
              <a:gd name="connsiteY1" fmla="*/ 452058 h 2346325"/>
              <a:gd name="connsiteX2" fmla="*/ 487112 w 910211"/>
              <a:gd name="connsiteY2" fmla="*/ 454494 h 2346325"/>
              <a:gd name="connsiteX3" fmla="*/ 514547 w 910211"/>
              <a:gd name="connsiteY3" fmla="*/ 458148 h 2346325"/>
              <a:gd name="connsiteX4" fmla="*/ 551126 w 910211"/>
              <a:gd name="connsiteY4" fmla="*/ 462412 h 2346325"/>
              <a:gd name="connsiteX5" fmla="*/ 587095 w 910211"/>
              <a:gd name="connsiteY5" fmla="*/ 470329 h 2346325"/>
              <a:gd name="connsiteX6" fmla="*/ 620017 w 910211"/>
              <a:gd name="connsiteY6" fmla="*/ 481292 h 2346325"/>
              <a:gd name="connsiteX7" fmla="*/ 650499 w 910211"/>
              <a:gd name="connsiteY7" fmla="*/ 494081 h 2346325"/>
              <a:gd name="connsiteX8" fmla="*/ 679763 w 910211"/>
              <a:gd name="connsiteY8" fmla="*/ 509916 h 2346325"/>
              <a:gd name="connsiteX9" fmla="*/ 707197 w 910211"/>
              <a:gd name="connsiteY9" fmla="*/ 528187 h 2346325"/>
              <a:gd name="connsiteX10" fmla="*/ 732802 w 910211"/>
              <a:gd name="connsiteY10" fmla="*/ 548894 h 2346325"/>
              <a:gd name="connsiteX11" fmla="*/ 755969 w 910211"/>
              <a:gd name="connsiteY11" fmla="*/ 571428 h 2346325"/>
              <a:gd name="connsiteX12" fmla="*/ 777307 w 910211"/>
              <a:gd name="connsiteY12" fmla="*/ 595789 h 2346325"/>
              <a:gd name="connsiteX13" fmla="*/ 797425 w 910211"/>
              <a:gd name="connsiteY13" fmla="*/ 622587 h 2346325"/>
              <a:gd name="connsiteX14" fmla="*/ 815715 w 910211"/>
              <a:gd name="connsiteY14" fmla="*/ 650602 h 2346325"/>
              <a:gd name="connsiteX15" fmla="*/ 831566 w 910211"/>
              <a:gd name="connsiteY15" fmla="*/ 679836 h 2346325"/>
              <a:gd name="connsiteX16" fmla="*/ 847417 w 910211"/>
              <a:gd name="connsiteY16" fmla="*/ 711505 h 2346325"/>
              <a:gd name="connsiteX17" fmla="*/ 860220 w 910211"/>
              <a:gd name="connsiteY17" fmla="*/ 742566 h 2346325"/>
              <a:gd name="connsiteX18" fmla="*/ 871193 w 910211"/>
              <a:gd name="connsiteY18" fmla="*/ 776063 h 2346325"/>
              <a:gd name="connsiteX19" fmla="*/ 881557 w 910211"/>
              <a:gd name="connsiteY19" fmla="*/ 809559 h 2346325"/>
              <a:gd name="connsiteX20" fmla="*/ 890093 w 910211"/>
              <a:gd name="connsiteY20" fmla="*/ 844883 h 2346325"/>
              <a:gd name="connsiteX21" fmla="*/ 896799 w 910211"/>
              <a:gd name="connsiteY21" fmla="*/ 879598 h 2346325"/>
              <a:gd name="connsiteX22" fmla="*/ 902286 w 910211"/>
              <a:gd name="connsiteY22" fmla="*/ 914313 h 2346325"/>
              <a:gd name="connsiteX23" fmla="*/ 906553 w 910211"/>
              <a:gd name="connsiteY23" fmla="*/ 950246 h 2346325"/>
              <a:gd name="connsiteX24" fmla="*/ 908992 w 910211"/>
              <a:gd name="connsiteY24" fmla="*/ 985569 h 2346325"/>
              <a:gd name="connsiteX25" fmla="*/ 910211 w 910211"/>
              <a:gd name="connsiteY25" fmla="*/ 1020284 h 2346325"/>
              <a:gd name="connsiteX26" fmla="*/ 910211 w 910211"/>
              <a:gd name="connsiteY26" fmla="*/ 1054999 h 2346325"/>
              <a:gd name="connsiteX27" fmla="*/ 908992 w 910211"/>
              <a:gd name="connsiteY27" fmla="*/ 1089105 h 2346325"/>
              <a:gd name="connsiteX28" fmla="*/ 905334 w 910211"/>
              <a:gd name="connsiteY28" fmla="*/ 1122601 h 2346325"/>
              <a:gd name="connsiteX29" fmla="*/ 902895 w 910211"/>
              <a:gd name="connsiteY29" fmla="*/ 1140872 h 2346325"/>
              <a:gd name="connsiteX30" fmla="*/ 896799 w 910211"/>
              <a:gd name="connsiteY30" fmla="*/ 1156098 h 2346325"/>
              <a:gd name="connsiteX31" fmla="*/ 888873 w 910211"/>
              <a:gd name="connsiteY31" fmla="*/ 1170106 h 2346325"/>
              <a:gd name="connsiteX32" fmla="*/ 879729 w 910211"/>
              <a:gd name="connsiteY32" fmla="*/ 1181677 h 2346325"/>
              <a:gd name="connsiteX33" fmla="*/ 868145 w 910211"/>
              <a:gd name="connsiteY33" fmla="*/ 1191422 h 2346325"/>
              <a:gd name="connsiteX34" fmla="*/ 855342 w 910211"/>
              <a:gd name="connsiteY34" fmla="*/ 1199339 h 2346325"/>
              <a:gd name="connsiteX35" fmla="*/ 841930 w 910211"/>
              <a:gd name="connsiteY35" fmla="*/ 1204821 h 2346325"/>
              <a:gd name="connsiteX36" fmla="*/ 827908 w 910211"/>
              <a:gd name="connsiteY36" fmla="*/ 1209084 h 2346325"/>
              <a:gd name="connsiteX37" fmla="*/ 813276 w 910211"/>
              <a:gd name="connsiteY37" fmla="*/ 1210911 h 2346325"/>
              <a:gd name="connsiteX38" fmla="*/ 799254 w 910211"/>
              <a:gd name="connsiteY38" fmla="*/ 1210911 h 2346325"/>
              <a:gd name="connsiteX39" fmla="*/ 784623 w 910211"/>
              <a:gd name="connsiteY39" fmla="*/ 1209084 h 2346325"/>
              <a:gd name="connsiteX40" fmla="*/ 772430 w 910211"/>
              <a:gd name="connsiteY40" fmla="*/ 1205430 h 2346325"/>
              <a:gd name="connsiteX41" fmla="*/ 759627 w 910211"/>
              <a:gd name="connsiteY41" fmla="*/ 1199339 h 2346325"/>
              <a:gd name="connsiteX42" fmla="*/ 748653 w 910211"/>
              <a:gd name="connsiteY42" fmla="*/ 1192031 h 2346325"/>
              <a:gd name="connsiteX43" fmla="*/ 739508 w 910211"/>
              <a:gd name="connsiteY43" fmla="*/ 1182286 h 2346325"/>
              <a:gd name="connsiteX44" fmla="*/ 731583 w 910211"/>
              <a:gd name="connsiteY44" fmla="*/ 1170106 h 2346325"/>
              <a:gd name="connsiteX45" fmla="*/ 726706 w 910211"/>
              <a:gd name="connsiteY45" fmla="*/ 1156098 h 2346325"/>
              <a:gd name="connsiteX46" fmla="*/ 724267 w 910211"/>
              <a:gd name="connsiteY46" fmla="*/ 1140872 h 2346325"/>
              <a:gd name="connsiteX47" fmla="*/ 724267 w 910211"/>
              <a:gd name="connsiteY47" fmla="*/ 1122601 h 2346325"/>
              <a:gd name="connsiteX48" fmla="*/ 727315 w 910211"/>
              <a:gd name="connsiteY48" fmla="*/ 1095804 h 2346325"/>
              <a:gd name="connsiteX49" fmla="*/ 728535 w 910211"/>
              <a:gd name="connsiteY49" fmla="*/ 1065961 h 2346325"/>
              <a:gd name="connsiteX50" fmla="*/ 729144 w 910211"/>
              <a:gd name="connsiteY50" fmla="*/ 1035510 h 2346325"/>
              <a:gd name="connsiteX51" fmla="*/ 728535 w 910211"/>
              <a:gd name="connsiteY51" fmla="*/ 1003231 h 2346325"/>
              <a:gd name="connsiteX52" fmla="*/ 726706 w 910211"/>
              <a:gd name="connsiteY52" fmla="*/ 969735 h 2346325"/>
              <a:gd name="connsiteX53" fmla="*/ 723048 w 910211"/>
              <a:gd name="connsiteY53" fmla="*/ 936238 h 2346325"/>
              <a:gd name="connsiteX54" fmla="*/ 719390 w 910211"/>
              <a:gd name="connsiteY54" fmla="*/ 902741 h 2346325"/>
              <a:gd name="connsiteX55" fmla="*/ 712684 w 910211"/>
              <a:gd name="connsiteY55" fmla="*/ 869853 h 2346325"/>
              <a:gd name="connsiteX56" fmla="*/ 704149 w 910211"/>
              <a:gd name="connsiteY56" fmla="*/ 836966 h 2346325"/>
              <a:gd name="connsiteX57" fmla="*/ 694394 w 910211"/>
              <a:gd name="connsiteY57" fmla="*/ 806514 h 2346325"/>
              <a:gd name="connsiteX58" fmla="*/ 682201 w 910211"/>
              <a:gd name="connsiteY58" fmla="*/ 776063 h 2346325"/>
              <a:gd name="connsiteX59" fmla="*/ 673699 w 910211"/>
              <a:gd name="connsiteY59" fmla="*/ 759815 h 2346325"/>
              <a:gd name="connsiteX60" fmla="*/ 668179 w 910211"/>
              <a:gd name="connsiteY60" fmla="*/ 749265 h 2346325"/>
              <a:gd name="connsiteX61" fmla="*/ 668179 w 910211"/>
              <a:gd name="connsiteY61" fmla="*/ 749266 h 2346325"/>
              <a:gd name="connsiteX62" fmla="*/ 673699 w 910211"/>
              <a:gd name="connsiteY62" fmla="*/ 759816 h 2346325"/>
              <a:gd name="connsiteX63" fmla="*/ 673699 w 910211"/>
              <a:gd name="connsiteY63" fmla="*/ 1158550 h 2346325"/>
              <a:gd name="connsiteX64" fmla="*/ 674276 w 910211"/>
              <a:gd name="connsiteY64" fmla="*/ 1160970 h 2346325"/>
              <a:gd name="connsiteX65" fmla="*/ 674885 w 910211"/>
              <a:gd name="connsiteY65" fmla="*/ 1174978 h 2346325"/>
              <a:gd name="connsiteX66" fmla="*/ 675495 w 910211"/>
              <a:gd name="connsiteY66" fmla="*/ 1405192 h 2346325"/>
              <a:gd name="connsiteX67" fmla="*/ 676126 w 910211"/>
              <a:gd name="connsiteY67" fmla="*/ 1524000 h 2346325"/>
              <a:gd name="connsiteX68" fmla="*/ 676275 w 910211"/>
              <a:gd name="connsiteY68" fmla="*/ 1524000 h 2346325"/>
              <a:gd name="connsiteX69" fmla="*/ 676275 w 910211"/>
              <a:gd name="connsiteY69" fmla="*/ 2346325 h 2346325"/>
              <a:gd name="connsiteX70" fmla="*/ 230981 w 910211"/>
              <a:gd name="connsiteY70" fmla="*/ 2346325 h 2346325"/>
              <a:gd name="connsiteX71" fmla="*/ 230981 w 910211"/>
              <a:gd name="connsiteY71" fmla="*/ 1524000 h 2346325"/>
              <a:gd name="connsiteX72" fmla="*/ 230112 w 910211"/>
              <a:gd name="connsiteY72" fmla="*/ 1524000 h 2346325"/>
              <a:gd name="connsiteX73" fmla="*/ 231058 w 910211"/>
              <a:gd name="connsiteY73" fmla="*/ 1405192 h 2346325"/>
              <a:gd name="connsiteX74" fmla="*/ 231668 w 910211"/>
              <a:gd name="connsiteY74" fmla="*/ 1174978 h 2346325"/>
              <a:gd name="connsiteX75" fmla="*/ 231668 w 910211"/>
              <a:gd name="connsiteY75" fmla="*/ 1171933 h 2346325"/>
              <a:gd name="connsiteX76" fmla="*/ 231668 w 910211"/>
              <a:gd name="connsiteY76" fmla="*/ 1168888 h 2346325"/>
              <a:gd name="connsiteX77" fmla="*/ 231668 w 910211"/>
              <a:gd name="connsiteY77" fmla="*/ 1155489 h 2346325"/>
              <a:gd name="connsiteX78" fmla="*/ 231668 w 910211"/>
              <a:gd name="connsiteY78" fmla="*/ 768754 h 2346325"/>
              <a:gd name="connsiteX79" fmla="*/ 218256 w 910211"/>
              <a:gd name="connsiteY79" fmla="*/ 798597 h 2346325"/>
              <a:gd name="connsiteX80" fmla="*/ 207282 w 910211"/>
              <a:gd name="connsiteY80" fmla="*/ 830875 h 2346325"/>
              <a:gd name="connsiteX81" fmla="*/ 199356 w 910211"/>
              <a:gd name="connsiteY81" fmla="*/ 863763 h 2346325"/>
              <a:gd name="connsiteX82" fmla="*/ 192041 w 910211"/>
              <a:gd name="connsiteY82" fmla="*/ 897260 h 2346325"/>
              <a:gd name="connsiteX83" fmla="*/ 187163 w 910211"/>
              <a:gd name="connsiteY83" fmla="*/ 931366 h 2346325"/>
              <a:gd name="connsiteX84" fmla="*/ 183505 w 910211"/>
              <a:gd name="connsiteY84" fmla="*/ 966080 h 2346325"/>
              <a:gd name="connsiteX85" fmla="*/ 181677 w 910211"/>
              <a:gd name="connsiteY85" fmla="*/ 999577 h 2346325"/>
              <a:gd name="connsiteX86" fmla="*/ 181067 w 910211"/>
              <a:gd name="connsiteY86" fmla="*/ 1033074 h 2346325"/>
              <a:gd name="connsiteX87" fmla="*/ 181677 w 910211"/>
              <a:gd name="connsiteY87" fmla="*/ 1064743 h 2346325"/>
              <a:gd name="connsiteX88" fmla="*/ 182896 w 910211"/>
              <a:gd name="connsiteY88" fmla="*/ 1094586 h 2346325"/>
              <a:gd name="connsiteX89" fmla="*/ 185334 w 910211"/>
              <a:gd name="connsiteY89" fmla="*/ 1122601 h 2346325"/>
              <a:gd name="connsiteX90" fmla="*/ 185944 w 910211"/>
              <a:gd name="connsiteY90" fmla="*/ 1140872 h 2346325"/>
              <a:gd name="connsiteX91" fmla="*/ 182896 w 910211"/>
              <a:gd name="connsiteY91" fmla="*/ 1156098 h 2346325"/>
              <a:gd name="connsiteX92" fmla="*/ 178019 w 910211"/>
              <a:gd name="connsiteY92" fmla="*/ 1170106 h 2346325"/>
              <a:gd name="connsiteX93" fmla="*/ 171312 w 910211"/>
              <a:gd name="connsiteY93" fmla="*/ 1182286 h 2346325"/>
              <a:gd name="connsiteX94" fmla="*/ 161558 w 910211"/>
              <a:gd name="connsiteY94" fmla="*/ 1192031 h 2346325"/>
              <a:gd name="connsiteX95" fmla="*/ 149975 w 910211"/>
              <a:gd name="connsiteY95" fmla="*/ 1199339 h 2346325"/>
              <a:gd name="connsiteX96" fmla="*/ 138391 w 910211"/>
              <a:gd name="connsiteY96" fmla="*/ 1205430 h 2346325"/>
              <a:gd name="connsiteX97" fmla="*/ 124979 w 910211"/>
              <a:gd name="connsiteY97" fmla="*/ 1209693 h 2346325"/>
              <a:gd name="connsiteX98" fmla="*/ 110957 w 910211"/>
              <a:gd name="connsiteY98" fmla="*/ 1211520 h 2346325"/>
              <a:gd name="connsiteX99" fmla="*/ 96325 w 910211"/>
              <a:gd name="connsiteY99" fmla="*/ 1210911 h 2346325"/>
              <a:gd name="connsiteX100" fmla="*/ 82303 w 910211"/>
              <a:gd name="connsiteY100" fmla="*/ 1209693 h 2346325"/>
              <a:gd name="connsiteX101" fmla="*/ 68281 w 910211"/>
              <a:gd name="connsiteY101" fmla="*/ 1205430 h 2346325"/>
              <a:gd name="connsiteX102" fmla="*/ 54869 w 910211"/>
              <a:gd name="connsiteY102" fmla="*/ 1199339 h 2346325"/>
              <a:gd name="connsiteX103" fmla="*/ 42066 w 910211"/>
              <a:gd name="connsiteY103" fmla="*/ 1192031 h 2346325"/>
              <a:gd name="connsiteX104" fmla="*/ 31092 w 910211"/>
              <a:gd name="connsiteY104" fmla="*/ 1181677 h 2346325"/>
              <a:gd name="connsiteX105" fmla="*/ 20728 w 910211"/>
              <a:gd name="connsiteY105" fmla="*/ 1170106 h 2346325"/>
              <a:gd name="connsiteX106" fmla="*/ 13412 w 910211"/>
              <a:gd name="connsiteY106" fmla="*/ 1156098 h 2346325"/>
              <a:gd name="connsiteX107" fmla="*/ 7316 w 910211"/>
              <a:gd name="connsiteY107" fmla="*/ 1140872 h 2346325"/>
              <a:gd name="connsiteX108" fmla="*/ 4268 w 910211"/>
              <a:gd name="connsiteY108" fmla="*/ 1122601 h 2346325"/>
              <a:gd name="connsiteX109" fmla="*/ 1219 w 910211"/>
              <a:gd name="connsiteY109" fmla="*/ 1090323 h 2346325"/>
              <a:gd name="connsiteX110" fmla="*/ 0 w 910211"/>
              <a:gd name="connsiteY110" fmla="*/ 1056826 h 2346325"/>
              <a:gd name="connsiteX111" fmla="*/ 0 w 910211"/>
              <a:gd name="connsiteY111" fmla="*/ 1022111 h 2346325"/>
              <a:gd name="connsiteX112" fmla="*/ 610 w 910211"/>
              <a:gd name="connsiteY112" fmla="*/ 988005 h 2346325"/>
              <a:gd name="connsiteX113" fmla="*/ 3658 w 910211"/>
              <a:gd name="connsiteY113" fmla="*/ 953291 h 2346325"/>
              <a:gd name="connsiteX114" fmla="*/ 6706 w 910211"/>
              <a:gd name="connsiteY114" fmla="*/ 919185 h 2346325"/>
              <a:gd name="connsiteX115" fmla="*/ 12193 w 910211"/>
              <a:gd name="connsiteY115" fmla="*/ 884470 h 2346325"/>
              <a:gd name="connsiteX116" fmla="*/ 18899 w 910211"/>
              <a:gd name="connsiteY116" fmla="*/ 850364 h 2346325"/>
              <a:gd name="connsiteX117" fmla="*/ 26825 w 910211"/>
              <a:gd name="connsiteY117" fmla="*/ 816868 h 2346325"/>
              <a:gd name="connsiteX118" fmla="*/ 35970 w 910211"/>
              <a:gd name="connsiteY118" fmla="*/ 783371 h 2346325"/>
              <a:gd name="connsiteX119" fmla="*/ 46943 w 910211"/>
              <a:gd name="connsiteY119" fmla="*/ 750483 h 2346325"/>
              <a:gd name="connsiteX120" fmla="*/ 59746 w 910211"/>
              <a:gd name="connsiteY120" fmla="*/ 718814 h 2346325"/>
              <a:gd name="connsiteX121" fmla="*/ 73768 w 910211"/>
              <a:gd name="connsiteY121" fmla="*/ 688362 h 2346325"/>
              <a:gd name="connsiteX122" fmla="*/ 89009 w 910211"/>
              <a:gd name="connsiteY122" fmla="*/ 658520 h 2346325"/>
              <a:gd name="connsiteX123" fmla="*/ 106689 w 910211"/>
              <a:gd name="connsiteY123" fmla="*/ 631113 h 2346325"/>
              <a:gd name="connsiteX124" fmla="*/ 126198 w 910211"/>
              <a:gd name="connsiteY124" fmla="*/ 604925 h 2346325"/>
              <a:gd name="connsiteX125" fmla="*/ 146317 w 910211"/>
              <a:gd name="connsiteY125" fmla="*/ 579955 h 2346325"/>
              <a:gd name="connsiteX126" fmla="*/ 168874 w 910211"/>
              <a:gd name="connsiteY126" fmla="*/ 556811 h 2346325"/>
              <a:gd name="connsiteX127" fmla="*/ 193260 w 910211"/>
              <a:gd name="connsiteY127" fmla="*/ 535495 h 2346325"/>
              <a:gd name="connsiteX128" fmla="*/ 218865 w 910211"/>
              <a:gd name="connsiteY128" fmla="*/ 517224 h 2346325"/>
              <a:gd name="connsiteX129" fmla="*/ 246909 w 910211"/>
              <a:gd name="connsiteY129" fmla="*/ 500172 h 2346325"/>
              <a:gd name="connsiteX130" fmla="*/ 276173 w 910211"/>
              <a:gd name="connsiteY130" fmla="*/ 486773 h 2346325"/>
              <a:gd name="connsiteX131" fmla="*/ 307265 w 910211"/>
              <a:gd name="connsiteY131" fmla="*/ 474592 h 2346325"/>
              <a:gd name="connsiteX132" fmla="*/ 340796 w 910211"/>
              <a:gd name="connsiteY132" fmla="*/ 466066 h 2346325"/>
              <a:gd name="connsiteX133" fmla="*/ 376156 w 910211"/>
              <a:gd name="connsiteY133" fmla="*/ 460585 h 2346325"/>
              <a:gd name="connsiteX134" fmla="*/ 402980 w 910211"/>
              <a:gd name="connsiteY134" fmla="*/ 455103 h 2346325"/>
              <a:gd name="connsiteX135" fmla="*/ 451754 w 910211"/>
              <a:gd name="connsiteY135" fmla="*/ 0 h 2346325"/>
              <a:gd name="connsiteX136" fmla="*/ 478515 w 910211"/>
              <a:gd name="connsiteY136" fmla="*/ 2429 h 2346325"/>
              <a:gd name="connsiteX137" fmla="*/ 503452 w 910211"/>
              <a:gd name="connsiteY137" fmla="*/ 8501 h 2346325"/>
              <a:gd name="connsiteX138" fmla="*/ 527781 w 910211"/>
              <a:gd name="connsiteY138" fmla="*/ 17610 h 2346325"/>
              <a:gd name="connsiteX139" fmla="*/ 549677 w 910211"/>
              <a:gd name="connsiteY139" fmla="*/ 30362 h 2346325"/>
              <a:gd name="connsiteX140" fmla="*/ 569748 w 910211"/>
              <a:gd name="connsiteY140" fmla="*/ 46150 h 2346325"/>
              <a:gd name="connsiteX141" fmla="*/ 587995 w 910211"/>
              <a:gd name="connsiteY141" fmla="*/ 63760 h 2346325"/>
              <a:gd name="connsiteX142" fmla="*/ 603201 w 910211"/>
              <a:gd name="connsiteY142" fmla="*/ 84406 h 2346325"/>
              <a:gd name="connsiteX143" fmla="*/ 615365 w 910211"/>
              <a:gd name="connsiteY143" fmla="*/ 107481 h 2346325"/>
              <a:gd name="connsiteX144" fmla="*/ 625096 w 910211"/>
              <a:gd name="connsiteY144" fmla="*/ 131771 h 2346325"/>
              <a:gd name="connsiteX145" fmla="*/ 630570 w 910211"/>
              <a:gd name="connsiteY145" fmla="*/ 157882 h 2346325"/>
              <a:gd name="connsiteX146" fmla="*/ 632395 w 910211"/>
              <a:gd name="connsiteY146" fmla="*/ 185208 h 2346325"/>
              <a:gd name="connsiteX147" fmla="*/ 630570 w 910211"/>
              <a:gd name="connsiteY147" fmla="*/ 212534 h 2346325"/>
              <a:gd name="connsiteX148" fmla="*/ 625096 w 910211"/>
              <a:gd name="connsiteY148" fmla="*/ 238038 h 2346325"/>
              <a:gd name="connsiteX149" fmla="*/ 615365 w 910211"/>
              <a:gd name="connsiteY149" fmla="*/ 262935 h 2346325"/>
              <a:gd name="connsiteX150" fmla="*/ 603201 w 910211"/>
              <a:gd name="connsiteY150" fmla="*/ 285403 h 2346325"/>
              <a:gd name="connsiteX151" fmla="*/ 587995 w 910211"/>
              <a:gd name="connsiteY151" fmla="*/ 305442 h 2346325"/>
              <a:gd name="connsiteX152" fmla="*/ 569748 w 910211"/>
              <a:gd name="connsiteY152" fmla="*/ 324266 h 2346325"/>
              <a:gd name="connsiteX153" fmla="*/ 549677 w 910211"/>
              <a:gd name="connsiteY153" fmla="*/ 339447 h 2346325"/>
              <a:gd name="connsiteX154" fmla="*/ 527781 w 910211"/>
              <a:gd name="connsiteY154" fmla="*/ 352199 h 2346325"/>
              <a:gd name="connsiteX155" fmla="*/ 503452 w 910211"/>
              <a:gd name="connsiteY155" fmla="*/ 361308 h 2346325"/>
              <a:gd name="connsiteX156" fmla="*/ 478515 w 910211"/>
              <a:gd name="connsiteY156" fmla="*/ 366773 h 2346325"/>
              <a:gd name="connsiteX157" fmla="*/ 451754 w 910211"/>
              <a:gd name="connsiteY157" fmla="*/ 369202 h 2346325"/>
              <a:gd name="connsiteX158" fmla="*/ 424992 w 910211"/>
              <a:gd name="connsiteY158" fmla="*/ 366773 h 2346325"/>
              <a:gd name="connsiteX159" fmla="*/ 399447 w 910211"/>
              <a:gd name="connsiteY159" fmla="*/ 361308 h 2346325"/>
              <a:gd name="connsiteX160" fmla="*/ 375118 w 910211"/>
              <a:gd name="connsiteY160" fmla="*/ 352199 h 2346325"/>
              <a:gd name="connsiteX161" fmla="*/ 353222 w 910211"/>
              <a:gd name="connsiteY161" fmla="*/ 339447 h 2346325"/>
              <a:gd name="connsiteX162" fmla="*/ 333151 w 910211"/>
              <a:gd name="connsiteY162" fmla="*/ 324266 h 2346325"/>
              <a:gd name="connsiteX163" fmla="*/ 314904 w 910211"/>
              <a:gd name="connsiteY163" fmla="*/ 305442 h 2346325"/>
              <a:gd name="connsiteX164" fmla="*/ 299698 w 910211"/>
              <a:gd name="connsiteY164" fmla="*/ 285403 h 2346325"/>
              <a:gd name="connsiteX165" fmla="*/ 287534 w 910211"/>
              <a:gd name="connsiteY165" fmla="*/ 262935 h 2346325"/>
              <a:gd name="connsiteX166" fmla="*/ 278411 w 910211"/>
              <a:gd name="connsiteY166" fmla="*/ 238038 h 2346325"/>
              <a:gd name="connsiteX167" fmla="*/ 272937 w 910211"/>
              <a:gd name="connsiteY167" fmla="*/ 212534 h 2346325"/>
              <a:gd name="connsiteX168" fmla="*/ 270504 w 910211"/>
              <a:gd name="connsiteY168" fmla="*/ 185208 h 2346325"/>
              <a:gd name="connsiteX169" fmla="*/ 272937 w 910211"/>
              <a:gd name="connsiteY169" fmla="*/ 157882 h 2346325"/>
              <a:gd name="connsiteX170" fmla="*/ 278411 w 910211"/>
              <a:gd name="connsiteY170" fmla="*/ 131771 h 2346325"/>
              <a:gd name="connsiteX171" fmla="*/ 287534 w 910211"/>
              <a:gd name="connsiteY171" fmla="*/ 107481 h 2346325"/>
              <a:gd name="connsiteX172" fmla="*/ 299698 w 910211"/>
              <a:gd name="connsiteY172" fmla="*/ 84406 h 2346325"/>
              <a:gd name="connsiteX173" fmla="*/ 314904 w 910211"/>
              <a:gd name="connsiteY173" fmla="*/ 63760 h 2346325"/>
              <a:gd name="connsiteX174" fmla="*/ 333151 w 910211"/>
              <a:gd name="connsiteY174" fmla="*/ 46150 h 2346325"/>
              <a:gd name="connsiteX175" fmla="*/ 353222 w 910211"/>
              <a:gd name="connsiteY175" fmla="*/ 30362 h 2346325"/>
              <a:gd name="connsiteX176" fmla="*/ 375118 w 910211"/>
              <a:gd name="connsiteY176" fmla="*/ 17610 h 2346325"/>
              <a:gd name="connsiteX177" fmla="*/ 399447 w 910211"/>
              <a:gd name="connsiteY177" fmla="*/ 8501 h 2346325"/>
              <a:gd name="connsiteX178" fmla="*/ 424992 w 910211"/>
              <a:gd name="connsiteY178" fmla="*/ 2429 h 234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</a:cxnLst>
            <a:rect l="l" t="t" r="r" b="b"/>
            <a:pathLst>
              <a:path w="910211" h="2346325">
                <a:moveTo>
                  <a:pt x="431634" y="452058"/>
                </a:moveTo>
                <a:lnTo>
                  <a:pt x="459678" y="452058"/>
                </a:lnTo>
                <a:lnTo>
                  <a:pt x="487112" y="454494"/>
                </a:lnTo>
                <a:lnTo>
                  <a:pt x="514547" y="458148"/>
                </a:lnTo>
                <a:lnTo>
                  <a:pt x="551126" y="462412"/>
                </a:lnTo>
                <a:lnTo>
                  <a:pt x="587095" y="470329"/>
                </a:lnTo>
                <a:lnTo>
                  <a:pt x="620017" y="481292"/>
                </a:lnTo>
                <a:lnTo>
                  <a:pt x="650499" y="494081"/>
                </a:lnTo>
                <a:lnTo>
                  <a:pt x="679763" y="509916"/>
                </a:lnTo>
                <a:lnTo>
                  <a:pt x="707197" y="528187"/>
                </a:lnTo>
                <a:lnTo>
                  <a:pt x="732802" y="548894"/>
                </a:lnTo>
                <a:lnTo>
                  <a:pt x="755969" y="571428"/>
                </a:lnTo>
                <a:lnTo>
                  <a:pt x="777307" y="595789"/>
                </a:lnTo>
                <a:lnTo>
                  <a:pt x="797425" y="622587"/>
                </a:lnTo>
                <a:lnTo>
                  <a:pt x="815715" y="650602"/>
                </a:lnTo>
                <a:lnTo>
                  <a:pt x="831566" y="679836"/>
                </a:lnTo>
                <a:lnTo>
                  <a:pt x="847417" y="711505"/>
                </a:lnTo>
                <a:lnTo>
                  <a:pt x="860220" y="742566"/>
                </a:lnTo>
                <a:lnTo>
                  <a:pt x="871193" y="776063"/>
                </a:lnTo>
                <a:lnTo>
                  <a:pt x="881557" y="809559"/>
                </a:lnTo>
                <a:lnTo>
                  <a:pt x="890093" y="844883"/>
                </a:lnTo>
                <a:lnTo>
                  <a:pt x="896799" y="879598"/>
                </a:lnTo>
                <a:lnTo>
                  <a:pt x="902286" y="914313"/>
                </a:lnTo>
                <a:lnTo>
                  <a:pt x="906553" y="950246"/>
                </a:lnTo>
                <a:lnTo>
                  <a:pt x="908992" y="985569"/>
                </a:lnTo>
                <a:lnTo>
                  <a:pt x="910211" y="1020284"/>
                </a:lnTo>
                <a:lnTo>
                  <a:pt x="910211" y="1054999"/>
                </a:lnTo>
                <a:lnTo>
                  <a:pt x="908992" y="1089105"/>
                </a:lnTo>
                <a:lnTo>
                  <a:pt x="905334" y="1122601"/>
                </a:lnTo>
                <a:lnTo>
                  <a:pt x="902895" y="1140872"/>
                </a:lnTo>
                <a:lnTo>
                  <a:pt x="896799" y="1156098"/>
                </a:lnTo>
                <a:lnTo>
                  <a:pt x="888873" y="1170106"/>
                </a:lnTo>
                <a:lnTo>
                  <a:pt x="879729" y="1181677"/>
                </a:lnTo>
                <a:lnTo>
                  <a:pt x="868145" y="1191422"/>
                </a:lnTo>
                <a:lnTo>
                  <a:pt x="855342" y="1199339"/>
                </a:lnTo>
                <a:lnTo>
                  <a:pt x="841930" y="1204821"/>
                </a:lnTo>
                <a:lnTo>
                  <a:pt x="827908" y="1209084"/>
                </a:lnTo>
                <a:lnTo>
                  <a:pt x="813276" y="1210911"/>
                </a:lnTo>
                <a:lnTo>
                  <a:pt x="799254" y="1210911"/>
                </a:lnTo>
                <a:lnTo>
                  <a:pt x="784623" y="1209084"/>
                </a:lnTo>
                <a:lnTo>
                  <a:pt x="772430" y="1205430"/>
                </a:lnTo>
                <a:lnTo>
                  <a:pt x="759627" y="1199339"/>
                </a:lnTo>
                <a:lnTo>
                  <a:pt x="748653" y="1192031"/>
                </a:lnTo>
                <a:lnTo>
                  <a:pt x="739508" y="1182286"/>
                </a:lnTo>
                <a:lnTo>
                  <a:pt x="731583" y="1170106"/>
                </a:lnTo>
                <a:lnTo>
                  <a:pt x="726706" y="1156098"/>
                </a:lnTo>
                <a:lnTo>
                  <a:pt x="724267" y="1140872"/>
                </a:lnTo>
                <a:lnTo>
                  <a:pt x="724267" y="1122601"/>
                </a:lnTo>
                <a:lnTo>
                  <a:pt x="727315" y="1095804"/>
                </a:lnTo>
                <a:lnTo>
                  <a:pt x="728535" y="1065961"/>
                </a:lnTo>
                <a:lnTo>
                  <a:pt x="729144" y="1035510"/>
                </a:lnTo>
                <a:lnTo>
                  <a:pt x="728535" y="1003231"/>
                </a:lnTo>
                <a:lnTo>
                  <a:pt x="726706" y="969735"/>
                </a:lnTo>
                <a:lnTo>
                  <a:pt x="723048" y="936238"/>
                </a:lnTo>
                <a:lnTo>
                  <a:pt x="719390" y="902741"/>
                </a:lnTo>
                <a:lnTo>
                  <a:pt x="712684" y="869853"/>
                </a:lnTo>
                <a:lnTo>
                  <a:pt x="704149" y="836966"/>
                </a:lnTo>
                <a:lnTo>
                  <a:pt x="694394" y="806514"/>
                </a:lnTo>
                <a:lnTo>
                  <a:pt x="682201" y="776063"/>
                </a:lnTo>
                <a:lnTo>
                  <a:pt x="673699" y="759815"/>
                </a:lnTo>
                <a:lnTo>
                  <a:pt x="668179" y="749265"/>
                </a:lnTo>
                <a:lnTo>
                  <a:pt x="668179" y="749266"/>
                </a:lnTo>
                <a:lnTo>
                  <a:pt x="673699" y="759816"/>
                </a:lnTo>
                <a:lnTo>
                  <a:pt x="673699" y="1158550"/>
                </a:lnTo>
                <a:lnTo>
                  <a:pt x="674276" y="1160970"/>
                </a:lnTo>
                <a:lnTo>
                  <a:pt x="674885" y="1174978"/>
                </a:lnTo>
                <a:lnTo>
                  <a:pt x="675495" y="1405192"/>
                </a:lnTo>
                <a:lnTo>
                  <a:pt x="676126" y="1524000"/>
                </a:lnTo>
                <a:lnTo>
                  <a:pt x="676275" y="1524000"/>
                </a:lnTo>
                <a:lnTo>
                  <a:pt x="676275" y="2346325"/>
                </a:lnTo>
                <a:lnTo>
                  <a:pt x="230981" y="2346325"/>
                </a:lnTo>
                <a:lnTo>
                  <a:pt x="230981" y="1524000"/>
                </a:lnTo>
                <a:lnTo>
                  <a:pt x="230112" y="1524000"/>
                </a:lnTo>
                <a:lnTo>
                  <a:pt x="231058" y="1405192"/>
                </a:lnTo>
                <a:lnTo>
                  <a:pt x="231668" y="1174978"/>
                </a:lnTo>
                <a:lnTo>
                  <a:pt x="231668" y="1171933"/>
                </a:lnTo>
                <a:lnTo>
                  <a:pt x="231668" y="1168888"/>
                </a:lnTo>
                <a:lnTo>
                  <a:pt x="231668" y="1155489"/>
                </a:lnTo>
                <a:lnTo>
                  <a:pt x="231668" y="768754"/>
                </a:lnTo>
                <a:lnTo>
                  <a:pt x="218256" y="798597"/>
                </a:lnTo>
                <a:lnTo>
                  <a:pt x="207282" y="830875"/>
                </a:lnTo>
                <a:lnTo>
                  <a:pt x="199356" y="863763"/>
                </a:lnTo>
                <a:lnTo>
                  <a:pt x="192041" y="897260"/>
                </a:lnTo>
                <a:lnTo>
                  <a:pt x="187163" y="931366"/>
                </a:lnTo>
                <a:lnTo>
                  <a:pt x="183505" y="966080"/>
                </a:lnTo>
                <a:lnTo>
                  <a:pt x="181677" y="999577"/>
                </a:lnTo>
                <a:lnTo>
                  <a:pt x="181067" y="1033074"/>
                </a:lnTo>
                <a:lnTo>
                  <a:pt x="181677" y="1064743"/>
                </a:lnTo>
                <a:lnTo>
                  <a:pt x="182896" y="1094586"/>
                </a:lnTo>
                <a:lnTo>
                  <a:pt x="185334" y="1122601"/>
                </a:lnTo>
                <a:lnTo>
                  <a:pt x="185944" y="1140872"/>
                </a:lnTo>
                <a:lnTo>
                  <a:pt x="182896" y="1156098"/>
                </a:lnTo>
                <a:lnTo>
                  <a:pt x="178019" y="1170106"/>
                </a:lnTo>
                <a:lnTo>
                  <a:pt x="171312" y="1182286"/>
                </a:lnTo>
                <a:lnTo>
                  <a:pt x="161558" y="1192031"/>
                </a:lnTo>
                <a:lnTo>
                  <a:pt x="149975" y="1199339"/>
                </a:lnTo>
                <a:lnTo>
                  <a:pt x="138391" y="1205430"/>
                </a:lnTo>
                <a:lnTo>
                  <a:pt x="124979" y="1209693"/>
                </a:lnTo>
                <a:lnTo>
                  <a:pt x="110957" y="1211520"/>
                </a:lnTo>
                <a:lnTo>
                  <a:pt x="96325" y="1210911"/>
                </a:lnTo>
                <a:lnTo>
                  <a:pt x="82303" y="1209693"/>
                </a:lnTo>
                <a:lnTo>
                  <a:pt x="68281" y="1205430"/>
                </a:lnTo>
                <a:lnTo>
                  <a:pt x="54869" y="1199339"/>
                </a:lnTo>
                <a:lnTo>
                  <a:pt x="42066" y="1192031"/>
                </a:lnTo>
                <a:lnTo>
                  <a:pt x="31092" y="1181677"/>
                </a:lnTo>
                <a:lnTo>
                  <a:pt x="20728" y="1170106"/>
                </a:lnTo>
                <a:lnTo>
                  <a:pt x="13412" y="1156098"/>
                </a:lnTo>
                <a:lnTo>
                  <a:pt x="7316" y="1140872"/>
                </a:lnTo>
                <a:lnTo>
                  <a:pt x="4268" y="1122601"/>
                </a:lnTo>
                <a:lnTo>
                  <a:pt x="1219" y="1090323"/>
                </a:lnTo>
                <a:lnTo>
                  <a:pt x="0" y="1056826"/>
                </a:lnTo>
                <a:lnTo>
                  <a:pt x="0" y="1022111"/>
                </a:lnTo>
                <a:lnTo>
                  <a:pt x="610" y="988005"/>
                </a:lnTo>
                <a:lnTo>
                  <a:pt x="3658" y="953291"/>
                </a:lnTo>
                <a:lnTo>
                  <a:pt x="6706" y="919185"/>
                </a:lnTo>
                <a:lnTo>
                  <a:pt x="12193" y="884470"/>
                </a:lnTo>
                <a:lnTo>
                  <a:pt x="18899" y="850364"/>
                </a:lnTo>
                <a:lnTo>
                  <a:pt x="26825" y="816868"/>
                </a:lnTo>
                <a:lnTo>
                  <a:pt x="35970" y="783371"/>
                </a:lnTo>
                <a:lnTo>
                  <a:pt x="46943" y="750483"/>
                </a:lnTo>
                <a:lnTo>
                  <a:pt x="59746" y="718814"/>
                </a:lnTo>
                <a:lnTo>
                  <a:pt x="73768" y="688362"/>
                </a:lnTo>
                <a:lnTo>
                  <a:pt x="89009" y="658520"/>
                </a:lnTo>
                <a:lnTo>
                  <a:pt x="106689" y="631113"/>
                </a:lnTo>
                <a:lnTo>
                  <a:pt x="126198" y="604925"/>
                </a:lnTo>
                <a:lnTo>
                  <a:pt x="146317" y="579955"/>
                </a:lnTo>
                <a:lnTo>
                  <a:pt x="168874" y="556811"/>
                </a:lnTo>
                <a:lnTo>
                  <a:pt x="193260" y="535495"/>
                </a:lnTo>
                <a:lnTo>
                  <a:pt x="218865" y="517224"/>
                </a:lnTo>
                <a:lnTo>
                  <a:pt x="246909" y="500172"/>
                </a:lnTo>
                <a:lnTo>
                  <a:pt x="276173" y="486773"/>
                </a:lnTo>
                <a:lnTo>
                  <a:pt x="307265" y="474592"/>
                </a:lnTo>
                <a:lnTo>
                  <a:pt x="340796" y="466066"/>
                </a:lnTo>
                <a:lnTo>
                  <a:pt x="376156" y="460585"/>
                </a:lnTo>
                <a:lnTo>
                  <a:pt x="402980" y="455103"/>
                </a:lnTo>
                <a:close/>
                <a:moveTo>
                  <a:pt x="451754" y="0"/>
                </a:moveTo>
                <a:lnTo>
                  <a:pt x="478515" y="2429"/>
                </a:lnTo>
                <a:lnTo>
                  <a:pt x="503452" y="8501"/>
                </a:lnTo>
                <a:lnTo>
                  <a:pt x="527781" y="17610"/>
                </a:lnTo>
                <a:lnTo>
                  <a:pt x="549677" y="30362"/>
                </a:lnTo>
                <a:lnTo>
                  <a:pt x="569748" y="46150"/>
                </a:lnTo>
                <a:lnTo>
                  <a:pt x="587995" y="63760"/>
                </a:lnTo>
                <a:lnTo>
                  <a:pt x="603201" y="84406"/>
                </a:lnTo>
                <a:lnTo>
                  <a:pt x="615365" y="107481"/>
                </a:lnTo>
                <a:lnTo>
                  <a:pt x="625096" y="131771"/>
                </a:lnTo>
                <a:lnTo>
                  <a:pt x="630570" y="157882"/>
                </a:lnTo>
                <a:lnTo>
                  <a:pt x="632395" y="185208"/>
                </a:lnTo>
                <a:lnTo>
                  <a:pt x="630570" y="212534"/>
                </a:lnTo>
                <a:lnTo>
                  <a:pt x="625096" y="238038"/>
                </a:lnTo>
                <a:lnTo>
                  <a:pt x="615365" y="262935"/>
                </a:lnTo>
                <a:lnTo>
                  <a:pt x="603201" y="285403"/>
                </a:lnTo>
                <a:lnTo>
                  <a:pt x="587995" y="305442"/>
                </a:lnTo>
                <a:lnTo>
                  <a:pt x="569748" y="324266"/>
                </a:lnTo>
                <a:lnTo>
                  <a:pt x="549677" y="339447"/>
                </a:lnTo>
                <a:lnTo>
                  <a:pt x="527781" y="352199"/>
                </a:lnTo>
                <a:lnTo>
                  <a:pt x="503452" y="361308"/>
                </a:lnTo>
                <a:lnTo>
                  <a:pt x="478515" y="366773"/>
                </a:lnTo>
                <a:lnTo>
                  <a:pt x="451754" y="369202"/>
                </a:lnTo>
                <a:lnTo>
                  <a:pt x="424992" y="366773"/>
                </a:lnTo>
                <a:lnTo>
                  <a:pt x="399447" y="361308"/>
                </a:lnTo>
                <a:lnTo>
                  <a:pt x="375118" y="352199"/>
                </a:lnTo>
                <a:lnTo>
                  <a:pt x="353222" y="339447"/>
                </a:lnTo>
                <a:lnTo>
                  <a:pt x="333151" y="324266"/>
                </a:lnTo>
                <a:lnTo>
                  <a:pt x="314904" y="305442"/>
                </a:lnTo>
                <a:lnTo>
                  <a:pt x="299698" y="285403"/>
                </a:lnTo>
                <a:lnTo>
                  <a:pt x="287534" y="262935"/>
                </a:lnTo>
                <a:lnTo>
                  <a:pt x="278411" y="238038"/>
                </a:lnTo>
                <a:lnTo>
                  <a:pt x="272937" y="212534"/>
                </a:lnTo>
                <a:lnTo>
                  <a:pt x="270504" y="185208"/>
                </a:lnTo>
                <a:lnTo>
                  <a:pt x="272937" y="157882"/>
                </a:lnTo>
                <a:lnTo>
                  <a:pt x="278411" y="131771"/>
                </a:lnTo>
                <a:lnTo>
                  <a:pt x="287534" y="107481"/>
                </a:lnTo>
                <a:lnTo>
                  <a:pt x="299698" y="84406"/>
                </a:lnTo>
                <a:lnTo>
                  <a:pt x="314904" y="63760"/>
                </a:lnTo>
                <a:lnTo>
                  <a:pt x="333151" y="46150"/>
                </a:lnTo>
                <a:lnTo>
                  <a:pt x="353222" y="30362"/>
                </a:lnTo>
                <a:lnTo>
                  <a:pt x="375118" y="17610"/>
                </a:lnTo>
                <a:lnTo>
                  <a:pt x="399447" y="8501"/>
                </a:lnTo>
                <a:lnTo>
                  <a:pt x="424992" y="2429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0" tIns="0" rIns="0" bIns="9144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400" b="1"/>
          </a:p>
        </p:txBody>
      </p:sp>
      <p:sp>
        <p:nvSpPr>
          <p:cNvPr id="44" name="Oval Callout 43"/>
          <p:cNvSpPr/>
          <p:nvPr/>
        </p:nvSpPr>
        <p:spPr>
          <a:xfrm flipH="1">
            <a:off x="990125" y="1359819"/>
            <a:ext cx="697601" cy="702017"/>
          </a:xfrm>
          <a:prstGeom prst="wedgeEllipseCallout">
            <a:avLst>
              <a:gd name="adj1" fmla="val -337"/>
              <a:gd name="adj2" fmla="val 73959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50%</a:t>
            </a:r>
          </a:p>
        </p:txBody>
      </p:sp>
      <p:sp>
        <p:nvSpPr>
          <p:cNvPr id="54" name="Oval Callout 53"/>
          <p:cNvSpPr/>
          <p:nvPr/>
        </p:nvSpPr>
        <p:spPr>
          <a:xfrm flipH="1">
            <a:off x="3504229" y="1359819"/>
            <a:ext cx="577185" cy="580839"/>
          </a:xfrm>
          <a:prstGeom prst="wedgeEllipseCallout">
            <a:avLst>
              <a:gd name="adj1" fmla="val -337"/>
              <a:gd name="adj2" fmla="val 7395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40%</a:t>
            </a:r>
          </a:p>
        </p:txBody>
      </p:sp>
      <p:sp>
        <p:nvSpPr>
          <p:cNvPr id="57" name="Oval Callout 56"/>
          <p:cNvSpPr/>
          <p:nvPr/>
        </p:nvSpPr>
        <p:spPr>
          <a:xfrm flipH="1">
            <a:off x="5513703" y="1359819"/>
            <a:ext cx="515804" cy="519070"/>
          </a:xfrm>
          <a:prstGeom prst="wedgeEllipseCallout">
            <a:avLst>
              <a:gd name="adj1" fmla="val -337"/>
              <a:gd name="adj2" fmla="val 7395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30%</a:t>
            </a:r>
          </a:p>
        </p:txBody>
      </p:sp>
      <p:sp>
        <p:nvSpPr>
          <p:cNvPr id="60" name="Oval Callout 59"/>
          <p:cNvSpPr/>
          <p:nvPr/>
        </p:nvSpPr>
        <p:spPr>
          <a:xfrm flipH="1">
            <a:off x="7801090" y="1359819"/>
            <a:ext cx="422387" cy="425061"/>
          </a:xfrm>
          <a:prstGeom prst="wedgeEllipseCallout">
            <a:avLst>
              <a:gd name="adj1" fmla="val -337"/>
              <a:gd name="adj2" fmla="val 7395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62" name="Inhaltsplatzhalter 4"/>
          <p:cNvSpPr txBox="1">
            <a:spLocks/>
          </p:cNvSpPr>
          <p:nvPr/>
        </p:nvSpPr>
        <p:spPr>
          <a:xfrm flipH="1">
            <a:off x="2903726" y="4313529"/>
            <a:ext cx="1778190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400" b="1" dirty="0">
                <a:latin typeface="+mj-lt"/>
              </a:rPr>
              <a:t>Second Title #1</a:t>
            </a:r>
            <a:endParaRPr lang="en-US" sz="1050" dirty="0">
              <a:latin typeface="+mj-lt"/>
            </a:endParaRPr>
          </a:p>
        </p:txBody>
      </p:sp>
      <p:sp>
        <p:nvSpPr>
          <p:cNvPr id="63" name="Inhaltsplatzhalter 4"/>
          <p:cNvSpPr txBox="1">
            <a:spLocks/>
          </p:cNvSpPr>
          <p:nvPr/>
        </p:nvSpPr>
        <p:spPr>
          <a:xfrm flipH="1">
            <a:off x="4882510" y="3816664"/>
            <a:ext cx="1778190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400" b="1" dirty="0">
                <a:latin typeface="+mj-lt"/>
              </a:rPr>
              <a:t>Third Title #3</a:t>
            </a:r>
            <a:endParaRPr lang="en-US" sz="1050" dirty="0">
              <a:latin typeface="+mj-lt"/>
            </a:endParaRPr>
          </a:p>
        </p:txBody>
      </p:sp>
      <p:sp>
        <p:nvSpPr>
          <p:cNvPr id="64" name="Inhaltsplatzhalter 4"/>
          <p:cNvSpPr txBox="1">
            <a:spLocks/>
          </p:cNvSpPr>
          <p:nvPr/>
        </p:nvSpPr>
        <p:spPr>
          <a:xfrm flipH="1">
            <a:off x="7123188" y="3319362"/>
            <a:ext cx="1778190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400" b="1" dirty="0">
                <a:latin typeface="+mj-lt"/>
              </a:rPr>
              <a:t>Fourth Title #4</a:t>
            </a:r>
            <a:endParaRPr lang="en-US" sz="1050" dirty="0"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0" y="4692482"/>
            <a:ext cx="9144000" cy="4510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Inhaltsplatzhalter 4"/>
          <p:cNvSpPr txBox="1">
            <a:spLocks/>
          </p:cNvSpPr>
          <p:nvPr/>
        </p:nvSpPr>
        <p:spPr>
          <a:xfrm flipH="1">
            <a:off x="449830" y="4828272"/>
            <a:ext cx="1778190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400" b="1" dirty="0">
                <a:latin typeface="+mj-lt"/>
              </a:rPr>
              <a:t>First Title #1</a:t>
            </a:r>
            <a:endParaRPr lang="en-US" sz="10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7679014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42" grpId="0" animBg="1"/>
      <p:bldP spid="56" grpId="0" animBg="1"/>
      <p:bldP spid="41" grpId="0" animBg="1"/>
      <p:bldP spid="53" grpId="0" animBg="1"/>
      <p:bldP spid="40" grpId="0" animBg="1"/>
      <p:bldP spid="49" grpId="0" animBg="1"/>
      <p:bldP spid="44" grpId="0" animBg="1"/>
      <p:bldP spid="54" grpId="0" animBg="1"/>
      <p:bldP spid="57" grpId="0" animBg="1"/>
      <p:bldP spid="60" grpId="0" animBg="1"/>
      <p:bldP spid="62" grpId="0"/>
      <p:bldP spid="63" grpId="0"/>
      <p:bldP spid="64" grpId="0"/>
      <p:bldP spid="78" grpId="0" animBg="1"/>
      <p:bldP spid="8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4757967" y="1451747"/>
            <a:ext cx="2988213" cy="533400"/>
            <a:chOff x="1050386" y="2038350"/>
            <a:chExt cx="2988213" cy="533400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1050386" y="2038350"/>
              <a:ext cx="2988213" cy="533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1112520" y="2076450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b="1" dirty="0">
                  <a:solidFill>
                    <a:schemeClr val="accent1"/>
                  </a:solidFill>
                </a:rPr>
                <a:t>50%</a:t>
              </a:r>
            </a:p>
          </p:txBody>
        </p:sp>
        <p:sp>
          <p:nvSpPr>
            <p:cNvPr id="54" name="Inhaltsplatzhalter 4"/>
            <p:cNvSpPr txBox="1">
              <a:spLocks/>
            </p:cNvSpPr>
            <p:nvPr/>
          </p:nvSpPr>
          <p:spPr>
            <a:xfrm flipH="1">
              <a:off x="1727010" y="2197328"/>
              <a:ext cx="1778190" cy="21544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buNone/>
              </a:pPr>
              <a:r>
                <a:rPr lang="en-US" sz="1400" b="1" dirty="0">
                  <a:latin typeface="+mj-lt"/>
                </a:rPr>
                <a:t>First Title #1</a:t>
              </a:r>
              <a:endParaRPr lang="en-US" sz="1050" dirty="0">
                <a:latin typeface="+mj-lt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 flipH="1">
            <a:off x="4874904" y="2068550"/>
            <a:ext cx="2659379" cy="533400"/>
            <a:chOff x="1050386" y="2038350"/>
            <a:chExt cx="2659379" cy="533400"/>
          </a:xfrm>
        </p:grpSpPr>
        <p:sp>
          <p:nvSpPr>
            <p:cNvPr id="56" name="Rounded Rectangle 55"/>
            <p:cNvSpPr/>
            <p:nvPr/>
          </p:nvSpPr>
          <p:spPr bwMode="auto">
            <a:xfrm>
              <a:off x="1050386" y="2038350"/>
              <a:ext cx="2659379" cy="5334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1112520" y="2076450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b="1" dirty="0">
                  <a:solidFill>
                    <a:schemeClr val="accent2"/>
                  </a:solidFill>
                </a:rPr>
                <a:t>50%</a:t>
              </a:r>
            </a:p>
          </p:txBody>
        </p:sp>
        <p:sp>
          <p:nvSpPr>
            <p:cNvPr id="58" name="Inhaltsplatzhalter 4"/>
            <p:cNvSpPr txBox="1">
              <a:spLocks/>
            </p:cNvSpPr>
            <p:nvPr/>
          </p:nvSpPr>
          <p:spPr>
            <a:xfrm flipH="1">
              <a:off x="1727010" y="2212717"/>
              <a:ext cx="1778190" cy="18466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buNone/>
              </a:pPr>
              <a:r>
                <a:rPr lang="en-US" sz="1200" b="1" dirty="0">
                  <a:latin typeface="+mj-lt"/>
                </a:rPr>
                <a:t>Second Title #2</a:t>
              </a:r>
              <a:endParaRPr lang="en-US" sz="1000" dirty="0">
                <a:latin typeface="+mj-lt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flipH="1">
            <a:off x="4757967" y="2685352"/>
            <a:ext cx="2454813" cy="533400"/>
            <a:chOff x="1050387" y="2038350"/>
            <a:chExt cx="2454813" cy="533400"/>
          </a:xfrm>
        </p:grpSpPr>
        <p:sp>
          <p:nvSpPr>
            <p:cNvPr id="60" name="Rounded Rectangle 59"/>
            <p:cNvSpPr/>
            <p:nvPr/>
          </p:nvSpPr>
          <p:spPr bwMode="auto">
            <a:xfrm>
              <a:off x="1050387" y="2038350"/>
              <a:ext cx="2337876" cy="533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1112520" y="2076450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b="1" dirty="0">
                  <a:solidFill>
                    <a:schemeClr val="accent3"/>
                  </a:solidFill>
                </a:rPr>
                <a:t>50%</a:t>
              </a:r>
            </a:p>
          </p:txBody>
        </p:sp>
        <p:sp>
          <p:nvSpPr>
            <p:cNvPr id="62" name="Inhaltsplatzhalter 4"/>
            <p:cNvSpPr txBox="1">
              <a:spLocks/>
            </p:cNvSpPr>
            <p:nvPr/>
          </p:nvSpPr>
          <p:spPr>
            <a:xfrm flipH="1">
              <a:off x="1727010" y="2212717"/>
              <a:ext cx="1778190" cy="18466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buNone/>
              </a:pPr>
              <a:r>
                <a:rPr lang="en-US" sz="1200" b="1" dirty="0">
                  <a:latin typeface="+mj-lt"/>
                </a:rPr>
                <a:t>Third Title #3</a:t>
              </a:r>
              <a:endParaRPr lang="en-US" sz="1000" dirty="0">
                <a:latin typeface="+mj-lt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397820" y="1451747"/>
            <a:ext cx="2988213" cy="533400"/>
            <a:chOff x="1050386" y="2038350"/>
            <a:chExt cx="2988213" cy="533400"/>
          </a:xfrm>
        </p:grpSpPr>
        <p:sp>
          <p:nvSpPr>
            <p:cNvPr id="64" name="Rounded Rectangle 63"/>
            <p:cNvSpPr/>
            <p:nvPr/>
          </p:nvSpPr>
          <p:spPr bwMode="auto">
            <a:xfrm>
              <a:off x="1050386" y="2038350"/>
              <a:ext cx="2988213" cy="533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1112520" y="2076450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b="1" dirty="0">
                  <a:solidFill>
                    <a:schemeClr val="accent1"/>
                  </a:solidFill>
                </a:rPr>
                <a:t>50%</a:t>
              </a:r>
            </a:p>
          </p:txBody>
        </p:sp>
        <p:sp>
          <p:nvSpPr>
            <p:cNvPr id="66" name="Inhaltsplatzhalter 4"/>
            <p:cNvSpPr txBox="1">
              <a:spLocks/>
            </p:cNvSpPr>
            <p:nvPr/>
          </p:nvSpPr>
          <p:spPr>
            <a:xfrm flipH="1">
              <a:off x="1727010" y="2212717"/>
              <a:ext cx="1778190" cy="18466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sz="1200" b="1" dirty="0">
                  <a:latin typeface="+mj-lt"/>
                </a:rPr>
                <a:t>First Title #1</a:t>
              </a:r>
              <a:endParaRPr lang="en-US" sz="1000" dirty="0">
                <a:latin typeface="+mj-lt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609717" y="2068550"/>
            <a:ext cx="2659379" cy="533400"/>
            <a:chOff x="1050386" y="2038350"/>
            <a:chExt cx="2659379" cy="533400"/>
          </a:xfrm>
        </p:grpSpPr>
        <p:sp>
          <p:nvSpPr>
            <p:cNvPr id="68" name="Rounded Rectangle 67"/>
            <p:cNvSpPr/>
            <p:nvPr/>
          </p:nvSpPr>
          <p:spPr bwMode="auto">
            <a:xfrm>
              <a:off x="1050386" y="2038350"/>
              <a:ext cx="2659379" cy="5334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1112520" y="2076450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b="1" dirty="0">
                  <a:solidFill>
                    <a:schemeClr val="accent2"/>
                  </a:solidFill>
                </a:rPr>
                <a:t>50%</a:t>
              </a:r>
            </a:p>
          </p:txBody>
        </p:sp>
        <p:sp>
          <p:nvSpPr>
            <p:cNvPr id="70" name="Inhaltsplatzhalter 4"/>
            <p:cNvSpPr txBox="1">
              <a:spLocks/>
            </p:cNvSpPr>
            <p:nvPr/>
          </p:nvSpPr>
          <p:spPr>
            <a:xfrm flipH="1">
              <a:off x="1727010" y="2212717"/>
              <a:ext cx="1778190" cy="18466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sz="1200" b="1" dirty="0">
                  <a:latin typeface="+mj-lt"/>
                </a:rPr>
                <a:t>Second Title #2</a:t>
              </a:r>
              <a:endParaRPr lang="en-US" sz="1000" dirty="0">
                <a:latin typeface="+mj-lt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931220" y="2685352"/>
            <a:ext cx="2454813" cy="533400"/>
            <a:chOff x="1050387" y="2038350"/>
            <a:chExt cx="2454813" cy="533400"/>
          </a:xfrm>
        </p:grpSpPr>
        <p:sp>
          <p:nvSpPr>
            <p:cNvPr id="72" name="Rounded Rectangle 71"/>
            <p:cNvSpPr/>
            <p:nvPr/>
          </p:nvSpPr>
          <p:spPr bwMode="auto">
            <a:xfrm>
              <a:off x="1050387" y="2038350"/>
              <a:ext cx="2337876" cy="533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1112520" y="2076450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b="1" dirty="0">
                  <a:solidFill>
                    <a:schemeClr val="accent3"/>
                  </a:solidFill>
                </a:rPr>
                <a:t>50%</a:t>
              </a:r>
            </a:p>
          </p:txBody>
        </p:sp>
        <p:sp>
          <p:nvSpPr>
            <p:cNvPr id="74" name="Inhaltsplatzhalter 4"/>
            <p:cNvSpPr txBox="1">
              <a:spLocks/>
            </p:cNvSpPr>
            <p:nvPr/>
          </p:nvSpPr>
          <p:spPr>
            <a:xfrm flipH="1">
              <a:off x="1727010" y="2212717"/>
              <a:ext cx="1778190" cy="18466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sz="1200" b="1" dirty="0">
                  <a:latin typeface="+mj-lt"/>
                </a:rPr>
                <a:t>Third Title #3</a:t>
              </a:r>
              <a:endParaRPr lang="en-US" sz="1000" dirty="0">
                <a:latin typeface="+mj-lt"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 is #1 online marketplace of premium presentations templates for all needs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Analyzing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3552016" y="1333500"/>
            <a:ext cx="2039968" cy="3196429"/>
            <a:chOff x="3540903" y="1591681"/>
            <a:chExt cx="2039968" cy="3196429"/>
          </a:xfrm>
        </p:grpSpPr>
        <p:grpSp>
          <p:nvGrpSpPr>
            <p:cNvPr id="44" name="Group 43"/>
            <p:cNvGrpSpPr/>
            <p:nvPr/>
          </p:nvGrpSpPr>
          <p:grpSpPr>
            <a:xfrm>
              <a:off x="4397746" y="3473691"/>
              <a:ext cx="326282" cy="1314419"/>
              <a:chOff x="5194081" y="3263857"/>
              <a:chExt cx="422458" cy="1701862"/>
            </a:xfrm>
          </p:grpSpPr>
          <p:sp>
            <p:nvSpPr>
              <p:cNvPr id="5" name="Rectangle 4"/>
              <p:cNvSpPr/>
              <p:nvPr/>
            </p:nvSpPr>
            <p:spPr>
              <a:xfrm rot="21585814">
                <a:off x="5284142" y="3263857"/>
                <a:ext cx="236037" cy="854011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lumMod val="50000"/>
                      <a:lumOff val="50000"/>
                      <a:shade val="30000"/>
                      <a:satMod val="115000"/>
                    </a:schemeClr>
                  </a:gs>
                  <a:gs pos="50000">
                    <a:schemeClr val="tx2">
                      <a:lumMod val="50000"/>
                      <a:lumOff val="5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 rot="21585814">
                <a:off x="5194081" y="3942230"/>
                <a:ext cx="422458" cy="1023489"/>
              </a:xfrm>
              <a:prstGeom prst="roundRect">
                <a:avLst/>
              </a:prstGeom>
              <a:gradFill>
                <a:gsLst>
                  <a:gs pos="503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2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540903" y="1591681"/>
              <a:ext cx="2039968" cy="2039964"/>
              <a:chOff x="1376138" y="1406930"/>
              <a:chExt cx="2273286" cy="2273285"/>
            </a:xfrm>
          </p:grpSpPr>
          <p:sp>
            <p:nvSpPr>
              <p:cNvPr id="8" name="Donut 7"/>
              <p:cNvSpPr/>
              <p:nvPr/>
            </p:nvSpPr>
            <p:spPr>
              <a:xfrm rot="2453840">
                <a:off x="1376138" y="1406930"/>
                <a:ext cx="2273286" cy="2273285"/>
              </a:xfrm>
              <a:prstGeom prst="donut">
                <a:avLst>
                  <a:gd name="adj" fmla="val 11844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590851" y="1624480"/>
                <a:ext cx="1843858" cy="18438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8" name="Inhaltsplatzhalter 4"/>
          <p:cNvSpPr txBox="1">
            <a:spLocks/>
          </p:cNvSpPr>
          <p:nvPr/>
        </p:nvSpPr>
        <p:spPr>
          <a:xfrm>
            <a:off x="4144627" y="2612475"/>
            <a:ext cx="811010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Main Title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256989" y="1902729"/>
            <a:ext cx="586286" cy="586286"/>
            <a:chOff x="-1238250" y="2566988"/>
            <a:chExt cx="1381125" cy="1381125"/>
          </a:xfrm>
          <a:solidFill>
            <a:schemeClr val="bg1">
              <a:lumMod val="50000"/>
            </a:schemeClr>
          </a:solidFill>
        </p:grpSpPr>
        <p:sp>
          <p:nvSpPr>
            <p:cNvPr id="40" name="Freeform 32"/>
            <p:cNvSpPr>
              <a:spLocks noEditPoints="1"/>
            </p:cNvSpPr>
            <p:nvPr/>
          </p:nvSpPr>
          <p:spPr bwMode="auto"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3"/>
            <p:cNvSpPr>
              <a:spLocks noEditPoints="1"/>
            </p:cNvSpPr>
            <p:nvPr/>
          </p:nvSpPr>
          <p:spPr bwMode="auto"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767159" y="3396454"/>
            <a:ext cx="3297372" cy="369332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 STATS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7159" y="3729189"/>
            <a:ext cx="3297372" cy="7848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SlideSalad is #1 online marketplace of premium presentations templates for all needs. All our templates are designed with tremendous awesome features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042861" y="3396454"/>
            <a:ext cx="3297372" cy="369332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 STATS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042861" y="3729189"/>
            <a:ext cx="3297372" cy="7848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SlideSalad is #1 online marketplace of premium presentations templates for all needs. All our templates are designed with tremendous awesome features</a:t>
            </a:r>
          </a:p>
        </p:txBody>
      </p:sp>
    </p:spTree>
    <p:extLst>
      <p:ext uri="{BB962C8B-B14F-4D97-AF65-F5344CB8AC3E}">
        <p14:creationId xmlns:p14="http://schemas.microsoft.com/office/powerpoint/2010/main" val="3363222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7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7" grpId="0"/>
      <p:bldP spid="48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 is #1 online marketplace of premium presentations templates for all needs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Usages</a:t>
            </a:r>
          </a:p>
        </p:txBody>
      </p:sp>
      <p:sp>
        <p:nvSpPr>
          <p:cNvPr id="90" name="Freeform 89"/>
          <p:cNvSpPr>
            <a:spLocks noEditPoints="1"/>
          </p:cNvSpPr>
          <p:nvPr/>
        </p:nvSpPr>
        <p:spPr bwMode="auto">
          <a:xfrm>
            <a:off x="426257" y="1450344"/>
            <a:ext cx="599671" cy="599671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7"/>
              </a:cxn>
              <a:cxn ang="0">
                <a:pos x="116" y="233"/>
              </a:cxn>
              <a:cxn ang="0">
                <a:pos x="232" y="117"/>
              </a:cxn>
              <a:cxn ang="0">
                <a:pos x="116" y="0"/>
              </a:cxn>
              <a:cxn ang="0">
                <a:pos x="145" y="121"/>
              </a:cxn>
              <a:cxn ang="0">
                <a:pos x="126" y="121"/>
              </a:cxn>
              <a:cxn ang="0">
                <a:pos x="126" y="188"/>
              </a:cxn>
              <a:cxn ang="0">
                <a:pos x="98" y="188"/>
              </a:cxn>
              <a:cxn ang="0">
                <a:pos x="98" y="121"/>
              </a:cxn>
              <a:cxn ang="0">
                <a:pos x="85" y="121"/>
              </a:cxn>
              <a:cxn ang="0">
                <a:pos x="85" y="97"/>
              </a:cxn>
              <a:cxn ang="0">
                <a:pos x="98" y="97"/>
              </a:cxn>
              <a:cxn ang="0">
                <a:pos x="98" y="81"/>
              </a:cxn>
              <a:cxn ang="0">
                <a:pos x="126" y="53"/>
              </a:cxn>
              <a:cxn ang="0">
                <a:pos x="147" y="53"/>
              </a:cxn>
              <a:cxn ang="0">
                <a:pos x="147" y="76"/>
              </a:cxn>
              <a:cxn ang="0">
                <a:pos x="132" y="76"/>
              </a:cxn>
              <a:cxn ang="0">
                <a:pos x="126" y="83"/>
              </a:cxn>
              <a:cxn ang="0">
                <a:pos x="126" y="97"/>
              </a:cxn>
              <a:cxn ang="0">
                <a:pos x="147" y="97"/>
              </a:cxn>
              <a:cxn ang="0">
                <a:pos x="145" y="121"/>
              </a:cxn>
              <a:cxn ang="0">
                <a:pos x="145" y="121"/>
              </a:cxn>
              <a:cxn ang="0">
                <a:pos x="145" y="121"/>
              </a:cxn>
            </a:cxnLst>
            <a:rect l="0" t="0" r="r" b="b"/>
            <a:pathLst>
              <a:path w="232" h="233">
                <a:moveTo>
                  <a:pt x="116" y="0"/>
                </a:moveTo>
                <a:cubicBezTo>
                  <a:pt x="52" y="0"/>
                  <a:pt x="0" y="52"/>
                  <a:pt x="0" y="117"/>
                </a:cubicBezTo>
                <a:cubicBezTo>
                  <a:pt x="0" y="181"/>
                  <a:pt x="52" y="233"/>
                  <a:pt x="116" y="233"/>
                </a:cubicBezTo>
                <a:cubicBezTo>
                  <a:pt x="180" y="233"/>
                  <a:pt x="232" y="181"/>
                  <a:pt x="232" y="117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45" y="121"/>
                </a:moveTo>
                <a:cubicBezTo>
                  <a:pt x="126" y="121"/>
                  <a:pt x="126" y="121"/>
                  <a:pt x="126" y="121"/>
                </a:cubicBezTo>
                <a:cubicBezTo>
                  <a:pt x="126" y="188"/>
                  <a:pt x="126" y="188"/>
                  <a:pt x="126" y="188"/>
                </a:cubicBezTo>
                <a:cubicBezTo>
                  <a:pt x="98" y="188"/>
                  <a:pt x="98" y="188"/>
                  <a:pt x="98" y="188"/>
                </a:cubicBezTo>
                <a:cubicBezTo>
                  <a:pt x="98" y="121"/>
                  <a:pt x="98" y="121"/>
                  <a:pt x="98" y="121"/>
                </a:cubicBezTo>
                <a:cubicBezTo>
                  <a:pt x="85" y="121"/>
                  <a:pt x="85" y="121"/>
                  <a:pt x="85" y="121"/>
                </a:cubicBezTo>
                <a:cubicBezTo>
                  <a:pt x="85" y="97"/>
                  <a:pt x="85" y="97"/>
                  <a:pt x="85" y="97"/>
                </a:cubicBezTo>
                <a:cubicBezTo>
                  <a:pt x="98" y="97"/>
                  <a:pt x="98" y="97"/>
                  <a:pt x="98" y="97"/>
                </a:cubicBezTo>
                <a:cubicBezTo>
                  <a:pt x="98" y="81"/>
                  <a:pt x="98" y="81"/>
                  <a:pt x="98" y="81"/>
                </a:cubicBezTo>
                <a:cubicBezTo>
                  <a:pt x="98" y="70"/>
                  <a:pt x="103" y="53"/>
                  <a:pt x="126" y="53"/>
                </a:cubicBezTo>
                <a:cubicBezTo>
                  <a:pt x="147" y="53"/>
                  <a:pt x="147" y="53"/>
                  <a:pt x="147" y="53"/>
                </a:cubicBezTo>
                <a:cubicBezTo>
                  <a:pt x="147" y="76"/>
                  <a:pt x="147" y="76"/>
                  <a:pt x="147" y="76"/>
                </a:cubicBezTo>
                <a:cubicBezTo>
                  <a:pt x="132" y="76"/>
                  <a:pt x="132" y="76"/>
                  <a:pt x="132" y="76"/>
                </a:cubicBezTo>
                <a:cubicBezTo>
                  <a:pt x="130" y="76"/>
                  <a:pt x="126" y="78"/>
                  <a:pt x="126" y="83"/>
                </a:cubicBezTo>
                <a:cubicBezTo>
                  <a:pt x="126" y="97"/>
                  <a:pt x="126" y="97"/>
                  <a:pt x="126" y="97"/>
                </a:cubicBezTo>
                <a:cubicBezTo>
                  <a:pt x="147" y="97"/>
                  <a:pt x="147" y="97"/>
                  <a:pt x="147" y="97"/>
                </a:cubicBezTo>
                <a:lnTo>
                  <a:pt x="145" y="121"/>
                </a:lnTo>
                <a:close/>
                <a:moveTo>
                  <a:pt x="145" y="121"/>
                </a:moveTo>
                <a:cubicBezTo>
                  <a:pt x="145" y="121"/>
                  <a:pt x="145" y="121"/>
                  <a:pt x="145" y="121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1191161" y="1725659"/>
            <a:ext cx="1790164" cy="345949"/>
            <a:chOff x="1191161" y="1725659"/>
            <a:chExt cx="1790164" cy="345949"/>
          </a:xfrm>
        </p:grpSpPr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1191161" y="1725659"/>
              <a:ext cx="143394" cy="345949"/>
            </a:xfrm>
            <a:custGeom>
              <a:avLst/>
              <a:gdLst>
                <a:gd name="connsiteX0" fmla="*/ 107625 w 227013"/>
                <a:gd name="connsiteY0" fmla="*/ 112712 h 547687"/>
                <a:gd name="connsiteX1" fmla="*/ 114620 w 227013"/>
                <a:gd name="connsiteY1" fmla="*/ 112712 h 547687"/>
                <a:gd name="connsiteX2" fmla="*/ 121455 w 227013"/>
                <a:gd name="connsiteY2" fmla="*/ 113189 h 547687"/>
                <a:gd name="connsiteX3" fmla="*/ 128291 w 227013"/>
                <a:gd name="connsiteY3" fmla="*/ 114301 h 547687"/>
                <a:gd name="connsiteX4" fmla="*/ 137512 w 227013"/>
                <a:gd name="connsiteY4" fmla="*/ 115254 h 547687"/>
                <a:gd name="connsiteX5" fmla="*/ 146414 w 227013"/>
                <a:gd name="connsiteY5" fmla="*/ 117160 h 547687"/>
                <a:gd name="connsiteX6" fmla="*/ 154681 w 227013"/>
                <a:gd name="connsiteY6" fmla="*/ 119861 h 547687"/>
                <a:gd name="connsiteX7" fmla="*/ 162311 w 227013"/>
                <a:gd name="connsiteY7" fmla="*/ 123038 h 547687"/>
                <a:gd name="connsiteX8" fmla="*/ 169465 w 227013"/>
                <a:gd name="connsiteY8" fmla="*/ 127010 h 547687"/>
                <a:gd name="connsiteX9" fmla="*/ 176301 w 227013"/>
                <a:gd name="connsiteY9" fmla="*/ 131617 h 547687"/>
                <a:gd name="connsiteX10" fmla="*/ 182660 w 227013"/>
                <a:gd name="connsiteY10" fmla="*/ 136701 h 547687"/>
                <a:gd name="connsiteX11" fmla="*/ 188542 w 227013"/>
                <a:gd name="connsiteY11" fmla="*/ 142420 h 547687"/>
                <a:gd name="connsiteX12" fmla="*/ 193947 w 227013"/>
                <a:gd name="connsiteY12" fmla="*/ 148457 h 547687"/>
                <a:gd name="connsiteX13" fmla="*/ 199034 w 227013"/>
                <a:gd name="connsiteY13" fmla="*/ 155129 h 547687"/>
                <a:gd name="connsiteX14" fmla="*/ 203485 w 227013"/>
                <a:gd name="connsiteY14" fmla="*/ 162119 h 547687"/>
                <a:gd name="connsiteX15" fmla="*/ 207460 w 227013"/>
                <a:gd name="connsiteY15" fmla="*/ 169427 h 547687"/>
                <a:gd name="connsiteX16" fmla="*/ 211275 w 227013"/>
                <a:gd name="connsiteY16" fmla="*/ 177371 h 547687"/>
                <a:gd name="connsiteX17" fmla="*/ 214454 w 227013"/>
                <a:gd name="connsiteY17" fmla="*/ 185155 h 547687"/>
                <a:gd name="connsiteX18" fmla="*/ 217316 w 227013"/>
                <a:gd name="connsiteY18" fmla="*/ 193416 h 547687"/>
                <a:gd name="connsiteX19" fmla="*/ 219859 w 227013"/>
                <a:gd name="connsiteY19" fmla="*/ 201836 h 547687"/>
                <a:gd name="connsiteX20" fmla="*/ 222085 w 227013"/>
                <a:gd name="connsiteY20" fmla="*/ 210574 h 547687"/>
                <a:gd name="connsiteX21" fmla="*/ 223675 w 227013"/>
                <a:gd name="connsiteY21" fmla="*/ 219152 h 547687"/>
                <a:gd name="connsiteX22" fmla="*/ 225106 w 227013"/>
                <a:gd name="connsiteY22" fmla="*/ 227890 h 547687"/>
                <a:gd name="connsiteX23" fmla="*/ 226059 w 227013"/>
                <a:gd name="connsiteY23" fmla="*/ 236786 h 547687"/>
                <a:gd name="connsiteX24" fmla="*/ 226695 w 227013"/>
                <a:gd name="connsiteY24" fmla="*/ 245683 h 547687"/>
                <a:gd name="connsiteX25" fmla="*/ 227013 w 227013"/>
                <a:gd name="connsiteY25" fmla="*/ 254262 h 547687"/>
                <a:gd name="connsiteX26" fmla="*/ 227013 w 227013"/>
                <a:gd name="connsiteY26" fmla="*/ 262999 h 547687"/>
                <a:gd name="connsiteX27" fmla="*/ 226695 w 227013"/>
                <a:gd name="connsiteY27" fmla="*/ 271578 h 547687"/>
                <a:gd name="connsiteX28" fmla="*/ 225900 w 227013"/>
                <a:gd name="connsiteY28" fmla="*/ 279839 h 547687"/>
                <a:gd name="connsiteX29" fmla="*/ 225265 w 227013"/>
                <a:gd name="connsiteY29" fmla="*/ 284287 h 547687"/>
                <a:gd name="connsiteX30" fmla="*/ 223675 w 227013"/>
                <a:gd name="connsiteY30" fmla="*/ 288259 h 547687"/>
                <a:gd name="connsiteX31" fmla="*/ 221767 w 227013"/>
                <a:gd name="connsiteY31" fmla="*/ 291595 h 547687"/>
                <a:gd name="connsiteX32" fmla="*/ 219383 w 227013"/>
                <a:gd name="connsiteY32" fmla="*/ 294614 h 547687"/>
                <a:gd name="connsiteX33" fmla="*/ 216521 w 227013"/>
                <a:gd name="connsiteY33" fmla="*/ 296997 h 547687"/>
                <a:gd name="connsiteX34" fmla="*/ 213342 w 227013"/>
                <a:gd name="connsiteY34" fmla="*/ 298903 h 547687"/>
                <a:gd name="connsiteX35" fmla="*/ 210003 w 227013"/>
                <a:gd name="connsiteY35" fmla="*/ 300333 h 547687"/>
                <a:gd name="connsiteX36" fmla="*/ 206506 w 227013"/>
                <a:gd name="connsiteY36" fmla="*/ 301286 h 547687"/>
                <a:gd name="connsiteX37" fmla="*/ 202849 w 227013"/>
                <a:gd name="connsiteY37" fmla="*/ 301921 h 547687"/>
                <a:gd name="connsiteX38" fmla="*/ 199352 w 227013"/>
                <a:gd name="connsiteY38" fmla="*/ 301921 h 547687"/>
                <a:gd name="connsiteX39" fmla="*/ 195855 w 227013"/>
                <a:gd name="connsiteY39" fmla="*/ 301286 h 547687"/>
                <a:gd name="connsiteX40" fmla="*/ 192675 w 227013"/>
                <a:gd name="connsiteY40" fmla="*/ 300492 h 547687"/>
                <a:gd name="connsiteX41" fmla="*/ 189496 w 227013"/>
                <a:gd name="connsiteY41" fmla="*/ 298903 h 547687"/>
                <a:gd name="connsiteX42" fmla="*/ 186793 w 227013"/>
                <a:gd name="connsiteY42" fmla="*/ 297156 h 547687"/>
                <a:gd name="connsiteX43" fmla="*/ 184409 w 227013"/>
                <a:gd name="connsiteY43" fmla="*/ 294773 h 547687"/>
                <a:gd name="connsiteX44" fmla="*/ 182501 w 227013"/>
                <a:gd name="connsiteY44" fmla="*/ 291595 h 547687"/>
                <a:gd name="connsiteX45" fmla="*/ 181229 w 227013"/>
                <a:gd name="connsiteY45" fmla="*/ 288259 h 547687"/>
                <a:gd name="connsiteX46" fmla="*/ 180752 w 227013"/>
                <a:gd name="connsiteY46" fmla="*/ 284287 h 547687"/>
                <a:gd name="connsiteX47" fmla="*/ 180752 w 227013"/>
                <a:gd name="connsiteY47" fmla="*/ 279839 h 547687"/>
                <a:gd name="connsiteX48" fmla="*/ 181388 w 227013"/>
                <a:gd name="connsiteY48" fmla="*/ 273008 h 547687"/>
                <a:gd name="connsiteX49" fmla="*/ 181706 w 227013"/>
                <a:gd name="connsiteY49" fmla="*/ 265700 h 547687"/>
                <a:gd name="connsiteX50" fmla="*/ 181865 w 227013"/>
                <a:gd name="connsiteY50" fmla="*/ 258074 h 547687"/>
                <a:gd name="connsiteX51" fmla="*/ 181706 w 227013"/>
                <a:gd name="connsiteY51" fmla="*/ 250131 h 547687"/>
                <a:gd name="connsiteX52" fmla="*/ 181229 w 227013"/>
                <a:gd name="connsiteY52" fmla="*/ 241711 h 547687"/>
                <a:gd name="connsiteX53" fmla="*/ 180434 w 227013"/>
                <a:gd name="connsiteY53" fmla="*/ 233291 h 547687"/>
                <a:gd name="connsiteX54" fmla="*/ 179321 w 227013"/>
                <a:gd name="connsiteY54" fmla="*/ 225030 h 547687"/>
                <a:gd name="connsiteX55" fmla="*/ 177732 w 227013"/>
                <a:gd name="connsiteY55" fmla="*/ 216769 h 547687"/>
                <a:gd name="connsiteX56" fmla="*/ 175665 w 227013"/>
                <a:gd name="connsiteY56" fmla="*/ 208667 h 547687"/>
                <a:gd name="connsiteX57" fmla="*/ 173122 w 227013"/>
                <a:gd name="connsiteY57" fmla="*/ 201042 h 547687"/>
                <a:gd name="connsiteX58" fmla="*/ 170260 w 227013"/>
                <a:gd name="connsiteY58" fmla="*/ 193416 h 547687"/>
                <a:gd name="connsiteX59" fmla="*/ 166604 w 227013"/>
                <a:gd name="connsiteY59" fmla="*/ 186744 h 547687"/>
                <a:gd name="connsiteX60" fmla="*/ 166604 w 227013"/>
                <a:gd name="connsiteY60" fmla="*/ 219947 h 547687"/>
                <a:gd name="connsiteX61" fmla="*/ 167240 w 227013"/>
                <a:gd name="connsiteY61" fmla="*/ 252991 h 547687"/>
                <a:gd name="connsiteX62" fmla="*/ 167557 w 227013"/>
                <a:gd name="connsiteY62" fmla="*/ 286194 h 547687"/>
                <a:gd name="connsiteX63" fmla="*/ 168193 w 227013"/>
                <a:gd name="connsiteY63" fmla="*/ 289371 h 547687"/>
                <a:gd name="connsiteX64" fmla="*/ 168352 w 227013"/>
                <a:gd name="connsiteY64" fmla="*/ 292866 h 547687"/>
                <a:gd name="connsiteX65" fmla="*/ 168511 w 227013"/>
                <a:gd name="connsiteY65" fmla="*/ 350217 h 547687"/>
                <a:gd name="connsiteX66" fmla="*/ 168829 w 227013"/>
                <a:gd name="connsiteY66" fmla="*/ 407567 h 547687"/>
                <a:gd name="connsiteX67" fmla="*/ 169624 w 227013"/>
                <a:gd name="connsiteY67" fmla="*/ 464759 h 547687"/>
                <a:gd name="connsiteX68" fmla="*/ 171532 w 227013"/>
                <a:gd name="connsiteY68" fmla="*/ 522269 h 547687"/>
                <a:gd name="connsiteX69" fmla="*/ 171373 w 227013"/>
                <a:gd name="connsiteY69" fmla="*/ 527035 h 547687"/>
                <a:gd name="connsiteX70" fmla="*/ 170578 w 227013"/>
                <a:gd name="connsiteY70" fmla="*/ 531483 h 547687"/>
                <a:gd name="connsiteX71" fmla="*/ 168988 w 227013"/>
                <a:gd name="connsiteY71" fmla="*/ 535137 h 547687"/>
                <a:gd name="connsiteX72" fmla="*/ 166763 w 227013"/>
                <a:gd name="connsiteY72" fmla="*/ 538473 h 547687"/>
                <a:gd name="connsiteX73" fmla="*/ 164378 w 227013"/>
                <a:gd name="connsiteY73" fmla="*/ 541333 h 547687"/>
                <a:gd name="connsiteX74" fmla="*/ 161358 w 227013"/>
                <a:gd name="connsiteY74" fmla="*/ 543557 h 547687"/>
                <a:gd name="connsiteX75" fmla="*/ 158019 w 227013"/>
                <a:gd name="connsiteY75" fmla="*/ 545463 h 547687"/>
                <a:gd name="connsiteX76" fmla="*/ 154363 w 227013"/>
                <a:gd name="connsiteY76" fmla="*/ 546575 h 547687"/>
                <a:gd name="connsiteX77" fmla="*/ 150547 w 227013"/>
                <a:gd name="connsiteY77" fmla="*/ 547369 h 547687"/>
                <a:gd name="connsiteX78" fmla="*/ 146732 w 227013"/>
                <a:gd name="connsiteY78" fmla="*/ 547687 h 547687"/>
                <a:gd name="connsiteX79" fmla="*/ 142917 w 227013"/>
                <a:gd name="connsiteY79" fmla="*/ 547211 h 547687"/>
                <a:gd name="connsiteX80" fmla="*/ 139101 w 227013"/>
                <a:gd name="connsiteY80" fmla="*/ 546575 h 547687"/>
                <a:gd name="connsiteX81" fmla="*/ 135445 w 227013"/>
                <a:gd name="connsiteY81" fmla="*/ 545304 h 547687"/>
                <a:gd name="connsiteX82" fmla="*/ 131789 w 227013"/>
                <a:gd name="connsiteY82" fmla="*/ 543557 h 547687"/>
                <a:gd name="connsiteX83" fmla="*/ 128609 w 227013"/>
                <a:gd name="connsiteY83" fmla="*/ 541333 h 547687"/>
                <a:gd name="connsiteX84" fmla="*/ 125907 w 227013"/>
                <a:gd name="connsiteY84" fmla="*/ 538473 h 547687"/>
                <a:gd name="connsiteX85" fmla="*/ 123522 w 227013"/>
                <a:gd name="connsiteY85" fmla="*/ 535137 h 547687"/>
                <a:gd name="connsiteX86" fmla="*/ 121614 w 227013"/>
                <a:gd name="connsiteY86" fmla="*/ 531324 h 547687"/>
                <a:gd name="connsiteX87" fmla="*/ 120502 w 227013"/>
                <a:gd name="connsiteY87" fmla="*/ 527035 h 547687"/>
                <a:gd name="connsiteX88" fmla="*/ 119866 w 227013"/>
                <a:gd name="connsiteY88" fmla="*/ 522269 h 547687"/>
                <a:gd name="connsiteX89" fmla="*/ 117958 w 227013"/>
                <a:gd name="connsiteY89" fmla="*/ 462217 h 547687"/>
                <a:gd name="connsiteX90" fmla="*/ 117004 w 227013"/>
                <a:gd name="connsiteY90" fmla="*/ 402484 h 547687"/>
                <a:gd name="connsiteX91" fmla="*/ 116686 w 227013"/>
                <a:gd name="connsiteY91" fmla="*/ 342432 h 547687"/>
                <a:gd name="connsiteX92" fmla="*/ 109214 w 227013"/>
                <a:gd name="connsiteY92" fmla="*/ 342432 h 547687"/>
                <a:gd name="connsiteX93" fmla="*/ 108897 w 227013"/>
                <a:gd name="connsiteY93" fmla="*/ 402484 h 547687"/>
                <a:gd name="connsiteX94" fmla="*/ 108102 w 227013"/>
                <a:gd name="connsiteY94" fmla="*/ 462217 h 547687"/>
                <a:gd name="connsiteX95" fmla="*/ 106035 w 227013"/>
                <a:gd name="connsiteY95" fmla="*/ 522269 h 547687"/>
                <a:gd name="connsiteX96" fmla="*/ 105558 w 227013"/>
                <a:gd name="connsiteY96" fmla="*/ 527035 h 547687"/>
                <a:gd name="connsiteX97" fmla="*/ 104286 w 227013"/>
                <a:gd name="connsiteY97" fmla="*/ 531324 h 547687"/>
                <a:gd name="connsiteX98" fmla="*/ 102379 w 227013"/>
                <a:gd name="connsiteY98" fmla="*/ 535137 h 547687"/>
                <a:gd name="connsiteX99" fmla="*/ 99994 w 227013"/>
                <a:gd name="connsiteY99" fmla="*/ 538473 h 547687"/>
                <a:gd name="connsiteX100" fmla="*/ 97292 w 227013"/>
                <a:gd name="connsiteY100" fmla="*/ 541333 h 547687"/>
                <a:gd name="connsiteX101" fmla="*/ 94112 w 227013"/>
                <a:gd name="connsiteY101" fmla="*/ 543557 h 547687"/>
                <a:gd name="connsiteX102" fmla="*/ 90774 w 227013"/>
                <a:gd name="connsiteY102" fmla="*/ 545304 h 547687"/>
                <a:gd name="connsiteX103" fmla="*/ 86958 w 227013"/>
                <a:gd name="connsiteY103" fmla="*/ 546575 h 547687"/>
                <a:gd name="connsiteX104" fmla="*/ 83143 w 227013"/>
                <a:gd name="connsiteY104" fmla="*/ 547211 h 547687"/>
                <a:gd name="connsiteX105" fmla="*/ 79328 w 227013"/>
                <a:gd name="connsiteY105" fmla="*/ 547687 h 547687"/>
                <a:gd name="connsiteX106" fmla="*/ 75512 w 227013"/>
                <a:gd name="connsiteY106" fmla="*/ 547369 h 547687"/>
                <a:gd name="connsiteX107" fmla="*/ 71697 w 227013"/>
                <a:gd name="connsiteY107" fmla="*/ 546575 h 547687"/>
                <a:gd name="connsiteX108" fmla="*/ 68041 w 227013"/>
                <a:gd name="connsiteY108" fmla="*/ 545463 h 547687"/>
                <a:gd name="connsiteX109" fmla="*/ 64702 w 227013"/>
                <a:gd name="connsiteY109" fmla="*/ 543557 h 547687"/>
                <a:gd name="connsiteX110" fmla="*/ 61681 w 227013"/>
                <a:gd name="connsiteY110" fmla="*/ 541333 h 547687"/>
                <a:gd name="connsiteX111" fmla="*/ 59138 w 227013"/>
                <a:gd name="connsiteY111" fmla="*/ 538473 h 547687"/>
                <a:gd name="connsiteX112" fmla="*/ 57071 w 227013"/>
                <a:gd name="connsiteY112" fmla="*/ 535137 h 547687"/>
                <a:gd name="connsiteX113" fmla="*/ 55481 w 227013"/>
                <a:gd name="connsiteY113" fmla="*/ 531483 h 547687"/>
                <a:gd name="connsiteX114" fmla="*/ 54527 w 227013"/>
                <a:gd name="connsiteY114" fmla="*/ 527035 h 547687"/>
                <a:gd name="connsiteX115" fmla="*/ 54368 w 227013"/>
                <a:gd name="connsiteY115" fmla="*/ 522269 h 547687"/>
                <a:gd name="connsiteX116" fmla="*/ 56276 w 227013"/>
                <a:gd name="connsiteY116" fmla="*/ 464759 h 547687"/>
                <a:gd name="connsiteX117" fmla="*/ 57230 w 227013"/>
                <a:gd name="connsiteY117" fmla="*/ 407567 h 547687"/>
                <a:gd name="connsiteX118" fmla="*/ 57548 w 227013"/>
                <a:gd name="connsiteY118" fmla="*/ 350217 h 547687"/>
                <a:gd name="connsiteX119" fmla="*/ 57707 w 227013"/>
                <a:gd name="connsiteY119" fmla="*/ 292866 h 547687"/>
                <a:gd name="connsiteX120" fmla="*/ 57707 w 227013"/>
                <a:gd name="connsiteY120" fmla="*/ 292231 h 547687"/>
                <a:gd name="connsiteX121" fmla="*/ 57707 w 227013"/>
                <a:gd name="connsiteY121" fmla="*/ 291277 h 547687"/>
                <a:gd name="connsiteX122" fmla="*/ 57707 w 227013"/>
                <a:gd name="connsiteY122" fmla="*/ 288100 h 547687"/>
                <a:gd name="connsiteX123" fmla="*/ 57707 w 227013"/>
                <a:gd name="connsiteY123" fmla="*/ 191669 h 547687"/>
                <a:gd name="connsiteX124" fmla="*/ 54368 w 227013"/>
                <a:gd name="connsiteY124" fmla="*/ 199135 h 547687"/>
                <a:gd name="connsiteX125" fmla="*/ 51666 w 227013"/>
                <a:gd name="connsiteY125" fmla="*/ 207079 h 547687"/>
                <a:gd name="connsiteX126" fmla="*/ 49758 w 227013"/>
                <a:gd name="connsiteY126" fmla="*/ 215340 h 547687"/>
                <a:gd name="connsiteX127" fmla="*/ 47851 w 227013"/>
                <a:gd name="connsiteY127" fmla="*/ 223601 h 547687"/>
                <a:gd name="connsiteX128" fmla="*/ 46738 w 227013"/>
                <a:gd name="connsiteY128" fmla="*/ 232179 h 547687"/>
                <a:gd name="connsiteX129" fmla="*/ 45784 w 227013"/>
                <a:gd name="connsiteY129" fmla="*/ 240917 h 547687"/>
                <a:gd name="connsiteX130" fmla="*/ 45307 w 227013"/>
                <a:gd name="connsiteY130" fmla="*/ 249178 h 547687"/>
                <a:gd name="connsiteX131" fmla="*/ 45148 w 227013"/>
                <a:gd name="connsiteY131" fmla="*/ 257598 h 547687"/>
                <a:gd name="connsiteX132" fmla="*/ 45307 w 227013"/>
                <a:gd name="connsiteY132" fmla="*/ 265382 h 547687"/>
                <a:gd name="connsiteX133" fmla="*/ 45625 w 227013"/>
                <a:gd name="connsiteY133" fmla="*/ 272849 h 547687"/>
                <a:gd name="connsiteX134" fmla="*/ 46261 w 227013"/>
                <a:gd name="connsiteY134" fmla="*/ 279839 h 547687"/>
                <a:gd name="connsiteX135" fmla="*/ 46420 w 227013"/>
                <a:gd name="connsiteY135" fmla="*/ 284287 h 547687"/>
                <a:gd name="connsiteX136" fmla="*/ 45625 w 227013"/>
                <a:gd name="connsiteY136" fmla="*/ 288259 h 547687"/>
                <a:gd name="connsiteX137" fmla="*/ 44353 w 227013"/>
                <a:gd name="connsiteY137" fmla="*/ 291595 h 547687"/>
                <a:gd name="connsiteX138" fmla="*/ 42604 w 227013"/>
                <a:gd name="connsiteY138" fmla="*/ 294773 h 547687"/>
                <a:gd name="connsiteX139" fmla="*/ 40379 w 227013"/>
                <a:gd name="connsiteY139" fmla="*/ 297156 h 547687"/>
                <a:gd name="connsiteX140" fmla="*/ 37517 w 227013"/>
                <a:gd name="connsiteY140" fmla="*/ 298903 h 547687"/>
                <a:gd name="connsiteX141" fmla="*/ 34497 w 227013"/>
                <a:gd name="connsiteY141" fmla="*/ 300492 h 547687"/>
                <a:gd name="connsiteX142" fmla="*/ 31158 w 227013"/>
                <a:gd name="connsiteY142" fmla="*/ 301604 h 547687"/>
                <a:gd name="connsiteX143" fmla="*/ 27661 w 227013"/>
                <a:gd name="connsiteY143" fmla="*/ 302080 h 547687"/>
                <a:gd name="connsiteX144" fmla="*/ 24164 w 227013"/>
                <a:gd name="connsiteY144" fmla="*/ 301921 h 547687"/>
                <a:gd name="connsiteX145" fmla="*/ 20507 w 227013"/>
                <a:gd name="connsiteY145" fmla="*/ 301604 h 547687"/>
                <a:gd name="connsiteX146" fmla="*/ 17010 w 227013"/>
                <a:gd name="connsiteY146" fmla="*/ 300492 h 547687"/>
                <a:gd name="connsiteX147" fmla="*/ 13671 w 227013"/>
                <a:gd name="connsiteY147" fmla="*/ 298903 h 547687"/>
                <a:gd name="connsiteX148" fmla="*/ 10492 w 227013"/>
                <a:gd name="connsiteY148" fmla="*/ 297156 h 547687"/>
                <a:gd name="connsiteX149" fmla="*/ 7630 w 227013"/>
                <a:gd name="connsiteY149" fmla="*/ 294614 h 547687"/>
                <a:gd name="connsiteX150" fmla="*/ 5246 w 227013"/>
                <a:gd name="connsiteY150" fmla="*/ 291595 h 547687"/>
                <a:gd name="connsiteX151" fmla="*/ 3338 w 227013"/>
                <a:gd name="connsiteY151" fmla="*/ 288259 h 547687"/>
                <a:gd name="connsiteX152" fmla="*/ 1907 w 227013"/>
                <a:gd name="connsiteY152" fmla="*/ 284287 h 547687"/>
                <a:gd name="connsiteX153" fmla="*/ 954 w 227013"/>
                <a:gd name="connsiteY153" fmla="*/ 279839 h 547687"/>
                <a:gd name="connsiteX154" fmla="*/ 318 w 227013"/>
                <a:gd name="connsiteY154" fmla="*/ 271737 h 547687"/>
                <a:gd name="connsiteX155" fmla="*/ 0 w 227013"/>
                <a:gd name="connsiteY155" fmla="*/ 263317 h 547687"/>
                <a:gd name="connsiteX156" fmla="*/ 0 w 227013"/>
                <a:gd name="connsiteY156" fmla="*/ 254897 h 547687"/>
                <a:gd name="connsiteX157" fmla="*/ 159 w 227013"/>
                <a:gd name="connsiteY157" fmla="*/ 246318 h 547687"/>
                <a:gd name="connsiteX158" fmla="*/ 795 w 227013"/>
                <a:gd name="connsiteY158" fmla="*/ 237581 h 547687"/>
                <a:gd name="connsiteX159" fmla="*/ 1748 w 227013"/>
                <a:gd name="connsiteY159" fmla="*/ 229161 h 547687"/>
                <a:gd name="connsiteX160" fmla="*/ 3020 w 227013"/>
                <a:gd name="connsiteY160" fmla="*/ 220423 h 547687"/>
                <a:gd name="connsiteX161" fmla="*/ 4610 w 227013"/>
                <a:gd name="connsiteY161" fmla="*/ 211844 h 547687"/>
                <a:gd name="connsiteX162" fmla="*/ 6677 w 227013"/>
                <a:gd name="connsiteY162" fmla="*/ 203583 h 547687"/>
                <a:gd name="connsiteX163" fmla="*/ 9061 w 227013"/>
                <a:gd name="connsiteY163" fmla="*/ 195164 h 547687"/>
                <a:gd name="connsiteX164" fmla="*/ 11764 w 227013"/>
                <a:gd name="connsiteY164" fmla="*/ 187061 h 547687"/>
                <a:gd name="connsiteX165" fmla="*/ 14943 w 227013"/>
                <a:gd name="connsiteY165" fmla="*/ 179118 h 547687"/>
                <a:gd name="connsiteX166" fmla="*/ 18441 w 227013"/>
                <a:gd name="connsiteY166" fmla="*/ 171493 h 547687"/>
                <a:gd name="connsiteX167" fmla="*/ 22256 w 227013"/>
                <a:gd name="connsiteY167" fmla="*/ 164185 h 547687"/>
                <a:gd name="connsiteX168" fmla="*/ 26548 w 227013"/>
                <a:gd name="connsiteY168" fmla="*/ 157353 h 547687"/>
                <a:gd name="connsiteX169" fmla="*/ 31476 w 227013"/>
                <a:gd name="connsiteY169" fmla="*/ 150681 h 547687"/>
                <a:gd name="connsiteX170" fmla="*/ 36404 w 227013"/>
                <a:gd name="connsiteY170" fmla="*/ 144644 h 547687"/>
                <a:gd name="connsiteX171" fmla="*/ 42128 w 227013"/>
                <a:gd name="connsiteY171" fmla="*/ 138766 h 547687"/>
                <a:gd name="connsiteX172" fmla="*/ 48168 w 227013"/>
                <a:gd name="connsiteY172" fmla="*/ 133524 h 547687"/>
                <a:gd name="connsiteX173" fmla="*/ 54527 w 227013"/>
                <a:gd name="connsiteY173" fmla="*/ 128916 h 547687"/>
                <a:gd name="connsiteX174" fmla="*/ 61522 w 227013"/>
                <a:gd name="connsiteY174" fmla="*/ 124627 h 547687"/>
                <a:gd name="connsiteX175" fmla="*/ 68994 w 227013"/>
                <a:gd name="connsiteY175" fmla="*/ 121291 h 547687"/>
                <a:gd name="connsiteX176" fmla="*/ 76625 w 227013"/>
                <a:gd name="connsiteY176" fmla="*/ 118272 h 547687"/>
                <a:gd name="connsiteX177" fmla="*/ 85051 w 227013"/>
                <a:gd name="connsiteY177" fmla="*/ 116048 h 547687"/>
                <a:gd name="connsiteX178" fmla="*/ 93953 w 227013"/>
                <a:gd name="connsiteY178" fmla="*/ 114777 h 547687"/>
                <a:gd name="connsiteX179" fmla="*/ 100630 w 227013"/>
                <a:gd name="connsiteY179" fmla="*/ 113348 h 547687"/>
                <a:gd name="connsiteX180" fmla="*/ 111840 w 227013"/>
                <a:gd name="connsiteY180" fmla="*/ 0 h 547687"/>
                <a:gd name="connsiteX181" fmla="*/ 118678 w 227013"/>
                <a:gd name="connsiteY181" fmla="*/ 476 h 547687"/>
                <a:gd name="connsiteX182" fmla="*/ 125039 w 227013"/>
                <a:gd name="connsiteY182" fmla="*/ 2064 h 547687"/>
                <a:gd name="connsiteX183" fmla="*/ 130923 w 227013"/>
                <a:gd name="connsiteY183" fmla="*/ 4286 h 547687"/>
                <a:gd name="connsiteX184" fmla="*/ 136489 w 227013"/>
                <a:gd name="connsiteY184" fmla="*/ 7461 h 547687"/>
                <a:gd name="connsiteX185" fmla="*/ 141578 w 227013"/>
                <a:gd name="connsiteY185" fmla="*/ 11430 h 547687"/>
                <a:gd name="connsiteX186" fmla="*/ 146031 w 227013"/>
                <a:gd name="connsiteY186" fmla="*/ 15875 h 547687"/>
                <a:gd name="connsiteX187" fmla="*/ 149848 w 227013"/>
                <a:gd name="connsiteY187" fmla="*/ 20955 h 547687"/>
                <a:gd name="connsiteX188" fmla="*/ 152869 w 227013"/>
                <a:gd name="connsiteY188" fmla="*/ 26670 h 547687"/>
                <a:gd name="connsiteX189" fmla="*/ 155255 w 227013"/>
                <a:gd name="connsiteY189" fmla="*/ 32861 h 547687"/>
                <a:gd name="connsiteX190" fmla="*/ 156845 w 227013"/>
                <a:gd name="connsiteY190" fmla="*/ 39370 h 547687"/>
                <a:gd name="connsiteX191" fmla="*/ 157163 w 227013"/>
                <a:gd name="connsiteY191" fmla="*/ 46196 h 547687"/>
                <a:gd name="connsiteX192" fmla="*/ 156845 w 227013"/>
                <a:gd name="connsiteY192" fmla="*/ 52864 h 547687"/>
                <a:gd name="connsiteX193" fmla="*/ 155255 w 227013"/>
                <a:gd name="connsiteY193" fmla="*/ 59373 h 547687"/>
                <a:gd name="connsiteX194" fmla="*/ 152869 w 227013"/>
                <a:gd name="connsiteY194" fmla="*/ 65564 h 547687"/>
                <a:gd name="connsiteX195" fmla="*/ 149848 w 227013"/>
                <a:gd name="connsiteY195" fmla="*/ 71120 h 547687"/>
                <a:gd name="connsiteX196" fmla="*/ 146031 w 227013"/>
                <a:gd name="connsiteY196" fmla="*/ 76200 h 547687"/>
                <a:gd name="connsiteX197" fmla="*/ 141578 w 227013"/>
                <a:gd name="connsiteY197" fmla="*/ 80804 h 547687"/>
                <a:gd name="connsiteX198" fmla="*/ 136489 w 227013"/>
                <a:gd name="connsiteY198" fmla="*/ 84773 h 547687"/>
                <a:gd name="connsiteX199" fmla="*/ 130923 w 227013"/>
                <a:gd name="connsiteY199" fmla="*/ 87789 h 547687"/>
                <a:gd name="connsiteX200" fmla="*/ 125039 w 227013"/>
                <a:gd name="connsiteY200" fmla="*/ 90170 h 547687"/>
                <a:gd name="connsiteX201" fmla="*/ 118678 w 227013"/>
                <a:gd name="connsiteY201" fmla="*/ 91599 h 547687"/>
                <a:gd name="connsiteX202" fmla="*/ 111840 w 227013"/>
                <a:gd name="connsiteY202" fmla="*/ 92075 h 547687"/>
                <a:gd name="connsiteX203" fmla="*/ 105160 w 227013"/>
                <a:gd name="connsiteY203" fmla="*/ 91599 h 547687"/>
                <a:gd name="connsiteX204" fmla="*/ 98799 w 227013"/>
                <a:gd name="connsiteY204" fmla="*/ 90170 h 547687"/>
                <a:gd name="connsiteX205" fmla="*/ 92756 w 227013"/>
                <a:gd name="connsiteY205" fmla="*/ 87789 h 547687"/>
                <a:gd name="connsiteX206" fmla="*/ 87349 w 227013"/>
                <a:gd name="connsiteY206" fmla="*/ 84773 h 547687"/>
                <a:gd name="connsiteX207" fmla="*/ 82260 w 227013"/>
                <a:gd name="connsiteY207" fmla="*/ 80804 h 547687"/>
                <a:gd name="connsiteX208" fmla="*/ 77807 w 227013"/>
                <a:gd name="connsiteY208" fmla="*/ 76200 h 547687"/>
                <a:gd name="connsiteX209" fmla="*/ 73832 w 227013"/>
                <a:gd name="connsiteY209" fmla="*/ 71120 h 547687"/>
                <a:gd name="connsiteX210" fmla="*/ 70969 w 227013"/>
                <a:gd name="connsiteY210" fmla="*/ 65564 h 547687"/>
                <a:gd name="connsiteX211" fmla="*/ 68584 w 227013"/>
                <a:gd name="connsiteY211" fmla="*/ 59373 h 547687"/>
                <a:gd name="connsiteX212" fmla="*/ 67152 w 227013"/>
                <a:gd name="connsiteY212" fmla="*/ 52864 h 547687"/>
                <a:gd name="connsiteX213" fmla="*/ 66675 w 227013"/>
                <a:gd name="connsiteY213" fmla="*/ 46196 h 547687"/>
                <a:gd name="connsiteX214" fmla="*/ 67152 w 227013"/>
                <a:gd name="connsiteY214" fmla="*/ 39370 h 547687"/>
                <a:gd name="connsiteX215" fmla="*/ 68584 w 227013"/>
                <a:gd name="connsiteY215" fmla="*/ 32861 h 547687"/>
                <a:gd name="connsiteX216" fmla="*/ 70969 w 227013"/>
                <a:gd name="connsiteY216" fmla="*/ 26670 h 547687"/>
                <a:gd name="connsiteX217" fmla="*/ 73832 w 227013"/>
                <a:gd name="connsiteY217" fmla="*/ 20955 h 547687"/>
                <a:gd name="connsiteX218" fmla="*/ 77807 w 227013"/>
                <a:gd name="connsiteY218" fmla="*/ 15875 h 547687"/>
                <a:gd name="connsiteX219" fmla="*/ 82260 w 227013"/>
                <a:gd name="connsiteY219" fmla="*/ 11430 h 547687"/>
                <a:gd name="connsiteX220" fmla="*/ 87349 w 227013"/>
                <a:gd name="connsiteY220" fmla="*/ 7461 h 547687"/>
                <a:gd name="connsiteX221" fmla="*/ 92756 w 227013"/>
                <a:gd name="connsiteY221" fmla="*/ 4286 h 547687"/>
                <a:gd name="connsiteX222" fmla="*/ 98799 w 227013"/>
                <a:gd name="connsiteY222" fmla="*/ 2064 h 547687"/>
                <a:gd name="connsiteX223" fmla="*/ 105160 w 227013"/>
                <a:gd name="connsiteY223" fmla="*/ 476 h 547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</a:cxnLst>
              <a:rect l="l" t="t" r="r" b="b"/>
              <a:pathLst>
                <a:path w="227013" h="547687">
                  <a:moveTo>
                    <a:pt x="107625" y="112712"/>
                  </a:moveTo>
                  <a:lnTo>
                    <a:pt x="114620" y="112712"/>
                  </a:lnTo>
                  <a:lnTo>
                    <a:pt x="121455" y="113189"/>
                  </a:lnTo>
                  <a:lnTo>
                    <a:pt x="128291" y="114301"/>
                  </a:lnTo>
                  <a:lnTo>
                    <a:pt x="137512" y="115254"/>
                  </a:lnTo>
                  <a:lnTo>
                    <a:pt x="146414" y="117160"/>
                  </a:lnTo>
                  <a:lnTo>
                    <a:pt x="154681" y="119861"/>
                  </a:lnTo>
                  <a:lnTo>
                    <a:pt x="162311" y="123038"/>
                  </a:lnTo>
                  <a:lnTo>
                    <a:pt x="169465" y="127010"/>
                  </a:lnTo>
                  <a:lnTo>
                    <a:pt x="176301" y="131617"/>
                  </a:lnTo>
                  <a:lnTo>
                    <a:pt x="182660" y="136701"/>
                  </a:lnTo>
                  <a:lnTo>
                    <a:pt x="188542" y="142420"/>
                  </a:lnTo>
                  <a:lnTo>
                    <a:pt x="193947" y="148457"/>
                  </a:lnTo>
                  <a:lnTo>
                    <a:pt x="199034" y="155129"/>
                  </a:lnTo>
                  <a:lnTo>
                    <a:pt x="203485" y="162119"/>
                  </a:lnTo>
                  <a:lnTo>
                    <a:pt x="207460" y="169427"/>
                  </a:lnTo>
                  <a:lnTo>
                    <a:pt x="211275" y="177371"/>
                  </a:lnTo>
                  <a:lnTo>
                    <a:pt x="214454" y="185155"/>
                  </a:lnTo>
                  <a:lnTo>
                    <a:pt x="217316" y="193416"/>
                  </a:lnTo>
                  <a:lnTo>
                    <a:pt x="219859" y="201836"/>
                  </a:lnTo>
                  <a:lnTo>
                    <a:pt x="222085" y="210574"/>
                  </a:lnTo>
                  <a:lnTo>
                    <a:pt x="223675" y="219152"/>
                  </a:lnTo>
                  <a:lnTo>
                    <a:pt x="225106" y="227890"/>
                  </a:lnTo>
                  <a:lnTo>
                    <a:pt x="226059" y="236786"/>
                  </a:lnTo>
                  <a:lnTo>
                    <a:pt x="226695" y="245683"/>
                  </a:lnTo>
                  <a:lnTo>
                    <a:pt x="227013" y="254262"/>
                  </a:lnTo>
                  <a:lnTo>
                    <a:pt x="227013" y="262999"/>
                  </a:lnTo>
                  <a:lnTo>
                    <a:pt x="226695" y="271578"/>
                  </a:lnTo>
                  <a:lnTo>
                    <a:pt x="225900" y="279839"/>
                  </a:lnTo>
                  <a:lnTo>
                    <a:pt x="225265" y="284287"/>
                  </a:lnTo>
                  <a:lnTo>
                    <a:pt x="223675" y="288259"/>
                  </a:lnTo>
                  <a:lnTo>
                    <a:pt x="221767" y="291595"/>
                  </a:lnTo>
                  <a:lnTo>
                    <a:pt x="219383" y="294614"/>
                  </a:lnTo>
                  <a:lnTo>
                    <a:pt x="216521" y="296997"/>
                  </a:lnTo>
                  <a:lnTo>
                    <a:pt x="213342" y="298903"/>
                  </a:lnTo>
                  <a:lnTo>
                    <a:pt x="210003" y="300333"/>
                  </a:lnTo>
                  <a:lnTo>
                    <a:pt x="206506" y="301286"/>
                  </a:lnTo>
                  <a:lnTo>
                    <a:pt x="202849" y="301921"/>
                  </a:lnTo>
                  <a:lnTo>
                    <a:pt x="199352" y="301921"/>
                  </a:lnTo>
                  <a:lnTo>
                    <a:pt x="195855" y="301286"/>
                  </a:lnTo>
                  <a:lnTo>
                    <a:pt x="192675" y="300492"/>
                  </a:lnTo>
                  <a:lnTo>
                    <a:pt x="189496" y="298903"/>
                  </a:lnTo>
                  <a:lnTo>
                    <a:pt x="186793" y="297156"/>
                  </a:lnTo>
                  <a:lnTo>
                    <a:pt x="184409" y="294773"/>
                  </a:lnTo>
                  <a:lnTo>
                    <a:pt x="182501" y="291595"/>
                  </a:lnTo>
                  <a:lnTo>
                    <a:pt x="181229" y="288259"/>
                  </a:lnTo>
                  <a:lnTo>
                    <a:pt x="180752" y="284287"/>
                  </a:lnTo>
                  <a:lnTo>
                    <a:pt x="180752" y="279839"/>
                  </a:lnTo>
                  <a:lnTo>
                    <a:pt x="181388" y="273008"/>
                  </a:lnTo>
                  <a:lnTo>
                    <a:pt x="181706" y="265700"/>
                  </a:lnTo>
                  <a:lnTo>
                    <a:pt x="181865" y="258074"/>
                  </a:lnTo>
                  <a:lnTo>
                    <a:pt x="181706" y="250131"/>
                  </a:lnTo>
                  <a:lnTo>
                    <a:pt x="181229" y="241711"/>
                  </a:lnTo>
                  <a:lnTo>
                    <a:pt x="180434" y="233291"/>
                  </a:lnTo>
                  <a:lnTo>
                    <a:pt x="179321" y="225030"/>
                  </a:lnTo>
                  <a:lnTo>
                    <a:pt x="177732" y="216769"/>
                  </a:lnTo>
                  <a:lnTo>
                    <a:pt x="175665" y="208667"/>
                  </a:lnTo>
                  <a:lnTo>
                    <a:pt x="173122" y="201042"/>
                  </a:lnTo>
                  <a:lnTo>
                    <a:pt x="170260" y="193416"/>
                  </a:lnTo>
                  <a:lnTo>
                    <a:pt x="166604" y="186744"/>
                  </a:lnTo>
                  <a:lnTo>
                    <a:pt x="166604" y="219947"/>
                  </a:lnTo>
                  <a:lnTo>
                    <a:pt x="167240" y="252991"/>
                  </a:lnTo>
                  <a:lnTo>
                    <a:pt x="167557" y="286194"/>
                  </a:lnTo>
                  <a:lnTo>
                    <a:pt x="168193" y="289371"/>
                  </a:lnTo>
                  <a:lnTo>
                    <a:pt x="168352" y="292866"/>
                  </a:lnTo>
                  <a:lnTo>
                    <a:pt x="168511" y="350217"/>
                  </a:lnTo>
                  <a:lnTo>
                    <a:pt x="168829" y="407567"/>
                  </a:lnTo>
                  <a:lnTo>
                    <a:pt x="169624" y="464759"/>
                  </a:lnTo>
                  <a:lnTo>
                    <a:pt x="171532" y="522269"/>
                  </a:lnTo>
                  <a:lnTo>
                    <a:pt x="171373" y="527035"/>
                  </a:lnTo>
                  <a:lnTo>
                    <a:pt x="170578" y="531483"/>
                  </a:lnTo>
                  <a:lnTo>
                    <a:pt x="168988" y="535137"/>
                  </a:lnTo>
                  <a:lnTo>
                    <a:pt x="166763" y="538473"/>
                  </a:lnTo>
                  <a:lnTo>
                    <a:pt x="164378" y="541333"/>
                  </a:lnTo>
                  <a:lnTo>
                    <a:pt x="161358" y="543557"/>
                  </a:lnTo>
                  <a:lnTo>
                    <a:pt x="158019" y="545463"/>
                  </a:lnTo>
                  <a:lnTo>
                    <a:pt x="154363" y="546575"/>
                  </a:lnTo>
                  <a:lnTo>
                    <a:pt x="150547" y="547369"/>
                  </a:lnTo>
                  <a:lnTo>
                    <a:pt x="146732" y="547687"/>
                  </a:lnTo>
                  <a:lnTo>
                    <a:pt x="142917" y="547211"/>
                  </a:lnTo>
                  <a:lnTo>
                    <a:pt x="139101" y="546575"/>
                  </a:lnTo>
                  <a:lnTo>
                    <a:pt x="135445" y="545304"/>
                  </a:lnTo>
                  <a:lnTo>
                    <a:pt x="131789" y="543557"/>
                  </a:lnTo>
                  <a:lnTo>
                    <a:pt x="128609" y="541333"/>
                  </a:lnTo>
                  <a:lnTo>
                    <a:pt x="125907" y="538473"/>
                  </a:lnTo>
                  <a:lnTo>
                    <a:pt x="123522" y="535137"/>
                  </a:lnTo>
                  <a:lnTo>
                    <a:pt x="121614" y="531324"/>
                  </a:lnTo>
                  <a:lnTo>
                    <a:pt x="120502" y="527035"/>
                  </a:lnTo>
                  <a:lnTo>
                    <a:pt x="119866" y="522269"/>
                  </a:lnTo>
                  <a:lnTo>
                    <a:pt x="117958" y="462217"/>
                  </a:lnTo>
                  <a:lnTo>
                    <a:pt x="117004" y="402484"/>
                  </a:lnTo>
                  <a:lnTo>
                    <a:pt x="116686" y="342432"/>
                  </a:lnTo>
                  <a:lnTo>
                    <a:pt x="109214" y="342432"/>
                  </a:lnTo>
                  <a:lnTo>
                    <a:pt x="108897" y="402484"/>
                  </a:lnTo>
                  <a:lnTo>
                    <a:pt x="108102" y="462217"/>
                  </a:lnTo>
                  <a:lnTo>
                    <a:pt x="106035" y="522269"/>
                  </a:lnTo>
                  <a:lnTo>
                    <a:pt x="105558" y="527035"/>
                  </a:lnTo>
                  <a:lnTo>
                    <a:pt x="104286" y="531324"/>
                  </a:lnTo>
                  <a:lnTo>
                    <a:pt x="102379" y="535137"/>
                  </a:lnTo>
                  <a:lnTo>
                    <a:pt x="99994" y="538473"/>
                  </a:lnTo>
                  <a:lnTo>
                    <a:pt x="97292" y="541333"/>
                  </a:lnTo>
                  <a:lnTo>
                    <a:pt x="94112" y="543557"/>
                  </a:lnTo>
                  <a:lnTo>
                    <a:pt x="90774" y="545304"/>
                  </a:lnTo>
                  <a:lnTo>
                    <a:pt x="86958" y="546575"/>
                  </a:lnTo>
                  <a:lnTo>
                    <a:pt x="83143" y="547211"/>
                  </a:lnTo>
                  <a:lnTo>
                    <a:pt x="79328" y="547687"/>
                  </a:lnTo>
                  <a:lnTo>
                    <a:pt x="75512" y="547369"/>
                  </a:lnTo>
                  <a:lnTo>
                    <a:pt x="71697" y="546575"/>
                  </a:lnTo>
                  <a:lnTo>
                    <a:pt x="68041" y="545463"/>
                  </a:lnTo>
                  <a:lnTo>
                    <a:pt x="64702" y="543557"/>
                  </a:lnTo>
                  <a:lnTo>
                    <a:pt x="61681" y="541333"/>
                  </a:lnTo>
                  <a:lnTo>
                    <a:pt x="59138" y="538473"/>
                  </a:lnTo>
                  <a:lnTo>
                    <a:pt x="57071" y="535137"/>
                  </a:lnTo>
                  <a:lnTo>
                    <a:pt x="55481" y="531483"/>
                  </a:lnTo>
                  <a:lnTo>
                    <a:pt x="54527" y="527035"/>
                  </a:lnTo>
                  <a:lnTo>
                    <a:pt x="54368" y="522269"/>
                  </a:lnTo>
                  <a:lnTo>
                    <a:pt x="56276" y="464759"/>
                  </a:lnTo>
                  <a:lnTo>
                    <a:pt x="57230" y="407567"/>
                  </a:lnTo>
                  <a:lnTo>
                    <a:pt x="57548" y="350217"/>
                  </a:lnTo>
                  <a:lnTo>
                    <a:pt x="57707" y="292866"/>
                  </a:lnTo>
                  <a:lnTo>
                    <a:pt x="57707" y="292231"/>
                  </a:lnTo>
                  <a:lnTo>
                    <a:pt x="57707" y="291277"/>
                  </a:lnTo>
                  <a:lnTo>
                    <a:pt x="57707" y="288100"/>
                  </a:lnTo>
                  <a:lnTo>
                    <a:pt x="57707" y="191669"/>
                  </a:lnTo>
                  <a:lnTo>
                    <a:pt x="54368" y="199135"/>
                  </a:lnTo>
                  <a:lnTo>
                    <a:pt x="51666" y="207079"/>
                  </a:lnTo>
                  <a:lnTo>
                    <a:pt x="49758" y="215340"/>
                  </a:lnTo>
                  <a:lnTo>
                    <a:pt x="47851" y="223601"/>
                  </a:lnTo>
                  <a:lnTo>
                    <a:pt x="46738" y="232179"/>
                  </a:lnTo>
                  <a:lnTo>
                    <a:pt x="45784" y="240917"/>
                  </a:lnTo>
                  <a:lnTo>
                    <a:pt x="45307" y="249178"/>
                  </a:lnTo>
                  <a:lnTo>
                    <a:pt x="45148" y="257598"/>
                  </a:lnTo>
                  <a:lnTo>
                    <a:pt x="45307" y="265382"/>
                  </a:lnTo>
                  <a:lnTo>
                    <a:pt x="45625" y="272849"/>
                  </a:lnTo>
                  <a:lnTo>
                    <a:pt x="46261" y="279839"/>
                  </a:lnTo>
                  <a:lnTo>
                    <a:pt x="46420" y="284287"/>
                  </a:lnTo>
                  <a:lnTo>
                    <a:pt x="45625" y="288259"/>
                  </a:lnTo>
                  <a:lnTo>
                    <a:pt x="44353" y="291595"/>
                  </a:lnTo>
                  <a:lnTo>
                    <a:pt x="42604" y="294773"/>
                  </a:lnTo>
                  <a:lnTo>
                    <a:pt x="40379" y="297156"/>
                  </a:lnTo>
                  <a:lnTo>
                    <a:pt x="37517" y="298903"/>
                  </a:lnTo>
                  <a:lnTo>
                    <a:pt x="34497" y="300492"/>
                  </a:lnTo>
                  <a:lnTo>
                    <a:pt x="31158" y="301604"/>
                  </a:lnTo>
                  <a:lnTo>
                    <a:pt x="27661" y="302080"/>
                  </a:lnTo>
                  <a:lnTo>
                    <a:pt x="24164" y="301921"/>
                  </a:lnTo>
                  <a:lnTo>
                    <a:pt x="20507" y="301604"/>
                  </a:lnTo>
                  <a:lnTo>
                    <a:pt x="17010" y="300492"/>
                  </a:lnTo>
                  <a:lnTo>
                    <a:pt x="13671" y="298903"/>
                  </a:lnTo>
                  <a:lnTo>
                    <a:pt x="10492" y="297156"/>
                  </a:lnTo>
                  <a:lnTo>
                    <a:pt x="7630" y="294614"/>
                  </a:lnTo>
                  <a:lnTo>
                    <a:pt x="5246" y="291595"/>
                  </a:lnTo>
                  <a:lnTo>
                    <a:pt x="3338" y="288259"/>
                  </a:lnTo>
                  <a:lnTo>
                    <a:pt x="1907" y="284287"/>
                  </a:lnTo>
                  <a:lnTo>
                    <a:pt x="954" y="279839"/>
                  </a:lnTo>
                  <a:lnTo>
                    <a:pt x="318" y="271737"/>
                  </a:lnTo>
                  <a:lnTo>
                    <a:pt x="0" y="263317"/>
                  </a:lnTo>
                  <a:lnTo>
                    <a:pt x="0" y="254897"/>
                  </a:lnTo>
                  <a:lnTo>
                    <a:pt x="159" y="246318"/>
                  </a:lnTo>
                  <a:lnTo>
                    <a:pt x="795" y="237581"/>
                  </a:lnTo>
                  <a:lnTo>
                    <a:pt x="1748" y="229161"/>
                  </a:lnTo>
                  <a:lnTo>
                    <a:pt x="3020" y="220423"/>
                  </a:lnTo>
                  <a:lnTo>
                    <a:pt x="4610" y="211844"/>
                  </a:lnTo>
                  <a:lnTo>
                    <a:pt x="6677" y="203583"/>
                  </a:lnTo>
                  <a:lnTo>
                    <a:pt x="9061" y="195164"/>
                  </a:lnTo>
                  <a:lnTo>
                    <a:pt x="11764" y="187061"/>
                  </a:lnTo>
                  <a:lnTo>
                    <a:pt x="14943" y="179118"/>
                  </a:lnTo>
                  <a:lnTo>
                    <a:pt x="18441" y="171493"/>
                  </a:lnTo>
                  <a:lnTo>
                    <a:pt x="22256" y="164185"/>
                  </a:lnTo>
                  <a:lnTo>
                    <a:pt x="26548" y="157353"/>
                  </a:lnTo>
                  <a:lnTo>
                    <a:pt x="31476" y="150681"/>
                  </a:lnTo>
                  <a:lnTo>
                    <a:pt x="36404" y="144644"/>
                  </a:lnTo>
                  <a:lnTo>
                    <a:pt x="42128" y="138766"/>
                  </a:lnTo>
                  <a:lnTo>
                    <a:pt x="48168" y="133524"/>
                  </a:lnTo>
                  <a:lnTo>
                    <a:pt x="54527" y="128916"/>
                  </a:lnTo>
                  <a:lnTo>
                    <a:pt x="61522" y="124627"/>
                  </a:lnTo>
                  <a:lnTo>
                    <a:pt x="68994" y="121291"/>
                  </a:lnTo>
                  <a:lnTo>
                    <a:pt x="76625" y="118272"/>
                  </a:lnTo>
                  <a:lnTo>
                    <a:pt x="85051" y="116048"/>
                  </a:lnTo>
                  <a:lnTo>
                    <a:pt x="93953" y="114777"/>
                  </a:lnTo>
                  <a:lnTo>
                    <a:pt x="100630" y="113348"/>
                  </a:lnTo>
                  <a:close/>
                  <a:moveTo>
                    <a:pt x="111840" y="0"/>
                  </a:moveTo>
                  <a:lnTo>
                    <a:pt x="118678" y="476"/>
                  </a:lnTo>
                  <a:lnTo>
                    <a:pt x="125039" y="2064"/>
                  </a:lnTo>
                  <a:lnTo>
                    <a:pt x="130923" y="4286"/>
                  </a:lnTo>
                  <a:lnTo>
                    <a:pt x="136489" y="7461"/>
                  </a:lnTo>
                  <a:lnTo>
                    <a:pt x="141578" y="11430"/>
                  </a:lnTo>
                  <a:lnTo>
                    <a:pt x="146031" y="15875"/>
                  </a:lnTo>
                  <a:lnTo>
                    <a:pt x="149848" y="20955"/>
                  </a:lnTo>
                  <a:lnTo>
                    <a:pt x="152869" y="26670"/>
                  </a:lnTo>
                  <a:lnTo>
                    <a:pt x="155255" y="32861"/>
                  </a:lnTo>
                  <a:lnTo>
                    <a:pt x="156845" y="39370"/>
                  </a:lnTo>
                  <a:lnTo>
                    <a:pt x="157163" y="46196"/>
                  </a:lnTo>
                  <a:lnTo>
                    <a:pt x="156845" y="52864"/>
                  </a:lnTo>
                  <a:lnTo>
                    <a:pt x="155255" y="59373"/>
                  </a:lnTo>
                  <a:lnTo>
                    <a:pt x="152869" y="65564"/>
                  </a:lnTo>
                  <a:lnTo>
                    <a:pt x="149848" y="71120"/>
                  </a:lnTo>
                  <a:lnTo>
                    <a:pt x="146031" y="76200"/>
                  </a:lnTo>
                  <a:lnTo>
                    <a:pt x="141578" y="80804"/>
                  </a:lnTo>
                  <a:lnTo>
                    <a:pt x="136489" y="84773"/>
                  </a:lnTo>
                  <a:lnTo>
                    <a:pt x="130923" y="87789"/>
                  </a:lnTo>
                  <a:lnTo>
                    <a:pt x="125039" y="90170"/>
                  </a:lnTo>
                  <a:lnTo>
                    <a:pt x="118678" y="91599"/>
                  </a:lnTo>
                  <a:lnTo>
                    <a:pt x="111840" y="92075"/>
                  </a:lnTo>
                  <a:lnTo>
                    <a:pt x="105160" y="91599"/>
                  </a:lnTo>
                  <a:lnTo>
                    <a:pt x="98799" y="90170"/>
                  </a:lnTo>
                  <a:lnTo>
                    <a:pt x="92756" y="87789"/>
                  </a:lnTo>
                  <a:lnTo>
                    <a:pt x="87349" y="84773"/>
                  </a:lnTo>
                  <a:lnTo>
                    <a:pt x="82260" y="80804"/>
                  </a:lnTo>
                  <a:lnTo>
                    <a:pt x="77807" y="76200"/>
                  </a:lnTo>
                  <a:lnTo>
                    <a:pt x="73832" y="71120"/>
                  </a:lnTo>
                  <a:lnTo>
                    <a:pt x="70969" y="65564"/>
                  </a:lnTo>
                  <a:lnTo>
                    <a:pt x="68584" y="59373"/>
                  </a:lnTo>
                  <a:lnTo>
                    <a:pt x="67152" y="52864"/>
                  </a:lnTo>
                  <a:lnTo>
                    <a:pt x="66675" y="46196"/>
                  </a:lnTo>
                  <a:lnTo>
                    <a:pt x="67152" y="39370"/>
                  </a:lnTo>
                  <a:lnTo>
                    <a:pt x="68584" y="32861"/>
                  </a:lnTo>
                  <a:lnTo>
                    <a:pt x="70969" y="26670"/>
                  </a:lnTo>
                  <a:lnTo>
                    <a:pt x="73832" y="20955"/>
                  </a:lnTo>
                  <a:lnTo>
                    <a:pt x="77807" y="15875"/>
                  </a:lnTo>
                  <a:lnTo>
                    <a:pt x="82260" y="11430"/>
                  </a:lnTo>
                  <a:lnTo>
                    <a:pt x="87349" y="7461"/>
                  </a:lnTo>
                  <a:lnTo>
                    <a:pt x="92756" y="4286"/>
                  </a:lnTo>
                  <a:lnTo>
                    <a:pt x="98799" y="2064"/>
                  </a:lnTo>
                  <a:lnTo>
                    <a:pt x="105160" y="47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3" name="Footer Text"/>
            <p:cNvSpPr txBox="1"/>
            <p:nvPr/>
          </p:nvSpPr>
          <p:spPr>
            <a:xfrm>
              <a:off x="1356788" y="1775523"/>
              <a:ext cx="64254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  <a:latin typeface="+mj-lt"/>
                </a:rPr>
                <a:t>30%</a:t>
              </a:r>
              <a:endParaRPr lang="ar-SY" sz="1000" b="1" dirty="0">
                <a:solidFill>
                  <a:schemeClr val="accent1"/>
                </a:solidFill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2161592" y="1731714"/>
              <a:ext cx="125647" cy="333839"/>
            </a:xfrm>
            <a:custGeom>
              <a:avLst/>
              <a:gdLst>
                <a:gd name="connsiteX0" fmla="*/ 138758 w 273050"/>
                <a:gd name="connsiteY0" fmla="*/ 131762 h 725487"/>
                <a:gd name="connsiteX1" fmla="*/ 146035 w 273050"/>
                <a:gd name="connsiteY1" fmla="*/ 132443 h 725487"/>
                <a:gd name="connsiteX2" fmla="*/ 152981 w 273050"/>
                <a:gd name="connsiteY2" fmla="*/ 133578 h 725487"/>
                <a:gd name="connsiteX3" fmla="*/ 159431 w 273050"/>
                <a:gd name="connsiteY3" fmla="*/ 134941 h 725487"/>
                <a:gd name="connsiteX4" fmla="*/ 165550 w 273050"/>
                <a:gd name="connsiteY4" fmla="*/ 136984 h 725487"/>
                <a:gd name="connsiteX5" fmla="*/ 171008 w 273050"/>
                <a:gd name="connsiteY5" fmla="*/ 139028 h 725487"/>
                <a:gd name="connsiteX6" fmla="*/ 176135 w 273050"/>
                <a:gd name="connsiteY6" fmla="*/ 141298 h 725487"/>
                <a:gd name="connsiteX7" fmla="*/ 180435 w 273050"/>
                <a:gd name="connsiteY7" fmla="*/ 143341 h 725487"/>
                <a:gd name="connsiteX8" fmla="*/ 184404 w 273050"/>
                <a:gd name="connsiteY8" fmla="*/ 145385 h 725487"/>
                <a:gd name="connsiteX9" fmla="*/ 187712 w 273050"/>
                <a:gd name="connsiteY9" fmla="*/ 147428 h 725487"/>
                <a:gd name="connsiteX10" fmla="*/ 190193 w 273050"/>
                <a:gd name="connsiteY10" fmla="*/ 149018 h 725487"/>
                <a:gd name="connsiteX11" fmla="*/ 192177 w 273050"/>
                <a:gd name="connsiteY11" fmla="*/ 150380 h 725487"/>
                <a:gd name="connsiteX12" fmla="*/ 193335 w 273050"/>
                <a:gd name="connsiteY12" fmla="*/ 151288 h 725487"/>
                <a:gd name="connsiteX13" fmla="*/ 193831 w 273050"/>
                <a:gd name="connsiteY13" fmla="*/ 151515 h 725487"/>
                <a:gd name="connsiteX14" fmla="*/ 193996 w 273050"/>
                <a:gd name="connsiteY14" fmla="*/ 151742 h 725487"/>
                <a:gd name="connsiteX15" fmla="*/ 194658 w 273050"/>
                <a:gd name="connsiteY15" fmla="*/ 152196 h 725487"/>
                <a:gd name="connsiteX16" fmla="*/ 195816 w 273050"/>
                <a:gd name="connsiteY16" fmla="*/ 153104 h 725487"/>
                <a:gd name="connsiteX17" fmla="*/ 197469 w 273050"/>
                <a:gd name="connsiteY17" fmla="*/ 154240 h 725487"/>
                <a:gd name="connsiteX18" fmla="*/ 199289 w 273050"/>
                <a:gd name="connsiteY18" fmla="*/ 155829 h 725487"/>
                <a:gd name="connsiteX19" fmla="*/ 201769 w 273050"/>
                <a:gd name="connsiteY19" fmla="*/ 157872 h 725487"/>
                <a:gd name="connsiteX20" fmla="*/ 204416 w 273050"/>
                <a:gd name="connsiteY20" fmla="*/ 160370 h 725487"/>
                <a:gd name="connsiteX21" fmla="*/ 207227 w 273050"/>
                <a:gd name="connsiteY21" fmla="*/ 163548 h 725487"/>
                <a:gd name="connsiteX22" fmla="*/ 210535 w 273050"/>
                <a:gd name="connsiteY22" fmla="*/ 166954 h 725487"/>
                <a:gd name="connsiteX23" fmla="*/ 213843 w 273050"/>
                <a:gd name="connsiteY23" fmla="*/ 171268 h 725487"/>
                <a:gd name="connsiteX24" fmla="*/ 217316 w 273050"/>
                <a:gd name="connsiteY24" fmla="*/ 175809 h 725487"/>
                <a:gd name="connsiteX25" fmla="*/ 221119 w 273050"/>
                <a:gd name="connsiteY25" fmla="*/ 181485 h 725487"/>
                <a:gd name="connsiteX26" fmla="*/ 224758 w 273050"/>
                <a:gd name="connsiteY26" fmla="*/ 187615 h 725487"/>
                <a:gd name="connsiteX27" fmla="*/ 228562 w 273050"/>
                <a:gd name="connsiteY27" fmla="*/ 194200 h 725487"/>
                <a:gd name="connsiteX28" fmla="*/ 232696 w 273050"/>
                <a:gd name="connsiteY28" fmla="*/ 201692 h 725487"/>
                <a:gd name="connsiteX29" fmla="*/ 236500 w 273050"/>
                <a:gd name="connsiteY29" fmla="*/ 209866 h 725487"/>
                <a:gd name="connsiteX30" fmla="*/ 240469 w 273050"/>
                <a:gd name="connsiteY30" fmla="*/ 219175 h 725487"/>
                <a:gd name="connsiteX31" fmla="*/ 244273 w 273050"/>
                <a:gd name="connsiteY31" fmla="*/ 228938 h 725487"/>
                <a:gd name="connsiteX32" fmla="*/ 248077 w 273050"/>
                <a:gd name="connsiteY32" fmla="*/ 239609 h 725487"/>
                <a:gd name="connsiteX33" fmla="*/ 251881 w 273050"/>
                <a:gd name="connsiteY33" fmla="*/ 251188 h 725487"/>
                <a:gd name="connsiteX34" fmla="*/ 255354 w 273050"/>
                <a:gd name="connsiteY34" fmla="*/ 263903 h 725487"/>
                <a:gd name="connsiteX35" fmla="*/ 258496 w 273050"/>
                <a:gd name="connsiteY35" fmla="*/ 277299 h 725487"/>
                <a:gd name="connsiteX36" fmla="*/ 261804 w 273050"/>
                <a:gd name="connsiteY36" fmla="*/ 291602 h 725487"/>
                <a:gd name="connsiteX37" fmla="*/ 264616 w 273050"/>
                <a:gd name="connsiteY37" fmla="*/ 307269 h 725487"/>
                <a:gd name="connsiteX38" fmla="*/ 267096 w 273050"/>
                <a:gd name="connsiteY38" fmla="*/ 323616 h 725487"/>
                <a:gd name="connsiteX39" fmla="*/ 269577 w 273050"/>
                <a:gd name="connsiteY39" fmla="*/ 341098 h 725487"/>
                <a:gd name="connsiteX40" fmla="*/ 271396 w 273050"/>
                <a:gd name="connsiteY40" fmla="*/ 359716 h 725487"/>
                <a:gd name="connsiteX41" fmla="*/ 272885 w 273050"/>
                <a:gd name="connsiteY41" fmla="*/ 379469 h 725487"/>
                <a:gd name="connsiteX42" fmla="*/ 273050 w 273050"/>
                <a:gd name="connsiteY42" fmla="*/ 385599 h 725487"/>
                <a:gd name="connsiteX43" fmla="*/ 272554 w 273050"/>
                <a:gd name="connsiteY43" fmla="*/ 391049 h 725487"/>
                <a:gd name="connsiteX44" fmla="*/ 271231 w 273050"/>
                <a:gd name="connsiteY44" fmla="*/ 395817 h 725487"/>
                <a:gd name="connsiteX45" fmla="*/ 269412 w 273050"/>
                <a:gd name="connsiteY45" fmla="*/ 399903 h 725487"/>
                <a:gd name="connsiteX46" fmla="*/ 266931 w 273050"/>
                <a:gd name="connsiteY46" fmla="*/ 403309 h 725487"/>
                <a:gd name="connsiteX47" fmla="*/ 264119 w 273050"/>
                <a:gd name="connsiteY47" fmla="*/ 405807 h 725487"/>
                <a:gd name="connsiteX48" fmla="*/ 260977 w 273050"/>
                <a:gd name="connsiteY48" fmla="*/ 407850 h 725487"/>
                <a:gd name="connsiteX49" fmla="*/ 257504 w 273050"/>
                <a:gd name="connsiteY49" fmla="*/ 409212 h 725487"/>
                <a:gd name="connsiteX50" fmla="*/ 254031 w 273050"/>
                <a:gd name="connsiteY50" fmla="*/ 409893 h 725487"/>
                <a:gd name="connsiteX51" fmla="*/ 250393 w 273050"/>
                <a:gd name="connsiteY51" fmla="*/ 409893 h 725487"/>
                <a:gd name="connsiteX52" fmla="*/ 246589 w 273050"/>
                <a:gd name="connsiteY52" fmla="*/ 409212 h 725487"/>
                <a:gd name="connsiteX53" fmla="*/ 242950 w 273050"/>
                <a:gd name="connsiteY53" fmla="*/ 407850 h 725487"/>
                <a:gd name="connsiteX54" fmla="*/ 239312 w 273050"/>
                <a:gd name="connsiteY54" fmla="*/ 405807 h 725487"/>
                <a:gd name="connsiteX55" fmla="*/ 236004 w 273050"/>
                <a:gd name="connsiteY55" fmla="*/ 403082 h 725487"/>
                <a:gd name="connsiteX56" fmla="*/ 233193 w 273050"/>
                <a:gd name="connsiteY56" fmla="*/ 399676 h 725487"/>
                <a:gd name="connsiteX57" fmla="*/ 230546 w 273050"/>
                <a:gd name="connsiteY57" fmla="*/ 395817 h 725487"/>
                <a:gd name="connsiteX58" fmla="*/ 228396 w 273050"/>
                <a:gd name="connsiteY58" fmla="*/ 391049 h 725487"/>
                <a:gd name="connsiteX59" fmla="*/ 226908 w 273050"/>
                <a:gd name="connsiteY59" fmla="*/ 385599 h 725487"/>
                <a:gd name="connsiteX60" fmla="*/ 225916 w 273050"/>
                <a:gd name="connsiteY60" fmla="*/ 379469 h 725487"/>
                <a:gd name="connsiteX61" fmla="*/ 224593 w 273050"/>
                <a:gd name="connsiteY61" fmla="*/ 364711 h 725487"/>
                <a:gd name="connsiteX62" fmla="*/ 223104 w 273050"/>
                <a:gd name="connsiteY62" fmla="*/ 350180 h 725487"/>
                <a:gd name="connsiteX63" fmla="*/ 221450 w 273050"/>
                <a:gd name="connsiteY63" fmla="*/ 335195 h 725487"/>
                <a:gd name="connsiteX64" fmla="*/ 219300 w 273050"/>
                <a:gd name="connsiteY64" fmla="*/ 320891 h 725487"/>
                <a:gd name="connsiteX65" fmla="*/ 216819 w 273050"/>
                <a:gd name="connsiteY65" fmla="*/ 306587 h 725487"/>
                <a:gd name="connsiteX66" fmla="*/ 214008 w 273050"/>
                <a:gd name="connsiteY66" fmla="*/ 292284 h 725487"/>
                <a:gd name="connsiteX67" fmla="*/ 210700 w 273050"/>
                <a:gd name="connsiteY67" fmla="*/ 278434 h 725487"/>
                <a:gd name="connsiteX68" fmla="*/ 206566 w 273050"/>
                <a:gd name="connsiteY68" fmla="*/ 265038 h 725487"/>
                <a:gd name="connsiteX69" fmla="*/ 202100 w 273050"/>
                <a:gd name="connsiteY69" fmla="*/ 251642 h 725487"/>
                <a:gd name="connsiteX70" fmla="*/ 196808 w 273050"/>
                <a:gd name="connsiteY70" fmla="*/ 238928 h 725487"/>
                <a:gd name="connsiteX71" fmla="*/ 196808 w 273050"/>
                <a:gd name="connsiteY71" fmla="*/ 247555 h 725487"/>
                <a:gd name="connsiteX72" fmla="*/ 196808 w 273050"/>
                <a:gd name="connsiteY72" fmla="*/ 257318 h 725487"/>
                <a:gd name="connsiteX73" fmla="*/ 196808 w 273050"/>
                <a:gd name="connsiteY73" fmla="*/ 268444 h 725487"/>
                <a:gd name="connsiteX74" fmla="*/ 196808 w 273050"/>
                <a:gd name="connsiteY74" fmla="*/ 280023 h 725487"/>
                <a:gd name="connsiteX75" fmla="*/ 196808 w 273050"/>
                <a:gd name="connsiteY75" fmla="*/ 292284 h 725487"/>
                <a:gd name="connsiteX76" fmla="*/ 248408 w 273050"/>
                <a:gd name="connsiteY76" fmla="*/ 515016 h 725487"/>
                <a:gd name="connsiteX77" fmla="*/ 194823 w 273050"/>
                <a:gd name="connsiteY77" fmla="*/ 515016 h 725487"/>
                <a:gd name="connsiteX78" fmla="*/ 194823 w 273050"/>
                <a:gd name="connsiteY78" fmla="*/ 691884 h 725487"/>
                <a:gd name="connsiteX79" fmla="*/ 194493 w 273050"/>
                <a:gd name="connsiteY79" fmla="*/ 698015 h 725487"/>
                <a:gd name="connsiteX80" fmla="*/ 193335 w 273050"/>
                <a:gd name="connsiteY80" fmla="*/ 703464 h 725487"/>
                <a:gd name="connsiteX81" fmla="*/ 191681 w 273050"/>
                <a:gd name="connsiteY81" fmla="*/ 708232 h 725487"/>
                <a:gd name="connsiteX82" fmla="*/ 189366 w 273050"/>
                <a:gd name="connsiteY82" fmla="*/ 712318 h 725487"/>
                <a:gd name="connsiteX83" fmla="*/ 186719 w 273050"/>
                <a:gd name="connsiteY83" fmla="*/ 715724 h 725487"/>
                <a:gd name="connsiteX84" fmla="*/ 183743 w 273050"/>
                <a:gd name="connsiteY84" fmla="*/ 718449 h 725487"/>
                <a:gd name="connsiteX85" fmla="*/ 180269 w 273050"/>
                <a:gd name="connsiteY85" fmla="*/ 720265 h 725487"/>
                <a:gd name="connsiteX86" fmla="*/ 176796 w 273050"/>
                <a:gd name="connsiteY86" fmla="*/ 721854 h 725487"/>
                <a:gd name="connsiteX87" fmla="*/ 173158 w 273050"/>
                <a:gd name="connsiteY87" fmla="*/ 722536 h 725487"/>
                <a:gd name="connsiteX88" fmla="*/ 169354 w 273050"/>
                <a:gd name="connsiteY88" fmla="*/ 722536 h 725487"/>
                <a:gd name="connsiteX89" fmla="*/ 165881 w 273050"/>
                <a:gd name="connsiteY89" fmla="*/ 721854 h 725487"/>
                <a:gd name="connsiteX90" fmla="*/ 162408 w 273050"/>
                <a:gd name="connsiteY90" fmla="*/ 720265 h 725487"/>
                <a:gd name="connsiteX91" fmla="*/ 158935 w 273050"/>
                <a:gd name="connsiteY91" fmla="*/ 718449 h 725487"/>
                <a:gd name="connsiteX92" fmla="*/ 155958 w 273050"/>
                <a:gd name="connsiteY92" fmla="*/ 715724 h 725487"/>
                <a:gd name="connsiteX93" fmla="*/ 153312 w 273050"/>
                <a:gd name="connsiteY93" fmla="*/ 712318 h 725487"/>
                <a:gd name="connsiteX94" fmla="*/ 150831 w 273050"/>
                <a:gd name="connsiteY94" fmla="*/ 708232 h 725487"/>
                <a:gd name="connsiteX95" fmla="*/ 149177 w 273050"/>
                <a:gd name="connsiteY95" fmla="*/ 703464 h 725487"/>
                <a:gd name="connsiteX96" fmla="*/ 148185 w 273050"/>
                <a:gd name="connsiteY96" fmla="*/ 698015 h 725487"/>
                <a:gd name="connsiteX97" fmla="*/ 147854 w 273050"/>
                <a:gd name="connsiteY97" fmla="*/ 691884 h 725487"/>
                <a:gd name="connsiteX98" fmla="*/ 147854 w 273050"/>
                <a:gd name="connsiteY98" fmla="*/ 515016 h 725487"/>
                <a:gd name="connsiteX99" fmla="*/ 124866 w 273050"/>
                <a:gd name="connsiteY99" fmla="*/ 515016 h 725487"/>
                <a:gd name="connsiteX100" fmla="*/ 124866 w 273050"/>
                <a:gd name="connsiteY100" fmla="*/ 690976 h 725487"/>
                <a:gd name="connsiteX101" fmla="*/ 124535 w 273050"/>
                <a:gd name="connsiteY101" fmla="*/ 697106 h 725487"/>
                <a:gd name="connsiteX102" fmla="*/ 123212 w 273050"/>
                <a:gd name="connsiteY102" fmla="*/ 703010 h 725487"/>
                <a:gd name="connsiteX103" fmla="*/ 121227 w 273050"/>
                <a:gd name="connsiteY103" fmla="*/ 708232 h 725487"/>
                <a:gd name="connsiteX104" fmla="*/ 118746 w 273050"/>
                <a:gd name="connsiteY104" fmla="*/ 713000 h 725487"/>
                <a:gd name="connsiteX105" fmla="*/ 115604 w 273050"/>
                <a:gd name="connsiteY105" fmla="*/ 717086 h 725487"/>
                <a:gd name="connsiteX106" fmla="*/ 111966 w 273050"/>
                <a:gd name="connsiteY106" fmla="*/ 720492 h 725487"/>
                <a:gd name="connsiteX107" fmla="*/ 107831 w 273050"/>
                <a:gd name="connsiteY107" fmla="*/ 723217 h 725487"/>
                <a:gd name="connsiteX108" fmla="*/ 103531 w 273050"/>
                <a:gd name="connsiteY108" fmla="*/ 724806 h 725487"/>
                <a:gd name="connsiteX109" fmla="*/ 98900 w 273050"/>
                <a:gd name="connsiteY109" fmla="*/ 725487 h 725487"/>
                <a:gd name="connsiteX110" fmla="*/ 94269 w 273050"/>
                <a:gd name="connsiteY110" fmla="*/ 724806 h 725487"/>
                <a:gd name="connsiteX111" fmla="*/ 89969 w 273050"/>
                <a:gd name="connsiteY111" fmla="*/ 723217 h 725487"/>
                <a:gd name="connsiteX112" fmla="*/ 86166 w 273050"/>
                <a:gd name="connsiteY112" fmla="*/ 720492 h 725487"/>
                <a:gd name="connsiteX113" fmla="*/ 82527 w 273050"/>
                <a:gd name="connsiteY113" fmla="*/ 717086 h 725487"/>
                <a:gd name="connsiteX114" fmla="*/ 79716 w 273050"/>
                <a:gd name="connsiteY114" fmla="*/ 713000 h 725487"/>
                <a:gd name="connsiteX115" fmla="*/ 77400 w 273050"/>
                <a:gd name="connsiteY115" fmla="*/ 708232 h 725487"/>
                <a:gd name="connsiteX116" fmla="*/ 75746 w 273050"/>
                <a:gd name="connsiteY116" fmla="*/ 703010 h 725487"/>
                <a:gd name="connsiteX117" fmla="*/ 74754 w 273050"/>
                <a:gd name="connsiteY117" fmla="*/ 697106 h 725487"/>
                <a:gd name="connsiteX118" fmla="*/ 74257 w 273050"/>
                <a:gd name="connsiteY118" fmla="*/ 690976 h 725487"/>
                <a:gd name="connsiteX119" fmla="*/ 74257 w 273050"/>
                <a:gd name="connsiteY119" fmla="*/ 515016 h 725487"/>
                <a:gd name="connsiteX120" fmla="*/ 21500 w 273050"/>
                <a:gd name="connsiteY120" fmla="*/ 515016 h 725487"/>
                <a:gd name="connsiteX121" fmla="*/ 74588 w 273050"/>
                <a:gd name="connsiteY121" fmla="*/ 292738 h 725487"/>
                <a:gd name="connsiteX122" fmla="*/ 74754 w 273050"/>
                <a:gd name="connsiteY122" fmla="*/ 246647 h 725487"/>
                <a:gd name="connsiteX123" fmla="*/ 69296 w 273050"/>
                <a:gd name="connsiteY123" fmla="*/ 260497 h 725487"/>
                <a:gd name="connsiteX124" fmla="*/ 64665 w 273050"/>
                <a:gd name="connsiteY124" fmla="*/ 275028 h 725487"/>
                <a:gd name="connsiteX125" fmla="*/ 60531 w 273050"/>
                <a:gd name="connsiteY125" fmla="*/ 289786 h 725487"/>
                <a:gd name="connsiteX126" fmla="*/ 57388 w 273050"/>
                <a:gd name="connsiteY126" fmla="*/ 304998 h 725487"/>
                <a:gd name="connsiteX127" fmla="*/ 54577 w 273050"/>
                <a:gd name="connsiteY127" fmla="*/ 320210 h 725487"/>
                <a:gd name="connsiteX128" fmla="*/ 52096 w 273050"/>
                <a:gd name="connsiteY128" fmla="*/ 335876 h 725487"/>
                <a:gd name="connsiteX129" fmla="*/ 50111 w 273050"/>
                <a:gd name="connsiteY129" fmla="*/ 351770 h 725487"/>
                <a:gd name="connsiteX130" fmla="*/ 48457 w 273050"/>
                <a:gd name="connsiteY130" fmla="*/ 367663 h 725487"/>
                <a:gd name="connsiteX131" fmla="*/ 47134 w 273050"/>
                <a:gd name="connsiteY131" fmla="*/ 383556 h 725487"/>
                <a:gd name="connsiteX132" fmla="*/ 46142 w 273050"/>
                <a:gd name="connsiteY132" fmla="*/ 389686 h 725487"/>
                <a:gd name="connsiteX133" fmla="*/ 44654 w 273050"/>
                <a:gd name="connsiteY133" fmla="*/ 394908 h 725487"/>
                <a:gd name="connsiteX134" fmla="*/ 42504 w 273050"/>
                <a:gd name="connsiteY134" fmla="*/ 399676 h 725487"/>
                <a:gd name="connsiteX135" fmla="*/ 39857 w 273050"/>
                <a:gd name="connsiteY135" fmla="*/ 403763 h 725487"/>
                <a:gd name="connsiteX136" fmla="*/ 37046 w 273050"/>
                <a:gd name="connsiteY136" fmla="*/ 407169 h 725487"/>
                <a:gd name="connsiteX137" fmla="*/ 33573 w 273050"/>
                <a:gd name="connsiteY137" fmla="*/ 409666 h 725487"/>
                <a:gd name="connsiteX138" fmla="*/ 30100 w 273050"/>
                <a:gd name="connsiteY138" fmla="*/ 411710 h 725487"/>
                <a:gd name="connsiteX139" fmla="*/ 26627 w 273050"/>
                <a:gd name="connsiteY139" fmla="*/ 413072 h 725487"/>
                <a:gd name="connsiteX140" fmla="*/ 22823 w 273050"/>
                <a:gd name="connsiteY140" fmla="*/ 413753 h 725487"/>
                <a:gd name="connsiteX141" fmla="*/ 19184 w 273050"/>
                <a:gd name="connsiteY141" fmla="*/ 413753 h 725487"/>
                <a:gd name="connsiteX142" fmla="*/ 15546 w 273050"/>
                <a:gd name="connsiteY142" fmla="*/ 413072 h 725487"/>
                <a:gd name="connsiteX143" fmla="*/ 12073 w 273050"/>
                <a:gd name="connsiteY143" fmla="*/ 411937 h 725487"/>
                <a:gd name="connsiteX144" fmla="*/ 8931 w 273050"/>
                <a:gd name="connsiteY144" fmla="*/ 409893 h 725487"/>
                <a:gd name="connsiteX145" fmla="*/ 6119 w 273050"/>
                <a:gd name="connsiteY145" fmla="*/ 407169 h 725487"/>
                <a:gd name="connsiteX146" fmla="*/ 3638 w 273050"/>
                <a:gd name="connsiteY146" fmla="*/ 403763 h 725487"/>
                <a:gd name="connsiteX147" fmla="*/ 1819 w 273050"/>
                <a:gd name="connsiteY147" fmla="*/ 399903 h 725487"/>
                <a:gd name="connsiteX148" fmla="*/ 661 w 273050"/>
                <a:gd name="connsiteY148" fmla="*/ 395135 h 725487"/>
                <a:gd name="connsiteX149" fmla="*/ 0 w 273050"/>
                <a:gd name="connsiteY149" fmla="*/ 389686 h 725487"/>
                <a:gd name="connsiteX150" fmla="*/ 165 w 273050"/>
                <a:gd name="connsiteY150" fmla="*/ 383556 h 725487"/>
                <a:gd name="connsiteX151" fmla="*/ 1488 w 273050"/>
                <a:gd name="connsiteY151" fmla="*/ 368571 h 725487"/>
                <a:gd name="connsiteX152" fmla="*/ 2977 w 273050"/>
                <a:gd name="connsiteY152" fmla="*/ 353359 h 725487"/>
                <a:gd name="connsiteX153" fmla="*/ 4465 w 273050"/>
                <a:gd name="connsiteY153" fmla="*/ 338147 h 725487"/>
                <a:gd name="connsiteX154" fmla="*/ 6450 w 273050"/>
                <a:gd name="connsiteY154" fmla="*/ 323389 h 725487"/>
                <a:gd name="connsiteX155" fmla="*/ 8600 w 273050"/>
                <a:gd name="connsiteY155" fmla="*/ 308631 h 725487"/>
                <a:gd name="connsiteX156" fmla="*/ 10915 w 273050"/>
                <a:gd name="connsiteY156" fmla="*/ 293646 h 725487"/>
                <a:gd name="connsiteX157" fmla="*/ 13561 w 273050"/>
                <a:gd name="connsiteY157" fmla="*/ 279342 h 725487"/>
                <a:gd name="connsiteX158" fmla="*/ 16869 w 273050"/>
                <a:gd name="connsiteY158" fmla="*/ 265038 h 725487"/>
                <a:gd name="connsiteX159" fmla="*/ 20342 w 273050"/>
                <a:gd name="connsiteY159" fmla="*/ 250961 h 725487"/>
                <a:gd name="connsiteX160" fmla="*/ 24311 w 273050"/>
                <a:gd name="connsiteY160" fmla="*/ 237565 h 725487"/>
                <a:gd name="connsiteX161" fmla="*/ 28942 w 273050"/>
                <a:gd name="connsiteY161" fmla="*/ 224397 h 725487"/>
                <a:gd name="connsiteX162" fmla="*/ 34069 w 273050"/>
                <a:gd name="connsiteY162" fmla="*/ 211455 h 725487"/>
                <a:gd name="connsiteX163" fmla="*/ 39857 w 273050"/>
                <a:gd name="connsiteY163" fmla="*/ 199422 h 725487"/>
                <a:gd name="connsiteX164" fmla="*/ 46307 w 273050"/>
                <a:gd name="connsiteY164" fmla="*/ 187615 h 725487"/>
                <a:gd name="connsiteX165" fmla="*/ 53419 w 273050"/>
                <a:gd name="connsiteY165" fmla="*/ 176263 h 725487"/>
                <a:gd name="connsiteX166" fmla="*/ 61192 w 273050"/>
                <a:gd name="connsiteY166" fmla="*/ 165819 h 725487"/>
                <a:gd name="connsiteX167" fmla="*/ 70454 w 273050"/>
                <a:gd name="connsiteY167" fmla="*/ 157418 h 725487"/>
                <a:gd name="connsiteX168" fmla="*/ 79716 w 273050"/>
                <a:gd name="connsiteY168" fmla="*/ 150607 h 725487"/>
                <a:gd name="connsiteX169" fmla="*/ 88646 w 273050"/>
                <a:gd name="connsiteY169" fmla="*/ 144704 h 725487"/>
                <a:gd name="connsiteX170" fmla="*/ 97577 w 273050"/>
                <a:gd name="connsiteY170" fmla="*/ 140390 h 725487"/>
                <a:gd name="connsiteX171" fmla="*/ 106343 w 273050"/>
                <a:gd name="connsiteY171" fmla="*/ 136757 h 725487"/>
                <a:gd name="connsiteX172" fmla="*/ 114943 w 273050"/>
                <a:gd name="connsiteY172" fmla="*/ 134260 h 725487"/>
                <a:gd name="connsiteX173" fmla="*/ 123212 w 273050"/>
                <a:gd name="connsiteY173" fmla="*/ 132670 h 725487"/>
                <a:gd name="connsiteX174" fmla="*/ 130985 w 273050"/>
                <a:gd name="connsiteY174" fmla="*/ 131989 h 725487"/>
                <a:gd name="connsiteX175" fmla="*/ 136413 w 273050"/>
                <a:gd name="connsiteY175" fmla="*/ 0 h 725487"/>
                <a:gd name="connsiteX176" fmla="*/ 145694 w 273050"/>
                <a:gd name="connsiteY176" fmla="*/ 678 h 725487"/>
                <a:gd name="connsiteX177" fmla="*/ 154296 w 273050"/>
                <a:gd name="connsiteY177" fmla="*/ 2485 h 725487"/>
                <a:gd name="connsiteX178" fmla="*/ 162672 w 273050"/>
                <a:gd name="connsiteY178" fmla="*/ 5649 h 725487"/>
                <a:gd name="connsiteX179" fmla="*/ 170142 w 273050"/>
                <a:gd name="connsiteY179" fmla="*/ 9716 h 725487"/>
                <a:gd name="connsiteX180" fmla="*/ 177159 w 273050"/>
                <a:gd name="connsiteY180" fmla="*/ 15139 h 725487"/>
                <a:gd name="connsiteX181" fmla="*/ 183271 w 273050"/>
                <a:gd name="connsiteY181" fmla="*/ 21239 h 725487"/>
                <a:gd name="connsiteX182" fmla="*/ 188478 w 273050"/>
                <a:gd name="connsiteY182" fmla="*/ 28018 h 725487"/>
                <a:gd name="connsiteX183" fmla="*/ 192553 w 273050"/>
                <a:gd name="connsiteY183" fmla="*/ 35474 h 725487"/>
                <a:gd name="connsiteX184" fmla="*/ 195722 w 273050"/>
                <a:gd name="connsiteY184" fmla="*/ 43382 h 725487"/>
                <a:gd name="connsiteX185" fmla="*/ 197986 w 273050"/>
                <a:gd name="connsiteY185" fmla="*/ 52194 h 725487"/>
                <a:gd name="connsiteX186" fmla="*/ 198438 w 273050"/>
                <a:gd name="connsiteY186" fmla="*/ 61232 h 725487"/>
                <a:gd name="connsiteX187" fmla="*/ 197986 w 273050"/>
                <a:gd name="connsiteY187" fmla="*/ 70270 h 725487"/>
                <a:gd name="connsiteX188" fmla="*/ 195722 w 273050"/>
                <a:gd name="connsiteY188" fmla="*/ 78856 h 725487"/>
                <a:gd name="connsiteX189" fmla="*/ 192553 w 273050"/>
                <a:gd name="connsiteY189" fmla="*/ 86764 h 725487"/>
                <a:gd name="connsiteX190" fmla="*/ 188478 w 273050"/>
                <a:gd name="connsiteY190" fmla="*/ 94446 h 725487"/>
                <a:gd name="connsiteX191" fmla="*/ 183271 w 273050"/>
                <a:gd name="connsiteY191" fmla="*/ 101225 h 725487"/>
                <a:gd name="connsiteX192" fmla="*/ 177159 w 273050"/>
                <a:gd name="connsiteY192" fmla="*/ 107325 h 725487"/>
                <a:gd name="connsiteX193" fmla="*/ 170142 w 273050"/>
                <a:gd name="connsiteY193" fmla="*/ 112522 h 725487"/>
                <a:gd name="connsiteX194" fmla="*/ 162672 w 273050"/>
                <a:gd name="connsiteY194" fmla="*/ 116589 h 725487"/>
                <a:gd name="connsiteX195" fmla="*/ 154296 w 273050"/>
                <a:gd name="connsiteY195" fmla="*/ 119753 h 725487"/>
                <a:gd name="connsiteX196" fmla="*/ 145694 w 273050"/>
                <a:gd name="connsiteY196" fmla="*/ 121560 h 725487"/>
                <a:gd name="connsiteX197" fmla="*/ 136413 w 273050"/>
                <a:gd name="connsiteY197" fmla="*/ 122238 h 725487"/>
                <a:gd name="connsiteX198" fmla="*/ 127358 w 273050"/>
                <a:gd name="connsiteY198" fmla="*/ 121560 h 725487"/>
                <a:gd name="connsiteX199" fmla="*/ 118756 w 273050"/>
                <a:gd name="connsiteY199" fmla="*/ 119753 h 725487"/>
                <a:gd name="connsiteX200" fmla="*/ 110380 w 273050"/>
                <a:gd name="connsiteY200" fmla="*/ 116589 h 725487"/>
                <a:gd name="connsiteX201" fmla="*/ 102683 w 273050"/>
                <a:gd name="connsiteY201" fmla="*/ 112522 h 725487"/>
                <a:gd name="connsiteX202" fmla="*/ 95892 w 273050"/>
                <a:gd name="connsiteY202" fmla="*/ 107325 h 725487"/>
                <a:gd name="connsiteX203" fmla="*/ 89780 w 273050"/>
                <a:gd name="connsiteY203" fmla="*/ 101225 h 725487"/>
                <a:gd name="connsiteX204" fmla="*/ 84574 w 273050"/>
                <a:gd name="connsiteY204" fmla="*/ 94446 h 725487"/>
                <a:gd name="connsiteX205" fmla="*/ 80499 w 273050"/>
                <a:gd name="connsiteY205" fmla="*/ 86764 h 725487"/>
                <a:gd name="connsiteX206" fmla="*/ 77330 w 273050"/>
                <a:gd name="connsiteY206" fmla="*/ 78856 h 725487"/>
                <a:gd name="connsiteX207" fmla="*/ 75292 w 273050"/>
                <a:gd name="connsiteY207" fmla="*/ 70270 h 725487"/>
                <a:gd name="connsiteX208" fmla="*/ 74613 w 273050"/>
                <a:gd name="connsiteY208" fmla="*/ 61232 h 725487"/>
                <a:gd name="connsiteX209" fmla="*/ 75292 w 273050"/>
                <a:gd name="connsiteY209" fmla="*/ 52194 h 725487"/>
                <a:gd name="connsiteX210" fmla="*/ 77330 w 273050"/>
                <a:gd name="connsiteY210" fmla="*/ 43382 h 725487"/>
                <a:gd name="connsiteX211" fmla="*/ 80499 w 273050"/>
                <a:gd name="connsiteY211" fmla="*/ 35474 h 725487"/>
                <a:gd name="connsiteX212" fmla="*/ 84574 w 273050"/>
                <a:gd name="connsiteY212" fmla="*/ 28018 h 725487"/>
                <a:gd name="connsiteX213" fmla="*/ 89780 w 273050"/>
                <a:gd name="connsiteY213" fmla="*/ 21239 h 725487"/>
                <a:gd name="connsiteX214" fmla="*/ 95892 w 273050"/>
                <a:gd name="connsiteY214" fmla="*/ 15139 h 725487"/>
                <a:gd name="connsiteX215" fmla="*/ 102683 w 273050"/>
                <a:gd name="connsiteY215" fmla="*/ 9716 h 725487"/>
                <a:gd name="connsiteX216" fmla="*/ 110380 w 273050"/>
                <a:gd name="connsiteY216" fmla="*/ 5649 h 725487"/>
                <a:gd name="connsiteX217" fmla="*/ 118756 w 273050"/>
                <a:gd name="connsiteY217" fmla="*/ 2485 h 725487"/>
                <a:gd name="connsiteX218" fmla="*/ 127358 w 273050"/>
                <a:gd name="connsiteY218" fmla="*/ 678 h 725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</a:cxnLst>
              <a:rect l="l" t="t" r="r" b="b"/>
              <a:pathLst>
                <a:path w="273050" h="725487">
                  <a:moveTo>
                    <a:pt x="138758" y="131762"/>
                  </a:moveTo>
                  <a:lnTo>
                    <a:pt x="146035" y="132443"/>
                  </a:lnTo>
                  <a:lnTo>
                    <a:pt x="152981" y="133578"/>
                  </a:lnTo>
                  <a:lnTo>
                    <a:pt x="159431" y="134941"/>
                  </a:lnTo>
                  <a:lnTo>
                    <a:pt x="165550" y="136984"/>
                  </a:lnTo>
                  <a:lnTo>
                    <a:pt x="171008" y="139028"/>
                  </a:lnTo>
                  <a:lnTo>
                    <a:pt x="176135" y="141298"/>
                  </a:lnTo>
                  <a:lnTo>
                    <a:pt x="180435" y="143341"/>
                  </a:lnTo>
                  <a:lnTo>
                    <a:pt x="184404" y="145385"/>
                  </a:lnTo>
                  <a:lnTo>
                    <a:pt x="187712" y="147428"/>
                  </a:lnTo>
                  <a:lnTo>
                    <a:pt x="190193" y="149018"/>
                  </a:lnTo>
                  <a:lnTo>
                    <a:pt x="192177" y="150380"/>
                  </a:lnTo>
                  <a:lnTo>
                    <a:pt x="193335" y="151288"/>
                  </a:lnTo>
                  <a:lnTo>
                    <a:pt x="193831" y="151515"/>
                  </a:lnTo>
                  <a:lnTo>
                    <a:pt x="193996" y="151742"/>
                  </a:lnTo>
                  <a:lnTo>
                    <a:pt x="194658" y="152196"/>
                  </a:lnTo>
                  <a:lnTo>
                    <a:pt x="195816" y="153104"/>
                  </a:lnTo>
                  <a:lnTo>
                    <a:pt x="197469" y="154240"/>
                  </a:lnTo>
                  <a:lnTo>
                    <a:pt x="199289" y="155829"/>
                  </a:lnTo>
                  <a:lnTo>
                    <a:pt x="201769" y="157872"/>
                  </a:lnTo>
                  <a:lnTo>
                    <a:pt x="204416" y="160370"/>
                  </a:lnTo>
                  <a:lnTo>
                    <a:pt x="207227" y="163548"/>
                  </a:lnTo>
                  <a:lnTo>
                    <a:pt x="210535" y="166954"/>
                  </a:lnTo>
                  <a:lnTo>
                    <a:pt x="213843" y="171268"/>
                  </a:lnTo>
                  <a:lnTo>
                    <a:pt x="217316" y="175809"/>
                  </a:lnTo>
                  <a:lnTo>
                    <a:pt x="221119" y="181485"/>
                  </a:lnTo>
                  <a:lnTo>
                    <a:pt x="224758" y="187615"/>
                  </a:lnTo>
                  <a:lnTo>
                    <a:pt x="228562" y="194200"/>
                  </a:lnTo>
                  <a:lnTo>
                    <a:pt x="232696" y="201692"/>
                  </a:lnTo>
                  <a:lnTo>
                    <a:pt x="236500" y="209866"/>
                  </a:lnTo>
                  <a:lnTo>
                    <a:pt x="240469" y="219175"/>
                  </a:lnTo>
                  <a:lnTo>
                    <a:pt x="244273" y="228938"/>
                  </a:lnTo>
                  <a:lnTo>
                    <a:pt x="248077" y="239609"/>
                  </a:lnTo>
                  <a:lnTo>
                    <a:pt x="251881" y="251188"/>
                  </a:lnTo>
                  <a:lnTo>
                    <a:pt x="255354" y="263903"/>
                  </a:lnTo>
                  <a:lnTo>
                    <a:pt x="258496" y="277299"/>
                  </a:lnTo>
                  <a:lnTo>
                    <a:pt x="261804" y="291602"/>
                  </a:lnTo>
                  <a:lnTo>
                    <a:pt x="264616" y="307269"/>
                  </a:lnTo>
                  <a:lnTo>
                    <a:pt x="267096" y="323616"/>
                  </a:lnTo>
                  <a:lnTo>
                    <a:pt x="269577" y="341098"/>
                  </a:lnTo>
                  <a:lnTo>
                    <a:pt x="271396" y="359716"/>
                  </a:lnTo>
                  <a:lnTo>
                    <a:pt x="272885" y="379469"/>
                  </a:lnTo>
                  <a:lnTo>
                    <a:pt x="273050" y="385599"/>
                  </a:lnTo>
                  <a:lnTo>
                    <a:pt x="272554" y="391049"/>
                  </a:lnTo>
                  <a:lnTo>
                    <a:pt x="271231" y="395817"/>
                  </a:lnTo>
                  <a:lnTo>
                    <a:pt x="269412" y="399903"/>
                  </a:lnTo>
                  <a:lnTo>
                    <a:pt x="266931" y="403309"/>
                  </a:lnTo>
                  <a:lnTo>
                    <a:pt x="264119" y="405807"/>
                  </a:lnTo>
                  <a:lnTo>
                    <a:pt x="260977" y="407850"/>
                  </a:lnTo>
                  <a:lnTo>
                    <a:pt x="257504" y="409212"/>
                  </a:lnTo>
                  <a:lnTo>
                    <a:pt x="254031" y="409893"/>
                  </a:lnTo>
                  <a:lnTo>
                    <a:pt x="250393" y="409893"/>
                  </a:lnTo>
                  <a:lnTo>
                    <a:pt x="246589" y="409212"/>
                  </a:lnTo>
                  <a:lnTo>
                    <a:pt x="242950" y="407850"/>
                  </a:lnTo>
                  <a:lnTo>
                    <a:pt x="239312" y="405807"/>
                  </a:lnTo>
                  <a:lnTo>
                    <a:pt x="236004" y="403082"/>
                  </a:lnTo>
                  <a:lnTo>
                    <a:pt x="233193" y="399676"/>
                  </a:lnTo>
                  <a:lnTo>
                    <a:pt x="230546" y="395817"/>
                  </a:lnTo>
                  <a:lnTo>
                    <a:pt x="228396" y="391049"/>
                  </a:lnTo>
                  <a:lnTo>
                    <a:pt x="226908" y="385599"/>
                  </a:lnTo>
                  <a:lnTo>
                    <a:pt x="225916" y="379469"/>
                  </a:lnTo>
                  <a:lnTo>
                    <a:pt x="224593" y="364711"/>
                  </a:lnTo>
                  <a:lnTo>
                    <a:pt x="223104" y="350180"/>
                  </a:lnTo>
                  <a:lnTo>
                    <a:pt x="221450" y="335195"/>
                  </a:lnTo>
                  <a:lnTo>
                    <a:pt x="219300" y="320891"/>
                  </a:lnTo>
                  <a:lnTo>
                    <a:pt x="216819" y="306587"/>
                  </a:lnTo>
                  <a:lnTo>
                    <a:pt x="214008" y="292284"/>
                  </a:lnTo>
                  <a:lnTo>
                    <a:pt x="210700" y="278434"/>
                  </a:lnTo>
                  <a:lnTo>
                    <a:pt x="206566" y="265038"/>
                  </a:lnTo>
                  <a:lnTo>
                    <a:pt x="202100" y="251642"/>
                  </a:lnTo>
                  <a:lnTo>
                    <a:pt x="196808" y="238928"/>
                  </a:lnTo>
                  <a:lnTo>
                    <a:pt x="196808" y="247555"/>
                  </a:lnTo>
                  <a:lnTo>
                    <a:pt x="196808" y="257318"/>
                  </a:lnTo>
                  <a:lnTo>
                    <a:pt x="196808" y="268444"/>
                  </a:lnTo>
                  <a:lnTo>
                    <a:pt x="196808" y="280023"/>
                  </a:lnTo>
                  <a:lnTo>
                    <a:pt x="196808" y="292284"/>
                  </a:lnTo>
                  <a:lnTo>
                    <a:pt x="248408" y="515016"/>
                  </a:lnTo>
                  <a:lnTo>
                    <a:pt x="194823" y="515016"/>
                  </a:lnTo>
                  <a:lnTo>
                    <a:pt x="194823" y="691884"/>
                  </a:lnTo>
                  <a:lnTo>
                    <a:pt x="194493" y="698015"/>
                  </a:lnTo>
                  <a:lnTo>
                    <a:pt x="193335" y="703464"/>
                  </a:lnTo>
                  <a:lnTo>
                    <a:pt x="191681" y="708232"/>
                  </a:lnTo>
                  <a:lnTo>
                    <a:pt x="189366" y="712318"/>
                  </a:lnTo>
                  <a:lnTo>
                    <a:pt x="186719" y="715724"/>
                  </a:lnTo>
                  <a:lnTo>
                    <a:pt x="183743" y="718449"/>
                  </a:lnTo>
                  <a:lnTo>
                    <a:pt x="180269" y="720265"/>
                  </a:lnTo>
                  <a:lnTo>
                    <a:pt x="176796" y="721854"/>
                  </a:lnTo>
                  <a:lnTo>
                    <a:pt x="173158" y="722536"/>
                  </a:lnTo>
                  <a:lnTo>
                    <a:pt x="169354" y="722536"/>
                  </a:lnTo>
                  <a:lnTo>
                    <a:pt x="165881" y="721854"/>
                  </a:lnTo>
                  <a:lnTo>
                    <a:pt x="162408" y="720265"/>
                  </a:lnTo>
                  <a:lnTo>
                    <a:pt x="158935" y="718449"/>
                  </a:lnTo>
                  <a:lnTo>
                    <a:pt x="155958" y="715724"/>
                  </a:lnTo>
                  <a:lnTo>
                    <a:pt x="153312" y="712318"/>
                  </a:lnTo>
                  <a:lnTo>
                    <a:pt x="150831" y="708232"/>
                  </a:lnTo>
                  <a:lnTo>
                    <a:pt x="149177" y="703464"/>
                  </a:lnTo>
                  <a:lnTo>
                    <a:pt x="148185" y="698015"/>
                  </a:lnTo>
                  <a:lnTo>
                    <a:pt x="147854" y="691884"/>
                  </a:lnTo>
                  <a:lnTo>
                    <a:pt x="147854" y="515016"/>
                  </a:lnTo>
                  <a:lnTo>
                    <a:pt x="124866" y="515016"/>
                  </a:lnTo>
                  <a:lnTo>
                    <a:pt x="124866" y="690976"/>
                  </a:lnTo>
                  <a:lnTo>
                    <a:pt x="124535" y="697106"/>
                  </a:lnTo>
                  <a:lnTo>
                    <a:pt x="123212" y="703010"/>
                  </a:lnTo>
                  <a:lnTo>
                    <a:pt x="121227" y="708232"/>
                  </a:lnTo>
                  <a:lnTo>
                    <a:pt x="118746" y="713000"/>
                  </a:lnTo>
                  <a:lnTo>
                    <a:pt x="115604" y="717086"/>
                  </a:lnTo>
                  <a:lnTo>
                    <a:pt x="111966" y="720492"/>
                  </a:lnTo>
                  <a:lnTo>
                    <a:pt x="107831" y="723217"/>
                  </a:lnTo>
                  <a:lnTo>
                    <a:pt x="103531" y="724806"/>
                  </a:lnTo>
                  <a:lnTo>
                    <a:pt x="98900" y="725487"/>
                  </a:lnTo>
                  <a:lnTo>
                    <a:pt x="94269" y="724806"/>
                  </a:lnTo>
                  <a:lnTo>
                    <a:pt x="89969" y="723217"/>
                  </a:lnTo>
                  <a:lnTo>
                    <a:pt x="86166" y="720492"/>
                  </a:lnTo>
                  <a:lnTo>
                    <a:pt x="82527" y="717086"/>
                  </a:lnTo>
                  <a:lnTo>
                    <a:pt x="79716" y="713000"/>
                  </a:lnTo>
                  <a:lnTo>
                    <a:pt x="77400" y="708232"/>
                  </a:lnTo>
                  <a:lnTo>
                    <a:pt x="75746" y="703010"/>
                  </a:lnTo>
                  <a:lnTo>
                    <a:pt x="74754" y="697106"/>
                  </a:lnTo>
                  <a:lnTo>
                    <a:pt x="74257" y="690976"/>
                  </a:lnTo>
                  <a:lnTo>
                    <a:pt x="74257" y="515016"/>
                  </a:lnTo>
                  <a:lnTo>
                    <a:pt x="21500" y="515016"/>
                  </a:lnTo>
                  <a:lnTo>
                    <a:pt x="74588" y="292738"/>
                  </a:lnTo>
                  <a:lnTo>
                    <a:pt x="74754" y="246647"/>
                  </a:lnTo>
                  <a:lnTo>
                    <a:pt x="69296" y="260497"/>
                  </a:lnTo>
                  <a:lnTo>
                    <a:pt x="64665" y="275028"/>
                  </a:lnTo>
                  <a:lnTo>
                    <a:pt x="60531" y="289786"/>
                  </a:lnTo>
                  <a:lnTo>
                    <a:pt x="57388" y="304998"/>
                  </a:lnTo>
                  <a:lnTo>
                    <a:pt x="54577" y="320210"/>
                  </a:lnTo>
                  <a:lnTo>
                    <a:pt x="52096" y="335876"/>
                  </a:lnTo>
                  <a:lnTo>
                    <a:pt x="50111" y="351770"/>
                  </a:lnTo>
                  <a:lnTo>
                    <a:pt x="48457" y="367663"/>
                  </a:lnTo>
                  <a:lnTo>
                    <a:pt x="47134" y="383556"/>
                  </a:lnTo>
                  <a:lnTo>
                    <a:pt x="46142" y="389686"/>
                  </a:lnTo>
                  <a:lnTo>
                    <a:pt x="44654" y="394908"/>
                  </a:lnTo>
                  <a:lnTo>
                    <a:pt x="42504" y="399676"/>
                  </a:lnTo>
                  <a:lnTo>
                    <a:pt x="39857" y="403763"/>
                  </a:lnTo>
                  <a:lnTo>
                    <a:pt x="37046" y="407169"/>
                  </a:lnTo>
                  <a:lnTo>
                    <a:pt x="33573" y="409666"/>
                  </a:lnTo>
                  <a:lnTo>
                    <a:pt x="30100" y="411710"/>
                  </a:lnTo>
                  <a:lnTo>
                    <a:pt x="26627" y="413072"/>
                  </a:lnTo>
                  <a:lnTo>
                    <a:pt x="22823" y="413753"/>
                  </a:lnTo>
                  <a:lnTo>
                    <a:pt x="19184" y="413753"/>
                  </a:lnTo>
                  <a:lnTo>
                    <a:pt x="15546" y="413072"/>
                  </a:lnTo>
                  <a:lnTo>
                    <a:pt x="12073" y="411937"/>
                  </a:lnTo>
                  <a:lnTo>
                    <a:pt x="8931" y="409893"/>
                  </a:lnTo>
                  <a:lnTo>
                    <a:pt x="6119" y="407169"/>
                  </a:lnTo>
                  <a:lnTo>
                    <a:pt x="3638" y="403763"/>
                  </a:lnTo>
                  <a:lnTo>
                    <a:pt x="1819" y="399903"/>
                  </a:lnTo>
                  <a:lnTo>
                    <a:pt x="661" y="395135"/>
                  </a:lnTo>
                  <a:lnTo>
                    <a:pt x="0" y="389686"/>
                  </a:lnTo>
                  <a:lnTo>
                    <a:pt x="165" y="383556"/>
                  </a:lnTo>
                  <a:lnTo>
                    <a:pt x="1488" y="368571"/>
                  </a:lnTo>
                  <a:lnTo>
                    <a:pt x="2977" y="353359"/>
                  </a:lnTo>
                  <a:lnTo>
                    <a:pt x="4465" y="338147"/>
                  </a:lnTo>
                  <a:lnTo>
                    <a:pt x="6450" y="323389"/>
                  </a:lnTo>
                  <a:lnTo>
                    <a:pt x="8600" y="308631"/>
                  </a:lnTo>
                  <a:lnTo>
                    <a:pt x="10915" y="293646"/>
                  </a:lnTo>
                  <a:lnTo>
                    <a:pt x="13561" y="279342"/>
                  </a:lnTo>
                  <a:lnTo>
                    <a:pt x="16869" y="265038"/>
                  </a:lnTo>
                  <a:lnTo>
                    <a:pt x="20342" y="250961"/>
                  </a:lnTo>
                  <a:lnTo>
                    <a:pt x="24311" y="237565"/>
                  </a:lnTo>
                  <a:lnTo>
                    <a:pt x="28942" y="224397"/>
                  </a:lnTo>
                  <a:lnTo>
                    <a:pt x="34069" y="211455"/>
                  </a:lnTo>
                  <a:lnTo>
                    <a:pt x="39857" y="199422"/>
                  </a:lnTo>
                  <a:lnTo>
                    <a:pt x="46307" y="187615"/>
                  </a:lnTo>
                  <a:lnTo>
                    <a:pt x="53419" y="176263"/>
                  </a:lnTo>
                  <a:lnTo>
                    <a:pt x="61192" y="165819"/>
                  </a:lnTo>
                  <a:lnTo>
                    <a:pt x="70454" y="157418"/>
                  </a:lnTo>
                  <a:lnTo>
                    <a:pt x="79716" y="150607"/>
                  </a:lnTo>
                  <a:lnTo>
                    <a:pt x="88646" y="144704"/>
                  </a:lnTo>
                  <a:lnTo>
                    <a:pt x="97577" y="140390"/>
                  </a:lnTo>
                  <a:lnTo>
                    <a:pt x="106343" y="136757"/>
                  </a:lnTo>
                  <a:lnTo>
                    <a:pt x="114943" y="134260"/>
                  </a:lnTo>
                  <a:lnTo>
                    <a:pt x="123212" y="132670"/>
                  </a:lnTo>
                  <a:lnTo>
                    <a:pt x="130985" y="131989"/>
                  </a:lnTo>
                  <a:close/>
                  <a:moveTo>
                    <a:pt x="136413" y="0"/>
                  </a:moveTo>
                  <a:lnTo>
                    <a:pt x="145694" y="678"/>
                  </a:lnTo>
                  <a:lnTo>
                    <a:pt x="154296" y="2485"/>
                  </a:lnTo>
                  <a:lnTo>
                    <a:pt x="162672" y="5649"/>
                  </a:lnTo>
                  <a:lnTo>
                    <a:pt x="170142" y="9716"/>
                  </a:lnTo>
                  <a:lnTo>
                    <a:pt x="177159" y="15139"/>
                  </a:lnTo>
                  <a:lnTo>
                    <a:pt x="183271" y="21239"/>
                  </a:lnTo>
                  <a:lnTo>
                    <a:pt x="188478" y="28018"/>
                  </a:lnTo>
                  <a:lnTo>
                    <a:pt x="192553" y="35474"/>
                  </a:lnTo>
                  <a:lnTo>
                    <a:pt x="195722" y="43382"/>
                  </a:lnTo>
                  <a:lnTo>
                    <a:pt x="197986" y="52194"/>
                  </a:lnTo>
                  <a:lnTo>
                    <a:pt x="198438" y="61232"/>
                  </a:lnTo>
                  <a:lnTo>
                    <a:pt x="197986" y="70270"/>
                  </a:lnTo>
                  <a:lnTo>
                    <a:pt x="195722" y="78856"/>
                  </a:lnTo>
                  <a:lnTo>
                    <a:pt x="192553" y="86764"/>
                  </a:lnTo>
                  <a:lnTo>
                    <a:pt x="188478" y="94446"/>
                  </a:lnTo>
                  <a:lnTo>
                    <a:pt x="183271" y="101225"/>
                  </a:lnTo>
                  <a:lnTo>
                    <a:pt x="177159" y="107325"/>
                  </a:lnTo>
                  <a:lnTo>
                    <a:pt x="170142" y="112522"/>
                  </a:lnTo>
                  <a:lnTo>
                    <a:pt x="162672" y="116589"/>
                  </a:lnTo>
                  <a:lnTo>
                    <a:pt x="154296" y="119753"/>
                  </a:lnTo>
                  <a:lnTo>
                    <a:pt x="145694" y="121560"/>
                  </a:lnTo>
                  <a:lnTo>
                    <a:pt x="136413" y="122238"/>
                  </a:lnTo>
                  <a:lnTo>
                    <a:pt x="127358" y="121560"/>
                  </a:lnTo>
                  <a:lnTo>
                    <a:pt x="118756" y="119753"/>
                  </a:lnTo>
                  <a:lnTo>
                    <a:pt x="110380" y="116589"/>
                  </a:lnTo>
                  <a:lnTo>
                    <a:pt x="102683" y="112522"/>
                  </a:lnTo>
                  <a:lnTo>
                    <a:pt x="95892" y="107325"/>
                  </a:lnTo>
                  <a:lnTo>
                    <a:pt x="89780" y="101225"/>
                  </a:lnTo>
                  <a:lnTo>
                    <a:pt x="84574" y="94446"/>
                  </a:lnTo>
                  <a:lnTo>
                    <a:pt x="80499" y="86764"/>
                  </a:lnTo>
                  <a:lnTo>
                    <a:pt x="77330" y="78856"/>
                  </a:lnTo>
                  <a:lnTo>
                    <a:pt x="75292" y="70270"/>
                  </a:lnTo>
                  <a:lnTo>
                    <a:pt x="74613" y="61232"/>
                  </a:lnTo>
                  <a:lnTo>
                    <a:pt x="75292" y="52194"/>
                  </a:lnTo>
                  <a:lnTo>
                    <a:pt x="77330" y="43382"/>
                  </a:lnTo>
                  <a:lnTo>
                    <a:pt x="80499" y="35474"/>
                  </a:lnTo>
                  <a:lnTo>
                    <a:pt x="84574" y="28018"/>
                  </a:lnTo>
                  <a:lnTo>
                    <a:pt x="89780" y="21239"/>
                  </a:lnTo>
                  <a:lnTo>
                    <a:pt x="95892" y="15139"/>
                  </a:lnTo>
                  <a:lnTo>
                    <a:pt x="102683" y="9716"/>
                  </a:lnTo>
                  <a:lnTo>
                    <a:pt x="110380" y="5649"/>
                  </a:lnTo>
                  <a:lnTo>
                    <a:pt x="118756" y="2485"/>
                  </a:lnTo>
                  <a:lnTo>
                    <a:pt x="127358" y="67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6" name="Footer Text"/>
            <p:cNvSpPr txBox="1"/>
            <p:nvPr/>
          </p:nvSpPr>
          <p:spPr>
            <a:xfrm>
              <a:off x="2338785" y="1775523"/>
              <a:ext cx="64254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  <a:latin typeface="+mj-lt"/>
                </a:rPr>
                <a:t>70%</a:t>
              </a:r>
              <a:endParaRPr lang="ar-SY" sz="10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1" name="Inhaltsplatzhalter 4"/>
          <p:cNvSpPr txBox="1">
            <a:spLocks/>
          </p:cNvSpPr>
          <p:nvPr/>
        </p:nvSpPr>
        <p:spPr>
          <a:xfrm>
            <a:off x="1191161" y="1428750"/>
            <a:ext cx="1790164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chemeClr val="accent1"/>
                </a:solidFill>
                <a:latin typeface="+mj-lt"/>
              </a:rPr>
              <a:t>Facebook</a:t>
            </a:r>
            <a:endParaRPr lang="en-US" sz="1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8" name="Freeform 87"/>
          <p:cNvSpPr>
            <a:spLocks noEditPoints="1"/>
          </p:cNvSpPr>
          <p:nvPr/>
        </p:nvSpPr>
        <p:spPr bwMode="auto">
          <a:xfrm>
            <a:off x="426257" y="2652896"/>
            <a:ext cx="599671" cy="599671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7"/>
              </a:cxn>
              <a:cxn ang="0">
                <a:pos x="116" y="233"/>
              </a:cxn>
              <a:cxn ang="0">
                <a:pos x="233" y="117"/>
              </a:cxn>
              <a:cxn ang="0">
                <a:pos x="116" y="0"/>
              </a:cxn>
              <a:cxn ang="0">
                <a:pos x="168" y="90"/>
              </a:cxn>
              <a:cxn ang="0">
                <a:pos x="168" y="93"/>
              </a:cxn>
              <a:cxn ang="0">
                <a:pos x="92" y="170"/>
              </a:cxn>
              <a:cxn ang="0">
                <a:pos x="51" y="158"/>
              </a:cxn>
              <a:cxn ang="0">
                <a:pos x="58" y="158"/>
              </a:cxn>
              <a:cxn ang="0">
                <a:pos x="91" y="146"/>
              </a:cxn>
              <a:cxn ang="0">
                <a:pos x="66" y="128"/>
              </a:cxn>
              <a:cxn ang="0">
                <a:pos x="71" y="128"/>
              </a:cxn>
              <a:cxn ang="0">
                <a:pos x="78" y="127"/>
              </a:cxn>
              <a:cxn ang="0">
                <a:pos x="56" y="101"/>
              </a:cxn>
              <a:cxn ang="0">
                <a:pos x="56" y="101"/>
              </a:cxn>
              <a:cxn ang="0">
                <a:pos x="69" y="104"/>
              </a:cxn>
              <a:cxn ang="0">
                <a:pos x="57" y="82"/>
              </a:cxn>
              <a:cxn ang="0">
                <a:pos x="60" y="68"/>
              </a:cxn>
              <a:cxn ang="0">
                <a:pos x="115" y="96"/>
              </a:cxn>
              <a:cxn ang="0">
                <a:pos x="115" y="90"/>
              </a:cxn>
              <a:cxn ang="0">
                <a:pos x="141" y="64"/>
              </a:cxn>
              <a:cxn ang="0">
                <a:pos x="161" y="72"/>
              </a:cxn>
              <a:cxn ang="0">
                <a:pos x="178" y="65"/>
              </a:cxn>
              <a:cxn ang="0">
                <a:pos x="166" y="80"/>
              </a:cxn>
              <a:cxn ang="0">
                <a:pos x="182" y="76"/>
              </a:cxn>
              <a:cxn ang="0">
                <a:pos x="168" y="90"/>
              </a:cxn>
              <a:cxn ang="0">
                <a:pos x="168" y="90"/>
              </a:cxn>
              <a:cxn ang="0">
                <a:pos x="168" y="90"/>
              </a:cxn>
            </a:cxnLst>
            <a:rect l="0" t="0" r="r" b="b"/>
            <a:pathLst>
              <a:path w="233" h="233">
                <a:moveTo>
                  <a:pt x="116" y="0"/>
                </a:moveTo>
                <a:cubicBezTo>
                  <a:pt x="52" y="0"/>
                  <a:pt x="0" y="52"/>
                  <a:pt x="0" y="117"/>
                </a:cubicBezTo>
                <a:cubicBezTo>
                  <a:pt x="0" y="181"/>
                  <a:pt x="52" y="233"/>
                  <a:pt x="116" y="233"/>
                </a:cubicBezTo>
                <a:cubicBezTo>
                  <a:pt x="181" y="233"/>
                  <a:pt x="233" y="181"/>
                  <a:pt x="233" y="117"/>
                </a:cubicBezTo>
                <a:cubicBezTo>
                  <a:pt x="233" y="52"/>
                  <a:pt x="181" y="0"/>
                  <a:pt x="116" y="0"/>
                </a:cubicBezTo>
                <a:close/>
                <a:moveTo>
                  <a:pt x="168" y="90"/>
                </a:moveTo>
                <a:cubicBezTo>
                  <a:pt x="168" y="91"/>
                  <a:pt x="168" y="92"/>
                  <a:pt x="168" y="93"/>
                </a:cubicBezTo>
                <a:cubicBezTo>
                  <a:pt x="168" y="129"/>
                  <a:pt x="141" y="170"/>
                  <a:pt x="92" y="170"/>
                </a:cubicBezTo>
                <a:cubicBezTo>
                  <a:pt x="77" y="170"/>
                  <a:pt x="63" y="165"/>
                  <a:pt x="51" y="158"/>
                </a:cubicBezTo>
                <a:cubicBezTo>
                  <a:pt x="53" y="158"/>
                  <a:pt x="55" y="158"/>
                  <a:pt x="58" y="158"/>
                </a:cubicBezTo>
                <a:cubicBezTo>
                  <a:pt x="70" y="158"/>
                  <a:pt x="82" y="154"/>
                  <a:pt x="91" y="146"/>
                </a:cubicBezTo>
                <a:cubicBezTo>
                  <a:pt x="79" y="146"/>
                  <a:pt x="69" y="138"/>
                  <a:pt x="66" y="128"/>
                </a:cubicBezTo>
                <a:cubicBezTo>
                  <a:pt x="67" y="128"/>
                  <a:pt x="69" y="128"/>
                  <a:pt x="71" y="128"/>
                </a:cubicBezTo>
                <a:cubicBezTo>
                  <a:pt x="73" y="128"/>
                  <a:pt x="76" y="128"/>
                  <a:pt x="78" y="127"/>
                </a:cubicBezTo>
                <a:cubicBezTo>
                  <a:pt x="66" y="125"/>
                  <a:pt x="56" y="114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60" y="103"/>
                  <a:pt x="64" y="104"/>
                  <a:pt x="69" y="104"/>
                </a:cubicBezTo>
                <a:cubicBezTo>
                  <a:pt x="61" y="99"/>
                  <a:pt x="57" y="91"/>
                  <a:pt x="57" y="82"/>
                </a:cubicBezTo>
                <a:cubicBezTo>
                  <a:pt x="57" y="77"/>
                  <a:pt x="58" y="72"/>
                  <a:pt x="60" y="68"/>
                </a:cubicBezTo>
                <a:cubicBezTo>
                  <a:pt x="73" y="85"/>
                  <a:pt x="93" y="95"/>
                  <a:pt x="115" y="96"/>
                </a:cubicBezTo>
                <a:cubicBezTo>
                  <a:pt x="115" y="94"/>
                  <a:pt x="115" y="92"/>
                  <a:pt x="115" y="90"/>
                </a:cubicBezTo>
                <a:cubicBezTo>
                  <a:pt x="115" y="76"/>
                  <a:pt x="127" y="64"/>
                  <a:pt x="141" y="64"/>
                </a:cubicBezTo>
                <a:cubicBezTo>
                  <a:pt x="149" y="64"/>
                  <a:pt x="156" y="67"/>
                  <a:pt x="161" y="72"/>
                </a:cubicBezTo>
                <a:cubicBezTo>
                  <a:pt x="167" y="71"/>
                  <a:pt x="173" y="69"/>
                  <a:pt x="178" y="65"/>
                </a:cubicBezTo>
                <a:cubicBezTo>
                  <a:pt x="176" y="72"/>
                  <a:pt x="172" y="77"/>
                  <a:pt x="166" y="80"/>
                </a:cubicBezTo>
                <a:cubicBezTo>
                  <a:pt x="172" y="80"/>
                  <a:pt x="177" y="78"/>
                  <a:pt x="182" y="76"/>
                </a:cubicBezTo>
                <a:cubicBezTo>
                  <a:pt x="178" y="81"/>
                  <a:pt x="174" y="86"/>
                  <a:pt x="168" y="90"/>
                </a:cubicBezTo>
                <a:close/>
                <a:moveTo>
                  <a:pt x="168" y="90"/>
                </a:moveTo>
                <a:cubicBezTo>
                  <a:pt x="168" y="90"/>
                  <a:pt x="168" y="90"/>
                  <a:pt x="168" y="90"/>
                </a:cubicBezTo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112" name="Group 111"/>
          <p:cNvGrpSpPr/>
          <p:nvPr/>
        </p:nvGrpSpPr>
        <p:grpSpPr>
          <a:xfrm>
            <a:off x="1191161" y="2928211"/>
            <a:ext cx="1790164" cy="345949"/>
            <a:chOff x="1191161" y="2928211"/>
            <a:chExt cx="1790164" cy="345949"/>
          </a:xfrm>
        </p:grpSpPr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1191161" y="2928211"/>
              <a:ext cx="143394" cy="345949"/>
            </a:xfrm>
            <a:custGeom>
              <a:avLst/>
              <a:gdLst>
                <a:gd name="connsiteX0" fmla="*/ 107625 w 227013"/>
                <a:gd name="connsiteY0" fmla="*/ 112712 h 547687"/>
                <a:gd name="connsiteX1" fmla="*/ 114620 w 227013"/>
                <a:gd name="connsiteY1" fmla="*/ 112712 h 547687"/>
                <a:gd name="connsiteX2" fmla="*/ 121455 w 227013"/>
                <a:gd name="connsiteY2" fmla="*/ 113189 h 547687"/>
                <a:gd name="connsiteX3" fmla="*/ 128291 w 227013"/>
                <a:gd name="connsiteY3" fmla="*/ 114301 h 547687"/>
                <a:gd name="connsiteX4" fmla="*/ 137512 w 227013"/>
                <a:gd name="connsiteY4" fmla="*/ 115254 h 547687"/>
                <a:gd name="connsiteX5" fmla="*/ 146414 w 227013"/>
                <a:gd name="connsiteY5" fmla="*/ 117160 h 547687"/>
                <a:gd name="connsiteX6" fmla="*/ 154681 w 227013"/>
                <a:gd name="connsiteY6" fmla="*/ 119861 h 547687"/>
                <a:gd name="connsiteX7" fmla="*/ 162311 w 227013"/>
                <a:gd name="connsiteY7" fmla="*/ 123038 h 547687"/>
                <a:gd name="connsiteX8" fmla="*/ 169465 w 227013"/>
                <a:gd name="connsiteY8" fmla="*/ 127010 h 547687"/>
                <a:gd name="connsiteX9" fmla="*/ 176301 w 227013"/>
                <a:gd name="connsiteY9" fmla="*/ 131617 h 547687"/>
                <a:gd name="connsiteX10" fmla="*/ 182660 w 227013"/>
                <a:gd name="connsiteY10" fmla="*/ 136701 h 547687"/>
                <a:gd name="connsiteX11" fmla="*/ 188542 w 227013"/>
                <a:gd name="connsiteY11" fmla="*/ 142420 h 547687"/>
                <a:gd name="connsiteX12" fmla="*/ 193947 w 227013"/>
                <a:gd name="connsiteY12" fmla="*/ 148457 h 547687"/>
                <a:gd name="connsiteX13" fmla="*/ 199034 w 227013"/>
                <a:gd name="connsiteY13" fmla="*/ 155129 h 547687"/>
                <a:gd name="connsiteX14" fmla="*/ 203485 w 227013"/>
                <a:gd name="connsiteY14" fmla="*/ 162119 h 547687"/>
                <a:gd name="connsiteX15" fmla="*/ 207460 w 227013"/>
                <a:gd name="connsiteY15" fmla="*/ 169427 h 547687"/>
                <a:gd name="connsiteX16" fmla="*/ 211275 w 227013"/>
                <a:gd name="connsiteY16" fmla="*/ 177371 h 547687"/>
                <a:gd name="connsiteX17" fmla="*/ 214454 w 227013"/>
                <a:gd name="connsiteY17" fmla="*/ 185155 h 547687"/>
                <a:gd name="connsiteX18" fmla="*/ 217316 w 227013"/>
                <a:gd name="connsiteY18" fmla="*/ 193416 h 547687"/>
                <a:gd name="connsiteX19" fmla="*/ 219859 w 227013"/>
                <a:gd name="connsiteY19" fmla="*/ 201836 h 547687"/>
                <a:gd name="connsiteX20" fmla="*/ 222085 w 227013"/>
                <a:gd name="connsiteY20" fmla="*/ 210574 h 547687"/>
                <a:gd name="connsiteX21" fmla="*/ 223675 w 227013"/>
                <a:gd name="connsiteY21" fmla="*/ 219152 h 547687"/>
                <a:gd name="connsiteX22" fmla="*/ 225106 w 227013"/>
                <a:gd name="connsiteY22" fmla="*/ 227890 h 547687"/>
                <a:gd name="connsiteX23" fmla="*/ 226059 w 227013"/>
                <a:gd name="connsiteY23" fmla="*/ 236786 h 547687"/>
                <a:gd name="connsiteX24" fmla="*/ 226695 w 227013"/>
                <a:gd name="connsiteY24" fmla="*/ 245683 h 547687"/>
                <a:gd name="connsiteX25" fmla="*/ 227013 w 227013"/>
                <a:gd name="connsiteY25" fmla="*/ 254262 h 547687"/>
                <a:gd name="connsiteX26" fmla="*/ 227013 w 227013"/>
                <a:gd name="connsiteY26" fmla="*/ 262999 h 547687"/>
                <a:gd name="connsiteX27" fmla="*/ 226695 w 227013"/>
                <a:gd name="connsiteY27" fmla="*/ 271578 h 547687"/>
                <a:gd name="connsiteX28" fmla="*/ 225900 w 227013"/>
                <a:gd name="connsiteY28" fmla="*/ 279839 h 547687"/>
                <a:gd name="connsiteX29" fmla="*/ 225265 w 227013"/>
                <a:gd name="connsiteY29" fmla="*/ 284287 h 547687"/>
                <a:gd name="connsiteX30" fmla="*/ 223675 w 227013"/>
                <a:gd name="connsiteY30" fmla="*/ 288259 h 547687"/>
                <a:gd name="connsiteX31" fmla="*/ 221767 w 227013"/>
                <a:gd name="connsiteY31" fmla="*/ 291595 h 547687"/>
                <a:gd name="connsiteX32" fmla="*/ 219383 w 227013"/>
                <a:gd name="connsiteY32" fmla="*/ 294614 h 547687"/>
                <a:gd name="connsiteX33" fmla="*/ 216521 w 227013"/>
                <a:gd name="connsiteY33" fmla="*/ 296997 h 547687"/>
                <a:gd name="connsiteX34" fmla="*/ 213342 w 227013"/>
                <a:gd name="connsiteY34" fmla="*/ 298903 h 547687"/>
                <a:gd name="connsiteX35" fmla="*/ 210003 w 227013"/>
                <a:gd name="connsiteY35" fmla="*/ 300333 h 547687"/>
                <a:gd name="connsiteX36" fmla="*/ 206506 w 227013"/>
                <a:gd name="connsiteY36" fmla="*/ 301286 h 547687"/>
                <a:gd name="connsiteX37" fmla="*/ 202849 w 227013"/>
                <a:gd name="connsiteY37" fmla="*/ 301921 h 547687"/>
                <a:gd name="connsiteX38" fmla="*/ 199352 w 227013"/>
                <a:gd name="connsiteY38" fmla="*/ 301921 h 547687"/>
                <a:gd name="connsiteX39" fmla="*/ 195855 w 227013"/>
                <a:gd name="connsiteY39" fmla="*/ 301286 h 547687"/>
                <a:gd name="connsiteX40" fmla="*/ 192675 w 227013"/>
                <a:gd name="connsiteY40" fmla="*/ 300492 h 547687"/>
                <a:gd name="connsiteX41" fmla="*/ 189496 w 227013"/>
                <a:gd name="connsiteY41" fmla="*/ 298903 h 547687"/>
                <a:gd name="connsiteX42" fmla="*/ 186793 w 227013"/>
                <a:gd name="connsiteY42" fmla="*/ 297156 h 547687"/>
                <a:gd name="connsiteX43" fmla="*/ 184409 w 227013"/>
                <a:gd name="connsiteY43" fmla="*/ 294773 h 547687"/>
                <a:gd name="connsiteX44" fmla="*/ 182501 w 227013"/>
                <a:gd name="connsiteY44" fmla="*/ 291595 h 547687"/>
                <a:gd name="connsiteX45" fmla="*/ 181229 w 227013"/>
                <a:gd name="connsiteY45" fmla="*/ 288259 h 547687"/>
                <a:gd name="connsiteX46" fmla="*/ 180752 w 227013"/>
                <a:gd name="connsiteY46" fmla="*/ 284287 h 547687"/>
                <a:gd name="connsiteX47" fmla="*/ 180752 w 227013"/>
                <a:gd name="connsiteY47" fmla="*/ 279839 h 547687"/>
                <a:gd name="connsiteX48" fmla="*/ 181388 w 227013"/>
                <a:gd name="connsiteY48" fmla="*/ 273008 h 547687"/>
                <a:gd name="connsiteX49" fmla="*/ 181706 w 227013"/>
                <a:gd name="connsiteY49" fmla="*/ 265700 h 547687"/>
                <a:gd name="connsiteX50" fmla="*/ 181865 w 227013"/>
                <a:gd name="connsiteY50" fmla="*/ 258074 h 547687"/>
                <a:gd name="connsiteX51" fmla="*/ 181706 w 227013"/>
                <a:gd name="connsiteY51" fmla="*/ 250131 h 547687"/>
                <a:gd name="connsiteX52" fmla="*/ 181229 w 227013"/>
                <a:gd name="connsiteY52" fmla="*/ 241711 h 547687"/>
                <a:gd name="connsiteX53" fmla="*/ 180434 w 227013"/>
                <a:gd name="connsiteY53" fmla="*/ 233291 h 547687"/>
                <a:gd name="connsiteX54" fmla="*/ 179321 w 227013"/>
                <a:gd name="connsiteY54" fmla="*/ 225030 h 547687"/>
                <a:gd name="connsiteX55" fmla="*/ 177732 w 227013"/>
                <a:gd name="connsiteY55" fmla="*/ 216769 h 547687"/>
                <a:gd name="connsiteX56" fmla="*/ 175665 w 227013"/>
                <a:gd name="connsiteY56" fmla="*/ 208667 h 547687"/>
                <a:gd name="connsiteX57" fmla="*/ 173122 w 227013"/>
                <a:gd name="connsiteY57" fmla="*/ 201042 h 547687"/>
                <a:gd name="connsiteX58" fmla="*/ 170260 w 227013"/>
                <a:gd name="connsiteY58" fmla="*/ 193416 h 547687"/>
                <a:gd name="connsiteX59" fmla="*/ 166604 w 227013"/>
                <a:gd name="connsiteY59" fmla="*/ 186744 h 547687"/>
                <a:gd name="connsiteX60" fmla="*/ 166604 w 227013"/>
                <a:gd name="connsiteY60" fmla="*/ 219947 h 547687"/>
                <a:gd name="connsiteX61" fmla="*/ 167240 w 227013"/>
                <a:gd name="connsiteY61" fmla="*/ 252991 h 547687"/>
                <a:gd name="connsiteX62" fmla="*/ 167557 w 227013"/>
                <a:gd name="connsiteY62" fmla="*/ 286194 h 547687"/>
                <a:gd name="connsiteX63" fmla="*/ 168193 w 227013"/>
                <a:gd name="connsiteY63" fmla="*/ 289371 h 547687"/>
                <a:gd name="connsiteX64" fmla="*/ 168352 w 227013"/>
                <a:gd name="connsiteY64" fmla="*/ 292866 h 547687"/>
                <a:gd name="connsiteX65" fmla="*/ 168511 w 227013"/>
                <a:gd name="connsiteY65" fmla="*/ 350217 h 547687"/>
                <a:gd name="connsiteX66" fmla="*/ 168829 w 227013"/>
                <a:gd name="connsiteY66" fmla="*/ 407567 h 547687"/>
                <a:gd name="connsiteX67" fmla="*/ 169624 w 227013"/>
                <a:gd name="connsiteY67" fmla="*/ 464759 h 547687"/>
                <a:gd name="connsiteX68" fmla="*/ 171532 w 227013"/>
                <a:gd name="connsiteY68" fmla="*/ 522269 h 547687"/>
                <a:gd name="connsiteX69" fmla="*/ 171373 w 227013"/>
                <a:gd name="connsiteY69" fmla="*/ 527035 h 547687"/>
                <a:gd name="connsiteX70" fmla="*/ 170578 w 227013"/>
                <a:gd name="connsiteY70" fmla="*/ 531483 h 547687"/>
                <a:gd name="connsiteX71" fmla="*/ 168988 w 227013"/>
                <a:gd name="connsiteY71" fmla="*/ 535137 h 547687"/>
                <a:gd name="connsiteX72" fmla="*/ 166763 w 227013"/>
                <a:gd name="connsiteY72" fmla="*/ 538473 h 547687"/>
                <a:gd name="connsiteX73" fmla="*/ 164378 w 227013"/>
                <a:gd name="connsiteY73" fmla="*/ 541333 h 547687"/>
                <a:gd name="connsiteX74" fmla="*/ 161358 w 227013"/>
                <a:gd name="connsiteY74" fmla="*/ 543557 h 547687"/>
                <a:gd name="connsiteX75" fmla="*/ 158019 w 227013"/>
                <a:gd name="connsiteY75" fmla="*/ 545463 h 547687"/>
                <a:gd name="connsiteX76" fmla="*/ 154363 w 227013"/>
                <a:gd name="connsiteY76" fmla="*/ 546575 h 547687"/>
                <a:gd name="connsiteX77" fmla="*/ 150547 w 227013"/>
                <a:gd name="connsiteY77" fmla="*/ 547369 h 547687"/>
                <a:gd name="connsiteX78" fmla="*/ 146732 w 227013"/>
                <a:gd name="connsiteY78" fmla="*/ 547687 h 547687"/>
                <a:gd name="connsiteX79" fmla="*/ 142917 w 227013"/>
                <a:gd name="connsiteY79" fmla="*/ 547211 h 547687"/>
                <a:gd name="connsiteX80" fmla="*/ 139101 w 227013"/>
                <a:gd name="connsiteY80" fmla="*/ 546575 h 547687"/>
                <a:gd name="connsiteX81" fmla="*/ 135445 w 227013"/>
                <a:gd name="connsiteY81" fmla="*/ 545304 h 547687"/>
                <a:gd name="connsiteX82" fmla="*/ 131789 w 227013"/>
                <a:gd name="connsiteY82" fmla="*/ 543557 h 547687"/>
                <a:gd name="connsiteX83" fmla="*/ 128609 w 227013"/>
                <a:gd name="connsiteY83" fmla="*/ 541333 h 547687"/>
                <a:gd name="connsiteX84" fmla="*/ 125907 w 227013"/>
                <a:gd name="connsiteY84" fmla="*/ 538473 h 547687"/>
                <a:gd name="connsiteX85" fmla="*/ 123522 w 227013"/>
                <a:gd name="connsiteY85" fmla="*/ 535137 h 547687"/>
                <a:gd name="connsiteX86" fmla="*/ 121614 w 227013"/>
                <a:gd name="connsiteY86" fmla="*/ 531324 h 547687"/>
                <a:gd name="connsiteX87" fmla="*/ 120502 w 227013"/>
                <a:gd name="connsiteY87" fmla="*/ 527035 h 547687"/>
                <a:gd name="connsiteX88" fmla="*/ 119866 w 227013"/>
                <a:gd name="connsiteY88" fmla="*/ 522269 h 547687"/>
                <a:gd name="connsiteX89" fmla="*/ 117958 w 227013"/>
                <a:gd name="connsiteY89" fmla="*/ 462217 h 547687"/>
                <a:gd name="connsiteX90" fmla="*/ 117004 w 227013"/>
                <a:gd name="connsiteY90" fmla="*/ 402484 h 547687"/>
                <a:gd name="connsiteX91" fmla="*/ 116686 w 227013"/>
                <a:gd name="connsiteY91" fmla="*/ 342432 h 547687"/>
                <a:gd name="connsiteX92" fmla="*/ 109214 w 227013"/>
                <a:gd name="connsiteY92" fmla="*/ 342432 h 547687"/>
                <a:gd name="connsiteX93" fmla="*/ 108897 w 227013"/>
                <a:gd name="connsiteY93" fmla="*/ 402484 h 547687"/>
                <a:gd name="connsiteX94" fmla="*/ 108102 w 227013"/>
                <a:gd name="connsiteY94" fmla="*/ 462217 h 547687"/>
                <a:gd name="connsiteX95" fmla="*/ 106035 w 227013"/>
                <a:gd name="connsiteY95" fmla="*/ 522269 h 547687"/>
                <a:gd name="connsiteX96" fmla="*/ 105558 w 227013"/>
                <a:gd name="connsiteY96" fmla="*/ 527035 h 547687"/>
                <a:gd name="connsiteX97" fmla="*/ 104286 w 227013"/>
                <a:gd name="connsiteY97" fmla="*/ 531324 h 547687"/>
                <a:gd name="connsiteX98" fmla="*/ 102379 w 227013"/>
                <a:gd name="connsiteY98" fmla="*/ 535137 h 547687"/>
                <a:gd name="connsiteX99" fmla="*/ 99994 w 227013"/>
                <a:gd name="connsiteY99" fmla="*/ 538473 h 547687"/>
                <a:gd name="connsiteX100" fmla="*/ 97292 w 227013"/>
                <a:gd name="connsiteY100" fmla="*/ 541333 h 547687"/>
                <a:gd name="connsiteX101" fmla="*/ 94112 w 227013"/>
                <a:gd name="connsiteY101" fmla="*/ 543557 h 547687"/>
                <a:gd name="connsiteX102" fmla="*/ 90774 w 227013"/>
                <a:gd name="connsiteY102" fmla="*/ 545304 h 547687"/>
                <a:gd name="connsiteX103" fmla="*/ 86958 w 227013"/>
                <a:gd name="connsiteY103" fmla="*/ 546575 h 547687"/>
                <a:gd name="connsiteX104" fmla="*/ 83143 w 227013"/>
                <a:gd name="connsiteY104" fmla="*/ 547211 h 547687"/>
                <a:gd name="connsiteX105" fmla="*/ 79328 w 227013"/>
                <a:gd name="connsiteY105" fmla="*/ 547687 h 547687"/>
                <a:gd name="connsiteX106" fmla="*/ 75512 w 227013"/>
                <a:gd name="connsiteY106" fmla="*/ 547369 h 547687"/>
                <a:gd name="connsiteX107" fmla="*/ 71697 w 227013"/>
                <a:gd name="connsiteY107" fmla="*/ 546575 h 547687"/>
                <a:gd name="connsiteX108" fmla="*/ 68041 w 227013"/>
                <a:gd name="connsiteY108" fmla="*/ 545463 h 547687"/>
                <a:gd name="connsiteX109" fmla="*/ 64702 w 227013"/>
                <a:gd name="connsiteY109" fmla="*/ 543557 h 547687"/>
                <a:gd name="connsiteX110" fmla="*/ 61681 w 227013"/>
                <a:gd name="connsiteY110" fmla="*/ 541333 h 547687"/>
                <a:gd name="connsiteX111" fmla="*/ 59138 w 227013"/>
                <a:gd name="connsiteY111" fmla="*/ 538473 h 547687"/>
                <a:gd name="connsiteX112" fmla="*/ 57071 w 227013"/>
                <a:gd name="connsiteY112" fmla="*/ 535137 h 547687"/>
                <a:gd name="connsiteX113" fmla="*/ 55481 w 227013"/>
                <a:gd name="connsiteY113" fmla="*/ 531483 h 547687"/>
                <a:gd name="connsiteX114" fmla="*/ 54527 w 227013"/>
                <a:gd name="connsiteY114" fmla="*/ 527035 h 547687"/>
                <a:gd name="connsiteX115" fmla="*/ 54368 w 227013"/>
                <a:gd name="connsiteY115" fmla="*/ 522269 h 547687"/>
                <a:gd name="connsiteX116" fmla="*/ 56276 w 227013"/>
                <a:gd name="connsiteY116" fmla="*/ 464759 h 547687"/>
                <a:gd name="connsiteX117" fmla="*/ 57230 w 227013"/>
                <a:gd name="connsiteY117" fmla="*/ 407567 h 547687"/>
                <a:gd name="connsiteX118" fmla="*/ 57548 w 227013"/>
                <a:gd name="connsiteY118" fmla="*/ 350217 h 547687"/>
                <a:gd name="connsiteX119" fmla="*/ 57707 w 227013"/>
                <a:gd name="connsiteY119" fmla="*/ 292866 h 547687"/>
                <a:gd name="connsiteX120" fmla="*/ 57707 w 227013"/>
                <a:gd name="connsiteY120" fmla="*/ 292231 h 547687"/>
                <a:gd name="connsiteX121" fmla="*/ 57707 w 227013"/>
                <a:gd name="connsiteY121" fmla="*/ 291277 h 547687"/>
                <a:gd name="connsiteX122" fmla="*/ 57707 w 227013"/>
                <a:gd name="connsiteY122" fmla="*/ 288100 h 547687"/>
                <a:gd name="connsiteX123" fmla="*/ 57707 w 227013"/>
                <a:gd name="connsiteY123" fmla="*/ 191669 h 547687"/>
                <a:gd name="connsiteX124" fmla="*/ 54368 w 227013"/>
                <a:gd name="connsiteY124" fmla="*/ 199135 h 547687"/>
                <a:gd name="connsiteX125" fmla="*/ 51666 w 227013"/>
                <a:gd name="connsiteY125" fmla="*/ 207079 h 547687"/>
                <a:gd name="connsiteX126" fmla="*/ 49758 w 227013"/>
                <a:gd name="connsiteY126" fmla="*/ 215340 h 547687"/>
                <a:gd name="connsiteX127" fmla="*/ 47851 w 227013"/>
                <a:gd name="connsiteY127" fmla="*/ 223601 h 547687"/>
                <a:gd name="connsiteX128" fmla="*/ 46738 w 227013"/>
                <a:gd name="connsiteY128" fmla="*/ 232179 h 547687"/>
                <a:gd name="connsiteX129" fmla="*/ 45784 w 227013"/>
                <a:gd name="connsiteY129" fmla="*/ 240917 h 547687"/>
                <a:gd name="connsiteX130" fmla="*/ 45307 w 227013"/>
                <a:gd name="connsiteY130" fmla="*/ 249178 h 547687"/>
                <a:gd name="connsiteX131" fmla="*/ 45148 w 227013"/>
                <a:gd name="connsiteY131" fmla="*/ 257598 h 547687"/>
                <a:gd name="connsiteX132" fmla="*/ 45307 w 227013"/>
                <a:gd name="connsiteY132" fmla="*/ 265382 h 547687"/>
                <a:gd name="connsiteX133" fmla="*/ 45625 w 227013"/>
                <a:gd name="connsiteY133" fmla="*/ 272849 h 547687"/>
                <a:gd name="connsiteX134" fmla="*/ 46261 w 227013"/>
                <a:gd name="connsiteY134" fmla="*/ 279839 h 547687"/>
                <a:gd name="connsiteX135" fmla="*/ 46420 w 227013"/>
                <a:gd name="connsiteY135" fmla="*/ 284287 h 547687"/>
                <a:gd name="connsiteX136" fmla="*/ 45625 w 227013"/>
                <a:gd name="connsiteY136" fmla="*/ 288259 h 547687"/>
                <a:gd name="connsiteX137" fmla="*/ 44353 w 227013"/>
                <a:gd name="connsiteY137" fmla="*/ 291595 h 547687"/>
                <a:gd name="connsiteX138" fmla="*/ 42604 w 227013"/>
                <a:gd name="connsiteY138" fmla="*/ 294773 h 547687"/>
                <a:gd name="connsiteX139" fmla="*/ 40379 w 227013"/>
                <a:gd name="connsiteY139" fmla="*/ 297156 h 547687"/>
                <a:gd name="connsiteX140" fmla="*/ 37517 w 227013"/>
                <a:gd name="connsiteY140" fmla="*/ 298903 h 547687"/>
                <a:gd name="connsiteX141" fmla="*/ 34497 w 227013"/>
                <a:gd name="connsiteY141" fmla="*/ 300492 h 547687"/>
                <a:gd name="connsiteX142" fmla="*/ 31158 w 227013"/>
                <a:gd name="connsiteY142" fmla="*/ 301604 h 547687"/>
                <a:gd name="connsiteX143" fmla="*/ 27661 w 227013"/>
                <a:gd name="connsiteY143" fmla="*/ 302080 h 547687"/>
                <a:gd name="connsiteX144" fmla="*/ 24164 w 227013"/>
                <a:gd name="connsiteY144" fmla="*/ 301921 h 547687"/>
                <a:gd name="connsiteX145" fmla="*/ 20507 w 227013"/>
                <a:gd name="connsiteY145" fmla="*/ 301604 h 547687"/>
                <a:gd name="connsiteX146" fmla="*/ 17010 w 227013"/>
                <a:gd name="connsiteY146" fmla="*/ 300492 h 547687"/>
                <a:gd name="connsiteX147" fmla="*/ 13671 w 227013"/>
                <a:gd name="connsiteY147" fmla="*/ 298903 h 547687"/>
                <a:gd name="connsiteX148" fmla="*/ 10492 w 227013"/>
                <a:gd name="connsiteY148" fmla="*/ 297156 h 547687"/>
                <a:gd name="connsiteX149" fmla="*/ 7630 w 227013"/>
                <a:gd name="connsiteY149" fmla="*/ 294614 h 547687"/>
                <a:gd name="connsiteX150" fmla="*/ 5246 w 227013"/>
                <a:gd name="connsiteY150" fmla="*/ 291595 h 547687"/>
                <a:gd name="connsiteX151" fmla="*/ 3338 w 227013"/>
                <a:gd name="connsiteY151" fmla="*/ 288259 h 547687"/>
                <a:gd name="connsiteX152" fmla="*/ 1907 w 227013"/>
                <a:gd name="connsiteY152" fmla="*/ 284287 h 547687"/>
                <a:gd name="connsiteX153" fmla="*/ 954 w 227013"/>
                <a:gd name="connsiteY153" fmla="*/ 279839 h 547687"/>
                <a:gd name="connsiteX154" fmla="*/ 318 w 227013"/>
                <a:gd name="connsiteY154" fmla="*/ 271737 h 547687"/>
                <a:gd name="connsiteX155" fmla="*/ 0 w 227013"/>
                <a:gd name="connsiteY155" fmla="*/ 263317 h 547687"/>
                <a:gd name="connsiteX156" fmla="*/ 0 w 227013"/>
                <a:gd name="connsiteY156" fmla="*/ 254897 h 547687"/>
                <a:gd name="connsiteX157" fmla="*/ 159 w 227013"/>
                <a:gd name="connsiteY157" fmla="*/ 246318 h 547687"/>
                <a:gd name="connsiteX158" fmla="*/ 795 w 227013"/>
                <a:gd name="connsiteY158" fmla="*/ 237581 h 547687"/>
                <a:gd name="connsiteX159" fmla="*/ 1748 w 227013"/>
                <a:gd name="connsiteY159" fmla="*/ 229161 h 547687"/>
                <a:gd name="connsiteX160" fmla="*/ 3020 w 227013"/>
                <a:gd name="connsiteY160" fmla="*/ 220423 h 547687"/>
                <a:gd name="connsiteX161" fmla="*/ 4610 w 227013"/>
                <a:gd name="connsiteY161" fmla="*/ 211844 h 547687"/>
                <a:gd name="connsiteX162" fmla="*/ 6677 w 227013"/>
                <a:gd name="connsiteY162" fmla="*/ 203583 h 547687"/>
                <a:gd name="connsiteX163" fmla="*/ 9061 w 227013"/>
                <a:gd name="connsiteY163" fmla="*/ 195164 h 547687"/>
                <a:gd name="connsiteX164" fmla="*/ 11764 w 227013"/>
                <a:gd name="connsiteY164" fmla="*/ 187061 h 547687"/>
                <a:gd name="connsiteX165" fmla="*/ 14943 w 227013"/>
                <a:gd name="connsiteY165" fmla="*/ 179118 h 547687"/>
                <a:gd name="connsiteX166" fmla="*/ 18441 w 227013"/>
                <a:gd name="connsiteY166" fmla="*/ 171493 h 547687"/>
                <a:gd name="connsiteX167" fmla="*/ 22256 w 227013"/>
                <a:gd name="connsiteY167" fmla="*/ 164185 h 547687"/>
                <a:gd name="connsiteX168" fmla="*/ 26548 w 227013"/>
                <a:gd name="connsiteY168" fmla="*/ 157353 h 547687"/>
                <a:gd name="connsiteX169" fmla="*/ 31476 w 227013"/>
                <a:gd name="connsiteY169" fmla="*/ 150681 h 547687"/>
                <a:gd name="connsiteX170" fmla="*/ 36404 w 227013"/>
                <a:gd name="connsiteY170" fmla="*/ 144644 h 547687"/>
                <a:gd name="connsiteX171" fmla="*/ 42128 w 227013"/>
                <a:gd name="connsiteY171" fmla="*/ 138766 h 547687"/>
                <a:gd name="connsiteX172" fmla="*/ 48168 w 227013"/>
                <a:gd name="connsiteY172" fmla="*/ 133524 h 547687"/>
                <a:gd name="connsiteX173" fmla="*/ 54527 w 227013"/>
                <a:gd name="connsiteY173" fmla="*/ 128916 h 547687"/>
                <a:gd name="connsiteX174" fmla="*/ 61522 w 227013"/>
                <a:gd name="connsiteY174" fmla="*/ 124627 h 547687"/>
                <a:gd name="connsiteX175" fmla="*/ 68994 w 227013"/>
                <a:gd name="connsiteY175" fmla="*/ 121291 h 547687"/>
                <a:gd name="connsiteX176" fmla="*/ 76625 w 227013"/>
                <a:gd name="connsiteY176" fmla="*/ 118272 h 547687"/>
                <a:gd name="connsiteX177" fmla="*/ 85051 w 227013"/>
                <a:gd name="connsiteY177" fmla="*/ 116048 h 547687"/>
                <a:gd name="connsiteX178" fmla="*/ 93953 w 227013"/>
                <a:gd name="connsiteY178" fmla="*/ 114777 h 547687"/>
                <a:gd name="connsiteX179" fmla="*/ 100630 w 227013"/>
                <a:gd name="connsiteY179" fmla="*/ 113348 h 547687"/>
                <a:gd name="connsiteX180" fmla="*/ 111840 w 227013"/>
                <a:gd name="connsiteY180" fmla="*/ 0 h 547687"/>
                <a:gd name="connsiteX181" fmla="*/ 118678 w 227013"/>
                <a:gd name="connsiteY181" fmla="*/ 476 h 547687"/>
                <a:gd name="connsiteX182" fmla="*/ 125039 w 227013"/>
                <a:gd name="connsiteY182" fmla="*/ 2064 h 547687"/>
                <a:gd name="connsiteX183" fmla="*/ 130923 w 227013"/>
                <a:gd name="connsiteY183" fmla="*/ 4286 h 547687"/>
                <a:gd name="connsiteX184" fmla="*/ 136489 w 227013"/>
                <a:gd name="connsiteY184" fmla="*/ 7461 h 547687"/>
                <a:gd name="connsiteX185" fmla="*/ 141578 w 227013"/>
                <a:gd name="connsiteY185" fmla="*/ 11430 h 547687"/>
                <a:gd name="connsiteX186" fmla="*/ 146031 w 227013"/>
                <a:gd name="connsiteY186" fmla="*/ 15875 h 547687"/>
                <a:gd name="connsiteX187" fmla="*/ 149848 w 227013"/>
                <a:gd name="connsiteY187" fmla="*/ 20955 h 547687"/>
                <a:gd name="connsiteX188" fmla="*/ 152869 w 227013"/>
                <a:gd name="connsiteY188" fmla="*/ 26670 h 547687"/>
                <a:gd name="connsiteX189" fmla="*/ 155255 w 227013"/>
                <a:gd name="connsiteY189" fmla="*/ 32861 h 547687"/>
                <a:gd name="connsiteX190" fmla="*/ 156845 w 227013"/>
                <a:gd name="connsiteY190" fmla="*/ 39370 h 547687"/>
                <a:gd name="connsiteX191" fmla="*/ 157163 w 227013"/>
                <a:gd name="connsiteY191" fmla="*/ 46196 h 547687"/>
                <a:gd name="connsiteX192" fmla="*/ 156845 w 227013"/>
                <a:gd name="connsiteY192" fmla="*/ 52864 h 547687"/>
                <a:gd name="connsiteX193" fmla="*/ 155255 w 227013"/>
                <a:gd name="connsiteY193" fmla="*/ 59373 h 547687"/>
                <a:gd name="connsiteX194" fmla="*/ 152869 w 227013"/>
                <a:gd name="connsiteY194" fmla="*/ 65564 h 547687"/>
                <a:gd name="connsiteX195" fmla="*/ 149848 w 227013"/>
                <a:gd name="connsiteY195" fmla="*/ 71120 h 547687"/>
                <a:gd name="connsiteX196" fmla="*/ 146031 w 227013"/>
                <a:gd name="connsiteY196" fmla="*/ 76200 h 547687"/>
                <a:gd name="connsiteX197" fmla="*/ 141578 w 227013"/>
                <a:gd name="connsiteY197" fmla="*/ 80804 h 547687"/>
                <a:gd name="connsiteX198" fmla="*/ 136489 w 227013"/>
                <a:gd name="connsiteY198" fmla="*/ 84773 h 547687"/>
                <a:gd name="connsiteX199" fmla="*/ 130923 w 227013"/>
                <a:gd name="connsiteY199" fmla="*/ 87789 h 547687"/>
                <a:gd name="connsiteX200" fmla="*/ 125039 w 227013"/>
                <a:gd name="connsiteY200" fmla="*/ 90170 h 547687"/>
                <a:gd name="connsiteX201" fmla="*/ 118678 w 227013"/>
                <a:gd name="connsiteY201" fmla="*/ 91599 h 547687"/>
                <a:gd name="connsiteX202" fmla="*/ 111840 w 227013"/>
                <a:gd name="connsiteY202" fmla="*/ 92075 h 547687"/>
                <a:gd name="connsiteX203" fmla="*/ 105160 w 227013"/>
                <a:gd name="connsiteY203" fmla="*/ 91599 h 547687"/>
                <a:gd name="connsiteX204" fmla="*/ 98799 w 227013"/>
                <a:gd name="connsiteY204" fmla="*/ 90170 h 547687"/>
                <a:gd name="connsiteX205" fmla="*/ 92756 w 227013"/>
                <a:gd name="connsiteY205" fmla="*/ 87789 h 547687"/>
                <a:gd name="connsiteX206" fmla="*/ 87349 w 227013"/>
                <a:gd name="connsiteY206" fmla="*/ 84773 h 547687"/>
                <a:gd name="connsiteX207" fmla="*/ 82260 w 227013"/>
                <a:gd name="connsiteY207" fmla="*/ 80804 h 547687"/>
                <a:gd name="connsiteX208" fmla="*/ 77807 w 227013"/>
                <a:gd name="connsiteY208" fmla="*/ 76200 h 547687"/>
                <a:gd name="connsiteX209" fmla="*/ 73832 w 227013"/>
                <a:gd name="connsiteY209" fmla="*/ 71120 h 547687"/>
                <a:gd name="connsiteX210" fmla="*/ 70969 w 227013"/>
                <a:gd name="connsiteY210" fmla="*/ 65564 h 547687"/>
                <a:gd name="connsiteX211" fmla="*/ 68584 w 227013"/>
                <a:gd name="connsiteY211" fmla="*/ 59373 h 547687"/>
                <a:gd name="connsiteX212" fmla="*/ 67152 w 227013"/>
                <a:gd name="connsiteY212" fmla="*/ 52864 h 547687"/>
                <a:gd name="connsiteX213" fmla="*/ 66675 w 227013"/>
                <a:gd name="connsiteY213" fmla="*/ 46196 h 547687"/>
                <a:gd name="connsiteX214" fmla="*/ 67152 w 227013"/>
                <a:gd name="connsiteY214" fmla="*/ 39370 h 547687"/>
                <a:gd name="connsiteX215" fmla="*/ 68584 w 227013"/>
                <a:gd name="connsiteY215" fmla="*/ 32861 h 547687"/>
                <a:gd name="connsiteX216" fmla="*/ 70969 w 227013"/>
                <a:gd name="connsiteY216" fmla="*/ 26670 h 547687"/>
                <a:gd name="connsiteX217" fmla="*/ 73832 w 227013"/>
                <a:gd name="connsiteY217" fmla="*/ 20955 h 547687"/>
                <a:gd name="connsiteX218" fmla="*/ 77807 w 227013"/>
                <a:gd name="connsiteY218" fmla="*/ 15875 h 547687"/>
                <a:gd name="connsiteX219" fmla="*/ 82260 w 227013"/>
                <a:gd name="connsiteY219" fmla="*/ 11430 h 547687"/>
                <a:gd name="connsiteX220" fmla="*/ 87349 w 227013"/>
                <a:gd name="connsiteY220" fmla="*/ 7461 h 547687"/>
                <a:gd name="connsiteX221" fmla="*/ 92756 w 227013"/>
                <a:gd name="connsiteY221" fmla="*/ 4286 h 547687"/>
                <a:gd name="connsiteX222" fmla="*/ 98799 w 227013"/>
                <a:gd name="connsiteY222" fmla="*/ 2064 h 547687"/>
                <a:gd name="connsiteX223" fmla="*/ 105160 w 227013"/>
                <a:gd name="connsiteY223" fmla="*/ 476 h 547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</a:cxnLst>
              <a:rect l="l" t="t" r="r" b="b"/>
              <a:pathLst>
                <a:path w="227013" h="547687">
                  <a:moveTo>
                    <a:pt x="107625" y="112712"/>
                  </a:moveTo>
                  <a:lnTo>
                    <a:pt x="114620" y="112712"/>
                  </a:lnTo>
                  <a:lnTo>
                    <a:pt x="121455" y="113189"/>
                  </a:lnTo>
                  <a:lnTo>
                    <a:pt x="128291" y="114301"/>
                  </a:lnTo>
                  <a:lnTo>
                    <a:pt x="137512" y="115254"/>
                  </a:lnTo>
                  <a:lnTo>
                    <a:pt x="146414" y="117160"/>
                  </a:lnTo>
                  <a:lnTo>
                    <a:pt x="154681" y="119861"/>
                  </a:lnTo>
                  <a:lnTo>
                    <a:pt x="162311" y="123038"/>
                  </a:lnTo>
                  <a:lnTo>
                    <a:pt x="169465" y="127010"/>
                  </a:lnTo>
                  <a:lnTo>
                    <a:pt x="176301" y="131617"/>
                  </a:lnTo>
                  <a:lnTo>
                    <a:pt x="182660" y="136701"/>
                  </a:lnTo>
                  <a:lnTo>
                    <a:pt x="188542" y="142420"/>
                  </a:lnTo>
                  <a:lnTo>
                    <a:pt x="193947" y="148457"/>
                  </a:lnTo>
                  <a:lnTo>
                    <a:pt x="199034" y="155129"/>
                  </a:lnTo>
                  <a:lnTo>
                    <a:pt x="203485" y="162119"/>
                  </a:lnTo>
                  <a:lnTo>
                    <a:pt x="207460" y="169427"/>
                  </a:lnTo>
                  <a:lnTo>
                    <a:pt x="211275" y="177371"/>
                  </a:lnTo>
                  <a:lnTo>
                    <a:pt x="214454" y="185155"/>
                  </a:lnTo>
                  <a:lnTo>
                    <a:pt x="217316" y="193416"/>
                  </a:lnTo>
                  <a:lnTo>
                    <a:pt x="219859" y="201836"/>
                  </a:lnTo>
                  <a:lnTo>
                    <a:pt x="222085" y="210574"/>
                  </a:lnTo>
                  <a:lnTo>
                    <a:pt x="223675" y="219152"/>
                  </a:lnTo>
                  <a:lnTo>
                    <a:pt x="225106" y="227890"/>
                  </a:lnTo>
                  <a:lnTo>
                    <a:pt x="226059" y="236786"/>
                  </a:lnTo>
                  <a:lnTo>
                    <a:pt x="226695" y="245683"/>
                  </a:lnTo>
                  <a:lnTo>
                    <a:pt x="227013" y="254262"/>
                  </a:lnTo>
                  <a:lnTo>
                    <a:pt x="227013" y="262999"/>
                  </a:lnTo>
                  <a:lnTo>
                    <a:pt x="226695" y="271578"/>
                  </a:lnTo>
                  <a:lnTo>
                    <a:pt x="225900" y="279839"/>
                  </a:lnTo>
                  <a:lnTo>
                    <a:pt x="225265" y="284287"/>
                  </a:lnTo>
                  <a:lnTo>
                    <a:pt x="223675" y="288259"/>
                  </a:lnTo>
                  <a:lnTo>
                    <a:pt x="221767" y="291595"/>
                  </a:lnTo>
                  <a:lnTo>
                    <a:pt x="219383" y="294614"/>
                  </a:lnTo>
                  <a:lnTo>
                    <a:pt x="216521" y="296997"/>
                  </a:lnTo>
                  <a:lnTo>
                    <a:pt x="213342" y="298903"/>
                  </a:lnTo>
                  <a:lnTo>
                    <a:pt x="210003" y="300333"/>
                  </a:lnTo>
                  <a:lnTo>
                    <a:pt x="206506" y="301286"/>
                  </a:lnTo>
                  <a:lnTo>
                    <a:pt x="202849" y="301921"/>
                  </a:lnTo>
                  <a:lnTo>
                    <a:pt x="199352" y="301921"/>
                  </a:lnTo>
                  <a:lnTo>
                    <a:pt x="195855" y="301286"/>
                  </a:lnTo>
                  <a:lnTo>
                    <a:pt x="192675" y="300492"/>
                  </a:lnTo>
                  <a:lnTo>
                    <a:pt x="189496" y="298903"/>
                  </a:lnTo>
                  <a:lnTo>
                    <a:pt x="186793" y="297156"/>
                  </a:lnTo>
                  <a:lnTo>
                    <a:pt x="184409" y="294773"/>
                  </a:lnTo>
                  <a:lnTo>
                    <a:pt x="182501" y="291595"/>
                  </a:lnTo>
                  <a:lnTo>
                    <a:pt x="181229" y="288259"/>
                  </a:lnTo>
                  <a:lnTo>
                    <a:pt x="180752" y="284287"/>
                  </a:lnTo>
                  <a:lnTo>
                    <a:pt x="180752" y="279839"/>
                  </a:lnTo>
                  <a:lnTo>
                    <a:pt x="181388" y="273008"/>
                  </a:lnTo>
                  <a:lnTo>
                    <a:pt x="181706" y="265700"/>
                  </a:lnTo>
                  <a:lnTo>
                    <a:pt x="181865" y="258074"/>
                  </a:lnTo>
                  <a:lnTo>
                    <a:pt x="181706" y="250131"/>
                  </a:lnTo>
                  <a:lnTo>
                    <a:pt x="181229" y="241711"/>
                  </a:lnTo>
                  <a:lnTo>
                    <a:pt x="180434" y="233291"/>
                  </a:lnTo>
                  <a:lnTo>
                    <a:pt x="179321" y="225030"/>
                  </a:lnTo>
                  <a:lnTo>
                    <a:pt x="177732" y="216769"/>
                  </a:lnTo>
                  <a:lnTo>
                    <a:pt x="175665" y="208667"/>
                  </a:lnTo>
                  <a:lnTo>
                    <a:pt x="173122" y="201042"/>
                  </a:lnTo>
                  <a:lnTo>
                    <a:pt x="170260" y="193416"/>
                  </a:lnTo>
                  <a:lnTo>
                    <a:pt x="166604" y="186744"/>
                  </a:lnTo>
                  <a:lnTo>
                    <a:pt x="166604" y="219947"/>
                  </a:lnTo>
                  <a:lnTo>
                    <a:pt x="167240" y="252991"/>
                  </a:lnTo>
                  <a:lnTo>
                    <a:pt x="167557" y="286194"/>
                  </a:lnTo>
                  <a:lnTo>
                    <a:pt x="168193" y="289371"/>
                  </a:lnTo>
                  <a:lnTo>
                    <a:pt x="168352" y="292866"/>
                  </a:lnTo>
                  <a:lnTo>
                    <a:pt x="168511" y="350217"/>
                  </a:lnTo>
                  <a:lnTo>
                    <a:pt x="168829" y="407567"/>
                  </a:lnTo>
                  <a:lnTo>
                    <a:pt x="169624" y="464759"/>
                  </a:lnTo>
                  <a:lnTo>
                    <a:pt x="171532" y="522269"/>
                  </a:lnTo>
                  <a:lnTo>
                    <a:pt x="171373" y="527035"/>
                  </a:lnTo>
                  <a:lnTo>
                    <a:pt x="170578" y="531483"/>
                  </a:lnTo>
                  <a:lnTo>
                    <a:pt x="168988" y="535137"/>
                  </a:lnTo>
                  <a:lnTo>
                    <a:pt x="166763" y="538473"/>
                  </a:lnTo>
                  <a:lnTo>
                    <a:pt x="164378" y="541333"/>
                  </a:lnTo>
                  <a:lnTo>
                    <a:pt x="161358" y="543557"/>
                  </a:lnTo>
                  <a:lnTo>
                    <a:pt x="158019" y="545463"/>
                  </a:lnTo>
                  <a:lnTo>
                    <a:pt x="154363" y="546575"/>
                  </a:lnTo>
                  <a:lnTo>
                    <a:pt x="150547" y="547369"/>
                  </a:lnTo>
                  <a:lnTo>
                    <a:pt x="146732" y="547687"/>
                  </a:lnTo>
                  <a:lnTo>
                    <a:pt x="142917" y="547211"/>
                  </a:lnTo>
                  <a:lnTo>
                    <a:pt x="139101" y="546575"/>
                  </a:lnTo>
                  <a:lnTo>
                    <a:pt x="135445" y="545304"/>
                  </a:lnTo>
                  <a:lnTo>
                    <a:pt x="131789" y="543557"/>
                  </a:lnTo>
                  <a:lnTo>
                    <a:pt x="128609" y="541333"/>
                  </a:lnTo>
                  <a:lnTo>
                    <a:pt x="125907" y="538473"/>
                  </a:lnTo>
                  <a:lnTo>
                    <a:pt x="123522" y="535137"/>
                  </a:lnTo>
                  <a:lnTo>
                    <a:pt x="121614" y="531324"/>
                  </a:lnTo>
                  <a:lnTo>
                    <a:pt x="120502" y="527035"/>
                  </a:lnTo>
                  <a:lnTo>
                    <a:pt x="119866" y="522269"/>
                  </a:lnTo>
                  <a:lnTo>
                    <a:pt x="117958" y="462217"/>
                  </a:lnTo>
                  <a:lnTo>
                    <a:pt x="117004" y="402484"/>
                  </a:lnTo>
                  <a:lnTo>
                    <a:pt x="116686" y="342432"/>
                  </a:lnTo>
                  <a:lnTo>
                    <a:pt x="109214" y="342432"/>
                  </a:lnTo>
                  <a:lnTo>
                    <a:pt x="108897" y="402484"/>
                  </a:lnTo>
                  <a:lnTo>
                    <a:pt x="108102" y="462217"/>
                  </a:lnTo>
                  <a:lnTo>
                    <a:pt x="106035" y="522269"/>
                  </a:lnTo>
                  <a:lnTo>
                    <a:pt x="105558" y="527035"/>
                  </a:lnTo>
                  <a:lnTo>
                    <a:pt x="104286" y="531324"/>
                  </a:lnTo>
                  <a:lnTo>
                    <a:pt x="102379" y="535137"/>
                  </a:lnTo>
                  <a:lnTo>
                    <a:pt x="99994" y="538473"/>
                  </a:lnTo>
                  <a:lnTo>
                    <a:pt x="97292" y="541333"/>
                  </a:lnTo>
                  <a:lnTo>
                    <a:pt x="94112" y="543557"/>
                  </a:lnTo>
                  <a:lnTo>
                    <a:pt x="90774" y="545304"/>
                  </a:lnTo>
                  <a:lnTo>
                    <a:pt x="86958" y="546575"/>
                  </a:lnTo>
                  <a:lnTo>
                    <a:pt x="83143" y="547211"/>
                  </a:lnTo>
                  <a:lnTo>
                    <a:pt x="79328" y="547687"/>
                  </a:lnTo>
                  <a:lnTo>
                    <a:pt x="75512" y="547369"/>
                  </a:lnTo>
                  <a:lnTo>
                    <a:pt x="71697" y="546575"/>
                  </a:lnTo>
                  <a:lnTo>
                    <a:pt x="68041" y="545463"/>
                  </a:lnTo>
                  <a:lnTo>
                    <a:pt x="64702" y="543557"/>
                  </a:lnTo>
                  <a:lnTo>
                    <a:pt x="61681" y="541333"/>
                  </a:lnTo>
                  <a:lnTo>
                    <a:pt x="59138" y="538473"/>
                  </a:lnTo>
                  <a:lnTo>
                    <a:pt x="57071" y="535137"/>
                  </a:lnTo>
                  <a:lnTo>
                    <a:pt x="55481" y="531483"/>
                  </a:lnTo>
                  <a:lnTo>
                    <a:pt x="54527" y="527035"/>
                  </a:lnTo>
                  <a:lnTo>
                    <a:pt x="54368" y="522269"/>
                  </a:lnTo>
                  <a:lnTo>
                    <a:pt x="56276" y="464759"/>
                  </a:lnTo>
                  <a:lnTo>
                    <a:pt x="57230" y="407567"/>
                  </a:lnTo>
                  <a:lnTo>
                    <a:pt x="57548" y="350217"/>
                  </a:lnTo>
                  <a:lnTo>
                    <a:pt x="57707" y="292866"/>
                  </a:lnTo>
                  <a:lnTo>
                    <a:pt x="57707" y="292231"/>
                  </a:lnTo>
                  <a:lnTo>
                    <a:pt x="57707" y="291277"/>
                  </a:lnTo>
                  <a:lnTo>
                    <a:pt x="57707" y="288100"/>
                  </a:lnTo>
                  <a:lnTo>
                    <a:pt x="57707" y="191669"/>
                  </a:lnTo>
                  <a:lnTo>
                    <a:pt x="54368" y="199135"/>
                  </a:lnTo>
                  <a:lnTo>
                    <a:pt x="51666" y="207079"/>
                  </a:lnTo>
                  <a:lnTo>
                    <a:pt x="49758" y="215340"/>
                  </a:lnTo>
                  <a:lnTo>
                    <a:pt x="47851" y="223601"/>
                  </a:lnTo>
                  <a:lnTo>
                    <a:pt x="46738" y="232179"/>
                  </a:lnTo>
                  <a:lnTo>
                    <a:pt x="45784" y="240917"/>
                  </a:lnTo>
                  <a:lnTo>
                    <a:pt x="45307" y="249178"/>
                  </a:lnTo>
                  <a:lnTo>
                    <a:pt x="45148" y="257598"/>
                  </a:lnTo>
                  <a:lnTo>
                    <a:pt x="45307" y="265382"/>
                  </a:lnTo>
                  <a:lnTo>
                    <a:pt x="45625" y="272849"/>
                  </a:lnTo>
                  <a:lnTo>
                    <a:pt x="46261" y="279839"/>
                  </a:lnTo>
                  <a:lnTo>
                    <a:pt x="46420" y="284287"/>
                  </a:lnTo>
                  <a:lnTo>
                    <a:pt x="45625" y="288259"/>
                  </a:lnTo>
                  <a:lnTo>
                    <a:pt x="44353" y="291595"/>
                  </a:lnTo>
                  <a:lnTo>
                    <a:pt x="42604" y="294773"/>
                  </a:lnTo>
                  <a:lnTo>
                    <a:pt x="40379" y="297156"/>
                  </a:lnTo>
                  <a:lnTo>
                    <a:pt x="37517" y="298903"/>
                  </a:lnTo>
                  <a:lnTo>
                    <a:pt x="34497" y="300492"/>
                  </a:lnTo>
                  <a:lnTo>
                    <a:pt x="31158" y="301604"/>
                  </a:lnTo>
                  <a:lnTo>
                    <a:pt x="27661" y="302080"/>
                  </a:lnTo>
                  <a:lnTo>
                    <a:pt x="24164" y="301921"/>
                  </a:lnTo>
                  <a:lnTo>
                    <a:pt x="20507" y="301604"/>
                  </a:lnTo>
                  <a:lnTo>
                    <a:pt x="17010" y="300492"/>
                  </a:lnTo>
                  <a:lnTo>
                    <a:pt x="13671" y="298903"/>
                  </a:lnTo>
                  <a:lnTo>
                    <a:pt x="10492" y="297156"/>
                  </a:lnTo>
                  <a:lnTo>
                    <a:pt x="7630" y="294614"/>
                  </a:lnTo>
                  <a:lnTo>
                    <a:pt x="5246" y="291595"/>
                  </a:lnTo>
                  <a:lnTo>
                    <a:pt x="3338" y="288259"/>
                  </a:lnTo>
                  <a:lnTo>
                    <a:pt x="1907" y="284287"/>
                  </a:lnTo>
                  <a:lnTo>
                    <a:pt x="954" y="279839"/>
                  </a:lnTo>
                  <a:lnTo>
                    <a:pt x="318" y="271737"/>
                  </a:lnTo>
                  <a:lnTo>
                    <a:pt x="0" y="263317"/>
                  </a:lnTo>
                  <a:lnTo>
                    <a:pt x="0" y="254897"/>
                  </a:lnTo>
                  <a:lnTo>
                    <a:pt x="159" y="246318"/>
                  </a:lnTo>
                  <a:lnTo>
                    <a:pt x="795" y="237581"/>
                  </a:lnTo>
                  <a:lnTo>
                    <a:pt x="1748" y="229161"/>
                  </a:lnTo>
                  <a:lnTo>
                    <a:pt x="3020" y="220423"/>
                  </a:lnTo>
                  <a:lnTo>
                    <a:pt x="4610" y="211844"/>
                  </a:lnTo>
                  <a:lnTo>
                    <a:pt x="6677" y="203583"/>
                  </a:lnTo>
                  <a:lnTo>
                    <a:pt x="9061" y="195164"/>
                  </a:lnTo>
                  <a:lnTo>
                    <a:pt x="11764" y="187061"/>
                  </a:lnTo>
                  <a:lnTo>
                    <a:pt x="14943" y="179118"/>
                  </a:lnTo>
                  <a:lnTo>
                    <a:pt x="18441" y="171493"/>
                  </a:lnTo>
                  <a:lnTo>
                    <a:pt x="22256" y="164185"/>
                  </a:lnTo>
                  <a:lnTo>
                    <a:pt x="26548" y="157353"/>
                  </a:lnTo>
                  <a:lnTo>
                    <a:pt x="31476" y="150681"/>
                  </a:lnTo>
                  <a:lnTo>
                    <a:pt x="36404" y="144644"/>
                  </a:lnTo>
                  <a:lnTo>
                    <a:pt x="42128" y="138766"/>
                  </a:lnTo>
                  <a:lnTo>
                    <a:pt x="48168" y="133524"/>
                  </a:lnTo>
                  <a:lnTo>
                    <a:pt x="54527" y="128916"/>
                  </a:lnTo>
                  <a:lnTo>
                    <a:pt x="61522" y="124627"/>
                  </a:lnTo>
                  <a:lnTo>
                    <a:pt x="68994" y="121291"/>
                  </a:lnTo>
                  <a:lnTo>
                    <a:pt x="76625" y="118272"/>
                  </a:lnTo>
                  <a:lnTo>
                    <a:pt x="85051" y="116048"/>
                  </a:lnTo>
                  <a:lnTo>
                    <a:pt x="93953" y="114777"/>
                  </a:lnTo>
                  <a:lnTo>
                    <a:pt x="100630" y="113348"/>
                  </a:lnTo>
                  <a:close/>
                  <a:moveTo>
                    <a:pt x="111840" y="0"/>
                  </a:moveTo>
                  <a:lnTo>
                    <a:pt x="118678" y="476"/>
                  </a:lnTo>
                  <a:lnTo>
                    <a:pt x="125039" y="2064"/>
                  </a:lnTo>
                  <a:lnTo>
                    <a:pt x="130923" y="4286"/>
                  </a:lnTo>
                  <a:lnTo>
                    <a:pt x="136489" y="7461"/>
                  </a:lnTo>
                  <a:lnTo>
                    <a:pt x="141578" y="11430"/>
                  </a:lnTo>
                  <a:lnTo>
                    <a:pt x="146031" y="15875"/>
                  </a:lnTo>
                  <a:lnTo>
                    <a:pt x="149848" y="20955"/>
                  </a:lnTo>
                  <a:lnTo>
                    <a:pt x="152869" y="26670"/>
                  </a:lnTo>
                  <a:lnTo>
                    <a:pt x="155255" y="32861"/>
                  </a:lnTo>
                  <a:lnTo>
                    <a:pt x="156845" y="39370"/>
                  </a:lnTo>
                  <a:lnTo>
                    <a:pt x="157163" y="46196"/>
                  </a:lnTo>
                  <a:lnTo>
                    <a:pt x="156845" y="52864"/>
                  </a:lnTo>
                  <a:lnTo>
                    <a:pt x="155255" y="59373"/>
                  </a:lnTo>
                  <a:lnTo>
                    <a:pt x="152869" y="65564"/>
                  </a:lnTo>
                  <a:lnTo>
                    <a:pt x="149848" y="71120"/>
                  </a:lnTo>
                  <a:lnTo>
                    <a:pt x="146031" y="76200"/>
                  </a:lnTo>
                  <a:lnTo>
                    <a:pt x="141578" y="80804"/>
                  </a:lnTo>
                  <a:lnTo>
                    <a:pt x="136489" y="84773"/>
                  </a:lnTo>
                  <a:lnTo>
                    <a:pt x="130923" y="87789"/>
                  </a:lnTo>
                  <a:lnTo>
                    <a:pt x="125039" y="90170"/>
                  </a:lnTo>
                  <a:lnTo>
                    <a:pt x="118678" y="91599"/>
                  </a:lnTo>
                  <a:lnTo>
                    <a:pt x="111840" y="92075"/>
                  </a:lnTo>
                  <a:lnTo>
                    <a:pt x="105160" y="91599"/>
                  </a:lnTo>
                  <a:lnTo>
                    <a:pt x="98799" y="90170"/>
                  </a:lnTo>
                  <a:lnTo>
                    <a:pt x="92756" y="87789"/>
                  </a:lnTo>
                  <a:lnTo>
                    <a:pt x="87349" y="84773"/>
                  </a:lnTo>
                  <a:lnTo>
                    <a:pt x="82260" y="80804"/>
                  </a:lnTo>
                  <a:lnTo>
                    <a:pt x="77807" y="76200"/>
                  </a:lnTo>
                  <a:lnTo>
                    <a:pt x="73832" y="71120"/>
                  </a:lnTo>
                  <a:lnTo>
                    <a:pt x="70969" y="65564"/>
                  </a:lnTo>
                  <a:lnTo>
                    <a:pt x="68584" y="59373"/>
                  </a:lnTo>
                  <a:lnTo>
                    <a:pt x="67152" y="52864"/>
                  </a:lnTo>
                  <a:lnTo>
                    <a:pt x="66675" y="46196"/>
                  </a:lnTo>
                  <a:lnTo>
                    <a:pt x="67152" y="39370"/>
                  </a:lnTo>
                  <a:lnTo>
                    <a:pt x="68584" y="32861"/>
                  </a:lnTo>
                  <a:lnTo>
                    <a:pt x="70969" y="26670"/>
                  </a:lnTo>
                  <a:lnTo>
                    <a:pt x="73832" y="20955"/>
                  </a:lnTo>
                  <a:lnTo>
                    <a:pt x="77807" y="15875"/>
                  </a:lnTo>
                  <a:lnTo>
                    <a:pt x="82260" y="11430"/>
                  </a:lnTo>
                  <a:lnTo>
                    <a:pt x="87349" y="7461"/>
                  </a:lnTo>
                  <a:lnTo>
                    <a:pt x="92756" y="4286"/>
                  </a:lnTo>
                  <a:lnTo>
                    <a:pt x="98799" y="2064"/>
                  </a:lnTo>
                  <a:lnTo>
                    <a:pt x="105160" y="476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5" name="Footer Text"/>
            <p:cNvSpPr txBox="1"/>
            <p:nvPr/>
          </p:nvSpPr>
          <p:spPr>
            <a:xfrm>
              <a:off x="1356788" y="2978075"/>
              <a:ext cx="64254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  <a:latin typeface="+mj-lt"/>
                </a:rPr>
                <a:t>50%</a:t>
              </a:r>
              <a:endParaRPr lang="ar-SY" sz="1000" b="1" dirty="0">
                <a:solidFill>
                  <a:schemeClr val="accent2"/>
                </a:solidFill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2161592" y="2934266"/>
              <a:ext cx="125647" cy="333839"/>
            </a:xfrm>
            <a:custGeom>
              <a:avLst/>
              <a:gdLst>
                <a:gd name="connsiteX0" fmla="*/ 138758 w 273050"/>
                <a:gd name="connsiteY0" fmla="*/ 131762 h 725487"/>
                <a:gd name="connsiteX1" fmla="*/ 146035 w 273050"/>
                <a:gd name="connsiteY1" fmla="*/ 132443 h 725487"/>
                <a:gd name="connsiteX2" fmla="*/ 152981 w 273050"/>
                <a:gd name="connsiteY2" fmla="*/ 133578 h 725487"/>
                <a:gd name="connsiteX3" fmla="*/ 159431 w 273050"/>
                <a:gd name="connsiteY3" fmla="*/ 134941 h 725487"/>
                <a:gd name="connsiteX4" fmla="*/ 165550 w 273050"/>
                <a:gd name="connsiteY4" fmla="*/ 136984 h 725487"/>
                <a:gd name="connsiteX5" fmla="*/ 171008 w 273050"/>
                <a:gd name="connsiteY5" fmla="*/ 139028 h 725487"/>
                <a:gd name="connsiteX6" fmla="*/ 176135 w 273050"/>
                <a:gd name="connsiteY6" fmla="*/ 141298 h 725487"/>
                <a:gd name="connsiteX7" fmla="*/ 180435 w 273050"/>
                <a:gd name="connsiteY7" fmla="*/ 143341 h 725487"/>
                <a:gd name="connsiteX8" fmla="*/ 184404 w 273050"/>
                <a:gd name="connsiteY8" fmla="*/ 145385 h 725487"/>
                <a:gd name="connsiteX9" fmla="*/ 187712 w 273050"/>
                <a:gd name="connsiteY9" fmla="*/ 147428 h 725487"/>
                <a:gd name="connsiteX10" fmla="*/ 190193 w 273050"/>
                <a:gd name="connsiteY10" fmla="*/ 149018 h 725487"/>
                <a:gd name="connsiteX11" fmla="*/ 192177 w 273050"/>
                <a:gd name="connsiteY11" fmla="*/ 150380 h 725487"/>
                <a:gd name="connsiteX12" fmla="*/ 193335 w 273050"/>
                <a:gd name="connsiteY12" fmla="*/ 151288 h 725487"/>
                <a:gd name="connsiteX13" fmla="*/ 193831 w 273050"/>
                <a:gd name="connsiteY13" fmla="*/ 151515 h 725487"/>
                <a:gd name="connsiteX14" fmla="*/ 193996 w 273050"/>
                <a:gd name="connsiteY14" fmla="*/ 151742 h 725487"/>
                <a:gd name="connsiteX15" fmla="*/ 194658 w 273050"/>
                <a:gd name="connsiteY15" fmla="*/ 152196 h 725487"/>
                <a:gd name="connsiteX16" fmla="*/ 195816 w 273050"/>
                <a:gd name="connsiteY16" fmla="*/ 153104 h 725487"/>
                <a:gd name="connsiteX17" fmla="*/ 197469 w 273050"/>
                <a:gd name="connsiteY17" fmla="*/ 154240 h 725487"/>
                <a:gd name="connsiteX18" fmla="*/ 199289 w 273050"/>
                <a:gd name="connsiteY18" fmla="*/ 155829 h 725487"/>
                <a:gd name="connsiteX19" fmla="*/ 201769 w 273050"/>
                <a:gd name="connsiteY19" fmla="*/ 157872 h 725487"/>
                <a:gd name="connsiteX20" fmla="*/ 204416 w 273050"/>
                <a:gd name="connsiteY20" fmla="*/ 160370 h 725487"/>
                <a:gd name="connsiteX21" fmla="*/ 207227 w 273050"/>
                <a:gd name="connsiteY21" fmla="*/ 163548 h 725487"/>
                <a:gd name="connsiteX22" fmla="*/ 210535 w 273050"/>
                <a:gd name="connsiteY22" fmla="*/ 166954 h 725487"/>
                <a:gd name="connsiteX23" fmla="*/ 213843 w 273050"/>
                <a:gd name="connsiteY23" fmla="*/ 171268 h 725487"/>
                <a:gd name="connsiteX24" fmla="*/ 217316 w 273050"/>
                <a:gd name="connsiteY24" fmla="*/ 175809 h 725487"/>
                <a:gd name="connsiteX25" fmla="*/ 221119 w 273050"/>
                <a:gd name="connsiteY25" fmla="*/ 181485 h 725487"/>
                <a:gd name="connsiteX26" fmla="*/ 224758 w 273050"/>
                <a:gd name="connsiteY26" fmla="*/ 187615 h 725487"/>
                <a:gd name="connsiteX27" fmla="*/ 228562 w 273050"/>
                <a:gd name="connsiteY27" fmla="*/ 194200 h 725487"/>
                <a:gd name="connsiteX28" fmla="*/ 232696 w 273050"/>
                <a:gd name="connsiteY28" fmla="*/ 201692 h 725487"/>
                <a:gd name="connsiteX29" fmla="*/ 236500 w 273050"/>
                <a:gd name="connsiteY29" fmla="*/ 209866 h 725487"/>
                <a:gd name="connsiteX30" fmla="*/ 240469 w 273050"/>
                <a:gd name="connsiteY30" fmla="*/ 219175 h 725487"/>
                <a:gd name="connsiteX31" fmla="*/ 244273 w 273050"/>
                <a:gd name="connsiteY31" fmla="*/ 228938 h 725487"/>
                <a:gd name="connsiteX32" fmla="*/ 248077 w 273050"/>
                <a:gd name="connsiteY32" fmla="*/ 239609 h 725487"/>
                <a:gd name="connsiteX33" fmla="*/ 251881 w 273050"/>
                <a:gd name="connsiteY33" fmla="*/ 251188 h 725487"/>
                <a:gd name="connsiteX34" fmla="*/ 255354 w 273050"/>
                <a:gd name="connsiteY34" fmla="*/ 263903 h 725487"/>
                <a:gd name="connsiteX35" fmla="*/ 258496 w 273050"/>
                <a:gd name="connsiteY35" fmla="*/ 277299 h 725487"/>
                <a:gd name="connsiteX36" fmla="*/ 261804 w 273050"/>
                <a:gd name="connsiteY36" fmla="*/ 291602 h 725487"/>
                <a:gd name="connsiteX37" fmla="*/ 264616 w 273050"/>
                <a:gd name="connsiteY37" fmla="*/ 307269 h 725487"/>
                <a:gd name="connsiteX38" fmla="*/ 267096 w 273050"/>
                <a:gd name="connsiteY38" fmla="*/ 323616 h 725487"/>
                <a:gd name="connsiteX39" fmla="*/ 269577 w 273050"/>
                <a:gd name="connsiteY39" fmla="*/ 341098 h 725487"/>
                <a:gd name="connsiteX40" fmla="*/ 271396 w 273050"/>
                <a:gd name="connsiteY40" fmla="*/ 359716 h 725487"/>
                <a:gd name="connsiteX41" fmla="*/ 272885 w 273050"/>
                <a:gd name="connsiteY41" fmla="*/ 379469 h 725487"/>
                <a:gd name="connsiteX42" fmla="*/ 273050 w 273050"/>
                <a:gd name="connsiteY42" fmla="*/ 385599 h 725487"/>
                <a:gd name="connsiteX43" fmla="*/ 272554 w 273050"/>
                <a:gd name="connsiteY43" fmla="*/ 391049 h 725487"/>
                <a:gd name="connsiteX44" fmla="*/ 271231 w 273050"/>
                <a:gd name="connsiteY44" fmla="*/ 395817 h 725487"/>
                <a:gd name="connsiteX45" fmla="*/ 269412 w 273050"/>
                <a:gd name="connsiteY45" fmla="*/ 399903 h 725487"/>
                <a:gd name="connsiteX46" fmla="*/ 266931 w 273050"/>
                <a:gd name="connsiteY46" fmla="*/ 403309 h 725487"/>
                <a:gd name="connsiteX47" fmla="*/ 264119 w 273050"/>
                <a:gd name="connsiteY47" fmla="*/ 405807 h 725487"/>
                <a:gd name="connsiteX48" fmla="*/ 260977 w 273050"/>
                <a:gd name="connsiteY48" fmla="*/ 407850 h 725487"/>
                <a:gd name="connsiteX49" fmla="*/ 257504 w 273050"/>
                <a:gd name="connsiteY49" fmla="*/ 409212 h 725487"/>
                <a:gd name="connsiteX50" fmla="*/ 254031 w 273050"/>
                <a:gd name="connsiteY50" fmla="*/ 409893 h 725487"/>
                <a:gd name="connsiteX51" fmla="*/ 250393 w 273050"/>
                <a:gd name="connsiteY51" fmla="*/ 409893 h 725487"/>
                <a:gd name="connsiteX52" fmla="*/ 246589 w 273050"/>
                <a:gd name="connsiteY52" fmla="*/ 409212 h 725487"/>
                <a:gd name="connsiteX53" fmla="*/ 242950 w 273050"/>
                <a:gd name="connsiteY53" fmla="*/ 407850 h 725487"/>
                <a:gd name="connsiteX54" fmla="*/ 239312 w 273050"/>
                <a:gd name="connsiteY54" fmla="*/ 405807 h 725487"/>
                <a:gd name="connsiteX55" fmla="*/ 236004 w 273050"/>
                <a:gd name="connsiteY55" fmla="*/ 403082 h 725487"/>
                <a:gd name="connsiteX56" fmla="*/ 233193 w 273050"/>
                <a:gd name="connsiteY56" fmla="*/ 399676 h 725487"/>
                <a:gd name="connsiteX57" fmla="*/ 230546 w 273050"/>
                <a:gd name="connsiteY57" fmla="*/ 395817 h 725487"/>
                <a:gd name="connsiteX58" fmla="*/ 228396 w 273050"/>
                <a:gd name="connsiteY58" fmla="*/ 391049 h 725487"/>
                <a:gd name="connsiteX59" fmla="*/ 226908 w 273050"/>
                <a:gd name="connsiteY59" fmla="*/ 385599 h 725487"/>
                <a:gd name="connsiteX60" fmla="*/ 225916 w 273050"/>
                <a:gd name="connsiteY60" fmla="*/ 379469 h 725487"/>
                <a:gd name="connsiteX61" fmla="*/ 224593 w 273050"/>
                <a:gd name="connsiteY61" fmla="*/ 364711 h 725487"/>
                <a:gd name="connsiteX62" fmla="*/ 223104 w 273050"/>
                <a:gd name="connsiteY62" fmla="*/ 350180 h 725487"/>
                <a:gd name="connsiteX63" fmla="*/ 221450 w 273050"/>
                <a:gd name="connsiteY63" fmla="*/ 335195 h 725487"/>
                <a:gd name="connsiteX64" fmla="*/ 219300 w 273050"/>
                <a:gd name="connsiteY64" fmla="*/ 320891 h 725487"/>
                <a:gd name="connsiteX65" fmla="*/ 216819 w 273050"/>
                <a:gd name="connsiteY65" fmla="*/ 306587 h 725487"/>
                <a:gd name="connsiteX66" fmla="*/ 214008 w 273050"/>
                <a:gd name="connsiteY66" fmla="*/ 292284 h 725487"/>
                <a:gd name="connsiteX67" fmla="*/ 210700 w 273050"/>
                <a:gd name="connsiteY67" fmla="*/ 278434 h 725487"/>
                <a:gd name="connsiteX68" fmla="*/ 206566 w 273050"/>
                <a:gd name="connsiteY68" fmla="*/ 265038 h 725487"/>
                <a:gd name="connsiteX69" fmla="*/ 202100 w 273050"/>
                <a:gd name="connsiteY69" fmla="*/ 251642 h 725487"/>
                <a:gd name="connsiteX70" fmla="*/ 196808 w 273050"/>
                <a:gd name="connsiteY70" fmla="*/ 238928 h 725487"/>
                <a:gd name="connsiteX71" fmla="*/ 196808 w 273050"/>
                <a:gd name="connsiteY71" fmla="*/ 247555 h 725487"/>
                <a:gd name="connsiteX72" fmla="*/ 196808 w 273050"/>
                <a:gd name="connsiteY72" fmla="*/ 257318 h 725487"/>
                <a:gd name="connsiteX73" fmla="*/ 196808 w 273050"/>
                <a:gd name="connsiteY73" fmla="*/ 268444 h 725487"/>
                <a:gd name="connsiteX74" fmla="*/ 196808 w 273050"/>
                <a:gd name="connsiteY74" fmla="*/ 280023 h 725487"/>
                <a:gd name="connsiteX75" fmla="*/ 196808 w 273050"/>
                <a:gd name="connsiteY75" fmla="*/ 292284 h 725487"/>
                <a:gd name="connsiteX76" fmla="*/ 248408 w 273050"/>
                <a:gd name="connsiteY76" fmla="*/ 515016 h 725487"/>
                <a:gd name="connsiteX77" fmla="*/ 194823 w 273050"/>
                <a:gd name="connsiteY77" fmla="*/ 515016 h 725487"/>
                <a:gd name="connsiteX78" fmla="*/ 194823 w 273050"/>
                <a:gd name="connsiteY78" fmla="*/ 691884 h 725487"/>
                <a:gd name="connsiteX79" fmla="*/ 194493 w 273050"/>
                <a:gd name="connsiteY79" fmla="*/ 698015 h 725487"/>
                <a:gd name="connsiteX80" fmla="*/ 193335 w 273050"/>
                <a:gd name="connsiteY80" fmla="*/ 703464 h 725487"/>
                <a:gd name="connsiteX81" fmla="*/ 191681 w 273050"/>
                <a:gd name="connsiteY81" fmla="*/ 708232 h 725487"/>
                <a:gd name="connsiteX82" fmla="*/ 189366 w 273050"/>
                <a:gd name="connsiteY82" fmla="*/ 712318 h 725487"/>
                <a:gd name="connsiteX83" fmla="*/ 186719 w 273050"/>
                <a:gd name="connsiteY83" fmla="*/ 715724 h 725487"/>
                <a:gd name="connsiteX84" fmla="*/ 183743 w 273050"/>
                <a:gd name="connsiteY84" fmla="*/ 718449 h 725487"/>
                <a:gd name="connsiteX85" fmla="*/ 180269 w 273050"/>
                <a:gd name="connsiteY85" fmla="*/ 720265 h 725487"/>
                <a:gd name="connsiteX86" fmla="*/ 176796 w 273050"/>
                <a:gd name="connsiteY86" fmla="*/ 721854 h 725487"/>
                <a:gd name="connsiteX87" fmla="*/ 173158 w 273050"/>
                <a:gd name="connsiteY87" fmla="*/ 722536 h 725487"/>
                <a:gd name="connsiteX88" fmla="*/ 169354 w 273050"/>
                <a:gd name="connsiteY88" fmla="*/ 722536 h 725487"/>
                <a:gd name="connsiteX89" fmla="*/ 165881 w 273050"/>
                <a:gd name="connsiteY89" fmla="*/ 721854 h 725487"/>
                <a:gd name="connsiteX90" fmla="*/ 162408 w 273050"/>
                <a:gd name="connsiteY90" fmla="*/ 720265 h 725487"/>
                <a:gd name="connsiteX91" fmla="*/ 158935 w 273050"/>
                <a:gd name="connsiteY91" fmla="*/ 718449 h 725487"/>
                <a:gd name="connsiteX92" fmla="*/ 155958 w 273050"/>
                <a:gd name="connsiteY92" fmla="*/ 715724 h 725487"/>
                <a:gd name="connsiteX93" fmla="*/ 153312 w 273050"/>
                <a:gd name="connsiteY93" fmla="*/ 712318 h 725487"/>
                <a:gd name="connsiteX94" fmla="*/ 150831 w 273050"/>
                <a:gd name="connsiteY94" fmla="*/ 708232 h 725487"/>
                <a:gd name="connsiteX95" fmla="*/ 149177 w 273050"/>
                <a:gd name="connsiteY95" fmla="*/ 703464 h 725487"/>
                <a:gd name="connsiteX96" fmla="*/ 148185 w 273050"/>
                <a:gd name="connsiteY96" fmla="*/ 698015 h 725487"/>
                <a:gd name="connsiteX97" fmla="*/ 147854 w 273050"/>
                <a:gd name="connsiteY97" fmla="*/ 691884 h 725487"/>
                <a:gd name="connsiteX98" fmla="*/ 147854 w 273050"/>
                <a:gd name="connsiteY98" fmla="*/ 515016 h 725487"/>
                <a:gd name="connsiteX99" fmla="*/ 124866 w 273050"/>
                <a:gd name="connsiteY99" fmla="*/ 515016 h 725487"/>
                <a:gd name="connsiteX100" fmla="*/ 124866 w 273050"/>
                <a:gd name="connsiteY100" fmla="*/ 690976 h 725487"/>
                <a:gd name="connsiteX101" fmla="*/ 124535 w 273050"/>
                <a:gd name="connsiteY101" fmla="*/ 697106 h 725487"/>
                <a:gd name="connsiteX102" fmla="*/ 123212 w 273050"/>
                <a:gd name="connsiteY102" fmla="*/ 703010 h 725487"/>
                <a:gd name="connsiteX103" fmla="*/ 121227 w 273050"/>
                <a:gd name="connsiteY103" fmla="*/ 708232 h 725487"/>
                <a:gd name="connsiteX104" fmla="*/ 118746 w 273050"/>
                <a:gd name="connsiteY104" fmla="*/ 713000 h 725487"/>
                <a:gd name="connsiteX105" fmla="*/ 115604 w 273050"/>
                <a:gd name="connsiteY105" fmla="*/ 717086 h 725487"/>
                <a:gd name="connsiteX106" fmla="*/ 111966 w 273050"/>
                <a:gd name="connsiteY106" fmla="*/ 720492 h 725487"/>
                <a:gd name="connsiteX107" fmla="*/ 107831 w 273050"/>
                <a:gd name="connsiteY107" fmla="*/ 723217 h 725487"/>
                <a:gd name="connsiteX108" fmla="*/ 103531 w 273050"/>
                <a:gd name="connsiteY108" fmla="*/ 724806 h 725487"/>
                <a:gd name="connsiteX109" fmla="*/ 98900 w 273050"/>
                <a:gd name="connsiteY109" fmla="*/ 725487 h 725487"/>
                <a:gd name="connsiteX110" fmla="*/ 94269 w 273050"/>
                <a:gd name="connsiteY110" fmla="*/ 724806 h 725487"/>
                <a:gd name="connsiteX111" fmla="*/ 89969 w 273050"/>
                <a:gd name="connsiteY111" fmla="*/ 723217 h 725487"/>
                <a:gd name="connsiteX112" fmla="*/ 86166 w 273050"/>
                <a:gd name="connsiteY112" fmla="*/ 720492 h 725487"/>
                <a:gd name="connsiteX113" fmla="*/ 82527 w 273050"/>
                <a:gd name="connsiteY113" fmla="*/ 717086 h 725487"/>
                <a:gd name="connsiteX114" fmla="*/ 79716 w 273050"/>
                <a:gd name="connsiteY114" fmla="*/ 713000 h 725487"/>
                <a:gd name="connsiteX115" fmla="*/ 77400 w 273050"/>
                <a:gd name="connsiteY115" fmla="*/ 708232 h 725487"/>
                <a:gd name="connsiteX116" fmla="*/ 75746 w 273050"/>
                <a:gd name="connsiteY116" fmla="*/ 703010 h 725487"/>
                <a:gd name="connsiteX117" fmla="*/ 74754 w 273050"/>
                <a:gd name="connsiteY117" fmla="*/ 697106 h 725487"/>
                <a:gd name="connsiteX118" fmla="*/ 74257 w 273050"/>
                <a:gd name="connsiteY118" fmla="*/ 690976 h 725487"/>
                <a:gd name="connsiteX119" fmla="*/ 74257 w 273050"/>
                <a:gd name="connsiteY119" fmla="*/ 515016 h 725487"/>
                <a:gd name="connsiteX120" fmla="*/ 21500 w 273050"/>
                <a:gd name="connsiteY120" fmla="*/ 515016 h 725487"/>
                <a:gd name="connsiteX121" fmla="*/ 74588 w 273050"/>
                <a:gd name="connsiteY121" fmla="*/ 292738 h 725487"/>
                <a:gd name="connsiteX122" fmla="*/ 74754 w 273050"/>
                <a:gd name="connsiteY122" fmla="*/ 246647 h 725487"/>
                <a:gd name="connsiteX123" fmla="*/ 69296 w 273050"/>
                <a:gd name="connsiteY123" fmla="*/ 260497 h 725487"/>
                <a:gd name="connsiteX124" fmla="*/ 64665 w 273050"/>
                <a:gd name="connsiteY124" fmla="*/ 275028 h 725487"/>
                <a:gd name="connsiteX125" fmla="*/ 60531 w 273050"/>
                <a:gd name="connsiteY125" fmla="*/ 289786 h 725487"/>
                <a:gd name="connsiteX126" fmla="*/ 57388 w 273050"/>
                <a:gd name="connsiteY126" fmla="*/ 304998 h 725487"/>
                <a:gd name="connsiteX127" fmla="*/ 54577 w 273050"/>
                <a:gd name="connsiteY127" fmla="*/ 320210 h 725487"/>
                <a:gd name="connsiteX128" fmla="*/ 52096 w 273050"/>
                <a:gd name="connsiteY128" fmla="*/ 335876 h 725487"/>
                <a:gd name="connsiteX129" fmla="*/ 50111 w 273050"/>
                <a:gd name="connsiteY129" fmla="*/ 351770 h 725487"/>
                <a:gd name="connsiteX130" fmla="*/ 48457 w 273050"/>
                <a:gd name="connsiteY130" fmla="*/ 367663 h 725487"/>
                <a:gd name="connsiteX131" fmla="*/ 47134 w 273050"/>
                <a:gd name="connsiteY131" fmla="*/ 383556 h 725487"/>
                <a:gd name="connsiteX132" fmla="*/ 46142 w 273050"/>
                <a:gd name="connsiteY132" fmla="*/ 389686 h 725487"/>
                <a:gd name="connsiteX133" fmla="*/ 44654 w 273050"/>
                <a:gd name="connsiteY133" fmla="*/ 394908 h 725487"/>
                <a:gd name="connsiteX134" fmla="*/ 42504 w 273050"/>
                <a:gd name="connsiteY134" fmla="*/ 399676 h 725487"/>
                <a:gd name="connsiteX135" fmla="*/ 39857 w 273050"/>
                <a:gd name="connsiteY135" fmla="*/ 403763 h 725487"/>
                <a:gd name="connsiteX136" fmla="*/ 37046 w 273050"/>
                <a:gd name="connsiteY136" fmla="*/ 407169 h 725487"/>
                <a:gd name="connsiteX137" fmla="*/ 33573 w 273050"/>
                <a:gd name="connsiteY137" fmla="*/ 409666 h 725487"/>
                <a:gd name="connsiteX138" fmla="*/ 30100 w 273050"/>
                <a:gd name="connsiteY138" fmla="*/ 411710 h 725487"/>
                <a:gd name="connsiteX139" fmla="*/ 26627 w 273050"/>
                <a:gd name="connsiteY139" fmla="*/ 413072 h 725487"/>
                <a:gd name="connsiteX140" fmla="*/ 22823 w 273050"/>
                <a:gd name="connsiteY140" fmla="*/ 413753 h 725487"/>
                <a:gd name="connsiteX141" fmla="*/ 19184 w 273050"/>
                <a:gd name="connsiteY141" fmla="*/ 413753 h 725487"/>
                <a:gd name="connsiteX142" fmla="*/ 15546 w 273050"/>
                <a:gd name="connsiteY142" fmla="*/ 413072 h 725487"/>
                <a:gd name="connsiteX143" fmla="*/ 12073 w 273050"/>
                <a:gd name="connsiteY143" fmla="*/ 411937 h 725487"/>
                <a:gd name="connsiteX144" fmla="*/ 8931 w 273050"/>
                <a:gd name="connsiteY144" fmla="*/ 409893 h 725487"/>
                <a:gd name="connsiteX145" fmla="*/ 6119 w 273050"/>
                <a:gd name="connsiteY145" fmla="*/ 407169 h 725487"/>
                <a:gd name="connsiteX146" fmla="*/ 3638 w 273050"/>
                <a:gd name="connsiteY146" fmla="*/ 403763 h 725487"/>
                <a:gd name="connsiteX147" fmla="*/ 1819 w 273050"/>
                <a:gd name="connsiteY147" fmla="*/ 399903 h 725487"/>
                <a:gd name="connsiteX148" fmla="*/ 661 w 273050"/>
                <a:gd name="connsiteY148" fmla="*/ 395135 h 725487"/>
                <a:gd name="connsiteX149" fmla="*/ 0 w 273050"/>
                <a:gd name="connsiteY149" fmla="*/ 389686 h 725487"/>
                <a:gd name="connsiteX150" fmla="*/ 165 w 273050"/>
                <a:gd name="connsiteY150" fmla="*/ 383556 h 725487"/>
                <a:gd name="connsiteX151" fmla="*/ 1488 w 273050"/>
                <a:gd name="connsiteY151" fmla="*/ 368571 h 725487"/>
                <a:gd name="connsiteX152" fmla="*/ 2977 w 273050"/>
                <a:gd name="connsiteY152" fmla="*/ 353359 h 725487"/>
                <a:gd name="connsiteX153" fmla="*/ 4465 w 273050"/>
                <a:gd name="connsiteY153" fmla="*/ 338147 h 725487"/>
                <a:gd name="connsiteX154" fmla="*/ 6450 w 273050"/>
                <a:gd name="connsiteY154" fmla="*/ 323389 h 725487"/>
                <a:gd name="connsiteX155" fmla="*/ 8600 w 273050"/>
                <a:gd name="connsiteY155" fmla="*/ 308631 h 725487"/>
                <a:gd name="connsiteX156" fmla="*/ 10915 w 273050"/>
                <a:gd name="connsiteY156" fmla="*/ 293646 h 725487"/>
                <a:gd name="connsiteX157" fmla="*/ 13561 w 273050"/>
                <a:gd name="connsiteY157" fmla="*/ 279342 h 725487"/>
                <a:gd name="connsiteX158" fmla="*/ 16869 w 273050"/>
                <a:gd name="connsiteY158" fmla="*/ 265038 h 725487"/>
                <a:gd name="connsiteX159" fmla="*/ 20342 w 273050"/>
                <a:gd name="connsiteY159" fmla="*/ 250961 h 725487"/>
                <a:gd name="connsiteX160" fmla="*/ 24311 w 273050"/>
                <a:gd name="connsiteY160" fmla="*/ 237565 h 725487"/>
                <a:gd name="connsiteX161" fmla="*/ 28942 w 273050"/>
                <a:gd name="connsiteY161" fmla="*/ 224397 h 725487"/>
                <a:gd name="connsiteX162" fmla="*/ 34069 w 273050"/>
                <a:gd name="connsiteY162" fmla="*/ 211455 h 725487"/>
                <a:gd name="connsiteX163" fmla="*/ 39857 w 273050"/>
                <a:gd name="connsiteY163" fmla="*/ 199422 h 725487"/>
                <a:gd name="connsiteX164" fmla="*/ 46307 w 273050"/>
                <a:gd name="connsiteY164" fmla="*/ 187615 h 725487"/>
                <a:gd name="connsiteX165" fmla="*/ 53419 w 273050"/>
                <a:gd name="connsiteY165" fmla="*/ 176263 h 725487"/>
                <a:gd name="connsiteX166" fmla="*/ 61192 w 273050"/>
                <a:gd name="connsiteY166" fmla="*/ 165819 h 725487"/>
                <a:gd name="connsiteX167" fmla="*/ 70454 w 273050"/>
                <a:gd name="connsiteY167" fmla="*/ 157418 h 725487"/>
                <a:gd name="connsiteX168" fmla="*/ 79716 w 273050"/>
                <a:gd name="connsiteY168" fmla="*/ 150607 h 725487"/>
                <a:gd name="connsiteX169" fmla="*/ 88646 w 273050"/>
                <a:gd name="connsiteY169" fmla="*/ 144704 h 725487"/>
                <a:gd name="connsiteX170" fmla="*/ 97577 w 273050"/>
                <a:gd name="connsiteY170" fmla="*/ 140390 h 725487"/>
                <a:gd name="connsiteX171" fmla="*/ 106343 w 273050"/>
                <a:gd name="connsiteY171" fmla="*/ 136757 h 725487"/>
                <a:gd name="connsiteX172" fmla="*/ 114943 w 273050"/>
                <a:gd name="connsiteY172" fmla="*/ 134260 h 725487"/>
                <a:gd name="connsiteX173" fmla="*/ 123212 w 273050"/>
                <a:gd name="connsiteY173" fmla="*/ 132670 h 725487"/>
                <a:gd name="connsiteX174" fmla="*/ 130985 w 273050"/>
                <a:gd name="connsiteY174" fmla="*/ 131989 h 725487"/>
                <a:gd name="connsiteX175" fmla="*/ 136413 w 273050"/>
                <a:gd name="connsiteY175" fmla="*/ 0 h 725487"/>
                <a:gd name="connsiteX176" fmla="*/ 145694 w 273050"/>
                <a:gd name="connsiteY176" fmla="*/ 678 h 725487"/>
                <a:gd name="connsiteX177" fmla="*/ 154296 w 273050"/>
                <a:gd name="connsiteY177" fmla="*/ 2485 h 725487"/>
                <a:gd name="connsiteX178" fmla="*/ 162672 w 273050"/>
                <a:gd name="connsiteY178" fmla="*/ 5649 h 725487"/>
                <a:gd name="connsiteX179" fmla="*/ 170142 w 273050"/>
                <a:gd name="connsiteY179" fmla="*/ 9716 h 725487"/>
                <a:gd name="connsiteX180" fmla="*/ 177159 w 273050"/>
                <a:gd name="connsiteY180" fmla="*/ 15139 h 725487"/>
                <a:gd name="connsiteX181" fmla="*/ 183271 w 273050"/>
                <a:gd name="connsiteY181" fmla="*/ 21239 h 725487"/>
                <a:gd name="connsiteX182" fmla="*/ 188478 w 273050"/>
                <a:gd name="connsiteY182" fmla="*/ 28018 h 725487"/>
                <a:gd name="connsiteX183" fmla="*/ 192553 w 273050"/>
                <a:gd name="connsiteY183" fmla="*/ 35474 h 725487"/>
                <a:gd name="connsiteX184" fmla="*/ 195722 w 273050"/>
                <a:gd name="connsiteY184" fmla="*/ 43382 h 725487"/>
                <a:gd name="connsiteX185" fmla="*/ 197986 w 273050"/>
                <a:gd name="connsiteY185" fmla="*/ 52194 h 725487"/>
                <a:gd name="connsiteX186" fmla="*/ 198438 w 273050"/>
                <a:gd name="connsiteY186" fmla="*/ 61232 h 725487"/>
                <a:gd name="connsiteX187" fmla="*/ 197986 w 273050"/>
                <a:gd name="connsiteY187" fmla="*/ 70270 h 725487"/>
                <a:gd name="connsiteX188" fmla="*/ 195722 w 273050"/>
                <a:gd name="connsiteY188" fmla="*/ 78856 h 725487"/>
                <a:gd name="connsiteX189" fmla="*/ 192553 w 273050"/>
                <a:gd name="connsiteY189" fmla="*/ 86764 h 725487"/>
                <a:gd name="connsiteX190" fmla="*/ 188478 w 273050"/>
                <a:gd name="connsiteY190" fmla="*/ 94446 h 725487"/>
                <a:gd name="connsiteX191" fmla="*/ 183271 w 273050"/>
                <a:gd name="connsiteY191" fmla="*/ 101225 h 725487"/>
                <a:gd name="connsiteX192" fmla="*/ 177159 w 273050"/>
                <a:gd name="connsiteY192" fmla="*/ 107325 h 725487"/>
                <a:gd name="connsiteX193" fmla="*/ 170142 w 273050"/>
                <a:gd name="connsiteY193" fmla="*/ 112522 h 725487"/>
                <a:gd name="connsiteX194" fmla="*/ 162672 w 273050"/>
                <a:gd name="connsiteY194" fmla="*/ 116589 h 725487"/>
                <a:gd name="connsiteX195" fmla="*/ 154296 w 273050"/>
                <a:gd name="connsiteY195" fmla="*/ 119753 h 725487"/>
                <a:gd name="connsiteX196" fmla="*/ 145694 w 273050"/>
                <a:gd name="connsiteY196" fmla="*/ 121560 h 725487"/>
                <a:gd name="connsiteX197" fmla="*/ 136413 w 273050"/>
                <a:gd name="connsiteY197" fmla="*/ 122238 h 725487"/>
                <a:gd name="connsiteX198" fmla="*/ 127358 w 273050"/>
                <a:gd name="connsiteY198" fmla="*/ 121560 h 725487"/>
                <a:gd name="connsiteX199" fmla="*/ 118756 w 273050"/>
                <a:gd name="connsiteY199" fmla="*/ 119753 h 725487"/>
                <a:gd name="connsiteX200" fmla="*/ 110380 w 273050"/>
                <a:gd name="connsiteY200" fmla="*/ 116589 h 725487"/>
                <a:gd name="connsiteX201" fmla="*/ 102683 w 273050"/>
                <a:gd name="connsiteY201" fmla="*/ 112522 h 725487"/>
                <a:gd name="connsiteX202" fmla="*/ 95892 w 273050"/>
                <a:gd name="connsiteY202" fmla="*/ 107325 h 725487"/>
                <a:gd name="connsiteX203" fmla="*/ 89780 w 273050"/>
                <a:gd name="connsiteY203" fmla="*/ 101225 h 725487"/>
                <a:gd name="connsiteX204" fmla="*/ 84574 w 273050"/>
                <a:gd name="connsiteY204" fmla="*/ 94446 h 725487"/>
                <a:gd name="connsiteX205" fmla="*/ 80499 w 273050"/>
                <a:gd name="connsiteY205" fmla="*/ 86764 h 725487"/>
                <a:gd name="connsiteX206" fmla="*/ 77330 w 273050"/>
                <a:gd name="connsiteY206" fmla="*/ 78856 h 725487"/>
                <a:gd name="connsiteX207" fmla="*/ 75292 w 273050"/>
                <a:gd name="connsiteY207" fmla="*/ 70270 h 725487"/>
                <a:gd name="connsiteX208" fmla="*/ 74613 w 273050"/>
                <a:gd name="connsiteY208" fmla="*/ 61232 h 725487"/>
                <a:gd name="connsiteX209" fmla="*/ 75292 w 273050"/>
                <a:gd name="connsiteY209" fmla="*/ 52194 h 725487"/>
                <a:gd name="connsiteX210" fmla="*/ 77330 w 273050"/>
                <a:gd name="connsiteY210" fmla="*/ 43382 h 725487"/>
                <a:gd name="connsiteX211" fmla="*/ 80499 w 273050"/>
                <a:gd name="connsiteY211" fmla="*/ 35474 h 725487"/>
                <a:gd name="connsiteX212" fmla="*/ 84574 w 273050"/>
                <a:gd name="connsiteY212" fmla="*/ 28018 h 725487"/>
                <a:gd name="connsiteX213" fmla="*/ 89780 w 273050"/>
                <a:gd name="connsiteY213" fmla="*/ 21239 h 725487"/>
                <a:gd name="connsiteX214" fmla="*/ 95892 w 273050"/>
                <a:gd name="connsiteY214" fmla="*/ 15139 h 725487"/>
                <a:gd name="connsiteX215" fmla="*/ 102683 w 273050"/>
                <a:gd name="connsiteY215" fmla="*/ 9716 h 725487"/>
                <a:gd name="connsiteX216" fmla="*/ 110380 w 273050"/>
                <a:gd name="connsiteY216" fmla="*/ 5649 h 725487"/>
                <a:gd name="connsiteX217" fmla="*/ 118756 w 273050"/>
                <a:gd name="connsiteY217" fmla="*/ 2485 h 725487"/>
                <a:gd name="connsiteX218" fmla="*/ 127358 w 273050"/>
                <a:gd name="connsiteY218" fmla="*/ 678 h 725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</a:cxnLst>
              <a:rect l="l" t="t" r="r" b="b"/>
              <a:pathLst>
                <a:path w="273050" h="725487">
                  <a:moveTo>
                    <a:pt x="138758" y="131762"/>
                  </a:moveTo>
                  <a:lnTo>
                    <a:pt x="146035" y="132443"/>
                  </a:lnTo>
                  <a:lnTo>
                    <a:pt x="152981" y="133578"/>
                  </a:lnTo>
                  <a:lnTo>
                    <a:pt x="159431" y="134941"/>
                  </a:lnTo>
                  <a:lnTo>
                    <a:pt x="165550" y="136984"/>
                  </a:lnTo>
                  <a:lnTo>
                    <a:pt x="171008" y="139028"/>
                  </a:lnTo>
                  <a:lnTo>
                    <a:pt x="176135" y="141298"/>
                  </a:lnTo>
                  <a:lnTo>
                    <a:pt x="180435" y="143341"/>
                  </a:lnTo>
                  <a:lnTo>
                    <a:pt x="184404" y="145385"/>
                  </a:lnTo>
                  <a:lnTo>
                    <a:pt x="187712" y="147428"/>
                  </a:lnTo>
                  <a:lnTo>
                    <a:pt x="190193" y="149018"/>
                  </a:lnTo>
                  <a:lnTo>
                    <a:pt x="192177" y="150380"/>
                  </a:lnTo>
                  <a:lnTo>
                    <a:pt x="193335" y="151288"/>
                  </a:lnTo>
                  <a:lnTo>
                    <a:pt x="193831" y="151515"/>
                  </a:lnTo>
                  <a:lnTo>
                    <a:pt x="193996" y="151742"/>
                  </a:lnTo>
                  <a:lnTo>
                    <a:pt x="194658" y="152196"/>
                  </a:lnTo>
                  <a:lnTo>
                    <a:pt x="195816" y="153104"/>
                  </a:lnTo>
                  <a:lnTo>
                    <a:pt x="197469" y="154240"/>
                  </a:lnTo>
                  <a:lnTo>
                    <a:pt x="199289" y="155829"/>
                  </a:lnTo>
                  <a:lnTo>
                    <a:pt x="201769" y="157872"/>
                  </a:lnTo>
                  <a:lnTo>
                    <a:pt x="204416" y="160370"/>
                  </a:lnTo>
                  <a:lnTo>
                    <a:pt x="207227" y="163548"/>
                  </a:lnTo>
                  <a:lnTo>
                    <a:pt x="210535" y="166954"/>
                  </a:lnTo>
                  <a:lnTo>
                    <a:pt x="213843" y="171268"/>
                  </a:lnTo>
                  <a:lnTo>
                    <a:pt x="217316" y="175809"/>
                  </a:lnTo>
                  <a:lnTo>
                    <a:pt x="221119" y="181485"/>
                  </a:lnTo>
                  <a:lnTo>
                    <a:pt x="224758" y="187615"/>
                  </a:lnTo>
                  <a:lnTo>
                    <a:pt x="228562" y="194200"/>
                  </a:lnTo>
                  <a:lnTo>
                    <a:pt x="232696" y="201692"/>
                  </a:lnTo>
                  <a:lnTo>
                    <a:pt x="236500" y="209866"/>
                  </a:lnTo>
                  <a:lnTo>
                    <a:pt x="240469" y="219175"/>
                  </a:lnTo>
                  <a:lnTo>
                    <a:pt x="244273" y="228938"/>
                  </a:lnTo>
                  <a:lnTo>
                    <a:pt x="248077" y="239609"/>
                  </a:lnTo>
                  <a:lnTo>
                    <a:pt x="251881" y="251188"/>
                  </a:lnTo>
                  <a:lnTo>
                    <a:pt x="255354" y="263903"/>
                  </a:lnTo>
                  <a:lnTo>
                    <a:pt x="258496" y="277299"/>
                  </a:lnTo>
                  <a:lnTo>
                    <a:pt x="261804" y="291602"/>
                  </a:lnTo>
                  <a:lnTo>
                    <a:pt x="264616" y="307269"/>
                  </a:lnTo>
                  <a:lnTo>
                    <a:pt x="267096" y="323616"/>
                  </a:lnTo>
                  <a:lnTo>
                    <a:pt x="269577" y="341098"/>
                  </a:lnTo>
                  <a:lnTo>
                    <a:pt x="271396" y="359716"/>
                  </a:lnTo>
                  <a:lnTo>
                    <a:pt x="272885" y="379469"/>
                  </a:lnTo>
                  <a:lnTo>
                    <a:pt x="273050" y="385599"/>
                  </a:lnTo>
                  <a:lnTo>
                    <a:pt x="272554" y="391049"/>
                  </a:lnTo>
                  <a:lnTo>
                    <a:pt x="271231" y="395817"/>
                  </a:lnTo>
                  <a:lnTo>
                    <a:pt x="269412" y="399903"/>
                  </a:lnTo>
                  <a:lnTo>
                    <a:pt x="266931" y="403309"/>
                  </a:lnTo>
                  <a:lnTo>
                    <a:pt x="264119" y="405807"/>
                  </a:lnTo>
                  <a:lnTo>
                    <a:pt x="260977" y="407850"/>
                  </a:lnTo>
                  <a:lnTo>
                    <a:pt x="257504" y="409212"/>
                  </a:lnTo>
                  <a:lnTo>
                    <a:pt x="254031" y="409893"/>
                  </a:lnTo>
                  <a:lnTo>
                    <a:pt x="250393" y="409893"/>
                  </a:lnTo>
                  <a:lnTo>
                    <a:pt x="246589" y="409212"/>
                  </a:lnTo>
                  <a:lnTo>
                    <a:pt x="242950" y="407850"/>
                  </a:lnTo>
                  <a:lnTo>
                    <a:pt x="239312" y="405807"/>
                  </a:lnTo>
                  <a:lnTo>
                    <a:pt x="236004" y="403082"/>
                  </a:lnTo>
                  <a:lnTo>
                    <a:pt x="233193" y="399676"/>
                  </a:lnTo>
                  <a:lnTo>
                    <a:pt x="230546" y="395817"/>
                  </a:lnTo>
                  <a:lnTo>
                    <a:pt x="228396" y="391049"/>
                  </a:lnTo>
                  <a:lnTo>
                    <a:pt x="226908" y="385599"/>
                  </a:lnTo>
                  <a:lnTo>
                    <a:pt x="225916" y="379469"/>
                  </a:lnTo>
                  <a:lnTo>
                    <a:pt x="224593" y="364711"/>
                  </a:lnTo>
                  <a:lnTo>
                    <a:pt x="223104" y="350180"/>
                  </a:lnTo>
                  <a:lnTo>
                    <a:pt x="221450" y="335195"/>
                  </a:lnTo>
                  <a:lnTo>
                    <a:pt x="219300" y="320891"/>
                  </a:lnTo>
                  <a:lnTo>
                    <a:pt x="216819" y="306587"/>
                  </a:lnTo>
                  <a:lnTo>
                    <a:pt x="214008" y="292284"/>
                  </a:lnTo>
                  <a:lnTo>
                    <a:pt x="210700" y="278434"/>
                  </a:lnTo>
                  <a:lnTo>
                    <a:pt x="206566" y="265038"/>
                  </a:lnTo>
                  <a:lnTo>
                    <a:pt x="202100" y="251642"/>
                  </a:lnTo>
                  <a:lnTo>
                    <a:pt x="196808" y="238928"/>
                  </a:lnTo>
                  <a:lnTo>
                    <a:pt x="196808" y="247555"/>
                  </a:lnTo>
                  <a:lnTo>
                    <a:pt x="196808" y="257318"/>
                  </a:lnTo>
                  <a:lnTo>
                    <a:pt x="196808" y="268444"/>
                  </a:lnTo>
                  <a:lnTo>
                    <a:pt x="196808" y="280023"/>
                  </a:lnTo>
                  <a:lnTo>
                    <a:pt x="196808" y="292284"/>
                  </a:lnTo>
                  <a:lnTo>
                    <a:pt x="248408" y="515016"/>
                  </a:lnTo>
                  <a:lnTo>
                    <a:pt x="194823" y="515016"/>
                  </a:lnTo>
                  <a:lnTo>
                    <a:pt x="194823" y="691884"/>
                  </a:lnTo>
                  <a:lnTo>
                    <a:pt x="194493" y="698015"/>
                  </a:lnTo>
                  <a:lnTo>
                    <a:pt x="193335" y="703464"/>
                  </a:lnTo>
                  <a:lnTo>
                    <a:pt x="191681" y="708232"/>
                  </a:lnTo>
                  <a:lnTo>
                    <a:pt x="189366" y="712318"/>
                  </a:lnTo>
                  <a:lnTo>
                    <a:pt x="186719" y="715724"/>
                  </a:lnTo>
                  <a:lnTo>
                    <a:pt x="183743" y="718449"/>
                  </a:lnTo>
                  <a:lnTo>
                    <a:pt x="180269" y="720265"/>
                  </a:lnTo>
                  <a:lnTo>
                    <a:pt x="176796" y="721854"/>
                  </a:lnTo>
                  <a:lnTo>
                    <a:pt x="173158" y="722536"/>
                  </a:lnTo>
                  <a:lnTo>
                    <a:pt x="169354" y="722536"/>
                  </a:lnTo>
                  <a:lnTo>
                    <a:pt x="165881" y="721854"/>
                  </a:lnTo>
                  <a:lnTo>
                    <a:pt x="162408" y="720265"/>
                  </a:lnTo>
                  <a:lnTo>
                    <a:pt x="158935" y="718449"/>
                  </a:lnTo>
                  <a:lnTo>
                    <a:pt x="155958" y="715724"/>
                  </a:lnTo>
                  <a:lnTo>
                    <a:pt x="153312" y="712318"/>
                  </a:lnTo>
                  <a:lnTo>
                    <a:pt x="150831" y="708232"/>
                  </a:lnTo>
                  <a:lnTo>
                    <a:pt x="149177" y="703464"/>
                  </a:lnTo>
                  <a:lnTo>
                    <a:pt x="148185" y="698015"/>
                  </a:lnTo>
                  <a:lnTo>
                    <a:pt x="147854" y="691884"/>
                  </a:lnTo>
                  <a:lnTo>
                    <a:pt x="147854" y="515016"/>
                  </a:lnTo>
                  <a:lnTo>
                    <a:pt x="124866" y="515016"/>
                  </a:lnTo>
                  <a:lnTo>
                    <a:pt x="124866" y="690976"/>
                  </a:lnTo>
                  <a:lnTo>
                    <a:pt x="124535" y="697106"/>
                  </a:lnTo>
                  <a:lnTo>
                    <a:pt x="123212" y="703010"/>
                  </a:lnTo>
                  <a:lnTo>
                    <a:pt x="121227" y="708232"/>
                  </a:lnTo>
                  <a:lnTo>
                    <a:pt x="118746" y="713000"/>
                  </a:lnTo>
                  <a:lnTo>
                    <a:pt x="115604" y="717086"/>
                  </a:lnTo>
                  <a:lnTo>
                    <a:pt x="111966" y="720492"/>
                  </a:lnTo>
                  <a:lnTo>
                    <a:pt x="107831" y="723217"/>
                  </a:lnTo>
                  <a:lnTo>
                    <a:pt x="103531" y="724806"/>
                  </a:lnTo>
                  <a:lnTo>
                    <a:pt x="98900" y="725487"/>
                  </a:lnTo>
                  <a:lnTo>
                    <a:pt x="94269" y="724806"/>
                  </a:lnTo>
                  <a:lnTo>
                    <a:pt x="89969" y="723217"/>
                  </a:lnTo>
                  <a:lnTo>
                    <a:pt x="86166" y="720492"/>
                  </a:lnTo>
                  <a:lnTo>
                    <a:pt x="82527" y="717086"/>
                  </a:lnTo>
                  <a:lnTo>
                    <a:pt x="79716" y="713000"/>
                  </a:lnTo>
                  <a:lnTo>
                    <a:pt x="77400" y="708232"/>
                  </a:lnTo>
                  <a:lnTo>
                    <a:pt x="75746" y="703010"/>
                  </a:lnTo>
                  <a:lnTo>
                    <a:pt x="74754" y="697106"/>
                  </a:lnTo>
                  <a:lnTo>
                    <a:pt x="74257" y="690976"/>
                  </a:lnTo>
                  <a:lnTo>
                    <a:pt x="74257" y="515016"/>
                  </a:lnTo>
                  <a:lnTo>
                    <a:pt x="21500" y="515016"/>
                  </a:lnTo>
                  <a:lnTo>
                    <a:pt x="74588" y="292738"/>
                  </a:lnTo>
                  <a:lnTo>
                    <a:pt x="74754" y="246647"/>
                  </a:lnTo>
                  <a:lnTo>
                    <a:pt x="69296" y="260497"/>
                  </a:lnTo>
                  <a:lnTo>
                    <a:pt x="64665" y="275028"/>
                  </a:lnTo>
                  <a:lnTo>
                    <a:pt x="60531" y="289786"/>
                  </a:lnTo>
                  <a:lnTo>
                    <a:pt x="57388" y="304998"/>
                  </a:lnTo>
                  <a:lnTo>
                    <a:pt x="54577" y="320210"/>
                  </a:lnTo>
                  <a:lnTo>
                    <a:pt x="52096" y="335876"/>
                  </a:lnTo>
                  <a:lnTo>
                    <a:pt x="50111" y="351770"/>
                  </a:lnTo>
                  <a:lnTo>
                    <a:pt x="48457" y="367663"/>
                  </a:lnTo>
                  <a:lnTo>
                    <a:pt x="47134" y="383556"/>
                  </a:lnTo>
                  <a:lnTo>
                    <a:pt x="46142" y="389686"/>
                  </a:lnTo>
                  <a:lnTo>
                    <a:pt x="44654" y="394908"/>
                  </a:lnTo>
                  <a:lnTo>
                    <a:pt x="42504" y="399676"/>
                  </a:lnTo>
                  <a:lnTo>
                    <a:pt x="39857" y="403763"/>
                  </a:lnTo>
                  <a:lnTo>
                    <a:pt x="37046" y="407169"/>
                  </a:lnTo>
                  <a:lnTo>
                    <a:pt x="33573" y="409666"/>
                  </a:lnTo>
                  <a:lnTo>
                    <a:pt x="30100" y="411710"/>
                  </a:lnTo>
                  <a:lnTo>
                    <a:pt x="26627" y="413072"/>
                  </a:lnTo>
                  <a:lnTo>
                    <a:pt x="22823" y="413753"/>
                  </a:lnTo>
                  <a:lnTo>
                    <a:pt x="19184" y="413753"/>
                  </a:lnTo>
                  <a:lnTo>
                    <a:pt x="15546" y="413072"/>
                  </a:lnTo>
                  <a:lnTo>
                    <a:pt x="12073" y="411937"/>
                  </a:lnTo>
                  <a:lnTo>
                    <a:pt x="8931" y="409893"/>
                  </a:lnTo>
                  <a:lnTo>
                    <a:pt x="6119" y="407169"/>
                  </a:lnTo>
                  <a:lnTo>
                    <a:pt x="3638" y="403763"/>
                  </a:lnTo>
                  <a:lnTo>
                    <a:pt x="1819" y="399903"/>
                  </a:lnTo>
                  <a:lnTo>
                    <a:pt x="661" y="395135"/>
                  </a:lnTo>
                  <a:lnTo>
                    <a:pt x="0" y="389686"/>
                  </a:lnTo>
                  <a:lnTo>
                    <a:pt x="165" y="383556"/>
                  </a:lnTo>
                  <a:lnTo>
                    <a:pt x="1488" y="368571"/>
                  </a:lnTo>
                  <a:lnTo>
                    <a:pt x="2977" y="353359"/>
                  </a:lnTo>
                  <a:lnTo>
                    <a:pt x="4465" y="338147"/>
                  </a:lnTo>
                  <a:lnTo>
                    <a:pt x="6450" y="323389"/>
                  </a:lnTo>
                  <a:lnTo>
                    <a:pt x="8600" y="308631"/>
                  </a:lnTo>
                  <a:lnTo>
                    <a:pt x="10915" y="293646"/>
                  </a:lnTo>
                  <a:lnTo>
                    <a:pt x="13561" y="279342"/>
                  </a:lnTo>
                  <a:lnTo>
                    <a:pt x="16869" y="265038"/>
                  </a:lnTo>
                  <a:lnTo>
                    <a:pt x="20342" y="250961"/>
                  </a:lnTo>
                  <a:lnTo>
                    <a:pt x="24311" y="237565"/>
                  </a:lnTo>
                  <a:lnTo>
                    <a:pt x="28942" y="224397"/>
                  </a:lnTo>
                  <a:lnTo>
                    <a:pt x="34069" y="211455"/>
                  </a:lnTo>
                  <a:lnTo>
                    <a:pt x="39857" y="199422"/>
                  </a:lnTo>
                  <a:lnTo>
                    <a:pt x="46307" y="187615"/>
                  </a:lnTo>
                  <a:lnTo>
                    <a:pt x="53419" y="176263"/>
                  </a:lnTo>
                  <a:lnTo>
                    <a:pt x="61192" y="165819"/>
                  </a:lnTo>
                  <a:lnTo>
                    <a:pt x="70454" y="157418"/>
                  </a:lnTo>
                  <a:lnTo>
                    <a:pt x="79716" y="150607"/>
                  </a:lnTo>
                  <a:lnTo>
                    <a:pt x="88646" y="144704"/>
                  </a:lnTo>
                  <a:lnTo>
                    <a:pt x="97577" y="140390"/>
                  </a:lnTo>
                  <a:lnTo>
                    <a:pt x="106343" y="136757"/>
                  </a:lnTo>
                  <a:lnTo>
                    <a:pt x="114943" y="134260"/>
                  </a:lnTo>
                  <a:lnTo>
                    <a:pt x="123212" y="132670"/>
                  </a:lnTo>
                  <a:lnTo>
                    <a:pt x="130985" y="131989"/>
                  </a:lnTo>
                  <a:close/>
                  <a:moveTo>
                    <a:pt x="136413" y="0"/>
                  </a:moveTo>
                  <a:lnTo>
                    <a:pt x="145694" y="678"/>
                  </a:lnTo>
                  <a:lnTo>
                    <a:pt x="154296" y="2485"/>
                  </a:lnTo>
                  <a:lnTo>
                    <a:pt x="162672" y="5649"/>
                  </a:lnTo>
                  <a:lnTo>
                    <a:pt x="170142" y="9716"/>
                  </a:lnTo>
                  <a:lnTo>
                    <a:pt x="177159" y="15139"/>
                  </a:lnTo>
                  <a:lnTo>
                    <a:pt x="183271" y="21239"/>
                  </a:lnTo>
                  <a:lnTo>
                    <a:pt x="188478" y="28018"/>
                  </a:lnTo>
                  <a:lnTo>
                    <a:pt x="192553" y="35474"/>
                  </a:lnTo>
                  <a:lnTo>
                    <a:pt x="195722" y="43382"/>
                  </a:lnTo>
                  <a:lnTo>
                    <a:pt x="197986" y="52194"/>
                  </a:lnTo>
                  <a:lnTo>
                    <a:pt x="198438" y="61232"/>
                  </a:lnTo>
                  <a:lnTo>
                    <a:pt x="197986" y="70270"/>
                  </a:lnTo>
                  <a:lnTo>
                    <a:pt x="195722" y="78856"/>
                  </a:lnTo>
                  <a:lnTo>
                    <a:pt x="192553" y="86764"/>
                  </a:lnTo>
                  <a:lnTo>
                    <a:pt x="188478" y="94446"/>
                  </a:lnTo>
                  <a:lnTo>
                    <a:pt x="183271" y="101225"/>
                  </a:lnTo>
                  <a:lnTo>
                    <a:pt x="177159" y="107325"/>
                  </a:lnTo>
                  <a:lnTo>
                    <a:pt x="170142" y="112522"/>
                  </a:lnTo>
                  <a:lnTo>
                    <a:pt x="162672" y="116589"/>
                  </a:lnTo>
                  <a:lnTo>
                    <a:pt x="154296" y="119753"/>
                  </a:lnTo>
                  <a:lnTo>
                    <a:pt x="145694" y="121560"/>
                  </a:lnTo>
                  <a:lnTo>
                    <a:pt x="136413" y="122238"/>
                  </a:lnTo>
                  <a:lnTo>
                    <a:pt x="127358" y="121560"/>
                  </a:lnTo>
                  <a:lnTo>
                    <a:pt x="118756" y="119753"/>
                  </a:lnTo>
                  <a:lnTo>
                    <a:pt x="110380" y="116589"/>
                  </a:lnTo>
                  <a:lnTo>
                    <a:pt x="102683" y="112522"/>
                  </a:lnTo>
                  <a:lnTo>
                    <a:pt x="95892" y="107325"/>
                  </a:lnTo>
                  <a:lnTo>
                    <a:pt x="89780" y="101225"/>
                  </a:lnTo>
                  <a:lnTo>
                    <a:pt x="84574" y="94446"/>
                  </a:lnTo>
                  <a:lnTo>
                    <a:pt x="80499" y="86764"/>
                  </a:lnTo>
                  <a:lnTo>
                    <a:pt x="77330" y="78856"/>
                  </a:lnTo>
                  <a:lnTo>
                    <a:pt x="75292" y="70270"/>
                  </a:lnTo>
                  <a:lnTo>
                    <a:pt x="74613" y="61232"/>
                  </a:lnTo>
                  <a:lnTo>
                    <a:pt x="75292" y="52194"/>
                  </a:lnTo>
                  <a:lnTo>
                    <a:pt x="77330" y="43382"/>
                  </a:lnTo>
                  <a:lnTo>
                    <a:pt x="80499" y="35474"/>
                  </a:lnTo>
                  <a:lnTo>
                    <a:pt x="84574" y="28018"/>
                  </a:lnTo>
                  <a:lnTo>
                    <a:pt x="89780" y="21239"/>
                  </a:lnTo>
                  <a:lnTo>
                    <a:pt x="95892" y="15139"/>
                  </a:lnTo>
                  <a:lnTo>
                    <a:pt x="102683" y="9716"/>
                  </a:lnTo>
                  <a:lnTo>
                    <a:pt x="110380" y="5649"/>
                  </a:lnTo>
                  <a:lnTo>
                    <a:pt x="118756" y="2485"/>
                  </a:lnTo>
                  <a:lnTo>
                    <a:pt x="127358" y="678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7" name="Footer Text"/>
            <p:cNvSpPr txBox="1"/>
            <p:nvPr/>
          </p:nvSpPr>
          <p:spPr>
            <a:xfrm>
              <a:off x="2338785" y="2978075"/>
              <a:ext cx="64254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  <a:latin typeface="+mj-lt"/>
                </a:rPr>
                <a:t>50%</a:t>
              </a:r>
              <a:endParaRPr lang="ar-SY" sz="1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98" name="Inhaltsplatzhalter 4"/>
          <p:cNvSpPr txBox="1">
            <a:spLocks/>
          </p:cNvSpPr>
          <p:nvPr/>
        </p:nvSpPr>
        <p:spPr>
          <a:xfrm>
            <a:off x="1191161" y="2631302"/>
            <a:ext cx="1790164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chemeClr val="accent2"/>
                </a:solidFill>
                <a:latin typeface="+mj-lt"/>
              </a:rPr>
              <a:t>Twitter</a:t>
            </a:r>
            <a:endParaRPr lang="en-US" sz="12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9" name="Freeform 98"/>
          <p:cNvSpPr>
            <a:spLocks noEditPoints="1"/>
          </p:cNvSpPr>
          <p:nvPr/>
        </p:nvSpPr>
        <p:spPr bwMode="auto">
          <a:xfrm>
            <a:off x="440872" y="3853530"/>
            <a:ext cx="603504" cy="603504"/>
          </a:xfrm>
          <a:custGeom>
            <a:avLst/>
            <a:gdLst/>
            <a:ahLst/>
            <a:cxnLst>
              <a:cxn ang="0">
                <a:pos x="114" y="0"/>
              </a:cxn>
              <a:cxn ang="0">
                <a:pos x="0" y="115"/>
              </a:cxn>
              <a:cxn ang="0">
                <a:pos x="114" y="229"/>
              </a:cxn>
              <a:cxn ang="0">
                <a:pos x="229" y="115"/>
              </a:cxn>
              <a:cxn ang="0">
                <a:pos x="114" y="0"/>
              </a:cxn>
              <a:cxn ang="0">
                <a:pos x="86" y="170"/>
              </a:cxn>
              <a:cxn ang="0">
                <a:pos x="57" y="170"/>
              </a:cxn>
              <a:cxn ang="0">
                <a:pos x="57" y="70"/>
              </a:cxn>
              <a:cxn ang="0">
                <a:pos x="86" y="70"/>
              </a:cxn>
              <a:cxn ang="0">
                <a:pos x="86" y="170"/>
              </a:cxn>
              <a:cxn ang="0">
                <a:pos x="72" y="64"/>
              </a:cxn>
              <a:cxn ang="0">
                <a:pos x="59" y="50"/>
              </a:cxn>
              <a:cxn ang="0">
                <a:pos x="72" y="37"/>
              </a:cxn>
              <a:cxn ang="0">
                <a:pos x="86" y="50"/>
              </a:cxn>
              <a:cxn ang="0">
                <a:pos x="72" y="64"/>
              </a:cxn>
              <a:cxn ang="0">
                <a:pos x="186" y="170"/>
              </a:cxn>
              <a:cxn ang="0">
                <a:pos x="157" y="170"/>
              </a:cxn>
              <a:cxn ang="0">
                <a:pos x="157" y="108"/>
              </a:cxn>
              <a:cxn ang="0">
                <a:pos x="146" y="96"/>
              </a:cxn>
              <a:cxn ang="0">
                <a:pos x="129" y="108"/>
              </a:cxn>
              <a:cxn ang="0">
                <a:pos x="129" y="170"/>
              </a:cxn>
              <a:cxn ang="0">
                <a:pos x="100" y="170"/>
              </a:cxn>
              <a:cxn ang="0">
                <a:pos x="100" y="70"/>
              </a:cxn>
              <a:cxn ang="0">
                <a:pos x="129" y="70"/>
              </a:cxn>
              <a:cxn ang="0">
                <a:pos x="129" y="79"/>
              </a:cxn>
              <a:cxn ang="0">
                <a:pos x="157" y="70"/>
              </a:cxn>
              <a:cxn ang="0">
                <a:pos x="186" y="109"/>
              </a:cxn>
              <a:cxn ang="0">
                <a:pos x="186" y="170"/>
              </a:cxn>
              <a:cxn ang="0">
                <a:pos x="186" y="170"/>
              </a:cxn>
              <a:cxn ang="0">
                <a:pos x="186" y="170"/>
              </a:cxn>
            </a:cxnLst>
            <a:rect l="0" t="0" r="r" b="b"/>
            <a:pathLst>
              <a:path w="229" h="229">
                <a:moveTo>
                  <a:pt x="114" y="0"/>
                </a:moveTo>
                <a:cubicBezTo>
                  <a:pt x="51" y="0"/>
                  <a:pt x="0" y="51"/>
                  <a:pt x="0" y="115"/>
                </a:cubicBezTo>
                <a:cubicBezTo>
                  <a:pt x="0" y="178"/>
                  <a:pt x="51" y="229"/>
                  <a:pt x="114" y="229"/>
                </a:cubicBezTo>
                <a:cubicBezTo>
                  <a:pt x="177" y="229"/>
                  <a:pt x="229" y="178"/>
                  <a:pt x="229" y="115"/>
                </a:cubicBezTo>
                <a:cubicBezTo>
                  <a:pt x="229" y="51"/>
                  <a:pt x="177" y="0"/>
                  <a:pt x="114" y="0"/>
                </a:cubicBezTo>
                <a:close/>
                <a:moveTo>
                  <a:pt x="86" y="170"/>
                </a:moveTo>
                <a:cubicBezTo>
                  <a:pt x="57" y="170"/>
                  <a:pt x="57" y="170"/>
                  <a:pt x="57" y="170"/>
                </a:cubicBezTo>
                <a:cubicBezTo>
                  <a:pt x="57" y="70"/>
                  <a:pt x="57" y="70"/>
                  <a:pt x="57" y="70"/>
                </a:cubicBezTo>
                <a:cubicBezTo>
                  <a:pt x="86" y="70"/>
                  <a:pt x="86" y="70"/>
                  <a:pt x="86" y="70"/>
                </a:cubicBezTo>
                <a:lnTo>
                  <a:pt x="86" y="170"/>
                </a:lnTo>
                <a:close/>
                <a:moveTo>
                  <a:pt x="72" y="64"/>
                </a:moveTo>
                <a:cubicBezTo>
                  <a:pt x="65" y="64"/>
                  <a:pt x="59" y="58"/>
                  <a:pt x="59" y="50"/>
                </a:cubicBezTo>
                <a:cubicBezTo>
                  <a:pt x="59" y="43"/>
                  <a:pt x="65" y="37"/>
                  <a:pt x="72" y="37"/>
                </a:cubicBezTo>
                <a:cubicBezTo>
                  <a:pt x="80" y="37"/>
                  <a:pt x="86" y="43"/>
                  <a:pt x="86" y="50"/>
                </a:cubicBezTo>
                <a:cubicBezTo>
                  <a:pt x="86" y="58"/>
                  <a:pt x="80" y="64"/>
                  <a:pt x="72" y="64"/>
                </a:cubicBezTo>
                <a:close/>
                <a:moveTo>
                  <a:pt x="186" y="170"/>
                </a:moveTo>
                <a:cubicBezTo>
                  <a:pt x="157" y="170"/>
                  <a:pt x="157" y="170"/>
                  <a:pt x="157" y="170"/>
                </a:cubicBezTo>
                <a:cubicBezTo>
                  <a:pt x="157" y="108"/>
                  <a:pt x="157" y="108"/>
                  <a:pt x="157" y="108"/>
                </a:cubicBezTo>
                <a:cubicBezTo>
                  <a:pt x="157" y="101"/>
                  <a:pt x="155" y="96"/>
                  <a:pt x="146" y="96"/>
                </a:cubicBezTo>
                <a:cubicBezTo>
                  <a:pt x="131" y="96"/>
                  <a:pt x="129" y="108"/>
                  <a:pt x="129" y="108"/>
                </a:cubicBezTo>
                <a:cubicBezTo>
                  <a:pt x="129" y="170"/>
                  <a:pt x="129" y="170"/>
                  <a:pt x="129" y="170"/>
                </a:cubicBezTo>
                <a:cubicBezTo>
                  <a:pt x="100" y="170"/>
                  <a:pt x="100" y="170"/>
                  <a:pt x="100" y="170"/>
                </a:cubicBezTo>
                <a:cubicBezTo>
                  <a:pt x="100" y="70"/>
                  <a:pt x="100" y="70"/>
                  <a:pt x="100" y="70"/>
                </a:cubicBezTo>
                <a:cubicBezTo>
                  <a:pt x="129" y="70"/>
                  <a:pt x="129" y="70"/>
                  <a:pt x="129" y="70"/>
                </a:cubicBezTo>
                <a:cubicBezTo>
                  <a:pt x="129" y="79"/>
                  <a:pt x="129" y="79"/>
                  <a:pt x="129" y="79"/>
                </a:cubicBezTo>
                <a:cubicBezTo>
                  <a:pt x="133" y="76"/>
                  <a:pt x="143" y="70"/>
                  <a:pt x="157" y="70"/>
                </a:cubicBezTo>
                <a:cubicBezTo>
                  <a:pt x="166" y="70"/>
                  <a:pt x="186" y="75"/>
                  <a:pt x="186" y="109"/>
                </a:cubicBezTo>
                <a:lnTo>
                  <a:pt x="186" y="170"/>
                </a:lnTo>
                <a:close/>
                <a:moveTo>
                  <a:pt x="186" y="170"/>
                </a:moveTo>
                <a:cubicBezTo>
                  <a:pt x="186" y="170"/>
                  <a:pt x="186" y="170"/>
                  <a:pt x="186" y="170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113" name="Group 112"/>
          <p:cNvGrpSpPr/>
          <p:nvPr/>
        </p:nvGrpSpPr>
        <p:grpSpPr>
          <a:xfrm>
            <a:off x="1191161" y="4130762"/>
            <a:ext cx="1790164" cy="345949"/>
            <a:chOff x="1191161" y="4130762"/>
            <a:chExt cx="1790164" cy="345949"/>
          </a:xfrm>
        </p:grpSpPr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1191161" y="4130762"/>
              <a:ext cx="143394" cy="345949"/>
            </a:xfrm>
            <a:custGeom>
              <a:avLst/>
              <a:gdLst>
                <a:gd name="connsiteX0" fmla="*/ 107625 w 227013"/>
                <a:gd name="connsiteY0" fmla="*/ 112712 h 547687"/>
                <a:gd name="connsiteX1" fmla="*/ 114620 w 227013"/>
                <a:gd name="connsiteY1" fmla="*/ 112712 h 547687"/>
                <a:gd name="connsiteX2" fmla="*/ 121455 w 227013"/>
                <a:gd name="connsiteY2" fmla="*/ 113189 h 547687"/>
                <a:gd name="connsiteX3" fmla="*/ 128291 w 227013"/>
                <a:gd name="connsiteY3" fmla="*/ 114301 h 547687"/>
                <a:gd name="connsiteX4" fmla="*/ 137512 w 227013"/>
                <a:gd name="connsiteY4" fmla="*/ 115254 h 547687"/>
                <a:gd name="connsiteX5" fmla="*/ 146414 w 227013"/>
                <a:gd name="connsiteY5" fmla="*/ 117160 h 547687"/>
                <a:gd name="connsiteX6" fmla="*/ 154681 w 227013"/>
                <a:gd name="connsiteY6" fmla="*/ 119861 h 547687"/>
                <a:gd name="connsiteX7" fmla="*/ 162311 w 227013"/>
                <a:gd name="connsiteY7" fmla="*/ 123038 h 547687"/>
                <a:gd name="connsiteX8" fmla="*/ 169465 w 227013"/>
                <a:gd name="connsiteY8" fmla="*/ 127010 h 547687"/>
                <a:gd name="connsiteX9" fmla="*/ 176301 w 227013"/>
                <a:gd name="connsiteY9" fmla="*/ 131617 h 547687"/>
                <a:gd name="connsiteX10" fmla="*/ 182660 w 227013"/>
                <a:gd name="connsiteY10" fmla="*/ 136701 h 547687"/>
                <a:gd name="connsiteX11" fmla="*/ 188542 w 227013"/>
                <a:gd name="connsiteY11" fmla="*/ 142420 h 547687"/>
                <a:gd name="connsiteX12" fmla="*/ 193947 w 227013"/>
                <a:gd name="connsiteY12" fmla="*/ 148457 h 547687"/>
                <a:gd name="connsiteX13" fmla="*/ 199034 w 227013"/>
                <a:gd name="connsiteY13" fmla="*/ 155129 h 547687"/>
                <a:gd name="connsiteX14" fmla="*/ 203485 w 227013"/>
                <a:gd name="connsiteY14" fmla="*/ 162119 h 547687"/>
                <a:gd name="connsiteX15" fmla="*/ 207460 w 227013"/>
                <a:gd name="connsiteY15" fmla="*/ 169427 h 547687"/>
                <a:gd name="connsiteX16" fmla="*/ 211275 w 227013"/>
                <a:gd name="connsiteY16" fmla="*/ 177371 h 547687"/>
                <a:gd name="connsiteX17" fmla="*/ 214454 w 227013"/>
                <a:gd name="connsiteY17" fmla="*/ 185155 h 547687"/>
                <a:gd name="connsiteX18" fmla="*/ 217316 w 227013"/>
                <a:gd name="connsiteY18" fmla="*/ 193416 h 547687"/>
                <a:gd name="connsiteX19" fmla="*/ 219859 w 227013"/>
                <a:gd name="connsiteY19" fmla="*/ 201836 h 547687"/>
                <a:gd name="connsiteX20" fmla="*/ 222085 w 227013"/>
                <a:gd name="connsiteY20" fmla="*/ 210574 h 547687"/>
                <a:gd name="connsiteX21" fmla="*/ 223675 w 227013"/>
                <a:gd name="connsiteY21" fmla="*/ 219152 h 547687"/>
                <a:gd name="connsiteX22" fmla="*/ 225106 w 227013"/>
                <a:gd name="connsiteY22" fmla="*/ 227890 h 547687"/>
                <a:gd name="connsiteX23" fmla="*/ 226059 w 227013"/>
                <a:gd name="connsiteY23" fmla="*/ 236786 h 547687"/>
                <a:gd name="connsiteX24" fmla="*/ 226695 w 227013"/>
                <a:gd name="connsiteY24" fmla="*/ 245683 h 547687"/>
                <a:gd name="connsiteX25" fmla="*/ 227013 w 227013"/>
                <a:gd name="connsiteY25" fmla="*/ 254262 h 547687"/>
                <a:gd name="connsiteX26" fmla="*/ 227013 w 227013"/>
                <a:gd name="connsiteY26" fmla="*/ 262999 h 547687"/>
                <a:gd name="connsiteX27" fmla="*/ 226695 w 227013"/>
                <a:gd name="connsiteY27" fmla="*/ 271578 h 547687"/>
                <a:gd name="connsiteX28" fmla="*/ 225900 w 227013"/>
                <a:gd name="connsiteY28" fmla="*/ 279839 h 547687"/>
                <a:gd name="connsiteX29" fmla="*/ 225265 w 227013"/>
                <a:gd name="connsiteY29" fmla="*/ 284287 h 547687"/>
                <a:gd name="connsiteX30" fmla="*/ 223675 w 227013"/>
                <a:gd name="connsiteY30" fmla="*/ 288259 h 547687"/>
                <a:gd name="connsiteX31" fmla="*/ 221767 w 227013"/>
                <a:gd name="connsiteY31" fmla="*/ 291595 h 547687"/>
                <a:gd name="connsiteX32" fmla="*/ 219383 w 227013"/>
                <a:gd name="connsiteY32" fmla="*/ 294614 h 547687"/>
                <a:gd name="connsiteX33" fmla="*/ 216521 w 227013"/>
                <a:gd name="connsiteY33" fmla="*/ 296997 h 547687"/>
                <a:gd name="connsiteX34" fmla="*/ 213342 w 227013"/>
                <a:gd name="connsiteY34" fmla="*/ 298903 h 547687"/>
                <a:gd name="connsiteX35" fmla="*/ 210003 w 227013"/>
                <a:gd name="connsiteY35" fmla="*/ 300333 h 547687"/>
                <a:gd name="connsiteX36" fmla="*/ 206506 w 227013"/>
                <a:gd name="connsiteY36" fmla="*/ 301286 h 547687"/>
                <a:gd name="connsiteX37" fmla="*/ 202849 w 227013"/>
                <a:gd name="connsiteY37" fmla="*/ 301921 h 547687"/>
                <a:gd name="connsiteX38" fmla="*/ 199352 w 227013"/>
                <a:gd name="connsiteY38" fmla="*/ 301921 h 547687"/>
                <a:gd name="connsiteX39" fmla="*/ 195855 w 227013"/>
                <a:gd name="connsiteY39" fmla="*/ 301286 h 547687"/>
                <a:gd name="connsiteX40" fmla="*/ 192675 w 227013"/>
                <a:gd name="connsiteY40" fmla="*/ 300492 h 547687"/>
                <a:gd name="connsiteX41" fmla="*/ 189496 w 227013"/>
                <a:gd name="connsiteY41" fmla="*/ 298903 h 547687"/>
                <a:gd name="connsiteX42" fmla="*/ 186793 w 227013"/>
                <a:gd name="connsiteY42" fmla="*/ 297156 h 547687"/>
                <a:gd name="connsiteX43" fmla="*/ 184409 w 227013"/>
                <a:gd name="connsiteY43" fmla="*/ 294773 h 547687"/>
                <a:gd name="connsiteX44" fmla="*/ 182501 w 227013"/>
                <a:gd name="connsiteY44" fmla="*/ 291595 h 547687"/>
                <a:gd name="connsiteX45" fmla="*/ 181229 w 227013"/>
                <a:gd name="connsiteY45" fmla="*/ 288259 h 547687"/>
                <a:gd name="connsiteX46" fmla="*/ 180752 w 227013"/>
                <a:gd name="connsiteY46" fmla="*/ 284287 h 547687"/>
                <a:gd name="connsiteX47" fmla="*/ 180752 w 227013"/>
                <a:gd name="connsiteY47" fmla="*/ 279839 h 547687"/>
                <a:gd name="connsiteX48" fmla="*/ 181388 w 227013"/>
                <a:gd name="connsiteY48" fmla="*/ 273008 h 547687"/>
                <a:gd name="connsiteX49" fmla="*/ 181706 w 227013"/>
                <a:gd name="connsiteY49" fmla="*/ 265700 h 547687"/>
                <a:gd name="connsiteX50" fmla="*/ 181865 w 227013"/>
                <a:gd name="connsiteY50" fmla="*/ 258074 h 547687"/>
                <a:gd name="connsiteX51" fmla="*/ 181706 w 227013"/>
                <a:gd name="connsiteY51" fmla="*/ 250131 h 547687"/>
                <a:gd name="connsiteX52" fmla="*/ 181229 w 227013"/>
                <a:gd name="connsiteY52" fmla="*/ 241711 h 547687"/>
                <a:gd name="connsiteX53" fmla="*/ 180434 w 227013"/>
                <a:gd name="connsiteY53" fmla="*/ 233291 h 547687"/>
                <a:gd name="connsiteX54" fmla="*/ 179321 w 227013"/>
                <a:gd name="connsiteY54" fmla="*/ 225030 h 547687"/>
                <a:gd name="connsiteX55" fmla="*/ 177732 w 227013"/>
                <a:gd name="connsiteY55" fmla="*/ 216769 h 547687"/>
                <a:gd name="connsiteX56" fmla="*/ 175665 w 227013"/>
                <a:gd name="connsiteY56" fmla="*/ 208667 h 547687"/>
                <a:gd name="connsiteX57" fmla="*/ 173122 w 227013"/>
                <a:gd name="connsiteY57" fmla="*/ 201042 h 547687"/>
                <a:gd name="connsiteX58" fmla="*/ 170260 w 227013"/>
                <a:gd name="connsiteY58" fmla="*/ 193416 h 547687"/>
                <a:gd name="connsiteX59" fmla="*/ 166604 w 227013"/>
                <a:gd name="connsiteY59" fmla="*/ 186744 h 547687"/>
                <a:gd name="connsiteX60" fmla="*/ 166604 w 227013"/>
                <a:gd name="connsiteY60" fmla="*/ 219947 h 547687"/>
                <a:gd name="connsiteX61" fmla="*/ 167240 w 227013"/>
                <a:gd name="connsiteY61" fmla="*/ 252991 h 547687"/>
                <a:gd name="connsiteX62" fmla="*/ 167557 w 227013"/>
                <a:gd name="connsiteY62" fmla="*/ 286194 h 547687"/>
                <a:gd name="connsiteX63" fmla="*/ 168193 w 227013"/>
                <a:gd name="connsiteY63" fmla="*/ 289371 h 547687"/>
                <a:gd name="connsiteX64" fmla="*/ 168352 w 227013"/>
                <a:gd name="connsiteY64" fmla="*/ 292866 h 547687"/>
                <a:gd name="connsiteX65" fmla="*/ 168511 w 227013"/>
                <a:gd name="connsiteY65" fmla="*/ 350217 h 547687"/>
                <a:gd name="connsiteX66" fmla="*/ 168829 w 227013"/>
                <a:gd name="connsiteY66" fmla="*/ 407567 h 547687"/>
                <a:gd name="connsiteX67" fmla="*/ 169624 w 227013"/>
                <a:gd name="connsiteY67" fmla="*/ 464759 h 547687"/>
                <a:gd name="connsiteX68" fmla="*/ 171532 w 227013"/>
                <a:gd name="connsiteY68" fmla="*/ 522269 h 547687"/>
                <a:gd name="connsiteX69" fmla="*/ 171373 w 227013"/>
                <a:gd name="connsiteY69" fmla="*/ 527035 h 547687"/>
                <a:gd name="connsiteX70" fmla="*/ 170578 w 227013"/>
                <a:gd name="connsiteY70" fmla="*/ 531483 h 547687"/>
                <a:gd name="connsiteX71" fmla="*/ 168988 w 227013"/>
                <a:gd name="connsiteY71" fmla="*/ 535137 h 547687"/>
                <a:gd name="connsiteX72" fmla="*/ 166763 w 227013"/>
                <a:gd name="connsiteY72" fmla="*/ 538473 h 547687"/>
                <a:gd name="connsiteX73" fmla="*/ 164378 w 227013"/>
                <a:gd name="connsiteY73" fmla="*/ 541333 h 547687"/>
                <a:gd name="connsiteX74" fmla="*/ 161358 w 227013"/>
                <a:gd name="connsiteY74" fmla="*/ 543557 h 547687"/>
                <a:gd name="connsiteX75" fmla="*/ 158019 w 227013"/>
                <a:gd name="connsiteY75" fmla="*/ 545463 h 547687"/>
                <a:gd name="connsiteX76" fmla="*/ 154363 w 227013"/>
                <a:gd name="connsiteY76" fmla="*/ 546575 h 547687"/>
                <a:gd name="connsiteX77" fmla="*/ 150547 w 227013"/>
                <a:gd name="connsiteY77" fmla="*/ 547369 h 547687"/>
                <a:gd name="connsiteX78" fmla="*/ 146732 w 227013"/>
                <a:gd name="connsiteY78" fmla="*/ 547687 h 547687"/>
                <a:gd name="connsiteX79" fmla="*/ 142917 w 227013"/>
                <a:gd name="connsiteY79" fmla="*/ 547211 h 547687"/>
                <a:gd name="connsiteX80" fmla="*/ 139101 w 227013"/>
                <a:gd name="connsiteY80" fmla="*/ 546575 h 547687"/>
                <a:gd name="connsiteX81" fmla="*/ 135445 w 227013"/>
                <a:gd name="connsiteY81" fmla="*/ 545304 h 547687"/>
                <a:gd name="connsiteX82" fmla="*/ 131789 w 227013"/>
                <a:gd name="connsiteY82" fmla="*/ 543557 h 547687"/>
                <a:gd name="connsiteX83" fmla="*/ 128609 w 227013"/>
                <a:gd name="connsiteY83" fmla="*/ 541333 h 547687"/>
                <a:gd name="connsiteX84" fmla="*/ 125907 w 227013"/>
                <a:gd name="connsiteY84" fmla="*/ 538473 h 547687"/>
                <a:gd name="connsiteX85" fmla="*/ 123522 w 227013"/>
                <a:gd name="connsiteY85" fmla="*/ 535137 h 547687"/>
                <a:gd name="connsiteX86" fmla="*/ 121614 w 227013"/>
                <a:gd name="connsiteY86" fmla="*/ 531324 h 547687"/>
                <a:gd name="connsiteX87" fmla="*/ 120502 w 227013"/>
                <a:gd name="connsiteY87" fmla="*/ 527035 h 547687"/>
                <a:gd name="connsiteX88" fmla="*/ 119866 w 227013"/>
                <a:gd name="connsiteY88" fmla="*/ 522269 h 547687"/>
                <a:gd name="connsiteX89" fmla="*/ 117958 w 227013"/>
                <a:gd name="connsiteY89" fmla="*/ 462217 h 547687"/>
                <a:gd name="connsiteX90" fmla="*/ 117004 w 227013"/>
                <a:gd name="connsiteY90" fmla="*/ 402484 h 547687"/>
                <a:gd name="connsiteX91" fmla="*/ 116686 w 227013"/>
                <a:gd name="connsiteY91" fmla="*/ 342432 h 547687"/>
                <a:gd name="connsiteX92" fmla="*/ 109214 w 227013"/>
                <a:gd name="connsiteY92" fmla="*/ 342432 h 547687"/>
                <a:gd name="connsiteX93" fmla="*/ 108897 w 227013"/>
                <a:gd name="connsiteY93" fmla="*/ 402484 h 547687"/>
                <a:gd name="connsiteX94" fmla="*/ 108102 w 227013"/>
                <a:gd name="connsiteY94" fmla="*/ 462217 h 547687"/>
                <a:gd name="connsiteX95" fmla="*/ 106035 w 227013"/>
                <a:gd name="connsiteY95" fmla="*/ 522269 h 547687"/>
                <a:gd name="connsiteX96" fmla="*/ 105558 w 227013"/>
                <a:gd name="connsiteY96" fmla="*/ 527035 h 547687"/>
                <a:gd name="connsiteX97" fmla="*/ 104286 w 227013"/>
                <a:gd name="connsiteY97" fmla="*/ 531324 h 547687"/>
                <a:gd name="connsiteX98" fmla="*/ 102379 w 227013"/>
                <a:gd name="connsiteY98" fmla="*/ 535137 h 547687"/>
                <a:gd name="connsiteX99" fmla="*/ 99994 w 227013"/>
                <a:gd name="connsiteY99" fmla="*/ 538473 h 547687"/>
                <a:gd name="connsiteX100" fmla="*/ 97292 w 227013"/>
                <a:gd name="connsiteY100" fmla="*/ 541333 h 547687"/>
                <a:gd name="connsiteX101" fmla="*/ 94112 w 227013"/>
                <a:gd name="connsiteY101" fmla="*/ 543557 h 547687"/>
                <a:gd name="connsiteX102" fmla="*/ 90774 w 227013"/>
                <a:gd name="connsiteY102" fmla="*/ 545304 h 547687"/>
                <a:gd name="connsiteX103" fmla="*/ 86958 w 227013"/>
                <a:gd name="connsiteY103" fmla="*/ 546575 h 547687"/>
                <a:gd name="connsiteX104" fmla="*/ 83143 w 227013"/>
                <a:gd name="connsiteY104" fmla="*/ 547211 h 547687"/>
                <a:gd name="connsiteX105" fmla="*/ 79328 w 227013"/>
                <a:gd name="connsiteY105" fmla="*/ 547687 h 547687"/>
                <a:gd name="connsiteX106" fmla="*/ 75512 w 227013"/>
                <a:gd name="connsiteY106" fmla="*/ 547369 h 547687"/>
                <a:gd name="connsiteX107" fmla="*/ 71697 w 227013"/>
                <a:gd name="connsiteY107" fmla="*/ 546575 h 547687"/>
                <a:gd name="connsiteX108" fmla="*/ 68041 w 227013"/>
                <a:gd name="connsiteY108" fmla="*/ 545463 h 547687"/>
                <a:gd name="connsiteX109" fmla="*/ 64702 w 227013"/>
                <a:gd name="connsiteY109" fmla="*/ 543557 h 547687"/>
                <a:gd name="connsiteX110" fmla="*/ 61681 w 227013"/>
                <a:gd name="connsiteY110" fmla="*/ 541333 h 547687"/>
                <a:gd name="connsiteX111" fmla="*/ 59138 w 227013"/>
                <a:gd name="connsiteY111" fmla="*/ 538473 h 547687"/>
                <a:gd name="connsiteX112" fmla="*/ 57071 w 227013"/>
                <a:gd name="connsiteY112" fmla="*/ 535137 h 547687"/>
                <a:gd name="connsiteX113" fmla="*/ 55481 w 227013"/>
                <a:gd name="connsiteY113" fmla="*/ 531483 h 547687"/>
                <a:gd name="connsiteX114" fmla="*/ 54527 w 227013"/>
                <a:gd name="connsiteY114" fmla="*/ 527035 h 547687"/>
                <a:gd name="connsiteX115" fmla="*/ 54368 w 227013"/>
                <a:gd name="connsiteY115" fmla="*/ 522269 h 547687"/>
                <a:gd name="connsiteX116" fmla="*/ 56276 w 227013"/>
                <a:gd name="connsiteY116" fmla="*/ 464759 h 547687"/>
                <a:gd name="connsiteX117" fmla="*/ 57230 w 227013"/>
                <a:gd name="connsiteY117" fmla="*/ 407567 h 547687"/>
                <a:gd name="connsiteX118" fmla="*/ 57548 w 227013"/>
                <a:gd name="connsiteY118" fmla="*/ 350217 h 547687"/>
                <a:gd name="connsiteX119" fmla="*/ 57707 w 227013"/>
                <a:gd name="connsiteY119" fmla="*/ 292866 h 547687"/>
                <a:gd name="connsiteX120" fmla="*/ 57707 w 227013"/>
                <a:gd name="connsiteY120" fmla="*/ 292231 h 547687"/>
                <a:gd name="connsiteX121" fmla="*/ 57707 w 227013"/>
                <a:gd name="connsiteY121" fmla="*/ 291277 h 547687"/>
                <a:gd name="connsiteX122" fmla="*/ 57707 w 227013"/>
                <a:gd name="connsiteY122" fmla="*/ 288100 h 547687"/>
                <a:gd name="connsiteX123" fmla="*/ 57707 w 227013"/>
                <a:gd name="connsiteY123" fmla="*/ 191669 h 547687"/>
                <a:gd name="connsiteX124" fmla="*/ 54368 w 227013"/>
                <a:gd name="connsiteY124" fmla="*/ 199135 h 547687"/>
                <a:gd name="connsiteX125" fmla="*/ 51666 w 227013"/>
                <a:gd name="connsiteY125" fmla="*/ 207079 h 547687"/>
                <a:gd name="connsiteX126" fmla="*/ 49758 w 227013"/>
                <a:gd name="connsiteY126" fmla="*/ 215340 h 547687"/>
                <a:gd name="connsiteX127" fmla="*/ 47851 w 227013"/>
                <a:gd name="connsiteY127" fmla="*/ 223601 h 547687"/>
                <a:gd name="connsiteX128" fmla="*/ 46738 w 227013"/>
                <a:gd name="connsiteY128" fmla="*/ 232179 h 547687"/>
                <a:gd name="connsiteX129" fmla="*/ 45784 w 227013"/>
                <a:gd name="connsiteY129" fmla="*/ 240917 h 547687"/>
                <a:gd name="connsiteX130" fmla="*/ 45307 w 227013"/>
                <a:gd name="connsiteY130" fmla="*/ 249178 h 547687"/>
                <a:gd name="connsiteX131" fmla="*/ 45148 w 227013"/>
                <a:gd name="connsiteY131" fmla="*/ 257598 h 547687"/>
                <a:gd name="connsiteX132" fmla="*/ 45307 w 227013"/>
                <a:gd name="connsiteY132" fmla="*/ 265382 h 547687"/>
                <a:gd name="connsiteX133" fmla="*/ 45625 w 227013"/>
                <a:gd name="connsiteY133" fmla="*/ 272849 h 547687"/>
                <a:gd name="connsiteX134" fmla="*/ 46261 w 227013"/>
                <a:gd name="connsiteY134" fmla="*/ 279839 h 547687"/>
                <a:gd name="connsiteX135" fmla="*/ 46420 w 227013"/>
                <a:gd name="connsiteY135" fmla="*/ 284287 h 547687"/>
                <a:gd name="connsiteX136" fmla="*/ 45625 w 227013"/>
                <a:gd name="connsiteY136" fmla="*/ 288259 h 547687"/>
                <a:gd name="connsiteX137" fmla="*/ 44353 w 227013"/>
                <a:gd name="connsiteY137" fmla="*/ 291595 h 547687"/>
                <a:gd name="connsiteX138" fmla="*/ 42604 w 227013"/>
                <a:gd name="connsiteY138" fmla="*/ 294773 h 547687"/>
                <a:gd name="connsiteX139" fmla="*/ 40379 w 227013"/>
                <a:gd name="connsiteY139" fmla="*/ 297156 h 547687"/>
                <a:gd name="connsiteX140" fmla="*/ 37517 w 227013"/>
                <a:gd name="connsiteY140" fmla="*/ 298903 h 547687"/>
                <a:gd name="connsiteX141" fmla="*/ 34497 w 227013"/>
                <a:gd name="connsiteY141" fmla="*/ 300492 h 547687"/>
                <a:gd name="connsiteX142" fmla="*/ 31158 w 227013"/>
                <a:gd name="connsiteY142" fmla="*/ 301604 h 547687"/>
                <a:gd name="connsiteX143" fmla="*/ 27661 w 227013"/>
                <a:gd name="connsiteY143" fmla="*/ 302080 h 547687"/>
                <a:gd name="connsiteX144" fmla="*/ 24164 w 227013"/>
                <a:gd name="connsiteY144" fmla="*/ 301921 h 547687"/>
                <a:gd name="connsiteX145" fmla="*/ 20507 w 227013"/>
                <a:gd name="connsiteY145" fmla="*/ 301604 h 547687"/>
                <a:gd name="connsiteX146" fmla="*/ 17010 w 227013"/>
                <a:gd name="connsiteY146" fmla="*/ 300492 h 547687"/>
                <a:gd name="connsiteX147" fmla="*/ 13671 w 227013"/>
                <a:gd name="connsiteY147" fmla="*/ 298903 h 547687"/>
                <a:gd name="connsiteX148" fmla="*/ 10492 w 227013"/>
                <a:gd name="connsiteY148" fmla="*/ 297156 h 547687"/>
                <a:gd name="connsiteX149" fmla="*/ 7630 w 227013"/>
                <a:gd name="connsiteY149" fmla="*/ 294614 h 547687"/>
                <a:gd name="connsiteX150" fmla="*/ 5246 w 227013"/>
                <a:gd name="connsiteY150" fmla="*/ 291595 h 547687"/>
                <a:gd name="connsiteX151" fmla="*/ 3338 w 227013"/>
                <a:gd name="connsiteY151" fmla="*/ 288259 h 547687"/>
                <a:gd name="connsiteX152" fmla="*/ 1907 w 227013"/>
                <a:gd name="connsiteY152" fmla="*/ 284287 h 547687"/>
                <a:gd name="connsiteX153" fmla="*/ 954 w 227013"/>
                <a:gd name="connsiteY153" fmla="*/ 279839 h 547687"/>
                <a:gd name="connsiteX154" fmla="*/ 318 w 227013"/>
                <a:gd name="connsiteY154" fmla="*/ 271737 h 547687"/>
                <a:gd name="connsiteX155" fmla="*/ 0 w 227013"/>
                <a:gd name="connsiteY155" fmla="*/ 263317 h 547687"/>
                <a:gd name="connsiteX156" fmla="*/ 0 w 227013"/>
                <a:gd name="connsiteY156" fmla="*/ 254897 h 547687"/>
                <a:gd name="connsiteX157" fmla="*/ 159 w 227013"/>
                <a:gd name="connsiteY157" fmla="*/ 246318 h 547687"/>
                <a:gd name="connsiteX158" fmla="*/ 795 w 227013"/>
                <a:gd name="connsiteY158" fmla="*/ 237581 h 547687"/>
                <a:gd name="connsiteX159" fmla="*/ 1748 w 227013"/>
                <a:gd name="connsiteY159" fmla="*/ 229161 h 547687"/>
                <a:gd name="connsiteX160" fmla="*/ 3020 w 227013"/>
                <a:gd name="connsiteY160" fmla="*/ 220423 h 547687"/>
                <a:gd name="connsiteX161" fmla="*/ 4610 w 227013"/>
                <a:gd name="connsiteY161" fmla="*/ 211844 h 547687"/>
                <a:gd name="connsiteX162" fmla="*/ 6677 w 227013"/>
                <a:gd name="connsiteY162" fmla="*/ 203583 h 547687"/>
                <a:gd name="connsiteX163" fmla="*/ 9061 w 227013"/>
                <a:gd name="connsiteY163" fmla="*/ 195164 h 547687"/>
                <a:gd name="connsiteX164" fmla="*/ 11764 w 227013"/>
                <a:gd name="connsiteY164" fmla="*/ 187061 h 547687"/>
                <a:gd name="connsiteX165" fmla="*/ 14943 w 227013"/>
                <a:gd name="connsiteY165" fmla="*/ 179118 h 547687"/>
                <a:gd name="connsiteX166" fmla="*/ 18441 w 227013"/>
                <a:gd name="connsiteY166" fmla="*/ 171493 h 547687"/>
                <a:gd name="connsiteX167" fmla="*/ 22256 w 227013"/>
                <a:gd name="connsiteY167" fmla="*/ 164185 h 547687"/>
                <a:gd name="connsiteX168" fmla="*/ 26548 w 227013"/>
                <a:gd name="connsiteY168" fmla="*/ 157353 h 547687"/>
                <a:gd name="connsiteX169" fmla="*/ 31476 w 227013"/>
                <a:gd name="connsiteY169" fmla="*/ 150681 h 547687"/>
                <a:gd name="connsiteX170" fmla="*/ 36404 w 227013"/>
                <a:gd name="connsiteY170" fmla="*/ 144644 h 547687"/>
                <a:gd name="connsiteX171" fmla="*/ 42128 w 227013"/>
                <a:gd name="connsiteY171" fmla="*/ 138766 h 547687"/>
                <a:gd name="connsiteX172" fmla="*/ 48168 w 227013"/>
                <a:gd name="connsiteY172" fmla="*/ 133524 h 547687"/>
                <a:gd name="connsiteX173" fmla="*/ 54527 w 227013"/>
                <a:gd name="connsiteY173" fmla="*/ 128916 h 547687"/>
                <a:gd name="connsiteX174" fmla="*/ 61522 w 227013"/>
                <a:gd name="connsiteY174" fmla="*/ 124627 h 547687"/>
                <a:gd name="connsiteX175" fmla="*/ 68994 w 227013"/>
                <a:gd name="connsiteY175" fmla="*/ 121291 h 547687"/>
                <a:gd name="connsiteX176" fmla="*/ 76625 w 227013"/>
                <a:gd name="connsiteY176" fmla="*/ 118272 h 547687"/>
                <a:gd name="connsiteX177" fmla="*/ 85051 w 227013"/>
                <a:gd name="connsiteY177" fmla="*/ 116048 h 547687"/>
                <a:gd name="connsiteX178" fmla="*/ 93953 w 227013"/>
                <a:gd name="connsiteY178" fmla="*/ 114777 h 547687"/>
                <a:gd name="connsiteX179" fmla="*/ 100630 w 227013"/>
                <a:gd name="connsiteY179" fmla="*/ 113348 h 547687"/>
                <a:gd name="connsiteX180" fmla="*/ 111840 w 227013"/>
                <a:gd name="connsiteY180" fmla="*/ 0 h 547687"/>
                <a:gd name="connsiteX181" fmla="*/ 118678 w 227013"/>
                <a:gd name="connsiteY181" fmla="*/ 476 h 547687"/>
                <a:gd name="connsiteX182" fmla="*/ 125039 w 227013"/>
                <a:gd name="connsiteY182" fmla="*/ 2064 h 547687"/>
                <a:gd name="connsiteX183" fmla="*/ 130923 w 227013"/>
                <a:gd name="connsiteY183" fmla="*/ 4286 h 547687"/>
                <a:gd name="connsiteX184" fmla="*/ 136489 w 227013"/>
                <a:gd name="connsiteY184" fmla="*/ 7461 h 547687"/>
                <a:gd name="connsiteX185" fmla="*/ 141578 w 227013"/>
                <a:gd name="connsiteY185" fmla="*/ 11430 h 547687"/>
                <a:gd name="connsiteX186" fmla="*/ 146031 w 227013"/>
                <a:gd name="connsiteY186" fmla="*/ 15875 h 547687"/>
                <a:gd name="connsiteX187" fmla="*/ 149848 w 227013"/>
                <a:gd name="connsiteY187" fmla="*/ 20955 h 547687"/>
                <a:gd name="connsiteX188" fmla="*/ 152869 w 227013"/>
                <a:gd name="connsiteY188" fmla="*/ 26670 h 547687"/>
                <a:gd name="connsiteX189" fmla="*/ 155255 w 227013"/>
                <a:gd name="connsiteY189" fmla="*/ 32861 h 547687"/>
                <a:gd name="connsiteX190" fmla="*/ 156845 w 227013"/>
                <a:gd name="connsiteY190" fmla="*/ 39370 h 547687"/>
                <a:gd name="connsiteX191" fmla="*/ 157163 w 227013"/>
                <a:gd name="connsiteY191" fmla="*/ 46196 h 547687"/>
                <a:gd name="connsiteX192" fmla="*/ 156845 w 227013"/>
                <a:gd name="connsiteY192" fmla="*/ 52864 h 547687"/>
                <a:gd name="connsiteX193" fmla="*/ 155255 w 227013"/>
                <a:gd name="connsiteY193" fmla="*/ 59373 h 547687"/>
                <a:gd name="connsiteX194" fmla="*/ 152869 w 227013"/>
                <a:gd name="connsiteY194" fmla="*/ 65564 h 547687"/>
                <a:gd name="connsiteX195" fmla="*/ 149848 w 227013"/>
                <a:gd name="connsiteY195" fmla="*/ 71120 h 547687"/>
                <a:gd name="connsiteX196" fmla="*/ 146031 w 227013"/>
                <a:gd name="connsiteY196" fmla="*/ 76200 h 547687"/>
                <a:gd name="connsiteX197" fmla="*/ 141578 w 227013"/>
                <a:gd name="connsiteY197" fmla="*/ 80804 h 547687"/>
                <a:gd name="connsiteX198" fmla="*/ 136489 w 227013"/>
                <a:gd name="connsiteY198" fmla="*/ 84773 h 547687"/>
                <a:gd name="connsiteX199" fmla="*/ 130923 w 227013"/>
                <a:gd name="connsiteY199" fmla="*/ 87789 h 547687"/>
                <a:gd name="connsiteX200" fmla="*/ 125039 w 227013"/>
                <a:gd name="connsiteY200" fmla="*/ 90170 h 547687"/>
                <a:gd name="connsiteX201" fmla="*/ 118678 w 227013"/>
                <a:gd name="connsiteY201" fmla="*/ 91599 h 547687"/>
                <a:gd name="connsiteX202" fmla="*/ 111840 w 227013"/>
                <a:gd name="connsiteY202" fmla="*/ 92075 h 547687"/>
                <a:gd name="connsiteX203" fmla="*/ 105160 w 227013"/>
                <a:gd name="connsiteY203" fmla="*/ 91599 h 547687"/>
                <a:gd name="connsiteX204" fmla="*/ 98799 w 227013"/>
                <a:gd name="connsiteY204" fmla="*/ 90170 h 547687"/>
                <a:gd name="connsiteX205" fmla="*/ 92756 w 227013"/>
                <a:gd name="connsiteY205" fmla="*/ 87789 h 547687"/>
                <a:gd name="connsiteX206" fmla="*/ 87349 w 227013"/>
                <a:gd name="connsiteY206" fmla="*/ 84773 h 547687"/>
                <a:gd name="connsiteX207" fmla="*/ 82260 w 227013"/>
                <a:gd name="connsiteY207" fmla="*/ 80804 h 547687"/>
                <a:gd name="connsiteX208" fmla="*/ 77807 w 227013"/>
                <a:gd name="connsiteY208" fmla="*/ 76200 h 547687"/>
                <a:gd name="connsiteX209" fmla="*/ 73832 w 227013"/>
                <a:gd name="connsiteY209" fmla="*/ 71120 h 547687"/>
                <a:gd name="connsiteX210" fmla="*/ 70969 w 227013"/>
                <a:gd name="connsiteY210" fmla="*/ 65564 h 547687"/>
                <a:gd name="connsiteX211" fmla="*/ 68584 w 227013"/>
                <a:gd name="connsiteY211" fmla="*/ 59373 h 547687"/>
                <a:gd name="connsiteX212" fmla="*/ 67152 w 227013"/>
                <a:gd name="connsiteY212" fmla="*/ 52864 h 547687"/>
                <a:gd name="connsiteX213" fmla="*/ 66675 w 227013"/>
                <a:gd name="connsiteY213" fmla="*/ 46196 h 547687"/>
                <a:gd name="connsiteX214" fmla="*/ 67152 w 227013"/>
                <a:gd name="connsiteY214" fmla="*/ 39370 h 547687"/>
                <a:gd name="connsiteX215" fmla="*/ 68584 w 227013"/>
                <a:gd name="connsiteY215" fmla="*/ 32861 h 547687"/>
                <a:gd name="connsiteX216" fmla="*/ 70969 w 227013"/>
                <a:gd name="connsiteY216" fmla="*/ 26670 h 547687"/>
                <a:gd name="connsiteX217" fmla="*/ 73832 w 227013"/>
                <a:gd name="connsiteY217" fmla="*/ 20955 h 547687"/>
                <a:gd name="connsiteX218" fmla="*/ 77807 w 227013"/>
                <a:gd name="connsiteY218" fmla="*/ 15875 h 547687"/>
                <a:gd name="connsiteX219" fmla="*/ 82260 w 227013"/>
                <a:gd name="connsiteY219" fmla="*/ 11430 h 547687"/>
                <a:gd name="connsiteX220" fmla="*/ 87349 w 227013"/>
                <a:gd name="connsiteY220" fmla="*/ 7461 h 547687"/>
                <a:gd name="connsiteX221" fmla="*/ 92756 w 227013"/>
                <a:gd name="connsiteY221" fmla="*/ 4286 h 547687"/>
                <a:gd name="connsiteX222" fmla="*/ 98799 w 227013"/>
                <a:gd name="connsiteY222" fmla="*/ 2064 h 547687"/>
                <a:gd name="connsiteX223" fmla="*/ 105160 w 227013"/>
                <a:gd name="connsiteY223" fmla="*/ 476 h 547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</a:cxnLst>
              <a:rect l="l" t="t" r="r" b="b"/>
              <a:pathLst>
                <a:path w="227013" h="547687">
                  <a:moveTo>
                    <a:pt x="107625" y="112712"/>
                  </a:moveTo>
                  <a:lnTo>
                    <a:pt x="114620" y="112712"/>
                  </a:lnTo>
                  <a:lnTo>
                    <a:pt x="121455" y="113189"/>
                  </a:lnTo>
                  <a:lnTo>
                    <a:pt x="128291" y="114301"/>
                  </a:lnTo>
                  <a:lnTo>
                    <a:pt x="137512" y="115254"/>
                  </a:lnTo>
                  <a:lnTo>
                    <a:pt x="146414" y="117160"/>
                  </a:lnTo>
                  <a:lnTo>
                    <a:pt x="154681" y="119861"/>
                  </a:lnTo>
                  <a:lnTo>
                    <a:pt x="162311" y="123038"/>
                  </a:lnTo>
                  <a:lnTo>
                    <a:pt x="169465" y="127010"/>
                  </a:lnTo>
                  <a:lnTo>
                    <a:pt x="176301" y="131617"/>
                  </a:lnTo>
                  <a:lnTo>
                    <a:pt x="182660" y="136701"/>
                  </a:lnTo>
                  <a:lnTo>
                    <a:pt x="188542" y="142420"/>
                  </a:lnTo>
                  <a:lnTo>
                    <a:pt x="193947" y="148457"/>
                  </a:lnTo>
                  <a:lnTo>
                    <a:pt x="199034" y="155129"/>
                  </a:lnTo>
                  <a:lnTo>
                    <a:pt x="203485" y="162119"/>
                  </a:lnTo>
                  <a:lnTo>
                    <a:pt x="207460" y="169427"/>
                  </a:lnTo>
                  <a:lnTo>
                    <a:pt x="211275" y="177371"/>
                  </a:lnTo>
                  <a:lnTo>
                    <a:pt x="214454" y="185155"/>
                  </a:lnTo>
                  <a:lnTo>
                    <a:pt x="217316" y="193416"/>
                  </a:lnTo>
                  <a:lnTo>
                    <a:pt x="219859" y="201836"/>
                  </a:lnTo>
                  <a:lnTo>
                    <a:pt x="222085" y="210574"/>
                  </a:lnTo>
                  <a:lnTo>
                    <a:pt x="223675" y="219152"/>
                  </a:lnTo>
                  <a:lnTo>
                    <a:pt x="225106" y="227890"/>
                  </a:lnTo>
                  <a:lnTo>
                    <a:pt x="226059" y="236786"/>
                  </a:lnTo>
                  <a:lnTo>
                    <a:pt x="226695" y="245683"/>
                  </a:lnTo>
                  <a:lnTo>
                    <a:pt x="227013" y="254262"/>
                  </a:lnTo>
                  <a:lnTo>
                    <a:pt x="227013" y="262999"/>
                  </a:lnTo>
                  <a:lnTo>
                    <a:pt x="226695" y="271578"/>
                  </a:lnTo>
                  <a:lnTo>
                    <a:pt x="225900" y="279839"/>
                  </a:lnTo>
                  <a:lnTo>
                    <a:pt x="225265" y="284287"/>
                  </a:lnTo>
                  <a:lnTo>
                    <a:pt x="223675" y="288259"/>
                  </a:lnTo>
                  <a:lnTo>
                    <a:pt x="221767" y="291595"/>
                  </a:lnTo>
                  <a:lnTo>
                    <a:pt x="219383" y="294614"/>
                  </a:lnTo>
                  <a:lnTo>
                    <a:pt x="216521" y="296997"/>
                  </a:lnTo>
                  <a:lnTo>
                    <a:pt x="213342" y="298903"/>
                  </a:lnTo>
                  <a:lnTo>
                    <a:pt x="210003" y="300333"/>
                  </a:lnTo>
                  <a:lnTo>
                    <a:pt x="206506" y="301286"/>
                  </a:lnTo>
                  <a:lnTo>
                    <a:pt x="202849" y="301921"/>
                  </a:lnTo>
                  <a:lnTo>
                    <a:pt x="199352" y="301921"/>
                  </a:lnTo>
                  <a:lnTo>
                    <a:pt x="195855" y="301286"/>
                  </a:lnTo>
                  <a:lnTo>
                    <a:pt x="192675" y="300492"/>
                  </a:lnTo>
                  <a:lnTo>
                    <a:pt x="189496" y="298903"/>
                  </a:lnTo>
                  <a:lnTo>
                    <a:pt x="186793" y="297156"/>
                  </a:lnTo>
                  <a:lnTo>
                    <a:pt x="184409" y="294773"/>
                  </a:lnTo>
                  <a:lnTo>
                    <a:pt x="182501" y="291595"/>
                  </a:lnTo>
                  <a:lnTo>
                    <a:pt x="181229" y="288259"/>
                  </a:lnTo>
                  <a:lnTo>
                    <a:pt x="180752" y="284287"/>
                  </a:lnTo>
                  <a:lnTo>
                    <a:pt x="180752" y="279839"/>
                  </a:lnTo>
                  <a:lnTo>
                    <a:pt x="181388" y="273008"/>
                  </a:lnTo>
                  <a:lnTo>
                    <a:pt x="181706" y="265700"/>
                  </a:lnTo>
                  <a:lnTo>
                    <a:pt x="181865" y="258074"/>
                  </a:lnTo>
                  <a:lnTo>
                    <a:pt x="181706" y="250131"/>
                  </a:lnTo>
                  <a:lnTo>
                    <a:pt x="181229" y="241711"/>
                  </a:lnTo>
                  <a:lnTo>
                    <a:pt x="180434" y="233291"/>
                  </a:lnTo>
                  <a:lnTo>
                    <a:pt x="179321" y="225030"/>
                  </a:lnTo>
                  <a:lnTo>
                    <a:pt x="177732" y="216769"/>
                  </a:lnTo>
                  <a:lnTo>
                    <a:pt x="175665" y="208667"/>
                  </a:lnTo>
                  <a:lnTo>
                    <a:pt x="173122" y="201042"/>
                  </a:lnTo>
                  <a:lnTo>
                    <a:pt x="170260" y="193416"/>
                  </a:lnTo>
                  <a:lnTo>
                    <a:pt x="166604" y="186744"/>
                  </a:lnTo>
                  <a:lnTo>
                    <a:pt x="166604" y="219947"/>
                  </a:lnTo>
                  <a:lnTo>
                    <a:pt x="167240" y="252991"/>
                  </a:lnTo>
                  <a:lnTo>
                    <a:pt x="167557" y="286194"/>
                  </a:lnTo>
                  <a:lnTo>
                    <a:pt x="168193" y="289371"/>
                  </a:lnTo>
                  <a:lnTo>
                    <a:pt x="168352" y="292866"/>
                  </a:lnTo>
                  <a:lnTo>
                    <a:pt x="168511" y="350217"/>
                  </a:lnTo>
                  <a:lnTo>
                    <a:pt x="168829" y="407567"/>
                  </a:lnTo>
                  <a:lnTo>
                    <a:pt x="169624" y="464759"/>
                  </a:lnTo>
                  <a:lnTo>
                    <a:pt x="171532" y="522269"/>
                  </a:lnTo>
                  <a:lnTo>
                    <a:pt x="171373" y="527035"/>
                  </a:lnTo>
                  <a:lnTo>
                    <a:pt x="170578" y="531483"/>
                  </a:lnTo>
                  <a:lnTo>
                    <a:pt x="168988" y="535137"/>
                  </a:lnTo>
                  <a:lnTo>
                    <a:pt x="166763" y="538473"/>
                  </a:lnTo>
                  <a:lnTo>
                    <a:pt x="164378" y="541333"/>
                  </a:lnTo>
                  <a:lnTo>
                    <a:pt x="161358" y="543557"/>
                  </a:lnTo>
                  <a:lnTo>
                    <a:pt x="158019" y="545463"/>
                  </a:lnTo>
                  <a:lnTo>
                    <a:pt x="154363" y="546575"/>
                  </a:lnTo>
                  <a:lnTo>
                    <a:pt x="150547" y="547369"/>
                  </a:lnTo>
                  <a:lnTo>
                    <a:pt x="146732" y="547687"/>
                  </a:lnTo>
                  <a:lnTo>
                    <a:pt x="142917" y="547211"/>
                  </a:lnTo>
                  <a:lnTo>
                    <a:pt x="139101" y="546575"/>
                  </a:lnTo>
                  <a:lnTo>
                    <a:pt x="135445" y="545304"/>
                  </a:lnTo>
                  <a:lnTo>
                    <a:pt x="131789" y="543557"/>
                  </a:lnTo>
                  <a:lnTo>
                    <a:pt x="128609" y="541333"/>
                  </a:lnTo>
                  <a:lnTo>
                    <a:pt x="125907" y="538473"/>
                  </a:lnTo>
                  <a:lnTo>
                    <a:pt x="123522" y="535137"/>
                  </a:lnTo>
                  <a:lnTo>
                    <a:pt x="121614" y="531324"/>
                  </a:lnTo>
                  <a:lnTo>
                    <a:pt x="120502" y="527035"/>
                  </a:lnTo>
                  <a:lnTo>
                    <a:pt x="119866" y="522269"/>
                  </a:lnTo>
                  <a:lnTo>
                    <a:pt x="117958" y="462217"/>
                  </a:lnTo>
                  <a:lnTo>
                    <a:pt x="117004" y="402484"/>
                  </a:lnTo>
                  <a:lnTo>
                    <a:pt x="116686" y="342432"/>
                  </a:lnTo>
                  <a:lnTo>
                    <a:pt x="109214" y="342432"/>
                  </a:lnTo>
                  <a:lnTo>
                    <a:pt x="108897" y="402484"/>
                  </a:lnTo>
                  <a:lnTo>
                    <a:pt x="108102" y="462217"/>
                  </a:lnTo>
                  <a:lnTo>
                    <a:pt x="106035" y="522269"/>
                  </a:lnTo>
                  <a:lnTo>
                    <a:pt x="105558" y="527035"/>
                  </a:lnTo>
                  <a:lnTo>
                    <a:pt x="104286" y="531324"/>
                  </a:lnTo>
                  <a:lnTo>
                    <a:pt x="102379" y="535137"/>
                  </a:lnTo>
                  <a:lnTo>
                    <a:pt x="99994" y="538473"/>
                  </a:lnTo>
                  <a:lnTo>
                    <a:pt x="97292" y="541333"/>
                  </a:lnTo>
                  <a:lnTo>
                    <a:pt x="94112" y="543557"/>
                  </a:lnTo>
                  <a:lnTo>
                    <a:pt x="90774" y="545304"/>
                  </a:lnTo>
                  <a:lnTo>
                    <a:pt x="86958" y="546575"/>
                  </a:lnTo>
                  <a:lnTo>
                    <a:pt x="83143" y="547211"/>
                  </a:lnTo>
                  <a:lnTo>
                    <a:pt x="79328" y="547687"/>
                  </a:lnTo>
                  <a:lnTo>
                    <a:pt x="75512" y="547369"/>
                  </a:lnTo>
                  <a:lnTo>
                    <a:pt x="71697" y="546575"/>
                  </a:lnTo>
                  <a:lnTo>
                    <a:pt x="68041" y="545463"/>
                  </a:lnTo>
                  <a:lnTo>
                    <a:pt x="64702" y="543557"/>
                  </a:lnTo>
                  <a:lnTo>
                    <a:pt x="61681" y="541333"/>
                  </a:lnTo>
                  <a:lnTo>
                    <a:pt x="59138" y="538473"/>
                  </a:lnTo>
                  <a:lnTo>
                    <a:pt x="57071" y="535137"/>
                  </a:lnTo>
                  <a:lnTo>
                    <a:pt x="55481" y="531483"/>
                  </a:lnTo>
                  <a:lnTo>
                    <a:pt x="54527" y="527035"/>
                  </a:lnTo>
                  <a:lnTo>
                    <a:pt x="54368" y="522269"/>
                  </a:lnTo>
                  <a:lnTo>
                    <a:pt x="56276" y="464759"/>
                  </a:lnTo>
                  <a:lnTo>
                    <a:pt x="57230" y="407567"/>
                  </a:lnTo>
                  <a:lnTo>
                    <a:pt x="57548" y="350217"/>
                  </a:lnTo>
                  <a:lnTo>
                    <a:pt x="57707" y="292866"/>
                  </a:lnTo>
                  <a:lnTo>
                    <a:pt x="57707" y="292231"/>
                  </a:lnTo>
                  <a:lnTo>
                    <a:pt x="57707" y="291277"/>
                  </a:lnTo>
                  <a:lnTo>
                    <a:pt x="57707" y="288100"/>
                  </a:lnTo>
                  <a:lnTo>
                    <a:pt x="57707" y="191669"/>
                  </a:lnTo>
                  <a:lnTo>
                    <a:pt x="54368" y="199135"/>
                  </a:lnTo>
                  <a:lnTo>
                    <a:pt x="51666" y="207079"/>
                  </a:lnTo>
                  <a:lnTo>
                    <a:pt x="49758" y="215340"/>
                  </a:lnTo>
                  <a:lnTo>
                    <a:pt x="47851" y="223601"/>
                  </a:lnTo>
                  <a:lnTo>
                    <a:pt x="46738" y="232179"/>
                  </a:lnTo>
                  <a:lnTo>
                    <a:pt x="45784" y="240917"/>
                  </a:lnTo>
                  <a:lnTo>
                    <a:pt x="45307" y="249178"/>
                  </a:lnTo>
                  <a:lnTo>
                    <a:pt x="45148" y="257598"/>
                  </a:lnTo>
                  <a:lnTo>
                    <a:pt x="45307" y="265382"/>
                  </a:lnTo>
                  <a:lnTo>
                    <a:pt x="45625" y="272849"/>
                  </a:lnTo>
                  <a:lnTo>
                    <a:pt x="46261" y="279839"/>
                  </a:lnTo>
                  <a:lnTo>
                    <a:pt x="46420" y="284287"/>
                  </a:lnTo>
                  <a:lnTo>
                    <a:pt x="45625" y="288259"/>
                  </a:lnTo>
                  <a:lnTo>
                    <a:pt x="44353" y="291595"/>
                  </a:lnTo>
                  <a:lnTo>
                    <a:pt x="42604" y="294773"/>
                  </a:lnTo>
                  <a:lnTo>
                    <a:pt x="40379" y="297156"/>
                  </a:lnTo>
                  <a:lnTo>
                    <a:pt x="37517" y="298903"/>
                  </a:lnTo>
                  <a:lnTo>
                    <a:pt x="34497" y="300492"/>
                  </a:lnTo>
                  <a:lnTo>
                    <a:pt x="31158" y="301604"/>
                  </a:lnTo>
                  <a:lnTo>
                    <a:pt x="27661" y="302080"/>
                  </a:lnTo>
                  <a:lnTo>
                    <a:pt x="24164" y="301921"/>
                  </a:lnTo>
                  <a:lnTo>
                    <a:pt x="20507" y="301604"/>
                  </a:lnTo>
                  <a:lnTo>
                    <a:pt x="17010" y="300492"/>
                  </a:lnTo>
                  <a:lnTo>
                    <a:pt x="13671" y="298903"/>
                  </a:lnTo>
                  <a:lnTo>
                    <a:pt x="10492" y="297156"/>
                  </a:lnTo>
                  <a:lnTo>
                    <a:pt x="7630" y="294614"/>
                  </a:lnTo>
                  <a:lnTo>
                    <a:pt x="5246" y="291595"/>
                  </a:lnTo>
                  <a:lnTo>
                    <a:pt x="3338" y="288259"/>
                  </a:lnTo>
                  <a:lnTo>
                    <a:pt x="1907" y="284287"/>
                  </a:lnTo>
                  <a:lnTo>
                    <a:pt x="954" y="279839"/>
                  </a:lnTo>
                  <a:lnTo>
                    <a:pt x="318" y="271737"/>
                  </a:lnTo>
                  <a:lnTo>
                    <a:pt x="0" y="263317"/>
                  </a:lnTo>
                  <a:lnTo>
                    <a:pt x="0" y="254897"/>
                  </a:lnTo>
                  <a:lnTo>
                    <a:pt x="159" y="246318"/>
                  </a:lnTo>
                  <a:lnTo>
                    <a:pt x="795" y="237581"/>
                  </a:lnTo>
                  <a:lnTo>
                    <a:pt x="1748" y="229161"/>
                  </a:lnTo>
                  <a:lnTo>
                    <a:pt x="3020" y="220423"/>
                  </a:lnTo>
                  <a:lnTo>
                    <a:pt x="4610" y="211844"/>
                  </a:lnTo>
                  <a:lnTo>
                    <a:pt x="6677" y="203583"/>
                  </a:lnTo>
                  <a:lnTo>
                    <a:pt x="9061" y="195164"/>
                  </a:lnTo>
                  <a:lnTo>
                    <a:pt x="11764" y="187061"/>
                  </a:lnTo>
                  <a:lnTo>
                    <a:pt x="14943" y="179118"/>
                  </a:lnTo>
                  <a:lnTo>
                    <a:pt x="18441" y="171493"/>
                  </a:lnTo>
                  <a:lnTo>
                    <a:pt x="22256" y="164185"/>
                  </a:lnTo>
                  <a:lnTo>
                    <a:pt x="26548" y="157353"/>
                  </a:lnTo>
                  <a:lnTo>
                    <a:pt x="31476" y="150681"/>
                  </a:lnTo>
                  <a:lnTo>
                    <a:pt x="36404" y="144644"/>
                  </a:lnTo>
                  <a:lnTo>
                    <a:pt x="42128" y="138766"/>
                  </a:lnTo>
                  <a:lnTo>
                    <a:pt x="48168" y="133524"/>
                  </a:lnTo>
                  <a:lnTo>
                    <a:pt x="54527" y="128916"/>
                  </a:lnTo>
                  <a:lnTo>
                    <a:pt x="61522" y="124627"/>
                  </a:lnTo>
                  <a:lnTo>
                    <a:pt x="68994" y="121291"/>
                  </a:lnTo>
                  <a:lnTo>
                    <a:pt x="76625" y="118272"/>
                  </a:lnTo>
                  <a:lnTo>
                    <a:pt x="85051" y="116048"/>
                  </a:lnTo>
                  <a:lnTo>
                    <a:pt x="93953" y="114777"/>
                  </a:lnTo>
                  <a:lnTo>
                    <a:pt x="100630" y="113348"/>
                  </a:lnTo>
                  <a:close/>
                  <a:moveTo>
                    <a:pt x="111840" y="0"/>
                  </a:moveTo>
                  <a:lnTo>
                    <a:pt x="118678" y="476"/>
                  </a:lnTo>
                  <a:lnTo>
                    <a:pt x="125039" y="2064"/>
                  </a:lnTo>
                  <a:lnTo>
                    <a:pt x="130923" y="4286"/>
                  </a:lnTo>
                  <a:lnTo>
                    <a:pt x="136489" y="7461"/>
                  </a:lnTo>
                  <a:lnTo>
                    <a:pt x="141578" y="11430"/>
                  </a:lnTo>
                  <a:lnTo>
                    <a:pt x="146031" y="15875"/>
                  </a:lnTo>
                  <a:lnTo>
                    <a:pt x="149848" y="20955"/>
                  </a:lnTo>
                  <a:lnTo>
                    <a:pt x="152869" y="26670"/>
                  </a:lnTo>
                  <a:lnTo>
                    <a:pt x="155255" y="32861"/>
                  </a:lnTo>
                  <a:lnTo>
                    <a:pt x="156845" y="39370"/>
                  </a:lnTo>
                  <a:lnTo>
                    <a:pt x="157163" y="46196"/>
                  </a:lnTo>
                  <a:lnTo>
                    <a:pt x="156845" y="52864"/>
                  </a:lnTo>
                  <a:lnTo>
                    <a:pt x="155255" y="59373"/>
                  </a:lnTo>
                  <a:lnTo>
                    <a:pt x="152869" y="65564"/>
                  </a:lnTo>
                  <a:lnTo>
                    <a:pt x="149848" y="71120"/>
                  </a:lnTo>
                  <a:lnTo>
                    <a:pt x="146031" y="76200"/>
                  </a:lnTo>
                  <a:lnTo>
                    <a:pt x="141578" y="80804"/>
                  </a:lnTo>
                  <a:lnTo>
                    <a:pt x="136489" y="84773"/>
                  </a:lnTo>
                  <a:lnTo>
                    <a:pt x="130923" y="87789"/>
                  </a:lnTo>
                  <a:lnTo>
                    <a:pt x="125039" y="90170"/>
                  </a:lnTo>
                  <a:lnTo>
                    <a:pt x="118678" y="91599"/>
                  </a:lnTo>
                  <a:lnTo>
                    <a:pt x="111840" y="92075"/>
                  </a:lnTo>
                  <a:lnTo>
                    <a:pt x="105160" y="91599"/>
                  </a:lnTo>
                  <a:lnTo>
                    <a:pt x="98799" y="90170"/>
                  </a:lnTo>
                  <a:lnTo>
                    <a:pt x="92756" y="87789"/>
                  </a:lnTo>
                  <a:lnTo>
                    <a:pt x="87349" y="84773"/>
                  </a:lnTo>
                  <a:lnTo>
                    <a:pt x="82260" y="80804"/>
                  </a:lnTo>
                  <a:lnTo>
                    <a:pt x="77807" y="76200"/>
                  </a:lnTo>
                  <a:lnTo>
                    <a:pt x="73832" y="71120"/>
                  </a:lnTo>
                  <a:lnTo>
                    <a:pt x="70969" y="65564"/>
                  </a:lnTo>
                  <a:lnTo>
                    <a:pt x="68584" y="59373"/>
                  </a:lnTo>
                  <a:lnTo>
                    <a:pt x="67152" y="52864"/>
                  </a:lnTo>
                  <a:lnTo>
                    <a:pt x="66675" y="46196"/>
                  </a:lnTo>
                  <a:lnTo>
                    <a:pt x="67152" y="39370"/>
                  </a:lnTo>
                  <a:lnTo>
                    <a:pt x="68584" y="32861"/>
                  </a:lnTo>
                  <a:lnTo>
                    <a:pt x="70969" y="26670"/>
                  </a:lnTo>
                  <a:lnTo>
                    <a:pt x="73832" y="20955"/>
                  </a:lnTo>
                  <a:lnTo>
                    <a:pt x="77807" y="15875"/>
                  </a:lnTo>
                  <a:lnTo>
                    <a:pt x="82260" y="11430"/>
                  </a:lnTo>
                  <a:lnTo>
                    <a:pt x="87349" y="7461"/>
                  </a:lnTo>
                  <a:lnTo>
                    <a:pt x="92756" y="4286"/>
                  </a:lnTo>
                  <a:lnTo>
                    <a:pt x="98799" y="2064"/>
                  </a:lnTo>
                  <a:lnTo>
                    <a:pt x="105160" y="476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2" name="Footer Text"/>
            <p:cNvSpPr txBox="1"/>
            <p:nvPr/>
          </p:nvSpPr>
          <p:spPr>
            <a:xfrm>
              <a:off x="1356788" y="4180626"/>
              <a:ext cx="64254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3"/>
                  </a:solidFill>
                  <a:latin typeface="+mj-lt"/>
                </a:rPr>
                <a:t>60%</a:t>
              </a:r>
              <a:endParaRPr lang="ar-SY" sz="1000" b="1" dirty="0">
                <a:solidFill>
                  <a:schemeClr val="accent3"/>
                </a:solidFill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2161592" y="4136817"/>
              <a:ext cx="125647" cy="333839"/>
            </a:xfrm>
            <a:custGeom>
              <a:avLst/>
              <a:gdLst>
                <a:gd name="connsiteX0" fmla="*/ 138758 w 273050"/>
                <a:gd name="connsiteY0" fmla="*/ 131762 h 725487"/>
                <a:gd name="connsiteX1" fmla="*/ 146035 w 273050"/>
                <a:gd name="connsiteY1" fmla="*/ 132443 h 725487"/>
                <a:gd name="connsiteX2" fmla="*/ 152981 w 273050"/>
                <a:gd name="connsiteY2" fmla="*/ 133578 h 725487"/>
                <a:gd name="connsiteX3" fmla="*/ 159431 w 273050"/>
                <a:gd name="connsiteY3" fmla="*/ 134941 h 725487"/>
                <a:gd name="connsiteX4" fmla="*/ 165550 w 273050"/>
                <a:gd name="connsiteY4" fmla="*/ 136984 h 725487"/>
                <a:gd name="connsiteX5" fmla="*/ 171008 w 273050"/>
                <a:gd name="connsiteY5" fmla="*/ 139028 h 725487"/>
                <a:gd name="connsiteX6" fmla="*/ 176135 w 273050"/>
                <a:gd name="connsiteY6" fmla="*/ 141298 h 725487"/>
                <a:gd name="connsiteX7" fmla="*/ 180435 w 273050"/>
                <a:gd name="connsiteY7" fmla="*/ 143341 h 725487"/>
                <a:gd name="connsiteX8" fmla="*/ 184404 w 273050"/>
                <a:gd name="connsiteY8" fmla="*/ 145385 h 725487"/>
                <a:gd name="connsiteX9" fmla="*/ 187712 w 273050"/>
                <a:gd name="connsiteY9" fmla="*/ 147428 h 725487"/>
                <a:gd name="connsiteX10" fmla="*/ 190193 w 273050"/>
                <a:gd name="connsiteY10" fmla="*/ 149018 h 725487"/>
                <a:gd name="connsiteX11" fmla="*/ 192177 w 273050"/>
                <a:gd name="connsiteY11" fmla="*/ 150380 h 725487"/>
                <a:gd name="connsiteX12" fmla="*/ 193335 w 273050"/>
                <a:gd name="connsiteY12" fmla="*/ 151288 h 725487"/>
                <a:gd name="connsiteX13" fmla="*/ 193831 w 273050"/>
                <a:gd name="connsiteY13" fmla="*/ 151515 h 725487"/>
                <a:gd name="connsiteX14" fmla="*/ 193996 w 273050"/>
                <a:gd name="connsiteY14" fmla="*/ 151742 h 725487"/>
                <a:gd name="connsiteX15" fmla="*/ 194658 w 273050"/>
                <a:gd name="connsiteY15" fmla="*/ 152196 h 725487"/>
                <a:gd name="connsiteX16" fmla="*/ 195816 w 273050"/>
                <a:gd name="connsiteY16" fmla="*/ 153104 h 725487"/>
                <a:gd name="connsiteX17" fmla="*/ 197469 w 273050"/>
                <a:gd name="connsiteY17" fmla="*/ 154240 h 725487"/>
                <a:gd name="connsiteX18" fmla="*/ 199289 w 273050"/>
                <a:gd name="connsiteY18" fmla="*/ 155829 h 725487"/>
                <a:gd name="connsiteX19" fmla="*/ 201769 w 273050"/>
                <a:gd name="connsiteY19" fmla="*/ 157872 h 725487"/>
                <a:gd name="connsiteX20" fmla="*/ 204416 w 273050"/>
                <a:gd name="connsiteY20" fmla="*/ 160370 h 725487"/>
                <a:gd name="connsiteX21" fmla="*/ 207227 w 273050"/>
                <a:gd name="connsiteY21" fmla="*/ 163548 h 725487"/>
                <a:gd name="connsiteX22" fmla="*/ 210535 w 273050"/>
                <a:gd name="connsiteY22" fmla="*/ 166954 h 725487"/>
                <a:gd name="connsiteX23" fmla="*/ 213843 w 273050"/>
                <a:gd name="connsiteY23" fmla="*/ 171268 h 725487"/>
                <a:gd name="connsiteX24" fmla="*/ 217316 w 273050"/>
                <a:gd name="connsiteY24" fmla="*/ 175809 h 725487"/>
                <a:gd name="connsiteX25" fmla="*/ 221119 w 273050"/>
                <a:gd name="connsiteY25" fmla="*/ 181485 h 725487"/>
                <a:gd name="connsiteX26" fmla="*/ 224758 w 273050"/>
                <a:gd name="connsiteY26" fmla="*/ 187615 h 725487"/>
                <a:gd name="connsiteX27" fmla="*/ 228562 w 273050"/>
                <a:gd name="connsiteY27" fmla="*/ 194200 h 725487"/>
                <a:gd name="connsiteX28" fmla="*/ 232696 w 273050"/>
                <a:gd name="connsiteY28" fmla="*/ 201692 h 725487"/>
                <a:gd name="connsiteX29" fmla="*/ 236500 w 273050"/>
                <a:gd name="connsiteY29" fmla="*/ 209866 h 725487"/>
                <a:gd name="connsiteX30" fmla="*/ 240469 w 273050"/>
                <a:gd name="connsiteY30" fmla="*/ 219175 h 725487"/>
                <a:gd name="connsiteX31" fmla="*/ 244273 w 273050"/>
                <a:gd name="connsiteY31" fmla="*/ 228938 h 725487"/>
                <a:gd name="connsiteX32" fmla="*/ 248077 w 273050"/>
                <a:gd name="connsiteY32" fmla="*/ 239609 h 725487"/>
                <a:gd name="connsiteX33" fmla="*/ 251881 w 273050"/>
                <a:gd name="connsiteY33" fmla="*/ 251188 h 725487"/>
                <a:gd name="connsiteX34" fmla="*/ 255354 w 273050"/>
                <a:gd name="connsiteY34" fmla="*/ 263903 h 725487"/>
                <a:gd name="connsiteX35" fmla="*/ 258496 w 273050"/>
                <a:gd name="connsiteY35" fmla="*/ 277299 h 725487"/>
                <a:gd name="connsiteX36" fmla="*/ 261804 w 273050"/>
                <a:gd name="connsiteY36" fmla="*/ 291602 h 725487"/>
                <a:gd name="connsiteX37" fmla="*/ 264616 w 273050"/>
                <a:gd name="connsiteY37" fmla="*/ 307269 h 725487"/>
                <a:gd name="connsiteX38" fmla="*/ 267096 w 273050"/>
                <a:gd name="connsiteY38" fmla="*/ 323616 h 725487"/>
                <a:gd name="connsiteX39" fmla="*/ 269577 w 273050"/>
                <a:gd name="connsiteY39" fmla="*/ 341098 h 725487"/>
                <a:gd name="connsiteX40" fmla="*/ 271396 w 273050"/>
                <a:gd name="connsiteY40" fmla="*/ 359716 h 725487"/>
                <a:gd name="connsiteX41" fmla="*/ 272885 w 273050"/>
                <a:gd name="connsiteY41" fmla="*/ 379469 h 725487"/>
                <a:gd name="connsiteX42" fmla="*/ 273050 w 273050"/>
                <a:gd name="connsiteY42" fmla="*/ 385599 h 725487"/>
                <a:gd name="connsiteX43" fmla="*/ 272554 w 273050"/>
                <a:gd name="connsiteY43" fmla="*/ 391049 h 725487"/>
                <a:gd name="connsiteX44" fmla="*/ 271231 w 273050"/>
                <a:gd name="connsiteY44" fmla="*/ 395817 h 725487"/>
                <a:gd name="connsiteX45" fmla="*/ 269412 w 273050"/>
                <a:gd name="connsiteY45" fmla="*/ 399903 h 725487"/>
                <a:gd name="connsiteX46" fmla="*/ 266931 w 273050"/>
                <a:gd name="connsiteY46" fmla="*/ 403309 h 725487"/>
                <a:gd name="connsiteX47" fmla="*/ 264119 w 273050"/>
                <a:gd name="connsiteY47" fmla="*/ 405807 h 725487"/>
                <a:gd name="connsiteX48" fmla="*/ 260977 w 273050"/>
                <a:gd name="connsiteY48" fmla="*/ 407850 h 725487"/>
                <a:gd name="connsiteX49" fmla="*/ 257504 w 273050"/>
                <a:gd name="connsiteY49" fmla="*/ 409212 h 725487"/>
                <a:gd name="connsiteX50" fmla="*/ 254031 w 273050"/>
                <a:gd name="connsiteY50" fmla="*/ 409893 h 725487"/>
                <a:gd name="connsiteX51" fmla="*/ 250393 w 273050"/>
                <a:gd name="connsiteY51" fmla="*/ 409893 h 725487"/>
                <a:gd name="connsiteX52" fmla="*/ 246589 w 273050"/>
                <a:gd name="connsiteY52" fmla="*/ 409212 h 725487"/>
                <a:gd name="connsiteX53" fmla="*/ 242950 w 273050"/>
                <a:gd name="connsiteY53" fmla="*/ 407850 h 725487"/>
                <a:gd name="connsiteX54" fmla="*/ 239312 w 273050"/>
                <a:gd name="connsiteY54" fmla="*/ 405807 h 725487"/>
                <a:gd name="connsiteX55" fmla="*/ 236004 w 273050"/>
                <a:gd name="connsiteY55" fmla="*/ 403082 h 725487"/>
                <a:gd name="connsiteX56" fmla="*/ 233193 w 273050"/>
                <a:gd name="connsiteY56" fmla="*/ 399676 h 725487"/>
                <a:gd name="connsiteX57" fmla="*/ 230546 w 273050"/>
                <a:gd name="connsiteY57" fmla="*/ 395817 h 725487"/>
                <a:gd name="connsiteX58" fmla="*/ 228396 w 273050"/>
                <a:gd name="connsiteY58" fmla="*/ 391049 h 725487"/>
                <a:gd name="connsiteX59" fmla="*/ 226908 w 273050"/>
                <a:gd name="connsiteY59" fmla="*/ 385599 h 725487"/>
                <a:gd name="connsiteX60" fmla="*/ 225916 w 273050"/>
                <a:gd name="connsiteY60" fmla="*/ 379469 h 725487"/>
                <a:gd name="connsiteX61" fmla="*/ 224593 w 273050"/>
                <a:gd name="connsiteY61" fmla="*/ 364711 h 725487"/>
                <a:gd name="connsiteX62" fmla="*/ 223104 w 273050"/>
                <a:gd name="connsiteY62" fmla="*/ 350180 h 725487"/>
                <a:gd name="connsiteX63" fmla="*/ 221450 w 273050"/>
                <a:gd name="connsiteY63" fmla="*/ 335195 h 725487"/>
                <a:gd name="connsiteX64" fmla="*/ 219300 w 273050"/>
                <a:gd name="connsiteY64" fmla="*/ 320891 h 725487"/>
                <a:gd name="connsiteX65" fmla="*/ 216819 w 273050"/>
                <a:gd name="connsiteY65" fmla="*/ 306587 h 725487"/>
                <a:gd name="connsiteX66" fmla="*/ 214008 w 273050"/>
                <a:gd name="connsiteY66" fmla="*/ 292284 h 725487"/>
                <a:gd name="connsiteX67" fmla="*/ 210700 w 273050"/>
                <a:gd name="connsiteY67" fmla="*/ 278434 h 725487"/>
                <a:gd name="connsiteX68" fmla="*/ 206566 w 273050"/>
                <a:gd name="connsiteY68" fmla="*/ 265038 h 725487"/>
                <a:gd name="connsiteX69" fmla="*/ 202100 w 273050"/>
                <a:gd name="connsiteY69" fmla="*/ 251642 h 725487"/>
                <a:gd name="connsiteX70" fmla="*/ 196808 w 273050"/>
                <a:gd name="connsiteY70" fmla="*/ 238928 h 725487"/>
                <a:gd name="connsiteX71" fmla="*/ 196808 w 273050"/>
                <a:gd name="connsiteY71" fmla="*/ 247555 h 725487"/>
                <a:gd name="connsiteX72" fmla="*/ 196808 w 273050"/>
                <a:gd name="connsiteY72" fmla="*/ 257318 h 725487"/>
                <a:gd name="connsiteX73" fmla="*/ 196808 w 273050"/>
                <a:gd name="connsiteY73" fmla="*/ 268444 h 725487"/>
                <a:gd name="connsiteX74" fmla="*/ 196808 w 273050"/>
                <a:gd name="connsiteY74" fmla="*/ 280023 h 725487"/>
                <a:gd name="connsiteX75" fmla="*/ 196808 w 273050"/>
                <a:gd name="connsiteY75" fmla="*/ 292284 h 725487"/>
                <a:gd name="connsiteX76" fmla="*/ 248408 w 273050"/>
                <a:gd name="connsiteY76" fmla="*/ 515016 h 725487"/>
                <a:gd name="connsiteX77" fmla="*/ 194823 w 273050"/>
                <a:gd name="connsiteY77" fmla="*/ 515016 h 725487"/>
                <a:gd name="connsiteX78" fmla="*/ 194823 w 273050"/>
                <a:gd name="connsiteY78" fmla="*/ 691884 h 725487"/>
                <a:gd name="connsiteX79" fmla="*/ 194493 w 273050"/>
                <a:gd name="connsiteY79" fmla="*/ 698015 h 725487"/>
                <a:gd name="connsiteX80" fmla="*/ 193335 w 273050"/>
                <a:gd name="connsiteY80" fmla="*/ 703464 h 725487"/>
                <a:gd name="connsiteX81" fmla="*/ 191681 w 273050"/>
                <a:gd name="connsiteY81" fmla="*/ 708232 h 725487"/>
                <a:gd name="connsiteX82" fmla="*/ 189366 w 273050"/>
                <a:gd name="connsiteY82" fmla="*/ 712318 h 725487"/>
                <a:gd name="connsiteX83" fmla="*/ 186719 w 273050"/>
                <a:gd name="connsiteY83" fmla="*/ 715724 h 725487"/>
                <a:gd name="connsiteX84" fmla="*/ 183743 w 273050"/>
                <a:gd name="connsiteY84" fmla="*/ 718449 h 725487"/>
                <a:gd name="connsiteX85" fmla="*/ 180269 w 273050"/>
                <a:gd name="connsiteY85" fmla="*/ 720265 h 725487"/>
                <a:gd name="connsiteX86" fmla="*/ 176796 w 273050"/>
                <a:gd name="connsiteY86" fmla="*/ 721854 h 725487"/>
                <a:gd name="connsiteX87" fmla="*/ 173158 w 273050"/>
                <a:gd name="connsiteY87" fmla="*/ 722536 h 725487"/>
                <a:gd name="connsiteX88" fmla="*/ 169354 w 273050"/>
                <a:gd name="connsiteY88" fmla="*/ 722536 h 725487"/>
                <a:gd name="connsiteX89" fmla="*/ 165881 w 273050"/>
                <a:gd name="connsiteY89" fmla="*/ 721854 h 725487"/>
                <a:gd name="connsiteX90" fmla="*/ 162408 w 273050"/>
                <a:gd name="connsiteY90" fmla="*/ 720265 h 725487"/>
                <a:gd name="connsiteX91" fmla="*/ 158935 w 273050"/>
                <a:gd name="connsiteY91" fmla="*/ 718449 h 725487"/>
                <a:gd name="connsiteX92" fmla="*/ 155958 w 273050"/>
                <a:gd name="connsiteY92" fmla="*/ 715724 h 725487"/>
                <a:gd name="connsiteX93" fmla="*/ 153312 w 273050"/>
                <a:gd name="connsiteY93" fmla="*/ 712318 h 725487"/>
                <a:gd name="connsiteX94" fmla="*/ 150831 w 273050"/>
                <a:gd name="connsiteY94" fmla="*/ 708232 h 725487"/>
                <a:gd name="connsiteX95" fmla="*/ 149177 w 273050"/>
                <a:gd name="connsiteY95" fmla="*/ 703464 h 725487"/>
                <a:gd name="connsiteX96" fmla="*/ 148185 w 273050"/>
                <a:gd name="connsiteY96" fmla="*/ 698015 h 725487"/>
                <a:gd name="connsiteX97" fmla="*/ 147854 w 273050"/>
                <a:gd name="connsiteY97" fmla="*/ 691884 h 725487"/>
                <a:gd name="connsiteX98" fmla="*/ 147854 w 273050"/>
                <a:gd name="connsiteY98" fmla="*/ 515016 h 725487"/>
                <a:gd name="connsiteX99" fmla="*/ 124866 w 273050"/>
                <a:gd name="connsiteY99" fmla="*/ 515016 h 725487"/>
                <a:gd name="connsiteX100" fmla="*/ 124866 w 273050"/>
                <a:gd name="connsiteY100" fmla="*/ 690976 h 725487"/>
                <a:gd name="connsiteX101" fmla="*/ 124535 w 273050"/>
                <a:gd name="connsiteY101" fmla="*/ 697106 h 725487"/>
                <a:gd name="connsiteX102" fmla="*/ 123212 w 273050"/>
                <a:gd name="connsiteY102" fmla="*/ 703010 h 725487"/>
                <a:gd name="connsiteX103" fmla="*/ 121227 w 273050"/>
                <a:gd name="connsiteY103" fmla="*/ 708232 h 725487"/>
                <a:gd name="connsiteX104" fmla="*/ 118746 w 273050"/>
                <a:gd name="connsiteY104" fmla="*/ 713000 h 725487"/>
                <a:gd name="connsiteX105" fmla="*/ 115604 w 273050"/>
                <a:gd name="connsiteY105" fmla="*/ 717086 h 725487"/>
                <a:gd name="connsiteX106" fmla="*/ 111966 w 273050"/>
                <a:gd name="connsiteY106" fmla="*/ 720492 h 725487"/>
                <a:gd name="connsiteX107" fmla="*/ 107831 w 273050"/>
                <a:gd name="connsiteY107" fmla="*/ 723217 h 725487"/>
                <a:gd name="connsiteX108" fmla="*/ 103531 w 273050"/>
                <a:gd name="connsiteY108" fmla="*/ 724806 h 725487"/>
                <a:gd name="connsiteX109" fmla="*/ 98900 w 273050"/>
                <a:gd name="connsiteY109" fmla="*/ 725487 h 725487"/>
                <a:gd name="connsiteX110" fmla="*/ 94269 w 273050"/>
                <a:gd name="connsiteY110" fmla="*/ 724806 h 725487"/>
                <a:gd name="connsiteX111" fmla="*/ 89969 w 273050"/>
                <a:gd name="connsiteY111" fmla="*/ 723217 h 725487"/>
                <a:gd name="connsiteX112" fmla="*/ 86166 w 273050"/>
                <a:gd name="connsiteY112" fmla="*/ 720492 h 725487"/>
                <a:gd name="connsiteX113" fmla="*/ 82527 w 273050"/>
                <a:gd name="connsiteY113" fmla="*/ 717086 h 725487"/>
                <a:gd name="connsiteX114" fmla="*/ 79716 w 273050"/>
                <a:gd name="connsiteY114" fmla="*/ 713000 h 725487"/>
                <a:gd name="connsiteX115" fmla="*/ 77400 w 273050"/>
                <a:gd name="connsiteY115" fmla="*/ 708232 h 725487"/>
                <a:gd name="connsiteX116" fmla="*/ 75746 w 273050"/>
                <a:gd name="connsiteY116" fmla="*/ 703010 h 725487"/>
                <a:gd name="connsiteX117" fmla="*/ 74754 w 273050"/>
                <a:gd name="connsiteY117" fmla="*/ 697106 h 725487"/>
                <a:gd name="connsiteX118" fmla="*/ 74257 w 273050"/>
                <a:gd name="connsiteY118" fmla="*/ 690976 h 725487"/>
                <a:gd name="connsiteX119" fmla="*/ 74257 w 273050"/>
                <a:gd name="connsiteY119" fmla="*/ 515016 h 725487"/>
                <a:gd name="connsiteX120" fmla="*/ 21500 w 273050"/>
                <a:gd name="connsiteY120" fmla="*/ 515016 h 725487"/>
                <a:gd name="connsiteX121" fmla="*/ 74588 w 273050"/>
                <a:gd name="connsiteY121" fmla="*/ 292738 h 725487"/>
                <a:gd name="connsiteX122" fmla="*/ 74754 w 273050"/>
                <a:gd name="connsiteY122" fmla="*/ 246647 h 725487"/>
                <a:gd name="connsiteX123" fmla="*/ 69296 w 273050"/>
                <a:gd name="connsiteY123" fmla="*/ 260497 h 725487"/>
                <a:gd name="connsiteX124" fmla="*/ 64665 w 273050"/>
                <a:gd name="connsiteY124" fmla="*/ 275028 h 725487"/>
                <a:gd name="connsiteX125" fmla="*/ 60531 w 273050"/>
                <a:gd name="connsiteY125" fmla="*/ 289786 h 725487"/>
                <a:gd name="connsiteX126" fmla="*/ 57388 w 273050"/>
                <a:gd name="connsiteY126" fmla="*/ 304998 h 725487"/>
                <a:gd name="connsiteX127" fmla="*/ 54577 w 273050"/>
                <a:gd name="connsiteY127" fmla="*/ 320210 h 725487"/>
                <a:gd name="connsiteX128" fmla="*/ 52096 w 273050"/>
                <a:gd name="connsiteY128" fmla="*/ 335876 h 725487"/>
                <a:gd name="connsiteX129" fmla="*/ 50111 w 273050"/>
                <a:gd name="connsiteY129" fmla="*/ 351770 h 725487"/>
                <a:gd name="connsiteX130" fmla="*/ 48457 w 273050"/>
                <a:gd name="connsiteY130" fmla="*/ 367663 h 725487"/>
                <a:gd name="connsiteX131" fmla="*/ 47134 w 273050"/>
                <a:gd name="connsiteY131" fmla="*/ 383556 h 725487"/>
                <a:gd name="connsiteX132" fmla="*/ 46142 w 273050"/>
                <a:gd name="connsiteY132" fmla="*/ 389686 h 725487"/>
                <a:gd name="connsiteX133" fmla="*/ 44654 w 273050"/>
                <a:gd name="connsiteY133" fmla="*/ 394908 h 725487"/>
                <a:gd name="connsiteX134" fmla="*/ 42504 w 273050"/>
                <a:gd name="connsiteY134" fmla="*/ 399676 h 725487"/>
                <a:gd name="connsiteX135" fmla="*/ 39857 w 273050"/>
                <a:gd name="connsiteY135" fmla="*/ 403763 h 725487"/>
                <a:gd name="connsiteX136" fmla="*/ 37046 w 273050"/>
                <a:gd name="connsiteY136" fmla="*/ 407169 h 725487"/>
                <a:gd name="connsiteX137" fmla="*/ 33573 w 273050"/>
                <a:gd name="connsiteY137" fmla="*/ 409666 h 725487"/>
                <a:gd name="connsiteX138" fmla="*/ 30100 w 273050"/>
                <a:gd name="connsiteY138" fmla="*/ 411710 h 725487"/>
                <a:gd name="connsiteX139" fmla="*/ 26627 w 273050"/>
                <a:gd name="connsiteY139" fmla="*/ 413072 h 725487"/>
                <a:gd name="connsiteX140" fmla="*/ 22823 w 273050"/>
                <a:gd name="connsiteY140" fmla="*/ 413753 h 725487"/>
                <a:gd name="connsiteX141" fmla="*/ 19184 w 273050"/>
                <a:gd name="connsiteY141" fmla="*/ 413753 h 725487"/>
                <a:gd name="connsiteX142" fmla="*/ 15546 w 273050"/>
                <a:gd name="connsiteY142" fmla="*/ 413072 h 725487"/>
                <a:gd name="connsiteX143" fmla="*/ 12073 w 273050"/>
                <a:gd name="connsiteY143" fmla="*/ 411937 h 725487"/>
                <a:gd name="connsiteX144" fmla="*/ 8931 w 273050"/>
                <a:gd name="connsiteY144" fmla="*/ 409893 h 725487"/>
                <a:gd name="connsiteX145" fmla="*/ 6119 w 273050"/>
                <a:gd name="connsiteY145" fmla="*/ 407169 h 725487"/>
                <a:gd name="connsiteX146" fmla="*/ 3638 w 273050"/>
                <a:gd name="connsiteY146" fmla="*/ 403763 h 725487"/>
                <a:gd name="connsiteX147" fmla="*/ 1819 w 273050"/>
                <a:gd name="connsiteY147" fmla="*/ 399903 h 725487"/>
                <a:gd name="connsiteX148" fmla="*/ 661 w 273050"/>
                <a:gd name="connsiteY148" fmla="*/ 395135 h 725487"/>
                <a:gd name="connsiteX149" fmla="*/ 0 w 273050"/>
                <a:gd name="connsiteY149" fmla="*/ 389686 h 725487"/>
                <a:gd name="connsiteX150" fmla="*/ 165 w 273050"/>
                <a:gd name="connsiteY150" fmla="*/ 383556 h 725487"/>
                <a:gd name="connsiteX151" fmla="*/ 1488 w 273050"/>
                <a:gd name="connsiteY151" fmla="*/ 368571 h 725487"/>
                <a:gd name="connsiteX152" fmla="*/ 2977 w 273050"/>
                <a:gd name="connsiteY152" fmla="*/ 353359 h 725487"/>
                <a:gd name="connsiteX153" fmla="*/ 4465 w 273050"/>
                <a:gd name="connsiteY153" fmla="*/ 338147 h 725487"/>
                <a:gd name="connsiteX154" fmla="*/ 6450 w 273050"/>
                <a:gd name="connsiteY154" fmla="*/ 323389 h 725487"/>
                <a:gd name="connsiteX155" fmla="*/ 8600 w 273050"/>
                <a:gd name="connsiteY155" fmla="*/ 308631 h 725487"/>
                <a:gd name="connsiteX156" fmla="*/ 10915 w 273050"/>
                <a:gd name="connsiteY156" fmla="*/ 293646 h 725487"/>
                <a:gd name="connsiteX157" fmla="*/ 13561 w 273050"/>
                <a:gd name="connsiteY157" fmla="*/ 279342 h 725487"/>
                <a:gd name="connsiteX158" fmla="*/ 16869 w 273050"/>
                <a:gd name="connsiteY158" fmla="*/ 265038 h 725487"/>
                <a:gd name="connsiteX159" fmla="*/ 20342 w 273050"/>
                <a:gd name="connsiteY159" fmla="*/ 250961 h 725487"/>
                <a:gd name="connsiteX160" fmla="*/ 24311 w 273050"/>
                <a:gd name="connsiteY160" fmla="*/ 237565 h 725487"/>
                <a:gd name="connsiteX161" fmla="*/ 28942 w 273050"/>
                <a:gd name="connsiteY161" fmla="*/ 224397 h 725487"/>
                <a:gd name="connsiteX162" fmla="*/ 34069 w 273050"/>
                <a:gd name="connsiteY162" fmla="*/ 211455 h 725487"/>
                <a:gd name="connsiteX163" fmla="*/ 39857 w 273050"/>
                <a:gd name="connsiteY163" fmla="*/ 199422 h 725487"/>
                <a:gd name="connsiteX164" fmla="*/ 46307 w 273050"/>
                <a:gd name="connsiteY164" fmla="*/ 187615 h 725487"/>
                <a:gd name="connsiteX165" fmla="*/ 53419 w 273050"/>
                <a:gd name="connsiteY165" fmla="*/ 176263 h 725487"/>
                <a:gd name="connsiteX166" fmla="*/ 61192 w 273050"/>
                <a:gd name="connsiteY166" fmla="*/ 165819 h 725487"/>
                <a:gd name="connsiteX167" fmla="*/ 70454 w 273050"/>
                <a:gd name="connsiteY167" fmla="*/ 157418 h 725487"/>
                <a:gd name="connsiteX168" fmla="*/ 79716 w 273050"/>
                <a:gd name="connsiteY168" fmla="*/ 150607 h 725487"/>
                <a:gd name="connsiteX169" fmla="*/ 88646 w 273050"/>
                <a:gd name="connsiteY169" fmla="*/ 144704 h 725487"/>
                <a:gd name="connsiteX170" fmla="*/ 97577 w 273050"/>
                <a:gd name="connsiteY170" fmla="*/ 140390 h 725487"/>
                <a:gd name="connsiteX171" fmla="*/ 106343 w 273050"/>
                <a:gd name="connsiteY171" fmla="*/ 136757 h 725487"/>
                <a:gd name="connsiteX172" fmla="*/ 114943 w 273050"/>
                <a:gd name="connsiteY172" fmla="*/ 134260 h 725487"/>
                <a:gd name="connsiteX173" fmla="*/ 123212 w 273050"/>
                <a:gd name="connsiteY173" fmla="*/ 132670 h 725487"/>
                <a:gd name="connsiteX174" fmla="*/ 130985 w 273050"/>
                <a:gd name="connsiteY174" fmla="*/ 131989 h 725487"/>
                <a:gd name="connsiteX175" fmla="*/ 136413 w 273050"/>
                <a:gd name="connsiteY175" fmla="*/ 0 h 725487"/>
                <a:gd name="connsiteX176" fmla="*/ 145694 w 273050"/>
                <a:gd name="connsiteY176" fmla="*/ 678 h 725487"/>
                <a:gd name="connsiteX177" fmla="*/ 154296 w 273050"/>
                <a:gd name="connsiteY177" fmla="*/ 2485 h 725487"/>
                <a:gd name="connsiteX178" fmla="*/ 162672 w 273050"/>
                <a:gd name="connsiteY178" fmla="*/ 5649 h 725487"/>
                <a:gd name="connsiteX179" fmla="*/ 170142 w 273050"/>
                <a:gd name="connsiteY179" fmla="*/ 9716 h 725487"/>
                <a:gd name="connsiteX180" fmla="*/ 177159 w 273050"/>
                <a:gd name="connsiteY180" fmla="*/ 15139 h 725487"/>
                <a:gd name="connsiteX181" fmla="*/ 183271 w 273050"/>
                <a:gd name="connsiteY181" fmla="*/ 21239 h 725487"/>
                <a:gd name="connsiteX182" fmla="*/ 188478 w 273050"/>
                <a:gd name="connsiteY182" fmla="*/ 28018 h 725487"/>
                <a:gd name="connsiteX183" fmla="*/ 192553 w 273050"/>
                <a:gd name="connsiteY183" fmla="*/ 35474 h 725487"/>
                <a:gd name="connsiteX184" fmla="*/ 195722 w 273050"/>
                <a:gd name="connsiteY184" fmla="*/ 43382 h 725487"/>
                <a:gd name="connsiteX185" fmla="*/ 197986 w 273050"/>
                <a:gd name="connsiteY185" fmla="*/ 52194 h 725487"/>
                <a:gd name="connsiteX186" fmla="*/ 198438 w 273050"/>
                <a:gd name="connsiteY186" fmla="*/ 61232 h 725487"/>
                <a:gd name="connsiteX187" fmla="*/ 197986 w 273050"/>
                <a:gd name="connsiteY187" fmla="*/ 70270 h 725487"/>
                <a:gd name="connsiteX188" fmla="*/ 195722 w 273050"/>
                <a:gd name="connsiteY188" fmla="*/ 78856 h 725487"/>
                <a:gd name="connsiteX189" fmla="*/ 192553 w 273050"/>
                <a:gd name="connsiteY189" fmla="*/ 86764 h 725487"/>
                <a:gd name="connsiteX190" fmla="*/ 188478 w 273050"/>
                <a:gd name="connsiteY190" fmla="*/ 94446 h 725487"/>
                <a:gd name="connsiteX191" fmla="*/ 183271 w 273050"/>
                <a:gd name="connsiteY191" fmla="*/ 101225 h 725487"/>
                <a:gd name="connsiteX192" fmla="*/ 177159 w 273050"/>
                <a:gd name="connsiteY192" fmla="*/ 107325 h 725487"/>
                <a:gd name="connsiteX193" fmla="*/ 170142 w 273050"/>
                <a:gd name="connsiteY193" fmla="*/ 112522 h 725487"/>
                <a:gd name="connsiteX194" fmla="*/ 162672 w 273050"/>
                <a:gd name="connsiteY194" fmla="*/ 116589 h 725487"/>
                <a:gd name="connsiteX195" fmla="*/ 154296 w 273050"/>
                <a:gd name="connsiteY195" fmla="*/ 119753 h 725487"/>
                <a:gd name="connsiteX196" fmla="*/ 145694 w 273050"/>
                <a:gd name="connsiteY196" fmla="*/ 121560 h 725487"/>
                <a:gd name="connsiteX197" fmla="*/ 136413 w 273050"/>
                <a:gd name="connsiteY197" fmla="*/ 122238 h 725487"/>
                <a:gd name="connsiteX198" fmla="*/ 127358 w 273050"/>
                <a:gd name="connsiteY198" fmla="*/ 121560 h 725487"/>
                <a:gd name="connsiteX199" fmla="*/ 118756 w 273050"/>
                <a:gd name="connsiteY199" fmla="*/ 119753 h 725487"/>
                <a:gd name="connsiteX200" fmla="*/ 110380 w 273050"/>
                <a:gd name="connsiteY200" fmla="*/ 116589 h 725487"/>
                <a:gd name="connsiteX201" fmla="*/ 102683 w 273050"/>
                <a:gd name="connsiteY201" fmla="*/ 112522 h 725487"/>
                <a:gd name="connsiteX202" fmla="*/ 95892 w 273050"/>
                <a:gd name="connsiteY202" fmla="*/ 107325 h 725487"/>
                <a:gd name="connsiteX203" fmla="*/ 89780 w 273050"/>
                <a:gd name="connsiteY203" fmla="*/ 101225 h 725487"/>
                <a:gd name="connsiteX204" fmla="*/ 84574 w 273050"/>
                <a:gd name="connsiteY204" fmla="*/ 94446 h 725487"/>
                <a:gd name="connsiteX205" fmla="*/ 80499 w 273050"/>
                <a:gd name="connsiteY205" fmla="*/ 86764 h 725487"/>
                <a:gd name="connsiteX206" fmla="*/ 77330 w 273050"/>
                <a:gd name="connsiteY206" fmla="*/ 78856 h 725487"/>
                <a:gd name="connsiteX207" fmla="*/ 75292 w 273050"/>
                <a:gd name="connsiteY207" fmla="*/ 70270 h 725487"/>
                <a:gd name="connsiteX208" fmla="*/ 74613 w 273050"/>
                <a:gd name="connsiteY208" fmla="*/ 61232 h 725487"/>
                <a:gd name="connsiteX209" fmla="*/ 75292 w 273050"/>
                <a:gd name="connsiteY209" fmla="*/ 52194 h 725487"/>
                <a:gd name="connsiteX210" fmla="*/ 77330 w 273050"/>
                <a:gd name="connsiteY210" fmla="*/ 43382 h 725487"/>
                <a:gd name="connsiteX211" fmla="*/ 80499 w 273050"/>
                <a:gd name="connsiteY211" fmla="*/ 35474 h 725487"/>
                <a:gd name="connsiteX212" fmla="*/ 84574 w 273050"/>
                <a:gd name="connsiteY212" fmla="*/ 28018 h 725487"/>
                <a:gd name="connsiteX213" fmla="*/ 89780 w 273050"/>
                <a:gd name="connsiteY213" fmla="*/ 21239 h 725487"/>
                <a:gd name="connsiteX214" fmla="*/ 95892 w 273050"/>
                <a:gd name="connsiteY214" fmla="*/ 15139 h 725487"/>
                <a:gd name="connsiteX215" fmla="*/ 102683 w 273050"/>
                <a:gd name="connsiteY215" fmla="*/ 9716 h 725487"/>
                <a:gd name="connsiteX216" fmla="*/ 110380 w 273050"/>
                <a:gd name="connsiteY216" fmla="*/ 5649 h 725487"/>
                <a:gd name="connsiteX217" fmla="*/ 118756 w 273050"/>
                <a:gd name="connsiteY217" fmla="*/ 2485 h 725487"/>
                <a:gd name="connsiteX218" fmla="*/ 127358 w 273050"/>
                <a:gd name="connsiteY218" fmla="*/ 678 h 725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</a:cxnLst>
              <a:rect l="l" t="t" r="r" b="b"/>
              <a:pathLst>
                <a:path w="273050" h="725487">
                  <a:moveTo>
                    <a:pt x="138758" y="131762"/>
                  </a:moveTo>
                  <a:lnTo>
                    <a:pt x="146035" y="132443"/>
                  </a:lnTo>
                  <a:lnTo>
                    <a:pt x="152981" y="133578"/>
                  </a:lnTo>
                  <a:lnTo>
                    <a:pt x="159431" y="134941"/>
                  </a:lnTo>
                  <a:lnTo>
                    <a:pt x="165550" y="136984"/>
                  </a:lnTo>
                  <a:lnTo>
                    <a:pt x="171008" y="139028"/>
                  </a:lnTo>
                  <a:lnTo>
                    <a:pt x="176135" y="141298"/>
                  </a:lnTo>
                  <a:lnTo>
                    <a:pt x="180435" y="143341"/>
                  </a:lnTo>
                  <a:lnTo>
                    <a:pt x="184404" y="145385"/>
                  </a:lnTo>
                  <a:lnTo>
                    <a:pt x="187712" y="147428"/>
                  </a:lnTo>
                  <a:lnTo>
                    <a:pt x="190193" y="149018"/>
                  </a:lnTo>
                  <a:lnTo>
                    <a:pt x="192177" y="150380"/>
                  </a:lnTo>
                  <a:lnTo>
                    <a:pt x="193335" y="151288"/>
                  </a:lnTo>
                  <a:lnTo>
                    <a:pt x="193831" y="151515"/>
                  </a:lnTo>
                  <a:lnTo>
                    <a:pt x="193996" y="151742"/>
                  </a:lnTo>
                  <a:lnTo>
                    <a:pt x="194658" y="152196"/>
                  </a:lnTo>
                  <a:lnTo>
                    <a:pt x="195816" y="153104"/>
                  </a:lnTo>
                  <a:lnTo>
                    <a:pt x="197469" y="154240"/>
                  </a:lnTo>
                  <a:lnTo>
                    <a:pt x="199289" y="155829"/>
                  </a:lnTo>
                  <a:lnTo>
                    <a:pt x="201769" y="157872"/>
                  </a:lnTo>
                  <a:lnTo>
                    <a:pt x="204416" y="160370"/>
                  </a:lnTo>
                  <a:lnTo>
                    <a:pt x="207227" y="163548"/>
                  </a:lnTo>
                  <a:lnTo>
                    <a:pt x="210535" y="166954"/>
                  </a:lnTo>
                  <a:lnTo>
                    <a:pt x="213843" y="171268"/>
                  </a:lnTo>
                  <a:lnTo>
                    <a:pt x="217316" y="175809"/>
                  </a:lnTo>
                  <a:lnTo>
                    <a:pt x="221119" y="181485"/>
                  </a:lnTo>
                  <a:lnTo>
                    <a:pt x="224758" y="187615"/>
                  </a:lnTo>
                  <a:lnTo>
                    <a:pt x="228562" y="194200"/>
                  </a:lnTo>
                  <a:lnTo>
                    <a:pt x="232696" y="201692"/>
                  </a:lnTo>
                  <a:lnTo>
                    <a:pt x="236500" y="209866"/>
                  </a:lnTo>
                  <a:lnTo>
                    <a:pt x="240469" y="219175"/>
                  </a:lnTo>
                  <a:lnTo>
                    <a:pt x="244273" y="228938"/>
                  </a:lnTo>
                  <a:lnTo>
                    <a:pt x="248077" y="239609"/>
                  </a:lnTo>
                  <a:lnTo>
                    <a:pt x="251881" y="251188"/>
                  </a:lnTo>
                  <a:lnTo>
                    <a:pt x="255354" y="263903"/>
                  </a:lnTo>
                  <a:lnTo>
                    <a:pt x="258496" y="277299"/>
                  </a:lnTo>
                  <a:lnTo>
                    <a:pt x="261804" y="291602"/>
                  </a:lnTo>
                  <a:lnTo>
                    <a:pt x="264616" y="307269"/>
                  </a:lnTo>
                  <a:lnTo>
                    <a:pt x="267096" y="323616"/>
                  </a:lnTo>
                  <a:lnTo>
                    <a:pt x="269577" y="341098"/>
                  </a:lnTo>
                  <a:lnTo>
                    <a:pt x="271396" y="359716"/>
                  </a:lnTo>
                  <a:lnTo>
                    <a:pt x="272885" y="379469"/>
                  </a:lnTo>
                  <a:lnTo>
                    <a:pt x="273050" y="385599"/>
                  </a:lnTo>
                  <a:lnTo>
                    <a:pt x="272554" y="391049"/>
                  </a:lnTo>
                  <a:lnTo>
                    <a:pt x="271231" y="395817"/>
                  </a:lnTo>
                  <a:lnTo>
                    <a:pt x="269412" y="399903"/>
                  </a:lnTo>
                  <a:lnTo>
                    <a:pt x="266931" y="403309"/>
                  </a:lnTo>
                  <a:lnTo>
                    <a:pt x="264119" y="405807"/>
                  </a:lnTo>
                  <a:lnTo>
                    <a:pt x="260977" y="407850"/>
                  </a:lnTo>
                  <a:lnTo>
                    <a:pt x="257504" y="409212"/>
                  </a:lnTo>
                  <a:lnTo>
                    <a:pt x="254031" y="409893"/>
                  </a:lnTo>
                  <a:lnTo>
                    <a:pt x="250393" y="409893"/>
                  </a:lnTo>
                  <a:lnTo>
                    <a:pt x="246589" y="409212"/>
                  </a:lnTo>
                  <a:lnTo>
                    <a:pt x="242950" y="407850"/>
                  </a:lnTo>
                  <a:lnTo>
                    <a:pt x="239312" y="405807"/>
                  </a:lnTo>
                  <a:lnTo>
                    <a:pt x="236004" y="403082"/>
                  </a:lnTo>
                  <a:lnTo>
                    <a:pt x="233193" y="399676"/>
                  </a:lnTo>
                  <a:lnTo>
                    <a:pt x="230546" y="395817"/>
                  </a:lnTo>
                  <a:lnTo>
                    <a:pt x="228396" y="391049"/>
                  </a:lnTo>
                  <a:lnTo>
                    <a:pt x="226908" y="385599"/>
                  </a:lnTo>
                  <a:lnTo>
                    <a:pt x="225916" y="379469"/>
                  </a:lnTo>
                  <a:lnTo>
                    <a:pt x="224593" y="364711"/>
                  </a:lnTo>
                  <a:lnTo>
                    <a:pt x="223104" y="350180"/>
                  </a:lnTo>
                  <a:lnTo>
                    <a:pt x="221450" y="335195"/>
                  </a:lnTo>
                  <a:lnTo>
                    <a:pt x="219300" y="320891"/>
                  </a:lnTo>
                  <a:lnTo>
                    <a:pt x="216819" y="306587"/>
                  </a:lnTo>
                  <a:lnTo>
                    <a:pt x="214008" y="292284"/>
                  </a:lnTo>
                  <a:lnTo>
                    <a:pt x="210700" y="278434"/>
                  </a:lnTo>
                  <a:lnTo>
                    <a:pt x="206566" y="265038"/>
                  </a:lnTo>
                  <a:lnTo>
                    <a:pt x="202100" y="251642"/>
                  </a:lnTo>
                  <a:lnTo>
                    <a:pt x="196808" y="238928"/>
                  </a:lnTo>
                  <a:lnTo>
                    <a:pt x="196808" y="247555"/>
                  </a:lnTo>
                  <a:lnTo>
                    <a:pt x="196808" y="257318"/>
                  </a:lnTo>
                  <a:lnTo>
                    <a:pt x="196808" y="268444"/>
                  </a:lnTo>
                  <a:lnTo>
                    <a:pt x="196808" y="280023"/>
                  </a:lnTo>
                  <a:lnTo>
                    <a:pt x="196808" y="292284"/>
                  </a:lnTo>
                  <a:lnTo>
                    <a:pt x="248408" y="515016"/>
                  </a:lnTo>
                  <a:lnTo>
                    <a:pt x="194823" y="515016"/>
                  </a:lnTo>
                  <a:lnTo>
                    <a:pt x="194823" y="691884"/>
                  </a:lnTo>
                  <a:lnTo>
                    <a:pt x="194493" y="698015"/>
                  </a:lnTo>
                  <a:lnTo>
                    <a:pt x="193335" y="703464"/>
                  </a:lnTo>
                  <a:lnTo>
                    <a:pt x="191681" y="708232"/>
                  </a:lnTo>
                  <a:lnTo>
                    <a:pt x="189366" y="712318"/>
                  </a:lnTo>
                  <a:lnTo>
                    <a:pt x="186719" y="715724"/>
                  </a:lnTo>
                  <a:lnTo>
                    <a:pt x="183743" y="718449"/>
                  </a:lnTo>
                  <a:lnTo>
                    <a:pt x="180269" y="720265"/>
                  </a:lnTo>
                  <a:lnTo>
                    <a:pt x="176796" y="721854"/>
                  </a:lnTo>
                  <a:lnTo>
                    <a:pt x="173158" y="722536"/>
                  </a:lnTo>
                  <a:lnTo>
                    <a:pt x="169354" y="722536"/>
                  </a:lnTo>
                  <a:lnTo>
                    <a:pt x="165881" y="721854"/>
                  </a:lnTo>
                  <a:lnTo>
                    <a:pt x="162408" y="720265"/>
                  </a:lnTo>
                  <a:lnTo>
                    <a:pt x="158935" y="718449"/>
                  </a:lnTo>
                  <a:lnTo>
                    <a:pt x="155958" y="715724"/>
                  </a:lnTo>
                  <a:lnTo>
                    <a:pt x="153312" y="712318"/>
                  </a:lnTo>
                  <a:lnTo>
                    <a:pt x="150831" y="708232"/>
                  </a:lnTo>
                  <a:lnTo>
                    <a:pt x="149177" y="703464"/>
                  </a:lnTo>
                  <a:lnTo>
                    <a:pt x="148185" y="698015"/>
                  </a:lnTo>
                  <a:lnTo>
                    <a:pt x="147854" y="691884"/>
                  </a:lnTo>
                  <a:lnTo>
                    <a:pt x="147854" y="515016"/>
                  </a:lnTo>
                  <a:lnTo>
                    <a:pt x="124866" y="515016"/>
                  </a:lnTo>
                  <a:lnTo>
                    <a:pt x="124866" y="690976"/>
                  </a:lnTo>
                  <a:lnTo>
                    <a:pt x="124535" y="697106"/>
                  </a:lnTo>
                  <a:lnTo>
                    <a:pt x="123212" y="703010"/>
                  </a:lnTo>
                  <a:lnTo>
                    <a:pt x="121227" y="708232"/>
                  </a:lnTo>
                  <a:lnTo>
                    <a:pt x="118746" y="713000"/>
                  </a:lnTo>
                  <a:lnTo>
                    <a:pt x="115604" y="717086"/>
                  </a:lnTo>
                  <a:lnTo>
                    <a:pt x="111966" y="720492"/>
                  </a:lnTo>
                  <a:lnTo>
                    <a:pt x="107831" y="723217"/>
                  </a:lnTo>
                  <a:lnTo>
                    <a:pt x="103531" y="724806"/>
                  </a:lnTo>
                  <a:lnTo>
                    <a:pt x="98900" y="725487"/>
                  </a:lnTo>
                  <a:lnTo>
                    <a:pt x="94269" y="724806"/>
                  </a:lnTo>
                  <a:lnTo>
                    <a:pt x="89969" y="723217"/>
                  </a:lnTo>
                  <a:lnTo>
                    <a:pt x="86166" y="720492"/>
                  </a:lnTo>
                  <a:lnTo>
                    <a:pt x="82527" y="717086"/>
                  </a:lnTo>
                  <a:lnTo>
                    <a:pt x="79716" y="713000"/>
                  </a:lnTo>
                  <a:lnTo>
                    <a:pt x="77400" y="708232"/>
                  </a:lnTo>
                  <a:lnTo>
                    <a:pt x="75746" y="703010"/>
                  </a:lnTo>
                  <a:lnTo>
                    <a:pt x="74754" y="697106"/>
                  </a:lnTo>
                  <a:lnTo>
                    <a:pt x="74257" y="690976"/>
                  </a:lnTo>
                  <a:lnTo>
                    <a:pt x="74257" y="515016"/>
                  </a:lnTo>
                  <a:lnTo>
                    <a:pt x="21500" y="515016"/>
                  </a:lnTo>
                  <a:lnTo>
                    <a:pt x="74588" y="292738"/>
                  </a:lnTo>
                  <a:lnTo>
                    <a:pt x="74754" y="246647"/>
                  </a:lnTo>
                  <a:lnTo>
                    <a:pt x="69296" y="260497"/>
                  </a:lnTo>
                  <a:lnTo>
                    <a:pt x="64665" y="275028"/>
                  </a:lnTo>
                  <a:lnTo>
                    <a:pt x="60531" y="289786"/>
                  </a:lnTo>
                  <a:lnTo>
                    <a:pt x="57388" y="304998"/>
                  </a:lnTo>
                  <a:lnTo>
                    <a:pt x="54577" y="320210"/>
                  </a:lnTo>
                  <a:lnTo>
                    <a:pt x="52096" y="335876"/>
                  </a:lnTo>
                  <a:lnTo>
                    <a:pt x="50111" y="351770"/>
                  </a:lnTo>
                  <a:lnTo>
                    <a:pt x="48457" y="367663"/>
                  </a:lnTo>
                  <a:lnTo>
                    <a:pt x="47134" y="383556"/>
                  </a:lnTo>
                  <a:lnTo>
                    <a:pt x="46142" y="389686"/>
                  </a:lnTo>
                  <a:lnTo>
                    <a:pt x="44654" y="394908"/>
                  </a:lnTo>
                  <a:lnTo>
                    <a:pt x="42504" y="399676"/>
                  </a:lnTo>
                  <a:lnTo>
                    <a:pt x="39857" y="403763"/>
                  </a:lnTo>
                  <a:lnTo>
                    <a:pt x="37046" y="407169"/>
                  </a:lnTo>
                  <a:lnTo>
                    <a:pt x="33573" y="409666"/>
                  </a:lnTo>
                  <a:lnTo>
                    <a:pt x="30100" y="411710"/>
                  </a:lnTo>
                  <a:lnTo>
                    <a:pt x="26627" y="413072"/>
                  </a:lnTo>
                  <a:lnTo>
                    <a:pt x="22823" y="413753"/>
                  </a:lnTo>
                  <a:lnTo>
                    <a:pt x="19184" y="413753"/>
                  </a:lnTo>
                  <a:lnTo>
                    <a:pt x="15546" y="413072"/>
                  </a:lnTo>
                  <a:lnTo>
                    <a:pt x="12073" y="411937"/>
                  </a:lnTo>
                  <a:lnTo>
                    <a:pt x="8931" y="409893"/>
                  </a:lnTo>
                  <a:lnTo>
                    <a:pt x="6119" y="407169"/>
                  </a:lnTo>
                  <a:lnTo>
                    <a:pt x="3638" y="403763"/>
                  </a:lnTo>
                  <a:lnTo>
                    <a:pt x="1819" y="399903"/>
                  </a:lnTo>
                  <a:lnTo>
                    <a:pt x="661" y="395135"/>
                  </a:lnTo>
                  <a:lnTo>
                    <a:pt x="0" y="389686"/>
                  </a:lnTo>
                  <a:lnTo>
                    <a:pt x="165" y="383556"/>
                  </a:lnTo>
                  <a:lnTo>
                    <a:pt x="1488" y="368571"/>
                  </a:lnTo>
                  <a:lnTo>
                    <a:pt x="2977" y="353359"/>
                  </a:lnTo>
                  <a:lnTo>
                    <a:pt x="4465" y="338147"/>
                  </a:lnTo>
                  <a:lnTo>
                    <a:pt x="6450" y="323389"/>
                  </a:lnTo>
                  <a:lnTo>
                    <a:pt x="8600" y="308631"/>
                  </a:lnTo>
                  <a:lnTo>
                    <a:pt x="10915" y="293646"/>
                  </a:lnTo>
                  <a:lnTo>
                    <a:pt x="13561" y="279342"/>
                  </a:lnTo>
                  <a:lnTo>
                    <a:pt x="16869" y="265038"/>
                  </a:lnTo>
                  <a:lnTo>
                    <a:pt x="20342" y="250961"/>
                  </a:lnTo>
                  <a:lnTo>
                    <a:pt x="24311" y="237565"/>
                  </a:lnTo>
                  <a:lnTo>
                    <a:pt x="28942" y="224397"/>
                  </a:lnTo>
                  <a:lnTo>
                    <a:pt x="34069" y="211455"/>
                  </a:lnTo>
                  <a:lnTo>
                    <a:pt x="39857" y="199422"/>
                  </a:lnTo>
                  <a:lnTo>
                    <a:pt x="46307" y="187615"/>
                  </a:lnTo>
                  <a:lnTo>
                    <a:pt x="53419" y="176263"/>
                  </a:lnTo>
                  <a:lnTo>
                    <a:pt x="61192" y="165819"/>
                  </a:lnTo>
                  <a:lnTo>
                    <a:pt x="70454" y="157418"/>
                  </a:lnTo>
                  <a:lnTo>
                    <a:pt x="79716" y="150607"/>
                  </a:lnTo>
                  <a:lnTo>
                    <a:pt x="88646" y="144704"/>
                  </a:lnTo>
                  <a:lnTo>
                    <a:pt x="97577" y="140390"/>
                  </a:lnTo>
                  <a:lnTo>
                    <a:pt x="106343" y="136757"/>
                  </a:lnTo>
                  <a:lnTo>
                    <a:pt x="114943" y="134260"/>
                  </a:lnTo>
                  <a:lnTo>
                    <a:pt x="123212" y="132670"/>
                  </a:lnTo>
                  <a:lnTo>
                    <a:pt x="130985" y="131989"/>
                  </a:lnTo>
                  <a:close/>
                  <a:moveTo>
                    <a:pt x="136413" y="0"/>
                  </a:moveTo>
                  <a:lnTo>
                    <a:pt x="145694" y="678"/>
                  </a:lnTo>
                  <a:lnTo>
                    <a:pt x="154296" y="2485"/>
                  </a:lnTo>
                  <a:lnTo>
                    <a:pt x="162672" y="5649"/>
                  </a:lnTo>
                  <a:lnTo>
                    <a:pt x="170142" y="9716"/>
                  </a:lnTo>
                  <a:lnTo>
                    <a:pt x="177159" y="15139"/>
                  </a:lnTo>
                  <a:lnTo>
                    <a:pt x="183271" y="21239"/>
                  </a:lnTo>
                  <a:lnTo>
                    <a:pt x="188478" y="28018"/>
                  </a:lnTo>
                  <a:lnTo>
                    <a:pt x="192553" y="35474"/>
                  </a:lnTo>
                  <a:lnTo>
                    <a:pt x="195722" y="43382"/>
                  </a:lnTo>
                  <a:lnTo>
                    <a:pt x="197986" y="52194"/>
                  </a:lnTo>
                  <a:lnTo>
                    <a:pt x="198438" y="61232"/>
                  </a:lnTo>
                  <a:lnTo>
                    <a:pt x="197986" y="70270"/>
                  </a:lnTo>
                  <a:lnTo>
                    <a:pt x="195722" y="78856"/>
                  </a:lnTo>
                  <a:lnTo>
                    <a:pt x="192553" y="86764"/>
                  </a:lnTo>
                  <a:lnTo>
                    <a:pt x="188478" y="94446"/>
                  </a:lnTo>
                  <a:lnTo>
                    <a:pt x="183271" y="101225"/>
                  </a:lnTo>
                  <a:lnTo>
                    <a:pt x="177159" y="107325"/>
                  </a:lnTo>
                  <a:lnTo>
                    <a:pt x="170142" y="112522"/>
                  </a:lnTo>
                  <a:lnTo>
                    <a:pt x="162672" y="116589"/>
                  </a:lnTo>
                  <a:lnTo>
                    <a:pt x="154296" y="119753"/>
                  </a:lnTo>
                  <a:lnTo>
                    <a:pt x="145694" y="121560"/>
                  </a:lnTo>
                  <a:lnTo>
                    <a:pt x="136413" y="122238"/>
                  </a:lnTo>
                  <a:lnTo>
                    <a:pt x="127358" y="121560"/>
                  </a:lnTo>
                  <a:lnTo>
                    <a:pt x="118756" y="119753"/>
                  </a:lnTo>
                  <a:lnTo>
                    <a:pt x="110380" y="116589"/>
                  </a:lnTo>
                  <a:lnTo>
                    <a:pt x="102683" y="112522"/>
                  </a:lnTo>
                  <a:lnTo>
                    <a:pt x="95892" y="107325"/>
                  </a:lnTo>
                  <a:lnTo>
                    <a:pt x="89780" y="101225"/>
                  </a:lnTo>
                  <a:lnTo>
                    <a:pt x="84574" y="94446"/>
                  </a:lnTo>
                  <a:lnTo>
                    <a:pt x="80499" y="86764"/>
                  </a:lnTo>
                  <a:lnTo>
                    <a:pt x="77330" y="78856"/>
                  </a:lnTo>
                  <a:lnTo>
                    <a:pt x="75292" y="70270"/>
                  </a:lnTo>
                  <a:lnTo>
                    <a:pt x="74613" y="61232"/>
                  </a:lnTo>
                  <a:lnTo>
                    <a:pt x="75292" y="52194"/>
                  </a:lnTo>
                  <a:lnTo>
                    <a:pt x="77330" y="43382"/>
                  </a:lnTo>
                  <a:lnTo>
                    <a:pt x="80499" y="35474"/>
                  </a:lnTo>
                  <a:lnTo>
                    <a:pt x="84574" y="28018"/>
                  </a:lnTo>
                  <a:lnTo>
                    <a:pt x="89780" y="21239"/>
                  </a:lnTo>
                  <a:lnTo>
                    <a:pt x="95892" y="15139"/>
                  </a:lnTo>
                  <a:lnTo>
                    <a:pt x="102683" y="9716"/>
                  </a:lnTo>
                  <a:lnTo>
                    <a:pt x="110380" y="5649"/>
                  </a:lnTo>
                  <a:lnTo>
                    <a:pt x="118756" y="2485"/>
                  </a:lnTo>
                  <a:lnTo>
                    <a:pt x="127358" y="678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4" name="Footer Text"/>
            <p:cNvSpPr txBox="1"/>
            <p:nvPr/>
          </p:nvSpPr>
          <p:spPr>
            <a:xfrm>
              <a:off x="2338785" y="4180626"/>
              <a:ext cx="64254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3"/>
                  </a:solidFill>
                  <a:latin typeface="+mj-lt"/>
                </a:rPr>
                <a:t>40%</a:t>
              </a:r>
              <a:endParaRPr lang="ar-SY" sz="1000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105" name="Inhaltsplatzhalter 4"/>
          <p:cNvSpPr txBox="1">
            <a:spLocks/>
          </p:cNvSpPr>
          <p:nvPr/>
        </p:nvSpPr>
        <p:spPr>
          <a:xfrm>
            <a:off x="1191161" y="3833853"/>
            <a:ext cx="1790164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chemeClr val="accent3"/>
                </a:solidFill>
                <a:latin typeface="+mj-lt"/>
              </a:rPr>
              <a:t>LinkedIn</a:t>
            </a:r>
            <a:endParaRPr lang="en-US" sz="1200" dirty="0">
              <a:solidFill>
                <a:schemeClr val="accent3"/>
              </a:solidFill>
              <a:latin typeface="+mj-lt"/>
            </a:endParaRPr>
          </a:p>
        </p:txBody>
      </p:sp>
      <p:graphicFrame>
        <p:nvGraphicFramePr>
          <p:cNvPr id="114" name="Chart 113"/>
          <p:cNvGraphicFramePr/>
          <p:nvPr>
            <p:extLst>
              <p:ext uri="{D42A27DB-BD31-4B8C-83A1-F6EECF244321}">
                <p14:modId xmlns:p14="http://schemas.microsoft.com/office/powerpoint/2010/main" val="1988598454"/>
              </p:ext>
            </p:extLst>
          </p:nvPr>
        </p:nvGraphicFramePr>
        <p:xfrm>
          <a:off x="3276600" y="1200150"/>
          <a:ext cx="5403382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521893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/>
      <p:bldP spid="88" grpId="0" animBg="1"/>
      <p:bldP spid="98" grpId="0"/>
      <p:bldP spid="99" grpId="0" animBg="1"/>
      <p:bldP spid="105" grpId="0"/>
      <p:bldGraphic spid="114" grpId="0">
        <p:bldSub>
          <a:bldChart bld="category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Comparative Chart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 is #1 online marketplace of premium presentations templates for all needs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046706" y="1433512"/>
            <a:ext cx="1050588" cy="2209802"/>
            <a:chOff x="4046706" y="1885948"/>
            <a:chExt cx="1050588" cy="2209802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572000" y="1885948"/>
              <a:ext cx="0" cy="2209802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4046706" y="2465555"/>
              <a:ext cx="1050588" cy="1050588"/>
              <a:chOff x="3350846" y="1734023"/>
              <a:chExt cx="2442308" cy="2442308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3350846" y="1734023"/>
                <a:ext cx="2442308" cy="24423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Oval 4"/>
              <p:cNvSpPr/>
              <p:nvPr/>
            </p:nvSpPr>
            <p:spPr bwMode="auto">
              <a:xfrm>
                <a:off x="3450482" y="1860329"/>
                <a:ext cx="2243036" cy="2243036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VS</a:t>
                </a:r>
              </a:p>
            </p:txBody>
          </p:sp>
        </p:grpSp>
      </p:grpSp>
      <p:graphicFrame>
        <p:nvGraphicFramePr>
          <p:cNvPr id="14" name="Chart 13"/>
          <p:cNvGraphicFramePr/>
          <p:nvPr/>
        </p:nvGraphicFramePr>
        <p:xfrm>
          <a:off x="5241470" y="1299210"/>
          <a:ext cx="3498382" cy="2352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Inhaltsplatzhalter 4"/>
          <p:cNvSpPr txBox="1">
            <a:spLocks/>
          </p:cNvSpPr>
          <p:nvPr/>
        </p:nvSpPr>
        <p:spPr>
          <a:xfrm>
            <a:off x="4710763" y="3885136"/>
            <a:ext cx="4038600" cy="7848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2018</a:t>
            </a:r>
            <a:br>
              <a:rPr lang="en-US" sz="14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simply dummy text of the printing and typesetting industry. Lorem Ipsum has been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aphicFrame>
        <p:nvGraphicFramePr>
          <p:cNvPr id="18" name="Chart 17"/>
          <p:cNvGraphicFramePr/>
          <p:nvPr/>
        </p:nvGraphicFramePr>
        <p:xfrm>
          <a:off x="404148" y="1299210"/>
          <a:ext cx="3498382" cy="2352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Inhaltsplatzhalter 4"/>
          <p:cNvSpPr txBox="1">
            <a:spLocks/>
          </p:cNvSpPr>
          <p:nvPr/>
        </p:nvSpPr>
        <p:spPr>
          <a:xfrm>
            <a:off x="381000" y="3885136"/>
            <a:ext cx="4038600" cy="7848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2017</a:t>
            </a:r>
            <a:br>
              <a:rPr lang="en-US" sz="14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simply dummy text of the printing and typesetting industry. Lorem Ipsum has been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423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8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8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8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Chart bld="category"/>
        </p:bldSub>
      </p:bldGraphic>
      <p:bldP spid="17" grpId="0"/>
      <p:bldGraphic spid="18" grpId="0">
        <p:bldSub>
          <a:bldChart bld="category"/>
        </p:bldSub>
      </p:bldGraphic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 is #1 online marketplace of premium presentations templates for all needs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Annual Stats Slide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485900" y="1472834"/>
            <a:ext cx="6172200" cy="236494"/>
          </a:xfrm>
          <a:prstGeom prst="roundRect">
            <a:avLst>
              <a:gd name="adj" fmla="val 50000"/>
            </a:avLst>
          </a:prstGeom>
          <a:solidFill>
            <a:schemeClr val="tx1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" name="Inhaltsplatzhalter 4"/>
          <p:cNvSpPr txBox="1">
            <a:spLocks/>
          </p:cNvSpPr>
          <p:nvPr/>
        </p:nvSpPr>
        <p:spPr>
          <a:xfrm flipH="1">
            <a:off x="381000" y="1498748"/>
            <a:ext cx="1143000" cy="18363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200" b="1" dirty="0">
                <a:solidFill>
                  <a:schemeClr val="accent1"/>
                </a:solidFill>
                <a:latin typeface="+mj-lt"/>
              </a:rPr>
              <a:t>2015 +50%</a:t>
            </a:r>
            <a:endParaRPr lang="en-US" sz="1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743200" y="1472319"/>
            <a:ext cx="1905000" cy="23649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 bwMode="auto">
          <a:xfrm>
            <a:off x="4495801" y="1472319"/>
            <a:ext cx="1257300" cy="23649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1" name="Inhaltsplatzhalter 4"/>
          <p:cNvSpPr txBox="1">
            <a:spLocks/>
          </p:cNvSpPr>
          <p:nvPr/>
        </p:nvSpPr>
        <p:spPr>
          <a:xfrm flipH="1">
            <a:off x="7606363" y="1498748"/>
            <a:ext cx="1143000" cy="18363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200" b="1" dirty="0">
                <a:solidFill>
                  <a:schemeClr val="accent1"/>
                </a:solidFill>
                <a:latin typeface="+mj-lt"/>
              </a:rPr>
              <a:t>2015 +30%</a:t>
            </a:r>
            <a:endParaRPr lang="en-US" sz="10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200525" y="1219606"/>
            <a:ext cx="742950" cy="742950"/>
            <a:chOff x="4200525" y="1385072"/>
            <a:chExt cx="742950" cy="742950"/>
          </a:xfrm>
        </p:grpSpPr>
        <p:sp>
          <p:nvSpPr>
            <p:cNvPr id="10" name="Oval 9"/>
            <p:cNvSpPr/>
            <p:nvPr/>
          </p:nvSpPr>
          <p:spPr bwMode="auto">
            <a:xfrm>
              <a:off x="4200525" y="1385072"/>
              <a:ext cx="742950" cy="74295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50" b="1" dirty="0">
                <a:solidFill>
                  <a:schemeClr val="accent1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448174" y="1556007"/>
              <a:ext cx="217488" cy="400050"/>
            </a:xfrm>
            <a:custGeom>
              <a:avLst/>
              <a:gdLst/>
              <a:ahLst/>
              <a:cxnLst>
                <a:cxn ang="0">
                  <a:pos x="107" y="0"/>
                </a:cxn>
                <a:cxn ang="0">
                  <a:pos x="80" y="0"/>
                </a:cxn>
                <a:cxn ang="0">
                  <a:pos x="31" y="50"/>
                </a:cxn>
                <a:cxn ang="0">
                  <a:pos x="31" y="73"/>
                </a:cxn>
                <a:cxn ang="0">
                  <a:pos x="4" y="73"/>
                </a:cxn>
                <a:cxn ang="0">
                  <a:pos x="0" y="77"/>
                </a:cxn>
                <a:cxn ang="0">
                  <a:pos x="0" y="111"/>
                </a:cxn>
                <a:cxn ang="0">
                  <a:pos x="4" y="115"/>
                </a:cxn>
                <a:cxn ang="0">
                  <a:pos x="31" y="115"/>
                </a:cxn>
                <a:cxn ang="0">
                  <a:pos x="31" y="200"/>
                </a:cxn>
                <a:cxn ang="0">
                  <a:pos x="35" y="204"/>
                </a:cxn>
                <a:cxn ang="0">
                  <a:pos x="70" y="204"/>
                </a:cxn>
                <a:cxn ang="0">
                  <a:pos x="74" y="200"/>
                </a:cxn>
                <a:cxn ang="0">
                  <a:pos x="74" y="115"/>
                </a:cxn>
                <a:cxn ang="0">
                  <a:pos x="105" y="115"/>
                </a:cxn>
                <a:cxn ang="0">
                  <a:pos x="110" y="111"/>
                </a:cxn>
                <a:cxn ang="0">
                  <a:pos x="110" y="77"/>
                </a:cxn>
                <a:cxn ang="0">
                  <a:pos x="108" y="74"/>
                </a:cxn>
                <a:cxn ang="0">
                  <a:pos x="105" y="73"/>
                </a:cxn>
                <a:cxn ang="0">
                  <a:pos x="74" y="73"/>
                </a:cxn>
                <a:cxn ang="0">
                  <a:pos x="74" y="53"/>
                </a:cxn>
                <a:cxn ang="0">
                  <a:pos x="89" y="39"/>
                </a:cxn>
                <a:cxn ang="0">
                  <a:pos x="107" y="39"/>
                </a:cxn>
                <a:cxn ang="0">
                  <a:pos x="111" y="35"/>
                </a:cxn>
                <a:cxn ang="0">
                  <a:pos x="111" y="4"/>
                </a:cxn>
                <a:cxn ang="0">
                  <a:pos x="107" y="0"/>
                </a:cxn>
                <a:cxn ang="0">
                  <a:pos x="107" y="0"/>
                </a:cxn>
                <a:cxn ang="0">
                  <a:pos x="107" y="0"/>
                </a:cxn>
              </a:cxnLst>
              <a:rect l="0" t="0" r="r" b="b"/>
              <a:pathLst>
                <a:path w="111" h="204">
                  <a:moveTo>
                    <a:pt x="107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50" y="0"/>
                    <a:pt x="31" y="19"/>
                    <a:pt x="31" y="50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2" y="73"/>
                    <a:pt x="0" y="75"/>
                    <a:pt x="0" y="77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2" y="115"/>
                    <a:pt x="4" y="115"/>
                  </a:cubicBezTo>
                  <a:cubicBezTo>
                    <a:pt x="31" y="115"/>
                    <a:pt x="31" y="115"/>
                    <a:pt x="31" y="115"/>
                  </a:cubicBezTo>
                  <a:cubicBezTo>
                    <a:pt x="31" y="200"/>
                    <a:pt x="31" y="200"/>
                    <a:pt x="31" y="200"/>
                  </a:cubicBezTo>
                  <a:cubicBezTo>
                    <a:pt x="31" y="202"/>
                    <a:pt x="33" y="204"/>
                    <a:pt x="35" y="204"/>
                  </a:cubicBezTo>
                  <a:cubicBezTo>
                    <a:pt x="70" y="204"/>
                    <a:pt x="70" y="204"/>
                    <a:pt x="70" y="204"/>
                  </a:cubicBezTo>
                  <a:cubicBezTo>
                    <a:pt x="72" y="204"/>
                    <a:pt x="74" y="202"/>
                    <a:pt x="74" y="200"/>
                  </a:cubicBezTo>
                  <a:cubicBezTo>
                    <a:pt x="74" y="115"/>
                    <a:pt x="74" y="115"/>
                    <a:pt x="74" y="115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8" y="115"/>
                    <a:pt x="110" y="113"/>
                    <a:pt x="110" y="111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76"/>
                    <a:pt x="109" y="75"/>
                    <a:pt x="108" y="74"/>
                  </a:cubicBezTo>
                  <a:cubicBezTo>
                    <a:pt x="108" y="74"/>
                    <a:pt x="106" y="73"/>
                    <a:pt x="105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44"/>
                    <a:pt x="76" y="39"/>
                    <a:pt x="89" y="39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109" y="39"/>
                    <a:pt x="111" y="37"/>
                    <a:pt x="111" y="35"/>
                  </a:cubicBezTo>
                  <a:cubicBezTo>
                    <a:pt x="111" y="4"/>
                    <a:pt x="111" y="4"/>
                    <a:pt x="111" y="4"/>
                  </a:cubicBezTo>
                  <a:cubicBezTo>
                    <a:pt x="111" y="1"/>
                    <a:pt x="109" y="0"/>
                    <a:pt x="107" y="0"/>
                  </a:cubicBezTo>
                  <a:close/>
                  <a:moveTo>
                    <a:pt x="107" y="0"/>
                  </a:moveTo>
                  <a:cubicBezTo>
                    <a:pt x="107" y="0"/>
                    <a:pt x="107" y="0"/>
                    <a:pt x="107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4" name="Rounded Rectangle 23"/>
          <p:cNvSpPr/>
          <p:nvPr/>
        </p:nvSpPr>
        <p:spPr bwMode="auto">
          <a:xfrm>
            <a:off x="1485900" y="2338293"/>
            <a:ext cx="6172200" cy="236494"/>
          </a:xfrm>
          <a:prstGeom prst="roundRect">
            <a:avLst>
              <a:gd name="adj" fmla="val 50000"/>
            </a:avLst>
          </a:prstGeom>
          <a:solidFill>
            <a:schemeClr val="tx1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" name="Inhaltsplatzhalter 4"/>
          <p:cNvSpPr txBox="1">
            <a:spLocks/>
          </p:cNvSpPr>
          <p:nvPr/>
        </p:nvSpPr>
        <p:spPr>
          <a:xfrm flipH="1">
            <a:off x="381000" y="2364207"/>
            <a:ext cx="1143000" cy="18363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200" b="1" dirty="0">
                <a:solidFill>
                  <a:schemeClr val="accent2"/>
                </a:solidFill>
                <a:latin typeface="+mj-lt"/>
              </a:rPr>
              <a:t>2015 +20%</a:t>
            </a:r>
            <a:endParaRPr lang="en-US" sz="1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3404536" y="2337778"/>
            <a:ext cx="1243663" cy="23649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 bwMode="auto">
          <a:xfrm>
            <a:off x="4495800" y="2337778"/>
            <a:ext cx="1904999" cy="23649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8" name="Inhaltsplatzhalter 4"/>
          <p:cNvSpPr txBox="1">
            <a:spLocks/>
          </p:cNvSpPr>
          <p:nvPr/>
        </p:nvSpPr>
        <p:spPr>
          <a:xfrm flipH="1">
            <a:off x="7606363" y="2364207"/>
            <a:ext cx="1143000" cy="18363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200" b="1" dirty="0">
                <a:solidFill>
                  <a:schemeClr val="accent2"/>
                </a:solidFill>
                <a:latin typeface="+mj-lt"/>
              </a:rPr>
              <a:t>2015 +50%</a:t>
            </a:r>
            <a:endParaRPr lang="en-US" sz="1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1485900" y="3203752"/>
            <a:ext cx="6172200" cy="236494"/>
          </a:xfrm>
          <a:prstGeom prst="roundRect">
            <a:avLst>
              <a:gd name="adj" fmla="val 50000"/>
            </a:avLst>
          </a:prstGeom>
          <a:solidFill>
            <a:schemeClr val="tx1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5" name="Inhaltsplatzhalter 4"/>
          <p:cNvSpPr txBox="1">
            <a:spLocks/>
          </p:cNvSpPr>
          <p:nvPr/>
        </p:nvSpPr>
        <p:spPr>
          <a:xfrm flipH="1">
            <a:off x="381000" y="3229666"/>
            <a:ext cx="1143000" cy="18363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200" b="1" dirty="0">
                <a:solidFill>
                  <a:schemeClr val="accent3"/>
                </a:solidFill>
                <a:latin typeface="+mj-lt"/>
              </a:rPr>
              <a:t>2015 +50%</a:t>
            </a:r>
            <a:endParaRPr lang="en-US" sz="10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2743200" y="3203237"/>
            <a:ext cx="1905000" cy="23649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 bwMode="auto">
          <a:xfrm>
            <a:off x="4495800" y="3203237"/>
            <a:ext cx="2362199" cy="23649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" name="Inhaltsplatzhalter 4"/>
          <p:cNvSpPr txBox="1">
            <a:spLocks/>
          </p:cNvSpPr>
          <p:nvPr/>
        </p:nvSpPr>
        <p:spPr>
          <a:xfrm flipH="1">
            <a:off x="7606363" y="3229666"/>
            <a:ext cx="1143000" cy="18363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200" b="1" dirty="0">
                <a:solidFill>
                  <a:schemeClr val="accent3"/>
                </a:solidFill>
                <a:latin typeface="+mj-lt"/>
              </a:rPr>
              <a:t>2015 +80%</a:t>
            </a:r>
            <a:endParaRPr lang="en-US" sz="10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1485900" y="4069212"/>
            <a:ext cx="6172200" cy="236494"/>
          </a:xfrm>
          <a:prstGeom prst="roundRect">
            <a:avLst>
              <a:gd name="adj" fmla="val 50000"/>
            </a:avLst>
          </a:prstGeom>
          <a:solidFill>
            <a:schemeClr val="tx1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5" name="Inhaltsplatzhalter 4"/>
          <p:cNvSpPr txBox="1">
            <a:spLocks/>
          </p:cNvSpPr>
          <p:nvPr/>
        </p:nvSpPr>
        <p:spPr>
          <a:xfrm flipH="1">
            <a:off x="381000" y="4095126"/>
            <a:ext cx="1143000" cy="18363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200" b="1" dirty="0">
                <a:solidFill>
                  <a:schemeClr val="accent4"/>
                </a:solidFill>
                <a:latin typeface="+mj-lt"/>
              </a:rPr>
              <a:t>2015 +80%</a:t>
            </a:r>
            <a:endParaRPr lang="en-US" sz="10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250583" y="4068697"/>
            <a:ext cx="2397617" cy="23649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 bwMode="auto">
          <a:xfrm>
            <a:off x="4495800" y="4068697"/>
            <a:ext cx="2590799" cy="23649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8" name="Inhaltsplatzhalter 4"/>
          <p:cNvSpPr txBox="1">
            <a:spLocks/>
          </p:cNvSpPr>
          <p:nvPr/>
        </p:nvSpPr>
        <p:spPr>
          <a:xfrm flipH="1">
            <a:off x="7606363" y="4095126"/>
            <a:ext cx="1143000" cy="18363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200" b="1" dirty="0">
                <a:solidFill>
                  <a:schemeClr val="accent4"/>
                </a:solidFill>
                <a:latin typeface="+mj-lt"/>
              </a:rPr>
              <a:t>2015 +80%</a:t>
            </a:r>
            <a:endParaRPr lang="en-US" sz="1000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200525" y="2085065"/>
            <a:ext cx="742950" cy="742950"/>
            <a:chOff x="4200525" y="2250531"/>
            <a:chExt cx="742950" cy="742950"/>
          </a:xfrm>
        </p:grpSpPr>
        <p:sp>
          <p:nvSpPr>
            <p:cNvPr id="20" name="Oval 19"/>
            <p:cNvSpPr/>
            <p:nvPr/>
          </p:nvSpPr>
          <p:spPr bwMode="auto">
            <a:xfrm>
              <a:off x="4200525" y="2250531"/>
              <a:ext cx="742950" cy="74295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50" b="1" dirty="0">
                <a:solidFill>
                  <a:schemeClr val="accent1"/>
                </a:solidFill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4400550" y="2482666"/>
              <a:ext cx="342900" cy="278680"/>
            </a:xfrm>
            <a:custGeom>
              <a:avLst/>
              <a:gdLst/>
              <a:ahLst/>
              <a:cxnLst>
                <a:cxn ang="0">
                  <a:pos x="229" y="22"/>
                </a:cxn>
                <a:cxn ang="0">
                  <a:pos x="202" y="29"/>
                </a:cxn>
                <a:cxn ang="0">
                  <a:pos x="223" y="3"/>
                </a:cxn>
                <a:cxn ang="0">
                  <a:pos x="193" y="15"/>
                </a:cxn>
                <a:cxn ang="0">
                  <a:pos x="158" y="0"/>
                </a:cxn>
                <a:cxn ang="0">
                  <a:pos x="111" y="47"/>
                </a:cxn>
                <a:cxn ang="0">
                  <a:pos x="113" y="58"/>
                </a:cxn>
                <a:cxn ang="0">
                  <a:pos x="16" y="8"/>
                </a:cxn>
                <a:cxn ang="0">
                  <a:pos x="9" y="32"/>
                </a:cxn>
                <a:cxn ang="0">
                  <a:pos x="30" y="71"/>
                </a:cxn>
                <a:cxn ang="0">
                  <a:pos x="9" y="65"/>
                </a:cxn>
                <a:cxn ang="0">
                  <a:pos x="9" y="66"/>
                </a:cxn>
                <a:cxn ang="0">
                  <a:pos x="47" y="112"/>
                </a:cxn>
                <a:cxn ang="0">
                  <a:pos x="34" y="114"/>
                </a:cxn>
                <a:cxn ang="0">
                  <a:pos x="26" y="113"/>
                </a:cxn>
                <a:cxn ang="0">
                  <a:pos x="69" y="145"/>
                </a:cxn>
                <a:cxn ang="0">
                  <a:pos x="11" y="165"/>
                </a:cxn>
                <a:cxn ang="0">
                  <a:pos x="0" y="165"/>
                </a:cxn>
                <a:cxn ang="0">
                  <a:pos x="72" y="186"/>
                </a:cxn>
                <a:cxn ang="0">
                  <a:pos x="206" y="52"/>
                </a:cxn>
                <a:cxn ang="0">
                  <a:pos x="205" y="46"/>
                </a:cxn>
                <a:cxn ang="0">
                  <a:pos x="229" y="22"/>
                </a:cxn>
                <a:cxn ang="0">
                  <a:pos x="229" y="22"/>
                </a:cxn>
                <a:cxn ang="0">
                  <a:pos x="229" y="22"/>
                </a:cxn>
              </a:cxnLst>
              <a:rect l="0" t="0" r="r" b="b"/>
              <a:pathLst>
                <a:path w="229" h="186">
                  <a:moveTo>
                    <a:pt x="229" y="22"/>
                  </a:moveTo>
                  <a:cubicBezTo>
                    <a:pt x="221" y="26"/>
                    <a:pt x="211" y="28"/>
                    <a:pt x="202" y="29"/>
                  </a:cubicBezTo>
                  <a:cubicBezTo>
                    <a:pt x="212" y="23"/>
                    <a:pt x="219" y="14"/>
                    <a:pt x="223" y="3"/>
                  </a:cubicBezTo>
                  <a:cubicBezTo>
                    <a:pt x="214" y="9"/>
                    <a:pt x="203" y="13"/>
                    <a:pt x="193" y="15"/>
                  </a:cubicBezTo>
                  <a:cubicBezTo>
                    <a:pt x="184" y="6"/>
                    <a:pt x="172" y="0"/>
                    <a:pt x="158" y="0"/>
                  </a:cubicBezTo>
                  <a:cubicBezTo>
                    <a:pt x="133" y="0"/>
                    <a:pt x="111" y="21"/>
                    <a:pt x="111" y="47"/>
                  </a:cubicBezTo>
                  <a:cubicBezTo>
                    <a:pt x="111" y="51"/>
                    <a:pt x="112" y="54"/>
                    <a:pt x="113" y="58"/>
                  </a:cubicBezTo>
                  <a:cubicBezTo>
                    <a:pt x="74" y="56"/>
                    <a:pt x="39" y="37"/>
                    <a:pt x="16" y="8"/>
                  </a:cubicBezTo>
                  <a:cubicBezTo>
                    <a:pt x="12" y="15"/>
                    <a:pt x="9" y="23"/>
                    <a:pt x="9" y="32"/>
                  </a:cubicBezTo>
                  <a:cubicBezTo>
                    <a:pt x="9" y="48"/>
                    <a:pt x="18" y="63"/>
                    <a:pt x="30" y="71"/>
                  </a:cubicBezTo>
                  <a:cubicBezTo>
                    <a:pt x="23" y="71"/>
                    <a:pt x="15" y="69"/>
                    <a:pt x="9" y="65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89"/>
                    <a:pt x="25" y="108"/>
                    <a:pt x="47" y="112"/>
                  </a:cubicBezTo>
                  <a:cubicBezTo>
                    <a:pt x="43" y="113"/>
                    <a:pt x="39" y="114"/>
                    <a:pt x="34" y="114"/>
                  </a:cubicBezTo>
                  <a:cubicBezTo>
                    <a:pt x="31" y="114"/>
                    <a:pt x="28" y="113"/>
                    <a:pt x="26" y="113"/>
                  </a:cubicBezTo>
                  <a:cubicBezTo>
                    <a:pt x="32" y="131"/>
                    <a:pt x="49" y="145"/>
                    <a:pt x="69" y="145"/>
                  </a:cubicBezTo>
                  <a:cubicBezTo>
                    <a:pt x="53" y="158"/>
                    <a:pt x="33" y="165"/>
                    <a:pt x="11" y="165"/>
                  </a:cubicBezTo>
                  <a:cubicBezTo>
                    <a:pt x="7" y="165"/>
                    <a:pt x="4" y="165"/>
                    <a:pt x="0" y="165"/>
                  </a:cubicBezTo>
                  <a:cubicBezTo>
                    <a:pt x="21" y="178"/>
                    <a:pt x="45" y="186"/>
                    <a:pt x="72" y="186"/>
                  </a:cubicBezTo>
                  <a:cubicBezTo>
                    <a:pt x="158" y="186"/>
                    <a:pt x="206" y="114"/>
                    <a:pt x="206" y="52"/>
                  </a:cubicBezTo>
                  <a:cubicBezTo>
                    <a:pt x="205" y="46"/>
                    <a:pt x="205" y="46"/>
                    <a:pt x="205" y="46"/>
                  </a:cubicBezTo>
                  <a:cubicBezTo>
                    <a:pt x="215" y="40"/>
                    <a:pt x="223" y="31"/>
                    <a:pt x="229" y="22"/>
                  </a:cubicBezTo>
                  <a:close/>
                  <a:moveTo>
                    <a:pt x="229" y="22"/>
                  </a:moveTo>
                  <a:cubicBezTo>
                    <a:pt x="229" y="22"/>
                    <a:pt x="229" y="22"/>
                    <a:pt x="229" y="22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200525" y="2950524"/>
            <a:ext cx="742950" cy="742950"/>
            <a:chOff x="4200525" y="3115990"/>
            <a:chExt cx="742950" cy="742950"/>
          </a:xfrm>
        </p:grpSpPr>
        <p:sp>
          <p:nvSpPr>
            <p:cNvPr id="30" name="Oval 29"/>
            <p:cNvSpPr/>
            <p:nvPr/>
          </p:nvSpPr>
          <p:spPr bwMode="auto">
            <a:xfrm>
              <a:off x="4200525" y="3115990"/>
              <a:ext cx="742950" cy="742950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50" b="1" dirty="0">
                <a:solidFill>
                  <a:schemeClr val="accent1"/>
                </a:solidFill>
              </a:endParaRPr>
            </a:p>
          </p:txBody>
        </p:sp>
        <p:sp>
          <p:nvSpPr>
            <p:cNvPr id="52" name="Freeform 51"/>
            <p:cNvSpPr>
              <a:spLocks noEditPoints="1"/>
            </p:cNvSpPr>
            <p:nvPr/>
          </p:nvSpPr>
          <p:spPr bwMode="auto">
            <a:xfrm>
              <a:off x="4414005" y="3335919"/>
              <a:ext cx="315990" cy="303092"/>
            </a:xfrm>
            <a:custGeom>
              <a:avLst/>
              <a:gdLst/>
              <a:ahLst/>
              <a:cxnLst>
                <a:cxn ang="0">
                  <a:pos x="199" y="116"/>
                </a:cxn>
                <a:cxn ang="0">
                  <a:pos x="199" y="190"/>
                </a:cxn>
                <a:cxn ang="0">
                  <a:pos x="156" y="190"/>
                </a:cxn>
                <a:cxn ang="0">
                  <a:pos x="156" y="121"/>
                </a:cxn>
                <a:cxn ang="0">
                  <a:pos x="135" y="92"/>
                </a:cxn>
                <a:cxn ang="0">
                  <a:pos x="113" y="108"/>
                </a:cxn>
                <a:cxn ang="0">
                  <a:pos x="112" y="118"/>
                </a:cxn>
                <a:cxn ang="0">
                  <a:pos x="112" y="190"/>
                </a:cxn>
                <a:cxn ang="0">
                  <a:pos x="69" y="190"/>
                </a:cxn>
                <a:cxn ang="0">
                  <a:pos x="69" y="62"/>
                </a:cxn>
                <a:cxn ang="0">
                  <a:pos x="112" y="62"/>
                </a:cxn>
                <a:cxn ang="0">
                  <a:pos x="112" y="80"/>
                </a:cxn>
                <a:cxn ang="0">
                  <a:pos x="111" y="80"/>
                </a:cxn>
                <a:cxn ang="0">
                  <a:pos x="112" y="80"/>
                </a:cxn>
                <a:cxn ang="0">
                  <a:pos x="112" y="80"/>
                </a:cxn>
                <a:cxn ang="0">
                  <a:pos x="150" y="59"/>
                </a:cxn>
                <a:cxn ang="0">
                  <a:pos x="199" y="116"/>
                </a:cxn>
                <a:cxn ang="0">
                  <a:pos x="25" y="0"/>
                </a:cxn>
                <a:cxn ang="0">
                  <a:pos x="0" y="22"/>
                </a:cxn>
                <a:cxn ang="0">
                  <a:pos x="24" y="44"/>
                </a:cxn>
                <a:cxn ang="0">
                  <a:pos x="24" y="44"/>
                </a:cxn>
                <a:cxn ang="0">
                  <a:pos x="48" y="22"/>
                </a:cxn>
                <a:cxn ang="0">
                  <a:pos x="25" y="0"/>
                </a:cxn>
                <a:cxn ang="0">
                  <a:pos x="3" y="190"/>
                </a:cxn>
                <a:cxn ang="0">
                  <a:pos x="46" y="190"/>
                </a:cxn>
                <a:cxn ang="0">
                  <a:pos x="46" y="62"/>
                </a:cxn>
                <a:cxn ang="0">
                  <a:pos x="3" y="62"/>
                </a:cxn>
                <a:cxn ang="0">
                  <a:pos x="3" y="190"/>
                </a:cxn>
                <a:cxn ang="0">
                  <a:pos x="3" y="190"/>
                </a:cxn>
                <a:cxn ang="0">
                  <a:pos x="3" y="190"/>
                </a:cxn>
              </a:cxnLst>
              <a:rect l="0" t="0" r="r" b="b"/>
              <a:pathLst>
                <a:path w="199" h="190">
                  <a:moveTo>
                    <a:pt x="199" y="116"/>
                  </a:moveTo>
                  <a:cubicBezTo>
                    <a:pt x="199" y="190"/>
                    <a:pt x="199" y="190"/>
                    <a:pt x="199" y="190"/>
                  </a:cubicBezTo>
                  <a:cubicBezTo>
                    <a:pt x="156" y="190"/>
                    <a:pt x="156" y="190"/>
                    <a:pt x="156" y="190"/>
                  </a:cubicBezTo>
                  <a:cubicBezTo>
                    <a:pt x="156" y="121"/>
                    <a:pt x="156" y="121"/>
                    <a:pt x="156" y="121"/>
                  </a:cubicBezTo>
                  <a:cubicBezTo>
                    <a:pt x="156" y="104"/>
                    <a:pt x="150" y="92"/>
                    <a:pt x="135" y="92"/>
                  </a:cubicBezTo>
                  <a:cubicBezTo>
                    <a:pt x="123" y="92"/>
                    <a:pt x="116" y="100"/>
                    <a:pt x="113" y="108"/>
                  </a:cubicBezTo>
                  <a:cubicBezTo>
                    <a:pt x="112" y="110"/>
                    <a:pt x="112" y="114"/>
                    <a:pt x="112" y="118"/>
                  </a:cubicBezTo>
                  <a:cubicBezTo>
                    <a:pt x="112" y="190"/>
                    <a:pt x="112" y="190"/>
                    <a:pt x="112" y="190"/>
                  </a:cubicBezTo>
                  <a:cubicBezTo>
                    <a:pt x="69" y="190"/>
                    <a:pt x="69" y="190"/>
                    <a:pt x="69" y="190"/>
                  </a:cubicBezTo>
                  <a:cubicBezTo>
                    <a:pt x="69" y="190"/>
                    <a:pt x="70" y="74"/>
                    <a:pt x="69" y="62"/>
                  </a:cubicBezTo>
                  <a:cubicBezTo>
                    <a:pt x="112" y="62"/>
                    <a:pt x="112" y="62"/>
                    <a:pt x="112" y="62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12" y="80"/>
                    <a:pt x="111" y="80"/>
                    <a:pt x="111" y="80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17" y="71"/>
                    <a:pt x="127" y="59"/>
                    <a:pt x="150" y="59"/>
                  </a:cubicBezTo>
                  <a:cubicBezTo>
                    <a:pt x="178" y="59"/>
                    <a:pt x="199" y="77"/>
                    <a:pt x="199" y="116"/>
                  </a:cubicBezTo>
                  <a:close/>
                  <a:moveTo>
                    <a:pt x="25" y="0"/>
                  </a:moveTo>
                  <a:cubicBezTo>
                    <a:pt x="10" y="0"/>
                    <a:pt x="0" y="9"/>
                    <a:pt x="0" y="22"/>
                  </a:cubicBezTo>
                  <a:cubicBezTo>
                    <a:pt x="0" y="34"/>
                    <a:pt x="10" y="44"/>
                    <a:pt x="24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39" y="44"/>
                    <a:pt x="48" y="34"/>
                    <a:pt x="48" y="22"/>
                  </a:cubicBezTo>
                  <a:cubicBezTo>
                    <a:pt x="48" y="9"/>
                    <a:pt x="39" y="0"/>
                    <a:pt x="25" y="0"/>
                  </a:cubicBezTo>
                  <a:close/>
                  <a:moveTo>
                    <a:pt x="3" y="190"/>
                  </a:moveTo>
                  <a:cubicBezTo>
                    <a:pt x="46" y="190"/>
                    <a:pt x="46" y="190"/>
                    <a:pt x="46" y="190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3" y="62"/>
                    <a:pt x="3" y="62"/>
                    <a:pt x="3" y="62"/>
                  </a:cubicBezTo>
                  <a:lnTo>
                    <a:pt x="3" y="190"/>
                  </a:lnTo>
                  <a:close/>
                  <a:moveTo>
                    <a:pt x="3" y="190"/>
                  </a:moveTo>
                  <a:cubicBezTo>
                    <a:pt x="3" y="190"/>
                    <a:pt x="3" y="190"/>
                    <a:pt x="3" y="19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200525" y="3815984"/>
            <a:ext cx="742950" cy="742950"/>
            <a:chOff x="4200525" y="3981450"/>
            <a:chExt cx="742950" cy="742950"/>
          </a:xfrm>
        </p:grpSpPr>
        <p:sp>
          <p:nvSpPr>
            <p:cNvPr id="40" name="Oval 39"/>
            <p:cNvSpPr/>
            <p:nvPr/>
          </p:nvSpPr>
          <p:spPr bwMode="auto">
            <a:xfrm>
              <a:off x="4200525" y="3981450"/>
              <a:ext cx="742950" cy="74295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50" b="1" dirty="0">
                <a:solidFill>
                  <a:schemeClr val="accent1"/>
                </a:solidFill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4393707" y="4228446"/>
              <a:ext cx="356587" cy="248959"/>
            </a:xfrm>
            <a:custGeom>
              <a:avLst/>
              <a:gdLst/>
              <a:ahLst/>
              <a:cxnLst>
                <a:cxn ang="0">
                  <a:pos x="261" y="30"/>
                </a:cxn>
                <a:cxn ang="0">
                  <a:pos x="232" y="4"/>
                </a:cxn>
                <a:cxn ang="0">
                  <a:pos x="133" y="0"/>
                </a:cxn>
                <a:cxn ang="0">
                  <a:pos x="33" y="4"/>
                </a:cxn>
                <a:cxn ang="0">
                  <a:pos x="4" y="30"/>
                </a:cxn>
                <a:cxn ang="0">
                  <a:pos x="0" y="93"/>
                </a:cxn>
                <a:cxn ang="0">
                  <a:pos x="4" y="156"/>
                </a:cxn>
                <a:cxn ang="0">
                  <a:pos x="33" y="182"/>
                </a:cxn>
                <a:cxn ang="0">
                  <a:pos x="133" y="186"/>
                </a:cxn>
                <a:cxn ang="0">
                  <a:pos x="232" y="182"/>
                </a:cxn>
                <a:cxn ang="0">
                  <a:pos x="261" y="156"/>
                </a:cxn>
                <a:cxn ang="0">
                  <a:pos x="266" y="93"/>
                </a:cxn>
                <a:cxn ang="0">
                  <a:pos x="261" y="30"/>
                </a:cxn>
                <a:cxn ang="0">
                  <a:pos x="98" y="134"/>
                </a:cxn>
                <a:cxn ang="0">
                  <a:pos x="98" y="46"/>
                </a:cxn>
                <a:cxn ang="0">
                  <a:pos x="183" y="90"/>
                </a:cxn>
                <a:cxn ang="0">
                  <a:pos x="98" y="134"/>
                </a:cxn>
                <a:cxn ang="0">
                  <a:pos x="98" y="134"/>
                </a:cxn>
                <a:cxn ang="0">
                  <a:pos x="98" y="134"/>
                </a:cxn>
              </a:cxnLst>
              <a:rect l="0" t="0" r="r" b="b"/>
              <a:pathLst>
                <a:path w="266" h="186">
                  <a:moveTo>
                    <a:pt x="261" y="30"/>
                  </a:moveTo>
                  <a:cubicBezTo>
                    <a:pt x="258" y="16"/>
                    <a:pt x="246" y="5"/>
                    <a:pt x="232" y="4"/>
                  </a:cubicBezTo>
                  <a:cubicBezTo>
                    <a:pt x="199" y="0"/>
                    <a:pt x="166" y="0"/>
                    <a:pt x="133" y="0"/>
                  </a:cubicBezTo>
                  <a:cubicBezTo>
                    <a:pt x="100" y="0"/>
                    <a:pt x="66" y="0"/>
                    <a:pt x="33" y="4"/>
                  </a:cubicBezTo>
                  <a:cubicBezTo>
                    <a:pt x="19" y="5"/>
                    <a:pt x="8" y="16"/>
                    <a:pt x="4" y="30"/>
                  </a:cubicBezTo>
                  <a:cubicBezTo>
                    <a:pt x="0" y="50"/>
                    <a:pt x="0" y="72"/>
                    <a:pt x="0" y="93"/>
                  </a:cubicBezTo>
                  <a:cubicBezTo>
                    <a:pt x="0" y="114"/>
                    <a:pt x="0" y="136"/>
                    <a:pt x="4" y="156"/>
                  </a:cubicBezTo>
                  <a:cubicBezTo>
                    <a:pt x="8" y="170"/>
                    <a:pt x="19" y="180"/>
                    <a:pt x="33" y="182"/>
                  </a:cubicBezTo>
                  <a:cubicBezTo>
                    <a:pt x="66" y="186"/>
                    <a:pt x="100" y="186"/>
                    <a:pt x="133" y="186"/>
                  </a:cubicBezTo>
                  <a:cubicBezTo>
                    <a:pt x="166" y="186"/>
                    <a:pt x="199" y="186"/>
                    <a:pt x="232" y="182"/>
                  </a:cubicBezTo>
                  <a:cubicBezTo>
                    <a:pt x="246" y="180"/>
                    <a:pt x="258" y="170"/>
                    <a:pt x="261" y="156"/>
                  </a:cubicBezTo>
                  <a:cubicBezTo>
                    <a:pt x="266" y="136"/>
                    <a:pt x="266" y="114"/>
                    <a:pt x="266" y="93"/>
                  </a:cubicBezTo>
                  <a:cubicBezTo>
                    <a:pt x="266" y="72"/>
                    <a:pt x="266" y="50"/>
                    <a:pt x="261" y="30"/>
                  </a:cubicBezTo>
                  <a:close/>
                  <a:moveTo>
                    <a:pt x="98" y="134"/>
                  </a:moveTo>
                  <a:cubicBezTo>
                    <a:pt x="98" y="46"/>
                    <a:pt x="98" y="46"/>
                    <a:pt x="98" y="46"/>
                  </a:cubicBezTo>
                  <a:cubicBezTo>
                    <a:pt x="127" y="61"/>
                    <a:pt x="155" y="76"/>
                    <a:pt x="183" y="90"/>
                  </a:cubicBezTo>
                  <a:cubicBezTo>
                    <a:pt x="155" y="105"/>
                    <a:pt x="127" y="120"/>
                    <a:pt x="98" y="134"/>
                  </a:cubicBezTo>
                  <a:close/>
                  <a:moveTo>
                    <a:pt x="98" y="134"/>
                  </a:moveTo>
                  <a:cubicBezTo>
                    <a:pt x="98" y="134"/>
                    <a:pt x="98" y="134"/>
                    <a:pt x="98" y="134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8485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1" grpId="0"/>
      <p:bldP spid="25" grpId="0"/>
      <p:bldP spid="26" grpId="0" animBg="1"/>
      <p:bldP spid="27" grpId="0" animBg="1"/>
      <p:bldP spid="28" grpId="0"/>
      <p:bldP spid="35" grpId="0"/>
      <p:bldP spid="36" grpId="0" animBg="1"/>
      <p:bldP spid="37" grpId="0" animBg="1"/>
      <p:bldP spid="38" grpId="0"/>
      <p:bldP spid="45" grpId="0"/>
      <p:bldP spid="46" grpId="0" animBg="1"/>
      <p:bldP spid="47" grpId="0" animBg="1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 is #1 online marketplace of premium presentations templates for all needs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Points slide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80999" y="1295806"/>
            <a:ext cx="3986719" cy="381000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POSITIVE POINTS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380999" y="1752597"/>
            <a:ext cx="3986719" cy="2848993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3" name="Inhaltsplatzhalter 4"/>
          <p:cNvSpPr txBox="1">
            <a:spLocks/>
          </p:cNvSpPr>
          <p:nvPr/>
        </p:nvSpPr>
        <p:spPr>
          <a:xfrm>
            <a:off x="1071321" y="1855625"/>
            <a:ext cx="3048000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TITLE GOES HERE</a:t>
            </a:r>
            <a:br>
              <a:rPr lang="en-US" sz="1400" b="1" dirty="0">
                <a:solidFill>
                  <a:schemeClr val="accent1"/>
                </a:solidFill>
                <a:latin typeface="+mj-lt"/>
              </a:rPr>
            </a:b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This is a sample text. You simply add your own text and description here. 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629395" y="1972483"/>
            <a:ext cx="320644" cy="320282"/>
            <a:chOff x="3867150" y="1868488"/>
            <a:chExt cx="1406525" cy="1404938"/>
          </a:xfrm>
          <a:solidFill>
            <a:schemeClr val="accent1"/>
          </a:solidFill>
        </p:grpSpPr>
        <p:sp>
          <p:nvSpPr>
            <p:cNvPr id="80" name="Freeform 6"/>
            <p:cNvSpPr>
              <a:spLocks/>
            </p:cNvSpPr>
            <p:nvPr/>
          </p:nvSpPr>
          <p:spPr bwMode="auto">
            <a:xfrm>
              <a:off x="4225925" y="2312988"/>
              <a:ext cx="715963" cy="539750"/>
            </a:xfrm>
            <a:custGeom>
              <a:avLst/>
              <a:gdLst>
                <a:gd name="T0" fmla="*/ 1534 w 1806"/>
                <a:gd name="T1" fmla="*/ 0 h 1359"/>
                <a:gd name="T2" fmla="*/ 1806 w 1806"/>
                <a:gd name="T3" fmla="*/ 280 h 1359"/>
                <a:gd name="T4" fmla="*/ 693 w 1806"/>
                <a:gd name="T5" fmla="*/ 1359 h 1359"/>
                <a:gd name="T6" fmla="*/ 0 w 1806"/>
                <a:gd name="T7" fmla="*/ 668 h 1359"/>
                <a:gd name="T8" fmla="*/ 236 w 1806"/>
                <a:gd name="T9" fmla="*/ 432 h 1359"/>
                <a:gd name="T10" fmla="*/ 676 w 1806"/>
                <a:gd name="T11" fmla="*/ 873 h 1359"/>
                <a:gd name="T12" fmla="*/ 1534 w 1806"/>
                <a:gd name="T13" fmla="*/ 0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6" h="1359">
                  <a:moveTo>
                    <a:pt x="1534" y="0"/>
                  </a:moveTo>
                  <a:lnTo>
                    <a:pt x="1806" y="280"/>
                  </a:lnTo>
                  <a:lnTo>
                    <a:pt x="693" y="1359"/>
                  </a:lnTo>
                  <a:lnTo>
                    <a:pt x="0" y="668"/>
                  </a:lnTo>
                  <a:lnTo>
                    <a:pt x="236" y="432"/>
                  </a:lnTo>
                  <a:lnTo>
                    <a:pt x="676" y="873"/>
                  </a:lnTo>
                  <a:lnTo>
                    <a:pt x="15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81" name="Freeform 7"/>
            <p:cNvSpPr>
              <a:spLocks noEditPoints="1"/>
            </p:cNvSpPr>
            <p:nvPr/>
          </p:nvSpPr>
          <p:spPr bwMode="auto">
            <a:xfrm>
              <a:off x="3867150" y="1868488"/>
              <a:ext cx="1406525" cy="1404938"/>
            </a:xfrm>
            <a:custGeom>
              <a:avLst/>
              <a:gdLst>
                <a:gd name="T0" fmla="*/ 1480 w 3546"/>
                <a:gd name="T1" fmla="*/ 351 h 3543"/>
                <a:gd name="T2" fmla="*/ 1122 w 3546"/>
                <a:gd name="T3" fmla="*/ 475 h 3543"/>
                <a:gd name="T4" fmla="*/ 814 w 3546"/>
                <a:gd name="T5" fmla="*/ 683 h 3543"/>
                <a:gd name="T6" fmla="*/ 569 w 3546"/>
                <a:gd name="T7" fmla="*/ 962 h 3543"/>
                <a:gd name="T8" fmla="*/ 401 w 3546"/>
                <a:gd name="T9" fmla="*/ 1296 h 3543"/>
                <a:gd name="T10" fmla="*/ 324 w 3546"/>
                <a:gd name="T11" fmla="*/ 1673 h 3543"/>
                <a:gd name="T12" fmla="*/ 350 w 3546"/>
                <a:gd name="T13" fmla="*/ 2064 h 3543"/>
                <a:gd name="T14" fmla="*/ 474 w 3546"/>
                <a:gd name="T15" fmla="*/ 2422 h 3543"/>
                <a:gd name="T16" fmla="*/ 682 w 3546"/>
                <a:gd name="T17" fmla="*/ 2731 h 3543"/>
                <a:gd name="T18" fmla="*/ 961 w 3546"/>
                <a:gd name="T19" fmla="*/ 2976 h 3543"/>
                <a:gd name="T20" fmla="*/ 1296 w 3546"/>
                <a:gd name="T21" fmla="*/ 3143 h 3543"/>
                <a:gd name="T22" fmla="*/ 1673 w 3546"/>
                <a:gd name="T23" fmla="*/ 3220 h 3543"/>
                <a:gd name="T24" fmla="*/ 2065 w 3546"/>
                <a:gd name="T25" fmla="*/ 3194 h 3543"/>
                <a:gd name="T26" fmla="*/ 2423 w 3546"/>
                <a:gd name="T27" fmla="*/ 3070 h 3543"/>
                <a:gd name="T28" fmla="*/ 2731 w 3546"/>
                <a:gd name="T29" fmla="*/ 2861 h 3543"/>
                <a:gd name="T30" fmla="*/ 2977 w 3546"/>
                <a:gd name="T31" fmla="*/ 2583 h 3543"/>
                <a:gd name="T32" fmla="*/ 3144 w 3546"/>
                <a:gd name="T33" fmla="*/ 2249 h 3543"/>
                <a:gd name="T34" fmla="*/ 3221 w 3546"/>
                <a:gd name="T35" fmla="*/ 1871 h 3543"/>
                <a:gd name="T36" fmla="*/ 3195 w 3546"/>
                <a:gd name="T37" fmla="*/ 1481 h 3543"/>
                <a:gd name="T38" fmla="*/ 3070 w 3546"/>
                <a:gd name="T39" fmla="*/ 1122 h 3543"/>
                <a:gd name="T40" fmla="*/ 2862 w 3546"/>
                <a:gd name="T41" fmla="*/ 815 h 3543"/>
                <a:gd name="T42" fmla="*/ 2584 w 3546"/>
                <a:gd name="T43" fmla="*/ 570 h 3543"/>
                <a:gd name="T44" fmla="*/ 2249 w 3546"/>
                <a:gd name="T45" fmla="*/ 402 h 3543"/>
                <a:gd name="T46" fmla="*/ 1872 w 3546"/>
                <a:gd name="T47" fmla="*/ 325 h 3543"/>
                <a:gd name="T48" fmla="*/ 1987 w 3546"/>
                <a:gd name="T49" fmla="*/ 13 h 3543"/>
                <a:gd name="T50" fmla="*/ 2391 w 3546"/>
                <a:gd name="T51" fmla="*/ 112 h 3543"/>
                <a:gd name="T52" fmla="*/ 2753 w 3546"/>
                <a:gd name="T53" fmla="*/ 296 h 3543"/>
                <a:gd name="T54" fmla="*/ 3061 w 3546"/>
                <a:gd name="T55" fmla="*/ 556 h 3543"/>
                <a:gd name="T56" fmla="*/ 3304 w 3546"/>
                <a:gd name="T57" fmla="*/ 879 h 3543"/>
                <a:gd name="T58" fmla="*/ 3468 w 3546"/>
                <a:gd name="T59" fmla="*/ 1252 h 3543"/>
                <a:gd name="T60" fmla="*/ 3542 w 3546"/>
                <a:gd name="T61" fmla="*/ 1664 h 3543"/>
                <a:gd name="T62" fmla="*/ 3516 w 3546"/>
                <a:gd name="T63" fmla="*/ 2091 h 3543"/>
                <a:gd name="T64" fmla="*/ 3395 w 3546"/>
                <a:gd name="T65" fmla="*/ 2485 h 3543"/>
                <a:gd name="T66" fmla="*/ 3191 w 3546"/>
                <a:gd name="T67" fmla="*/ 2834 h 3543"/>
                <a:gd name="T68" fmla="*/ 2915 w 3546"/>
                <a:gd name="T69" fmla="*/ 3127 h 3543"/>
                <a:gd name="T70" fmla="*/ 2578 w 3546"/>
                <a:gd name="T71" fmla="*/ 3350 h 3543"/>
                <a:gd name="T72" fmla="*/ 2194 w 3546"/>
                <a:gd name="T73" fmla="*/ 3494 h 3543"/>
                <a:gd name="T74" fmla="*/ 1773 w 3546"/>
                <a:gd name="T75" fmla="*/ 3543 h 3543"/>
                <a:gd name="T76" fmla="*/ 1352 w 3546"/>
                <a:gd name="T77" fmla="*/ 3494 h 3543"/>
                <a:gd name="T78" fmla="*/ 967 w 3546"/>
                <a:gd name="T79" fmla="*/ 3350 h 3543"/>
                <a:gd name="T80" fmla="*/ 631 w 3546"/>
                <a:gd name="T81" fmla="*/ 3127 h 3543"/>
                <a:gd name="T82" fmla="*/ 354 w 3546"/>
                <a:gd name="T83" fmla="*/ 2834 h 3543"/>
                <a:gd name="T84" fmla="*/ 149 w 3546"/>
                <a:gd name="T85" fmla="*/ 2485 h 3543"/>
                <a:gd name="T86" fmla="*/ 28 w 3546"/>
                <a:gd name="T87" fmla="*/ 2091 h 3543"/>
                <a:gd name="T88" fmla="*/ 3 w 3546"/>
                <a:gd name="T89" fmla="*/ 1664 h 3543"/>
                <a:gd name="T90" fmla="*/ 78 w 3546"/>
                <a:gd name="T91" fmla="*/ 1252 h 3543"/>
                <a:gd name="T92" fmla="*/ 242 w 3546"/>
                <a:gd name="T93" fmla="*/ 879 h 3543"/>
                <a:gd name="T94" fmla="*/ 484 w 3546"/>
                <a:gd name="T95" fmla="*/ 556 h 3543"/>
                <a:gd name="T96" fmla="*/ 791 w 3546"/>
                <a:gd name="T97" fmla="*/ 296 h 3543"/>
                <a:gd name="T98" fmla="*/ 1154 w 3546"/>
                <a:gd name="T99" fmla="*/ 112 h 3543"/>
                <a:gd name="T100" fmla="*/ 1558 w 3546"/>
                <a:gd name="T101" fmla="*/ 13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46" h="3543">
                  <a:moveTo>
                    <a:pt x="1773" y="322"/>
                  </a:moveTo>
                  <a:lnTo>
                    <a:pt x="1673" y="325"/>
                  </a:lnTo>
                  <a:lnTo>
                    <a:pt x="1575" y="335"/>
                  </a:lnTo>
                  <a:lnTo>
                    <a:pt x="1480" y="351"/>
                  </a:lnTo>
                  <a:lnTo>
                    <a:pt x="1386" y="374"/>
                  </a:lnTo>
                  <a:lnTo>
                    <a:pt x="1296" y="402"/>
                  </a:lnTo>
                  <a:lnTo>
                    <a:pt x="1207" y="435"/>
                  </a:lnTo>
                  <a:lnTo>
                    <a:pt x="1122" y="475"/>
                  </a:lnTo>
                  <a:lnTo>
                    <a:pt x="1040" y="519"/>
                  </a:lnTo>
                  <a:lnTo>
                    <a:pt x="961" y="569"/>
                  </a:lnTo>
                  <a:lnTo>
                    <a:pt x="885" y="624"/>
                  </a:lnTo>
                  <a:lnTo>
                    <a:pt x="814" y="683"/>
                  </a:lnTo>
                  <a:lnTo>
                    <a:pt x="746" y="746"/>
                  </a:lnTo>
                  <a:lnTo>
                    <a:pt x="682" y="814"/>
                  </a:lnTo>
                  <a:lnTo>
                    <a:pt x="623" y="886"/>
                  </a:lnTo>
                  <a:lnTo>
                    <a:pt x="569" y="962"/>
                  </a:lnTo>
                  <a:lnTo>
                    <a:pt x="519" y="1040"/>
                  </a:lnTo>
                  <a:lnTo>
                    <a:pt x="474" y="1122"/>
                  </a:lnTo>
                  <a:lnTo>
                    <a:pt x="435" y="1208"/>
                  </a:lnTo>
                  <a:lnTo>
                    <a:pt x="401" y="1296"/>
                  </a:lnTo>
                  <a:lnTo>
                    <a:pt x="372" y="1387"/>
                  </a:lnTo>
                  <a:lnTo>
                    <a:pt x="350" y="1479"/>
                  </a:lnTo>
                  <a:lnTo>
                    <a:pt x="334" y="1576"/>
                  </a:lnTo>
                  <a:lnTo>
                    <a:pt x="324" y="1673"/>
                  </a:lnTo>
                  <a:lnTo>
                    <a:pt x="321" y="1772"/>
                  </a:lnTo>
                  <a:lnTo>
                    <a:pt x="324" y="1871"/>
                  </a:lnTo>
                  <a:lnTo>
                    <a:pt x="334" y="1969"/>
                  </a:lnTo>
                  <a:lnTo>
                    <a:pt x="350" y="2064"/>
                  </a:lnTo>
                  <a:lnTo>
                    <a:pt x="372" y="2158"/>
                  </a:lnTo>
                  <a:lnTo>
                    <a:pt x="401" y="2249"/>
                  </a:lnTo>
                  <a:lnTo>
                    <a:pt x="435" y="2337"/>
                  </a:lnTo>
                  <a:lnTo>
                    <a:pt x="474" y="2422"/>
                  </a:lnTo>
                  <a:lnTo>
                    <a:pt x="519" y="2504"/>
                  </a:lnTo>
                  <a:lnTo>
                    <a:pt x="569" y="2583"/>
                  </a:lnTo>
                  <a:lnTo>
                    <a:pt x="623" y="2659"/>
                  </a:lnTo>
                  <a:lnTo>
                    <a:pt x="682" y="2731"/>
                  </a:lnTo>
                  <a:lnTo>
                    <a:pt x="746" y="2798"/>
                  </a:lnTo>
                  <a:lnTo>
                    <a:pt x="814" y="2861"/>
                  </a:lnTo>
                  <a:lnTo>
                    <a:pt x="885" y="2921"/>
                  </a:lnTo>
                  <a:lnTo>
                    <a:pt x="961" y="2976"/>
                  </a:lnTo>
                  <a:lnTo>
                    <a:pt x="1040" y="3025"/>
                  </a:lnTo>
                  <a:lnTo>
                    <a:pt x="1122" y="3070"/>
                  </a:lnTo>
                  <a:lnTo>
                    <a:pt x="1207" y="3108"/>
                  </a:lnTo>
                  <a:lnTo>
                    <a:pt x="1296" y="3143"/>
                  </a:lnTo>
                  <a:lnTo>
                    <a:pt x="1386" y="3171"/>
                  </a:lnTo>
                  <a:lnTo>
                    <a:pt x="1480" y="3194"/>
                  </a:lnTo>
                  <a:lnTo>
                    <a:pt x="1575" y="3210"/>
                  </a:lnTo>
                  <a:lnTo>
                    <a:pt x="1673" y="3220"/>
                  </a:lnTo>
                  <a:lnTo>
                    <a:pt x="1773" y="3223"/>
                  </a:lnTo>
                  <a:lnTo>
                    <a:pt x="1872" y="3220"/>
                  </a:lnTo>
                  <a:lnTo>
                    <a:pt x="1969" y="3210"/>
                  </a:lnTo>
                  <a:lnTo>
                    <a:pt x="2065" y="3194"/>
                  </a:lnTo>
                  <a:lnTo>
                    <a:pt x="2158" y="3171"/>
                  </a:lnTo>
                  <a:lnTo>
                    <a:pt x="2250" y="3143"/>
                  </a:lnTo>
                  <a:lnTo>
                    <a:pt x="2337" y="3108"/>
                  </a:lnTo>
                  <a:lnTo>
                    <a:pt x="2423" y="3070"/>
                  </a:lnTo>
                  <a:lnTo>
                    <a:pt x="2506" y="3025"/>
                  </a:lnTo>
                  <a:lnTo>
                    <a:pt x="2585" y="2976"/>
                  </a:lnTo>
                  <a:lnTo>
                    <a:pt x="2660" y="2921"/>
                  </a:lnTo>
                  <a:lnTo>
                    <a:pt x="2731" y="2861"/>
                  </a:lnTo>
                  <a:lnTo>
                    <a:pt x="2799" y="2798"/>
                  </a:lnTo>
                  <a:lnTo>
                    <a:pt x="2863" y="2731"/>
                  </a:lnTo>
                  <a:lnTo>
                    <a:pt x="2921" y="2659"/>
                  </a:lnTo>
                  <a:lnTo>
                    <a:pt x="2977" y="2583"/>
                  </a:lnTo>
                  <a:lnTo>
                    <a:pt x="3026" y="2504"/>
                  </a:lnTo>
                  <a:lnTo>
                    <a:pt x="3070" y="2422"/>
                  </a:lnTo>
                  <a:lnTo>
                    <a:pt x="3110" y="2337"/>
                  </a:lnTo>
                  <a:lnTo>
                    <a:pt x="3144" y="2249"/>
                  </a:lnTo>
                  <a:lnTo>
                    <a:pt x="3173" y="2158"/>
                  </a:lnTo>
                  <a:lnTo>
                    <a:pt x="3195" y="2064"/>
                  </a:lnTo>
                  <a:lnTo>
                    <a:pt x="3211" y="1969"/>
                  </a:lnTo>
                  <a:lnTo>
                    <a:pt x="3221" y="1871"/>
                  </a:lnTo>
                  <a:lnTo>
                    <a:pt x="3225" y="1772"/>
                  </a:lnTo>
                  <a:lnTo>
                    <a:pt x="3221" y="1673"/>
                  </a:lnTo>
                  <a:lnTo>
                    <a:pt x="3211" y="1576"/>
                  </a:lnTo>
                  <a:lnTo>
                    <a:pt x="3195" y="1481"/>
                  </a:lnTo>
                  <a:lnTo>
                    <a:pt x="3172" y="1387"/>
                  </a:lnTo>
                  <a:lnTo>
                    <a:pt x="3144" y="1296"/>
                  </a:lnTo>
                  <a:lnTo>
                    <a:pt x="3109" y="1208"/>
                  </a:lnTo>
                  <a:lnTo>
                    <a:pt x="3070" y="1122"/>
                  </a:lnTo>
                  <a:lnTo>
                    <a:pt x="3025" y="1040"/>
                  </a:lnTo>
                  <a:lnTo>
                    <a:pt x="2975" y="962"/>
                  </a:lnTo>
                  <a:lnTo>
                    <a:pt x="2921" y="886"/>
                  </a:lnTo>
                  <a:lnTo>
                    <a:pt x="2862" y="815"/>
                  </a:lnTo>
                  <a:lnTo>
                    <a:pt x="2798" y="747"/>
                  </a:lnTo>
                  <a:lnTo>
                    <a:pt x="2730" y="683"/>
                  </a:lnTo>
                  <a:lnTo>
                    <a:pt x="2659" y="624"/>
                  </a:lnTo>
                  <a:lnTo>
                    <a:pt x="2584" y="570"/>
                  </a:lnTo>
                  <a:lnTo>
                    <a:pt x="2505" y="520"/>
                  </a:lnTo>
                  <a:lnTo>
                    <a:pt x="2423" y="475"/>
                  </a:lnTo>
                  <a:lnTo>
                    <a:pt x="2337" y="436"/>
                  </a:lnTo>
                  <a:lnTo>
                    <a:pt x="2249" y="402"/>
                  </a:lnTo>
                  <a:lnTo>
                    <a:pt x="2158" y="374"/>
                  </a:lnTo>
                  <a:lnTo>
                    <a:pt x="2065" y="351"/>
                  </a:lnTo>
                  <a:lnTo>
                    <a:pt x="1969" y="335"/>
                  </a:lnTo>
                  <a:lnTo>
                    <a:pt x="1872" y="325"/>
                  </a:lnTo>
                  <a:lnTo>
                    <a:pt x="1773" y="322"/>
                  </a:lnTo>
                  <a:close/>
                  <a:moveTo>
                    <a:pt x="1773" y="0"/>
                  </a:moveTo>
                  <a:lnTo>
                    <a:pt x="1881" y="4"/>
                  </a:lnTo>
                  <a:lnTo>
                    <a:pt x="1987" y="13"/>
                  </a:lnTo>
                  <a:lnTo>
                    <a:pt x="2091" y="30"/>
                  </a:lnTo>
                  <a:lnTo>
                    <a:pt x="2194" y="51"/>
                  </a:lnTo>
                  <a:lnTo>
                    <a:pt x="2293" y="78"/>
                  </a:lnTo>
                  <a:lnTo>
                    <a:pt x="2391" y="112"/>
                  </a:lnTo>
                  <a:lnTo>
                    <a:pt x="2486" y="150"/>
                  </a:lnTo>
                  <a:lnTo>
                    <a:pt x="2578" y="194"/>
                  </a:lnTo>
                  <a:lnTo>
                    <a:pt x="2668" y="243"/>
                  </a:lnTo>
                  <a:lnTo>
                    <a:pt x="2753" y="296"/>
                  </a:lnTo>
                  <a:lnTo>
                    <a:pt x="2836" y="354"/>
                  </a:lnTo>
                  <a:lnTo>
                    <a:pt x="2915" y="418"/>
                  </a:lnTo>
                  <a:lnTo>
                    <a:pt x="2990" y="485"/>
                  </a:lnTo>
                  <a:lnTo>
                    <a:pt x="3061" y="556"/>
                  </a:lnTo>
                  <a:lnTo>
                    <a:pt x="3129" y="630"/>
                  </a:lnTo>
                  <a:lnTo>
                    <a:pt x="3191" y="710"/>
                  </a:lnTo>
                  <a:lnTo>
                    <a:pt x="3250" y="792"/>
                  </a:lnTo>
                  <a:lnTo>
                    <a:pt x="3304" y="879"/>
                  </a:lnTo>
                  <a:lnTo>
                    <a:pt x="3352" y="967"/>
                  </a:lnTo>
                  <a:lnTo>
                    <a:pt x="3395" y="1060"/>
                  </a:lnTo>
                  <a:lnTo>
                    <a:pt x="3434" y="1154"/>
                  </a:lnTo>
                  <a:lnTo>
                    <a:pt x="3468" y="1252"/>
                  </a:lnTo>
                  <a:lnTo>
                    <a:pt x="3495" y="1352"/>
                  </a:lnTo>
                  <a:lnTo>
                    <a:pt x="3516" y="1454"/>
                  </a:lnTo>
                  <a:lnTo>
                    <a:pt x="3533" y="1558"/>
                  </a:lnTo>
                  <a:lnTo>
                    <a:pt x="3542" y="1664"/>
                  </a:lnTo>
                  <a:lnTo>
                    <a:pt x="3546" y="1772"/>
                  </a:lnTo>
                  <a:lnTo>
                    <a:pt x="3542" y="1880"/>
                  </a:lnTo>
                  <a:lnTo>
                    <a:pt x="3533" y="1987"/>
                  </a:lnTo>
                  <a:lnTo>
                    <a:pt x="3516" y="2091"/>
                  </a:lnTo>
                  <a:lnTo>
                    <a:pt x="3495" y="2193"/>
                  </a:lnTo>
                  <a:lnTo>
                    <a:pt x="3468" y="2293"/>
                  </a:lnTo>
                  <a:lnTo>
                    <a:pt x="3434" y="2390"/>
                  </a:lnTo>
                  <a:lnTo>
                    <a:pt x="3395" y="2485"/>
                  </a:lnTo>
                  <a:lnTo>
                    <a:pt x="3352" y="2578"/>
                  </a:lnTo>
                  <a:lnTo>
                    <a:pt x="3304" y="2666"/>
                  </a:lnTo>
                  <a:lnTo>
                    <a:pt x="3250" y="2752"/>
                  </a:lnTo>
                  <a:lnTo>
                    <a:pt x="3191" y="2834"/>
                  </a:lnTo>
                  <a:lnTo>
                    <a:pt x="3129" y="2913"/>
                  </a:lnTo>
                  <a:lnTo>
                    <a:pt x="3061" y="2989"/>
                  </a:lnTo>
                  <a:lnTo>
                    <a:pt x="2990" y="3060"/>
                  </a:lnTo>
                  <a:lnTo>
                    <a:pt x="2915" y="3127"/>
                  </a:lnTo>
                  <a:lnTo>
                    <a:pt x="2836" y="3189"/>
                  </a:lnTo>
                  <a:lnTo>
                    <a:pt x="2753" y="3248"/>
                  </a:lnTo>
                  <a:lnTo>
                    <a:pt x="2668" y="3302"/>
                  </a:lnTo>
                  <a:lnTo>
                    <a:pt x="2578" y="3350"/>
                  </a:lnTo>
                  <a:lnTo>
                    <a:pt x="2486" y="3394"/>
                  </a:lnTo>
                  <a:lnTo>
                    <a:pt x="2391" y="3433"/>
                  </a:lnTo>
                  <a:lnTo>
                    <a:pt x="2293" y="3466"/>
                  </a:lnTo>
                  <a:lnTo>
                    <a:pt x="2194" y="3494"/>
                  </a:lnTo>
                  <a:lnTo>
                    <a:pt x="2091" y="3515"/>
                  </a:lnTo>
                  <a:lnTo>
                    <a:pt x="1987" y="3530"/>
                  </a:lnTo>
                  <a:lnTo>
                    <a:pt x="1881" y="3540"/>
                  </a:lnTo>
                  <a:lnTo>
                    <a:pt x="1773" y="3543"/>
                  </a:lnTo>
                  <a:lnTo>
                    <a:pt x="1665" y="3540"/>
                  </a:lnTo>
                  <a:lnTo>
                    <a:pt x="1558" y="3530"/>
                  </a:lnTo>
                  <a:lnTo>
                    <a:pt x="1454" y="3515"/>
                  </a:lnTo>
                  <a:lnTo>
                    <a:pt x="1352" y="3494"/>
                  </a:lnTo>
                  <a:lnTo>
                    <a:pt x="1251" y="3466"/>
                  </a:lnTo>
                  <a:lnTo>
                    <a:pt x="1154" y="3433"/>
                  </a:lnTo>
                  <a:lnTo>
                    <a:pt x="1059" y="3394"/>
                  </a:lnTo>
                  <a:lnTo>
                    <a:pt x="967" y="3350"/>
                  </a:lnTo>
                  <a:lnTo>
                    <a:pt x="878" y="3302"/>
                  </a:lnTo>
                  <a:lnTo>
                    <a:pt x="791" y="3248"/>
                  </a:lnTo>
                  <a:lnTo>
                    <a:pt x="709" y="3189"/>
                  </a:lnTo>
                  <a:lnTo>
                    <a:pt x="631" y="3127"/>
                  </a:lnTo>
                  <a:lnTo>
                    <a:pt x="555" y="3060"/>
                  </a:lnTo>
                  <a:lnTo>
                    <a:pt x="484" y="2989"/>
                  </a:lnTo>
                  <a:lnTo>
                    <a:pt x="417" y="2913"/>
                  </a:lnTo>
                  <a:lnTo>
                    <a:pt x="354" y="2834"/>
                  </a:lnTo>
                  <a:lnTo>
                    <a:pt x="296" y="2752"/>
                  </a:lnTo>
                  <a:lnTo>
                    <a:pt x="242" y="2666"/>
                  </a:lnTo>
                  <a:lnTo>
                    <a:pt x="193" y="2578"/>
                  </a:lnTo>
                  <a:lnTo>
                    <a:pt x="149" y="2485"/>
                  </a:lnTo>
                  <a:lnTo>
                    <a:pt x="111" y="2390"/>
                  </a:lnTo>
                  <a:lnTo>
                    <a:pt x="78" y="2293"/>
                  </a:lnTo>
                  <a:lnTo>
                    <a:pt x="50" y="2193"/>
                  </a:lnTo>
                  <a:lnTo>
                    <a:pt x="28" y="2091"/>
                  </a:lnTo>
                  <a:lnTo>
                    <a:pt x="13" y="1987"/>
                  </a:lnTo>
                  <a:lnTo>
                    <a:pt x="3" y="1880"/>
                  </a:lnTo>
                  <a:lnTo>
                    <a:pt x="0" y="1772"/>
                  </a:lnTo>
                  <a:lnTo>
                    <a:pt x="3" y="1664"/>
                  </a:lnTo>
                  <a:lnTo>
                    <a:pt x="13" y="1558"/>
                  </a:lnTo>
                  <a:lnTo>
                    <a:pt x="28" y="1454"/>
                  </a:lnTo>
                  <a:lnTo>
                    <a:pt x="50" y="1352"/>
                  </a:lnTo>
                  <a:lnTo>
                    <a:pt x="78" y="1252"/>
                  </a:lnTo>
                  <a:lnTo>
                    <a:pt x="111" y="1154"/>
                  </a:lnTo>
                  <a:lnTo>
                    <a:pt x="149" y="1060"/>
                  </a:lnTo>
                  <a:lnTo>
                    <a:pt x="193" y="967"/>
                  </a:lnTo>
                  <a:lnTo>
                    <a:pt x="242" y="879"/>
                  </a:lnTo>
                  <a:lnTo>
                    <a:pt x="296" y="792"/>
                  </a:lnTo>
                  <a:lnTo>
                    <a:pt x="354" y="710"/>
                  </a:lnTo>
                  <a:lnTo>
                    <a:pt x="417" y="630"/>
                  </a:lnTo>
                  <a:lnTo>
                    <a:pt x="484" y="556"/>
                  </a:lnTo>
                  <a:lnTo>
                    <a:pt x="555" y="485"/>
                  </a:lnTo>
                  <a:lnTo>
                    <a:pt x="631" y="418"/>
                  </a:lnTo>
                  <a:lnTo>
                    <a:pt x="709" y="354"/>
                  </a:lnTo>
                  <a:lnTo>
                    <a:pt x="791" y="296"/>
                  </a:lnTo>
                  <a:lnTo>
                    <a:pt x="878" y="243"/>
                  </a:lnTo>
                  <a:lnTo>
                    <a:pt x="967" y="194"/>
                  </a:lnTo>
                  <a:lnTo>
                    <a:pt x="1059" y="150"/>
                  </a:lnTo>
                  <a:lnTo>
                    <a:pt x="1154" y="112"/>
                  </a:lnTo>
                  <a:lnTo>
                    <a:pt x="1251" y="78"/>
                  </a:lnTo>
                  <a:lnTo>
                    <a:pt x="1352" y="51"/>
                  </a:lnTo>
                  <a:lnTo>
                    <a:pt x="1454" y="30"/>
                  </a:lnTo>
                  <a:lnTo>
                    <a:pt x="1558" y="13"/>
                  </a:lnTo>
                  <a:lnTo>
                    <a:pt x="1665" y="4"/>
                  </a:lnTo>
                  <a:lnTo>
                    <a:pt x="17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</p:grpSp>
      <p:sp>
        <p:nvSpPr>
          <p:cNvPr id="85" name="Inhaltsplatzhalter 4"/>
          <p:cNvSpPr txBox="1">
            <a:spLocks/>
          </p:cNvSpPr>
          <p:nvPr/>
        </p:nvSpPr>
        <p:spPr>
          <a:xfrm>
            <a:off x="1071321" y="2559427"/>
            <a:ext cx="3048000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TITLE GOES HERE</a:t>
            </a:r>
            <a:br>
              <a:rPr lang="en-US" sz="1400" b="1" dirty="0">
                <a:solidFill>
                  <a:schemeClr val="accent1"/>
                </a:solidFill>
                <a:latin typeface="+mj-lt"/>
              </a:rPr>
            </a:b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This is a sample text. You simply add your own text and description here. 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629395" y="2676285"/>
            <a:ext cx="320644" cy="320282"/>
            <a:chOff x="3867150" y="1868488"/>
            <a:chExt cx="1406525" cy="1404938"/>
          </a:xfrm>
          <a:solidFill>
            <a:schemeClr val="accent1"/>
          </a:solidFill>
        </p:grpSpPr>
        <p:sp>
          <p:nvSpPr>
            <p:cNvPr id="92" name="Freeform 6"/>
            <p:cNvSpPr>
              <a:spLocks/>
            </p:cNvSpPr>
            <p:nvPr/>
          </p:nvSpPr>
          <p:spPr bwMode="auto">
            <a:xfrm>
              <a:off x="4225925" y="2312988"/>
              <a:ext cx="715963" cy="539750"/>
            </a:xfrm>
            <a:custGeom>
              <a:avLst/>
              <a:gdLst>
                <a:gd name="T0" fmla="*/ 1534 w 1806"/>
                <a:gd name="T1" fmla="*/ 0 h 1359"/>
                <a:gd name="T2" fmla="*/ 1806 w 1806"/>
                <a:gd name="T3" fmla="*/ 280 h 1359"/>
                <a:gd name="T4" fmla="*/ 693 w 1806"/>
                <a:gd name="T5" fmla="*/ 1359 h 1359"/>
                <a:gd name="T6" fmla="*/ 0 w 1806"/>
                <a:gd name="T7" fmla="*/ 668 h 1359"/>
                <a:gd name="T8" fmla="*/ 236 w 1806"/>
                <a:gd name="T9" fmla="*/ 432 h 1359"/>
                <a:gd name="T10" fmla="*/ 676 w 1806"/>
                <a:gd name="T11" fmla="*/ 873 h 1359"/>
                <a:gd name="T12" fmla="*/ 1534 w 1806"/>
                <a:gd name="T13" fmla="*/ 0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6" h="1359">
                  <a:moveTo>
                    <a:pt x="1534" y="0"/>
                  </a:moveTo>
                  <a:lnTo>
                    <a:pt x="1806" y="280"/>
                  </a:lnTo>
                  <a:lnTo>
                    <a:pt x="693" y="1359"/>
                  </a:lnTo>
                  <a:lnTo>
                    <a:pt x="0" y="668"/>
                  </a:lnTo>
                  <a:lnTo>
                    <a:pt x="236" y="432"/>
                  </a:lnTo>
                  <a:lnTo>
                    <a:pt x="676" y="873"/>
                  </a:lnTo>
                  <a:lnTo>
                    <a:pt x="15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93" name="Freeform 7"/>
            <p:cNvSpPr>
              <a:spLocks noEditPoints="1"/>
            </p:cNvSpPr>
            <p:nvPr/>
          </p:nvSpPr>
          <p:spPr bwMode="auto">
            <a:xfrm>
              <a:off x="3867150" y="1868488"/>
              <a:ext cx="1406525" cy="1404938"/>
            </a:xfrm>
            <a:custGeom>
              <a:avLst/>
              <a:gdLst>
                <a:gd name="T0" fmla="*/ 1480 w 3546"/>
                <a:gd name="T1" fmla="*/ 351 h 3543"/>
                <a:gd name="T2" fmla="*/ 1122 w 3546"/>
                <a:gd name="T3" fmla="*/ 475 h 3543"/>
                <a:gd name="T4" fmla="*/ 814 w 3546"/>
                <a:gd name="T5" fmla="*/ 683 h 3543"/>
                <a:gd name="T6" fmla="*/ 569 w 3546"/>
                <a:gd name="T7" fmla="*/ 962 h 3543"/>
                <a:gd name="T8" fmla="*/ 401 w 3546"/>
                <a:gd name="T9" fmla="*/ 1296 h 3543"/>
                <a:gd name="T10" fmla="*/ 324 w 3546"/>
                <a:gd name="T11" fmla="*/ 1673 h 3543"/>
                <a:gd name="T12" fmla="*/ 350 w 3546"/>
                <a:gd name="T13" fmla="*/ 2064 h 3543"/>
                <a:gd name="T14" fmla="*/ 474 w 3546"/>
                <a:gd name="T15" fmla="*/ 2422 h 3543"/>
                <a:gd name="T16" fmla="*/ 682 w 3546"/>
                <a:gd name="T17" fmla="*/ 2731 h 3543"/>
                <a:gd name="T18" fmla="*/ 961 w 3546"/>
                <a:gd name="T19" fmla="*/ 2976 h 3543"/>
                <a:gd name="T20" fmla="*/ 1296 w 3546"/>
                <a:gd name="T21" fmla="*/ 3143 h 3543"/>
                <a:gd name="T22" fmla="*/ 1673 w 3546"/>
                <a:gd name="T23" fmla="*/ 3220 h 3543"/>
                <a:gd name="T24" fmla="*/ 2065 w 3546"/>
                <a:gd name="T25" fmla="*/ 3194 h 3543"/>
                <a:gd name="T26" fmla="*/ 2423 w 3546"/>
                <a:gd name="T27" fmla="*/ 3070 h 3543"/>
                <a:gd name="T28" fmla="*/ 2731 w 3546"/>
                <a:gd name="T29" fmla="*/ 2861 h 3543"/>
                <a:gd name="T30" fmla="*/ 2977 w 3546"/>
                <a:gd name="T31" fmla="*/ 2583 h 3543"/>
                <a:gd name="T32" fmla="*/ 3144 w 3546"/>
                <a:gd name="T33" fmla="*/ 2249 h 3543"/>
                <a:gd name="T34" fmla="*/ 3221 w 3546"/>
                <a:gd name="T35" fmla="*/ 1871 h 3543"/>
                <a:gd name="T36" fmla="*/ 3195 w 3546"/>
                <a:gd name="T37" fmla="*/ 1481 h 3543"/>
                <a:gd name="T38" fmla="*/ 3070 w 3546"/>
                <a:gd name="T39" fmla="*/ 1122 h 3543"/>
                <a:gd name="T40" fmla="*/ 2862 w 3546"/>
                <a:gd name="T41" fmla="*/ 815 h 3543"/>
                <a:gd name="T42" fmla="*/ 2584 w 3546"/>
                <a:gd name="T43" fmla="*/ 570 h 3543"/>
                <a:gd name="T44" fmla="*/ 2249 w 3546"/>
                <a:gd name="T45" fmla="*/ 402 h 3543"/>
                <a:gd name="T46" fmla="*/ 1872 w 3546"/>
                <a:gd name="T47" fmla="*/ 325 h 3543"/>
                <a:gd name="T48" fmla="*/ 1987 w 3546"/>
                <a:gd name="T49" fmla="*/ 13 h 3543"/>
                <a:gd name="T50" fmla="*/ 2391 w 3546"/>
                <a:gd name="T51" fmla="*/ 112 h 3543"/>
                <a:gd name="T52" fmla="*/ 2753 w 3546"/>
                <a:gd name="T53" fmla="*/ 296 h 3543"/>
                <a:gd name="T54" fmla="*/ 3061 w 3546"/>
                <a:gd name="T55" fmla="*/ 556 h 3543"/>
                <a:gd name="T56" fmla="*/ 3304 w 3546"/>
                <a:gd name="T57" fmla="*/ 879 h 3543"/>
                <a:gd name="T58" fmla="*/ 3468 w 3546"/>
                <a:gd name="T59" fmla="*/ 1252 h 3543"/>
                <a:gd name="T60" fmla="*/ 3542 w 3546"/>
                <a:gd name="T61" fmla="*/ 1664 h 3543"/>
                <a:gd name="T62" fmla="*/ 3516 w 3546"/>
                <a:gd name="T63" fmla="*/ 2091 h 3543"/>
                <a:gd name="T64" fmla="*/ 3395 w 3546"/>
                <a:gd name="T65" fmla="*/ 2485 h 3543"/>
                <a:gd name="T66" fmla="*/ 3191 w 3546"/>
                <a:gd name="T67" fmla="*/ 2834 h 3543"/>
                <a:gd name="T68" fmla="*/ 2915 w 3546"/>
                <a:gd name="T69" fmla="*/ 3127 h 3543"/>
                <a:gd name="T70" fmla="*/ 2578 w 3546"/>
                <a:gd name="T71" fmla="*/ 3350 h 3543"/>
                <a:gd name="T72" fmla="*/ 2194 w 3546"/>
                <a:gd name="T73" fmla="*/ 3494 h 3543"/>
                <a:gd name="T74" fmla="*/ 1773 w 3546"/>
                <a:gd name="T75" fmla="*/ 3543 h 3543"/>
                <a:gd name="T76" fmla="*/ 1352 w 3546"/>
                <a:gd name="T77" fmla="*/ 3494 h 3543"/>
                <a:gd name="T78" fmla="*/ 967 w 3546"/>
                <a:gd name="T79" fmla="*/ 3350 h 3543"/>
                <a:gd name="T80" fmla="*/ 631 w 3546"/>
                <a:gd name="T81" fmla="*/ 3127 h 3543"/>
                <a:gd name="T82" fmla="*/ 354 w 3546"/>
                <a:gd name="T83" fmla="*/ 2834 h 3543"/>
                <a:gd name="T84" fmla="*/ 149 w 3546"/>
                <a:gd name="T85" fmla="*/ 2485 h 3543"/>
                <a:gd name="T86" fmla="*/ 28 w 3546"/>
                <a:gd name="T87" fmla="*/ 2091 h 3543"/>
                <a:gd name="T88" fmla="*/ 3 w 3546"/>
                <a:gd name="T89" fmla="*/ 1664 h 3543"/>
                <a:gd name="T90" fmla="*/ 78 w 3546"/>
                <a:gd name="T91" fmla="*/ 1252 h 3543"/>
                <a:gd name="T92" fmla="*/ 242 w 3546"/>
                <a:gd name="T93" fmla="*/ 879 h 3543"/>
                <a:gd name="T94" fmla="*/ 484 w 3546"/>
                <a:gd name="T95" fmla="*/ 556 h 3543"/>
                <a:gd name="T96" fmla="*/ 791 w 3546"/>
                <a:gd name="T97" fmla="*/ 296 h 3543"/>
                <a:gd name="T98" fmla="*/ 1154 w 3546"/>
                <a:gd name="T99" fmla="*/ 112 h 3543"/>
                <a:gd name="T100" fmla="*/ 1558 w 3546"/>
                <a:gd name="T101" fmla="*/ 13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46" h="3543">
                  <a:moveTo>
                    <a:pt x="1773" y="322"/>
                  </a:moveTo>
                  <a:lnTo>
                    <a:pt x="1673" y="325"/>
                  </a:lnTo>
                  <a:lnTo>
                    <a:pt x="1575" y="335"/>
                  </a:lnTo>
                  <a:lnTo>
                    <a:pt x="1480" y="351"/>
                  </a:lnTo>
                  <a:lnTo>
                    <a:pt x="1386" y="374"/>
                  </a:lnTo>
                  <a:lnTo>
                    <a:pt x="1296" y="402"/>
                  </a:lnTo>
                  <a:lnTo>
                    <a:pt x="1207" y="435"/>
                  </a:lnTo>
                  <a:lnTo>
                    <a:pt x="1122" y="475"/>
                  </a:lnTo>
                  <a:lnTo>
                    <a:pt x="1040" y="519"/>
                  </a:lnTo>
                  <a:lnTo>
                    <a:pt x="961" y="569"/>
                  </a:lnTo>
                  <a:lnTo>
                    <a:pt x="885" y="624"/>
                  </a:lnTo>
                  <a:lnTo>
                    <a:pt x="814" y="683"/>
                  </a:lnTo>
                  <a:lnTo>
                    <a:pt x="746" y="746"/>
                  </a:lnTo>
                  <a:lnTo>
                    <a:pt x="682" y="814"/>
                  </a:lnTo>
                  <a:lnTo>
                    <a:pt x="623" y="886"/>
                  </a:lnTo>
                  <a:lnTo>
                    <a:pt x="569" y="962"/>
                  </a:lnTo>
                  <a:lnTo>
                    <a:pt x="519" y="1040"/>
                  </a:lnTo>
                  <a:lnTo>
                    <a:pt x="474" y="1122"/>
                  </a:lnTo>
                  <a:lnTo>
                    <a:pt x="435" y="1208"/>
                  </a:lnTo>
                  <a:lnTo>
                    <a:pt x="401" y="1296"/>
                  </a:lnTo>
                  <a:lnTo>
                    <a:pt x="372" y="1387"/>
                  </a:lnTo>
                  <a:lnTo>
                    <a:pt x="350" y="1479"/>
                  </a:lnTo>
                  <a:lnTo>
                    <a:pt x="334" y="1576"/>
                  </a:lnTo>
                  <a:lnTo>
                    <a:pt x="324" y="1673"/>
                  </a:lnTo>
                  <a:lnTo>
                    <a:pt x="321" y="1772"/>
                  </a:lnTo>
                  <a:lnTo>
                    <a:pt x="324" y="1871"/>
                  </a:lnTo>
                  <a:lnTo>
                    <a:pt x="334" y="1969"/>
                  </a:lnTo>
                  <a:lnTo>
                    <a:pt x="350" y="2064"/>
                  </a:lnTo>
                  <a:lnTo>
                    <a:pt x="372" y="2158"/>
                  </a:lnTo>
                  <a:lnTo>
                    <a:pt x="401" y="2249"/>
                  </a:lnTo>
                  <a:lnTo>
                    <a:pt x="435" y="2337"/>
                  </a:lnTo>
                  <a:lnTo>
                    <a:pt x="474" y="2422"/>
                  </a:lnTo>
                  <a:lnTo>
                    <a:pt x="519" y="2504"/>
                  </a:lnTo>
                  <a:lnTo>
                    <a:pt x="569" y="2583"/>
                  </a:lnTo>
                  <a:lnTo>
                    <a:pt x="623" y="2659"/>
                  </a:lnTo>
                  <a:lnTo>
                    <a:pt x="682" y="2731"/>
                  </a:lnTo>
                  <a:lnTo>
                    <a:pt x="746" y="2798"/>
                  </a:lnTo>
                  <a:lnTo>
                    <a:pt x="814" y="2861"/>
                  </a:lnTo>
                  <a:lnTo>
                    <a:pt x="885" y="2921"/>
                  </a:lnTo>
                  <a:lnTo>
                    <a:pt x="961" y="2976"/>
                  </a:lnTo>
                  <a:lnTo>
                    <a:pt x="1040" y="3025"/>
                  </a:lnTo>
                  <a:lnTo>
                    <a:pt x="1122" y="3070"/>
                  </a:lnTo>
                  <a:lnTo>
                    <a:pt x="1207" y="3108"/>
                  </a:lnTo>
                  <a:lnTo>
                    <a:pt x="1296" y="3143"/>
                  </a:lnTo>
                  <a:lnTo>
                    <a:pt x="1386" y="3171"/>
                  </a:lnTo>
                  <a:lnTo>
                    <a:pt x="1480" y="3194"/>
                  </a:lnTo>
                  <a:lnTo>
                    <a:pt x="1575" y="3210"/>
                  </a:lnTo>
                  <a:lnTo>
                    <a:pt x="1673" y="3220"/>
                  </a:lnTo>
                  <a:lnTo>
                    <a:pt x="1773" y="3223"/>
                  </a:lnTo>
                  <a:lnTo>
                    <a:pt x="1872" y="3220"/>
                  </a:lnTo>
                  <a:lnTo>
                    <a:pt x="1969" y="3210"/>
                  </a:lnTo>
                  <a:lnTo>
                    <a:pt x="2065" y="3194"/>
                  </a:lnTo>
                  <a:lnTo>
                    <a:pt x="2158" y="3171"/>
                  </a:lnTo>
                  <a:lnTo>
                    <a:pt x="2250" y="3143"/>
                  </a:lnTo>
                  <a:lnTo>
                    <a:pt x="2337" y="3108"/>
                  </a:lnTo>
                  <a:lnTo>
                    <a:pt x="2423" y="3070"/>
                  </a:lnTo>
                  <a:lnTo>
                    <a:pt x="2506" y="3025"/>
                  </a:lnTo>
                  <a:lnTo>
                    <a:pt x="2585" y="2976"/>
                  </a:lnTo>
                  <a:lnTo>
                    <a:pt x="2660" y="2921"/>
                  </a:lnTo>
                  <a:lnTo>
                    <a:pt x="2731" y="2861"/>
                  </a:lnTo>
                  <a:lnTo>
                    <a:pt x="2799" y="2798"/>
                  </a:lnTo>
                  <a:lnTo>
                    <a:pt x="2863" y="2731"/>
                  </a:lnTo>
                  <a:lnTo>
                    <a:pt x="2921" y="2659"/>
                  </a:lnTo>
                  <a:lnTo>
                    <a:pt x="2977" y="2583"/>
                  </a:lnTo>
                  <a:lnTo>
                    <a:pt x="3026" y="2504"/>
                  </a:lnTo>
                  <a:lnTo>
                    <a:pt x="3070" y="2422"/>
                  </a:lnTo>
                  <a:lnTo>
                    <a:pt x="3110" y="2337"/>
                  </a:lnTo>
                  <a:lnTo>
                    <a:pt x="3144" y="2249"/>
                  </a:lnTo>
                  <a:lnTo>
                    <a:pt x="3173" y="2158"/>
                  </a:lnTo>
                  <a:lnTo>
                    <a:pt x="3195" y="2064"/>
                  </a:lnTo>
                  <a:lnTo>
                    <a:pt x="3211" y="1969"/>
                  </a:lnTo>
                  <a:lnTo>
                    <a:pt x="3221" y="1871"/>
                  </a:lnTo>
                  <a:lnTo>
                    <a:pt x="3225" y="1772"/>
                  </a:lnTo>
                  <a:lnTo>
                    <a:pt x="3221" y="1673"/>
                  </a:lnTo>
                  <a:lnTo>
                    <a:pt x="3211" y="1576"/>
                  </a:lnTo>
                  <a:lnTo>
                    <a:pt x="3195" y="1481"/>
                  </a:lnTo>
                  <a:lnTo>
                    <a:pt x="3172" y="1387"/>
                  </a:lnTo>
                  <a:lnTo>
                    <a:pt x="3144" y="1296"/>
                  </a:lnTo>
                  <a:lnTo>
                    <a:pt x="3109" y="1208"/>
                  </a:lnTo>
                  <a:lnTo>
                    <a:pt x="3070" y="1122"/>
                  </a:lnTo>
                  <a:lnTo>
                    <a:pt x="3025" y="1040"/>
                  </a:lnTo>
                  <a:lnTo>
                    <a:pt x="2975" y="962"/>
                  </a:lnTo>
                  <a:lnTo>
                    <a:pt x="2921" y="886"/>
                  </a:lnTo>
                  <a:lnTo>
                    <a:pt x="2862" y="815"/>
                  </a:lnTo>
                  <a:lnTo>
                    <a:pt x="2798" y="747"/>
                  </a:lnTo>
                  <a:lnTo>
                    <a:pt x="2730" y="683"/>
                  </a:lnTo>
                  <a:lnTo>
                    <a:pt x="2659" y="624"/>
                  </a:lnTo>
                  <a:lnTo>
                    <a:pt x="2584" y="570"/>
                  </a:lnTo>
                  <a:lnTo>
                    <a:pt x="2505" y="520"/>
                  </a:lnTo>
                  <a:lnTo>
                    <a:pt x="2423" y="475"/>
                  </a:lnTo>
                  <a:lnTo>
                    <a:pt x="2337" y="436"/>
                  </a:lnTo>
                  <a:lnTo>
                    <a:pt x="2249" y="402"/>
                  </a:lnTo>
                  <a:lnTo>
                    <a:pt x="2158" y="374"/>
                  </a:lnTo>
                  <a:lnTo>
                    <a:pt x="2065" y="351"/>
                  </a:lnTo>
                  <a:lnTo>
                    <a:pt x="1969" y="335"/>
                  </a:lnTo>
                  <a:lnTo>
                    <a:pt x="1872" y="325"/>
                  </a:lnTo>
                  <a:lnTo>
                    <a:pt x="1773" y="322"/>
                  </a:lnTo>
                  <a:close/>
                  <a:moveTo>
                    <a:pt x="1773" y="0"/>
                  </a:moveTo>
                  <a:lnTo>
                    <a:pt x="1881" y="4"/>
                  </a:lnTo>
                  <a:lnTo>
                    <a:pt x="1987" y="13"/>
                  </a:lnTo>
                  <a:lnTo>
                    <a:pt x="2091" y="30"/>
                  </a:lnTo>
                  <a:lnTo>
                    <a:pt x="2194" y="51"/>
                  </a:lnTo>
                  <a:lnTo>
                    <a:pt x="2293" y="78"/>
                  </a:lnTo>
                  <a:lnTo>
                    <a:pt x="2391" y="112"/>
                  </a:lnTo>
                  <a:lnTo>
                    <a:pt x="2486" y="150"/>
                  </a:lnTo>
                  <a:lnTo>
                    <a:pt x="2578" y="194"/>
                  </a:lnTo>
                  <a:lnTo>
                    <a:pt x="2668" y="243"/>
                  </a:lnTo>
                  <a:lnTo>
                    <a:pt x="2753" y="296"/>
                  </a:lnTo>
                  <a:lnTo>
                    <a:pt x="2836" y="354"/>
                  </a:lnTo>
                  <a:lnTo>
                    <a:pt x="2915" y="418"/>
                  </a:lnTo>
                  <a:lnTo>
                    <a:pt x="2990" y="485"/>
                  </a:lnTo>
                  <a:lnTo>
                    <a:pt x="3061" y="556"/>
                  </a:lnTo>
                  <a:lnTo>
                    <a:pt x="3129" y="630"/>
                  </a:lnTo>
                  <a:lnTo>
                    <a:pt x="3191" y="710"/>
                  </a:lnTo>
                  <a:lnTo>
                    <a:pt x="3250" y="792"/>
                  </a:lnTo>
                  <a:lnTo>
                    <a:pt x="3304" y="879"/>
                  </a:lnTo>
                  <a:lnTo>
                    <a:pt x="3352" y="967"/>
                  </a:lnTo>
                  <a:lnTo>
                    <a:pt x="3395" y="1060"/>
                  </a:lnTo>
                  <a:lnTo>
                    <a:pt x="3434" y="1154"/>
                  </a:lnTo>
                  <a:lnTo>
                    <a:pt x="3468" y="1252"/>
                  </a:lnTo>
                  <a:lnTo>
                    <a:pt x="3495" y="1352"/>
                  </a:lnTo>
                  <a:lnTo>
                    <a:pt x="3516" y="1454"/>
                  </a:lnTo>
                  <a:lnTo>
                    <a:pt x="3533" y="1558"/>
                  </a:lnTo>
                  <a:lnTo>
                    <a:pt x="3542" y="1664"/>
                  </a:lnTo>
                  <a:lnTo>
                    <a:pt x="3546" y="1772"/>
                  </a:lnTo>
                  <a:lnTo>
                    <a:pt x="3542" y="1880"/>
                  </a:lnTo>
                  <a:lnTo>
                    <a:pt x="3533" y="1987"/>
                  </a:lnTo>
                  <a:lnTo>
                    <a:pt x="3516" y="2091"/>
                  </a:lnTo>
                  <a:lnTo>
                    <a:pt x="3495" y="2193"/>
                  </a:lnTo>
                  <a:lnTo>
                    <a:pt x="3468" y="2293"/>
                  </a:lnTo>
                  <a:lnTo>
                    <a:pt x="3434" y="2390"/>
                  </a:lnTo>
                  <a:lnTo>
                    <a:pt x="3395" y="2485"/>
                  </a:lnTo>
                  <a:lnTo>
                    <a:pt x="3352" y="2578"/>
                  </a:lnTo>
                  <a:lnTo>
                    <a:pt x="3304" y="2666"/>
                  </a:lnTo>
                  <a:lnTo>
                    <a:pt x="3250" y="2752"/>
                  </a:lnTo>
                  <a:lnTo>
                    <a:pt x="3191" y="2834"/>
                  </a:lnTo>
                  <a:lnTo>
                    <a:pt x="3129" y="2913"/>
                  </a:lnTo>
                  <a:lnTo>
                    <a:pt x="3061" y="2989"/>
                  </a:lnTo>
                  <a:lnTo>
                    <a:pt x="2990" y="3060"/>
                  </a:lnTo>
                  <a:lnTo>
                    <a:pt x="2915" y="3127"/>
                  </a:lnTo>
                  <a:lnTo>
                    <a:pt x="2836" y="3189"/>
                  </a:lnTo>
                  <a:lnTo>
                    <a:pt x="2753" y="3248"/>
                  </a:lnTo>
                  <a:lnTo>
                    <a:pt x="2668" y="3302"/>
                  </a:lnTo>
                  <a:lnTo>
                    <a:pt x="2578" y="3350"/>
                  </a:lnTo>
                  <a:lnTo>
                    <a:pt x="2486" y="3394"/>
                  </a:lnTo>
                  <a:lnTo>
                    <a:pt x="2391" y="3433"/>
                  </a:lnTo>
                  <a:lnTo>
                    <a:pt x="2293" y="3466"/>
                  </a:lnTo>
                  <a:lnTo>
                    <a:pt x="2194" y="3494"/>
                  </a:lnTo>
                  <a:lnTo>
                    <a:pt x="2091" y="3515"/>
                  </a:lnTo>
                  <a:lnTo>
                    <a:pt x="1987" y="3530"/>
                  </a:lnTo>
                  <a:lnTo>
                    <a:pt x="1881" y="3540"/>
                  </a:lnTo>
                  <a:lnTo>
                    <a:pt x="1773" y="3543"/>
                  </a:lnTo>
                  <a:lnTo>
                    <a:pt x="1665" y="3540"/>
                  </a:lnTo>
                  <a:lnTo>
                    <a:pt x="1558" y="3530"/>
                  </a:lnTo>
                  <a:lnTo>
                    <a:pt x="1454" y="3515"/>
                  </a:lnTo>
                  <a:lnTo>
                    <a:pt x="1352" y="3494"/>
                  </a:lnTo>
                  <a:lnTo>
                    <a:pt x="1251" y="3466"/>
                  </a:lnTo>
                  <a:lnTo>
                    <a:pt x="1154" y="3433"/>
                  </a:lnTo>
                  <a:lnTo>
                    <a:pt x="1059" y="3394"/>
                  </a:lnTo>
                  <a:lnTo>
                    <a:pt x="967" y="3350"/>
                  </a:lnTo>
                  <a:lnTo>
                    <a:pt x="878" y="3302"/>
                  </a:lnTo>
                  <a:lnTo>
                    <a:pt x="791" y="3248"/>
                  </a:lnTo>
                  <a:lnTo>
                    <a:pt x="709" y="3189"/>
                  </a:lnTo>
                  <a:lnTo>
                    <a:pt x="631" y="3127"/>
                  </a:lnTo>
                  <a:lnTo>
                    <a:pt x="555" y="3060"/>
                  </a:lnTo>
                  <a:lnTo>
                    <a:pt x="484" y="2989"/>
                  </a:lnTo>
                  <a:lnTo>
                    <a:pt x="417" y="2913"/>
                  </a:lnTo>
                  <a:lnTo>
                    <a:pt x="354" y="2834"/>
                  </a:lnTo>
                  <a:lnTo>
                    <a:pt x="296" y="2752"/>
                  </a:lnTo>
                  <a:lnTo>
                    <a:pt x="242" y="2666"/>
                  </a:lnTo>
                  <a:lnTo>
                    <a:pt x="193" y="2578"/>
                  </a:lnTo>
                  <a:lnTo>
                    <a:pt x="149" y="2485"/>
                  </a:lnTo>
                  <a:lnTo>
                    <a:pt x="111" y="2390"/>
                  </a:lnTo>
                  <a:lnTo>
                    <a:pt x="78" y="2293"/>
                  </a:lnTo>
                  <a:lnTo>
                    <a:pt x="50" y="2193"/>
                  </a:lnTo>
                  <a:lnTo>
                    <a:pt x="28" y="2091"/>
                  </a:lnTo>
                  <a:lnTo>
                    <a:pt x="13" y="1987"/>
                  </a:lnTo>
                  <a:lnTo>
                    <a:pt x="3" y="1880"/>
                  </a:lnTo>
                  <a:lnTo>
                    <a:pt x="0" y="1772"/>
                  </a:lnTo>
                  <a:lnTo>
                    <a:pt x="3" y="1664"/>
                  </a:lnTo>
                  <a:lnTo>
                    <a:pt x="13" y="1558"/>
                  </a:lnTo>
                  <a:lnTo>
                    <a:pt x="28" y="1454"/>
                  </a:lnTo>
                  <a:lnTo>
                    <a:pt x="50" y="1352"/>
                  </a:lnTo>
                  <a:lnTo>
                    <a:pt x="78" y="1252"/>
                  </a:lnTo>
                  <a:lnTo>
                    <a:pt x="111" y="1154"/>
                  </a:lnTo>
                  <a:lnTo>
                    <a:pt x="149" y="1060"/>
                  </a:lnTo>
                  <a:lnTo>
                    <a:pt x="193" y="967"/>
                  </a:lnTo>
                  <a:lnTo>
                    <a:pt x="242" y="879"/>
                  </a:lnTo>
                  <a:lnTo>
                    <a:pt x="296" y="792"/>
                  </a:lnTo>
                  <a:lnTo>
                    <a:pt x="354" y="710"/>
                  </a:lnTo>
                  <a:lnTo>
                    <a:pt x="417" y="630"/>
                  </a:lnTo>
                  <a:lnTo>
                    <a:pt x="484" y="556"/>
                  </a:lnTo>
                  <a:lnTo>
                    <a:pt x="555" y="485"/>
                  </a:lnTo>
                  <a:lnTo>
                    <a:pt x="631" y="418"/>
                  </a:lnTo>
                  <a:lnTo>
                    <a:pt x="709" y="354"/>
                  </a:lnTo>
                  <a:lnTo>
                    <a:pt x="791" y="296"/>
                  </a:lnTo>
                  <a:lnTo>
                    <a:pt x="878" y="243"/>
                  </a:lnTo>
                  <a:lnTo>
                    <a:pt x="967" y="194"/>
                  </a:lnTo>
                  <a:lnTo>
                    <a:pt x="1059" y="150"/>
                  </a:lnTo>
                  <a:lnTo>
                    <a:pt x="1154" y="112"/>
                  </a:lnTo>
                  <a:lnTo>
                    <a:pt x="1251" y="78"/>
                  </a:lnTo>
                  <a:lnTo>
                    <a:pt x="1352" y="51"/>
                  </a:lnTo>
                  <a:lnTo>
                    <a:pt x="1454" y="30"/>
                  </a:lnTo>
                  <a:lnTo>
                    <a:pt x="1558" y="13"/>
                  </a:lnTo>
                  <a:lnTo>
                    <a:pt x="1665" y="4"/>
                  </a:lnTo>
                  <a:lnTo>
                    <a:pt x="17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</p:grpSp>
      <p:sp>
        <p:nvSpPr>
          <p:cNvPr id="97" name="Inhaltsplatzhalter 4"/>
          <p:cNvSpPr txBox="1">
            <a:spLocks/>
          </p:cNvSpPr>
          <p:nvPr/>
        </p:nvSpPr>
        <p:spPr>
          <a:xfrm>
            <a:off x="1071321" y="3263229"/>
            <a:ext cx="3048000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TITLE GOES HERE</a:t>
            </a:r>
            <a:br>
              <a:rPr lang="en-US" sz="1400" b="1" dirty="0">
                <a:solidFill>
                  <a:schemeClr val="accent1"/>
                </a:solidFill>
                <a:latin typeface="+mj-lt"/>
              </a:rPr>
            </a:b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This is a sample text. You simply add your own text and description here. 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629395" y="3380087"/>
            <a:ext cx="320644" cy="320282"/>
            <a:chOff x="3867150" y="1868488"/>
            <a:chExt cx="1406525" cy="1404938"/>
          </a:xfrm>
          <a:solidFill>
            <a:schemeClr val="accent1"/>
          </a:solidFill>
        </p:grpSpPr>
        <p:sp>
          <p:nvSpPr>
            <p:cNvPr id="102" name="Freeform 6"/>
            <p:cNvSpPr>
              <a:spLocks/>
            </p:cNvSpPr>
            <p:nvPr/>
          </p:nvSpPr>
          <p:spPr bwMode="auto">
            <a:xfrm>
              <a:off x="4225925" y="2312988"/>
              <a:ext cx="715963" cy="539750"/>
            </a:xfrm>
            <a:custGeom>
              <a:avLst/>
              <a:gdLst>
                <a:gd name="T0" fmla="*/ 1534 w 1806"/>
                <a:gd name="T1" fmla="*/ 0 h 1359"/>
                <a:gd name="T2" fmla="*/ 1806 w 1806"/>
                <a:gd name="T3" fmla="*/ 280 h 1359"/>
                <a:gd name="T4" fmla="*/ 693 w 1806"/>
                <a:gd name="T5" fmla="*/ 1359 h 1359"/>
                <a:gd name="T6" fmla="*/ 0 w 1806"/>
                <a:gd name="T7" fmla="*/ 668 h 1359"/>
                <a:gd name="T8" fmla="*/ 236 w 1806"/>
                <a:gd name="T9" fmla="*/ 432 h 1359"/>
                <a:gd name="T10" fmla="*/ 676 w 1806"/>
                <a:gd name="T11" fmla="*/ 873 h 1359"/>
                <a:gd name="T12" fmla="*/ 1534 w 1806"/>
                <a:gd name="T13" fmla="*/ 0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6" h="1359">
                  <a:moveTo>
                    <a:pt x="1534" y="0"/>
                  </a:moveTo>
                  <a:lnTo>
                    <a:pt x="1806" y="280"/>
                  </a:lnTo>
                  <a:lnTo>
                    <a:pt x="693" y="1359"/>
                  </a:lnTo>
                  <a:lnTo>
                    <a:pt x="0" y="668"/>
                  </a:lnTo>
                  <a:lnTo>
                    <a:pt x="236" y="432"/>
                  </a:lnTo>
                  <a:lnTo>
                    <a:pt x="676" y="873"/>
                  </a:lnTo>
                  <a:lnTo>
                    <a:pt x="15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03" name="Freeform 7"/>
            <p:cNvSpPr>
              <a:spLocks noEditPoints="1"/>
            </p:cNvSpPr>
            <p:nvPr/>
          </p:nvSpPr>
          <p:spPr bwMode="auto">
            <a:xfrm>
              <a:off x="3867150" y="1868488"/>
              <a:ext cx="1406525" cy="1404938"/>
            </a:xfrm>
            <a:custGeom>
              <a:avLst/>
              <a:gdLst>
                <a:gd name="T0" fmla="*/ 1480 w 3546"/>
                <a:gd name="T1" fmla="*/ 351 h 3543"/>
                <a:gd name="T2" fmla="*/ 1122 w 3546"/>
                <a:gd name="T3" fmla="*/ 475 h 3543"/>
                <a:gd name="T4" fmla="*/ 814 w 3546"/>
                <a:gd name="T5" fmla="*/ 683 h 3543"/>
                <a:gd name="T6" fmla="*/ 569 w 3546"/>
                <a:gd name="T7" fmla="*/ 962 h 3543"/>
                <a:gd name="T8" fmla="*/ 401 w 3546"/>
                <a:gd name="T9" fmla="*/ 1296 h 3543"/>
                <a:gd name="T10" fmla="*/ 324 w 3546"/>
                <a:gd name="T11" fmla="*/ 1673 h 3543"/>
                <a:gd name="T12" fmla="*/ 350 w 3546"/>
                <a:gd name="T13" fmla="*/ 2064 h 3543"/>
                <a:gd name="T14" fmla="*/ 474 w 3546"/>
                <a:gd name="T15" fmla="*/ 2422 h 3543"/>
                <a:gd name="T16" fmla="*/ 682 w 3546"/>
                <a:gd name="T17" fmla="*/ 2731 h 3543"/>
                <a:gd name="T18" fmla="*/ 961 w 3546"/>
                <a:gd name="T19" fmla="*/ 2976 h 3543"/>
                <a:gd name="T20" fmla="*/ 1296 w 3546"/>
                <a:gd name="T21" fmla="*/ 3143 h 3543"/>
                <a:gd name="T22" fmla="*/ 1673 w 3546"/>
                <a:gd name="T23" fmla="*/ 3220 h 3543"/>
                <a:gd name="T24" fmla="*/ 2065 w 3546"/>
                <a:gd name="T25" fmla="*/ 3194 h 3543"/>
                <a:gd name="T26" fmla="*/ 2423 w 3546"/>
                <a:gd name="T27" fmla="*/ 3070 h 3543"/>
                <a:gd name="T28" fmla="*/ 2731 w 3546"/>
                <a:gd name="T29" fmla="*/ 2861 h 3543"/>
                <a:gd name="T30" fmla="*/ 2977 w 3546"/>
                <a:gd name="T31" fmla="*/ 2583 h 3543"/>
                <a:gd name="T32" fmla="*/ 3144 w 3546"/>
                <a:gd name="T33" fmla="*/ 2249 h 3543"/>
                <a:gd name="T34" fmla="*/ 3221 w 3546"/>
                <a:gd name="T35" fmla="*/ 1871 h 3543"/>
                <a:gd name="T36" fmla="*/ 3195 w 3546"/>
                <a:gd name="T37" fmla="*/ 1481 h 3543"/>
                <a:gd name="T38" fmla="*/ 3070 w 3546"/>
                <a:gd name="T39" fmla="*/ 1122 h 3543"/>
                <a:gd name="T40" fmla="*/ 2862 w 3546"/>
                <a:gd name="T41" fmla="*/ 815 h 3543"/>
                <a:gd name="T42" fmla="*/ 2584 w 3546"/>
                <a:gd name="T43" fmla="*/ 570 h 3543"/>
                <a:gd name="T44" fmla="*/ 2249 w 3546"/>
                <a:gd name="T45" fmla="*/ 402 h 3543"/>
                <a:gd name="T46" fmla="*/ 1872 w 3546"/>
                <a:gd name="T47" fmla="*/ 325 h 3543"/>
                <a:gd name="T48" fmla="*/ 1987 w 3546"/>
                <a:gd name="T49" fmla="*/ 13 h 3543"/>
                <a:gd name="T50" fmla="*/ 2391 w 3546"/>
                <a:gd name="T51" fmla="*/ 112 h 3543"/>
                <a:gd name="T52" fmla="*/ 2753 w 3546"/>
                <a:gd name="T53" fmla="*/ 296 h 3543"/>
                <a:gd name="T54" fmla="*/ 3061 w 3546"/>
                <a:gd name="T55" fmla="*/ 556 h 3543"/>
                <a:gd name="T56" fmla="*/ 3304 w 3546"/>
                <a:gd name="T57" fmla="*/ 879 h 3543"/>
                <a:gd name="T58" fmla="*/ 3468 w 3546"/>
                <a:gd name="T59" fmla="*/ 1252 h 3543"/>
                <a:gd name="T60" fmla="*/ 3542 w 3546"/>
                <a:gd name="T61" fmla="*/ 1664 h 3543"/>
                <a:gd name="T62" fmla="*/ 3516 w 3546"/>
                <a:gd name="T63" fmla="*/ 2091 h 3543"/>
                <a:gd name="T64" fmla="*/ 3395 w 3546"/>
                <a:gd name="T65" fmla="*/ 2485 h 3543"/>
                <a:gd name="T66" fmla="*/ 3191 w 3546"/>
                <a:gd name="T67" fmla="*/ 2834 h 3543"/>
                <a:gd name="T68" fmla="*/ 2915 w 3546"/>
                <a:gd name="T69" fmla="*/ 3127 h 3543"/>
                <a:gd name="T70" fmla="*/ 2578 w 3546"/>
                <a:gd name="T71" fmla="*/ 3350 h 3543"/>
                <a:gd name="T72" fmla="*/ 2194 w 3546"/>
                <a:gd name="T73" fmla="*/ 3494 h 3543"/>
                <a:gd name="T74" fmla="*/ 1773 w 3546"/>
                <a:gd name="T75" fmla="*/ 3543 h 3543"/>
                <a:gd name="T76" fmla="*/ 1352 w 3546"/>
                <a:gd name="T77" fmla="*/ 3494 h 3543"/>
                <a:gd name="T78" fmla="*/ 967 w 3546"/>
                <a:gd name="T79" fmla="*/ 3350 h 3543"/>
                <a:gd name="T80" fmla="*/ 631 w 3546"/>
                <a:gd name="T81" fmla="*/ 3127 h 3543"/>
                <a:gd name="T82" fmla="*/ 354 w 3546"/>
                <a:gd name="T83" fmla="*/ 2834 h 3543"/>
                <a:gd name="T84" fmla="*/ 149 w 3546"/>
                <a:gd name="T85" fmla="*/ 2485 h 3543"/>
                <a:gd name="T86" fmla="*/ 28 w 3546"/>
                <a:gd name="T87" fmla="*/ 2091 h 3543"/>
                <a:gd name="T88" fmla="*/ 3 w 3546"/>
                <a:gd name="T89" fmla="*/ 1664 h 3543"/>
                <a:gd name="T90" fmla="*/ 78 w 3546"/>
                <a:gd name="T91" fmla="*/ 1252 h 3543"/>
                <a:gd name="T92" fmla="*/ 242 w 3546"/>
                <a:gd name="T93" fmla="*/ 879 h 3543"/>
                <a:gd name="T94" fmla="*/ 484 w 3546"/>
                <a:gd name="T95" fmla="*/ 556 h 3543"/>
                <a:gd name="T96" fmla="*/ 791 w 3546"/>
                <a:gd name="T97" fmla="*/ 296 h 3543"/>
                <a:gd name="T98" fmla="*/ 1154 w 3546"/>
                <a:gd name="T99" fmla="*/ 112 h 3543"/>
                <a:gd name="T100" fmla="*/ 1558 w 3546"/>
                <a:gd name="T101" fmla="*/ 13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46" h="3543">
                  <a:moveTo>
                    <a:pt x="1773" y="322"/>
                  </a:moveTo>
                  <a:lnTo>
                    <a:pt x="1673" y="325"/>
                  </a:lnTo>
                  <a:lnTo>
                    <a:pt x="1575" y="335"/>
                  </a:lnTo>
                  <a:lnTo>
                    <a:pt x="1480" y="351"/>
                  </a:lnTo>
                  <a:lnTo>
                    <a:pt x="1386" y="374"/>
                  </a:lnTo>
                  <a:lnTo>
                    <a:pt x="1296" y="402"/>
                  </a:lnTo>
                  <a:lnTo>
                    <a:pt x="1207" y="435"/>
                  </a:lnTo>
                  <a:lnTo>
                    <a:pt x="1122" y="475"/>
                  </a:lnTo>
                  <a:lnTo>
                    <a:pt x="1040" y="519"/>
                  </a:lnTo>
                  <a:lnTo>
                    <a:pt x="961" y="569"/>
                  </a:lnTo>
                  <a:lnTo>
                    <a:pt x="885" y="624"/>
                  </a:lnTo>
                  <a:lnTo>
                    <a:pt x="814" y="683"/>
                  </a:lnTo>
                  <a:lnTo>
                    <a:pt x="746" y="746"/>
                  </a:lnTo>
                  <a:lnTo>
                    <a:pt x="682" y="814"/>
                  </a:lnTo>
                  <a:lnTo>
                    <a:pt x="623" y="886"/>
                  </a:lnTo>
                  <a:lnTo>
                    <a:pt x="569" y="962"/>
                  </a:lnTo>
                  <a:lnTo>
                    <a:pt x="519" y="1040"/>
                  </a:lnTo>
                  <a:lnTo>
                    <a:pt x="474" y="1122"/>
                  </a:lnTo>
                  <a:lnTo>
                    <a:pt x="435" y="1208"/>
                  </a:lnTo>
                  <a:lnTo>
                    <a:pt x="401" y="1296"/>
                  </a:lnTo>
                  <a:lnTo>
                    <a:pt x="372" y="1387"/>
                  </a:lnTo>
                  <a:lnTo>
                    <a:pt x="350" y="1479"/>
                  </a:lnTo>
                  <a:lnTo>
                    <a:pt x="334" y="1576"/>
                  </a:lnTo>
                  <a:lnTo>
                    <a:pt x="324" y="1673"/>
                  </a:lnTo>
                  <a:lnTo>
                    <a:pt x="321" y="1772"/>
                  </a:lnTo>
                  <a:lnTo>
                    <a:pt x="324" y="1871"/>
                  </a:lnTo>
                  <a:lnTo>
                    <a:pt x="334" y="1969"/>
                  </a:lnTo>
                  <a:lnTo>
                    <a:pt x="350" y="2064"/>
                  </a:lnTo>
                  <a:lnTo>
                    <a:pt x="372" y="2158"/>
                  </a:lnTo>
                  <a:lnTo>
                    <a:pt x="401" y="2249"/>
                  </a:lnTo>
                  <a:lnTo>
                    <a:pt x="435" y="2337"/>
                  </a:lnTo>
                  <a:lnTo>
                    <a:pt x="474" y="2422"/>
                  </a:lnTo>
                  <a:lnTo>
                    <a:pt x="519" y="2504"/>
                  </a:lnTo>
                  <a:lnTo>
                    <a:pt x="569" y="2583"/>
                  </a:lnTo>
                  <a:lnTo>
                    <a:pt x="623" y="2659"/>
                  </a:lnTo>
                  <a:lnTo>
                    <a:pt x="682" y="2731"/>
                  </a:lnTo>
                  <a:lnTo>
                    <a:pt x="746" y="2798"/>
                  </a:lnTo>
                  <a:lnTo>
                    <a:pt x="814" y="2861"/>
                  </a:lnTo>
                  <a:lnTo>
                    <a:pt x="885" y="2921"/>
                  </a:lnTo>
                  <a:lnTo>
                    <a:pt x="961" y="2976"/>
                  </a:lnTo>
                  <a:lnTo>
                    <a:pt x="1040" y="3025"/>
                  </a:lnTo>
                  <a:lnTo>
                    <a:pt x="1122" y="3070"/>
                  </a:lnTo>
                  <a:lnTo>
                    <a:pt x="1207" y="3108"/>
                  </a:lnTo>
                  <a:lnTo>
                    <a:pt x="1296" y="3143"/>
                  </a:lnTo>
                  <a:lnTo>
                    <a:pt x="1386" y="3171"/>
                  </a:lnTo>
                  <a:lnTo>
                    <a:pt x="1480" y="3194"/>
                  </a:lnTo>
                  <a:lnTo>
                    <a:pt x="1575" y="3210"/>
                  </a:lnTo>
                  <a:lnTo>
                    <a:pt x="1673" y="3220"/>
                  </a:lnTo>
                  <a:lnTo>
                    <a:pt x="1773" y="3223"/>
                  </a:lnTo>
                  <a:lnTo>
                    <a:pt x="1872" y="3220"/>
                  </a:lnTo>
                  <a:lnTo>
                    <a:pt x="1969" y="3210"/>
                  </a:lnTo>
                  <a:lnTo>
                    <a:pt x="2065" y="3194"/>
                  </a:lnTo>
                  <a:lnTo>
                    <a:pt x="2158" y="3171"/>
                  </a:lnTo>
                  <a:lnTo>
                    <a:pt x="2250" y="3143"/>
                  </a:lnTo>
                  <a:lnTo>
                    <a:pt x="2337" y="3108"/>
                  </a:lnTo>
                  <a:lnTo>
                    <a:pt x="2423" y="3070"/>
                  </a:lnTo>
                  <a:lnTo>
                    <a:pt x="2506" y="3025"/>
                  </a:lnTo>
                  <a:lnTo>
                    <a:pt x="2585" y="2976"/>
                  </a:lnTo>
                  <a:lnTo>
                    <a:pt x="2660" y="2921"/>
                  </a:lnTo>
                  <a:lnTo>
                    <a:pt x="2731" y="2861"/>
                  </a:lnTo>
                  <a:lnTo>
                    <a:pt x="2799" y="2798"/>
                  </a:lnTo>
                  <a:lnTo>
                    <a:pt x="2863" y="2731"/>
                  </a:lnTo>
                  <a:lnTo>
                    <a:pt x="2921" y="2659"/>
                  </a:lnTo>
                  <a:lnTo>
                    <a:pt x="2977" y="2583"/>
                  </a:lnTo>
                  <a:lnTo>
                    <a:pt x="3026" y="2504"/>
                  </a:lnTo>
                  <a:lnTo>
                    <a:pt x="3070" y="2422"/>
                  </a:lnTo>
                  <a:lnTo>
                    <a:pt x="3110" y="2337"/>
                  </a:lnTo>
                  <a:lnTo>
                    <a:pt x="3144" y="2249"/>
                  </a:lnTo>
                  <a:lnTo>
                    <a:pt x="3173" y="2158"/>
                  </a:lnTo>
                  <a:lnTo>
                    <a:pt x="3195" y="2064"/>
                  </a:lnTo>
                  <a:lnTo>
                    <a:pt x="3211" y="1969"/>
                  </a:lnTo>
                  <a:lnTo>
                    <a:pt x="3221" y="1871"/>
                  </a:lnTo>
                  <a:lnTo>
                    <a:pt x="3225" y="1772"/>
                  </a:lnTo>
                  <a:lnTo>
                    <a:pt x="3221" y="1673"/>
                  </a:lnTo>
                  <a:lnTo>
                    <a:pt x="3211" y="1576"/>
                  </a:lnTo>
                  <a:lnTo>
                    <a:pt x="3195" y="1481"/>
                  </a:lnTo>
                  <a:lnTo>
                    <a:pt x="3172" y="1387"/>
                  </a:lnTo>
                  <a:lnTo>
                    <a:pt x="3144" y="1296"/>
                  </a:lnTo>
                  <a:lnTo>
                    <a:pt x="3109" y="1208"/>
                  </a:lnTo>
                  <a:lnTo>
                    <a:pt x="3070" y="1122"/>
                  </a:lnTo>
                  <a:lnTo>
                    <a:pt x="3025" y="1040"/>
                  </a:lnTo>
                  <a:lnTo>
                    <a:pt x="2975" y="962"/>
                  </a:lnTo>
                  <a:lnTo>
                    <a:pt x="2921" y="886"/>
                  </a:lnTo>
                  <a:lnTo>
                    <a:pt x="2862" y="815"/>
                  </a:lnTo>
                  <a:lnTo>
                    <a:pt x="2798" y="747"/>
                  </a:lnTo>
                  <a:lnTo>
                    <a:pt x="2730" y="683"/>
                  </a:lnTo>
                  <a:lnTo>
                    <a:pt x="2659" y="624"/>
                  </a:lnTo>
                  <a:lnTo>
                    <a:pt x="2584" y="570"/>
                  </a:lnTo>
                  <a:lnTo>
                    <a:pt x="2505" y="520"/>
                  </a:lnTo>
                  <a:lnTo>
                    <a:pt x="2423" y="475"/>
                  </a:lnTo>
                  <a:lnTo>
                    <a:pt x="2337" y="436"/>
                  </a:lnTo>
                  <a:lnTo>
                    <a:pt x="2249" y="402"/>
                  </a:lnTo>
                  <a:lnTo>
                    <a:pt x="2158" y="374"/>
                  </a:lnTo>
                  <a:lnTo>
                    <a:pt x="2065" y="351"/>
                  </a:lnTo>
                  <a:lnTo>
                    <a:pt x="1969" y="335"/>
                  </a:lnTo>
                  <a:lnTo>
                    <a:pt x="1872" y="325"/>
                  </a:lnTo>
                  <a:lnTo>
                    <a:pt x="1773" y="322"/>
                  </a:lnTo>
                  <a:close/>
                  <a:moveTo>
                    <a:pt x="1773" y="0"/>
                  </a:moveTo>
                  <a:lnTo>
                    <a:pt x="1881" y="4"/>
                  </a:lnTo>
                  <a:lnTo>
                    <a:pt x="1987" y="13"/>
                  </a:lnTo>
                  <a:lnTo>
                    <a:pt x="2091" y="30"/>
                  </a:lnTo>
                  <a:lnTo>
                    <a:pt x="2194" y="51"/>
                  </a:lnTo>
                  <a:lnTo>
                    <a:pt x="2293" y="78"/>
                  </a:lnTo>
                  <a:lnTo>
                    <a:pt x="2391" y="112"/>
                  </a:lnTo>
                  <a:lnTo>
                    <a:pt x="2486" y="150"/>
                  </a:lnTo>
                  <a:lnTo>
                    <a:pt x="2578" y="194"/>
                  </a:lnTo>
                  <a:lnTo>
                    <a:pt x="2668" y="243"/>
                  </a:lnTo>
                  <a:lnTo>
                    <a:pt x="2753" y="296"/>
                  </a:lnTo>
                  <a:lnTo>
                    <a:pt x="2836" y="354"/>
                  </a:lnTo>
                  <a:lnTo>
                    <a:pt x="2915" y="418"/>
                  </a:lnTo>
                  <a:lnTo>
                    <a:pt x="2990" y="485"/>
                  </a:lnTo>
                  <a:lnTo>
                    <a:pt x="3061" y="556"/>
                  </a:lnTo>
                  <a:lnTo>
                    <a:pt x="3129" y="630"/>
                  </a:lnTo>
                  <a:lnTo>
                    <a:pt x="3191" y="710"/>
                  </a:lnTo>
                  <a:lnTo>
                    <a:pt x="3250" y="792"/>
                  </a:lnTo>
                  <a:lnTo>
                    <a:pt x="3304" y="879"/>
                  </a:lnTo>
                  <a:lnTo>
                    <a:pt x="3352" y="967"/>
                  </a:lnTo>
                  <a:lnTo>
                    <a:pt x="3395" y="1060"/>
                  </a:lnTo>
                  <a:lnTo>
                    <a:pt x="3434" y="1154"/>
                  </a:lnTo>
                  <a:lnTo>
                    <a:pt x="3468" y="1252"/>
                  </a:lnTo>
                  <a:lnTo>
                    <a:pt x="3495" y="1352"/>
                  </a:lnTo>
                  <a:lnTo>
                    <a:pt x="3516" y="1454"/>
                  </a:lnTo>
                  <a:lnTo>
                    <a:pt x="3533" y="1558"/>
                  </a:lnTo>
                  <a:lnTo>
                    <a:pt x="3542" y="1664"/>
                  </a:lnTo>
                  <a:lnTo>
                    <a:pt x="3546" y="1772"/>
                  </a:lnTo>
                  <a:lnTo>
                    <a:pt x="3542" y="1880"/>
                  </a:lnTo>
                  <a:lnTo>
                    <a:pt x="3533" y="1987"/>
                  </a:lnTo>
                  <a:lnTo>
                    <a:pt x="3516" y="2091"/>
                  </a:lnTo>
                  <a:lnTo>
                    <a:pt x="3495" y="2193"/>
                  </a:lnTo>
                  <a:lnTo>
                    <a:pt x="3468" y="2293"/>
                  </a:lnTo>
                  <a:lnTo>
                    <a:pt x="3434" y="2390"/>
                  </a:lnTo>
                  <a:lnTo>
                    <a:pt x="3395" y="2485"/>
                  </a:lnTo>
                  <a:lnTo>
                    <a:pt x="3352" y="2578"/>
                  </a:lnTo>
                  <a:lnTo>
                    <a:pt x="3304" y="2666"/>
                  </a:lnTo>
                  <a:lnTo>
                    <a:pt x="3250" y="2752"/>
                  </a:lnTo>
                  <a:lnTo>
                    <a:pt x="3191" y="2834"/>
                  </a:lnTo>
                  <a:lnTo>
                    <a:pt x="3129" y="2913"/>
                  </a:lnTo>
                  <a:lnTo>
                    <a:pt x="3061" y="2989"/>
                  </a:lnTo>
                  <a:lnTo>
                    <a:pt x="2990" y="3060"/>
                  </a:lnTo>
                  <a:lnTo>
                    <a:pt x="2915" y="3127"/>
                  </a:lnTo>
                  <a:lnTo>
                    <a:pt x="2836" y="3189"/>
                  </a:lnTo>
                  <a:lnTo>
                    <a:pt x="2753" y="3248"/>
                  </a:lnTo>
                  <a:lnTo>
                    <a:pt x="2668" y="3302"/>
                  </a:lnTo>
                  <a:lnTo>
                    <a:pt x="2578" y="3350"/>
                  </a:lnTo>
                  <a:lnTo>
                    <a:pt x="2486" y="3394"/>
                  </a:lnTo>
                  <a:lnTo>
                    <a:pt x="2391" y="3433"/>
                  </a:lnTo>
                  <a:lnTo>
                    <a:pt x="2293" y="3466"/>
                  </a:lnTo>
                  <a:lnTo>
                    <a:pt x="2194" y="3494"/>
                  </a:lnTo>
                  <a:lnTo>
                    <a:pt x="2091" y="3515"/>
                  </a:lnTo>
                  <a:lnTo>
                    <a:pt x="1987" y="3530"/>
                  </a:lnTo>
                  <a:lnTo>
                    <a:pt x="1881" y="3540"/>
                  </a:lnTo>
                  <a:lnTo>
                    <a:pt x="1773" y="3543"/>
                  </a:lnTo>
                  <a:lnTo>
                    <a:pt x="1665" y="3540"/>
                  </a:lnTo>
                  <a:lnTo>
                    <a:pt x="1558" y="3530"/>
                  </a:lnTo>
                  <a:lnTo>
                    <a:pt x="1454" y="3515"/>
                  </a:lnTo>
                  <a:lnTo>
                    <a:pt x="1352" y="3494"/>
                  </a:lnTo>
                  <a:lnTo>
                    <a:pt x="1251" y="3466"/>
                  </a:lnTo>
                  <a:lnTo>
                    <a:pt x="1154" y="3433"/>
                  </a:lnTo>
                  <a:lnTo>
                    <a:pt x="1059" y="3394"/>
                  </a:lnTo>
                  <a:lnTo>
                    <a:pt x="967" y="3350"/>
                  </a:lnTo>
                  <a:lnTo>
                    <a:pt x="878" y="3302"/>
                  </a:lnTo>
                  <a:lnTo>
                    <a:pt x="791" y="3248"/>
                  </a:lnTo>
                  <a:lnTo>
                    <a:pt x="709" y="3189"/>
                  </a:lnTo>
                  <a:lnTo>
                    <a:pt x="631" y="3127"/>
                  </a:lnTo>
                  <a:lnTo>
                    <a:pt x="555" y="3060"/>
                  </a:lnTo>
                  <a:lnTo>
                    <a:pt x="484" y="2989"/>
                  </a:lnTo>
                  <a:lnTo>
                    <a:pt x="417" y="2913"/>
                  </a:lnTo>
                  <a:lnTo>
                    <a:pt x="354" y="2834"/>
                  </a:lnTo>
                  <a:lnTo>
                    <a:pt x="296" y="2752"/>
                  </a:lnTo>
                  <a:lnTo>
                    <a:pt x="242" y="2666"/>
                  </a:lnTo>
                  <a:lnTo>
                    <a:pt x="193" y="2578"/>
                  </a:lnTo>
                  <a:lnTo>
                    <a:pt x="149" y="2485"/>
                  </a:lnTo>
                  <a:lnTo>
                    <a:pt x="111" y="2390"/>
                  </a:lnTo>
                  <a:lnTo>
                    <a:pt x="78" y="2293"/>
                  </a:lnTo>
                  <a:lnTo>
                    <a:pt x="50" y="2193"/>
                  </a:lnTo>
                  <a:lnTo>
                    <a:pt x="28" y="2091"/>
                  </a:lnTo>
                  <a:lnTo>
                    <a:pt x="13" y="1987"/>
                  </a:lnTo>
                  <a:lnTo>
                    <a:pt x="3" y="1880"/>
                  </a:lnTo>
                  <a:lnTo>
                    <a:pt x="0" y="1772"/>
                  </a:lnTo>
                  <a:lnTo>
                    <a:pt x="3" y="1664"/>
                  </a:lnTo>
                  <a:lnTo>
                    <a:pt x="13" y="1558"/>
                  </a:lnTo>
                  <a:lnTo>
                    <a:pt x="28" y="1454"/>
                  </a:lnTo>
                  <a:lnTo>
                    <a:pt x="50" y="1352"/>
                  </a:lnTo>
                  <a:lnTo>
                    <a:pt x="78" y="1252"/>
                  </a:lnTo>
                  <a:lnTo>
                    <a:pt x="111" y="1154"/>
                  </a:lnTo>
                  <a:lnTo>
                    <a:pt x="149" y="1060"/>
                  </a:lnTo>
                  <a:lnTo>
                    <a:pt x="193" y="967"/>
                  </a:lnTo>
                  <a:lnTo>
                    <a:pt x="242" y="879"/>
                  </a:lnTo>
                  <a:lnTo>
                    <a:pt x="296" y="792"/>
                  </a:lnTo>
                  <a:lnTo>
                    <a:pt x="354" y="710"/>
                  </a:lnTo>
                  <a:lnTo>
                    <a:pt x="417" y="630"/>
                  </a:lnTo>
                  <a:lnTo>
                    <a:pt x="484" y="556"/>
                  </a:lnTo>
                  <a:lnTo>
                    <a:pt x="555" y="485"/>
                  </a:lnTo>
                  <a:lnTo>
                    <a:pt x="631" y="418"/>
                  </a:lnTo>
                  <a:lnTo>
                    <a:pt x="709" y="354"/>
                  </a:lnTo>
                  <a:lnTo>
                    <a:pt x="791" y="296"/>
                  </a:lnTo>
                  <a:lnTo>
                    <a:pt x="878" y="243"/>
                  </a:lnTo>
                  <a:lnTo>
                    <a:pt x="967" y="194"/>
                  </a:lnTo>
                  <a:lnTo>
                    <a:pt x="1059" y="150"/>
                  </a:lnTo>
                  <a:lnTo>
                    <a:pt x="1154" y="112"/>
                  </a:lnTo>
                  <a:lnTo>
                    <a:pt x="1251" y="78"/>
                  </a:lnTo>
                  <a:lnTo>
                    <a:pt x="1352" y="51"/>
                  </a:lnTo>
                  <a:lnTo>
                    <a:pt x="1454" y="30"/>
                  </a:lnTo>
                  <a:lnTo>
                    <a:pt x="1558" y="13"/>
                  </a:lnTo>
                  <a:lnTo>
                    <a:pt x="1665" y="4"/>
                  </a:lnTo>
                  <a:lnTo>
                    <a:pt x="17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</p:grpSp>
      <p:sp>
        <p:nvSpPr>
          <p:cNvPr id="107" name="Inhaltsplatzhalter 4"/>
          <p:cNvSpPr txBox="1">
            <a:spLocks/>
          </p:cNvSpPr>
          <p:nvPr/>
        </p:nvSpPr>
        <p:spPr>
          <a:xfrm>
            <a:off x="1071321" y="3967031"/>
            <a:ext cx="3048000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TITLE GOES HERE</a:t>
            </a:r>
            <a:br>
              <a:rPr lang="en-US" sz="1400" b="1" dirty="0">
                <a:solidFill>
                  <a:schemeClr val="accent1"/>
                </a:solidFill>
                <a:latin typeface="+mj-lt"/>
              </a:rPr>
            </a:b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This is a sample text. You simply add your own text and description here. 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629395" y="4083889"/>
            <a:ext cx="320644" cy="320282"/>
            <a:chOff x="3867150" y="1868488"/>
            <a:chExt cx="1406525" cy="1404938"/>
          </a:xfrm>
          <a:solidFill>
            <a:schemeClr val="accent1"/>
          </a:solidFill>
        </p:grpSpPr>
        <p:sp>
          <p:nvSpPr>
            <p:cNvPr id="109" name="Freeform 6"/>
            <p:cNvSpPr>
              <a:spLocks/>
            </p:cNvSpPr>
            <p:nvPr/>
          </p:nvSpPr>
          <p:spPr bwMode="auto">
            <a:xfrm>
              <a:off x="4225925" y="2312988"/>
              <a:ext cx="715963" cy="539750"/>
            </a:xfrm>
            <a:custGeom>
              <a:avLst/>
              <a:gdLst>
                <a:gd name="T0" fmla="*/ 1534 w 1806"/>
                <a:gd name="T1" fmla="*/ 0 h 1359"/>
                <a:gd name="T2" fmla="*/ 1806 w 1806"/>
                <a:gd name="T3" fmla="*/ 280 h 1359"/>
                <a:gd name="T4" fmla="*/ 693 w 1806"/>
                <a:gd name="T5" fmla="*/ 1359 h 1359"/>
                <a:gd name="T6" fmla="*/ 0 w 1806"/>
                <a:gd name="T7" fmla="*/ 668 h 1359"/>
                <a:gd name="T8" fmla="*/ 236 w 1806"/>
                <a:gd name="T9" fmla="*/ 432 h 1359"/>
                <a:gd name="T10" fmla="*/ 676 w 1806"/>
                <a:gd name="T11" fmla="*/ 873 h 1359"/>
                <a:gd name="T12" fmla="*/ 1534 w 1806"/>
                <a:gd name="T13" fmla="*/ 0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6" h="1359">
                  <a:moveTo>
                    <a:pt x="1534" y="0"/>
                  </a:moveTo>
                  <a:lnTo>
                    <a:pt x="1806" y="280"/>
                  </a:lnTo>
                  <a:lnTo>
                    <a:pt x="693" y="1359"/>
                  </a:lnTo>
                  <a:lnTo>
                    <a:pt x="0" y="668"/>
                  </a:lnTo>
                  <a:lnTo>
                    <a:pt x="236" y="432"/>
                  </a:lnTo>
                  <a:lnTo>
                    <a:pt x="676" y="873"/>
                  </a:lnTo>
                  <a:lnTo>
                    <a:pt x="15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110" name="Freeform 7"/>
            <p:cNvSpPr>
              <a:spLocks noEditPoints="1"/>
            </p:cNvSpPr>
            <p:nvPr/>
          </p:nvSpPr>
          <p:spPr bwMode="auto">
            <a:xfrm>
              <a:off x="3867150" y="1868488"/>
              <a:ext cx="1406525" cy="1404938"/>
            </a:xfrm>
            <a:custGeom>
              <a:avLst/>
              <a:gdLst>
                <a:gd name="T0" fmla="*/ 1480 w 3546"/>
                <a:gd name="T1" fmla="*/ 351 h 3543"/>
                <a:gd name="T2" fmla="*/ 1122 w 3546"/>
                <a:gd name="T3" fmla="*/ 475 h 3543"/>
                <a:gd name="T4" fmla="*/ 814 w 3546"/>
                <a:gd name="T5" fmla="*/ 683 h 3543"/>
                <a:gd name="T6" fmla="*/ 569 w 3546"/>
                <a:gd name="T7" fmla="*/ 962 h 3543"/>
                <a:gd name="T8" fmla="*/ 401 w 3546"/>
                <a:gd name="T9" fmla="*/ 1296 h 3543"/>
                <a:gd name="T10" fmla="*/ 324 w 3546"/>
                <a:gd name="T11" fmla="*/ 1673 h 3543"/>
                <a:gd name="T12" fmla="*/ 350 w 3546"/>
                <a:gd name="T13" fmla="*/ 2064 h 3543"/>
                <a:gd name="T14" fmla="*/ 474 w 3546"/>
                <a:gd name="T15" fmla="*/ 2422 h 3543"/>
                <a:gd name="T16" fmla="*/ 682 w 3546"/>
                <a:gd name="T17" fmla="*/ 2731 h 3543"/>
                <a:gd name="T18" fmla="*/ 961 w 3546"/>
                <a:gd name="T19" fmla="*/ 2976 h 3543"/>
                <a:gd name="T20" fmla="*/ 1296 w 3546"/>
                <a:gd name="T21" fmla="*/ 3143 h 3543"/>
                <a:gd name="T22" fmla="*/ 1673 w 3546"/>
                <a:gd name="T23" fmla="*/ 3220 h 3543"/>
                <a:gd name="T24" fmla="*/ 2065 w 3546"/>
                <a:gd name="T25" fmla="*/ 3194 h 3543"/>
                <a:gd name="T26" fmla="*/ 2423 w 3546"/>
                <a:gd name="T27" fmla="*/ 3070 h 3543"/>
                <a:gd name="T28" fmla="*/ 2731 w 3546"/>
                <a:gd name="T29" fmla="*/ 2861 h 3543"/>
                <a:gd name="T30" fmla="*/ 2977 w 3546"/>
                <a:gd name="T31" fmla="*/ 2583 h 3543"/>
                <a:gd name="T32" fmla="*/ 3144 w 3546"/>
                <a:gd name="T33" fmla="*/ 2249 h 3543"/>
                <a:gd name="T34" fmla="*/ 3221 w 3546"/>
                <a:gd name="T35" fmla="*/ 1871 h 3543"/>
                <a:gd name="T36" fmla="*/ 3195 w 3546"/>
                <a:gd name="T37" fmla="*/ 1481 h 3543"/>
                <a:gd name="T38" fmla="*/ 3070 w 3546"/>
                <a:gd name="T39" fmla="*/ 1122 h 3543"/>
                <a:gd name="T40" fmla="*/ 2862 w 3546"/>
                <a:gd name="T41" fmla="*/ 815 h 3543"/>
                <a:gd name="T42" fmla="*/ 2584 w 3546"/>
                <a:gd name="T43" fmla="*/ 570 h 3543"/>
                <a:gd name="T44" fmla="*/ 2249 w 3546"/>
                <a:gd name="T45" fmla="*/ 402 h 3543"/>
                <a:gd name="T46" fmla="*/ 1872 w 3546"/>
                <a:gd name="T47" fmla="*/ 325 h 3543"/>
                <a:gd name="T48" fmla="*/ 1987 w 3546"/>
                <a:gd name="T49" fmla="*/ 13 h 3543"/>
                <a:gd name="T50" fmla="*/ 2391 w 3546"/>
                <a:gd name="T51" fmla="*/ 112 h 3543"/>
                <a:gd name="T52" fmla="*/ 2753 w 3546"/>
                <a:gd name="T53" fmla="*/ 296 h 3543"/>
                <a:gd name="T54" fmla="*/ 3061 w 3546"/>
                <a:gd name="T55" fmla="*/ 556 h 3543"/>
                <a:gd name="T56" fmla="*/ 3304 w 3546"/>
                <a:gd name="T57" fmla="*/ 879 h 3543"/>
                <a:gd name="T58" fmla="*/ 3468 w 3546"/>
                <a:gd name="T59" fmla="*/ 1252 h 3543"/>
                <a:gd name="T60" fmla="*/ 3542 w 3546"/>
                <a:gd name="T61" fmla="*/ 1664 h 3543"/>
                <a:gd name="T62" fmla="*/ 3516 w 3546"/>
                <a:gd name="T63" fmla="*/ 2091 h 3543"/>
                <a:gd name="T64" fmla="*/ 3395 w 3546"/>
                <a:gd name="T65" fmla="*/ 2485 h 3543"/>
                <a:gd name="T66" fmla="*/ 3191 w 3546"/>
                <a:gd name="T67" fmla="*/ 2834 h 3543"/>
                <a:gd name="T68" fmla="*/ 2915 w 3546"/>
                <a:gd name="T69" fmla="*/ 3127 h 3543"/>
                <a:gd name="T70" fmla="*/ 2578 w 3546"/>
                <a:gd name="T71" fmla="*/ 3350 h 3543"/>
                <a:gd name="T72" fmla="*/ 2194 w 3546"/>
                <a:gd name="T73" fmla="*/ 3494 h 3543"/>
                <a:gd name="T74" fmla="*/ 1773 w 3546"/>
                <a:gd name="T75" fmla="*/ 3543 h 3543"/>
                <a:gd name="T76" fmla="*/ 1352 w 3546"/>
                <a:gd name="T77" fmla="*/ 3494 h 3543"/>
                <a:gd name="T78" fmla="*/ 967 w 3546"/>
                <a:gd name="T79" fmla="*/ 3350 h 3543"/>
                <a:gd name="T80" fmla="*/ 631 w 3546"/>
                <a:gd name="T81" fmla="*/ 3127 h 3543"/>
                <a:gd name="T82" fmla="*/ 354 w 3546"/>
                <a:gd name="T83" fmla="*/ 2834 h 3543"/>
                <a:gd name="T84" fmla="*/ 149 w 3546"/>
                <a:gd name="T85" fmla="*/ 2485 h 3543"/>
                <a:gd name="T86" fmla="*/ 28 w 3546"/>
                <a:gd name="T87" fmla="*/ 2091 h 3543"/>
                <a:gd name="T88" fmla="*/ 3 w 3546"/>
                <a:gd name="T89" fmla="*/ 1664 h 3543"/>
                <a:gd name="T90" fmla="*/ 78 w 3546"/>
                <a:gd name="T91" fmla="*/ 1252 h 3543"/>
                <a:gd name="T92" fmla="*/ 242 w 3546"/>
                <a:gd name="T93" fmla="*/ 879 h 3543"/>
                <a:gd name="T94" fmla="*/ 484 w 3546"/>
                <a:gd name="T95" fmla="*/ 556 h 3543"/>
                <a:gd name="T96" fmla="*/ 791 w 3546"/>
                <a:gd name="T97" fmla="*/ 296 h 3543"/>
                <a:gd name="T98" fmla="*/ 1154 w 3546"/>
                <a:gd name="T99" fmla="*/ 112 h 3543"/>
                <a:gd name="T100" fmla="*/ 1558 w 3546"/>
                <a:gd name="T101" fmla="*/ 13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46" h="3543">
                  <a:moveTo>
                    <a:pt x="1773" y="322"/>
                  </a:moveTo>
                  <a:lnTo>
                    <a:pt x="1673" y="325"/>
                  </a:lnTo>
                  <a:lnTo>
                    <a:pt x="1575" y="335"/>
                  </a:lnTo>
                  <a:lnTo>
                    <a:pt x="1480" y="351"/>
                  </a:lnTo>
                  <a:lnTo>
                    <a:pt x="1386" y="374"/>
                  </a:lnTo>
                  <a:lnTo>
                    <a:pt x="1296" y="402"/>
                  </a:lnTo>
                  <a:lnTo>
                    <a:pt x="1207" y="435"/>
                  </a:lnTo>
                  <a:lnTo>
                    <a:pt x="1122" y="475"/>
                  </a:lnTo>
                  <a:lnTo>
                    <a:pt x="1040" y="519"/>
                  </a:lnTo>
                  <a:lnTo>
                    <a:pt x="961" y="569"/>
                  </a:lnTo>
                  <a:lnTo>
                    <a:pt x="885" y="624"/>
                  </a:lnTo>
                  <a:lnTo>
                    <a:pt x="814" y="683"/>
                  </a:lnTo>
                  <a:lnTo>
                    <a:pt x="746" y="746"/>
                  </a:lnTo>
                  <a:lnTo>
                    <a:pt x="682" y="814"/>
                  </a:lnTo>
                  <a:lnTo>
                    <a:pt x="623" y="886"/>
                  </a:lnTo>
                  <a:lnTo>
                    <a:pt x="569" y="962"/>
                  </a:lnTo>
                  <a:lnTo>
                    <a:pt x="519" y="1040"/>
                  </a:lnTo>
                  <a:lnTo>
                    <a:pt x="474" y="1122"/>
                  </a:lnTo>
                  <a:lnTo>
                    <a:pt x="435" y="1208"/>
                  </a:lnTo>
                  <a:lnTo>
                    <a:pt x="401" y="1296"/>
                  </a:lnTo>
                  <a:lnTo>
                    <a:pt x="372" y="1387"/>
                  </a:lnTo>
                  <a:lnTo>
                    <a:pt x="350" y="1479"/>
                  </a:lnTo>
                  <a:lnTo>
                    <a:pt x="334" y="1576"/>
                  </a:lnTo>
                  <a:lnTo>
                    <a:pt x="324" y="1673"/>
                  </a:lnTo>
                  <a:lnTo>
                    <a:pt x="321" y="1772"/>
                  </a:lnTo>
                  <a:lnTo>
                    <a:pt x="324" y="1871"/>
                  </a:lnTo>
                  <a:lnTo>
                    <a:pt x="334" y="1969"/>
                  </a:lnTo>
                  <a:lnTo>
                    <a:pt x="350" y="2064"/>
                  </a:lnTo>
                  <a:lnTo>
                    <a:pt x="372" y="2158"/>
                  </a:lnTo>
                  <a:lnTo>
                    <a:pt x="401" y="2249"/>
                  </a:lnTo>
                  <a:lnTo>
                    <a:pt x="435" y="2337"/>
                  </a:lnTo>
                  <a:lnTo>
                    <a:pt x="474" y="2422"/>
                  </a:lnTo>
                  <a:lnTo>
                    <a:pt x="519" y="2504"/>
                  </a:lnTo>
                  <a:lnTo>
                    <a:pt x="569" y="2583"/>
                  </a:lnTo>
                  <a:lnTo>
                    <a:pt x="623" y="2659"/>
                  </a:lnTo>
                  <a:lnTo>
                    <a:pt x="682" y="2731"/>
                  </a:lnTo>
                  <a:lnTo>
                    <a:pt x="746" y="2798"/>
                  </a:lnTo>
                  <a:lnTo>
                    <a:pt x="814" y="2861"/>
                  </a:lnTo>
                  <a:lnTo>
                    <a:pt x="885" y="2921"/>
                  </a:lnTo>
                  <a:lnTo>
                    <a:pt x="961" y="2976"/>
                  </a:lnTo>
                  <a:lnTo>
                    <a:pt x="1040" y="3025"/>
                  </a:lnTo>
                  <a:lnTo>
                    <a:pt x="1122" y="3070"/>
                  </a:lnTo>
                  <a:lnTo>
                    <a:pt x="1207" y="3108"/>
                  </a:lnTo>
                  <a:lnTo>
                    <a:pt x="1296" y="3143"/>
                  </a:lnTo>
                  <a:lnTo>
                    <a:pt x="1386" y="3171"/>
                  </a:lnTo>
                  <a:lnTo>
                    <a:pt x="1480" y="3194"/>
                  </a:lnTo>
                  <a:lnTo>
                    <a:pt x="1575" y="3210"/>
                  </a:lnTo>
                  <a:lnTo>
                    <a:pt x="1673" y="3220"/>
                  </a:lnTo>
                  <a:lnTo>
                    <a:pt x="1773" y="3223"/>
                  </a:lnTo>
                  <a:lnTo>
                    <a:pt x="1872" y="3220"/>
                  </a:lnTo>
                  <a:lnTo>
                    <a:pt x="1969" y="3210"/>
                  </a:lnTo>
                  <a:lnTo>
                    <a:pt x="2065" y="3194"/>
                  </a:lnTo>
                  <a:lnTo>
                    <a:pt x="2158" y="3171"/>
                  </a:lnTo>
                  <a:lnTo>
                    <a:pt x="2250" y="3143"/>
                  </a:lnTo>
                  <a:lnTo>
                    <a:pt x="2337" y="3108"/>
                  </a:lnTo>
                  <a:lnTo>
                    <a:pt x="2423" y="3070"/>
                  </a:lnTo>
                  <a:lnTo>
                    <a:pt x="2506" y="3025"/>
                  </a:lnTo>
                  <a:lnTo>
                    <a:pt x="2585" y="2976"/>
                  </a:lnTo>
                  <a:lnTo>
                    <a:pt x="2660" y="2921"/>
                  </a:lnTo>
                  <a:lnTo>
                    <a:pt x="2731" y="2861"/>
                  </a:lnTo>
                  <a:lnTo>
                    <a:pt x="2799" y="2798"/>
                  </a:lnTo>
                  <a:lnTo>
                    <a:pt x="2863" y="2731"/>
                  </a:lnTo>
                  <a:lnTo>
                    <a:pt x="2921" y="2659"/>
                  </a:lnTo>
                  <a:lnTo>
                    <a:pt x="2977" y="2583"/>
                  </a:lnTo>
                  <a:lnTo>
                    <a:pt x="3026" y="2504"/>
                  </a:lnTo>
                  <a:lnTo>
                    <a:pt x="3070" y="2422"/>
                  </a:lnTo>
                  <a:lnTo>
                    <a:pt x="3110" y="2337"/>
                  </a:lnTo>
                  <a:lnTo>
                    <a:pt x="3144" y="2249"/>
                  </a:lnTo>
                  <a:lnTo>
                    <a:pt x="3173" y="2158"/>
                  </a:lnTo>
                  <a:lnTo>
                    <a:pt x="3195" y="2064"/>
                  </a:lnTo>
                  <a:lnTo>
                    <a:pt x="3211" y="1969"/>
                  </a:lnTo>
                  <a:lnTo>
                    <a:pt x="3221" y="1871"/>
                  </a:lnTo>
                  <a:lnTo>
                    <a:pt x="3225" y="1772"/>
                  </a:lnTo>
                  <a:lnTo>
                    <a:pt x="3221" y="1673"/>
                  </a:lnTo>
                  <a:lnTo>
                    <a:pt x="3211" y="1576"/>
                  </a:lnTo>
                  <a:lnTo>
                    <a:pt x="3195" y="1481"/>
                  </a:lnTo>
                  <a:lnTo>
                    <a:pt x="3172" y="1387"/>
                  </a:lnTo>
                  <a:lnTo>
                    <a:pt x="3144" y="1296"/>
                  </a:lnTo>
                  <a:lnTo>
                    <a:pt x="3109" y="1208"/>
                  </a:lnTo>
                  <a:lnTo>
                    <a:pt x="3070" y="1122"/>
                  </a:lnTo>
                  <a:lnTo>
                    <a:pt x="3025" y="1040"/>
                  </a:lnTo>
                  <a:lnTo>
                    <a:pt x="2975" y="962"/>
                  </a:lnTo>
                  <a:lnTo>
                    <a:pt x="2921" y="886"/>
                  </a:lnTo>
                  <a:lnTo>
                    <a:pt x="2862" y="815"/>
                  </a:lnTo>
                  <a:lnTo>
                    <a:pt x="2798" y="747"/>
                  </a:lnTo>
                  <a:lnTo>
                    <a:pt x="2730" y="683"/>
                  </a:lnTo>
                  <a:lnTo>
                    <a:pt x="2659" y="624"/>
                  </a:lnTo>
                  <a:lnTo>
                    <a:pt x="2584" y="570"/>
                  </a:lnTo>
                  <a:lnTo>
                    <a:pt x="2505" y="520"/>
                  </a:lnTo>
                  <a:lnTo>
                    <a:pt x="2423" y="475"/>
                  </a:lnTo>
                  <a:lnTo>
                    <a:pt x="2337" y="436"/>
                  </a:lnTo>
                  <a:lnTo>
                    <a:pt x="2249" y="402"/>
                  </a:lnTo>
                  <a:lnTo>
                    <a:pt x="2158" y="374"/>
                  </a:lnTo>
                  <a:lnTo>
                    <a:pt x="2065" y="351"/>
                  </a:lnTo>
                  <a:lnTo>
                    <a:pt x="1969" y="335"/>
                  </a:lnTo>
                  <a:lnTo>
                    <a:pt x="1872" y="325"/>
                  </a:lnTo>
                  <a:lnTo>
                    <a:pt x="1773" y="322"/>
                  </a:lnTo>
                  <a:close/>
                  <a:moveTo>
                    <a:pt x="1773" y="0"/>
                  </a:moveTo>
                  <a:lnTo>
                    <a:pt x="1881" y="4"/>
                  </a:lnTo>
                  <a:lnTo>
                    <a:pt x="1987" y="13"/>
                  </a:lnTo>
                  <a:lnTo>
                    <a:pt x="2091" y="30"/>
                  </a:lnTo>
                  <a:lnTo>
                    <a:pt x="2194" y="51"/>
                  </a:lnTo>
                  <a:lnTo>
                    <a:pt x="2293" y="78"/>
                  </a:lnTo>
                  <a:lnTo>
                    <a:pt x="2391" y="112"/>
                  </a:lnTo>
                  <a:lnTo>
                    <a:pt x="2486" y="150"/>
                  </a:lnTo>
                  <a:lnTo>
                    <a:pt x="2578" y="194"/>
                  </a:lnTo>
                  <a:lnTo>
                    <a:pt x="2668" y="243"/>
                  </a:lnTo>
                  <a:lnTo>
                    <a:pt x="2753" y="296"/>
                  </a:lnTo>
                  <a:lnTo>
                    <a:pt x="2836" y="354"/>
                  </a:lnTo>
                  <a:lnTo>
                    <a:pt x="2915" y="418"/>
                  </a:lnTo>
                  <a:lnTo>
                    <a:pt x="2990" y="485"/>
                  </a:lnTo>
                  <a:lnTo>
                    <a:pt x="3061" y="556"/>
                  </a:lnTo>
                  <a:lnTo>
                    <a:pt x="3129" y="630"/>
                  </a:lnTo>
                  <a:lnTo>
                    <a:pt x="3191" y="710"/>
                  </a:lnTo>
                  <a:lnTo>
                    <a:pt x="3250" y="792"/>
                  </a:lnTo>
                  <a:lnTo>
                    <a:pt x="3304" y="879"/>
                  </a:lnTo>
                  <a:lnTo>
                    <a:pt x="3352" y="967"/>
                  </a:lnTo>
                  <a:lnTo>
                    <a:pt x="3395" y="1060"/>
                  </a:lnTo>
                  <a:lnTo>
                    <a:pt x="3434" y="1154"/>
                  </a:lnTo>
                  <a:lnTo>
                    <a:pt x="3468" y="1252"/>
                  </a:lnTo>
                  <a:lnTo>
                    <a:pt x="3495" y="1352"/>
                  </a:lnTo>
                  <a:lnTo>
                    <a:pt x="3516" y="1454"/>
                  </a:lnTo>
                  <a:lnTo>
                    <a:pt x="3533" y="1558"/>
                  </a:lnTo>
                  <a:lnTo>
                    <a:pt x="3542" y="1664"/>
                  </a:lnTo>
                  <a:lnTo>
                    <a:pt x="3546" y="1772"/>
                  </a:lnTo>
                  <a:lnTo>
                    <a:pt x="3542" y="1880"/>
                  </a:lnTo>
                  <a:lnTo>
                    <a:pt x="3533" y="1987"/>
                  </a:lnTo>
                  <a:lnTo>
                    <a:pt x="3516" y="2091"/>
                  </a:lnTo>
                  <a:lnTo>
                    <a:pt x="3495" y="2193"/>
                  </a:lnTo>
                  <a:lnTo>
                    <a:pt x="3468" y="2293"/>
                  </a:lnTo>
                  <a:lnTo>
                    <a:pt x="3434" y="2390"/>
                  </a:lnTo>
                  <a:lnTo>
                    <a:pt x="3395" y="2485"/>
                  </a:lnTo>
                  <a:lnTo>
                    <a:pt x="3352" y="2578"/>
                  </a:lnTo>
                  <a:lnTo>
                    <a:pt x="3304" y="2666"/>
                  </a:lnTo>
                  <a:lnTo>
                    <a:pt x="3250" y="2752"/>
                  </a:lnTo>
                  <a:lnTo>
                    <a:pt x="3191" y="2834"/>
                  </a:lnTo>
                  <a:lnTo>
                    <a:pt x="3129" y="2913"/>
                  </a:lnTo>
                  <a:lnTo>
                    <a:pt x="3061" y="2989"/>
                  </a:lnTo>
                  <a:lnTo>
                    <a:pt x="2990" y="3060"/>
                  </a:lnTo>
                  <a:lnTo>
                    <a:pt x="2915" y="3127"/>
                  </a:lnTo>
                  <a:lnTo>
                    <a:pt x="2836" y="3189"/>
                  </a:lnTo>
                  <a:lnTo>
                    <a:pt x="2753" y="3248"/>
                  </a:lnTo>
                  <a:lnTo>
                    <a:pt x="2668" y="3302"/>
                  </a:lnTo>
                  <a:lnTo>
                    <a:pt x="2578" y="3350"/>
                  </a:lnTo>
                  <a:lnTo>
                    <a:pt x="2486" y="3394"/>
                  </a:lnTo>
                  <a:lnTo>
                    <a:pt x="2391" y="3433"/>
                  </a:lnTo>
                  <a:lnTo>
                    <a:pt x="2293" y="3466"/>
                  </a:lnTo>
                  <a:lnTo>
                    <a:pt x="2194" y="3494"/>
                  </a:lnTo>
                  <a:lnTo>
                    <a:pt x="2091" y="3515"/>
                  </a:lnTo>
                  <a:lnTo>
                    <a:pt x="1987" y="3530"/>
                  </a:lnTo>
                  <a:lnTo>
                    <a:pt x="1881" y="3540"/>
                  </a:lnTo>
                  <a:lnTo>
                    <a:pt x="1773" y="3543"/>
                  </a:lnTo>
                  <a:lnTo>
                    <a:pt x="1665" y="3540"/>
                  </a:lnTo>
                  <a:lnTo>
                    <a:pt x="1558" y="3530"/>
                  </a:lnTo>
                  <a:lnTo>
                    <a:pt x="1454" y="3515"/>
                  </a:lnTo>
                  <a:lnTo>
                    <a:pt x="1352" y="3494"/>
                  </a:lnTo>
                  <a:lnTo>
                    <a:pt x="1251" y="3466"/>
                  </a:lnTo>
                  <a:lnTo>
                    <a:pt x="1154" y="3433"/>
                  </a:lnTo>
                  <a:lnTo>
                    <a:pt x="1059" y="3394"/>
                  </a:lnTo>
                  <a:lnTo>
                    <a:pt x="967" y="3350"/>
                  </a:lnTo>
                  <a:lnTo>
                    <a:pt x="878" y="3302"/>
                  </a:lnTo>
                  <a:lnTo>
                    <a:pt x="791" y="3248"/>
                  </a:lnTo>
                  <a:lnTo>
                    <a:pt x="709" y="3189"/>
                  </a:lnTo>
                  <a:lnTo>
                    <a:pt x="631" y="3127"/>
                  </a:lnTo>
                  <a:lnTo>
                    <a:pt x="555" y="3060"/>
                  </a:lnTo>
                  <a:lnTo>
                    <a:pt x="484" y="2989"/>
                  </a:lnTo>
                  <a:lnTo>
                    <a:pt x="417" y="2913"/>
                  </a:lnTo>
                  <a:lnTo>
                    <a:pt x="354" y="2834"/>
                  </a:lnTo>
                  <a:lnTo>
                    <a:pt x="296" y="2752"/>
                  </a:lnTo>
                  <a:lnTo>
                    <a:pt x="242" y="2666"/>
                  </a:lnTo>
                  <a:lnTo>
                    <a:pt x="193" y="2578"/>
                  </a:lnTo>
                  <a:lnTo>
                    <a:pt x="149" y="2485"/>
                  </a:lnTo>
                  <a:lnTo>
                    <a:pt x="111" y="2390"/>
                  </a:lnTo>
                  <a:lnTo>
                    <a:pt x="78" y="2293"/>
                  </a:lnTo>
                  <a:lnTo>
                    <a:pt x="50" y="2193"/>
                  </a:lnTo>
                  <a:lnTo>
                    <a:pt x="28" y="2091"/>
                  </a:lnTo>
                  <a:lnTo>
                    <a:pt x="13" y="1987"/>
                  </a:lnTo>
                  <a:lnTo>
                    <a:pt x="3" y="1880"/>
                  </a:lnTo>
                  <a:lnTo>
                    <a:pt x="0" y="1772"/>
                  </a:lnTo>
                  <a:lnTo>
                    <a:pt x="3" y="1664"/>
                  </a:lnTo>
                  <a:lnTo>
                    <a:pt x="13" y="1558"/>
                  </a:lnTo>
                  <a:lnTo>
                    <a:pt x="28" y="1454"/>
                  </a:lnTo>
                  <a:lnTo>
                    <a:pt x="50" y="1352"/>
                  </a:lnTo>
                  <a:lnTo>
                    <a:pt x="78" y="1252"/>
                  </a:lnTo>
                  <a:lnTo>
                    <a:pt x="111" y="1154"/>
                  </a:lnTo>
                  <a:lnTo>
                    <a:pt x="149" y="1060"/>
                  </a:lnTo>
                  <a:lnTo>
                    <a:pt x="193" y="967"/>
                  </a:lnTo>
                  <a:lnTo>
                    <a:pt x="242" y="879"/>
                  </a:lnTo>
                  <a:lnTo>
                    <a:pt x="296" y="792"/>
                  </a:lnTo>
                  <a:lnTo>
                    <a:pt x="354" y="710"/>
                  </a:lnTo>
                  <a:lnTo>
                    <a:pt x="417" y="630"/>
                  </a:lnTo>
                  <a:lnTo>
                    <a:pt x="484" y="556"/>
                  </a:lnTo>
                  <a:lnTo>
                    <a:pt x="555" y="485"/>
                  </a:lnTo>
                  <a:lnTo>
                    <a:pt x="631" y="418"/>
                  </a:lnTo>
                  <a:lnTo>
                    <a:pt x="709" y="354"/>
                  </a:lnTo>
                  <a:lnTo>
                    <a:pt x="791" y="296"/>
                  </a:lnTo>
                  <a:lnTo>
                    <a:pt x="878" y="243"/>
                  </a:lnTo>
                  <a:lnTo>
                    <a:pt x="967" y="194"/>
                  </a:lnTo>
                  <a:lnTo>
                    <a:pt x="1059" y="150"/>
                  </a:lnTo>
                  <a:lnTo>
                    <a:pt x="1154" y="112"/>
                  </a:lnTo>
                  <a:lnTo>
                    <a:pt x="1251" y="78"/>
                  </a:lnTo>
                  <a:lnTo>
                    <a:pt x="1352" y="51"/>
                  </a:lnTo>
                  <a:lnTo>
                    <a:pt x="1454" y="30"/>
                  </a:lnTo>
                  <a:lnTo>
                    <a:pt x="1558" y="13"/>
                  </a:lnTo>
                  <a:lnTo>
                    <a:pt x="1665" y="4"/>
                  </a:lnTo>
                  <a:lnTo>
                    <a:pt x="17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</p:grpSp>
      <p:sp>
        <p:nvSpPr>
          <p:cNvPr id="157" name="Rectangle 156"/>
          <p:cNvSpPr/>
          <p:nvPr/>
        </p:nvSpPr>
        <p:spPr bwMode="auto">
          <a:xfrm>
            <a:off x="4762644" y="1295806"/>
            <a:ext cx="3986719" cy="381000"/>
          </a:xfrm>
          <a:prstGeom prst="rect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NEGATIVE POINTS</a:t>
            </a:r>
          </a:p>
        </p:txBody>
      </p:sp>
      <p:sp>
        <p:nvSpPr>
          <p:cNvPr id="158" name="Rectangle 157"/>
          <p:cNvSpPr/>
          <p:nvPr/>
        </p:nvSpPr>
        <p:spPr bwMode="auto">
          <a:xfrm>
            <a:off x="4762644" y="1752597"/>
            <a:ext cx="3986719" cy="2848993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60" name="Inhaltsplatzhalter 4"/>
          <p:cNvSpPr txBox="1">
            <a:spLocks/>
          </p:cNvSpPr>
          <p:nvPr/>
        </p:nvSpPr>
        <p:spPr>
          <a:xfrm>
            <a:off x="5452966" y="1855625"/>
            <a:ext cx="3048000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TITLE GOES HERE</a:t>
            </a:r>
            <a:br>
              <a:rPr lang="en-US" sz="1400" b="1" dirty="0">
                <a:solidFill>
                  <a:schemeClr val="accent1"/>
                </a:solidFill>
                <a:latin typeface="+mj-lt"/>
              </a:rPr>
            </a:b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This is a sample text. You simply add your own text and description here. 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65" name="Inhaltsplatzhalter 4"/>
          <p:cNvSpPr txBox="1">
            <a:spLocks/>
          </p:cNvSpPr>
          <p:nvPr/>
        </p:nvSpPr>
        <p:spPr>
          <a:xfrm>
            <a:off x="5452966" y="2559427"/>
            <a:ext cx="3048000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TITLE GOES HERE</a:t>
            </a:r>
            <a:br>
              <a:rPr lang="en-US" sz="1400" b="1" dirty="0">
                <a:solidFill>
                  <a:schemeClr val="accent1"/>
                </a:solidFill>
                <a:latin typeface="+mj-lt"/>
              </a:rPr>
            </a:b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This is a sample text. You simply add your own text and description here. 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70" name="Inhaltsplatzhalter 4"/>
          <p:cNvSpPr txBox="1">
            <a:spLocks/>
          </p:cNvSpPr>
          <p:nvPr/>
        </p:nvSpPr>
        <p:spPr>
          <a:xfrm>
            <a:off x="5452966" y="3263229"/>
            <a:ext cx="3048000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TITLE GOES HERE</a:t>
            </a:r>
            <a:br>
              <a:rPr lang="en-US" sz="1400" b="1" dirty="0">
                <a:solidFill>
                  <a:schemeClr val="accent1"/>
                </a:solidFill>
                <a:latin typeface="+mj-lt"/>
              </a:rPr>
            </a:b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This is a sample text. You simply add your own text and description here. 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75" name="Inhaltsplatzhalter 4"/>
          <p:cNvSpPr txBox="1">
            <a:spLocks/>
          </p:cNvSpPr>
          <p:nvPr/>
        </p:nvSpPr>
        <p:spPr>
          <a:xfrm>
            <a:off x="5452966" y="3967031"/>
            <a:ext cx="3048000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TITLE GOES HERE</a:t>
            </a:r>
            <a:br>
              <a:rPr lang="en-US" sz="1400" b="1" dirty="0">
                <a:solidFill>
                  <a:schemeClr val="accent1"/>
                </a:solidFill>
                <a:latin typeface="+mj-lt"/>
              </a:rPr>
            </a:b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This is a sample text. You simply add your own text and description here. 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182" name="Group 181"/>
          <p:cNvGrpSpPr/>
          <p:nvPr/>
        </p:nvGrpSpPr>
        <p:grpSpPr>
          <a:xfrm flipH="1">
            <a:off x="5011040" y="1971427"/>
            <a:ext cx="320644" cy="320282"/>
            <a:chOff x="2003456" y="2736619"/>
            <a:chExt cx="320644" cy="320282"/>
          </a:xfrm>
          <a:solidFill>
            <a:schemeClr val="accent2"/>
          </a:solidFill>
        </p:grpSpPr>
        <p:sp>
          <p:nvSpPr>
            <p:cNvPr id="183" name="Freeform 12"/>
            <p:cNvSpPr>
              <a:spLocks/>
            </p:cNvSpPr>
            <p:nvPr/>
          </p:nvSpPr>
          <p:spPr bwMode="auto">
            <a:xfrm>
              <a:off x="2096152" y="2829502"/>
              <a:ext cx="135252" cy="134517"/>
            </a:xfrm>
            <a:custGeom>
              <a:avLst/>
              <a:gdLst>
                <a:gd name="T0" fmla="*/ 314 w 3319"/>
                <a:gd name="T1" fmla="*/ 2 h 3299"/>
                <a:gd name="T2" fmla="*/ 384 w 3319"/>
                <a:gd name="T3" fmla="*/ 20 h 3299"/>
                <a:gd name="T4" fmla="*/ 447 w 3319"/>
                <a:gd name="T5" fmla="*/ 57 h 3299"/>
                <a:gd name="T6" fmla="*/ 1659 w 3319"/>
                <a:gd name="T7" fmla="*/ 1257 h 3299"/>
                <a:gd name="T8" fmla="*/ 2871 w 3319"/>
                <a:gd name="T9" fmla="*/ 57 h 3299"/>
                <a:gd name="T10" fmla="*/ 2935 w 3319"/>
                <a:gd name="T11" fmla="*/ 20 h 3299"/>
                <a:gd name="T12" fmla="*/ 3004 w 3319"/>
                <a:gd name="T13" fmla="*/ 2 h 3299"/>
                <a:gd name="T14" fmla="*/ 3075 w 3319"/>
                <a:gd name="T15" fmla="*/ 2 h 3299"/>
                <a:gd name="T16" fmla="*/ 3144 w 3319"/>
                <a:gd name="T17" fmla="*/ 20 h 3299"/>
                <a:gd name="T18" fmla="*/ 3208 w 3319"/>
                <a:gd name="T19" fmla="*/ 57 h 3299"/>
                <a:gd name="T20" fmla="*/ 3262 w 3319"/>
                <a:gd name="T21" fmla="*/ 109 h 3299"/>
                <a:gd name="T22" fmla="*/ 3299 w 3319"/>
                <a:gd name="T23" fmla="*/ 173 h 3299"/>
                <a:gd name="T24" fmla="*/ 3316 w 3319"/>
                <a:gd name="T25" fmla="*/ 241 h 3299"/>
                <a:gd name="T26" fmla="*/ 3316 w 3319"/>
                <a:gd name="T27" fmla="*/ 313 h 3299"/>
                <a:gd name="T28" fmla="*/ 3299 w 3319"/>
                <a:gd name="T29" fmla="*/ 382 h 3299"/>
                <a:gd name="T30" fmla="*/ 3262 w 3319"/>
                <a:gd name="T31" fmla="*/ 445 h 3299"/>
                <a:gd name="T32" fmla="*/ 2054 w 3319"/>
                <a:gd name="T33" fmla="*/ 1649 h 3299"/>
                <a:gd name="T34" fmla="*/ 3262 w 3319"/>
                <a:gd name="T35" fmla="*/ 2854 h 3299"/>
                <a:gd name="T36" fmla="*/ 3299 w 3319"/>
                <a:gd name="T37" fmla="*/ 2917 h 3299"/>
                <a:gd name="T38" fmla="*/ 3316 w 3319"/>
                <a:gd name="T39" fmla="*/ 2986 h 3299"/>
                <a:gd name="T40" fmla="*/ 3316 w 3319"/>
                <a:gd name="T41" fmla="*/ 3057 h 3299"/>
                <a:gd name="T42" fmla="*/ 3299 w 3319"/>
                <a:gd name="T43" fmla="*/ 3125 h 3299"/>
                <a:gd name="T44" fmla="*/ 3262 w 3319"/>
                <a:gd name="T45" fmla="*/ 3189 h 3299"/>
                <a:gd name="T46" fmla="*/ 3208 w 3319"/>
                <a:gd name="T47" fmla="*/ 3242 h 3299"/>
                <a:gd name="T48" fmla="*/ 3144 w 3319"/>
                <a:gd name="T49" fmla="*/ 3279 h 3299"/>
                <a:gd name="T50" fmla="*/ 3075 w 3319"/>
                <a:gd name="T51" fmla="*/ 3297 h 3299"/>
                <a:gd name="T52" fmla="*/ 3004 w 3319"/>
                <a:gd name="T53" fmla="*/ 3297 h 3299"/>
                <a:gd name="T54" fmla="*/ 2935 w 3319"/>
                <a:gd name="T55" fmla="*/ 3279 h 3299"/>
                <a:gd name="T56" fmla="*/ 2871 w 3319"/>
                <a:gd name="T57" fmla="*/ 3242 h 3299"/>
                <a:gd name="T58" fmla="*/ 1659 w 3319"/>
                <a:gd name="T59" fmla="*/ 2042 h 3299"/>
                <a:gd name="T60" fmla="*/ 447 w 3319"/>
                <a:gd name="T61" fmla="*/ 3242 h 3299"/>
                <a:gd name="T62" fmla="*/ 384 w 3319"/>
                <a:gd name="T63" fmla="*/ 3279 h 3299"/>
                <a:gd name="T64" fmla="*/ 314 w 3319"/>
                <a:gd name="T65" fmla="*/ 3297 h 3299"/>
                <a:gd name="T66" fmla="*/ 243 w 3319"/>
                <a:gd name="T67" fmla="*/ 3297 h 3299"/>
                <a:gd name="T68" fmla="*/ 174 w 3319"/>
                <a:gd name="T69" fmla="*/ 3279 h 3299"/>
                <a:gd name="T70" fmla="*/ 110 w 3319"/>
                <a:gd name="T71" fmla="*/ 3242 h 3299"/>
                <a:gd name="T72" fmla="*/ 56 w 3319"/>
                <a:gd name="T73" fmla="*/ 3189 h 3299"/>
                <a:gd name="T74" fmla="*/ 20 w 3319"/>
                <a:gd name="T75" fmla="*/ 3125 h 3299"/>
                <a:gd name="T76" fmla="*/ 2 w 3319"/>
                <a:gd name="T77" fmla="*/ 3057 h 3299"/>
                <a:gd name="T78" fmla="*/ 2 w 3319"/>
                <a:gd name="T79" fmla="*/ 2986 h 3299"/>
                <a:gd name="T80" fmla="*/ 20 w 3319"/>
                <a:gd name="T81" fmla="*/ 2917 h 3299"/>
                <a:gd name="T82" fmla="*/ 56 w 3319"/>
                <a:gd name="T83" fmla="*/ 2854 h 3299"/>
                <a:gd name="T84" fmla="*/ 1265 w 3319"/>
                <a:gd name="T85" fmla="*/ 1649 h 3299"/>
                <a:gd name="T86" fmla="*/ 56 w 3319"/>
                <a:gd name="T87" fmla="*/ 445 h 3299"/>
                <a:gd name="T88" fmla="*/ 20 w 3319"/>
                <a:gd name="T89" fmla="*/ 382 h 3299"/>
                <a:gd name="T90" fmla="*/ 2 w 3319"/>
                <a:gd name="T91" fmla="*/ 313 h 3299"/>
                <a:gd name="T92" fmla="*/ 2 w 3319"/>
                <a:gd name="T93" fmla="*/ 241 h 3299"/>
                <a:gd name="T94" fmla="*/ 20 w 3319"/>
                <a:gd name="T95" fmla="*/ 173 h 3299"/>
                <a:gd name="T96" fmla="*/ 56 w 3319"/>
                <a:gd name="T97" fmla="*/ 109 h 3299"/>
                <a:gd name="T98" fmla="*/ 110 w 3319"/>
                <a:gd name="T99" fmla="*/ 57 h 3299"/>
                <a:gd name="T100" fmla="*/ 174 w 3319"/>
                <a:gd name="T101" fmla="*/ 20 h 3299"/>
                <a:gd name="T102" fmla="*/ 243 w 3319"/>
                <a:gd name="T103" fmla="*/ 2 h 3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19" h="3299">
                  <a:moveTo>
                    <a:pt x="278" y="0"/>
                  </a:moveTo>
                  <a:lnTo>
                    <a:pt x="314" y="2"/>
                  </a:lnTo>
                  <a:lnTo>
                    <a:pt x="349" y="9"/>
                  </a:lnTo>
                  <a:lnTo>
                    <a:pt x="384" y="20"/>
                  </a:lnTo>
                  <a:lnTo>
                    <a:pt x="416" y="36"/>
                  </a:lnTo>
                  <a:lnTo>
                    <a:pt x="447" y="57"/>
                  </a:lnTo>
                  <a:lnTo>
                    <a:pt x="476" y="81"/>
                  </a:lnTo>
                  <a:lnTo>
                    <a:pt x="1659" y="1257"/>
                  </a:lnTo>
                  <a:lnTo>
                    <a:pt x="2843" y="81"/>
                  </a:lnTo>
                  <a:lnTo>
                    <a:pt x="2871" y="57"/>
                  </a:lnTo>
                  <a:lnTo>
                    <a:pt x="2902" y="36"/>
                  </a:lnTo>
                  <a:lnTo>
                    <a:pt x="2935" y="20"/>
                  </a:lnTo>
                  <a:lnTo>
                    <a:pt x="2969" y="9"/>
                  </a:lnTo>
                  <a:lnTo>
                    <a:pt x="3004" y="2"/>
                  </a:lnTo>
                  <a:lnTo>
                    <a:pt x="3040" y="0"/>
                  </a:lnTo>
                  <a:lnTo>
                    <a:pt x="3075" y="2"/>
                  </a:lnTo>
                  <a:lnTo>
                    <a:pt x="3111" y="9"/>
                  </a:lnTo>
                  <a:lnTo>
                    <a:pt x="3144" y="20"/>
                  </a:lnTo>
                  <a:lnTo>
                    <a:pt x="3178" y="36"/>
                  </a:lnTo>
                  <a:lnTo>
                    <a:pt x="3208" y="57"/>
                  </a:lnTo>
                  <a:lnTo>
                    <a:pt x="3237" y="81"/>
                  </a:lnTo>
                  <a:lnTo>
                    <a:pt x="3262" y="109"/>
                  </a:lnTo>
                  <a:lnTo>
                    <a:pt x="3282" y="140"/>
                  </a:lnTo>
                  <a:lnTo>
                    <a:pt x="3299" y="173"/>
                  </a:lnTo>
                  <a:lnTo>
                    <a:pt x="3310" y="207"/>
                  </a:lnTo>
                  <a:lnTo>
                    <a:pt x="3316" y="241"/>
                  </a:lnTo>
                  <a:lnTo>
                    <a:pt x="3319" y="278"/>
                  </a:lnTo>
                  <a:lnTo>
                    <a:pt x="3316" y="313"/>
                  </a:lnTo>
                  <a:lnTo>
                    <a:pt x="3310" y="347"/>
                  </a:lnTo>
                  <a:lnTo>
                    <a:pt x="3299" y="382"/>
                  </a:lnTo>
                  <a:lnTo>
                    <a:pt x="3282" y="414"/>
                  </a:lnTo>
                  <a:lnTo>
                    <a:pt x="3262" y="445"/>
                  </a:lnTo>
                  <a:lnTo>
                    <a:pt x="3237" y="473"/>
                  </a:lnTo>
                  <a:lnTo>
                    <a:pt x="2054" y="1649"/>
                  </a:lnTo>
                  <a:lnTo>
                    <a:pt x="3237" y="2826"/>
                  </a:lnTo>
                  <a:lnTo>
                    <a:pt x="3262" y="2854"/>
                  </a:lnTo>
                  <a:lnTo>
                    <a:pt x="3282" y="2884"/>
                  </a:lnTo>
                  <a:lnTo>
                    <a:pt x="3299" y="2917"/>
                  </a:lnTo>
                  <a:lnTo>
                    <a:pt x="3310" y="2951"/>
                  </a:lnTo>
                  <a:lnTo>
                    <a:pt x="3316" y="2986"/>
                  </a:lnTo>
                  <a:lnTo>
                    <a:pt x="3319" y="3021"/>
                  </a:lnTo>
                  <a:lnTo>
                    <a:pt x="3316" y="3057"/>
                  </a:lnTo>
                  <a:lnTo>
                    <a:pt x="3310" y="3092"/>
                  </a:lnTo>
                  <a:lnTo>
                    <a:pt x="3299" y="3125"/>
                  </a:lnTo>
                  <a:lnTo>
                    <a:pt x="3282" y="3159"/>
                  </a:lnTo>
                  <a:lnTo>
                    <a:pt x="3262" y="3189"/>
                  </a:lnTo>
                  <a:lnTo>
                    <a:pt x="3237" y="3217"/>
                  </a:lnTo>
                  <a:lnTo>
                    <a:pt x="3208" y="3242"/>
                  </a:lnTo>
                  <a:lnTo>
                    <a:pt x="3178" y="3263"/>
                  </a:lnTo>
                  <a:lnTo>
                    <a:pt x="3144" y="3279"/>
                  </a:lnTo>
                  <a:lnTo>
                    <a:pt x="3111" y="3290"/>
                  </a:lnTo>
                  <a:lnTo>
                    <a:pt x="3075" y="3297"/>
                  </a:lnTo>
                  <a:lnTo>
                    <a:pt x="3040" y="3299"/>
                  </a:lnTo>
                  <a:lnTo>
                    <a:pt x="3004" y="3297"/>
                  </a:lnTo>
                  <a:lnTo>
                    <a:pt x="2969" y="3290"/>
                  </a:lnTo>
                  <a:lnTo>
                    <a:pt x="2935" y="3279"/>
                  </a:lnTo>
                  <a:lnTo>
                    <a:pt x="2902" y="3263"/>
                  </a:lnTo>
                  <a:lnTo>
                    <a:pt x="2871" y="3242"/>
                  </a:lnTo>
                  <a:lnTo>
                    <a:pt x="2843" y="3217"/>
                  </a:lnTo>
                  <a:lnTo>
                    <a:pt x="1659" y="2042"/>
                  </a:lnTo>
                  <a:lnTo>
                    <a:pt x="476" y="3217"/>
                  </a:lnTo>
                  <a:lnTo>
                    <a:pt x="447" y="3242"/>
                  </a:lnTo>
                  <a:lnTo>
                    <a:pt x="416" y="3263"/>
                  </a:lnTo>
                  <a:lnTo>
                    <a:pt x="384" y="3279"/>
                  </a:lnTo>
                  <a:lnTo>
                    <a:pt x="349" y="3290"/>
                  </a:lnTo>
                  <a:lnTo>
                    <a:pt x="314" y="3297"/>
                  </a:lnTo>
                  <a:lnTo>
                    <a:pt x="278" y="3299"/>
                  </a:lnTo>
                  <a:lnTo>
                    <a:pt x="243" y="3297"/>
                  </a:lnTo>
                  <a:lnTo>
                    <a:pt x="208" y="3290"/>
                  </a:lnTo>
                  <a:lnTo>
                    <a:pt x="174" y="3279"/>
                  </a:lnTo>
                  <a:lnTo>
                    <a:pt x="141" y="3263"/>
                  </a:lnTo>
                  <a:lnTo>
                    <a:pt x="110" y="3242"/>
                  </a:lnTo>
                  <a:lnTo>
                    <a:pt x="81" y="3217"/>
                  </a:lnTo>
                  <a:lnTo>
                    <a:pt x="56" y="3189"/>
                  </a:lnTo>
                  <a:lnTo>
                    <a:pt x="36" y="3159"/>
                  </a:lnTo>
                  <a:lnTo>
                    <a:pt x="20" y="3125"/>
                  </a:lnTo>
                  <a:lnTo>
                    <a:pt x="9" y="3092"/>
                  </a:lnTo>
                  <a:lnTo>
                    <a:pt x="2" y="3057"/>
                  </a:lnTo>
                  <a:lnTo>
                    <a:pt x="0" y="3021"/>
                  </a:lnTo>
                  <a:lnTo>
                    <a:pt x="2" y="2986"/>
                  </a:lnTo>
                  <a:lnTo>
                    <a:pt x="9" y="2951"/>
                  </a:lnTo>
                  <a:lnTo>
                    <a:pt x="20" y="2917"/>
                  </a:lnTo>
                  <a:lnTo>
                    <a:pt x="36" y="2884"/>
                  </a:lnTo>
                  <a:lnTo>
                    <a:pt x="56" y="2854"/>
                  </a:lnTo>
                  <a:lnTo>
                    <a:pt x="81" y="2826"/>
                  </a:lnTo>
                  <a:lnTo>
                    <a:pt x="1265" y="1649"/>
                  </a:lnTo>
                  <a:lnTo>
                    <a:pt x="81" y="473"/>
                  </a:lnTo>
                  <a:lnTo>
                    <a:pt x="56" y="445"/>
                  </a:lnTo>
                  <a:lnTo>
                    <a:pt x="36" y="414"/>
                  </a:lnTo>
                  <a:lnTo>
                    <a:pt x="20" y="382"/>
                  </a:lnTo>
                  <a:lnTo>
                    <a:pt x="9" y="347"/>
                  </a:lnTo>
                  <a:lnTo>
                    <a:pt x="2" y="313"/>
                  </a:lnTo>
                  <a:lnTo>
                    <a:pt x="0" y="278"/>
                  </a:lnTo>
                  <a:lnTo>
                    <a:pt x="2" y="241"/>
                  </a:lnTo>
                  <a:lnTo>
                    <a:pt x="9" y="207"/>
                  </a:lnTo>
                  <a:lnTo>
                    <a:pt x="20" y="173"/>
                  </a:lnTo>
                  <a:lnTo>
                    <a:pt x="36" y="140"/>
                  </a:lnTo>
                  <a:lnTo>
                    <a:pt x="56" y="109"/>
                  </a:lnTo>
                  <a:lnTo>
                    <a:pt x="81" y="81"/>
                  </a:lnTo>
                  <a:lnTo>
                    <a:pt x="110" y="57"/>
                  </a:lnTo>
                  <a:lnTo>
                    <a:pt x="141" y="36"/>
                  </a:lnTo>
                  <a:lnTo>
                    <a:pt x="174" y="20"/>
                  </a:lnTo>
                  <a:lnTo>
                    <a:pt x="208" y="9"/>
                  </a:lnTo>
                  <a:lnTo>
                    <a:pt x="243" y="2"/>
                  </a:lnTo>
                  <a:lnTo>
                    <a:pt x="2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7"/>
            <p:cNvSpPr>
              <a:spLocks noEditPoints="1"/>
            </p:cNvSpPr>
            <p:nvPr/>
          </p:nvSpPr>
          <p:spPr bwMode="auto">
            <a:xfrm>
              <a:off x="2003456" y="2736619"/>
              <a:ext cx="320644" cy="320282"/>
            </a:xfrm>
            <a:custGeom>
              <a:avLst/>
              <a:gdLst>
                <a:gd name="T0" fmla="*/ 1480 w 3546"/>
                <a:gd name="T1" fmla="*/ 351 h 3543"/>
                <a:gd name="T2" fmla="*/ 1122 w 3546"/>
                <a:gd name="T3" fmla="*/ 475 h 3543"/>
                <a:gd name="T4" fmla="*/ 814 w 3546"/>
                <a:gd name="T5" fmla="*/ 683 h 3543"/>
                <a:gd name="T6" fmla="*/ 569 w 3546"/>
                <a:gd name="T7" fmla="*/ 962 h 3543"/>
                <a:gd name="T8" fmla="*/ 401 w 3546"/>
                <a:gd name="T9" fmla="*/ 1296 h 3543"/>
                <a:gd name="T10" fmla="*/ 324 w 3546"/>
                <a:gd name="T11" fmla="*/ 1673 h 3543"/>
                <a:gd name="T12" fmla="*/ 350 w 3546"/>
                <a:gd name="T13" fmla="*/ 2064 h 3543"/>
                <a:gd name="T14" fmla="*/ 474 w 3546"/>
                <a:gd name="T15" fmla="*/ 2422 h 3543"/>
                <a:gd name="T16" fmla="*/ 682 w 3546"/>
                <a:gd name="T17" fmla="*/ 2731 h 3543"/>
                <a:gd name="T18" fmla="*/ 961 w 3546"/>
                <a:gd name="T19" fmla="*/ 2976 h 3543"/>
                <a:gd name="T20" fmla="*/ 1296 w 3546"/>
                <a:gd name="T21" fmla="*/ 3143 h 3543"/>
                <a:gd name="T22" fmla="*/ 1673 w 3546"/>
                <a:gd name="T23" fmla="*/ 3220 h 3543"/>
                <a:gd name="T24" fmla="*/ 2065 w 3546"/>
                <a:gd name="T25" fmla="*/ 3194 h 3543"/>
                <a:gd name="T26" fmla="*/ 2423 w 3546"/>
                <a:gd name="T27" fmla="*/ 3070 h 3543"/>
                <a:gd name="T28" fmla="*/ 2731 w 3546"/>
                <a:gd name="T29" fmla="*/ 2861 h 3543"/>
                <a:gd name="T30" fmla="*/ 2977 w 3546"/>
                <a:gd name="T31" fmla="*/ 2583 h 3543"/>
                <a:gd name="T32" fmla="*/ 3144 w 3546"/>
                <a:gd name="T33" fmla="*/ 2249 h 3543"/>
                <a:gd name="T34" fmla="*/ 3221 w 3546"/>
                <a:gd name="T35" fmla="*/ 1871 h 3543"/>
                <a:gd name="T36" fmla="*/ 3195 w 3546"/>
                <a:gd name="T37" fmla="*/ 1481 h 3543"/>
                <a:gd name="T38" fmla="*/ 3070 w 3546"/>
                <a:gd name="T39" fmla="*/ 1122 h 3543"/>
                <a:gd name="T40" fmla="*/ 2862 w 3546"/>
                <a:gd name="T41" fmla="*/ 815 h 3543"/>
                <a:gd name="T42" fmla="*/ 2584 w 3546"/>
                <a:gd name="T43" fmla="*/ 570 h 3543"/>
                <a:gd name="T44" fmla="*/ 2249 w 3546"/>
                <a:gd name="T45" fmla="*/ 402 h 3543"/>
                <a:gd name="T46" fmla="*/ 1872 w 3546"/>
                <a:gd name="T47" fmla="*/ 325 h 3543"/>
                <a:gd name="T48" fmla="*/ 1987 w 3546"/>
                <a:gd name="T49" fmla="*/ 13 h 3543"/>
                <a:gd name="T50" fmla="*/ 2391 w 3546"/>
                <a:gd name="T51" fmla="*/ 112 h 3543"/>
                <a:gd name="T52" fmla="*/ 2753 w 3546"/>
                <a:gd name="T53" fmla="*/ 296 h 3543"/>
                <a:gd name="T54" fmla="*/ 3061 w 3546"/>
                <a:gd name="T55" fmla="*/ 556 h 3543"/>
                <a:gd name="T56" fmla="*/ 3304 w 3546"/>
                <a:gd name="T57" fmla="*/ 879 h 3543"/>
                <a:gd name="T58" fmla="*/ 3468 w 3546"/>
                <a:gd name="T59" fmla="*/ 1252 h 3543"/>
                <a:gd name="T60" fmla="*/ 3542 w 3546"/>
                <a:gd name="T61" fmla="*/ 1664 h 3543"/>
                <a:gd name="T62" fmla="*/ 3516 w 3546"/>
                <a:gd name="T63" fmla="*/ 2091 h 3543"/>
                <a:gd name="T64" fmla="*/ 3395 w 3546"/>
                <a:gd name="T65" fmla="*/ 2485 h 3543"/>
                <a:gd name="T66" fmla="*/ 3191 w 3546"/>
                <a:gd name="T67" fmla="*/ 2834 h 3543"/>
                <a:gd name="T68" fmla="*/ 2915 w 3546"/>
                <a:gd name="T69" fmla="*/ 3127 h 3543"/>
                <a:gd name="T70" fmla="*/ 2578 w 3546"/>
                <a:gd name="T71" fmla="*/ 3350 h 3543"/>
                <a:gd name="T72" fmla="*/ 2194 w 3546"/>
                <a:gd name="T73" fmla="*/ 3494 h 3543"/>
                <a:gd name="T74" fmla="*/ 1773 w 3546"/>
                <a:gd name="T75" fmla="*/ 3543 h 3543"/>
                <a:gd name="T76" fmla="*/ 1352 w 3546"/>
                <a:gd name="T77" fmla="*/ 3494 h 3543"/>
                <a:gd name="T78" fmla="*/ 967 w 3546"/>
                <a:gd name="T79" fmla="*/ 3350 h 3543"/>
                <a:gd name="T80" fmla="*/ 631 w 3546"/>
                <a:gd name="T81" fmla="*/ 3127 h 3543"/>
                <a:gd name="T82" fmla="*/ 354 w 3546"/>
                <a:gd name="T83" fmla="*/ 2834 h 3543"/>
                <a:gd name="T84" fmla="*/ 149 w 3546"/>
                <a:gd name="T85" fmla="*/ 2485 h 3543"/>
                <a:gd name="T86" fmla="*/ 28 w 3546"/>
                <a:gd name="T87" fmla="*/ 2091 h 3543"/>
                <a:gd name="T88" fmla="*/ 3 w 3546"/>
                <a:gd name="T89" fmla="*/ 1664 h 3543"/>
                <a:gd name="T90" fmla="*/ 78 w 3546"/>
                <a:gd name="T91" fmla="*/ 1252 h 3543"/>
                <a:gd name="T92" fmla="*/ 242 w 3546"/>
                <a:gd name="T93" fmla="*/ 879 h 3543"/>
                <a:gd name="T94" fmla="*/ 484 w 3546"/>
                <a:gd name="T95" fmla="*/ 556 h 3543"/>
                <a:gd name="T96" fmla="*/ 791 w 3546"/>
                <a:gd name="T97" fmla="*/ 296 h 3543"/>
                <a:gd name="T98" fmla="*/ 1154 w 3546"/>
                <a:gd name="T99" fmla="*/ 112 h 3543"/>
                <a:gd name="T100" fmla="*/ 1558 w 3546"/>
                <a:gd name="T101" fmla="*/ 13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46" h="3543">
                  <a:moveTo>
                    <a:pt x="1773" y="322"/>
                  </a:moveTo>
                  <a:lnTo>
                    <a:pt x="1673" y="325"/>
                  </a:lnTo>
                  <a:lnTo>
                    <a:pt x="1575" y="335"/>
                  </a:lnTo>
                  <a:lnTo>
                    <a:pt x="1480" y="351"/>
                  </a:lnTo>
                  <a:lnTo>
                    <a:pt x="1386" y="374"/>
                  </a:lnTo>
                  <a:lnTo>
                    <a:pt x="1296" y="402"/>
                  </a:lnTo>
                  <a:lnTo>
                    <a:pt x="1207" y="435"/>
                  </a:lnTo>
                  <a:lnTo>
                    <a:pt x="1122" y="475"/>
                  </a:lnTo>
                  <a:lnTo>
                    <a:pt x="1040" y="519"/>
                  </a:lnTo>
                  <a:lnTo>
                    <a:pt x="961" y="569"/>
                  </a:lnTo>
                  <a:lnTo>
                    <a:pt x="885" y="624"/>
                  </a:lnTo>
                  <a:lnTo>
                    <a:pt x="814" y="683"/>
                  </a:lnTo>
                  <a:lnTo>
                    <a:pt x="746" y="746"/>
                  </a:lnTo>
                  <a:lnTo>
                    <a:pt x="682" y="814"/>
                  </a:lnTo>
                  <a:lnTo>
                    <a:pt x="623" y="886"/>
                  </a:lnTo>
                  <a:lnTo>
                    <a:pt x="569" y="962"/>
                  </a:lnTo>
                  <a:lnTo>
                    <a:pt x="519" y="1040"/>
                  </a:lnTo>
                  <a:lnTo>
                    <a:pt x="474" y="1122"/>
                  </a:lnTo>
                  <a:lnTo>
                    <a:pt x="435" y="1208"/>
                  </a:lnTo>
                  <a:lnTo>
                    <a:pt x="401" y="1296"/>
                  </a:lnTo>
                  <a:lnTo>
                    <a:pt x="372" y="1387"/>
                  </a:lnTo>
                  <a:lnTo>
                    <a:pt x="350" y="1479"/>
                  </a:lnTo>
                  <a:lnTo>
                    <a:pt x="334" y="1576"/>
                  </a:lnTo>
                  <a:lnTo>
                    <a:pt x="324" y="1673"/>
                  </a:lnTo>
                  <a:lnTo>
                    <a:pt x="321" y="1772"/>
                  </a:lnTo>
                  <a:lnTo>
                    <a:pt x="324" y="1871"/>
                  </a:lnTo>
                  <a:lnTo>
                    <a:pt x="334" y="1969"/>
                  </a:lnTo>
                  <a:lnTo>
                    <a:pt x="350" y="2064"/>
                  </a:lnTo>
                  <a:lnTo>
                    <a:pt x="372" y="2158"/>
                  </a:lnTo>
                  <a:lnTo>
                    <a:pt x="401" y="2249"/>
                  </a:lnTo>
                  <a:lnTo>
                    <a:pt x="435" y="2337"/>
                  </a:lnTo>
                  <a:lnTo>
                    <a:pt x="474" y="2422"/>
                  </a:lnTo>
                  <a:lnTo>
                    <a:pt x="519" y="2504"/>
                  </a:lnTo>
                  <a:lnTo>
                    <a:pt x="569" y="2583"/>
                  </a:lnTo>
                  <a:lnTo>
                    <a:pt x="623" y="2659"/>
                  </a:lnTo>
                  <a:lnTo>
                    <a:pt x="682" y="2731"/>
                  </a:lnTo>
                  <a:lnTo>
                    <a:pt x="746" y="2798"/>
                  </a:lnTo>
                  <a:lnTo>
                    <a:pt x="814" y="2861"/>
                  </a:lnTo>
                  <a:lnTo>
                    <a:pt x="885" y="2921"/>
                  </a:lnTo>
                  <a:lnTo>
                    <a:pt x="961" y="2976"/>
                  </a:lnTo>
                  <a:lnTo>
                    <a:pt x="1040" y="3025"/>
                  </a:lnTo>
                  <a:lnTo>
                    <a:pt x="1122" y="3070"/>
                  </a:lnTo>
                  <a:lnTo>
                    <a:pt x="1207" y="3108"/>
                  </a:lnTo>
                  <a:lnTo>
                    <a:pt x="1296" y="3143"/>
                  </a:lnTo>
                  <a:lnTo>
                    <a:pt x="1386" y="3171"/>
                  </a:lnTo>
                  <a:lnTo>
                    <a:pt x="1480" y="3194"/>
                  </a:lnTo>
                  <a:lnTo>
                    <a:pt x="1575" y="3210"/>
                  </a:lnTo>
                  <a:lnTo>
                    <a:pt x="1673" y="3220"/>
                  </a:lnTo>
                  <a:lnTo>
                    <a:pt x="1773" y="3223"/>
                  </a:lnTo>
                  <a:lnTo>
                    <a:pt x="1872" y="3220"/>
                  </a:lnTo>
                  <a:lnTo>
                    <a:pt x="1969" y="3210"/>
                  </a:lnTo>
                  <a:lnTo>
                    <a:pt x="2065" y="3194"/>
                  </a:lnTo>
                  <a:lnTo>
                    <a:pt x="2158" y="3171"/>
                  </a:lnTo>
                  <a:lnTo>
                    <a:pt x="2250" y="3143"/>
                  </a:lnTo>
                  <a:lnTo>
                    <a:pt x="2337" y="3108"/>
                  </a:lnTo>
                  <a:lnTo>
                    <a:pt x="2423" y="3070"/>
                  </a:lnTo>
                  <a:lnTo>
                    <a:pt x="2506" y="3025"/>
                  </a:lnTo>
                  <a:lnTo>
                    <a:pt x="2585" y="2976"/>
                  </a:lnTo>
                  <a:lnTo>
                    <a:pt x="2660" y="2921"/>
                  </a:lnTo>
                  <a:lnTo>
                    <a:pt x="2731" y="2861"/>
                  </a:lnTo>
                  <a:lnTo>
                    <a:pt x="2799" y="2798"/>
                  </a:lnTo>
                  <a:lnTo>
                    <a:pt x="2863" y="2731"/>
                  </a:lnTo>
                  <a:lnTo>
                    <a:pt x="2921" y="2659"/>
                  </a:lnTo>
                  <a:lnTo>
                    <a:pt x="2977" y="2583"/>
                  </a:lnTo>
                  <a:lnTo>
                    <a:pt x="3026" y="2504"/>
                  </a:lnTo>
                  <a:lnTo>
                    <a:pt x="3070" y="2422"/>
                  </a:lnTo>
                  <a:lnTo>
                    <a:pt x="3110" y="2337"/>
                  </a:lnTo>
                  <a:lnTo>
                    <a:pt x="3144" y="2249"/>
                  </a:lnTo>
                  <a:lnTo>
                    <a:pt x="3173" y="2158"/>
                  </a:lnTo>
                  <a:lnTo>
                    <a:pt x="3195" y="2064"/>
                  </a:lnTo>
                  <a:lnTo>
                    <a:pt x="3211" y="1969"/>
                  </a:lnTo>
                  <a:lnTo>
                    <a:pt x="3221" y="1871"/>
                  </a:lnTo>
                  <a:lnTo>
                    <a:pt x="3225" y="1772"/>
                  </a:lnTo>
                  <a:lnTo>
                    <a:pt x="3221" y="1673"/>
                  </a:lnTo>
                  <a:lnTo>
                    <a:pt x="3211" y="1576"/>
                  </a:lnTo>
                  <a:lnTo>
                    <a:pt x="3195" y="1481"/>
                  </a:lnTo>
                  <a:lnTo>
                    <a:pt x="3172" y="1387"/>
                  </a:lnTo>
                  <a:lnTo>
                    <a:pt x="3144" y="1296"/>
                  </a:lnTo>
                  <a:lnTo>
                    <a:pt x="3109" y="1208"/>
                  </a:lnTo>
                  <a:lnTo>
                    <a:pt x="3070" y="1122"/>
                  </a:lnTo>
                  <a:lnTo>
                    <a:pt x="3025" y="1040"/>
                  </a:lnTo>
                  <a:lnTo>
                    <a:pt x="2975" y="962"/>
                  </a:lnTo>
                  <a:lnTo>
                    <a:pt x="2921" y="886"/>
                  </a:lnTo>
                  <a:lnTo>
                    <a:pt x="2862" y="815"/>
                  </a:lnTo>
                  <a:lnTo>
                    <a:pt x="2798" y="747"/>
                  </a:lnTo>
                  <a:lnTo>
                    <a:pt x="2730" y="683"/>
                  </a:lnTo>
                  <a:lnTo>
                    <a:pt x="2659" y="624"/>
                  </a:lnTo>
                  <a:lnTo>
                    <a:pt x="2584" y="570"/>
                  </a:lnTo>
                  <a:lnTo>
                    <a:pt x="2505" y="520"/>
                  </a:lnTo>
                  <a:lnTo>
                    <a:pt x="2423" y="475"/>
                  </a:lnTo>
                  <a:lnTo>
                    <a:pt x="2337" y="436"/>
                  </a:lnTo>
                  <a:lnTo>
                    <a:pt x="2249" y="402"/>
                  </a:lnTo>
                  <a:lnTo>
                    <a:pt x="2158" y="374"/>
                  </a:lnTo>
                  <a:lnTo>
                    <a:pt x="2065" y="351"/>
                  </a:lnTo>
                  <a:lnTo>
                    <a:pt x="1969" y="335"/>
                  </a:lnTo>
                  <a:lnTo>
                    <a:pt x="1872" y="325"/>
                  </a:lnTo>
                  <a:lnTo>
                    <a:pt x="1773" y="322"/>
                  </a:lnTo>
                  <a:close/>
                  <a:moveTo>
                    <a:pt x="1773" y="0"/>
                  </a:moveTo>
                  <a:lnTo>
                    <a:pt x="1881" y="4"/>
                  </a:lnTo>
                  <a:lnTo>
                    <a:pt x="1987" y="13"/>
                  </a:lnTo>
                  <a:lnTo>
                    <a:pt x="2091" y="30"/>
                  </a:lnTo>
                  <a:lnTo>
                    <a:pt x="2194" y="51"/>
                  </a:lnTo>
                  <a:lnTo>
                    <a:pt x="2293" y="78"/>
                  </a:lnTo>
                  <a:lnTo>
                    <a:pt x="2391" y="112"/>
                  </a:lnTo>
                  <a:lnTo>
                    <a:pt x="2486" y="150"/>
                  </a:lnTo>
                  <a:lnTo>
                    <a:pt x="2578" y="194"/>
                  </a:lnTo>
                  <a:lnTo>
                    <a:pt x="2668" y="243"/>
                  </a:lnTo>
                  <a:lnTo>
                    <a:pt x="2753" y="296"/>
                  </a:lnTo>
                  <a:lnTo>
                    <a:pt x="2836" y="354"/>
                  </a:lnTo>
                  <a:lnTo>
                    <a:pt x="2915" y="418"/>
                  </a:lnTo>
                  <a:lnTo>
                    <a:pt x="2990" y="485"/>
                  </a:lnTo>
                  <a:lnTo>
                    <a:pt x="3061" y="556"/>
                  </a:lnTo>
                  <a:lnTo>
                    <a:pt x="3129" y="630"/>
                  </a:lnTo>
                  <a:lnTo>
                    <a:pt x="3191" y="710"/>
                  </a:lnTo>
                  <a:lnTo>
                    <a:pt x="3250" y="792"/>
                  </a:lnTo>
                  <a:lnTo>
                    <a:pt x="3304" y="879"/>
                  </a:lnTo>
                  <a:lnTo>
                    <a:pt x="3352" y="967"/>
                  </a:lnTo>
                  <a:lnTo>
                    <a:pt x="3395" y="1060"/>
                  </a:lnTo>
                  <a:lnTo>
                    <a:pt x="3434" y="1154"/>
                  </a:lnTo>
                  <a:lnTo>
                    <a:pt x="3468" y="1252"/>
                  </a:lnTo>
                  <a:lnTo>
                    <a:pt x="3495" y="1352"/>
                  </a:lnTo>
                  <a:lnTo>
                    <a:pt x="3516" y="1454"/>
                  </a:lnTo>
                  <a:lnTo>
                    <a:pt x="3533" y="1558"/>
                  </a:lnTo>
                  <a:lnTo>
                    <a:pt x="3542" y="1664"/>
                  </a:lnTo>
                  <a:lnTo>
                    <a:pt x="3546" y="1772"/>
                  </a:lnTo>
                  <a:lnTo>
                    <a:pt x="3542" y="1880"/>
                  </a:lnTo>
                  <a:lnTo>
                    <a:pt x="3533" y="1987"/>
                  </a:lnTo>
                  <a:lnTo>
                    <a:pt x="3516" y="2091"/>
                  </a:lnTo>
                  <a:lnTo>
                    <a:pt x="3495" y="2193"/>
                  </a:lnTo>
                  <a:lnTo>
                    <a:pt x="3468" y="2293"/>
                  </a:lnTo>
                  <a:lnTo>
                    <a:pt x="3434" y="2390"/>
                  </a:lnTo>
                  <a:lnTo>
                    <a:pt x="3395" y="2485"/>
                  </a:lnTo>
                  <a:lnTo>
                    <a:pt x="3352" y="2578"/>
                  </a:lnTo>
                  <a:lnTo>
                    <a:pt x="3304" y="2666"/>
                  </a:lnTo>
                  <a:lnTo>
                    <a:pt x="3250" y="2752"/>
                  </a:lnTo>
                  <a:lnTo>
                    <a:pt x="3191" y="2834"/>
                  </a:lnTo>
                  <a:lnTo>
                    <a:pt x="3129" y="2913"/>
                  </a:lnTo>
                  <a:lnTo>
                    <a:pt x="3061" y="2989"/>
                  </a:lnTo>
                  <a:lnTo>
                    <a:pt x="2990" y="3060"/>
                  </a:lnTo>
                  <a:lnTo>
                    <a:pt x="2915" y="3127"/>
                  </a:lnTo>
                  <a:lnTo>
                    <a:pt x="2836" y="3189"/>
                  </a:lnTo>
                  <a:lnTo>
                    <a:pt x="2753" y="3248"/>
                  </a:lnTo>
                  <a:lnTo>
                    <a:pt x="2668" y="3302"/>
                  </a:lnTo>
                  <a:lnTo>
                    <a:pt x="2578" y="3350"/>
                  </a:lnTo>
                  <a:lnTo>
                    <a:pt x="2486" y="3394"/>
                  </a:lnTo>
                  <a:lnTo>
                    <a:pt x="2391" y="3433"/>
                  </a:lnTo>
                  <a:lnTo>
                    <a:pt x="2293" y="3466"/>
                  </a:lnTo>
                  <a:lnTo>
                    <a:pt x="2194" y="3494"/>
                  </a:lnTo>
                  <a:lnTo>
                    <a:pt x="2091" y="3515"/>
                  </a:lnTo>
                  <a:lnTo>
                    <a:pt x="1987" y="3530"/>
                  </a:lnTo>
                  <a:lnTo>
                    <a:pt x="1881" y="3540"/>
                  </a:lnTo>
                  <a:lnTo>
                    <a:pt x="1773" y="3543"/>
                  </a:lnTo>
                  <a:lnTo>
                    <a:pt x="1665" y="3540"/>
                  </a:lnTo>
                  <a:lnTo>
                    <a:pt x="1558" y="3530"/>
                  </a:lnTo>
                  <a:lnTo>
                    <a:pt x="1454" y="3515"/>
                  </a:lnTo>
                  <a:lnTo>
                    <a:pt x="1352" y="3494"/>
                  </a:lnTo>
                  <a:lnTo>
                    <a:pt x="1251" y="3466"/>
                  </a:lnTo>
                  <a:lnTo>
                    <a:pt x="1154" y="3433"/>
                  </a:lnTo>
                  <a:lnTo>
                    <a:pt x="1059" y="3394"/>
                  </a:lnTo>
                  <a:lnTo>
                    <a:pt x="967" y="3350"/>
                  </a:lnTo>
                  <a:lnTo>
                    <a:pt x="878" y="3302"/>
                  </a:lnTo>
                  <a:lnTo>
                    <a:pt x="791" y="3248"/>
                  </a:lnTo>
                  <a:lnTo>
                    <a:pt x="709" y="3189"/>
                  </a:lnTo>
                  <a:lnTo>
                    <a:pt x="631" y="3127"/>
                  </a:lnTo>
                  <a:lnTo>
                    <a:pt x="555" y="3060"/>
                  </a:lnTo>
                  <a:lnTo>
                    <a:pt x="484" y="2989"/>
                  </a:lnTo>
                  <a:lnTo>
                    <a:pt x="417" y="2913"/>
                  </a:lnTo>
                  <a:lnTo>
                    <a:pt x="354" y="2834"/>
                  </a:lnTo>
                  <a:lnTo>
                    <a:pt x="296" y="2752"/>
                  </a:lnTo>
                  <a:lnTo>
                    <a:pt x="242" y="2666"/>
                  </a:lnTo>
                  <a:lnTo>
                    <a:pt x="193" y="2578"/>
                  </a:lnTo>
                  <a:lnTo>
                    <a:pt x="149" y="2485"/>
                  </a:lnTo>
                  <a:lnTo>
                    <a:pt x="111" y="2390"/>
                  </a:lnTo>
                  <a:lnTo>
                    <a:pt x="78" y="2293"/>
                  </a:lnTo>
                  <a:lnTo>
                    <a:pt x="50" y="2193"/>
                  </a:lnTo>
                  <a:lnTo>
                    <a:pt x="28" y="2091"/>
                  </a:lnTo>
                  <a:lnTo>
                    <a:pt x="13" y="1987"/>
                  </a:lnTo>
                  <a:lnTo>
                    <a:pt x="3" y="1880"/>
                  </a:lnTo>
                  <a:lnTo>
                    <a:pt x="0" y="1772"/>
                  </a:lnTo>
                  <a:lnTo>
                    <a:pt x="3" y="1664"/>
                  </a:lnTo>
                  <a:lnTo>
                    <a:pt x="13" y="1558"/>
                  </a:lnTo>
                  <a:lnTo>
                    <a:pt x="28" y="1454"/>
                  </a:lnTo>
                  <a:lnTo>
                    <a:pt x="50" y="1352"/>
                  </a:lnTo>
                  <a:lnTo>
                    <a:pt x="78" y="1252"/>
                  </a:lnTo>
                  <a:lnTo>
                    <a:pt x="111" y="1154"/>
                  </a:lnTo>
                  <a:lnTo>
                    <a:pt x="149" y="1060"/>
                  </a:lnTo>
                  <a:lnTo>
                    <a:pt x="193" y="967"/>
                  </a:lnTo>
                  <a:lnTo>
                    <a:pt x="242" y="879"/>
                  </a:lnTo>
                  <a:lnTo>
                    <a:pt x="296" y="792"/>
                  </a:lnTo>
                  <a:lnTo>
                    <a:pt x="354" y="710"/>
                  </a:lnTo>
                  <a:lnTo>
                    <a:pt x="417" y="630"/>
                  </a:lnTo>
                  <a:lnTo>
                    <a:pt x="484" y="556"/>
                  </a:lnTo>
                  <a:lnTo>
                    <a:pt x="555" y="485"/>
                  </a:lnTo>
                  <a:lnTo>
                    <a:pt x="631" y="418"/>
                  </a:lnTo>
                  <a:lnTo>
                    <a:pt x="709" y="354"/>
                  </a:lnTo>
                  <a:lnTo>
                    <a:pt x="791" y="296"/>
                  </a:lnTo>
                  <a:lnTo>
                    <a:pt x="878" y="243"/>
                  </a:lnTo>
                  <a:lnTo>
                    <a:pt x="967" y="194"/>
                  </a:lnTo>
                  <a:lnTo>
                    <a:pt x="1059" y="150"/>
                  </a:lnTo>
                  <a:lnTo>
                    <a:pt x="1154" y="112"/>
                  </a:lnTo>
                  <a:lnTo>
                    <a:pt x="1251" y="78"/>
                  </a:lnTo>
                  <a:lnTo>
                    <a:pt x="1352" y="51"/>
                  </a:lnTo>
                  <a:lnTo>
                    <a:pt x="1454" y="30"/>
                  </a:lnTo>
                  <a:lnTo>
                    <a:pt x="1558" y="13"/>
                  </a:lnTo>
                  <a:lnTo>
                    <a:pt x="1665" y="4"/>
                  </a:lnTo>
                  <a:lnTo>
                    <a:pt x="17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</p:grpSp>
      <p:grpSp>
        <p:nvGrpSpPr>
          <p:cNvPr id="188" name="Group 187"/>
          <p:cNvGrpSpPr/>
          <p:nvPr/>
        </p:nvGrpSpPr>
        <p:grpSpPr>
          <a:xfrm flipH="1">
            <a:off x="5011040" y="2676285"/>
            <a:ext cx="320644" cy="320282"/>
            <a:chOff x="2003456" y="2736619"/>
            <a:chExt cx="320644" cy="320282"/>
          </a:xfrm>
          <a:solidFill>
            <a:schemeClr val="accent2"/>
          </a:solidFill>
        </p:grpSpPr>
        <p:sp>
          <p:nvSpPr>
            <p:cNvPr id="189" name="Freeform 12"/>
            <p:cNvSpPr>
              <a:spLocks/>
            </p:cNvSpPr>
            <p:nvPr/>
          </p:nvSpPr>
          <p:spPr bwMode="auto">
            <a:xfrm>
              <a:off x="2096152" y="2829502"/>
              <a:ext cx="135252" cy="134517"/>
            </a:xfrm>
            <a:custGeom>
              <a:avLst/>
              <a:gdLst>
                <a:gd name="T0" fmla="*/ 314 w 3319"/>
                <a:gd name="T1" fmla="*/ 2 h 3299"/>
                <a:gd name="T2" fmla="*/ 384 w 3319"/>
                <a:gd name="T3" fmla="*/ 20 h 3299"/>
                <a:gd name="T4" fmla="*/ 447 w 3319"/>
                <a:gd name="T5" fmla="*/ 57 h 3299"/>
                <a:gd name="T6" fmla="*/ 1659 w 3319"/>
                <a:gd name="T7" fmla="*/ 1257 h 3299"/>
                <a:gd name="T8" fmla="*/ 2871 w 3319"/>
                <a:gd name="T9" fmla="*/ 57 h 3299"/>
                <a:gd name="T10" fmla="*/ 2935 w 3319"/>
                <a:gd name="T11" fmla="*/ 20 h 3299"/>
                <a:gd name="T12" fmla="*/ 3004 w 3319"/>
                <a:gd name="T13" fmla="*/ 2 h 3299"/>
                <a:gd name="T14" fmla="*/ 3075 w 3319"/>
                <a:gd name="T15" fmla="*/ 2 h 3299"/>
                <a:gd name="T16" fmla="*/ 3144 w 3319"/>
                <a:gd name="T17" fmla="*/ 20 h 3299"/>
                <a:gd name="T18" fmla="*/ 3208 w 3319"/>
                <a:gd name="T19" fmla="*/ 57 h 3299"/>
                <a:gd name="T20" fmla="*/ 3262 w 3319"/>
                <a:gd name="T21" fmla="*/ 109 h 3299"/>
                <a:gd name="T22" fmla="*/ 3299 w 3319"/>
                <a:gd name="T23" fmla="*/ 173 h 3299"/>
                <a:gd name="T24" fmla="*/ 3316 w 3319"/>
                <a:gd name="T25" fmla="*/ 241 h 3299"/>
                <a:gd name="T26" fmla="*/ 3316 w 3319"/>
                <a:gd name="T27" fmla="*/ 313 h 3299"/>
                <a:gd name="T28" fmla="*/ 3299 w 3319"/>
                <a:gd name="T29" fmla="*/ 382 h 3299"/>
                <a:gd name="T30" fmla="*/ 3262 w 3319"/>
                <a:gd name="T31" fmla="*/ 445 h 3299"/>
                <a:gd name="T32" fmla="*/ 2054 w 3319"/>
                <a:gd name="T33" fmla="*/ 1649 h 3299"/>
                <a:gd name="T34" fmla="*/ 3262 w 3319"/>
                <a:gd name="T35" fmla="*/ 2854 h 3299"/>
                <a:gd name="T36" fmla="*/ 3299 w 3319"/>
                <a:gd name="T37" fmla="*/ 2917 h 3299"/>
                <a:gd name="T38" fmla="*/ 3316 w 3319"/>
                <a:gd name="T39" fmla="*/ 2986 h 3299"/>
                <a:gd name="T40" fmla="*/ 3316 w 3319"/>
                <a:gd name="T41" fmla="*/ 3057 h 3299"/>
                <a:gd name="T42" fmla="*/ 3299 w 3319"/>
                <a:gd name="T43" fmla="*/ 3125 h 3299"/>
                <a:gd name="T44" fmla="*/ 3262 w 3319"/>
                <a:gd name="T45" fmla="*/ 3189 h 3299"/>
                <a:gd name="T46" fmla="*/ 3208 w 3319"/>
                <a:gd name="T47" fmla="*/ 3242 h 3299"/>
                <a:gd name="T48" fmla="*/ 3144 w 3319"/>
                <a:gd name="T49" fmla="*/ 3279 h 3299"/>
                <a:gd name="T50" fmla="*/ 3075 w 3319"/>
                <a:gd name="T51" fmla="*/ 3297 h 3299"/>
                <a:gd name="T52" fmla="*/ 3004 w 3319"/>
                <a:gd name="T53" fmla="*/ 3297 h 3299"/>
                <a:gd name="T54" fmla="*/ 2935 w 3319"/>
                <a:gd name="T55" fmla="*/ 3279 h 3299"/>
                <a:gd name="T56" fmla="*/ 2871 w 3319"/>
                <a:gd name="T57" fmla="*/ 3242 h 3299"/>
                <a:gd name="T58" fmla="*/ 1659 w 3319"/>
                <a:gd name="T59" fmla="*/ 2042 h 3299"/>
                <a:gd name="T60" fmla="*/ 447 w 3319"/>
                <a:gd name="T61" fmla="*/ 3242 h 3299"/>
                <a:gd name="T62" fmla="*/ 384 w 3319"/>
                <a:gd name="T63" fmla="*/ 3279 h 3299"/>
                <a:gd name="T64" fmla="*/ 314 w 3319"/>
                <a:gd name="T65" fmla="*/ 3297 h 3299"/>
                <a:gd name="T66" fmla="*/ 243 w 3319"/>
                <a:gd name="T67" fmla="*/ 3297 h 3299"/>
                <a:gd name="T68" fmla="*/ 174 w 3319"/>
                <a:gd name="T69" fmla="*/ 3279 h 3299"/>
                <a:gd name="T70" fmla="*/ 110 w 3319"/>
                <a:gd name="T71" fmla="*/ 3242 h 3299"/>
                <a:gd name="T72" fmla="*/ 56 w 3319"/>
                <a:gd name="T73" fmla="*/ 3189 h 3299"/>
                <a:gd name="T74" fmla="*/ 20 w 3319"/>
                <a:gd name="T75" fmla="*/ 3125 h 3299"/>
                <a:gd name="T76" fmla="*/ 2 w 3319"/>
                <a:gd name="T77" fmla="*/ 3057 h 3299"/>
                <a:gd name="T78" fmla="*/ 2 w 3319"/>
                <a:gd name="T79" fmla="*/ 2986 h 3299"/>
                <a:gd name="T80" fmla="*/ 20 w 3319"/>
                <a:gd name="T81" fmla="*/ 2917 h 3299"/>
                <a:gd name="T82" fmla="*/ 56 w 3319"/>
                <a:gd name="T83" fmla="*/ 2854 h 3299"/>
                <a:gd name="T84" fmla="*/ 1265 w 3319"/>
                <a:gd name="T85" fmla="*/ 1649 h 3299"/>
                <a:gd name="T86" fmla="*/ 56 w 3319"/>
                <a:gd name="T87" fmla="*/ 445 h 3299"/>
                <a:gd name="T88" fmla="*/ 20 w 3319"/>
                <a:gd name="T89" fmla="*/ 382 h 3299"/>
                <a:gd name="T90" fmla="*/ 2 w 3319"/>
                <a:gd name="T91" fmla="*/ 313 h 3299"/>
                <a:gd name="T92" fmla="*/ 2 w 3319"/>
                <a:gd name="T93" fmla="*/ 241 h 3299"/>
                <a:gd name="T94" fmla="*/ 20 w 3319"/>
                <a:gd name="T95" fmla="*/ 173 h 3299"/>
                <a:gd name="T96" fmla="*/ 56 w 3319"/>
                <a:gd name="T97" fmla="*/ 109 h 3299"/>
                <a:gd name="T98" fmla="*/ 110 w 3319"/>
                <a:gd name="T99" fmla="*/ 57 h 3299"/>
                <a:gd name="T100" fmla="*/ 174 w 3319"/>
                <a:gd name="T101" fmla="*/ 20 h 3299"/>
                <a:gd name="T102" fmla="*/ 243 w 3319"/>
                <a:gd name="T103" fmla="*/ 2 h 3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19" h="3299">
                  <a:moveTo>
                    <a:pt x="278" y="0"/>
                  </a:moveTo>
                  <a:lnTo>
                    <a:pt x="314" y="2"/>
                  </a:lnTo>
                  <a:lnTo>
                    <a:pt x="349" y="9"/>
                  </a:lnTo>
                  <a:lnTo>
                    <a:pt x="384" y="20"/>
                  </a:lnTo>
                  <a:lnTo>
                    <a:pt x="416" y="36"/>
                  </a:lnTo>
                  <a:lnTo>
                    <a:pt x="447" y="57"/>
                  </a:lnTo>
                  <a:lnTo>
                    <a:pt x="476" y="81"/>
                  </a:lnTo>
                  <a:lnTo>
                    <a:pt x="1659" y="1257"/>
                  </a:lnTo>
                  <a:lnTo>
                    <a:pt x="2843" y="81"/>
                  </a:lnTo>
                  <a:lnTo>
                    <a:pt x="2871" y="57"/>
                  </a:lnTo>
                  <a:lnTo>
                    <a:pt x="2902" y="36"/>
                  </a:lnTo>
                  <a:lnTo>
                    <a:pt x="2935" y="20"/>
                  </a:lnTo>
                  <a:lnTo>
                    <a:pt x="2969" y="9"/>
                  </a:lnTo>
                  <a:lnTo>
                    <a:pt x="3004" y="2"/>
                  </a:lnTo>
                  <a:lnTo>
                    <a:pt x="3040" y="0"/>
                  </a:lnTo>
                  <a:lnTo>
                    <a:pt x="3075" y="2"/>
                  </a:lnTo>
                  <a:lnTo>
                    <a:pt x="3111" y="9"/>
                  </a:lnTo>
                  <a:lnTo>
                    <a:pt x="3144" y="20"/>
                  </a:lnTo>
                  <a:lnTo>
                    <a:pt x="3178" y="36"/>
                  </a:lnTo>
                  <a:lnTo>
                    <a:pt x="3208" y="57"/>
                  </a:lnTo>
                  <a:lnTo>
                    <a:pt x="3237" y="81"/>
                  </a:lnTo>
                  <a:lnTo>
                    <a:pt x="3262" y="109"/>
                  </a:lnTo>
                  <a:lnTo>
                    <a:pt x="3282" y="140"/>
                  </a:lnTo>
                  <a:lnTo>
                    <a:pt x="3299" y="173"/>
                  </a:lnTo>
                  <a:lnTo>
                    <a:pt x="3310" y="207"/>
                  </a:lnTo>
                  <a:lnTo>
                    <a:pt x="3316" y="241"/>
                  </a:lnTo>
                  <a:lnTo>
                    <a:pt x="3319" y="278"/>
                  </a:lnTo>
                  <a:lnTo>
                    <a:pt x="3316" y="313"/>
                  </a:lnTo>
                  <a:lnTo>
                    <a:pt x="3310" y="347"/>
                  </a:lnTo>
                  <a:lnTo>
                    <a:pt x="3299" y="382"/>
                  </a:lnTo>
                  <a:lnTo>
                    <a:pt x="3282" y="414"/>
                  </a:lnTo>
                  <a:lnTo>
                    <a:pt x="3262" y="445"/>
                  </a:lnTo>
                  <a:lnTo>
                    <a:pt x="3237" y="473"/>
                  </a:lnTo>
                  <a:lnTo>
                    <a:pt x="2054" y="1649"/>
                  </a:lnTo>
                  <a:lnTo>
                    <a:pt x="3237" y="2826"/>
                  </a:lnTo>
                  <a:lnTo>
                    <a:pt x="3262" y="2854"/>
                  </a:lnTo>
                  <a:lnTo>
                    <a:pt x="3282" y="2884"/>
                  </a:lnTo>
                  <a:lnTo>
                    <a:pt x="3299" y="2917"/>
                  </a:lnTo>
                  <a:lnTo>
                    <a:pt x="3310" y="2951"/>
                  </a:lnTo>
                  <a:lnTo>
                    <a:pt x="3316" y="2986"/>
                  </a:lnTo>
                  <a:lnTo>
                    <a:pt x="3319" y="3021"/>
                  </a:lnTo>
                  <a:lnTo>
                    <a:pt x="3316" y="3057"/>
                  </a:lnTo>
                  <a:lnTo>
                    <a:pt x="3310" y="3092"/>
                  </a:lnTo>
                  <a:lnTo>
                    <a:pt x="3299" y="3125"/>
                  </a:lnTo>
                  <a:lnTo>
                    <a:pt x="3282" y="3159"/>
                  </a:lnTo>
                  <a:lnTo>
                    <a:pt x="3262" y="3189"/>
                  </a:lnTo>
                  <a:lnTo>
                    <a:pt x="3237" y="3217"/>
                  </a:lnTo>
                  <a:lnTo>
                    <a:pt x="3208" y="3242"/>
                  </a:lnTo>
                  <a:lnTo>
                    <a:pt x="3178" y="3263"/>
                  </a:lnTo>
                  <a:lnTo>
                    <a:pt x="3144" y="3279"/>
                  </a:lnTo>
                  <a:lnTo>
                    <a:pt x="3111" y="3290"/>
                  </a:lnTo>
                  <a:lnTo>
                    <a:pt x="3075" y="3297"/>
                  </a:lnTo>
                  <a:lnTo>
                    <a:pt x="3040" y="3299"/>
                  </a:lnTo>
                  <a:lnTo>
                    <a:pt x="3004" y="3297"/>
                  </a:lnTo>
                  <a:lnTo>
                    <a:pt x="2969" y="3290"/>
                  </a:lnTo>
                  <a:lnTo>
                    <a:pt x="2935" y="3279"/>
                  </a:lnTo>
                  <a:lnTo>
                    <a:pt x="2902" y="3263"/>
                  </a:lnTo>
                  <a:lnTo>
                    <a:pt x="2871" y="3242"/>
                  </a:lnTo>
                  <a:lnTo>
                    <a:pt x="2843" y="3217"/>
                  </a:lnTo>
                  <a:lnTo>
                    <a:pt x="1659" y="2042"/>
                  </a:lnTo>
                  <a:lnTo>
                    <a:pt x="476" y="3217"/>
                  </a:lnTo>
                  <a:lnTo>
                    <a:pt x="447" y="3242"/>
                  </a:lnTo>
                  <a:lnTo>
                    <a:pt x="416" y="3263"/>
                  </a:lnTo>
                  <a:lnTo>
                    <a:pt x="384" y="3279"/>
                  </a:lnTo>
                  <a:lnTo>
                    <a:pt x="349" y="3290"/>
                  </a:lnTo>
                  <a:lnTo>
                    <a:pt x="314" y="3297"/>
                  </a:lnTo>
                  <a:lnTo>
                    <a:pt x="278" y="3299"/>
                  </a:lnTo>
                  <a:lnTo>
                    <a:pt x="243" y="3297"/>
                  </a:lnTo>
                  <a:lnTo>
                    <a:pt x="208" y="3290"/>
                  </a:lnTo>
                  <a:lnTo>
                    <a:pt x="174" y="3279"/>
                  </a:lnTo>
                  <a:lnTo>
                    <a:pt x="141" y="3263"/>
                  </a:lnTo>
                  <a:lnTo>
                    <a:pt x="110" y="3242"/>
                  </a:lnTo>
                  <a:lnTo>
                    <a:pt x="81" y="3217"/>
                  </a:lnTo>
                  <a:lnTo>
                    <a:pt x="56" y="3189"/>
                  </a:lnTo>
                  <a:lnTo>
                    <a:pt x="36" y="3159"/>
                  </a:lnTo>
                  <a:lnTo>
                    <a:pt x="20" y="3125"/>
                  </a:lnTo>
                  <a:lnTo>
                    <a:pt x="9" y="3092"/>
                  </a:lnTo>
                  <a:lnTo>
                    <a:pt x="2" y="3057"/>
                  </a:lnTo>
                  <a:lnTo>
                    <a:pt x="0" y="3021"/>
                  </a:lnTo>
                  <a:lnTo>
                    <a:pt x="2" y="2986"/>
                  </a:lnTo>
                  <a:lnTo>
                    <a:pt x="9" y="2951"/>
                  </a:lnTo>
                  <a:lnTo>
                    <a:pt x="20" y="2917"/>
                  </a:lnTo>
                  <a:lnTo>
                    <a:pt x="36" y="2884"/>
                  </a:lnTo>
                  <a:lnTo>
                    <a:pt x="56" y="2854"/>
                  </a:lnTo>
                  <a:lnTo>
                    <a:pt x="81" y="2826"/>
                  </a:lnTo>
                  <a:lnTo>
                    <a:pt x="1265" y="1649"/>
                  </a:lnTo>
                  <a:lnTo>
                    <a:pt x="81" y="473"/>
                  </a:lnTo>
                  <a:lnTo>
                    <a:pt x="56" y="445"/>
                  </a:lnTo>
                  <a:lnTo>
                    <a:pt x="36" y="414"/>
                  </a:lnTo>
                  <a:lnTo>
                    <a:pt x="20" y="382"/>
                  </a:lnTo>
                  <a:lnTo>
                    <a:pt x="9" y="347"/>
                  </a:lnTo>
                  <a:lnTo>
                    <a:pt x="2" y="313"/>
                  </a:lnTo>
                  <a:lnTo>
                    <a:pt x="0" y="278"/>
                  </a:lnTo>
                  <a:lnTo>
                    <a:pt x="2" y="241"/>
                  </a:lnTo>
                  <a:lnTo>
                    <a:pt x="9" y="207"/>
                  </a:lnTo>
                  <a:lnTo>
                    <a:pt x="20" y="173"/>
                  </a:lnTo>
                  <a:lnTo>
                    <a:pt x="36" y="140"/>
                  </a:lnTo>
                  <a:lnTo>
                    <a:pt x="56" y="109"/>
                  </a:lnTo>
                  <a:lnTo>
                    <a:pt x="81" y="81"/>
                  </a:lnTo>
                  <a:lnTo>
                    <a:pt x="110" y="57"/>
                  </a:lnTo>
                  <a:lnTo>
                    <a:pt x="141" y="36"/>
                  </a:lnTo>
                  <a:lnTo>
                    <a:pt x="174" y="20"/>
                  </a:lnTo>
                  <a:lnTo>
                    <a:pt x="208" y="9"/>
                  </a:lnTo>
                  <a:lnTo>
                    <a:pt x="243" y="2"/>
                  </a:lnTo>
                  <a:lnTo>
                    <a:pt x="2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7"/>
            <p:cNvSpPr>
              <a:spLocks noEditPoints="1"/>
            </p:cNvSpPr>
            <p:nvPr/>
          </p:nvSpPr>
          <p:spPr bwMode="auto">
            <a:xfrm>
              <a:off x="2003456" y="2736619"/>
              <a:ext cx="320644" cy="320282"/>
            </a:xfrm>
            <a:custGeom>
              <a:avLst/>
              <a:gdLst>
                <a:gd name="T0" fmla="*/ 1480 w 3546"/>
                <a:gd name="T1" fmla="*/ 351 h 3543"/>
                <a:gd name="T2" fmla="*/ 1122 w 3546"/>
                <a:gd name="T3" fmla="*/ 475 h 3543"/>
                <a:gd name="T4" fmla="*/ 814 w 3546"/>
                <a:gd name="T5" fmla="*/ 683 h 3543"/>
                <a:gd name="T6" fmla="*/ 569 w 3546"/>
                <a:gd name="T7" fmla="*/ 962 h 3543"/>
                <a:gd name="T8" fmla="*/ 401 w 3546"/>
                <a:gd name="T9" fmla="*/ 1296 h 3543"/>
                <a:gd name="T10" fmla="*/ 324 w 3546"/>
                <a:gd name="T11" fmla="*/ 1673 h 3543"/>
                <a:gd name="T12" fmla="*/ 350 w 3546"/>
                <a:gd name="T13" fmla="*/ 2064 h 3543"/>
                <a:gd name="T14" fmla="*/ 474 w 3546"/>
                <a:gd name="T15" fmla="*/ 2422 h 3543"/>
                <a:gd name="T16" fmla="*/ 682 w 3546"/>
                <a:gd name="T17" fmla="*/ 2731 h 3543"/>
                <a:gd name="T18" fmla="*/ 961 w 3546"/>
                <a:gd name="T19" fmla="*/ 2976 h 3543"/>
                <a:gd name="T20" fmla="*/ 1296 w 3546"/>
                <a:gd name="T21" fmla="*/ 3143 h 3543"/>
                <a:gd name="T22" fmla="*/ 1673 w 3546"/>
                <a:gd name="T23" fmla="*/ 3220 h 3543"/>
                <a:gd name="T24" fmla="*/ 2065 w 3546"/>
                <a:gd name="T25" fmla="*/ 3194 h 3543"/>
                <a:gd name="T26" fmla="*/ 2423 w 3546"/>
                <a:gd name="T27" fmla="*/ 3070 h 3543"/>
                <a:gd name="T28" fmla="*/ 2731 w 3546"/>
                <a:gd name="T29" fmla="*/ 2861 h 3543"/>
                <a:gd name="T30" fmla="*/ 2977 w 3546"/>
                <a:gd name="T31" fmla="*/ 2583 h 3543"/>
                <a:gd name="T32" fmla="*/ 3144 w 3546"/>
                <a:gd name="T33" fmla="*/ 2249 h 3543"/>
                <a:gd name="T34" fmla="*/ 3221 w 3546"/>
                <a:gd name="T35" fmla="*/ 1871 h 3543"/>
                <a:gd name="T36" fmla="*/ 3195 w 3546"/>
                <a:gd name="T37" fmla="*/ 1481 h 3543"/>
                <a:gd name="T38" fmla="*/ 3070 w 3546"/>
                <a:gd name="T39" fmla="*/ 1122 h 3543"/>
                <a:gd name="T40" fmla="*/ 2862 w 3546"/>
                <a:gd name="T41" fmla="*/ 815 h 3543"/>
                <a:gd name="T42" fmla="*/ 2584 w 3546"/>
                <a:gd name="T43" fmla="*/ 570 h 3543"/>
                <a:gd name="T44" fmla="*/ 2249 w 3546"/>
                <a:gd name="T45" fmla="*/ 402 h 3543"/>
                <a:gd name="T46" fmla="*/ 1872 w 3546"/>
                <a:gd name="T47" fmla="*/ 325 h 3543"/>
                <a:gd name="T48" fmla="*/ 1987 w 3546"/>
                <a:gd name="T49" fmla="*/ 13 h 3543"/>
                <a:gd name="T50" fmla="*/ 2391 w 3546"/>
                <a:gd name="T51" fmla="*/ 112 h 3543"/>
                <a:gd name="T52" fmla="*/ 2753 w 3546"/>
                <a:gd name="T53" fmla="*/ 296 h 3543"/>
                <a:gd name="T54" fmla="*/ 3061 w 3546"/>
                <a:gd name="T55" fmla="*/ 556 h 3543"/>
                <a:gd name="T56" fmla="*/ 3304 w 3546"/>
                <a:gd name="T57" fmla="*/ 879 h 3543"/>
                <a:gd name="T58" fmla="*/ 3468 w 3546"/>
                <a:gd name="T59" fmla="*/ 1252 h 3543"/>
                <a:gd name="T60" fmla="*/ 3542 w 3546"/>
                <a:gd name="T61" fmla="*/ 1664 h 3543"/>
                <a:gd name="T62" fmla="*/ 3516 w 3546"/>
                <a:gd name="T63" fmla="*/ 2091 h 3543"/>
                <a:gd name="T64" fmla="*/ 3395 w 3546"/>
                <a:gd name="T65" fmla="*/ 2485 h 3543"/>
                <a:gd name="T66" fmla="*/ 3191 w 3546"/>
                <a:gd name="T67" fmla="*/ 2834 h 3543"/>
                <a:gd name="T68" fmla="*/ 2915 w 3546"/>
                <a:gd name="T69" fmla="*/ 3127 h 3543"/>
                <a:gd name="T70" fmla="*/ 2578 w 3546"/>
                <a:gd name="T71" fmla="*/ 3350 h 3543"/>
                <a:gd name="T72" fmla="*/ 2194 w 3546"/>
                <a:gd name="T73" fmla="*/ 3494 h 3543"/>
                <a:gd name="T74" fmla="*/ 1773 w 3546"/>
                <a:gd name="T75" fmla="*/ 3543 h 3543"/>
                <a:gd name="T76" fmla="*/ 1352 w 3546"/>
                <a:gd name="T77" fmla="*/ 3494 h 3543"/>
                <a:gd name="T78" fmla="*/ 967 w 3546"/>
                <a:gd name="T79" fmla="*/ 3350 h 3543"/>
                <a:gd name="T80" fmla="*/ 631 w 3546"/>
                <a:gd name="T81" fmla="*/ 3127 h 3543"/>
                <a:gd name="T82" fmla="*/ 354 w 3546"/>
                <a:gd name="T83" fmla="*/ 2834 h 3543"/>
                <a:gd name="T84" fmla="*/ 149 w 3546"/>
                <a:gd name="T85" fmla="*/ 2485 h 3543"/>
                <a:gd name="T86" fmla="*/ 28 w 3546"/>
                <a:gd name="T87" fmla="*/ 2091 h 3543"/>
                <a:gd name="T88" fmla="*/ 3 w 3546"/>
                <a:gd name="T89" fmla="*/ 1664 h 3543"/>
                <a:gd name="T90" fmla="*/ 78 w 3546"/>
                <a:gd name="T91" fmla="*/ 1252 h 3543"/>
                <a:gd name="T92" fmla="*/ 242 w 3546"/>
                <a:gd name="T93" fmla="*/ 879 h 3543"/>
                <a:gd name="T94" fmla="*/ 484 w 3546"/>
                <a:gd name="T95" fmla="*/ 556 h 3543"/>
                <a:gd name="T96" fmla="*/ 791 w 3546"/>
                <a:gd name="T97" fmla="*/ 296 h 3543"/>
                <a:gd name="T98" fmla="*/ 1154 w 3546"/>
                <a:gd name="T99" fmla="*/ 112 h 3543"/>
                <a:gd name="T100" fmla="*/ 1558 w 3546"/>
                <a:gd name="T101" fmla="*/ 13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46" h="3543">
                  <a:moveTo>
                    <a:pt x="1773" y="322"/>
                  </a:moveTo>
                  <a:lnTo>
                    <a:pt x="1673" y="325"/>
                  </a:lnTo>
                  <a:lnTo>
                    <a:pt x="1575" y="335"/>
                  </a:lnTo>
                  <a:lnTo>
                    <a:pt x="1480" y="351"/>
                  </a:lnTo>
                  <a:lnTo>
                    <a:pt x="1386" y="374"/>
                  </a:lnTo>
                  <a:lnTo>
                    <a:pt x="1296" y="402"/>
                  </a:lnTo>
                  <a:lnTo>
                    <a:pt x="1207" y="435"/>
                  </a:lnTo>
                  <a:lnTo>
                    <a:pt x="1122" y="475"/>
                  </a:lnTo>
                  <a:lnTo>
                    <a:pt x="1040" y="519"/>
                  </a:lnTo>
                  <a:lnTo>
                    <a:pt x="961" y="569"/>
                  </a:lnTo>
                  <a:lnTo>
                    <a:pt x="885" y="624"/>
                  </a:lnTo>
                  <a:lnTo>
                    <a:pt x="814" y="683"/>
                  </a:lnTo>
                  <a:lnTo>
                    <a:pt x="746" y="746"/>
                  </a:lnTo>
                  <a:lnTo>
                    <a:pt x="682" y="814"/>
                  </a:lnTo>
                  <a:lnTo>
                    <a:pt x="623" y="886"/>
                  </a:lnTo>
                  <a:lnTo>
                    <a:pt x="569" y="962"/>
                  </a:lnTo>
                  <a:lnTo>
                    <a:pt x="519" y="1040"/>
                  </a:lnTo>
                  <a:lnTo>
                    <a:pt x="474" y="1122"/>
                  </a:lnTo>
                  <a:lnTo>
                    <a:pt x="435" y="1208"/>
                  </a:lnTo>
                  <a:lnTo>
                    <a:pt x="401" y="1296"/>
                  </a:lnTo>
                  <a:lnTo>
                    <a:pt x="372" y="1387"/>
                  </a:lnTo>
                  <a:lnTo>
                    <a:pt x="350" y="1479"/>
                  </a:lnTo>
                  <a:lnTo>
                    <a:pt x="334" y="1576"/>
                  </a:lnTo>
                  <a:lnTo>
                    <a:pt x="324" y="1673"/>
                  </a:lnTo>
                  <a:lnTo>
                    <a:pt x="321" y="1772"/>
                  </a:lnTo>
                  <a:lnTo>
                    <a:pt x="324" y="1871"/>
                  </a:lnTo>
                  <a:lnTo>
                    <a:pt x="334" y="1969"/>
                  </a:lnTo>
                  <a:lnTo>
                    <a:pt x="350" y="2064"/>
                  </a:lnTo>
                  <a:lnTo>
                    <a:pt x="372" y="2158"/>
                  </a:lnTo>
                  <a:lnTo>
                    <a:pt x="401" y="2249"/>
                  </a:lnTo>
                  <a:lnTo>
                    <a:pt x="435" y="2337"/>
                  </a:lnTo>
                  <a:lnTo>
                    <a:pt x="474" y="2422"/>
                  </a:lnTo>
                  <a:lnTo>
                    <a:pt x="519" y="2504"/>
                  </a:lnTo>
                  <a:lnTo>
                    <a:pt x="569" y="2583"/>
                  </a:lnTo>
                  <a:lnTo>
                    <a:pt x="623" y="2659"/>
                  </a:lnTo>
                  <a:lnTo>
                    <a:pt x="682" y="2731"/>
                  </a:lnTo>
                  <a:lnTo>
                    <a:pt x="746" y="2798"/>
                  </a:lnTo>
                  <a:lnTo>
                    <a:pt x="814" y="2861"/>
                  </a:lnTo>
                  <a:lnTo>
                    <a:pt x="885" y="2921"/>
                  </a:lnTo>
                  <a:lnTo>
                    <a:pt x="961" y="2976"/>
                  </a:lnTo>
                  <a:lnTo>
                    <a:pt x="1040" y="3025"/>
                  </a:lnTo>
                  <a:lnTo>
                    <a:pt x="1122" y="3070"/>
                  </a:lnTo>
                  <a:lnTo>
                    <a:pt x="1207" y="3108"/>
                  </a:lnTo>
                  <a:lnTo>
                    <a:pt x="1296" y="3143"/>
                  </a:lnTo>
                  <a:lnTo>
                    <a:pt x="1386" y="3171"/>
                  </a:lnTo>
                  <a:lnTo>
                    <a:pt x="1480" y="3194"/>
                  </a:lnTo>
                  <a:lnTo>
                    <a:pt x="1575" y="3210"/>
                  </a:lnTo>
                  <a:lnTo>
                    <a:pt x="1673" y="3220"/>
                  </a:lnTo>
                  <a:lnTo>
                    <a:pt x="1773" y="3223"/>
                  </a:lnTo>
                  <a:lnTo>
                    <a:pt x="1872" y="3220"/>
                  </a:lnTo>
                  <a:lnTo>
                    <a:pt x="1969" y="3210"/>
                  </a:lnTo>
                  <a:lnTo>
                    <a:pt x="2065" y="3194"/>
                  </a:lnTo>
                  <a:lnTo>
                    <a:pt x="2158" y="3171"/>
                  </a:lnTo>
                  <a:lnTo>
                    <a:pt x="2250" y="3143"/>
                  </a:lnTo>
                  <a:lnTo>
                    <a:pt x="2337" y="3108"/>
                  </a:lnTo>
                  <a:lnTo>
                    <a:pt x="2423" y="3070"/>
                  </a:lnTo>
                  <a:lnTo>
                    <a:pt x="2506" y="3025"/>
                  </a:lnTo>
                  <a:lnTo>
                    <a:pt x="2585" y="2976"/>
                  </a:lnTo>
                  <a:lnTo>
                    <a:pt x="2660" y="2921"/>
                  </a:lnTo>
                  <a:lnTo>
                    <a:pt x="2731" y="2861"/>
                  </a:lnTo>
                  <a:lnTo>
                    <a:pt x="2799" y="2798"/>
                  </a:lnTo>
                  <a:lnTo>
                    <a:pt x="2863" y="2731"/>
                  </a:lnTo>
                  <a:lnTo>
                    <a:pt x="2921" y="2659"/>
                  </a:lnTo>
                  <a:lnTo>
                    <a:pt x="2977" y="2583"/>
                  </a:lnTo>
                  <a:lnTo>
                    <a:pt x="3026" y="2504"/>
                  </a:lnTo>
                  <a:lnTo>
                    <a:pt x="3070" y="2422"/>
                  </a:lnTo>
                  <a:lnTo>
                    <a:pt x="3110" y="2337"/>
                  </a:lnTo>
                  <a:lnTo>
                    <a:pt x="3144" y="2249"/>
                  </a:lnTo>
                  <a:lnTo>
                    <a:pt x="3173" y="2158"/>
                  </a:lnTo>
                  <a:lnTo>
                    <a:pt x="3195" y="2064"/>
                  </a:lnTo>
                  <a:lnTo>
                    <a:pt x="3211" y="1969"/>
                  </a:lnTo>
                  <a:lnTo>
                    <a:pt x="3221" y="1871"/>
                  </a:lnTo>
                  <a:lnTo>
                    <a:pt x="3225" y="1772"/>
                  </a:lnTo>
                  <a:lnTo>
                    <a:pt x="3221" y="1673"/>
                  </a:lnTo>
                  <a:lnTo>
                    <a:pt x="3211" y="1576"/>
                  </a:lnTo>
                  <a:lnTo>
                    <a:pt x="3195" y="1481"/>
                  </a:lnTo>
                  <a:lnTo>
                    <a:pt x="3172" y="1387"/>
                  </a:lnTo>
                  <a:lnTo>
                    <a:pt x="3144" y="1296"/>
                  </a:lnTo>
                  <a:lnTo>
                    <a:pt x="3109" y="1208"/>
                  </a:lnTo>
                  <a:lnTo>
                    <a:pt x="3070" y="1122"/>
                  </a:lnTo>
                  <a:lnTo>
                    <a:pt x="3025" y="1040"/>
                  </a:lnTo>
                  <a:lnTo>
                    <a:pt x="2975" y="962"/>
                  </a:lnTo>
                  <a:lnTo>
                    <a:pt x="2921" y="886"/>
                  </a:lnTo>
                  <a:lnTo>
                    <a:pt x="2862" y="815"/>
                  </a:lnTo>
                  <a:lnTo>
                    <a:pt x="2798" y="747"/>
                  </a:lnTo>
                  <a:lnTo>
                    <a:pt x="2730" y="683"/>
                  </a:lnTo>
                  <a:lnTo>
                    <a:pt x="2659" y="624"/>
                  </a:lnTo>
                  <a:lnTo>
                    <a:pt x="2584" y="570"/>
                  </a:lnTo>
                  <a:lnTo>
                    <a:pt x="2505" y="520"/>
                  </a:lnTo>
                  <a:lnTo>
                    <a:pt x="2423" y="475"/>
                  </a:lnTo>
                  <a:lnTo>
                    <a:pt x="2337" y="436"/>
                  </a:lnTo>
                  <a:lnTo>
                    <a:pt x="2249" y="402"/>
                  </a:lnTo>
                  <a:lnTo>
                    <a:pt x="2158" y="374"/>
                  </a:lnTo>
                  <a:lnTo>
                    <a:pt x="2065" y="351"/>
                  </a:lnTo>
                  <a:lnTo>
                    <a:pt x="1969" y="335"/>
                  </a:lnTo>
                  <a:lnTo>
                    <a:pt x="1872" y="325"/>
                  </a:lnTo>
                  <a:lnTo>
                    <a:pt x="1773" y="322"/>
                  </a:lnTo>
                  <a:close/>
                  <a:moveTo>
                    <a:pt x="1773" y="0"/>
                  </a:moveTo>
                  <a:lnTo>
                    <a:pt x="1881" y="4"/>
                  </a:lnTo>
                  <a:lnTo>
                    <a:pt x="1987" y="13"/>
                  </a:lnTo>
                  <a:lnTo>
                    <a:pt x="2091" y="30"/>
                  </a:lnTo>
                  <a:lnTo>
                    <a:pt x="2194" y="51"/>
                  </a:lnTo>
                  <a:lnTo>
                    <a:pt x="2293" y="78"/>
                  </a:lnTo>
                  <a:lnTo>
                    <a:pt x="2391" y="112"/>
                  </a:lnTo>
                  <a:lnTo>
                    <a:pt x="2486" y="150"/>
                  </a:lnTo>
                  <a:lnTo>
                    <a:pt x="2578" y="194"/>
                  </a:lnTo>
                  <a:lnTo>
                    <a:pt x="2668" y="243"/>
                  </a:lnTo>
                  <a:lnTo>
                    <a:pt x="2753" y="296"/>
                  </a:lnTo>
                  <a:lnTo>
                    <a:pt x="2836" y="354"/>
                  </a:lnTo>
                  <a:lnTo>
                    <a:pt x="2915" y="418"/>
                  </a:lnTo>
                  <a:lnTo>
                    <a:pt x="2990" y="485"/>
                  </a:lnTo>
                  <a:lnTo>
                    <a:pt x="3061" y="556"/>
                  </a:lnTo>
                  <a:lnTo>
                    <a:pt x="3129" y="630"/>
                  </a:lnTo>
                  <a:lnTo>
                    <a:pt x="3191" y="710"/>
                  </a:lnTo>
                  <a:lnTo>
                    <a:pt x="3250" y="792"/>
                  </a:lnTo>
                  <a:lnTo>
                    <a:pt x="3304" y="879"/>
                  </a:lnTo>
                  <a:lnTo>
                    <a:pt x="3352" y="967"/>
                  </a:lnTo>
                  <a:lnTo>
                    <a:pt x="3395" y="1060"/>
                  </a:lnTo>
                  <a:lnTo>
                    <a:pt x="3434" y="1154"/>
                  </a:lnTo>
                  <a:lnTo>
                    <a:pt x="3468" y="1252"/>
                  </a:lnTo>
                  <a:lnTo>
                    <a:pt x="3495" y="1352"/>
                  </a:lnTo>
                  <a:lnTo>
                    <a:pt x="3516" y="1454"/>
                  </a:lnTo>
                  <a:lnTo>
                    <a:pt x="3533" y="1558"/>
                  </a:lnTo>
                  <a:lnTo>
                    <a:pt x="3542" y="1664"/>
                  </a:lnTo>
                  <a:lnTo>
                    <a:pt x="3546" y="1772"/>
                  </a:lnTo>
                  <a:lnTo>
                    <a:pt x="3542" y="1880"/>
                  </a:lnTo>
                  <a:lnTo>
                    <a:pt x="3533" y="1987"/>
                  </a:lnTo>
                  <a:lnTo>
                    <a:pt x="3516" y="2091"/>
                  </a:lnTo>
                  <a:lnTo>
                    <a:pt x="3495" y="2193"/>
                  </a:lnTo>
                  <a:lnTo>
                    <a:pt x="3468" y="2293"/>
                  </a:lnTo>
                  <a:lnTo>
                    <a:pt x="3434" y="2390"/>
                  </a:lnTo>
                  <a:lnTo>
                    <a:pt x="3395" y="2485"/>
                  </a:lnTo>
                  <a:lnTo>
                    <a:pt x="3352" y="2578"/>
                  </a:lnTo>
                  <a:lnTo>
                    <a:pt x="3304" y="2666"/>
                  </a:lnTo>
                  <a:lnTo>
                    <a:pt x="3250" y="2752"/>
                  </a:lnTo>
                  <a:lnTo>
                    <a:pt x="3191" y="2834"/>
                  </a:lnTo>
                  <a:lnTo>
                    <a:pt x="3129" y="2913"/>
                  </a:lnTo>
                  <a:lnTo>
                    <a:pt x="3061" y="2989"/>
                  </a:lnTo>
                  <a:lnTo>
                    <a:pt x="2990" y="3060"/>
                  </a:lnTo>
                  <a:lnTo>
                    <a:pt x="2915" y="3127"/>
                  </a:lnTo>
                  <a:lnTo>
                    <a:pt x="2836" y="3189"/>
                  </a:lnTo>
                  <a:lnTo>
                    <a:pt x="2753" y="3248"/>
                  </a:lnTo>
                  <a:lnTo>
                    <a:pt x="2668" y="3302"/>
                  </a:lnTo>
                  <a:lnTo>
                    <a:pt x="2578" y="3350"/>
                  </a:lnTo>
                  <a:lnTo>
                    <a:pt x="2486" y="3394"/>
                  </a:lnTo>
                  <a:lnTo>
                    <a:pt x="2391" y="3433"/>
                  </a:lnTo>
                  <a:lnTo>
                    <a:pt x="2293" y="3466"/>
                  </a:lnTo>
                  <a:lnTo>
                    <a:pt x="2194" y="3494"/>
                  </a:lnTo>
                  <a:lnTo>
                    <a:pt x="2091" y="3515"/>
                  </a:lnTo>
                  <a:lnTo>
                    <a:pt x="1987" y="3530"/>
                  </a:lnTo>
                  <a:lnTo>
                    <a:pt x="1881" y="3540"/>
                  </a:lnTo>
                  <a:lnTo>
                    <a:pt x="1773" y="3543"/>
                  </a:lnTo>
                  <a:lnTo>
                    <a:pt x="1665" y="3540"/>
                  </a:lnTo>
                  <a:lnTo>
                    <a:pt x="1558" y="3530"/>
                  </a:lnTo>
                  <a:lnTo>
                    <a:pt x="1454" y="3515"/>
                  </a:lnTo>
                  <a:lnTo>
                    <a:pt x="1352" y="3494"/>
                  </a:lnTo>
                  <a:lnTo>
                    <a:pt x="1251" y="3466"/>
                  </a:lnTo>
                  <a:lnTo>
                    <a:pt x="1154" y="3433"/>
                  </a:lnTo>
                  <a:lnTo>
                    <a:pt x="1059" y="3394"/>
                  </a:lnTo>
                  <a:lnTo>
                    <a:pt x="967" y="3350"/>
                  </a:lnTo>
                  <a:lnTo>
                    <a:pt x="878" y="3302"/>
                  </a:lnTo>
                  <a:lnTo>
                    <a:pt x="791" y="3248"/>
                  </a:lnTo>
                  <a:lnTo>
                    <a:pt x="709" y="3189"/>
                  </a:lnTo>
                  <a:lnTo>
                    <a:pt x="631" y="3127"/>
                  </a:lnTo>
                  <a:lnTo>
                    <a:pt x="555" y="3060"/>
                  </a:lnTo>
                  <a:lnTo>
                    <a:pt x="484" y="2989"/>
                  </a:lnTo>
                  <a:lnTo>
                    <a:pt x="417" y="2913"/>
                  </a:lnTo>
                  <a:lnTo>
                    <a:pt x="354" y="2834"/>
                  </a:lnTo>
                  <a:lnTo>
                    <a:pt x="296" y="2752"/>
                  </a:lnTo>
                  <a:lnTo>
                    <a:pt x="242" y="2666"/>
                  </a:lnTo>
                  <a:lnTo>
                    <a:pt x="193" y="2578"/>
                  </a:lnTo>
                  <a:lnTo>
                    <a:pt x="149" y="2485"/>
                  </a:lnTo>
                  <a:lnTo>
                    <a:pt x="111" y="2390"/>
                  </a:lnTo>
                  <a:lnTo>
                    <a:pt x="78" y="2293"/>
                  </a:lnTo>
                  <a:lnTo>
                    <a:pt x="50" y="2193"/>
                  </a:lnTo>
                  <a:lnTo>
                    <a:pt x="28" y="2091"/>
                  </a:lnTo>
                  <a:lnTo>
                    <a:pt x="13" y="1987"/>
                  </a:lnTo>
                  <a:lnTo>
                    <a:pt x="3" y="1880"/>
                  </a:lnTo>
                  <a:lnTo>
                    <a:pt x="0" y="1772"/>
                  </a:lnTo>
                  <a:lnTo>
                    <a:pt x="3" y="1664"/>
                  </a:lnTo>
                  <a:lnTo>
                    <a:pt x="13" y="1558"/>
                  </a:lnTo>
                  <a:lnTo>
                    <a:pt x="28" y="1454"/>
                  </a:lnTo>
                  <a:lnTo>
                    <a:pt x="50" y="1352"/>
                  </a:lnTo>
                  <a:lnTo>
                    <a:pt x="78" y="1252"/>
                  </a:lnTo>
                  <a:lnTo>
                    <a:pt x="111" y="1154"/>
                  </a:lnTo>
                  <a:lnTo>
                    <a:pt x="149" y="1060"/>
                  </a:lnTo>
                  <a:lnTo>
                    <a:pt x="193" y="967"/>
                  </a:lnTo>
                  <a:lnTo>
                    <a:pt x="242" y="879"/>
                  </a:lnTo>
                  <a:lnTo>
                    <a:pt x="296" y="792"/>
                  </a:lnTo>
                  <a:lnTo>
                    <a:pt x="354" y="710"/>
                  </a:lnTo>
                  <a:lnTo>
                    <a:pt x="417" y="630"/>
                  </a:lnTo>
                  <a:lnTo>
                    <a:pt x="484" y="556"/>
                  </a:lnTo>
                  <a:lnTo>
                    <a:pt x="555" y="485"/>
                  </a:lnTo>
                  <a:lnTo>
                    <a:pt x="631" y="418"/>
                  </a:lnTo>
                  <a:lnTo>
                    <a:pt x="709" y="354"/>
                  </a:lnTo>
                  <a:lnTo>
                    <a:pt x="791" y="296"/>
                  </a:lnTo>
                  <a:lnTo>
                    <a:pt x="878" y="243"/>
                  </a:lnTo>
                  <a:lnTo>
                    <a:pt x="967" y="194"/>
                  </a:lnTo>
                  <a:lnTo>
                    <a:pt x="1059" y="150"/>
                  </a:lnTo>
                  <a:lnTo>
                    <a:pt x="1154" y="112"/>
                  </a:lnTo>
                  <a:lnTo>
                    <a:pt x="1251" y="78"/>
                  </a:lnTo>
                  <a:lnTo>
                    <a:pt x="1352" y="51"/>
                  </a:lnTo>
                  <a:lnTo>
                    <a:pt x="1454" y="30"/>
                  </a:lnTo>
                  <a:lnTo>
                    <a:pt x="1558" y="13"/>
                  </a:lnTo>
                  <a:lnTo>
                    <a:pt x="1665" y="4"/>
                  </a:lnTo>
                  <a:lnTo>
                    <a:pt x="17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</p:grpSp>
      <p:grpSp>
        <p:nvGrpSpPr>
          <p:cNvPr id="194" name="Group 193"/>
          <p:cNvGrpSpPr/>
          <p:nvPr/>
        </p:nvGrpSpPr>
        <p:grpSpPr>
          <a:xfrm flipH="1">
            <a:off x="5011040" y="3379956"/>
            <a:ext cx="320644" cy="320282"/>
            <a:chOff x="2003456" y="2736619"/>
            <a:chExt cx="320644" cy="320282"/>
          </a:xfrm>
          <a:solidFill>
            <a:schemeClr val="accent2"/>
          </a:solidFill>
        </p:grpSpPr>
        <p:sp>
          <p:nvSpPr>
            <p:cNvPr id="195" name="Freeform 12"/>
            <p:cNvSpPr>
              <a:spLocks/>
            </p:cNvSpPr>
            <p:nvPr/>
          </p:nvSpPr>
          <p:spPr bwMode="auto">
            <a:xfrm>
              <a:off x="2096152" y="2829502"/>
              <a:ext cx="135252" cy="134517"/>
            </a:xfrm>
            <a:custGeom>
              <a:avLst/>
              <a:gdLst>
                <a:gd name="T0" fmla="*/ 314 w 3319"/>
                <a:gd name="T1" fmla="*/ 2 h 3299"/>
                <a:gd name="T2" fmla="*/ 384 w 3319"/>
                <a:gd name="T3" fmla="*/ 20 h 3299"/>
                <a:gd name="T4" fmla="*/ 447 w 3319"/>
                <a:gd name="T5" fmla="*/ 57 h 3299"/>
                <a:gd name="T6" fmla="*/ 1659 w 3319"/>
                <a:gd name="T7" fmla="*/ 1257 h 3299"/>
                <a:gd name="T8" fmla="*/ 2871 w 3319"/>
                <a:gd name="T9" fmla="*/ 57 h 3299"/>
                <a:gd name="T10" fmla="*/ 2935 w 3319"/>
                <a:gd name="T11" fmla="*/ 20 h 3299"/>
                <a:gd name="T12" fmla="*/ 3004 w 3319"/>
                <a:gd name="T13" fmla="*/ 2 h 3299"/>
                <a:gd name="T14" fmla="*/ 3075 w 3319"/>
                <a:gd name="T15" fmla="*/ 2 h 3299"/>
                <a:gd name="T16" fmla="*/ 3144 w 3319"/>
                <a:gd name="T17" fmla="*/ 20 h 3299"/>
                <a:gd name="T18" fmla="*/ 3208 w 3319"/>
                <a:gd name="T19" fmla="*/ 57 h 3299"/>
                <a:gd name="T20" fmla="*/ 3262 w 3319"/>
                <a:gd name="T21" fmla="*/ 109 h 3299"/>
                <a:gd name="T22" fmla="*/ 3299 w 3319"/>
                <a:gd name="T23" fmla="*/ 173 h 3299"/>
                <a:gd name="T24" fmla="*/ 3316 w 3319"/>
                <a:gd name="T25" fmla="*/ 241 h 3299"/>
                <a:gd name="T26" fmla="*/ 3316 w 3319"/>
                <a:gd name="T27" fmla="*/ 313 h 3299"/>
                <a:gd name="T28" fmla="*/ 3299 w 3319"/>
                <a:gd name="T29" fmla="*/ 382 h 3299"/>
                <a:gd name="T30" fmla="*/ 3262 w 3319"/>
                <a:gd name="T31" fmla="*/ 445 h 3299"/>
                <a:gd name="T32" fmla="*/ 2054 w 3319"/>
                <a:gd name="T33" fmla="*/ 1649 h 3299"/>
                <a:gd name="T34" fmla="*/ 3262 w 3319"/>
                <a:gd name="T35" fmla="*/ 2854 h 3299"/>
                <a:gd name="T36" fmla="*/ 3299 w 3319"/>
                <a:gd name="T37" fmla="*/ 2917 h 3299"/>
                <a:gd name="T38" fmla="*/ 3316 w 3319"/>
                <a:gd name="T39" fmla="*/ 2986 h 3299"/>
                <a:gd name="T40" fmla="*/ 3316 w 3319"/>
                <a:gd name="T41" fmla="*/ 3057 h 3299"/>
                <a:gd name="T42" fmla="*/ 3299 w 3319"/>
                <a:gd name="T43" fmla="*/ 3125 h 3299"/>
                <a:gd name="T44" fmla="*/ 3262 w 3319"/>
                <a:gd name="T45" fmla="*/ 3189 h 3299"/>
                <a:gd name="T46" fmla="*/ 3208 w 3319"/>
                <a:gd name="T47" fmla="*/ 3242 h 3299"/>
                <a:gd name="T48" fmla="*/ 3144 w 3319"/>
                <a:gd name="T49" fmla="*/ 3279 h 3299"/>
                <a:gd name="T50" fmla="*/ 3075 w 3319"/>
                <a:gd name="T51" fmla="*/ 3297 h 3299"/>
                <a:gd name="T52" fmla="*/ 3004 w 3319"/>
                <a:gd name="T53" fmla="*/ 3297 h 3299"/>
                <a:gd name="T54" fmla="*/ 2935 w 3319"/>
                <a:gd name="T55" fmla="*/ 3279 h 3299"/>
                <a:gd name="T56" fmla="*/ 2871 w 3319"/>
                <a:gd name="T57" fmla="*/ 3242 h 3299"/>
                <a:gd name="T58" fmla="*/ 1659 w 3319"/>
                <a:gd name="T59" fmla="*/ 2042 h 3299"/>
                <a:gd name="T60" fmla="*/ 447 w 3319"/>
                <a:gd name="T61" fmla="*/ 3242 h 3299"/>
                <a:gd name="T62" fmla="*/ 384 w 3319"/>
                <a:gd name="T63" fmla="*/ 3279 h 3299"/>
                <a:gd name="T64" fmla="*/ 314 w 3319"/>
                <a:gd name="T65" fmla="*/ 3297 h 3299"/>
                <a:gd name="T66" fmla="*/ 243 w 3319"/>
                <a:gd name="T67" fmla="*/ 3297 h 3299"/>
                <a:gd name="T68" fmla="*/ 174 w 3319"/>
                <a:gd name="T69" fmla="*/ 3279 h 3299"/>
                <a:gd name="T70" fmla="*/ 110 w 3319"/>
                <a:gd name="T71" fmla="*/ 3242 h 3299"/>
                <a:gd name="T72" fmla="*/ 56 w 3319"/>
                <a:gd name="T73" fmla="*/ 3189 h 3299"/>
                <a:gd name="T74" fmla="*/ 20 w 3319"/>
                <a:gd name="T75" fmla="*/ 3125 h 3299"/>
                <a:gd name="T76" fmla="*/ 2 w 3319"/>
                <a:gd name="T77" fmla="*/ 3057 h 3299"/>
                <a:gd name="T78" fmla="*/ 2 w 3319"/>
                <a:gd name="T79" fmla="*/ 2986 h 3299"/>
                <a:gd name="T80" fmla="*/ 20 w 3319"/>
                <a:gd name="T81" fmla="*/ 2917 h 3299"/>
                <a:gd name="T82" fmla="*/ 56 w 3319"/>
                <a:gd name="T83" fmla="*/ 2854 h 3299"/>
                <a:gd name="T84" fmla="*/ 1265 w 3319"/>
                <a:gd name="T85" fmla="*/ 1649 h 3299"/>
                <a:gd name="T86" fmla="*/ 56 w 3319"/>
                <a:gd name="T87" fmla="*/ 445 h 3299"/>
                <a:gd name="T88" fmla="*/ 20 w 3319"/>
                <a:gd name="T89" fmla="*/ 382 h 3299"/>
                <a:gd name="T90" fmla="*/ 2 w 3319"/>
                <a:gd name="T91" fmla="*/ 313 h 3299"/>
                <a:gd name="T92" fmla="*/ 2 w 3319"/>
                <a:gd name="T93" fmla="*/ 241 h 3299"/>
                <a:gd name="T94" fmla="*/ 20 w 3319"/>
                <a:gd name="T95" fmla="*/ 173 h 3299"/>
                <a:gd name="T96" fmla="*/ 56 w 3319"/>
                <a:gd name="T97" fmla="*/ 109 h 3299"/>
                <a:gd name="T98" fmla="*/ 110 w 3319"/>
                <a:gd name="T99" fmla="*/ 57 h 3299"/>
                <a:gd name="T100" fmla="*/ 174 w 3319"/>
                <a:gd name="T101" fmla="*/ 20 h 3299"/>
                <a:gd name="T102" fmla="*/ 243 w 3319"/>
                <a:gd name="T103" fmla="*/ 2 h 3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19" h="3299">
                  <a:moveTo>
                    <a:pt x="278" y="0"/>
                  </a:moveTo>
                  <a:lnTo>
                    <a:pt x="314" y="2"/>
                  </a:lnTo>
                  <a:lnTo>
                    <a:pt x="349" y="9"/>
                  </a:lnTo>
                  <a:lnTo>
                    <a:pt x="384" y="20"/>
                  </a:lnTo>
                  <a:lnTo>
                    <a:pt x="416" y="36"/>
                  </a:lnTo>
                  <a:lnTo>
                    <a:pt x="447" y="57"/>
                  </a:lnTo>
                  <a:lnTo>
                    <a:pt x="476" y="81"/>
                  </a:lnTo>
                  <a:lnTo>
                    <a:pt x="1659" y="1257"/>
                  </a:lnTo>
                  <a:lnTo>
                    <a:pt x="2843" y="81"/>
                  </a:lnTo>
                  <a:lnTo>
                    <a:pt x="2871" y="57"/>
                  </a:lnTo>
                  <a:lnTo>
                    <a:pt x="2902" y="36"/>
                  </a:lnTo>
                  <a:lnTo>
                    <a:pt x="2935" y="20"/>
                  </a:lnTo>
                  <a:lnTo>
                    <a:pt x="2969" y="9"/>
                  </a:lnTo>
                  <a:lnTo>
                    <a:pt x="3004" y="2"/>
                  </a:lnTo>
                  <a:lnTo>
                    <a:pt x="3040" y="0"/>
                  </a:lnTo>
                  <a:lnTo>
                    <a:pt x="3075" y="2"/>
                  </a:lnTo>
                  <a:lnTo>
                    <a:pt x="3111" y="9"/>
                  </a:lnTo>
                  <a:lnTo>
                    <a:pt x="3144" y="20"/>
                  </a:lnTo>
                  <a:lnTo>
                    <a:pt x="3178" y="36"/>
                  </a:lnTo>
                  <a:lnTo>
                    <a:pt x="3208" y="57"/>
                  </a:lnTo>
                  <a:lnTo>
                    <a:pt x="3237" y="81"/>
                  </a:lnTo>
                  <a:lnTo>
                    <a:pt x="3262" y="109"/>
                  </a:lnTo>
                  <a:lnTo>
                    <a:pt x="3282" y="140"/>
                  </a:lnTo>
                  <a:lnTo>
                    <a:pt x="3299" y="173"/>
                  </a:lnTo>
                  <a:lnTo>
                    <a:pt x="3310" y="207"/>
                  </a:lnTo>
                  <a:lnTo>
                    <a:pt x="3316" y="241"/>
                  </a:lnTo>
                  <a:lnTo>
                    <a:pt x="3319" y="278"/>
                  </a:lnTo>
                  <a:lnTo>
                    <a:pt x="3316" y="313"/>
                  </a:lnTo>
                  <a:lnTo>
                    <a:pt x="3310" y="347"/>
                  </a:lnTo>
                  <a:lnTo>
                    <a:pt x="3299" y="382"/>
                  </a:lnTo>
                  <a:lnTo>
                    <a:pt x="3282" y="414"/>
                  </a:lnTo>
                  <a:lnTo>
                    <a:pt x="3262" y="445"/>
                  </a:lnTo>
                  <a:lnTo>
                    <a:pt x="3237" y="473"/>
                  </a:lnTo>
                  <a:lnTo>
                    <a:pt x="2054" y="1649"/>
                  </a:lnTo>
                  <a:lnTo>
                    <a:pt x="3237" y="2826"/>
                  </a:lnTo>
                  <a:lnTo>
                    <a:pt x="3262" y="2854"/>
                  </a:lnTo>
                  <a:lnTo>
                    <a:pt x="3282" y="2884"/>
                  </a:lnTo>
                  <a:lnTo>
                    <a:pt x="3299" y="2917"/>
                  </a:lnTo>
                  <a:lnTo>
                    <a:pt x="3310" y="2951"/>
                  </a:lnTo>
                  <a:lnTo>
                    <a:pt x="3316" y="2986"/>
                  </a:lnTo>
                  <a:lnTo>
                    <a:pt x="3319" y="3021"/>
                  </a:lnTo>
                  <a:lnTo>
                    <a:pt x="3316" y="3057"/>
                  </a:lnTo>
                  <a:lnTo>
                    <a:pt x="3310" y="3092"/>
                  </a:lnTo>
                  <a:lnTo>
                    <a:pt x="3299" y="3125"/>
                  </a:lnTo>
                  <a:lnTo>
                    <a:pt x="3282" y="3159"/>
                  </a:lnTo>
                  <a:lnTo>
                    <a:pt x="3262" y="3189"/>
                  </a:lnTo>
                  <a:lnTo>
                    <a:pt x="3237" y="3217"/>
                  </a:lnTo>
                  <a:lnTo>
                    <a:pt x="3208" y="3242"/>
                  </a:lnTo>
                  <a:lnTo>
                    <a:pt x="3178" y="3263"/>
                  </a:lnTo>
                  <a:lnTo>
                    <a:pt x="3144" y="3279"/>
                  </a:lnTo>
                  <a:lnTo>
                    <a:pt x="3111" y="3290"/>
                  </a:lnTo>
                  <a:lnTo>
                    <a:pt x="3075" y="3297"/>
                  </a:lnTo>
                  <a:lnTo>
                    <a:pt x="3040" y="3299"/>
                  </a:lnTo>
                  <a:lnTo>
                    <a:pt x="3004" y="3297"/>
                  </a:lnTo>
                  <a:lnTo>
                    <a:pt x="2969" y="3290"/>
                  </a:lnTo>
                  <a:lnTo>
                    <a:pt x="2935" y="3279"/>
                  </a:lnTo>
                  <a:lnTo>
                    <a:pt x="2902" y="3263"/>
                  </a:lnTo>
                  <a:lnTo>
                    <a:pt x="2871" y="3242"/>
                  </a:lnTo>
                  <a:lnTo>
                    <a:pt x="2843" y="3217"/>
                  </a:lnTo>
                  <a:lnTo>
                    <a:pt x="1659" y="2042"/>
                  </a:lnTo>
                  <a:lnTo>
                    <a:pt x="476" y="3217"/>
                  </a:lnTo>
                  <a:lnTo>
                    <a:pt x="447" y="3242"/>
                  </a:lnTo>
                  <a:lnTo>
                    <a:pt x="416" y="3263"/>
                  </a:lnTo>
                  <a:lnTo>
                    <a:pt x="384" y="3279"/>
                  </a:lnTo>
                  <a:lnTo>
                    <a:pt x="349" y="3290"/>
                  </a:lnTo>
                  <a:lnTo>
                    <a:pt x="314" y="3297"/>
                  </a:lnTo>
                  <a:lnTo>
                    <a:pt x="278" y="3299"/>
                  </a:lnTo>
                  <a:lnTo>
                    <a:pt x="243" y="3297"/>
                  </a:lnTo>
                  <a:lnTo>
                    <a:pt x="208" y="3290"/>
                  </a:lnTo>
                  <a:lnTo>
                    <a:pt x="174" y="3279"/>
                  </a:lnTo>
                  <a:lnTo>
                    <a:pt x="141" y="3263"/>
                  </a:lnTo>
                  <a:lnTo>
                    <a:pt x="110" y="3242"/>
                  </a:lnTo>
                  <a:lnTo>
                    <a:pt x="81" y="3217"/>
                  </a:lnTo>
                  <a:lnTo>
                    <a:pt x="56" y="3189"/>
                  </a:lnTo>
                  <a:lnTo>
                    <a:pt x="36" y="3159"/>
                  </a:lnTo>
                  <a:lnTo>
                    <a:pt x="20" y="3125"/>
                  </a:lnTo>
                  <a:lnTo>
                    <a:pt x="9" y="3092"/>
                  </a:lnTo>
                  <a:lnTo>
                    <a:pt x="2" y="3057"/>
                  </a:lnTo>
                  <a:lnTo>
                    <a:pt x="0" y="3021"/>
                  </a:lnTo>
                  <a:lnTo>
                    <a:pt x="2" y="2986"/>
                  </a:lnTo>
                  <a:lnTo>
                    <a:pt x="9" y="2951"/>
                  </a:lnTo>
                  <a:lnTo>
                    <a:pt x="20" y="2917"/>
                  </a:lnTo>
                  <a:lnTo>
                    <a:pt x="36" y="2884"/>
                  </a:lnTo>
                  <a:lnTo>
                    <a:pt x="56" y="2854"/>
                  </a:lnTo>
                  <a:lnTo>
                    <a:pt x="81" y="2826"/>
                  </a:lnTo>
                  <a:lnTo>
                    <a:pt x="1265" y="1649"/>
                  </a:lnTo>
                  <a:lnTo>
                    <a:pt x="81" y="473"/>
                  </a:lnTo>
                  <a:lnTo>
                    <a:pt x="56" y="445"/>
                  </a:lnTo>
                  <a:lnTo>
                    <a:pt x="36" y="414"/>
                  </a:lnTo>
                  <a:lnTo>
                    <a:pt x="20" y="382"/>
                  </a:lnTo>
                  <a:lnTo>
                    <a:pt x="9" y="347"/>
                  </a:lnTo>
                  <a:lnTo>
                    <a:pt x="2" y="313"/>
                  </a:lnTo>
                  <a:lnTo>
                    <a:pt x="0" y="278"/>
                  </a:lnTo>
                  <a:lnTo>
                    <a:pt x="2" y="241"/>
                  </a:lnTo>
                  <a:lnTo>
                    <a:pt x="9" y="207"/>
                  </a:lnTo>
                  <a:lnTo>
                    <a:pt x="20" y="173"/>
                  </a:lnTo>
                  <a:lnTo>
                    <a:pt x="36" y="140"/>
                  </a:lnTo>
                  <a:lnTo>
                    <a:pt x="56" y="109"/>
                  </a:lnTo>
                  <a:lnTo>
                    <a:pt x="81" y="81"/>
                  </a:lnTo>
                  <a:lnTo>
                    <a:pt x="110" y="57"/>
                  </a:lnTo>
                  <a:lnTo>
                    <a:pt x="141" y="36"/>
                  </a:lnTo>
                  <a:lnTo>
                    <a:pt x="174" y="20"/>
                  </a:lnTo>
                  <a:lnTo>
                    <a:pt x="208" y="9"/>
                  </a:lnTo>
                  <a:lnTo>
                    <a:pt x="243" y="2"/>
                  </a:lnTo>
                  <a:lnTo>
                    <a:pt x="2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7"/>
            <p:cNvSpPr>
              <a:spLocks noEditPoints="1"/>
            </p:cNvSpPr>
            <p:nvPr/>
          </p:nvSpPr>
          <p:spPr bwMode="auto">
            <a:xfrm>
              <a:off x="2003456" y="2736619"/>
              <a:ext cx="320644" cy="320282"/>
            </a:xfrm>
            <a:custGeom>
              <a:avLst/>
              <a:gdLst>
                <a:gd name="T0" fmla="*/ 1480 w 3546"/>
                <a:gd name="T1" fmla="*/ 351 h 3543"/>
                <a:gd name="T2" fmla="*/ 1122 w 3546"/>
                <a:gd name="T3" fmla="*/ 475 h 3543"/>
                <a:gd name="T4" fmla="*/ 814 w 3546"/>
                <a:gd name="T5" fmla="*/ 683 h 3543"/>
                <a:gd name="T6" fmla="*/ 569 w 3546"/>
                <a:gd name="T7" fmla="*/ 962 h 3543"/>
                <a:gd name="T8" fmla="*/ 401 w 3546"/>
                <a:gd name="T9" fmla="*/ 1296 h 3543"/>
                <a:gd name="T10" fmla="*/ 324 w 3546"/>
                <a:gd name="T11" fmla="*/ 1673 h 3543"/>
                <a:gd name="T12" fmla="*/ 350 w 3546"/>
                <a:gd name="T13" fmla="*/ 2064 h 3543"/>
                <a:gd name="T14" fmla="*/ 474 w 3546"/>
                <a:gd name="T15" fmla="*/ 2422 h 3543"/>
                <a:gd name="T16" fmla="*/ 682 w 3546"/>
                <a:gd name="T17" fmla="*/ 2731 h 3543"/>
                <a:gd name="T18" fmla="*/ 961 w 3546"/>
                <a:gd name="T19" fmla="*/ 2976 h 3543"/>
                <a:gd name="T20" fmla="*/ 1296 w 3546"/>
                <a:gd name="T21" fmla="*/ 3143 h 3543"/>
                <a:gd name="T22" fmla="*/ 1673 w 3546"/>
                <a:gd name="T23" fmla="*/ 3220 h 3543"/>
                <a:gd name="T24" fmla="*/ 2065 w 3546"/>
                <a:gd name="T25" fmla="*/ 3194 h 3543"/>
                <a:gd name="T26" fmla="*/ 2423 w 3546"/>
                <a:gd name="T27" fmla="*/ 3070 h 3543"/>
                <a:gd name="T28" fmla="*/ 2731 w 3546"/>
                <a:gd name="T29" fmla="*/ 2861 h 3543"/>
                <a:gd name="T30" fmla="*/ 2977 w 3546"/>
                <a:gd name="T31" fmla="*/ 2583 h 3543"/>
                <a:gd name="T32" fmla="*/ 3144 w 3546"/>
                <a:gd name="T33" fmla="*/ 2249 h 3543"/>
                <a:gd name="T34" fmla="*/ 3221 w 3546"/>
                <a:gd name="T35" fmla="*/ 1871 h 3543"/>
                <a:gd name="T36" fmla="*/ 3195 w 3546"/>
                <a:gd name="T37" fmla="*/ 1481 h 3543"/>
                <a:gd name="T38" fmla="*/ 3070 w 3546"/>
                <a:gd name="T39" fmla="*/ 1122 h 3543"/>
                <a:gd name="T40" fmla="*/ 2862 w 3546"/>
                <a:gd name="T41" fmla="*/ 815 h 3543"/>
                <a:gd name="T42" fmla="*/ 2584 w 3546"/>
                <a:gd name="T43" fmla="*/ 570 h 3543"/>
                <a:gd name="T44" fmla="*/ 2249 w 3546"/>
                <a:gd name="T45" fmla="*/ 402 h 3543"/>
                <a:gd name="T46" fmla="*/ 1872 w 3546"/>
                <a:gd name="T47" fmla="*/ 325 h 3543"/>
                <a:gd name="T48" fmla="*/ 1987 w 3546"/>
                <a:gd name="T49" fmla="*/ 13 h 3543"/>
                <a:gd name="T50" fmla="*/ 2391 w 3546"/>
                <a:gd name="T51" fmla="*/ 112 h 3543"/>
                <a:gd name="T52" fmla="*/ 2753 w 3546"/>
                <a:gd name="T53" fmla="*/ 296 h 3543"/>
                <a:gd name="T54" fmla="*/ 3061 w 3546"/>
                <a:gd name="T55" fmla="*/ 556 h 3543"/>
                <a:gd name="T56" fmla="*/ 3304 w 3546"/>
                <a:gd name="T57" fmla="*/ 879 h 3543"/>
                <a:gd name="T58" fmla="*/ 3468 w 3546"/>
                <a:gd name="T59" fmla="*/ 1252 h 3543"/>
                <a:gd name="T60" fmla="*/ 3542 w 3546"/>
                <a:gd name="T61" fmla="*/ 1664 h 3543"/>
                <a:gd name="T62" fmla="*/ 3516 w 3546"/>
                <a:gd name="T63" fmla="*/ 2091 h 3543"/>
                <a:gd name="T64" fmla="*/ 3395 w 3546"/>
                <a:gd name="T65" fmla="*/ 2485 h 3543"/>
                <a:gd name="T66" fmla="*/ 3191 w 3546"/>
                <a:gd name="T67" fmla="*/ 2834 h 3543"/>
                <a:gd name="T68" fmla="*/ 2915 w 3546"/>
                <a:gd name="T69" fmla="*/ 3127 h 3543"/>
                <a:gd name="T70" fmla="*/ 2578 w 3546"/>
                <a:gd name="T71" fmla="*/ 3350 h 3543"/>
                <a:gd name="T72" fmla="*/ 2194 w 3546"/>
                <a:gd name="T73" fmla="*/ 3494 h 3543"/>
                <a:gd name="T74" fmla="*/ 1773 w 3546"/>
                <a:gd name="T75" fmla="*/ 3543 h 3543"/>
                <a:gd name="T76" fmla="*/ 1352 w 3546"/>
                <a:gd name="T77" fmla="*/ 3494 h 3543"/>
                <a:gd name="T78" fmla="*/ 967 w 3546"/>
                <a:gd name="T79" fmla="*/ 3350 h 3543"/>
                <a:gd name="T80" fmla="*/ 631 w 3546"/>
                <a:gd name="T81" fmla="*/ 3127 h 3543"/>
                <a:gd name="T82" fmla="*/ 354 w 3546"/>
                <a:gd name="T83" fmla="*/ 2834 h 3543"/>
                <a:gd name="T84" fmla="*/ 149 w 3546"/>
                <a:gd name="T85" fmla="*/ 2485 h 3543"/>
                <a:gd name="T86" fmla="*/ 28 w 3546"/>
                <a:gd name="T87" fmla="*/ 2091 h 3543"/>
                <a:gd name="T88" fmla="*/ 3 w 3546"/>
                <a:gd name="T89" fmla="*/ 1664 h 3543"/>
                <a:gd name="T90" fmla="*/ 78 w 3546"/>
                <a:gd name="T91" fmla="*/ 1252 h 3543"/>
                <a:gd name="T92" fmla="*/ 242 w 3546"/>
                <a:gd name="T93" fmla="*/ 879 h 3543"/>
                <a:gd name="T94" fmla="*/ 484 w 3546"/>
                <a:gd name="T95" fmla="*/ 556 h 3543"/>
                <a:gd name="T96" fmla="*/ 791 w 3546"/>
                <a:gd name="T97" fmla="*/ 296 h 3543"/>
                <a:gd name="T98" fmla="*/ 1154 w 3546"/>
                <a:gd name="T99" fmla="*/ 112 h 3543"/>
                <a:gd name="T100" fmla="*/ 1558 w 3546"/>
                <a:gd name="T101" fmla="*/ 13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46" h="3543">
                  <a:moveTo>
                    <a:pt x="1773" y="322"/>
                  </a:moveTo>
                  <a:lnTo>
                    <a:pt x="1673" y="325"/>
                  </a:lnTo>
                  <a:lnTo>
                    <a:pt x="1575" y="335"/>
                  </a:lnTo>
                  <a:lnTo>
                    <a:pt x="1480" y="351"/>
                  </a:lnTo>
                  <a:lnTo>
                    <a:pt x="1386" y="374"/>
                  </a:lnTo>
                  <a:lnTo>
                    <a:pt x="1296" y="402"/>
                  </a:lnTo>
                  <a:lnTo>
                    <a:pt x="1207" y="435"/>
                  </a:lnTo>
                  <a:lnTo>
                    <a:pt x="1122" y="475"/>
                  </a:lnTo>
                  <a:lnTo>
                    <a:pt x="1040" y="519"/>
                  </a:lnTo>
                  <a:lnTo>
                    <a:pt x="961" y="569"/>
                  </a:lnTo>
                  <a:lnTo>
                    <a:pt x="885" y="624"/>
                  </a:lnTo>
                  <a:lnTo>
                    <a:pt x="814" y="683"/>
                  </a:lnTo>
                  <a:lnTo>
                    <a:pt x="746" y="746"/>
                  </a:lnTo>
                  <a:lnTo>
                    <a:pt x="682" y="814"/>
                  </a:lnTo>
                  <a:lnTo>
                    <a:pt x="623" y="886"/>
                  </a:lnTo>
                  <a:lnTo>
                    <a:pt x="569" y="962"/>
                  </a:lnTo>
                  <a:lnTo>
                    <a:pt x="519" y="1040"/>
                  </a:lnTo>
                  <a:lnTo>
                    <a:pt x="474" y="1122"/>
                  </a:lnTo>
                  <a:lnTo>
                    <a:pt x="435" y="1208"/>
                  </a:lnTo>
                  <a:lnTo>
                    <a:pt x="401" y="1296"/>
                  </a:lnTo>
                  <a:lnTo>
                    <a:pt x="372" y="1387"/>
                  </a:lnTo>
                  <a:lnTo>
                    <a:pt x="350" y="1479"/>
                  </a:lnTo>
                  <a:lnTo>
                    <a:pt x="334" y="1576"/>
                  </a:lnTo>
                  <a:lnTo>
                    <a:pt x="324" y="1673"/>
                  </a:lnTo>
                  <a:lnTo>
                    <a:pt x="321" y="1772"/>
                  </a:lnTo>
                  <a:lnTo>
                    <a:pt x="324" y="1871"/>
                  </a:lnTo>
                  <a:lnTo>
                    <a:pt x="334" y="1969"/>
                  </a:lnTo>
                  <a:lnTo>
                    <a:pt x="350" y="2064"/>
                  </a:lnTo>
                  <a:lnTo>
                    <a:pt x="372" y="2158"/>
                  </a:lnTo>
                  <a:lnTo>
                    <a:pt x="401" y="2249"/>
                  </a:lnTo>
                  <a:lnTo>
                    <a:pt x="435" y="2337"/>
                  </a:lnTo>
                  <a:lnTo>
                    <a:pt x="474" y="2422"/>
                  </a:lnTo>
                  <a:lnTo>
                    <a:pt x="519" y="2504"/>
                  </a:lnTo>
                  <a:lnTo>
                    <a:pt x="569" y="2583"/>
                  </a:lnTo>
                  <a:lnTo>
                    <a:pt x="623" y="2659"/>
                  </a:lnTo>
                  <a:lnTo>
                    <a:pt x="682" y="2731"/>
                  </a:lnTo>
                  <a:lnTo>
                    <a:pt x="746" y="2798"/>
                  </a:lnTo>
                  <a:lnTo>
                    <a:pt x="814" y="2861"/>
                  </a:lnTo>
                  <a:lnTo>
                    <a:pt x="885" y="2921"/>
                  </a:lnTo>
                  <a:lnTo>
                    <a:pt x="961" y="2976"/>
                  </a:lnTo>
                  <a:lnTo>
                    <a:pt x="1040" y="3025"/>
                  </a:lnTo>
                  <a:lnTo>
                    <a:pt x="1122" y="3070"/>
                  </a:lnTo>
                  <a:lnTo>
                    <a:pt x="1207" y="3108"/>
                  </a:lnTo>
                  <a:lnTo>
                    <a:pt x="1296" y="3143"/>
                  </a:lnTo>
                  <a:lnTo>
                    <a:pt x="1386" y="3171"/>
                  </a:lnTo>
                  <a:lnTo>
                    <a:pt x="1480" y="3194"/>
                  </a:lnTo>
                  <a:lnTo>
                    <a:pt x="1575" y="3210"/>
                  </a:lnTo>
                  <a:lnTo>
                    <a:pt x="1673" y="3220"/>
                  </a:lnTo>
                  <a:lnTo>
                    <a:pt x="1773" y="3223"/>
                  </a:lnTo>
                  <a:lnTo>
                    <a:pt x="1872" y="3220"/>
                  </a:lnTo>
                  <a:lnTo>
                    <a:pt x="1969" y="3210"/>
                  </a:lnTo>
                  <a:lnTo>
                    <a:pt x="2065" y="3194"/>
                  </a:lnTo>
                  <a:lnTo>
                    <a:pt x="2158" y="3171"/>
                  </a:lnTo>
                  <a:lnTo>
                    <a:pt x="2250" y="3143"/>
                  </a:lnTo>
                  <a:lnTo>
                    <a:pt x="2337" y="3108"/>
                  </a:lnTo>
                  <a:lnTo>
                    <a:pt x="2423" y="3070"/>
                  </a:lnTo>
                  <a:lnTo>
                    <a:pt x="2506" y="3025"/>
                  </a:lnTo>
                  <a:lnTo>
                    <a:pt x="2585" y="2976"/>
                  </a:lnTo>
                  <a:lnTo>
                    <a:pt x="2660" y="2921"/>
                  </a:lnTo>
                  <a:lnTo>
                    <a:pt x="2731" y="2861"/>
                  </a:lnTo>
                  <a:lnTo>
                    <a:pt x="2799" y="2798"/>
                  </a:lnTo>
                  <a:lnTo>
                    <a:pt x="2863" y="2731"/>
                  </a:lnTo>
                  <a:lnTo>
                    <a:pt x="2921" y="2659"/>
                  </a:lnTo>
                  <a:lnTo>
                    <a:pt x="2977" y="2583"/>
                  </a:lnTo>
                  <a:lnTo>
                    <a:pt x="3026" y="2504"/>
                  </a:lnTo>
                  <a:lnTo>
                    <a:pt x="3070" y="2422"/>
                  </a:lnTo>
                  <a:lnTo>
                    <a:pt x="3110" y="2337"/>
                  </a:lnTo>
                  <a:lnTo>
                    <a:pt x="3144" y="2249"/>
                  </a:lnTo>
                  <a:lnTo>
                    <a:pt x="3173" y="2158"/>
                  </a:lnTo>
                  <a:lnTo>
                    <a:pt x="3195" y="2064"/>
                  </a:lnTo>
                  <a:lnTo>
                    <a:pt x="3211" y="1969"/>
                  </a:lnTo>
                  <a:lnTo>
                    <a:pt x="3221" y="1871"/>
                  </a:lnTo>
                  <a:lnTo>
                    <a:pt x="3225" y="1772"/>
                  </a:lnTo>
                  <a:lnTo>
                    <a:pt x="3221" y="1673"/>
                  </a:lnTo>
                  <a:lnTo>
                    <a:pt x="3211" y="1576"/>
                  </a:lnTo>
                  <a:lnTo>
                    <a:pt x="3195" y="1481"/>
                  </a:lnTo>
                  <a:lnTo>
                    <a:pt x="3172" y="1387"/>
                  </a:lnTo>
                  <a:lnTo>
                    <a:pt x="3144" y="1296"/>
                  </a:lnTo>
                  <a:lnTo>
                    <a:pt x="3109" y="1208"/>
                  </a:lnTo>
                  <a:lnTo>
                    <a:pt x="3070" y="1122"/>
                  </a:lnTo>
                  <a:lnTo>
                    <a:pt x="3025" y="1040"/>
                  </a:lnTo>
                  <a:lnTo>
                    <a:pt x="2975" y="962"/>
                  </a:lnTo>
                  <a:lnTo>
                    <a:pt x="2921" y="886"/>
                  </a:lnTo>
                  <a:lnTo>
                    <a:pt x="2862" y="815"/>
                  </a:lnTo>
                  <a:lnTo>
                    <a:pt x="2798" y="747"/>
                  </a:lnTo>
                  <a:lnTo>
                    <a:pt x="2730" y="683"/>
                  </a:lnTo>
                  <a:lnTo>
                    <a:pt x="2659" y="624"/>
                  </a:lnTo>
                  <a:lnTo>
                    <a:pt x="2584" y="570"/>
                  </a:lnTo>
                  <a:lnTo>
                    <a:pt x="2505" y="520"/>
                  </a:lnTo>
                  <a:lnTo>
                    <a:pt x="2423" y="475"/>
                  </a:lnTo>
                  <a:lnTo>
                    <a:pt x="2337" y="436"/>
                  </a:lnTo>
                  <a:lnTo>
                    <a:pt x="2249" y="402"/>
                  </a:lnTo>
                  <a:lnTo>
                    <a:pt x="2158" y="374"/>
                  </a:lnTo>
                  <a:lnTo>
                    <a:pt x="2065" y="351"/>
                  </a:lnTo>
                  <a:lnTo>
                    <a:pt x="1969" y="335"/>
                  </a:lnTo>
                  <a:lnTo>
                    <a:pt x="1872" y="325"/>
                  </a:lnTo>
                  <a:lnTo>
                    <a:pt x="1773" y="322"/>
                  </a:lnTo>
                  <a:close/>
                  <a:moveTo>
                    <a:pt x="1773" y="0"/>
                  </a:moveTo>
                  <a:lnTo>
                    <a:pt x="1881" y="4"/>
                  </a:lnTo>
                  <a:lnTo>
                    <a:pt x="1987" y="13"/>
                  </a:lnTo>
                  <a:lnTo>
                    <a:pt x="2091" y="30"/>
                  </a:lnTo>
                  <a:lnTo>
                    <a:pt x="2194" y="51"/>
                  </a:lnTo>
                  <a:lnTo>
                    <a:pt x="2293" y="78"/>
                  </a:lnTo>
                  <a:lnTo>
                    <a:pt x="2391" y="112"/>
                  </a:lnTo>
                  <a:lnTo>
                    <a:pt x="2486" y="150"/>
                  </a:lnTo>
                  <a:lnTo>
                    <a:pt x="2578" y="194"/>
                  </a:lnTo>
                  <a:lnTo>
                    <a:pt x="2668" y="243"/>
                  </a:lnTo>
                  <a:lnTo>
                    <a:pt x="2753" y="296"/>
                  </a:lnTo>
                  <a:lnTo>
                    <a:pt x="2836" y="354"/>
                  </a:lnTo>
                  <a:lnTo>
                    <a:pt x="2915" y="418"/>
                  </a:lnTo>
                  <a:lnTo>
                    <a:pt x="2990" y="485"/>
                  </a:lnTo>
                  <a:lnTo>
                    <a:pt x="3061" y="556"/>
                  </a:lnTo>
                  <a:lnTo>
                    <a:pt x="3129" y="630"/>
                  </a:lnTo>
                  <a:lnTo>
                    <a:pt x="3191" y="710"/>
                  </a:lnTo>
                  <a:lnTo>
                    <a:pt x="3250" y="792"/>
                  </a:lnTo>
                  <a:lnTo>
                    <a:pt x="3304" y="879"/>
                  </a:lnTo>
                  <a:lnTo>
                    <a:pt x="3352" y="967"/>
                  </a:lnTo>
                  <a:lnTo>
                    <a:pt x="3395" y="1060"/>
                  </a:lnTo>
                  <a:lnTo>
                    <a:pt x="3434" y="1154"/>
                  </a:lnTo>
                  <a:lnTo>
                    <a:pt x="3468" y="1252"/>
                  </a:lnTo>
                  <a:lnTo>
                    <a:pt x="3495" y="1352"/>
                  </a:lnTo>
                  <a:lnTo>
                    <a:pt x="3516" y="1454"/>
                  </a:lnTo>
                  <a:lnTo>
                    <a:pt x="3533" y="1558"/>
                  </a:lnTo>
                  <a:lnTo>
                    <a:pt x="3542" y="1664"/>
                  </a:lnTo>
                  <a:lnTo>
                    <a:pt x="3546" y="1772"/>
                  </a:lnTo>
                  <a:lnTo>
                    <a:pt x="3542" y="1880"/>
                  </a:lnTo>
                  <a:lnTo>
                    <a:pt x="3533" y="1987"/>
                  </a:lnTo>
                  <a:lnTo>
                    <a:pt x="3516" y="2091"/>
                  </a:lnTo>
                  <a:lnTo>
                    <a:pt x="3495" y="2193"/>
                  </a:lnTo>
                  <a:lnTo>
                    <a:pt x="3468" y="2293"/>
                  </a:lnTo>
                  <a:lnTo>
                    <a:pt x="3434" y="2390"/>
                  </a:lnTo>
                  <a:lnTo>
                    <a:pt x="3395" y="2485"/>
                  </a:lnTo>
                  <a:lnTo>
                    <a:pt x="3352" y="2578"/>
                  </a:lnTo>
                  <a:lnTo>
                    <a:pt x="3304" y="2666"/>
                  </a:lnTo>
                  <a:lnTo>
                    <a:pt x="3250" y="2752"/>
                  </a:lnTo>
                  <a:lnTo>
                    <a:pt x="3191" y="2834"/>
                  </a:lnTo>
                  <a:lnTo>
                    <a:pt x="3129" y="2913"/>
                  </a:lnTo>
                  <a:lnTo>
                    <a:pt x="3061" y="2989"/>
                  </a:lnTo>
                  <a:lnTo>
                    <a:pt x="2990" y="3060"/>
                  </a:lnTo>
                  <a:lnTo>
                    <a:pt x="2915" y="3127"/>
                  </a:lnTo>
                  <a:lnTo>
                    <a:pt x="2836" y="3189"/>
                  </a:lnTo>
                  <a:lnTo>
                    <a:pt x="2753" y="3248"/>
                  </a:lnTo>
                  <a:lnTo>
                    <a:pt x="2668" y="3302"/>
                  </a:lnTo>
                  <a:lnTo>
                    <a:pt x="2578" y="3350"/>
                  </a:lnTo>
                  <a:lnTo>
                    <a:pt x="2486" y="3394"/>
                  </a:lnTo>
                  <a:lnTo>
                    <a:pt x="2391" y="3433"/>
                  </a:lnTo>
                  <a:lnTo>
                    <a:pt x="2293" y="3466"/>
                  </a:lnTo>
                  <a:lnTo>
                    <a:pt x="2194" y="3494"/>
                  </a:lnTo>
                  <a:lnTo>
                    <a:pt x="2091" y="3515"/>
                  </a:lnTo>
                  <a:lnTo>
                    <a:pt x="1987" y="3530"/>
                  </a:lnTo>
                  <a:lnTo>
                    <a:pt x="1881" y="3540"/>
                  </a:lnTo>
                  <a:lnTo>
                    <a:pt x="1773" y="3543"/>
                  </a:lnTo>
                  <a:lnTo>
                    <a:pt x="1665" y="3540"/>
                  </a:lnTo>
                  <a:lnTo>
                    <a:pt x="1558" y="3530"/>
                  </a:lnTo>
                  <a:lnTo>
                    <a:pt x="1454" y="3515"/>
                  </a:lnTo>
                  <a:lnTo>
                    <a:pt x="1352" y="3494"/>
                  </a:lnTo>
                  <a:lnTo>
                    <a:pt x="1251" y="3466"/>
                  </a:lnTo>
                  <a:lnTo>
                    <a:pt x="1154" y="3433"/>
                  </a:lnTo>
                  <a:lnTo>
                    <a:pt x="1059" y="3394"/>
                  </a:lnTo>
                  <a:lnTo>
                    <a:pt x="967" y="3350"/>
                  </a:lnTo>
                  <a:lnTo>
                    <a:pt x="878" y="3302"/>
                  </a:lnTo>
                  <a:lnTo>
                    <a:pt x="791" y="3248"/>
                  </a:lnTo>
                  <a:lnTo>
                    <a:pt x="709" y="3189"/>
                  </a:lnTo>
                  <a:lnTo>
                    <a:pt x="631" y="3127"/>
                  </a:lnTo>
                  <a:lnTo>
                    <a:pt x="555" y="3060"/>
                  </a:lnTo>
                  <a:lnTo>
                    <a:pt x="484" y="2989"/>
                  </a:lnTo>
                  <a:lnTo>
                    <a:pt x="417" y="2913"/>
                  </a:lnTo>
                  <a:lnTo>
                    <a:pt x="354" y="2834"/>
                  </a:lnTo>
                  <a:lnTo>
                    <a:pt x="296" y="2752"/>
                  </a:lnTo>
                  <a:lnTo>
                    <a:pt x="242" y="2666"/>
                  </a:lnTo>
                  <a:lnTo>
                    <a:pt x="193" y="2578"/>
                  </a:lnTo>
                  <a:lnTo>
                    <a:pt x="149" y="2485"/>
                  </a:lnTo>
                  <a:lnTo>
                    <a:pt x="111" y="2390"/>
                  </a:lnTo>
                  <a:lnTo>
                    <a:pt x="78" y="2293"/>
                  </a:lnTo>
                  <a:lnTo>
                    <a:pt x="50" y="2193"/>
                  </a:lnTo>
                  <a:lnTo>
                    <a:pt x="28" y="2091"/>
                  </a:lnTo>
                  <a:lnTo>
                    <a:pt x="13" y="1987"/>
                  </a:lnTo>
                  <a:lnTo>
                    <a:pt x="3" y="1880"/>
                  </a:lnTo>
                  <a:lnTo>
                    <a:pt x="0" y="1772"/>
                  </a:lnTo>
                  <a:lnTo>
                    <a:pt x="3" y="1664"/>
                  </a:lnTo>
                  <a:lnTo>
                    <a:pt x="13" y="1558"/>
                  </a:lnTo>
                  <a:lnTo>
                    <a:pt x="28" y="1454"/>
                  </a:lnTo>
                  <a:lnTo>
                    <a:pt x="50" y="1352"/>
                  </a:lnTo>
                  <a:lnTo>
                    <a:pt x="78" y="1252"/>
                  </a:lnTo>
                  <a:lnTo>
                    <a:pt x="111" y="1154"/>
                  </a:lnTo>
                  <a:lnTo>
                    <a:pt x="149" y="1060"/>
                  </a:lnTo>
                  <a:lnTo>
                    <a:pt x="193" y="967"/>
                  </a:lnTo>
                  <a:lnTo>
                    <a:pt x="242" y="879"/>
                  </a:lnTo>
                  <a:lnTo>
                    <a:pt x="296" y="792"/>
                  </a:lnTo>
                  <a:lnTo>
                    <a:pt x="354" y="710"/>
                  </a:lnTo>
                  <a:lnTo>
                    <a:pt x="417" y="630"/>
                  </a:lnTo>
                  <a:lnTo>
                    <a:pt x="484" y="556"/>
                  </a:lnTo>
                  <a:lnTo>
                    <a:pt x="555" y="485"/>
                  </a:lnTo>
                  <a:lnTo>
                    <a:pt x="631" y="418"/>
                  </a:lnTo>
                  <a:lnTo>
                    <a:pt x="709" y="354"/>
                  </a:lnTo>
                  <a:lnTo>
                    <a:pt x="791" y="296"/>
                  </a:lnTo>
                  <a:lnTo>
                    <a:pt x="878" y="243"/>
                  </a:lnTo>
                  <a:lnTo>
                    <a:pt x="967" y="194"/>
                  </a:lnTo>
                  <a:lnTo>
                    <a:pt x="1059" y="150"/>
                  </a:lnTo>
                  <a:lnTo>
                    <a:pt x="1154" y="112"/>
                  </a:lnTo>
                  <a:lnTo>
                    <a:pt x="1251" y="78"/>
                  </a:lnTo>
                  <a:lnTo>
                    <a:pt x="1352" y="51"/>
                  </a:lnTo>
                  <a:lnTo>
                    <a:pt x="1454" y="30"/>
                  </a:lnTo>
                  <a:lnTo>
                    <a:pt x="1558" y="13"/>
                  </a:lnTo>
                  <a:lnTo>
                    <a:pt x="1665" y="4"/>
                  </a:lnTo>
                  <a:lnTo>
                    <a:pt x="17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</p:grpSp>
      <p:grpSp>
        <p:nvGrpSpPr>
          <p:cNvPr id="200" name="Group 199"/>
          <p:cNvGrpSpPr/>
          <p:nvPr/>
        </p:nvGrpSpPr>
        <p:grpSpPr>
          <a:xfrm flipH="1">
            <a:off x="5011040" y="4083889"/>
            <a:ext cx="320644" cy="320282"/>
            <a:chOff x="2003456" y="2736619"/>
            <a:chExt cx="320644" cy="320282"/>
          </a:xfrm>
          <a:solidFill>
            <a:schemeClr val="accent2"/>
          </a:solidFill>
        </p:grpSpPr>
        <p:sp>
          <p:nvSpPr>
            <p:cNvPr id="201" name="Freeform 12"/>
            <p:cNvSpPr>
              <a:spLocks/>
            </p:cNvSpPr>
            <p:nvPr/>
          </p:nvSpPr>
          <p:spPr bwMode="auto">
            <a:xfrm>
              <a:off x="2096152" y="2829502"/>
              <a:ext cx="135252" cy="134517"/>
            </a:xfrm>
            <a:custGeom>
              <a:avLst/>
              <a:gdLst>
                <a:gd name="T0" fmla="*/ 314 w 3319"/>
                <a:gd name="T1" fmla="*/ 2 h 3299"/>
                <a:gd name="T2" fmla="*/ 384 w 3319"/>
                <a:gd name="T3" fmla="*/ 20 h 3299"/>
                <a:gd name="T4" fmla="*/ 447 w 3319"/>
                <a:gd name="T5" fmla="*/ 57 h 3299"/>
                <a:gd name="T6" fmla="*/ 1659 w 3319"/>
                <a:gd name="T7" fmla="*/ 1257 h 3299"/>
                <a:gd name="T8" fmla="*/ 2871 w 3319"/>
                <a:gd name="T9" fmla="*/ 57 h 3299"/>
                <a:gd name="T10" fmla="*/ 2935 w 3319"/>
                <a:gd name="T11" fmla="*/ 20 h 3299"/>
                <a:gd name="T12" fmla="*/ 3004 w 3319"/>
                <a:gd name="T13" fmla="*/ 2 h 3299"/>
                <a:gd name="T14" fmla="*/ 3075 w 3319"/>
                <a:gd name="T15" fmla="*/ 2 h 3299"/>
                <a:gd name="T16" fmla="*/ 3144 w 3319"/>
                <a:gd name="T17" fmla="*/ 20 h 3299"/>
                <a:gd name="T18" fmla="*/ 3208 w 3319"/>
                <a:gd name="T19" fmla="*/ 57 h 3299"/>
                <a:gd name="T20" fmla="*/ 3262 w 3319"/>
                <a:gd name="T21" fmla="*/ 109 h 3299"/>
                <a:gd name="T22" fmla="*/ 3299 w 3319"/>
                <a:gd name="T23" fmla="*/ 173 h 3299"/>
                <a:gd name="T24" fmla="*/ 3316 w 3319"/>
                <a:gd name="T25" fmla="*/ 241 h 3299"/>
                <a:gd name="T26" fmla="*/ 3316 w 3319"/>
                <a:gd name="T27" fmla="*/ 313 h 3299"/>
                <a:gd name="T28" fmla="*/ 3299 w 3319"/>
                <a:gd name="T29" fmla="*/ 382 h 3299"/>
                <a:gd name="T30" fmla="*/ 3262 w 3319"/>
                <a:gd name="T31" fmla="*/ 445 h 3299"/>
                <a:gd name="T32" fmla="*/ 2054 w 3319"/>
                <a:gd name="T33" fmla="*/ 1649 h 3299"/>
                <a:gd name="T34" fmla="*/ 3262 w 3319"/>
                <a:gd name="T35" fmla="*/ 2854 h 3299"/>
                <a:gd name="T36" fmla="*/ 3299 w 3319"/>
                <a:gd name="T37" fmla="*/ 2917 h 3299"/>
                <a:gd name="T38" fmla="*/ 3316 w 3319"/>
                <a:gd name="T39" fmla="*/ 2986 h 3299"/>
                <a:gd name="T40" fmla="*/ 3316 w 3319"/>
                <a:gd name="T41" fmla="*/ 3057 h 3299"/>
                <a:gd name="T42" fmla="*/ 3299 w 3319"/>
                <a:gd name="T43" fmla="*/ 3125 h 3299"/>
                <a:gd name="T44" fmla="*/ 3262 w 3319"/>
                <a:gd name="T45" fmla="*/ 3189 h 3299"/>
                <a:gd name="T46" fmla="*/ 3208 w 3319"/>
                <a:gd name="T47" fmla="*/ 3242 h 3299"/>
                <a:gd name="T48" fmla="*/ 3144 w 3319"/>
                <a:gd name="T49" fmla="*/ 3279 h 3299"/>
                <a:gd name="T50" fmla="*/ 3075 w 3319"/>
                <a:gd name="T51" fmla="*/ 3297 h 3299"/>
                <a:gd name="T52" fmla="*/ 3004 w 3319"/>
                <a:gd name="T53" fmla="*/ 3297 h 3299"/>
                <a:gd name="T54" fmla="*/ 2935 w 3319"/>
                <a:gd name="T55" fmla="*/ 3279 h 3299"/>
                <a:gd name="T56" fmla="*/ 2871 w 3319"/>
                <a:gd name="T57" fmla="*/ 3242 h 3299"/>
                <a:gd name="T58" fmla="*/ 1659 w 3319"/>
                <a:gd name="T59" fmla="*/ 2042 h 3299"/>
                <a:gd name="T60" fmla="*/ 447 w 3319"/>
                <a:gd name="T61" fmla="*/ 3242 h 3299"/>
                <a:gd name="T62" fmla="*/ 384 w 3319"/>
                <a:gd name="T63" fmla="*/ 3279 h 3299"/>
                <a:gd name="T64" fmla="*/ 314 w 3319"/>
                <a:gd name="T65" fmla="*/ 3297 h 3299"/>
                <a:gd name="T66" fmla="*/ 243 w 3319"/>
                <a:gd name="T67" fmla="*/ 3297 h 3299"/>
                <a:gd name="T68" fmla="*/ 174 w 3319"/>
                <a:gd name="T69" fmla="*/ 3279 h 3299"/>
                <a:gd name="T70" fmla="*/ 110 w 3319"/>
                <a:gd name="T71" fmla="*/ 3242 h 3299"/>
                <a:gd name="T72" fmla="*/ 56 w 3319"/>
                <a:gd name="T73" fmla="*/ 3189 h 3299"/>
                <a:gd name="T74" fmla="*/ 20 w 3319"/>
                <a:gd name="T75" fmla="*/ 3125 h 3299"/>
                <a:gd name="T76" fmla="*/ 2 w 3319"/>
                <a:gd name="T77" fmla="*/ 3057 h 3299"/>
                <a:gd name="T78" fmla="*/ 2 w 3319"/>
                <a:gd name="T79" fmla="*/ 2986 h 3299"/>
                <a:gd name="T80" fmla="*/ 20 w 3319"/>
                <a:gd name="T81" fmla="*/ 2917 h 3299"/>
                <a:gd name="T82" fmla="*/ 56 w 3319"/>
                <a:gd name="T83" fmla="*/ 2854 h 3299"/>
                <a:gd name="T84" fmla="*/ 1265 w 3319"/>
                <a:gd name="T85" fmla="*/ 1649 h 3299"/>
                <a:gd name="T86" fmla="*/ 56 w 3319"/>
                <a:gd name="T87" fmla="*/ 445 h 3299"/>
                <a:gd name="T88" fmla="*/ 20 w 3319"/>
                <a:gd name="T89" fmla="*/ 382 h 3299"/>
                <a:gd name="T90" fmla="*/ 2 w 3319"/>
                <a:gd name="T91" fmla="*/ 313 h 3299"/>
                <a:gd name="T92" fmla="*/ 2 w 3319"/>
                <a:gd name="T93" fmla="*/ 241 h 3299"/>
                <a:gd name="T94" fmla="*/ 20 w 3319"/>
                <a:gd name="T95" fmla="*/ 173 h 3299"/>
                <a:gd name="T96" fmla="*/ 56 w 3319"/>
                <a:gd name="T97" fmla="*/ 109 h 3299"/>
                <a:gd name="T98" fmla="*/ 110 w 3319"/>
                <a:gd name="T99" fmla="*/ 57 h 3299"/>
                <a:gd name="T100" fmla="*/ 174 w 3319"/>
                <a:gd name="T101" fmla="*/ 20 h 3299"/>
                <a:gd name="T102" fmla="*/ 243 w 3319"/>
                <a:gd name="T103" fmla="*/ 2 h 3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19" h="3299">
                  <a:moveTo>
                    <a:pt x="278" y="0"/>
                  </a:moveTo>
                  <a:lnTo>
                    <a:pt x="314" y="2"/>
                  </a:lnTo>
                  <a:lnTo>
                    <a:pt x="349" y="9"/>
                  </a:lnTo>
                  <a:lnTo>
                    <a:pt x="384" y="20"/>
                  </a:lnTo>
                  <a:lnTo>
                    <a:pt x="416" y="36"/>
                  </a:lnTo>
                  <a:lnTo>
                    <a:pt x="447" y="57"/>
                  </a:lnTo>
                  <a:lnTo>
                    <a:pt x="476" y="81"/>
                  </a:lnTo>
                  <a:lnTo>
                    <a:pt x="1659" y="1257"/>
                  </a:lnTo>
                  <a:lnTo>
                    <a:pt x="2843" y="81"/>
                  </a:lnTo>
                  <a:lnTo>
                    <a:pt x="2871" y="57"/>
                  </a:lnTo>
                  <a:lnTo>
                    <a:pt x="2902" y="36"/>
                  </a:lnTo>
                  <a:lnTo>
                    <a:pt x="2935" y="20"/>
                  </a:lnTo>
                  <a:lnTo>
                    <a:pt x="2969" y="9"/>
                  </a:lnTo>
                  <a:lnTo>
                    <a:pt x="3004" y="2"/>
                  </a:lnTo>
                  <a:lnTo>
                    <a:pt x="3040" y="0"/>
                  </a:lnTo>
                  <a:lnTo>
                    <a:pt x="3075" y="2"/>
                  </a:lnTo>
                  <a:lnTo>
                    <a:pt x="3111" y="9"/>
                  </a:lnTo>
                  <a:lnTo>
                    <a:pt x="3144" y="20"/>
                  </a:lnTo>
                  <a:lnTo>
                    <a:pt x="3178" y="36"/>
                  </a:lnTo>
                  <a:lnTo>
                    <a:pt x="3208" y="57"/>
                  </a:lnTo>
                  <a:lnTo>
                    <a:pt x="3237" y="81"/>
                  </a:lnTo>
                  <a:lnTo>
                    <a:pt x="3262" y="109"/>
                  </a:lnTo>
                  <a:lnTo>
                    <a:pt x="3282" y="140"/>
                  </a:lnTo>
                  <a:lnTo>
                    <a:pt x="3299" y="173"/>
                  </a:lnTo>
                  <a:lnTo>
                    <a:pt x="3310" y="207"/>
                  </a:lnTo>
                  <a:lnTo>
                    <a:pt x="3316" y="241"/>
                  </a:lnTo>
                  <a:lnTo>
                    <a:pt x="3319" y="278"/>
                  </a:lnTo>
                  <a:lnTo>
                    <a:pt x="3316" y="313"/>
                  </a:lnTo>
                  <a:lnTo>
                    <a:pt x="3310" y="347"/>
                  </a:lnTo>
                  <a:lnTo>
                    <a:pt x="3299" y="382"/>
                  </a:lnTo>
                  <a:lnTo>
                    <a:pt x="3282" y="414"/>
                  </a:lnTo>
                  <a:lnTo>
                    <a:pt x="3262" y="445"/>
                  </a:lnTo>
                  <a:lnTo>
                    <a:pt x="3237" y="473"/>
                  </a:lnTo>
                  <a:lnTo>
                    <a:pt x="2054" y="1649"/>
                  </a:lnTo>
                  <a:lnTo>
                    <a:pt x="3237" y="2826"/>
                  </a:lnTo>
                  <a:lnTo>
                    <a:pt x="3262" y="2854"/>
                  </a:lnTo>
                  <a:lnTo>
                    <a:pt x="3282" y="2884"/>
                  </a:lnTo>
                  <a:lnTo>
                    <a:pt x="3299" y="2917"/>
                  </a:lnTo>
                  <a:lnTo>
                    <a:pt x="3310" y="2951"/>
                  </a:lnTo>
                  <a:lnTo>
                    <a:pt x="3316" y="2986"/>
                  </a:lnTo>
                  <a:lnTo>
                    <a:pt x="3319" y="3021"/>
                  </a:lnTo>
                  <a:lnTo>
                    <a:pt x="3316" y="3057"/>
                  </a:lnTo>
                  <a:lnTo>
                    <a:pt x="3310" y="3092"/>
                  </a:lnTo>
                  <a:lnTo>
                    <a:pt x="3299" y="3125"/>
                  </a:lnTo>
                  <a:lnTo>
                    <a:pt x="3282" y="3159"/>
                  </a:lnTo>
                  <a:lnTo>
                    <a:pt x="3262" y="3189"/>
                  </a:lnTo>
                  <a:lnTo>
                    <a:pt x="3237" y="3217"/>
                  </a:lnTo>
                  <a:lnTo>
                    <a:pt x="3208" y="3242"/>
                  </a:lnTo>
                  <a:lnTo>
                    <a:pt x="3178" y="3263"/>
                  </a:lnTo>
                  <a:lnTo>
                    <a:pt x="3144" y="3279"/>
                  </a:lnTo>
                  <a:lnTo>
                    <a:pt x="3111" y="3290"/>
                  </a:lnTo>
                  <a:lnTo>
                    <a:pt x="3075" y="3297"/>
                  </a:lnTo>
                  <a:lnTo>
                    <a:pt x="3040" y="3299"/>
                  </a:lnTo>
                  <a:lnTo>
                    <a:pt x="3004" y="3297"/>
                  </a:lnTo>
                  <a:lnTo>
                    <a:pt x="2969" y="3290"/>
                  </a:lnTo>
                  <a:lnTo>
                    <a:pt x="2935" y="3279"/>
                  </a:lnTo>
                  <a:lnTo>
                    <a:pt x="2902" y="3263"/>
                  </a:lnTo>
                  <a:lnTo>
                    <a:pt x="2871" y="3242"/>
                  </a:lnTo>
                  <a:lnTo>
                    <a:pt x="2843" y="3217"/>
                  </a:lnTo>
                  <a:lnTo>
                    <a:pt x="1659" y="2042"/>
                  </a:lnTo>
                  <a:lnTo>
                    <a:pt x="476" y="3217"/>
                  </a:lnTo>
                  <a:lnTo>
                    <a:pt x="447" y="3242"/>
                  </a:lnTo>
                  <a:lnTo>
                    <a:pt x="416" y="3263"/>
                  </a:lnTo>
                  <a:lnTo>
                    <a:pt x="384" y="3279"/>
                  </a:lnTo>
                  <a:lnTo>
                    <a:pt x="349" y="3290"/>
                  </a:lnTo>
                  <a:lnTo>
                    <a:pt x="314" y="3297"/>
                  </a:lnTo>
                  <a:lnTo>
                    <a:pt x="278" y="3299"/>
                  </a:lnTo>
                  <a:lnTo>
                    <a:pt x="243" y="3297"/>
                  </a:lnTo>
                  <a:lnTo>
                    <a:pt x="208" y="3290"/>
                  </a:lnTo>
                  <a:lnTo>
                    <a:pt x="174" y="3279"/>
                  </a:lnTo>
                  <a:lnTo>
                    <a:pt x="141" y="3263"/>
                  </a:lnTo>
                  <a:lnTo>
                    <a:pt x="110" y="3242"/>
                  </a:lnTo>
                  <a:lnTo>
                    <a:pt x="81" y="3217"/>
                  </a:lnTo>
                  <a:lnTo>
                    <a:pt x="56" y="3189"/>
                  </a:lnTo>
                  <a:lnTo>
                    <a:pt x="36" y="3159"/>
                  </a:lnTo>
                  <a:lnTo>
                    <a:pt x="20" y="3125"/>
                  </a:lnTo>
                  <a:lnTo>
                    <a:pt x="9" y="3092"/>
                  </a:lnTo>
                  <a:lnTo>
                    <a:pt x="2" y="3057"/>
                  </a:lnTo>
                  <a:lnTo>
                    <a:pt x="0" y="3021"/>
                  </a:lnTo>
                  <a:lnTo>
                    <a:pt x="2" y="2986"/>
                  </a:lnTo>
                  <a:lnTo>
                    <a:pt x="9" y="2951"/>
                  </a:lnTo>
                  <a:lnTo>
                    <a:pt x="20" y="2917"/>
                  </a:lnTo>
                  <a:lnTo>
                    <a:pt x="36" y="2884"/>
                  </a:lnTo>
                  <a:lnTo>
                    <a:pt x="56" y="2854"/>
                  </a:lnTo>
                  <a:lnTo>
                    <a:pt x="81" y="2826"/>
                  </a:lnTo>
                  <a:lnTo>
                    <a:pt x="1265" y="1649"/>
                  </a:lnTo>
                  <a:lnTo>
                    <a:pt x="81" y="473"/>
                  </a:lnTo>
                  <a:lnTo>
                    <a:pt x="56" y="445"/>
                  </a:lnTo>
                  <a:lnTo>
                    <a:pt x="36" y="414"/>
                  </a:lnTo>
                  <a:lnTo>
                    <a:pt x="20" y="382"/>
                  </a:lnTo>
                  <a:lnTo>
                    <a:pt x="9" y="347"/>
                  </a:lnTo>
                  <a:lnTo>
                    <a:pt x="2" y="313"/>
                  </a:lnTo>
                  <a:lnTo>
                    <a:pt x="0" y="278"/>
                  </a:lnTo>
                  <a:lnTo>
                    <a:pt x="2" y="241"/>
                  </a:lnTo>
                  <a:lnTo>
                    <a:pt x="9" y="207"/>
                  </a:lnTo>
                  <a:lnTo>
                    <a:pt x="20" y="173"/>
                  </a:lnTo>
                  <a:lnTo>
                    <a:pt x="36" y="140"/>
                  </a:lnTo>
                  <a:lnTo>
                    <a:pt x="56" y="109"/>
                  </a:lnTo>
                  <a:lnTo>
                    <a:pt x="81" y="81"/>
                  </a:lnTo>
                  <a:lnTo>
                    <a:pt x="110" y="57"/>
                  </a:lnTo>
                  <a:lnTo>
                    <a:pt x="141" y="36"/>
                  </a:lnTo>
                  <a:lnTo>
                    <a:pt x="174" y="20"/>
                  </a:lnTo>
                  <a:lnTo>
                    <a:pt x="208" y="9"/>
                  </a:lnTo>
                  <a:lnTo>
                    <a:pt x="243" y="2"/>
                  </a:lnTo>
                  <a:lnTo>
                    <a:pt x="2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7"/>
            <p:cNvSpPr>
              <a:spLocks noEditPoints="1"/>
            </p:cNvSpPr>
            <p:nvPr/>
          </p:nvSpPr>
          <p:spPr bwMode="auto">
            <a:xfrm>
              <a:off x="2003456" y="2736619"/>
              <a:ext cx="320644" cy="320282"/>
            </a:xfrm>
            <a:custGeom>
              <a:avLst/>
              <a:gdLst>
                <a:gd name="T0" fmla="*/ 1480 w 3546"/>
                <a:gd name="T1" fmla="*/ 351 h 3543"/>
                <a:gd name="T2" fmla="*/ 1122 w 3546"/>
                <a:gd name="T3" fmla="*/ 475 h 3543"/>
                <a:gd name="T4" fmla="*/ 814 w 3546"/>
                <a:gd name="T5" fmla="*/ 683 h 3543"/>
                <a:gd name="T6" fmla="*/ 569 w 3546"/>
                <a:gd name="T7" fmla="*/ 962 h 3543"/>
                <a:gd name="T8" fmla="*/ 401 w 3546"/>
                <a:gd name="T9" fmla="*/ 1296 h 3543"/>
                <a:gd name="T10" fmla="*/ 324 w 3546"/>
                <a:gd name="T11" fmla="*/ 1673 h 3543"/>
                <a:gd name="T12" fmla="*/ 350 w 3546"/>
                <a:gd name="T13" fmla="*/ 2064 h 3543"/>
                <a:gd name="T14" fmla="*/ 474 w 3546"/>
                <a:gd name="T15" fmla="*/ 2422 h 3543"/>
                <a:gd name="T16" fmla="*/ 682 w 3546"/>
                <a:gd name="T17" fmla="*/ 2731 h 3543"/>
                <a:gd name="T18" fmla="*/ 961 w 3546"/>
                <a:gd name="T19" fmla="*/ 2976 h 3543"/>
                <a:gd name="T20" fmla="*/ 1296 w 3546"/>
                <a:gd name="T21" fmla="*/ 3143 h 3543"/>
                <a:gd name="T22" fmla="*/ 1673 w 3546"/>
                <a:gd name="T23" fmla="*/ 3220 h 3543"/>
                <a:gd name="T24" fmla="*/ 2065 w 3546"/>
                <a:gd name="T25" fmla="*/ 3194 h 3543"/>
                <a:gd name="T26" fmla="*/ 2423 w 3546"/>
                <a:gd name="T27" fmla="*/ 3070 h 3543"/>
                <a:gd name="T28" fmla="*/ 2731 w 3546"/>
                <a:gd name="T29" fmla="*/ 2861 h 3543"/>
                <a:gd name="T30" fmla="*/ 2977 w 3546"/>
                <a:gd name="T31" fmla="*/ 2583 h 3543"/>
                <a:gd name="T32" fmla="*/ 3144 w 3546"/>
                <a:gd name="T33" fmla="*/ 2249 h 3543"/>
                <a:gd name="T34" fmla="*/ 3221 w 3546"/>
                <a:gd name="T35" fmla="*/ 1871 h 3543"/>
                <a:gd name="T36" fmla="*/ 3195 w 3546"/>
                <a:gd name="T37" fmla="*/ 1481 h 3543"/>
                <a:gd name="T38" fmla="*/ 3070 w 3546"/>
                <a:gd name="T39" fmla="*/ 1122 h 3543"/>
                <a:gd name="T40" fmla="*/ 2862 w 3546"/>
                <a:gd name="T41" fmla="*/ 815 h 3543"/>
                <a:gd name="T42" fmla="*/ 2584 w 3546"/>
                <a:gd name="T43" fmla="*/ 570 h 3543"/>
                <a:gd name="T44" fmla="*/ 2249 w 3546"/>
                <a:gd name="T45" fmla="*/ 402 h 3543"/>
                <a:gd name="T46" fmla="*/ 1872 w 3546"/>
                <a:gd name="T47" fmla="*/ 325 h 3543"/>
                <a:gd name="T48" fmla="*/ 1987 w 3546"/>
                <a:gd name="T49" fmla="*/ 13 h 3543"/>
                <a:gd name="T50" fmla="*/ 2391 w 3546"/>
                <a:gd name="T51" fmla="*/ 112 h 3543"/>
                <a:gd name="T52" fmla="*/ 2753 w 3546"/>
                <a:gd name="T53" fmla="*/ 296 h 3543"/>
                <a:gd name="T54" fmla="*/ 3061 w 3546"/>
                <a:gd name="T55" fmla="*/ 556 h 3543"/>
                <a:gd name="T56" fmla="*/ 3304 w 3546"/>
                <a:gd name="T57" fmla="*/ 879 h 3543"/>
                <a:gd name="T58" fmla="*/ 3468 w 3546"/>
                <a:gd name="T59" fmla="*/ 1252 h 3543"/>
                <a:gd name="T60" fmla="*/ 3542 w 3546"/>
                <a:gd name="T61" fmla="*/ 1664 h 3543"/>
                <a:gd name="T62" fmla="*/ 3516 w 3546"/>
                <a:gd name="T63" fmla="*/ 2091 h 3543"/>
                <a:gd name="T64" fmla="*/ 3395 w 3546"/>
                <a:gd name="T65" fmla="*/ 2485 h 3543"/>
                <a:gd name="T66" fmla="*/ 3191 w 3546"/>
                <a:gd name="T67" fmla="*/ 2834 h 3543"/>
                <a:gd name="T68" fmla="*/ 2915 w 3546"/>
                <a:gd name="T69" fmla="*/ 3127 h 3543"/>
                <a:gd name="T70" fmla="*/ 2578 w 3546"/>
                <a:gd name="T71" fmla="*/ 3350 h 3543"/>
                <a:gd name="T72" fmla="*/ 2194 w 3546"/>
                <a:gd name="T73" fmla="*/ 3494 h 3543"/>
                <a:gd name="T74" fmla="*/ 1773 w 3546"/>
                <a:gd name="T75" fmla="*/ 3543 h 3543"/>
                <a:gd name="T76" fmla="*/ 1352 w 3546"/>
                <a:gd name="T77" fmla="*/ 3494 h 3543"/>
                <a:gd name="T78" fmla="*/ 967 w 3546"/>
                <a:gd name="T79" fmla="*/ 3350 h 3543"/>
                <a:gd name="T80" fmla="*/ 631 w 3546"/>
                <a:gd name="T81" fmla="*/ 3127 h 3543"/>
                <a:gd name="T82" fmla="*/ 354 w 3546"/>
                <a:gd name="T83" fmla="*/ 2834 h 3543"/>
                <a:gd name="T84" fmla="*/ 149 w 3546"/>
                <a:gd name="T85" fmla="*/ 2485 h 3543"/>
                <a:gd name="T86" fmla="*/ 28 w 3546"/>
                <a:gd name="T87" fmla="*/ 2091 h 3543"/>
                <a:gd name="T88" fmla="*/ 3 w 3546"/>
                <a:gd name="T89" fmla="*/ 1664 h 3543"/>
                <a:gd name="T90" fmla="*/ 78 w 3546"/>
                <a:gd name="T91" fmla="*/ 1252 h 3543"/>
                <a:gd name="T92" fmla="*/ 242 w 3546"/>
                <a:gd name="T93" fmla="*/ 879 h 3543"/>
                <a:gd name="T94" fmla="*/ 484 w 3546"/>
                <a:gd name="T95" fmla="*/ 556 h 3543"/>
                <a:gd name="T96" fmla="*/ 791 w 3546"/>
                <a:gd name="T97" fmla="*/ 296 h 3543"/>
                <a:gd name="T98" fmla="*/ 1154 w 3546"/>
                <a:gd name="T99" fmla="*/ 112 h 3543"/>
                <a:gd name="T100" fmla="*/ 1558 w 3546"/>
                <a:gd name="T101" fmla="*/ 13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46" h="3543">
                  <a:moveTo>
                    <a:pt x="1773" y="322"/>
                  </a:moveTo>
                  <a:lnTo>
                    <a:pt x="1673" y="325"/>
                  </a:lnTo>
                  <a:lnTo>
                    <a:pt x="1575" y="335"/>
                  </a:lnTo>
                  <a:lnTo>
                    <a:pt x="1480" y="351"/>
                  </a:lnTo>
                  <a:lnTo>
                    <a:pt x="1386" y="374"/>
                  </a:lnTo>
                  <a:lnTo>
                    <a:pt x="1296" y="402"/>
                  </a:lnTo>
                  <a:lnTo>
                    <a:pt x="1207" y="435"/>
                  </a:lnTo>
                  <a:lnTo>
                    <a:pt x="1122" y="475"/>
                  </a:lnTo>
                  <a:lnTo>
                    <a:pt x="1040" y="519"/>
                  </a:lnTo>
                  <a:lnTo>
                    <a:pt x="961" y="569"/>
                  </a:lnTo>
                  <a:lnTo>
                    <a:pt x="885" y="624"/>
                  </a:lnTo>
                  <a:lnTo>
                    <a:pt x="814" y="683"/>
                  </a:lnTo>
                  <a:lnTo>
                    <a:pt x="746" y="746"/>
                  </a:lnTo>
                  <a:lnTo>
                    <a:pt x="682" y="814"/>
                  </a:lnTo>
                  <a:lnTo>
                    <a:pt x="623" y="886"/>
                  </a:lnTo>
                  <a:lnTo>
                    <a:pt x="569" y="962"/>
                  </a:lnTo>
                  <a:lnTo>
                    <a:pt x="519" y="1040"/>
                  </a:lnTo>
                  <a:lnTo>
                    <a:pt x="474" y="1122"/>
                  </a:lnTo>
                  <a:lnTo>
                    <a:pt x="435" y="1208"/>
                  </a:lnTo>
                  <a:lnTo>
                    <a:pt x="401" y="1296"/>
                  </a:lnTo>
                  <a:lnTo>
                    <a:pt x="372" y="1387"/>
                  </a:lnTo>
                  <a:lnTo>
                    <a:pt x="350" y="1479"/>
                  </a:lnTo>
                  <a:lnTo>
                    <a:pt x="334" y="1576"/>
                  </a:lnTo>
                  <a:lnTo>
                    <a:pt x="324" y="1673"/>
                  </a:lnTo>
                  <a:lnTo>
                    <a:pt x="321" y="1772"/>
                  </a:lnTo>
                  <a:lnTo>
                    <a:pt x="324" y="1871"/>
                  </a:lnTo>
                  <a:lnTo>
                    <a:pt x="334" y="1969"/>
                  </a:lnTo>
                  <a:lnTo>
                    <a:pt x="350" y="2064"/>
                  </a:lnTo>
                  <a:lnTo>
                    <a:pt x="372" y="2158"/>
                  </a:lnTo>
                  <a:lnTo>
                    <a:pt x="401" y="2249"/>
                  </a:lnTo>
                  <a:lnTo>
                    <a:pt x="435" y="2337"/>
                  </a:lnTo>
                  <a:lnTo>
                    <a:pt x="474" y="2422"/>
                  </a:lnTo>
                  <a:lnTo>
                    <a:pt x="519" y="2504"/>
                  </a:lnTo>
                  <a:lnTo>
                    <a:pt x="569" y="2583"/>
                  </a:lnTo>
                  <a:lnTo>
                    <a:pt x="623" y="2659"/>
                  </a:lnTo>
                  <a:lnTo>
                    <a:pt x="682" y="2731"/>
                  </a:lnTo>
                  <a:lnTo>
                    <a:pt x="746" y="2798"/>
                  </a:lnTo>
                  <a:lnTo>
                    <a:pt x="814" y="2861"/>
                  </a:lnTo>
                  <a:lnTo>
                    <a:pt x="885" y="2921"/>
                  </a:lnTo>
                  <a:lnTo>
                    <a:pt x="961" y="2976"/>
                  </a:lnTo>
                  <a:lnTo>
                    <a:pt x="1040" y="3025"/>
                  </a:lnTo>
                  <a:lnTo>
                    <a:pt x="1122" y="3070"/>
                  </a:lnTo>
                  <a:lnTo>
                    <a:pt x="1207" y="3108"/>
                  </a:lnTo>
                  <a:lnTo>
                    <a:pt x="1296" y="3143"/>
                  </a:lnTo>
                  <a:lnTo>
                    <a:pt x="1386" y="3171"/>
                  </a:lnTo>
                  <a:lnTo>
                    <a:pt x="1480" y="3194"/>
                  </a:lnTo>
                  <a:lnTo>
                    <a:pt x="1575" y="3210"/>
                  </a:lnTo>
                  <a:lnTo>
                    <a:pt x="1673" y="3220"/>
                  </a:lnTo>
                  <a:lnTo>
                    <a:pt x="1773" y="3223"/>
                  </a:lnTo>
                  <a:lnTo>
                    <a:pt x="1872" y="3220"/>
                  </a:lnTo>
                  <a:lnTo>
                    <a:pt x="1969" y="3210"/>
                  </a:lnTo>
                  <a:lnTo>
                    <a:pt x="2065" y="3194"/>
                  </a:lnTo>
                  <a:lnTo>
                    <a:pt x="2158" y="3171"/>
                  </a:lnTo>
                  <a:lnTo>
                    <a:pt x="2250" y="3143"/>
                  </a:lnTo>
                  <a:lnTo>
                    <a:pt x="2337" y="3108"/>
                  </a:lnTo>
                  <a:lnTo>
                    <a:pt x="2423" y="3070"/>
                  </a:lnTo>
                  <a:lnTo>
                    <a:pt x="2506" y="3025"/>
                  </a:lnTo>
                  <a:lnTo>
                    <a:pt x="2585" y="2976"/>
                  </a:lnTo>
                  <a:lnTo>
                    <a:pt x="2660" y="2921"/>
                  </a:lnTo>
                  <a:lnTo>
                    <a:pt x="2731" y="2861"/>
                  </a:lnTo>
                  <a:lnTo>
                    <a:pt x="2799" y="2798"/>
                  </a:lnTo>
                  <a:lnTo>
                    <a:pt x="2863" y="2731"/>
                  </a:lnTo>
                  <a:lnTo>
                    <a:pt x="2921" y="2659"/>
                  </a:lnTo>
                  <a:lnTo>
                    <a:pt x="2977" y="2583"/>
                  </a:lnTo>
                  <a:lnTo>
                    <a:pt x="3026" y="2504"/>
                  </a:lnTo>
                  <a:lnTo>
                    <a:pt x="3070" y="2422"/>
                  </a:lnTo>
                  <a:lnTo>
                    <a:pt x="3110" y="2337"/>
                  </a:lnTo>
                  <a:lnTo>
                    <a:pt x="3144" y="2249"/>
                  </a:lnTo>
                  <a:lnTo>
                    <a:pt x="3173" y="2158"/>
                  </a:lnTo>
                  <a:lnTo>
                    <a:pt x="3195" y="2064"/>
                  </a:lnTo>
                  <a:lnTo>
                    <a:pt x="3211" y="1969"/>
                  </a:lnTo>
                  <a:lnTo>
                    <a:pt x="3221" y="1871"/>
                  </a:lnTo>
                  <a:lnTo>
                    <a:pt x="3225" y="1772"/>
                  </a:lnTo>
                  <a:lnTo>
                    <a:pt x="3221" y="1673"/>
                  </a:lnTo>
                  <a:lnTo>
                    <a:pt x="3211" y="1576"/>
                  </a:lnTo>
                  <a:lnTo>
                    <a:pt x="3195" y="1481"/>
                  </a:lnTo>
                  <a:lnTo>
                    <a:pt x="3172" y="1387"/>
                  </a:lnTo>
                  <a:lnTo>
                    <a:pt x="3144" y="1296"/>
                  </a:lnTo>
                  <a:lnTo>
                    <a:pt x="3109" y="1208"/>
                  </a:lnTo>
                  <a:lnTo>
                    <a:pt x="3070" y="1122"/>
                  </a:lnTo>
                  <a:lnTo>
                    <a:pt x="3025" y="1040"/>
                  </a:lnTo>
                  <a:lnTo>
                    <a:pt x="2975" y="962"/>
                  </a:lnTo>
                  <a:lnTo>
                    <a:pt x="2921" y="886"/>
                  </a:lnTo>
                  <a:lnTo>
                    <a:pt x="2862" y="815"/>
                  </a:lnTo>
                  <a:lnTo>
                    <a:pt x="2798" y="747"/>
                  </a:lnTo>
                  <a:lnTo>
                    <a:pt x="2730" y="683"/>
                  </a:lnTo>
                  <a:lnTo>
                    <a:pt x="2659" y="624"/>
                  </a:lnTo>
                  <a:lnTo>
                    <a:pt x="2584" y="570"/>
                  </a:lnTo>
                  <a:lnTo>
                    <a:pt x="2505" y="520"/>
                  </a:lnTo>
                  <a:lnTo>
                    <a:pt x="2423" y="475"/>
                  </a:lnTo>
                  <a:lnTo>
                    <a:pt x="2337" y="436"/>
                  </a:lnTo>
                  <a:lnTo>
                    <a:pt x="2249" y="402"/>
                  </a:lnTo>
                  <a:lnTo>
                    <a:pt x="2158" y="374"/>
                  </a:lnTo>
                  <a:lnTo>
                    <a:pt x="2065" y="351"/>
                  </a:lnTo>
                  <a:lnTo>
                    <a:pt x="1969" y="335"/>
                  </a:lnTo>
                  <a:lnTo>
                    <a:pt x="1872" y="325"/>
                  </a:lnTo>
                  <a:lnTo>
                    <a:pt x="1773" y="322"/>
                  </a:lnTo>
                  <a:close/>
                  <a:moveTo>
                    <a:pt x="1773" y="0"/>
                  </a:moveTo>
                  <a:lnTo>
                    <a:pt x="1881" y="4"/>
                  </a:lnTo>
                  <a:lnTo>
                    <a:pt x="1987" y="13"/>
                  </a:lnTo>
                  <a:lnTo>
                    <a:pt x="2091" y="30"/>
                  </a:lnTo>
                  <a:lnTo>
                    <a:pt x="2194" y="51"/>
                  </a:lnTo>
                  <a:lnTo>
                    <a:pt x="2293" y="78"/>
                  </a:lnTo>
                  <a:lnTo>
                    <a:pt x="2391" y="112"/>
                  </a:lnTo>
                  <a:lnTo>
                    <a:pt x="2486" y="150"/>
                  </a:lnTo>
                  <a:lnTo>
                    <a:pt x="2578" y="194"/>
                  </a:lnTo>
                  <a:lnTo>
                    <a:pt x="2668" y="243"/>
                  </a:lnTo>
                  <a:lnTo>
                    <a:pt x="2753" y="296"/>
                  </a:lnTo>
                  <a:lnTo>
                    <a:pt x="2836" y="354"/>
                  </a:lnTo>
                  <a:lnTo>
                    <a:pt x="2915" y="418"/>
                  </a:lnTo>
                  <a:lnTo>
                    <a:pt x="2990" y="485"/>
                  </a:lnTo>
                  <a:lnTo>
                    <a:pt x="3061" y="556"/>
                  </a:lnTo>
                  <a:lnTo>
                    <a:pt x="3129" y="630"/>
                  </a:lnTo>
                  <a:lnTo>
                    <a:pt x="3191" y="710"/>
                  </a:lnTo>
                  <a:lnTo>
                    <a:pt x="3250" y="792"/>
                  </a:lnTo>
                  <a:lnTo>
                    <a:pt x="3304" y="879"/>
                  </a:lnTo>
                  <a:lnTo>
                    <a:pt x="3352" y="967"/>
                  </a:lnTo>
                  <a:lnTo>
                    <a:pt x="3395" y="1060"/>
                  </a:lnTo>
                  <a:lnTo>
                    <a:pt x="3434" y="1154"/>
                  </a:lnTo>
                  <a:lnTo>
                    <a:pt x="3468" y="1252"/>
                  </a:lnTo>
                  <a:lnTo>
                    <a:pt x="3495" y="1352"/>
                  </a:lnTo>
                  <a:lnTo>
                    <a:pt x="3516" y="1454"/>
                  </a:lnTo>
                  <a:lnTo>
                    <a:pt x="3533" y="1558"/>
                  </a:lnTo>
                  <a:lnTo>
                    <a:pt x="3542" y="1664"/>
                  </a:lnTo>
                  <a:lnTo>
                    <a:pt x="3546" y="1772"/>
                  </a:lnTo>
                  <a:lnTo>
                    <a:pt x="3542" y="1880"/>
                  </a:lnTo>
                  <a:lnTo>
                    <a:pt x="3533" y="1987"/>
                  </a:lnTo>
                  <a:lnTo>
                    <a:pt x="3516" y="2091"/>
                  </a:lnTo>
                  <a:lnTo>
                    <a:pt x="3495" y="2193"/>
                  </a:lnTo>
                  <a:lnTo>
                    <a:pt x="3468" y="2293"/>
                  </a:lnTo>
                  <a:lnTo>
                    <a:pt x="3434" y="2390"/>
                  </a:lnTo>
                  <a:lnTo>
                    <a:pt x="3395" y="2485"/>
                  </a:lnTo>
                  <a:lnTo>
                    <a:pt x="3352" y="2578"/>
                  </a:lnTo>
                  <a:lnTo>
                    <a:pt x="3304" y="2666"/>
                  </a:lnTo>
                  <a:lnTo>
                    <a:pt x="3250" y="2752"/>
                  </a:lnTo>
                  <a:lnTo>
                    <a:pt x="3191" y="2834"/>
                  </a:lnTo>
                  <a:lnTo>
                    <a:pt x="3129" y="2913"/>
                  </a:lnTo>
                  <a:lnTo>
                    <a:pt x="3061" y="2989"/>
                  </a:lnTo>
                  <a:lnTo>
                    <a:pt x="2990" y="3060"/>
                  </a:lnTo>
                  <a:lnTo>
                    <a:pt x="2915" y="3127"/>
                  </a:lnTo>
                  <a:lnTo>
                    <a:pt x="2836" y="3189"/>
                  </a:lnTo>
                  <a:lnTo>
                    <a:pt x="2753" y="3248"/>
                  </a:lnTo>
                  <a:lnTo>
                    <a:pt x="2668" y="3302"/>
                  </a:lnTo>
                  <a:lnTo>
                    <a:pt x="2578" y="3350"/>
                  </a:lnTo>
                  <a:lnTo>
                    <a:pt x="2486" y="3394"/>
                  </a:lnTo>
                  <a:lnTo>
                    <a:pt x="2391" y="3433"/>
                  </a:lnTo>
                  <a:lnTo>
                    <a:pt x="2293" y="3466"/>
                  </a:lnTo>
                  <a:lnTo>
                    <a:pt x="2194" y="3494"/>
                  </a:lnTo>
                  <a:lnTo>
                    <a:pt x="2091" y="3515"/>
                  </a:lnTo>
                  <a:lnTo>
                    <a:pt x="1987" y="3530"/>
                  </a:lnTo>
                  <a:lnTo>
                    <a:pt x="1881" y="3540"/>
                  </a:lnTo>
                  <a:lnTo>
                    <a:pt x="1773" y="3543"/>
                  </a:lnTo>
                  <a:lnTo>
                    <a:pt x="1665" y="3540"/>
                  </a:lnTo>
                  <a:lnTo>
                    <a:pt x="1558" y="3530"/>
                  </a:lnTo>
                  <a:lnTo>
                    <a:pt x="1454" y="3515"/>
                  </a:lnTo>
                  <a:lnTo>
                    <a:pt x="1352" y="3494"/>
                  </a:lnTo>
                  <a:lnTo>
                    <a:pt x="1251" y="3466"/>
                  </a:lnTo>
                  <a:lnTo>
                    <a:pt x="1154" y="3433"/>
                  </a:lnTo>
                  <a:lnTo>
                    <a:pt x="1059" y="3394"/>
                  </a:lnTo>
                  <a:lnTo>
                    <a:pt x="967" y="3350"/>
                  </a:lnTo>
                  <a:lnTo>
                    <a:pt x="878" y="3302"/>
                  </a:lnTo>
                  <a:lnTo>
                    <a:pt x="791" y="3248"/>
                  </a:lnTo>
                  <a:lnTo>
                    <a:pt x="709" y="3189"/>
                  </a:lnTo>
                  <a:lnTo>
                    <a:pt x="631" y="3127"/>
                  </a:lnTo>
                  <a:lnTo>
                    <a:pt x="555" y="3060"/>
                  </a:lnTo>
                  <a:lnTo>
                    <a:pt x="484" y="2989"/>
                  </a:lnTo>
                  <a:lnTo>
                    <a:pt x="417" y="2913"/>
                  </a:lnTo>
                  <a:lnTo>
                    <a:pt x="354" y="2834"/>
                  </a:lnTo>
                  <a:lnTo>
                    <a:pt x="296" y="2752"/>
                  </a:lnTo>
                  <a:lnTo>
                    <a:pt x="242" y="2666"/>
                  </a:lnTo>
                  <a:lnTo>
                    <a:pt x="193" y="2578"/>
                  </a:lnTo>
                  <a:lnTo>
                    <a:pt x="149" y="2485"/>
                  </a:lnTo>
                  <a:lnTo>
                    <a:pt x="111" y="2390"/>
                  </a:lnTo>
                  <a:lnTo>
                    <a:pt x="78" y="2293"/>
                  </a:lnTo>
                  <a:lnTo>
                    <a:pt x="50" y="2193"/>
                  </a:lnTo>
                  <a:lnTo>
                    <a:pt x="28" y="2091"/>
                  </a:lnTo>
                  <a:lnTo>
                    <a:pt x="13" y="1987"/>
                  </a:lnTo>
                  <a:lnTo>
                    <a:pt x="3" y="1880"/>
                  </a:lnTo>
                  <a:lnTo>
                    <a:pt x="0" y="1772"/>
                  </a:lnTo>
                  <a:lnTo>
                    <a:pt x="3" y="1664"/>
                  </a:lnTo>
                  <a:lnTo>
                    <a:pt x="13" y="1558"/>
                  </a:lnTo>
                  <a:lnTo>
                    <a:pt x="28" y="1454"/>
                  </a:lnTo>
                  <a:lnTo>
                    <a:pt x="50" y="1352"/>
                  </a:lnTo>
                  <a:lnTo>
                    <a:pt x="78" y="1252"/>
                  </a:lnTo>
                  <a:lnTo>
                    <a:pt x="111" y="1154"/>
                  </a:lnTo>
                  <a:lnTo>
                    <a:pt x="149" y="1060"/>
                  </a:lnTo>
                  <a:lnTo>
                    <a:pt x="193" y="967"/>
                  </a:lnTo>
                  <a:lnTo>
                    <a:pt x="242" y="879"/>
                  </a:lnTo>
                  <a:lnTo>
                    <a:pt x="296" y="792"/>
                  </a:lnTo>
                  <a:lnTo>
                    <a:pt x="354" y="710"/>
                  </a:lnTo>
                  <a:lnTo>
                    <a:pt x="417" y="630"/>
                  </a:lnTo>
                  <a:lnTo>
                    <a:pt x="484" y="556"/>
                  </a:lnTo>
                  <a:lnTo>
                    <a:pt x="555" y="485"/>
                  </a:lnTo>
                  <a:lnTo>
                    <a:pt x="631" y="418"/>
                  </a:lnTo>
                  <a:lnTo>
                    <a:pt x="709" y="354"/>
                  </a:lnTo>
                  <a:lnTo>
                    <a:pt x="791" y="296"/>
                  </a:lnTo>
                  <a:lnTo>
                    <a:pt x="878" y="243"/>
                  </a:lnTo>
                  <a:lnTo>
                    <a:pt x="967" y="194"/>
                  </a:lnTo>
                  <a:lnTo>
                    <a:pt x="1059" y="150"/>
                  </a:lnTo>
                  <a:lnTo>
                    <a:pt x="1154" y="112"/>
                  </a:lnTo>
                  <a:lnTo>
                    <a:pt x="1251" y="78"/>
                  </a:lnTo>
                  <a:lnTo>
                    <a:pt x="1352" y="51"/>
                  </a:lnTo>
                  <a:lnTo>
                    <a:pt x="1454" y="30"/>
                  </a:lnTo>
                  <a:lnTo>
                    <a:pt x="1558" y="13"/>
                  </a:lnTo>
                  <a:lnTo>
                    <a:pt x="1665" y="4"/>
                  </a:lnTo>
                  <a:lnTo>
                    <a:pt x="17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134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14000" decel="8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14000" decel="8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accel="14000" decel="8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accel="14000" decel="8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accel="14000" decel="8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accel="14000" decel="8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" presetClass="entr" presetSubtype="4" accel="14000" decel="8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" presetClass="entr" presetSubtype="4" accel="14000" decel="8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4" accel="14000" decel="8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accel="14000" decel="8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14000" decel="8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4" accel="14000" decel="8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2" grpId="0" animBg="1"/>
      <p:bldP spid="73" grpId="0"/>
      <p:bldP spid="85" grpId="0"/>
      <p:bldP spid="97" grpId="0"/>
      <p:bldP spid="107" grpId="0"/>
      <p:bldP spid="157" grpId="0" animBg="1"/>
      <p:bldP spid="158" grpId="0" animBg="1"/>
      <p:bldP spid="160" grpId="0"/>
      <p:bldP spid="165" grpId="0"/>
      <p:bldP spid="170" grpId="0"/>
      <p:bldP spid="175" grpId="0"/>
    </p:bldLst>
  </p:timing>
</p:sld>
</file>

<file path=ppt/theme/theme1.xml><?xml version="1.0" encoding="utf-8"?>
<a:theme xmlns:a="http://schemas.openxmlformats.org/drawingml/2006/main" name="Default Theme">
  <a:themeElements>
    <a:clrScheme name="SlideSalad Theme 61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1AAD96"/>
      </a:accent1>
      <a:accent2>
        <a:srgbClr val="A9C370"/>
      </a:accent2>
      <a:accent3>
        <a:srgbClr val="F5AE3B"/>
      </a:accent3>
      <a:accent4>
        <a:srgbClr val="CC4E3D"/>
      </a:accent4>
      <a:accent5>
        <a:srgbClr val="56687C"/>
      </a:accent5>
      <a:accent6>
        <a:srgbClr val="94A4B5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13441</TotalTime>
  <Words>463</Words>
  <Application>Microsoft Office PowerPoint</Application>
  <PresentationFormat>Apresentação na tela (16:9)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Roboto Light</vt:lpstr>
      <vt:lpstr>Wingdings</vt:lpstr>
      <vt:lpstr>Default Theme</vt:lpstr>
      <vt:lpstr>Custom Design</vt:lpstr>
      <vt:lpstr>Apresentação do PowerPoint</vt:lpstr>
      <vt:lpstr>Classification Slide</vt:lpstr>
      <vt:lpstr>Comparison Analyzing</vt:lpstr>
      <vt:lpstr>Social Media Usages</vt:lpstr>
      <vt:lpstr>Comparative Chart Slide</vt:lpstr>
      <vt:lpstr>Annual Stats Slide</vt:lpstr>
      <vt:lpstr>Comparison Points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Jorge Augusto</cp:lastModifiedBy>
  <cp:revision>1564</cp:revision>
  <dcterms:created xsi:type="dcterms:W3CDTF">2015-09-08T18:46:55Z</dcterms:created>
  <dcterms:modified xsi:type="dcterms:W3CDTF">2023-06-12T18:51:35Z</dcterms:modified>
</cp:coreProperties>
</file>