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21"/>
  </p:notesMasterIdLst>
  <p:handoutMasterIdLst>
    <p:handoutMasterId r:id="rId22"/>
  </p:handoutMasterIdLst>
  <p:sldIdLst>
    <p:sldId id="1832" r:id="rId3"/>
    <p:sldId id="1833" r:id="rId4"/>
    <p:sldId id="1834" r:id="rId5"/>
    <p:sldId id="1835" r:id="rId6"/>
    <p:sldId id="1836" r:id="rId7"/>
    <p:sldId id="1837" r:id="rId8"/>
    <p:sldId id="1838" r:id="rId9"/>
    <p:sldId id="1839" r:id="rId10"/>
    <p:sldId id="1840" r:id="rId11"/>
    <p:sldId id="1841" r:id="rId12"/>
    <p:sldId id="1842" r:id="rId13"/>
    <p:sldId id="1844" r:id="rId14"/>
    <p:sldId id="1848" r:id="rId15"/>
    <p:sldId id="1846" r:id="rId16"/>
    <p:sldId id="1847" r:id="rId17"/>
    <p:sldId id="1845" r:id="rId18"/>
    <p:sldId id="1843" r:id="rId19"/>
    <p:sldId id="184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434" autoAdjust="0"/>
  </p:normalViewPr>
  <p:slideViewPr>
    <p:cSldViewPr>
      <p:cViewPr varScale="1">
        <p:scale>
          <a:sx n="101" d="100"/>
          <a:sy n="101" d="100"/>
        </p:scale>
        <p:origin x="120" y="5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rAngAx val="0"/>
    </c:view3D>
    <c:floor>
      <c:thickness val="0"/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85-4AF6-9616-7A75A2C4F69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85-4AF6-9616-7A75A2C4F69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85-4AF6-9616-7A75A2C4F69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85-4AF6-9616-7A75A2C4F69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85-4AF6-9616-7A75A2C4F69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85-4AF6-9616-7A75A2C4F69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85-4AF6-9616-7A75A2C4F69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85-4AF6-9616-7A75A2C4F69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85-4AF6-9616-7A75A2C4F69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85-4AF6-9616-7A75A2C4F6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60</c:v>
                </c:pt>
                <c:pt idx="7">
                  <c:v>70</c:v>
                </c:pt>
                <c:pt idx="8">
                  <c:v>55</c:v>
                </c:pt>
                <c:pt idx="9">
                  <c:v>80</c:v>
                </c:pt>
                <c:pt idx="10">
                  <c:v>70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C85-4AF6-9616-7A75A2C4F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59231304"/>
        <c:axId val="259231696"/>
        <c:axId val="0"/>
      </c:bar3DChart>
      <c:catAx>
        <c:axId val="25923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259231696"/>
        <c:crosses val="autoZero"/>
        <c:auto val="1"/>
        <c:lblAlgn val="ctr"/>
        <c:lblOffset val="100"/>
        <c:noMultiLvlLbl val="0"/>
      </c:catAx>
      <c:valAx>
        <c:axId val="259231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2592313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bg1">
              <a:lumMod val="65000"/>
            </a:schemeClr>
          </a:solidFill>
        </a:defRPr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075" y="1408698"/>
            <a:ext cx="2690261" cy="1925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5486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047876" y="1408698"/>
            <a:ext cx="2690261" cy="1925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5486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40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s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46120" y="1276350"/>
            <a:ext cx="2651760" cy="1569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0" rIns="0" bIns="2743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0249" y="1276350"/>
            <a:ext cx="2651760" cy="1569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0" rIns="0" bIns="2743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87175" y="1276350"/>
            <a:ext cx="2651760" cy="1569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0" rIns="0" bIns="2743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7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001" y="3015328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1001" y="1245870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18865" y="3015328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18865" y="1245870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99933" y="3015328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199933" y="1245870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53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70934" y="266700"/>
            <a:ext cx="8602135" cy="42862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597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84" r:id="rId3"/>
    <p:sldLayoutId id="2147484285" r:id="rId4"/>
    <p:sldLayoutId id="2147484286" r:id="rId5"/>
    <p:sldLayoutId id="2147484278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25" b="12625"/>
          <a:stretch>
            <a:fillRect/>
          </a:stretch>
        </p:blipFill>
        <p:spPr>
          <a:xfrm>
            <a:off x="270934" y="266700"/>
            <a:ext cx="8602135" cy="4286250"/>
          </a:xfrm>
        </p:spPr>
      </p:pic>
      <p:sp>
        <p:nvSpPr>
          <p:cNvPr id="8" name="Rectangle 7"/>
          <p:cNvSpPr/>
          <p:nvPr/>
        </p:nvSpPr>
        <p:spPr bwMode="auto">
          <a:xfrm>
            <a:off x="450851" y="455613"/>
            <a:ext cx="8242300" cy="39084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44369" y="1361873"/>
            <a:ext cx="4455266" cy="2095906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711586" y="1901519"/>
            <a:ext cx="372083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Perfection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Footer Text"/>
          <p:cNvSpPr txBox="1"/>
          <p:nvPr/>
        </p:nvSpPr>
        <p:spPr>
          <a:xfrm>
            <a:off x="2711586" y="2479550"/>
            <a:ext cx="3720831" cy="438582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Creative </a:t>
            </a:r>
            <a:r>
              <a:rPr lang="en-US" sz="1100" dirty="0" err="1">
                <a:solidFill>
                  <a:schemeClr val="bg1"/>
                </a:solidFill>
              </a:rPr>
              <a:t>SlideSalad</a:t>
            </a:r>
            <a:r>
              <a:rPr lang="en-US" sz="1100" dirty="0">
                <a:solidFill>
                  <a:schemeClr val="bg1"/>
                </a:solidFill>
              </a:rPr>
              <a:t>  Template</a:t>
            </a:r>
          </a:p>
        </p:txBody>
      </p:sp>
    </p:spTree>
    <p:extLst>
      <p:ext uri="{BB962C8B-B14F-4D97-AF65-F5344CB8AC3E}">
        <p14:creationId xmlns:p14="http://schemas.microsoft.com/office/powerpoint/2010/main" val="21188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History Timelines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220" y="2863184"/>
            <a:ext cx="1396291" cy="275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0817" y="2863184"/>
            <a:ext cx="1396291" cy="275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6176" y="2863184"/>
            <a:ext cx="1396291" cy="275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535" y="2863184"/>
            <a:ext cx="1396291" cy="2758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6893" y="2863184"/>
            <a:ext cx="1396291" cy="2758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4441" y="2863184"/>
            <a:ext cx="1396291" cy="2758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2015</a:t>
            </a:r>
          </a:p>
        </p:txBody>
      </p:sp>
      <p:grpSp>
        <p:nvGrpSpPr>
          <p:cNvPr id="15" name="Group 52"/>
          <p:cNvGrpSpPr/>
          <p:nvPr/>
        </p:nvGrpSpPr>
        <p:grpSpPr>
          <a:xfrm flipV="1">
            <a:off x="2098819" y="3235452"/>
            <a:ext cx="744535" cy="441167"/>
            <a:chOff x="2971800" y="1581150"/>
            <a:chExt cx="914400" cy="541814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3162300" y="1855470"/>
              <a:ext cx="533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971800" y="1581150"/>
              <a:ext cx="914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83"/>
          <p:cNvGrpSpPr/>
          <p:nvPr/>
        </p:nvGrpSpPr>
        <p:grpSpPr>
          <a:xfrm>
            <a:off x="710074" y="2322958"/>
            <a:ext cx="744535" cy="441167"/>
            <a:chOff x="2971800" y="1581150"/>
            <a:chExt cx="914400" cy="541814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 flipV="1">
              <a:off x="3162300" y="1855470"/>
              <a:ext cx="533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2971800" y="1581150"/>
              <a:ext cx="914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79"/>
          <p:cNvGrpSpPr/>
          <p:nvPr/>
        </p:nvGrpSpPr>
        <p:grpSpPr>
          <a:xfrm flipV="1">
            <a:off x="4876310" y="3235452"/>
            <a:ext cx="744535" cy="441167"/>
            <a:chOff x="2971800" y="1581150"/>
            <a:chExt cx="914400" cy="541814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3162300" y="1855470"/>
              <a:ext cx="533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2971800" y="1581150"/>
              <a:ext cx="914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93"/>
          <p:cNvGrpSpPr/>
          <p:nvPr/>
        </p:nvGrpSpPr>
        <p:grpSpPr>
          <a:xfrm>
            <a:off x="3487565" y="2322958"/>
            <a:ext cx="744535" cy="441167"/>
            <a:chOff x="2971800" y="1581150"/>
            <a:chExt cx="914400" cy="541814"/>
          </a:xfrm>
        </p:grpSpPr>
        <p:cxnSp>
          <p:nvCxnSpPr>
            <p:cNvPr id="31" name="Straight Connector 30"/>
            <p:cNvCxnSpPr/>
            <p:nvPr/>
          </p:nvCxnSpPr>
          <p:spPr>
            <a:xfrm rot="5400000" flipH="1" flipV="1">
              <a:off x="3162300" y="1855470"/>
              <a:ext cx="533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2971800" y="1581150"/>
              <a:ext cx="914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89"/>
          <p:cNvGrpSpPr/>
          <p:nvPr/>
        </p:nvGrpSpPr>
        <p:grpSpPr>
          <a:xfrm flipV="1">
            <a:off x="7653799" y="3235452"/>
            <a:ext cx="744535" cy="441167"/>
            <a:chOff x="2971800" y="1581150"/>
            <a:chExt cx="914400" cy="541814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3162300" y="1855470"/>
              <a:ext cx="533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2971800" y="1581150"/>
              <a:ext cx="914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103"/>
          <p:cNvGrpSpPr/>
          <p:nvPr/>
        </p:nvGrpSpPr>
        <p:grpSpPr>
          <a:xfrm>
            <a:off x="6265054" y="2322958"/>
            <a:ext cx="744535" cy="441167"/>
            <a:chOff x="2971800" y="1581150"/>
            <a:chExt cx="914400" cy="541814"/>
          </a:xfrm>
        </p:grpSpPr>
        <p:cxnSp>
          <p:nvCxnSpPr>
            <p:cNvPr id="41" name="Straight Connector 40"/>
            <p:cNvCxnSpPr/>
            <p:nvPr/>
          </p:nvCxnSpPr>
          <p:spPr>
            <a:xfrm rot="5400000" flipH="1" flipV="1">
              <a:off x="3162300" y="1855470"/>
              <a:ext cx="533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971800" y="1581150"/>
              <a:ext cx="914400" cy="15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Inhaltsplatzhalter 4"/>
          <p:cNvSpPr txBox="1">
            <a:spLocks/>
          </p:cNvSpPr>
          <p:nvPr/>
        </p:nvSpPr>
        <p:spPr>
          <a:xfrm>
            <a:off x="169222" y="1475766"/>
            <a:ext cx="1824948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2003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here. </a:t>
            </a:r>
          </a:p>
        </p:txBody>
      </p:sp>
      <p:sp>
        <p:nvSpPr>
          <p:cNvPr id="45" name="Inhaltsplatzhalter 4"/>
          <p:cNvSpPr txBox="1">
            <a:spLocks/>
          </p:cNvSpPr>
          <p:nvPr/>
        </p:nvSpPr>
        <p:spPr>
          <a:xfrm>
            <a:off x="1559826" y="3664802"/>
            <a:ext cx="1824948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2005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here. </a:t>
            </a:r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2950430" y="1475766"/>
            <a:ext cx="1824948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2007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here. </a:t>
            </a:r>
          </a:p>
        </p:txBody>
      </p:sp>
      <p:sp>
        <p:nvSpPr>
          <p:cNvPr id="47" name="Inhaltsplatzhalter 4"/>
          <p:cNvSpPr txBox="1">
            <a:spLocks/>
          </p:cNvSpPr>
          <p:nvPr/>
        </p:nvSpPr>
        <p:spPr>
          <a:xfrm>
            <a:off x="4341034" y="3657950"/>
            <a:ext cx="1824948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2009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here. </a:t>
            </a:r>
          </a:p>
        </p:txBody>
      </p:sp>
      <p:sp>
        <p:nvSpPr>
          <p:cNvPr id="48" name="Inhaltsplatzhalter 4"/>
          <p:cNvSpPr txBox="1">
            <a:spLocks/>
          </p:cNvSpPr>
          <p:nvPr/>
        </p:nvSpPr>
        <p:spPr>
          <a:xfrm>
            <a:off x="5731638" y="1475766"/>
            <a:ext cx="1824948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2011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here. </a:t>
            </a:r>
          </a:p>
        </p:txBody>
      </p:sp>
      <p:sp>
        <p:nvSpPr>
          <p:cNvPr id="49" name="Inhaltsplatzhalter 4"/>
          <p:cNvSpPr txBox="1">
            <a:spLocks/>
          </p:cNvSpPr>
          <p:nvPr/>
        </p:nvSpPr>
        <p:spPr>
          <a:xfrm>
            <a:off x="7122242" y="3653492"/>
            <a:ext cx="1824948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6"/>
                </a:solidFill>
                <a:latin typeface="+mj-lt"/>
              </a:rPr>
              <a:t>2013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here. </a:t>
            </a:r>
          </a:p>
        </p:txBody>
      </p:sp>
    </p:spTree>
    <p:extLst>
      <p:ext uri="{BB962C8B-B14F-4D97-AF65-F5344CB8AC3E}">
        <p14:creationId xmlns:p14="http://schemas.microsoft.com/office/powerpoint/2010/main" val="2031803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1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Diagram – 4Items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77879" y="1652213"/>
            <a:ext cx="2588245" cy="2588245"/>
            <a:chOff x="3277879" y="1796998"/>
            <a:chExt cx="2588245" cy="2588245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26" name="Block Arc 25"/>
            <p:cNvSpPr/>
            <p:nvPr/>
          </p:nvSpPr>
          <p:spPr>
            <a:xfrm>
              <a:off x="3277879" y="1796998"/>
              <a:ext cx="2588245" cy="2588245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grpFill/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Block Arc 26"/>
            <p:cNvSpPr/>
            <p:nvPr/>
          </p:nvSpPr>
          <p:spPr>
            <a:xfrm>
              <a:off x="3277879" y="1796998"/>
              <a:ext cx="2588245" cy="2588245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grpFill/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Block Arc 27"/>
            <p:cNvSpPr/>
            <p:nvPr/>
          </p:nvSpPr>
          <p:spPr>
            <a:xfrm>
              <a:off x="3277879" y="1796998"/>
              <a:ext cx="2588245" cy="2588245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grpFill/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Block Arc 28"/>
            <p:cNvSpPr/>
            <p:nvPr/>
          </p:nvSpPr>
          <p:spPr>
            <a:xfrm>
              <a:off x="3277879" y="1796998"/>
              <a:ext cx="2588245" cy="2588245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grpFill/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0" name="Oval 29"/>
          <p:cNvSpPr/>
          <p:nvPr/>
        </p:nvSpPr>
        <p:spPr>
          <a:xfrm>
            <a:off x="3976095" y="2350429"/>
            <a:ext cx="1191811" cy="119181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54868" y="1265112"/>
            <a:ext cx="834267" cy="834267"/>
          </a:xfrm>
          <a:prstGeom prst="ellipse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18957" y="2529202"/>
            <a:ext cx="834267" cy="834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90777" y="2529202"/>
            <a:ext cx="834267" cy="8342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54868" y="3793290"/>
            <a:ext cx="834267" cy="834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1489105" y="1104494"/>
            <a:ext cx="2317939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354205" y="2540644"/>
            <a:ext cx="2317939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accent4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24" name="Inhaltsplatzhalter 4"/>
          <p:cNvSpPr txBox="1">
            <a:spLocks/>
          </p:cNvSpPr>
          <p:nvPr/>
        </p:nvSpPr>
        <p:spPr>
          <a:xfrm>
            <a:off x="6446439" y="2516279"/>
            <a:ext cx="2317939" cy="7617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accent2"/>
                </a:solidFill>
                <a:latin typeface="+mj-lt"/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33" name="Inhaltsplatzhalter 4"/>
          <p:cNvSpPr txBox="1">
            <a:spLocks/>
          </p:cNvSpPr>
          <p:nvPr/>
        </p:nvSpPr>
        <p:spPr>
          <a:xfrm>
            <a:off x="5336957" y="3967151"/>
            <a:ext cx="2317939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65984" y="2667413"/>
            <a:ext cx="598397" cy="598397"/>
            <a:chOff x="10996613" y="1925638"/>
            <a:chExt cx="534987" cy="534988"/>
          </a:xfrm>
          <a:solidFill>
            <a:schemeClr val="bg1">
              <a:lumMod val="95000"/>
            </a:schemeClr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1615" y="1457603"/>
            <a:ext cx="460772" cy="459581"/>
            <a:chOff x="673100" y="2660651"/>
            <a:chExt cx="614363" cy="612775"/>
          </a:xfrm>
          <a:solidFill>
            <a:schemeClr val="bg1"/>
          </a:solidFill>
        </p:grpSpPr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803275" y="2830513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895350" y="2830513"/>
              <a:ext cx="254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987425" y="2830513"/>
              <a:ext cx="254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73100" y="2660651"/>
              <a:ext cx="614363" cy="612775"/>
            </a:xfrm>
            <a:custGeom>
              <a:avLst/>
              <a:gdLst>
                <a:gd name="T0" fmla="*/ 2668 w 3484"/>
                <a:gd name="T1" fmla="*/ 1997 h 3476"/>
                <a:gd name="T2" fmla="*/ 2659 w 3484"/>
                <a:gd name="T3" fmla="*/ 2036 h 3476"/>
                <a:gd name="T4" fmla="*/ 2633 w 3484"/>
                <a:gd name="T5" fmla="*/ 2061 h 3476"/>
                <a:gd name="T6" fmla="*/ 2594 w 3484"/>
                <a:gd name="T7" fmla="*/ 2071 h 3476"/>
                <a:gd name="T8" fmla="*/ 1409 w 3484"/>
                <a:gd name="T9" fmla="*/ 2966 h 3476"/>
                <a:gd name="T10" fmla="*/ 2632 w 3484"/>
                <a:gd name="T11" fmla="*/ 2967 h 3476"/>
                <a:gd name="T12" fmla="*/ 2656 w 3484"/>
                <a:gd name="T13" fmla="*/ 2978 h 3476"/>
                <a:gd name="T14" fmla="*/ 2906 w 3484"/>
                <a:gd name="T15" fmla="*/ 3225 h 3476"/>
                <a:gd name="T16" fmla="*/ 2908 w 3484"/>
                <a:gd name="T17" fmla="*/ 3019 h 3476"/>
                <a:gd name="T18" fmla="*/ 2926 w 3484"/>
                <a:gd name="T19" fmla="*/ 2987 h 3476"/>
                <a:gd name="T20" fmla="*/ 2959 w 3484"/>
                <a:gd name="T21" fmla="*/ 2969 h 3476"/>
                <a:gd name="T22" fmla="*/ 3335 w 3484"/>
                <a:gd name="T23" fmla="*/ 2966 h 3476"/>
                <a:gd name="T24" fmla="*/ 2668 w 3484"/>
                <a:gd name="T25" fmla="*/ 1525 h 3476"/>
                <a:gd name="T26" fmla="*/ 148 w 3484"/>
                <a:gd name="T27" fmla="*/ 1924 h 3476"/>
                <a:gd name="T28" fmla="*/ 614 w 3484"/>
                <a:gd name="T29" fmla="*/ 1926 h 3476"/>
                <a:gd name="T30" fmla="*/ 647 w 3484"/>
                <a:gd name="T31" fmla="*/ 1944 h 3476"/>
                <a:gd name="T32" fmla="*/ 665 w 3484"/>
                <a:gd name="T33" fmla="*/ 1977 h 3476"/>
                <a:gd name="T34" fmla="*/ 667 w 3484"/>
                <a:gd name="T35" fmla="*/ 2264 h 3476"/>
                <a:gd name="T36" fmla="*/ 997 w 3484"/>
                <a:gd name="T37" fmla="*/ 1935 h 3476"/>
                <a:gd name="T38" fmla="*/ 1023 w 3484"/>
                <a:gd name="T39" fmla="*/ 1925 h 3476"/>
                <a:gd name="T40" fmla="*/ 2521 w 3484"/>
                <a:gd name="T41" fmla="*/ 1924 h 3476"/>
                <a:gd name="T42" fmla="*/ 148 w 3484"/>
                <a:gd name="T43" fmla="*/ 149 h 3476"/>
                <a:gd name="T44" fmla="*/ 2594 w 3484"/>
                <a:gd name="T45" fmla="*/ 0 h 3476"/>
                <a:gd name="T46" fmla="*/ 2633 w 3484"/>
                <a:gd name="T47" fmla="*/ 10 h 3476"/>
                <a:gd name="T48" fmla="*/ 2659 w 3484"/>
                <a:gd name="T49" fmla="*/ 35 h 3476"/>
                <a:gd name="T50" fmla="*/ 2668 w 3484"/>
                <a:gd name="T51" fmla="*/ 75 h 3476"/>
                <a:gd name="T52" fmla="*/ 3410 w 3484"/>
                <a:gd name="T53" fmla="*/ 1377 h 3476"/>
                <a:gd name="T54" fmla="*/ 3448 w 3484"/>
                <a:gd name="T55" fmla="*/ 1385 h 3476"/>
                <a:gd name="T56" fmla="*/ 3474 w 3484"/>
                <a:gd name="T57" fmla="*/ 1411 h 3476"/>
                <a:gd name="T58" fmla="*/ 3484 w 3484"/>
                <a:gd name="T59" fmla="*/ 1450 h 3476"/>
                <a:gd name="T60" fmla="*/ 3481 w 3484"/>
                <a:gd name="T61" fmla="*/ 3053 h 3476"/>
                <a:gd name="T62" fmla="*/ 3464 w 3484"/>
                <a:gd name="T63" fmla="*/ 3086 h 3476"/>
                <a:gd name="T64" fmla="*/ 3431 w 3484"/>
                <a:gd name="T65" fmla="*/ 3104 h 3476"/>
                <a:gd name="T66" fmla="*/ 3054 w 3484"/>
                <a:gd name="T67" fmla="*/ 3106 h 3476"/>
                <a:gd name="T68" fmla="*/ 3052 w 3484"/>
                <a:gd name="T69" fmla="*/ 3416 h 3476"/>
                <a:gd name="T70" fmla="*/ 3033 w 3484"/>
                <a:gd name="T71" fmla="*/ 3451 h 3476"/>
                <a:gd name="T72" fmla="*/ 3003 w 3484"/>
                <a:gd name="T73" fmla="*/ 3472 h 3476"/>
                <a:gd name="T74" fmla="*/ 2966 w 3484"/>
                <a:gd name="T75" fmla="*/ 3474 h 3476"/>
                <a:gd name="T76" fmla="*/ 2928 w 3484"/>
                <a:gd name="T77" fmla="*/ 3454 h 3476"/>
                <a:gd name="T78" fmla="*/ 1335 w 3484"/>
                <a:gd name="T79" fmla="*/ 3114 h 3476"/>
                <a:gd name="T80" fmla="*/ 1296 w 3484"/>
                <a:gd name="T81" fmla="*/ 3104 h 3476"/>
                <a:gd name="T82" fmla="*/ 1270 w 3484"/>
                <a:gd name="T83" fmla="*/ 3079 h 3476"/>
                <a:gd name="T84" fmla="*/ 1260 w 3484"/>
                <a:gd name="T85" fmla="*/ 3039 h 3476"/>
                <a:gd name="T86" fmla="*/ 1068 w 3484"/>
                <a:gd name="T87" fmla="*/ 2071 h 3476"/>
                <a:gd name="T88" fmla="*/ 634 w 3484"/>
                <a:gd name="T89" fmla="*/ 2501 h 3476"/>
                <a:gd name="T90" fmla="*/ 603 w 3484"/>
                <a:gd name="T91" fmla="*/ 2512 h 3476"/>
                <a:gd name="T92" fmla="*/ 564 w 3484"/>
                <a:gd name="T93" fmla="*/ 2507 h 3476"/>
                <a:gd name="T94" fmla="*/ 536 w 3484"/>
                <a:gd name="T95" fmla="*/ 2486 h 3476"/>
                <a:gd name="T96" fmla="*/ 521 w 3484"/>
                <a:gd name="T97" fmla="*/ 2457 h 3476"/>
                <a:gd name="T98" fmla="*/ 519 w 3484"/>
                <a:gd name="T99" fmla="*/ 2071 h 3476"/>
                <a:gd name="T100" fmla="*/ 53 w 3484"/>
                <a:gd name="T101" fmla="*/ 2069 h 3476"/>
                <a:gd name="T102" fmla="*/ 21 w 3484"/>
                <a:gd name="T103" fmla="*/ 2051 h 3476"/>
                <a:gd name="T104" fmla="*/ 3 w 3484"/>
                <a:gd name="T105" fmla="*/ 2018 h 3476"/>
                <a:gd name="T106" fmla="*/ 0 w 3484"/>
                <a:gd name="T107" fmla="*/ 75 h 3476"/>
                <a:gd name="T108" fmla="*/ 9 w 3484"/>
                <a:gd name="T109" fmla="*/ 35 h 3476"/>
                <a:gd name="T110" fmla="*/ 36 w 3484"/>
                <a:gd name="T111" fmla="*/ 10 h 3476"/>
                <a:gd name="T112" fmla="*/ 74 w 3484"/>
                <a:gd name="T113" fmla="*/ 0 h 3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4" h="3476">
                  <a:moveTo>
                    <a:pt x="2668" y="1525"/>
                  </a:moveTo>
                  <a:lnTo>
                    <a:pt x="2668" y="1997"/>
                  </a:lnTo>
                  <a:lnTo>
                    <a:pt x="2666" y="2018"/>
                  </a:lnTo>
                  <a:lnTo>
                    <a:pt x="2659" y="2036"/>
                  </a:lnTo>
                  <a:lnTo>
                    <a:pt x="2648" y="2051"/>
                  </a:lnTo>
                  <a:lnTo>
                    <a:pt x="2633" y="2061"/>
                  </a:lnTo>
                  <a:lnTo>
                    <a:pt x="2615" y="2069"/>
                  </a:lnTo>
                  <a:lnTo>
                    <a:pt x="2594" y="2071"/>
                  </a:lnTo>
                  <a:lnTo>
                    <a:pt x="1409" y="2071"/>
                  </a:lnTo>
                  <a:lnTo>
                    <a:pt x="1409" y="2966"/>
                  </a:lnTo>
                  <a:lnTo>
                    <a:pt x="2616" y="2966"/>
                  </a:lnTo>
                  <a:lnTo>
                    <a:pt x="2632" y="2967"/>
                  </a:lnTo>
                  <a:lnTo>
                    <a:pt x="2645" y="2972"/>
                  </a:lnTo>
                  <a:lnTo>
                    <a:pt x="2656" y="2978"/>
                  </a:lnTo>
                  <a:lnTo>
                    <a:pt x="2668" y="2989"/>
                  </a:lnTo>
                  <a:lnTo>
                    <a:pt x="2906" y="3225"/>
                  </a:lnTo>
                  <a:lnTo>
                    <a:pt x="2906" y="3039"/>
                  </a:lnTo>
                  <a:lnTo>
                    <a:pt x="2908" y="3019"/>
                  </a:lnTo>
                  <a:lnTo>
                    <a:pt x="2915" y="3001"/>
                  </a:lnTo>
                  <a:lnTo>
                    <a:pt x="2926" y="2987"/>
                  </a:lnTo>
                  <a:lnTo>
                    <a:pt x="2941" y="2976"/>
                  </a:lnTo>
                  <a:lnTo>
                    <a:pt x="2959" y="2969"/>
                  </a:lnTo>
                  <a:lnTo>
                    <a:pt x="2980" y="2966"/>
                  </a:lnTo>
                  <a:lnTo>
                    <a:pt x="3335" y="2966"/>
                  </a:lnTo>
                  <a:lnTo>
                    <a:pt x="3335" y="1525"/>
                  </a:lnTo>
                  <a:lnTo>
                    <a:pt x="2668" y="1525"/>
                  </a:lnTo>
                  <a:close/>
                  <a:moveTo>
                    <a:pt x="148" y="149"/>
                  </a:moveTo>
                  <a:lnTo>
                    <a:pt x="148" y="1924"/>
                  </a:lnTo>
                  <a:lnTo>
                    <a:pt x="593" y="1924"/>
                  </a:lnTo>
                  <a:lnTo>
                    <a:pt x="614" y="1926"/>
                  </a:lnTo>
                  <a:lnTo>
                    <a:pt x="632" y="1932"/>
                  </a:lnTo>
                  <a:lnTo>
                    <a:pt x="647" y="1944"/>
                  </a:lnTo>
                  <a:lnTo>
                    <a:pt x="658" y="1959"/>
                  </a:lnTo>
                  <a:lnTo>
                    <a:pt x="665" y="1977"/>
                  </a:lnTo>
                  <a:lnTo>
                    <a:pt x="667" y="1997"/>
                  </a:lnTo>
                  <a:lnTo>
                    <a:pt x="667" y="2264"/>
                  </a:lnTo>
                  <a:lnTo>
                    <a:pt x="987" y="1946"/>
                  </a:lnTo>
                  <a:lnTo>
                    <a:pt x="997" y="1935"/>
                  </a:lnTo>
                  <a:lnTo>
                    <a:pt x="1010" y="1929"/>
                  </a:lnTo>
                  <a:lnTo>
                    <a:pt x="1023" y="1925"/>
                  </a:lnTo>
                  <a:lnTo>
                    <a:pt x="1039" y="1924"/>
                  </a:lnTo>
                  <a:lnTo>
                    <a:pt x="2521" y="1924"/>
                  </a:lnTo>
                  <a:lnTo>
                    <a:pt x="2521" y="149"/>
                  </a:lnTo>
                  <a:lnTo>
                    <a:pt x="148" y="149"/>
                  </a:lnTo>
                  <a:close/>
                  <a:moveTo>
                    <a:pt x="74" y="0"/>
                  </a:moveTo>
                  <a:lnTo>
                    <a:pt x="2594" y="0"/>
                  </a:lnTo>
                  <a:lnTo>
                    <a:pt x="2615" y="3"/>
                  </a:lnTo>
                  <a:lnTo>
                    <a:pt x="2633" y="10"/>
                  </a:lnTo>
                  <a:lnTo>
                    <a:pt x="2648" y="21"/>
                  </a:lnTo>
                  <a:lnTo>
                    <a:pt x="2659" y="35"/>
                  </a:lnTo>
                  <a:lnTo>
                    <a:pt x="2666" y="53"/>
                  </a:lnTo>
                  <a:lnTo>
                    <a:pt x="2668" y="75"/>
                  </a:lnTo>
                  <a:lnTo>
                    <a:pt x="2668" y="1377"/>
                  </a:lnTo>
                  <a:lnTo>
                    <a:pt x="3410" y="1377"/>
                  </a:lnTo>
                  <a:lnTo>
                    <a:pt x="3431" y="1379"/>
                  </a:lnTo>
                  <a:lnTo>
                    <a:pt x="3448" y="1385"/>
                  </a:lnTo>
                  <a:lnTo>
                    <a:pt x="3463" y="1397"/>
                  </a:lnTo>
                  <a:lnTo>
                    <a:pt x="3474" y="1411"/>
                  </a:lnTo>
                  <a:lnTo>
                    <a:pt x="3481" y="1429"/>
                  </a:lnTo>
                  <a:lnTo>
                    <a:pt x="3484" y="1450"/>
                  </a:lnTo>
                  <a:lnTo>
                    <a:pt x="3484" y="3033"/>
                  </a:lnTo>
                  <a:lnTo>
                    <a:pt x="3481" y="3053"/>
                  </a:lnTo>
                  <a:lnTo>
                    <a:pt x="3474" y="3071"/>
                  </a:lnTo>
                  <a:lnTo>
                    <a:pt x="3464" y="3086"/>
                  </a:lnTo>
                  <a:lnTo>
                    <a:pt x="3449" y="3098"/>
                  </a:lnTo>
                  <a:lnTo>
                    <a:pt x="3431" y="3104"/>
                  </a:lnTo>
                  <a:lnTo>
                    <a:pt x="3410" y="3106"/>
                  </a:lnTo>
                  <a:lnTo>
                    <a:pt x="3054" y="3106"/>
                  </a:lnTo>
                  <a:lnTo>
                    <a:pt x="3054" y="3395"/>
                  </a:lnTo>
                  <a:lnTo>
                    <a:pt x="3052" y="3416"/>
                  </a:lnTo>
                  <a:lnTo>
                    <a:pt x="3045" y="3435"/>
                  </a:lnTo>
                  <a:lnTo>
                    <a:pt x="3033" y="3451"/>
                  </a:lnTo>
                  <a:lnTo>
                    <a:pt x="3019" y="3464"/>
                  </a:lnTo>
                  <a:lnTo>
                    <a:pt x="3003" y="3472"/>
                  </a:lnTo>
                  <a:lnTo>
                    <a:pt x="2985" y="3476"/>
                  </a:lnTo>
                  <a:lnTo>
                    <a:pt x="2966" y="3474"/>
                  </a:lnTo>
                  <a:lnTo>
                    <a:pt x="2947" y="3467"/>
                  </a:lnTo>
                  <a:lnTo>
                    <a:pt x="2928" y="3454"/>
                  </a:lnTo>
                  <a:lnTo>
                    <a:pt x="2588" y="3114"/>
                  </a:lnTo>
                  <a:lnTo>
                    <a:pt x="1335" y="3114"/>
                  </a:lnTo>
                  <a:lnTo>
                    <a:pt x="1313" y="3111"/>
                  </a:lnTo>
                  <a:lnTo>
                    <a:pt x="1296" y="3104"/>
                  </a:lnTo>
                  <a:lnTo>
                    <a:pt x="1282" y="3093"/>
                  </a:lnTo>
                  <a:lnTo>
                    <a:pt x="1270" y="3079"/>
                  </a:lnTo>
                  <a:lnTo>
                    <a:pt x="1263" y="3061"/>
                  </a:lnTo>
                  <a:lnTo>
                    <a:pt x="1260" y="3039"/>
                  </a:lnTo>
                  <a:lnTo>
                    <a:pt x="1260" y="2071"/>
                  </a:lnTo>
                  <a:lnTo>
                    <a:pt x="1068" y="2071"/>
                  </a:lnTo>
                  <a:lnTo>
                    <a:pt x="646" y="2492"/>
                  </a:lnTo>
                  <a:lnTo>
                    <a:pt x="634" y="2501"/>
                  </a:lnTo>
                  <a:lnTo>
                    <a:pt x="621" y="2508"/>
                  </a:lnTo>
                  <a:lnTo>
                    <a:pt x="603" y="2512"/>
                  </a:lnTo>
                  <a:lnTo>
                    <a:pt x="583" y="2513"/>
                  </a:lnTo>
                  <a:lnTo>
                    <a:pt x="564" y="2507"/>
                  </a:lnTo>
                  <a:lnTo>
                    <a:pt x="548" y="2497"/>
                  </a:lnTo>
                  <a:lnTo>
                    <a:pt x="536" y="2486"/>
                  </a:lnTo>
                  <a:lnTo>
                    <a:pt x="526" y="2473"/>
                  </a:lnTo>
                  <a:lnTo>
                    <a:pt x="521" y="2457"/>
                  </a:lnTo>
                  <a:lnTo>
                    <a:pt x="519" y="2440"/>
                  </a:lnTo>
                  <a:lnTo>
                    <a:pt x="519" y="2071"/>
                  </a:lnTo>
                  <a:lnTo>
                    <a:pt x="74" y="2071"/>
                  </a:lnTo>
                  <a:lnTo>
                    <a:pt x="53" y="2069"/>
                  </a:lnTo>
                  <a:lnTo>
                    <a:pt x="36" y="2061"/>
                  </a:lnTo>
                  <a:lnTo>
                    <a:pt x="21" y="2051"/>
                  </a:lnTo>
                  <a:lnTo>
                    <a:pt x="9" y="2036"/>
                  </a:lnTo>
                  <a:lnTo>
                    <a:pt x="3" y="2018"/>
                  </a:lnTo>
                  <a:lnTo>
                    <a:pt x="0" y="1997"/>
                  </a:lnTo>
                  <a:lnTo>
                    <a:pt x="0" y="75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1" y="22"/>
                  </a:lnTo>
                  <a:lnTo>
                    <a:pt x="36" y="10"/>
                  </a:lnTo>
                  <a:lnTo>
                    <a:pt x="53" y="4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38" name="Freeform 91"/>
          <p:cNvSpPr>
            <a:spLocks noEditPoints="1"/>
          </p:cNvSpPr>
          <p:nvPr/>
        </p:nvSpPr>
        <p:spPr bwMode="auto">
          <a:xfrm>
            <a:off x="5636332" y="2736820"/>
            <a:ext cx="459581" cy="459581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39" name="Group 38"/>
          <p:cNvGrpSpPr/>
          <p:nvPr/>
        </p:nvGrpSpPr>
        <p:grpSpPr>
          <a:xfrm>
            <a:off x="4330290" y="4010071"/>
            <a:ext cx="460772" cy="460772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40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47439" y="2736820"/>
            <a:ext cx="460772" cy="450056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" name="Freeform 154"/>
            <p:cNvSpPr>
              <a:spLocks/>
            </p:cNvSpPr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331240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  <p:bldP spid="37" grpId="0" animBg="1"/>
      <p:bldP spid="20" grpId="0"/>
      <p:bldP spid="22" grpId="0"/>
      <p:bldP spid="24" grpId="0"/>
      <p:bldP spid="33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Stairs Diagram (4 Steps)</a:t>
            </a:r>
            <a:endParaRPr lang="en-US" dirty="0"/>
          </a:p>
        </p:txBody>
      </p:sp>
      <p:grpSp>
        <p:nvGrpSpPr>
          <p:cNvPr id="2" name="Group 38"/>
          <p:cNvGrpSpPr/>
          <p:nvPr/>
        </p:nvGrpSpPr>
        <p:grpSpPr>
          <a:xfrm rot="10800000" flipH="1">
            <a:off x="787940" y="1313638"/>
            <a:ext cx="7964520" cy="3103123"/>
            <a:chOff x="1142206" y="1571625"/>
            <a:chExt cx="7620794" cy="282971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43000" y="1571625"/>
              <a:ext cx="7620000" cy="9525"/>
            </a:xfrm>
            <a:prstGeom prst="straightConnector1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-266700" y="2990850"/>
              <a:ext cx="2819400" cy="1588"/>
            </a:xfrm>
            <a:prstGeom prst="straightConnector1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442500" y="2990848"/>
              <a:ext cx="2819400" cy="1588"/>
            </a:xfrm>
            <a:prstGeom prst="straightConnector1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1636366" y="2990848"/>
              <a:ext cx="2819400" cy="1588"/>
            </a:xfrm>
            <a:prstGeom prst="straightConnector1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3539433" y="2990847"/>
              <a:ext cx="2819400" cy="1588"/>
            </a:xfrm>
            <a:prstGeom prst="straightConnector1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Text"/>
          <p:cNvSpPr txBox="1"/>
          <p:nvPr/>
        </p:nvSpPr>
        <p:spPr>
          <a:xfrm>
            <a:off x="1109156" y="4496770"/>
            <a:ext cx="13258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TEXTHOLDER</a:t>
            </a:r>
          </a:p>
        </p:txBody>
      </p:sp>
      <p:sp>
        <p:nvSpPr>
          <p:cNvPr id="10" name="Footer Text"/>
          <p:cNvSpPr txBox="1"/>
          <p:nvPr/>
        </p:nvSpPr>
        <p:spPr>
          <a:xfrm rot="16200000">
            <a:off x="-898267" y="2784407"/>
            <a:ext cx="28956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sample text. Add your text here.</a:t>
            </a:r>
          </a:p>
        </p:txBody>
      </p:sp>
      <p:sp>
        <p:nvSpPr>
          <p:cNvPr id="14" name="Cube 13"/>
          <p:cNvSpPr/>
          <p:nvPr/>
        </p:nvSpPr>
        <p:spPr>
          <a:xfrm>
            <a:off x="924128" y="3645040"/>
            <a:ext cx="1695856" cy="686203"/>
          </a:xfrm>
          <a:prstGeom prst="cube">
            <a:avLst>
              <a:gd name="adj" fmla="val 83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Step 1</a:t>
            </a:r>
          </a:p>
        </p:txBody>
      </p:sp>
      <p:sp>
        <p:nvSpPr>
          <p:cNvPr id="22" name="Cube 21"/>
          <p:cNvSpPr/>
          <p:nvPr/>
        </p:nvSpPr>
        <p:spPr>
          <a:xfrm>
            <a:off x="2921000" y="2885875"/>
            <a:ext cx="1695856" cy="686203"/>
          </a:xfrm>
          <a:prstGeom prst="cube">
            <a:avLst>
              <a:gd name="adj" fmla="val 83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Step 2</a:t>
            </a:r>
          </a:p>
        </p:txBody>
      </p:sp>
      <p:sp>
        <p:nvSpPr>
          <p:cNvPr id="23" name="Cube 22"/>
          <p:cNvSpPr/>
          <p:nvPr/>
        </p:nvSpPr>
        <p:spPr>
          <a:xfrm>
            <a:off x="4917872" y="2126711"/>
            <a:ext cx="1695856" cy="686203"/>
          </a:xfrm>
          <a:prstGeom prst="cube">
            <a:avLst>
              <a:gd name="adj" fmla="val 830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Step 3</a:t>
            </a:r>
          </a:p>
        </p:txBody>
      </p:sp>
      <p:sp>
        <p:nvSpPr>
          <p:cNvPr id="24" name="Cube 23"/>
          <p:cNvSpPr/>
          <p:nvPr/>
        </p:nvSpPr>
        <p:spPr>
          <a:xfrm>
            <a:off x="6914744" y="1367547"/>
            <a:ext cx="1695856" cy="686203"/>
          </a:xfrm>
          <a:prstGeom prst="cube">
            <a:avLst>
              <a:gd name="adj" fmla="val 83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Step 4</a:t>
            </a:r>
          </a:p>
        </p:txBody>
      </p:sp>
      <p:sp>
        <p:nvSpPr>
          <p:cNvPr id="25" name="Footer Text"/>
          <p:cNvSpPr txBox="1"/>
          <p:nvPr/>
        </p:nvSpPr>
        <p:spPr>
          <a:xfrm>
            <a:off x="3106028" y="4496770"/>
            <a:ext cx="13258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TEXTHOLDER</a:t>
            </a:r>
          </a:p>
        </p:txBody>
      </p:sp>
      <p:sp>
        <p:nvSpPr>
          <p:cNvPr id="26" name="Footer Text"/>
          <p:cNvSpPr txBox="1"/>
          <p:nvPr/>
        </p:nvSpPr>
        <p:spPr>
          <a:xfrm>
            <a:off x="5102900" y="4496770"/>
            <a:ext cx="13258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TEXTHOLDER</a:t>
            </a:r>
          </a:p>
        </p:txBody>
      </p:sp>
      <p:sp>
        <p:nvSpPr>
          <p:cNvPr id="27" name="Footer Text"/>
          <p:cNvSpPr txBox="1"/>
          <p:nvPr/>
        </p:nvSpPr>
        <p:spPr>
          <a:xfrm>
            <a:off x="7099772" y="4496770"/>
            <a:ext cx="13258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TEXTHOLDER</a:t>
            </a:r>
          </a:p>
        </p:txBody>
      </p:sp>
      <p:sp>
        <p:nvSpPr>
          <p:cNvPr id="28" name="Inhaltsplatzhalter 4"/>
          <p:cNvSpPr txBox="1">
            <a:spLocks/>
          </p:cNvSpPr>
          <p:nvPr/>
        </p:nvSpPr>
        <p:spPr>
          <a:xfrm>
            <a:off x="939741" y="2634019"/>
            <a:ext cx="1648908" cy="9464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2926003" y="1889610"/>
            <a:ext cx="1648908" cy="9464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34" name="Inhaltsplatzhalter 4"/>
          <p:cNvSpPr txBox="1">
            <a:spLocks/>
          </p:cNvSpPr>
          <p:nvPr/>
        </p:nvSpPr>
        <p:spPr>
          <a:xfrm>
            <a:off x="4958238" y="2889237"/>
            <a:ext cx="1648908" cy="9464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3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35" name="Inhaltsplatzhalter 4"/>
          <p:cNvSpPr txBox="1">
            <a:spLocks/>
          </p:cNvSpPr>
          <p:nvPr/>
        </p:nvSpPr>
        <p:spPr>
          <a:xfrm>
            <a:off x="6944521" y="2127237"/>
            <a:ext cx="1648908" cy="9464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</p:spTree>
    <p:extLst>
      <p:ext uri="{BB962C8B-B14F-4D97-AF65-F5344CB8AC3E}">
        <p14:creationId xmlns:p14="http://schemas.microsoft.com/office/powerpoint/2010/main" val="4284612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24" grpId="0" animBg="1"/>
      <p:bldP spid="28" grpId="0"/>
      <p:bldP spid="29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Diagrams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75399532"/>
              </p:ext>
            </p:extLst>
          </p:nvPr>
        </p:nvGraphicFramePr>
        <p:xfrm>
          <a:off x="503842" y="1352551"/>
          <a:ext cx="8106759" cy="220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419100" y="359791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 SlideSalad presentation templates everything is ready. You don’t have to be a designer or a creative genius to prepare captivating slides or spend a lot of time and effort to produce an attention-grabbing PowerPoint, Keynote or Google slides. What you need to do is just search in our variety of creative categories, pick a template that best fits your needs. Customize and edit anything you want, add your text, images, and more to get it done instantly. That’s it!</a:t>
            </a:r>
          </a:p>
        </p:txBody>
      </p:sp>
    </p:spTree>
    <p:extLst>
      <p:ext uri="{BB962C8B-B14F-4D97-AF65-F5344CB8AC3E}">
        <p14:creationId xmlns:p14="http://schemas.microsoft.com/office/powerpoint/2010/main" val="3556150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Pyramids Layout</a:t>
            </a:r>
          </a:p>
        </p:txBody>
      </p:sp>
      <p:sp>
        <p:nvSpPr>
          <p:cNvPr id="19" name="Trapezoid 18"/>
          <p:cNvSpPr/>
          <p:nvPr/>
        </p:nvSpPr>
        <p:spPr>
          <a:xfrm>
            <a:off x="6181092" y="1581150"/>
            <a:ext cx="1009903" cy="673268"/>
          </a:xfrm>
          <a:prstGeom prst="trapezoid">
            <a:avLst>
              <a:gd name="adj" fmla="val 7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rapezoid 19"/>
          <p:cNvSpPr/>
          <p:nvPr/>
        </p:nvSpPr>
        <p:spPr>
          <a:xfrm>
            <a:off x="5676140" y="2254418"/>
            <a:ext cx="2019807" cy="673268"/>
          </a:xfrm>
          <a:prstGeom prst="trapezoid">
            <a:avLst>
              <a:gd name="adj" fmla="val 7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Trapezoid 20"/>
          <p:cNvSpPr/>
          <p:nvPr/>
        </p:nvSpPr>
        <p:spPr>
          <a:xfrm>
            <a:off x="5171189" y="2927688"/>
            <a:ext cx="3029709" cy="673268"/>
          </a:xfrm>
          <a:prstGeom prst="trapezoid">
            <a:avLst>
              <a:gd name="adj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rapezoid 21"/>
          <p:cNvSpPr/>
          <p:nvPr/>
        </p:nvSpPr>
        <p:spPr>
          <a:xfrm>
            <a:off x="4666238" y="3600956"/>
            <a:ext cx="4039612" cy="673268"/>
          </a:xfrm>
          <a:prstGeom prst="trapezoid">
            <a:avLst>
              <a:gd name="adj" fmla="val 75000"/>
            </a:avLst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5" name="Straight Connector 24"/>
          <p:cNvCxnSpPr/>
          <p:nvPr/>
        </p:nvCxnSpPr>
        <p:spPr>
          <a:xfrm>
            <a:off x="5896155" y="1909142"/>
            <a:ext cx="400479" cy="0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356" y="2582320"/>
            <a:ext cx="731520" cy="1588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2556" y="3268120"/>
            <a:ext cx="731520" cy="1588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00756" y="3938982"/>
            <a:ext cx="731520" cy="1588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4"/>
          <p:cNvSpPr txBox="1">
            <a:spLocks/>
          </p:cNvSpPr>
          <p:nvPr/>
        </p:nvSpPr>
        <p:spPr>
          <a:xfrm>
            <a:off x="1425693" y="1589692"/>
            <a:ext cx="4292340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050" b="1" dirty="0">
                <a:solidFill>
                  <a:schemeClr val="accent4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1061975" y="2258025"/>
            <a:ext cx="4292340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3"/>
                </a:solidFill>
                <a:latin typeface="+mj-lt"/>
              </a:rPr>
              <a:t>TITLE GOES HERE</a:t>
            </a:r>
            <a:br>
              <a:rPr lang="en-US" sz="1050" b="1" dirty="0">
                <a:solidFill>
                  <a:schemeClr val="accent3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27" name="Inhaltsplatzhalter 4"/>
          <p:cNvSpPr txBox="1">
            <a:spLocks/>
          </p:cNvSpPr>
          <p:nvPr/>
        </p:nvSpPr>
        <p:spPr>
          <a:xfrm>
            <a:off x="651715" y="2945474"/>
            <a:ext cx="4292340" cy="4847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sp>
        <p:nvSpPr>
          <p:cNvPr id="33" name="Inhaltsplatzhalter 4"/>
          <p:cNvSpPr txBox="1">
            <a:spLocks/>
          </p:cNvSpPr>
          <p:nvPr/>
        </p:nvSpPr>
        <p:spPr>
          <a:xfrm>
            <a:off x="142919" y="3615578"/>
            <a:ext cx="4292340" cy="4847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543730" y="1882807"/>
            <a:ext cx="284624" cy="283888"/>
            <a:chOff x="673100" y="2660651"/>
            <a:chExt cx="614363" cy="612775"/>
          </a:xfrm>
          <a:solidFill>
            <a:schemeClr val="bg1">
              <a:lumMod val="95000"/>
            </a:schemeClr>
          </a:solidFill>
        </p:grpSpPr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803275" y="2830513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895350" y="2830513"/>
              <a:ext cx="254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987425" y="2830513"/>
              <a:ext cx="254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" name="Freeform 34"/>
            <p:cNvSpPr>
              <a:spLocks noEditPoints="1"/>
            </p:cNvSpPr>
            <p:nvPr/>
          </p:nvSpPr>
          <p:spPr bwMode="auto">
            <a:xfrm>
              <a:off x="673100" y="2660651"/>
              <a:ext cx="614363" cy="612775"/>
            </a:xfrm>
            <a:custGeom>
              <a:avLst/>
              <a:gdLst>
                <a:gd name="T0" fmla="*/ 2668 w 3484"/>
                <a:gd name="T1" fmla="*/ 1997 h 3476"/>
                <a:gd name="T2" fmla="*/ 2659 w 3484"/>
                <a:gd name="T3" fmla="*/ 2036 h 3476"/>
                <a:gd name="T4" fmla="*/ 2633 w 3484"/>
                <a:gd name="T5" fmla="*/ 2061 h 3476"/>
                <a:gd name="T6" fmla="*/ 2594 w 3484"/>
                <a:gd name="T7" fmla="*/ 2071 h 3476"/>
                <a:gd name="T8" fmla="*/ 1409 w 3484"/>
                <a:gd name="T9" fmla="*/ 2966 h 3476"/>
                <a:gd name="T10" fmla="*/ 2632 w 3484"/>
                <a:gd name="T11" fmla="*/ 2967 h 3476"/>
                <a:gd name="T12" fmla="*/ 2656 w 3484"/>
                <a:gd name="T13" fmla="*/ 2978 h 3476"/>
                <a:gd name="T14" fmla="*/ 2906 w 3484"/>
                <a:gd name="T15" fmla="*/ 3225 h 3476"/>
                <a:gd name="T16" fmla="*/ 2908 w 3484"/>
                <a:gd name="T17" fmla="*/ 3019 h 3476"/>
                <a:gd name="T18" fmla="*/ 2926 w 3484"/>
                <a:gd name="T19" fmla="*/ 2987 h 3476"/>
                <a:gd name="T20" fmla="*/ 2959 w 3484"/>
                <a:gd name="T21" fmla="*/ 2969 h 3476"/>
                <a:gd name="T22" fmla="*/ 3335 w 3484"/>
                <a:gd name="T23" fmla="*/ 2966 h 3476"/>
                <a:gd name="T24" fmla="*/ 2668 w 3484"/>
                <a:gd name="T25" fmla="*/ 1525 h 3476"/>
                <a:gd name="T26" fmla="*/ 148 w 3484"/>
                <a:gd name="T27" fmla="*/ 1924 h 3476"/>
                <a:gd name="T28" fmla="*/ 614 w 3484"/>
                <a:gd name="T29" fmla="*/ 1926 h 3476"/>
                <a:gd name="T30" fmla="*/ 647 w 3484"/>
                <a:gd name="T31" fmla="*/ 1944 h 3476"/>
                <a:gd name="T32" fmla="*/ 665 w 3484"/>
                <a:gd name="T33" fmla="*/ 1977 h 3476"/>
                <a:gd name="T34" fmla="*/ 667 w 3484"/>
                <a:gd name="T35" fmla="*/ 2264 h 3476"/>
                <a:gd name="T36" fmla="*/ 997 w 3484"/>
                <a:gd name="T37" fmla="*/ 1935 h 3476"/>
                <a:gd name="T38" fmla="*/ 1023 w 3484"/>
                <a:gd name="T39" fmla="*/ 1925 h 3476"/>
                <a:gd name="T40" fmla="*/ 2521 w 3484"/>
                <a:gd name="T41" fmla="*/ 1924 h 3476"/>
                <a:gd name="T42" fmla="*/ 148 w 3484"/>
                <a:gd name="T43" fmla="*/ 149 h 3476"/>
                <a:gd name="T44" fmla="*/ 2594 w 3484"/>
                <a:gd name="T45" fmla="*/ 0 h 3476"/>
                <a:gd name="T46" fmla="*/ 2633 w 3484"/>
                <a:gd name="T47" fmla="*/ 10 h 3476"/>
                <a:gd name="T48" fmla="*/ 2659 w 3484"/>
                <a:gd name="T49" fmla="*/ 35 h 3476"/>
                <a:gd name="T50" fmla="*/ 2668 w 3484"/>
                <a:gd name="T51" fmla="*/ 75 h 3476"/>
                <a:gd name="T52" fmla="*/ 3410 w 3484"/>
                <a:gd name="T53" fmla="*/ 1377 h 3476"/>
                <a:gd name="T54" fmla="*/ 3448 w 3484"/>
                <a:gd name="T55" fmla="*/ 1385 h 3476"/>
                <a:gd name="T56" fmla="*/ 3474 w 3484"/>
                <a:gd name="T57" fmla="*/ 1411 h 3476"/>
                <a:gd name="T58" fmla="*/ 3484 w 3484"/>
                <a:gd name="T59" fmla="*/ 1450 h 3476"/>
                <a:gd name="T60" fmla="*/ 3481 w 3484"/>
                <a:gd name="T61" fmla="*/ 3053 h 3476"/>
                <a:gd name="T62" fmla="*/ 3464 w 3484"/>
                <a:gd name="T63" fmla="*/ 3086 h 3476"/>
                <a:gd name="T64" fmla="*/ 3431 w 3484"/>
                <a:gd name="T65" fmla="*/ 3104 h 3476"/>
                <a:gd name="T66" fmla="*/ 3054 w 3484"/>
                <a:gd name="T67" fmla="*/ 3106 h 3476"/>
                <a:gd name="T68" fmla="*/ 3052 w 3484"/>
                <a:gd name="T69" fmla="*/ 3416 h 3476"/>
                <a:gd name="T70" fmla="*/ 3033 w 3484"/>
                <a:gd name="T71" fmla="*/ 3451 h 3476"/>
                <a:gd name="T72" fmla="*/ 3003 w 3484"/>
                <a:gd name="T73" fmla="*/ 3472 h 3476"/>
                <a:gd name="T74" fmla="*/ 2966 w 3484"/>
                <a:gd name="T75" fmla="*/ 3474 h 3476"/>
                <a:gd name="T76" fmla="*/ 2928 w 3484"/>
                <a:gd name="T77" fmla="*/ 3454 h 3476"/>
                <a:gd name="T78" fmla="*/ 1335 w 3484"/>
                <a:gd name="T79" fmla="*/ 3114 h 3476"/>
                <a:gd name="T80" fmla="*/ 1296 w 3484"/>
                <a:gd name="T81" fmla="*/ 3104 h 3476"/>
                <a:gd name="T82" fmla="*/ 1270 w 3484"/>
                <a:gd name="T83" fmla="*/ 3079 h 3476"/>
                <a:gd name="T84" fmla="*/ 1260 w 3484"/>
                <a:gd name="T85" fmla="*/ 3039 h 3476"/>
                <a:gd name="T86" fmla="*/ 1068 w 3484"/>
                <a:gd name="T87" fmla="*/ 2071 h 3476"/>
                <a:gd name="T88" fmla="*/ 634 w 3484"/>
                <a:gd name="T89" fmla="*/ 2501 h 3476"/>
                <a:gd name="T90" fmla="*/ 603 w 3484"/>
                <a:gd name="T91" fmla="*/ 2512 h 3476"/>
                <a:gd name="T92" fmla="*/ 564 w 3484"/>
                <a:gd name="T93" fmla="*/ 2507 h 3476"/>
                <a:gd name="T94" fmla="*/ 536 w 3484"/>
                <a:gd name="T95" fmla="*/ 2486 h 3476"/>
                <a:gd name="T96" fmla="*/ 521 w 3484"/>
                <a:gd name="T97" fmla="*/ 2457 h 3476"/>
                <a:gd name="T98" fmla="*/ 519 w 3484"/>
                <a:gd name="T99" fmla="*/ 2071 h 3476"/>
                <a:gd name="T100" fmla="*/ 53 w 3484"/>
                <a:gd name="T101" fmla="*/ 2069 h 3476"/>
                <a:gd name="T102" fmla="*/ 21 w 3484"/>
                <a:gd name="T103" fmla="*/ 2051 h 3476"/>
                <a:gd name="T104" fmla="*/ 3 w 3484"/>
                <a:gd name="T105" fmla="*/ 2018 h 3476"/>
                <a:gd name="T106" fmla="*/ 0 w 3484"/>
                <a:gd name="T107" fmla="*/ 75 h 3476"/>
                <a:gd name="T108" fmla="*/ 9 w 3484"/>
                <a:gd name="T109" fmla="*/ 35 h 3476"/>
                <a:gd name="T110" fmla="*/ 36 w 3484"/>
                <a:gd name="T111" fmla="*/ 10 h 3476"/>
                <a:gd name="T112" fmla="*/ 74 w 3484"/>
                <a:gd name="T113" fmla="*/ 0 h 3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4" h="3476">
                  <a:moveTo>
                    <a:pt x="2668" y="1525"/>
                  </a:moveTo>
                  <a:lnTo>
                    <a:pt x="2668" y="1997"/>
                  </a:lnTo>
                  <a:lnTo>
                    <a:pt x="2666" y="2018"/>
                  </a:lnTo>
                  <a:lnTo>
                    <a:pt x="2659" y="2036"/>
                  </a:lnTo>
                  <a:lnTo>
                    <a:pt x="2648" y="2051"/>
                  </a:lnTo>
                  <a:lnTo>
                    <a:pt x="2633" y="2061"/>
                  </a:lnTo>
                  <a:lnTo>
                    <a:pt x="2615" y="2069"/>
                  </a:lnTo>
                  <a:lnTo>
                    <a:pt x="2594" y="2071"/>
                  </a:lnTo>
                  <a:lnTo>
                    <a:pt x="1409" y="2071"/>
                  </a:lnTo>
                  <a:lnTo>
                    <a:pt x="1409" y="2966"/>
                  </a:lnTo>
                  <a:lnTo>
                    <a:pt x="2616" y="2966"/>
                  </a:lnTo>
                  <a:lnTo>
                    <a:pt x="2632" y="2967"/>
                  </a:lnTo>
                  <a:lnTo>
                    <a:pt x="2645" y="2972"/>
                  </a:lnTo>
                  <a:lnTo>
                    <a:pt x="2656" y="2978"/>
                  </a:lnTo>
                  <a:lnTo>
                    <a:pt x="2668" y="2989"/>
                  </a:lnTo>
                  <a:lnTo>
                    <a:pt x="2906" y="3225"/>
                  </a:lnTo>
                  <a:lnTo>
                    <a:pt x="2906" y="3039"/>
                  </a:lnTo>
                  <a:lnTo>
                    <a:pt x="2908" y="3019"/>
                  </a:lnTo>
                  <a:lnTo>
                    <a:pt x="2915" y="3001"/>
                  </a:lnTo>
                  <a:lnTo>
                    <a:pt x="2926" y="2987"/>
                  </a:lnTo>
                  <a:lnTo>
                    <a:pt x="2941" y="2976"/>
                  </a:lnTo>
                  <a:lnTo>
                    <a:pt x="2959" y="2969"/>
                  </a:lnTo>
                  <a:lnTo>
                    <a:pt x="2980" y="2966"/>
                  </a:lnTo>
                  <a:lnTo>
                    <a:pt x="3335" y="2966"/>
                  </a:lnTo>
                  <a:lnTo>
                    <a:pt x="3335" y="1525"/>
                  </a:lnTo>
                  <a:lnTo>
                    <a:pt x="2668" y="1525"/>
                  </a:lnTo>
                  <a:close/>
                  <a:moveTo>
                    <a:pt x="148" y="149"/>
                  </a:moveTo>
                  <a:lnTo>
                    <a:pt x="148" y="1924"/>
                  </a:lnTo>
                  <a:lnTo>
                    <a:pt x="593" y="1924"/>
                  </a:lnTo>
                  <a:lnTo>
                    <a:pt x="614" y="1926"/>
                  </a:lnTo>
                  <a:lnTo>
                    <a:pt x="632" y="1932"/>
                  </a:lnTo>
                  <a:lnTo>
                    <a:pt x="647" y="1944"/>
                  </a:lnTo>
                  <a:lnTo>
                    <a:pt x="658" y="1959"/>
                  </a:lnTo>
                  <a:lnTo>
                    <a:pt x="665" y="1977"/>
                  </a:lnTo>
                  <a:lnTo>
                    <a:pt x="667" y="1997"/>
                  </a:lnTo>
                  <a:lnTo>
                    <a:pt x="667" y="2264"/>
                  </a:lnTo>
                  <a:lnTo>
                    <a:pt x="987" y="1946"/>
                  </a:lnTo>
                  <a:lnTo>
                    <a:pt x="997" y="1935"/>
                  </a:lnTo>
                  <a:lnTo>
                    <a:pt x="1010" y="1929"/>
                  </a:lnTo>
                  <a:lnTo>
                    <a:pt x="1023" y="1925"/>
                  </a:lnTo>
                  <a:lnTo>
                    <a:pt x="1039" y="1924"/>
                  </a:lnTo>
                  <a:lnTo>
                    <a:pt x="2521" y="1924"/>
                  </a:lnTo>
                  <a:lnTo>
                    <a:pt x="2521" y="149"/>
                  </a:lnTo>
                  <a:lnTo>
                    <a:pt x="148" y="149"/>
                  </a:lnTo>
                  <a:close/>
                  <a:moveTo>
                    <a:pt x="74" y="0"/>
                  </a:moveTo>
                  <a:lnTo>
                    <a:pt x="2594" y="0"/>
                  </a:lnTo>
                  <a:lnTo>
                    <a:pt x="2615" y="3"/>
                  </a:lnTo>
                  <a:lnTo>
                    <a:pt x="2633" y="10"/>
                  </a:lnTo>
                  <a:lnTo>
                    <a:pt x="2648" y="21"/>
                  </a:lnTo>
                  <a:lnTo>
                    <a:pt x="2659" y="35"/>
                  </a:lnTo>
                  <a:lnTo>
                    <a:pt x="2666" y="53"/>
                  </a:lnTo>
                  <a:lnTo>
                    <a:pt x="2668" y="75"/>
                  </a:lnTo>
                  <a:lnTo>
                    <a:pt x="2668" y="1377"/>
                  </a:lnTo>
                  <a:lnTo>
                    <a:pt x="3410" y="1377"/>
                  </a:lnTo>
                  <a:lnTo>
                    <a:pt x="3431" y="1379"/>
                  </a:lnTo>
                  <a:lnTo>
                    <a:pt x="3448" y="1385"/>
                  </a:lnTo>
                  <a:lnTo>
                    <a:pt x="3463" y="1397"/>
                  </a:lnTo>
                  <a:lnTo>
                    <a:pt x="3474" y="1411"/>
                  </a:lnTo>
                  <a:lnTo>
                    <a:pt x="3481" y="1429"/>
                  </a:lnTo>
                  <a:lnTo>
                    <a:pt x="3484" y="1450"/>
                  </a:lnTo>
                  <a:lnTo>
                    <a:pt x="3484" y="3033"/>
                  </a:lnTo>
                  <a:lnTo>
                    <a:pt x="3481" y="3053"/>
                  </a:lnTo>
                  <a:lnTo>
                    <a:pt x="3474" y="3071"/>
                  </a:lnTo>
                  <a:lnTo>
                    <a:pt x="3464" y="3086"/>
                  </a:lnTo>
                  <a:lnTo>
                    <a:pt x="3449" y="3098"/>
                  </a:lnTo>
                  <a:lnTo>
                    <a:pt x="3431" y="3104"/>
                  </a:lnTo>
                  <a:lnTo>
                    <a:pt x="3410" y="3106"/>
                  </a:lnTo>
                  <a:lnTo>
                    <a:pt x="3054" y="3106"/>
                  </a:lnTo>
                  <a:lnTo>
                    <a:pt x="3054" y="3395"/>
                  </a:lnTo>
                  <a:lnTo>
                    <a:pt x="3052" y="3416"/>
                  </a:lnTo>
                  <a:lnTo>
                    <a:pt x="3045" y="3435"/>
                  </a:lnTo>
                  <a:lnTo>
                    <a:pt x="3033" y="3451"/>
                  </a:lnTo>
                  <a:lnTo>
                    <a:pt x="3019" y="3464"/>
                  </a:lnTo>
                  <a:lnTo>
                    <a:pt x="3003" y="3472"/>
                  </a:lnTo>
                  <a:lnTo>
                    <a:pt x="2985" y="3476"/>
                  </a:lnTo>
                  <a:lnTo>
                    <a:pt x="2966" y="3474"/>
                  </a:lnTo>
                  <a:lnTo>
                    <a:pt x="2947" y="3467"/>
                  </a:lnTo>
                  <a:lnTo>
                    <a:pt x="2928" y="3454"/>
                  </a:lnTo>
                  <a:lnTo>
                    <a:pt x="2588" y="3114"/>
                  </a:lnTo>
                  <a:lnTo>
                    <a:pt x="1335" y="3114"/>
                  </a:lnTo>
                  <a:lnTo>
                    <a:pt x="1313" y="3111"/>
                  </a:lnTo>
                  <a:lnTo>
                    <a:pt x="1296" y="3104"/>
                  </a:lnTo>
                  <a:lnTo>
                    <a:pt x="1282" y="3093"/>
                  </a:lnTo>
                  <a:lnTo>
                    <a:pt x="1270" y="3079"/>
                  </a:lnTo>
                  <a:lnTo>
                    <a:pt x="1263" y="3061"/>
                  </a:lnTo>
                  <a:lnTo>
                    <a:pt x="1260" y="3039"/>
                  </a:lnTo>
                  <a:lnTo>
                    <a:pt x="1260" y="2071"/>
                  </a:lnTo>
                  <a:lnTo>
                    <a:pt x="1068" y="2071"/>
                  </a:lnTo>
                  <a:lnTo>
                    <a:pt x="646" y="2492"/>
                  </a:lnTo>
                  <a:lnTo>
                    <a:pt x="634" y="2501"/>
                  </a:lnTo>
                  <a:lnTo>
                    <a:pt x="621" y="2508"/>
                  </a:lnTo>
                  <a:lnTo>
                    <a:pt x="603" y="2512"/>
                  </a:lnTo>
                  <a:lnTo>
                    <a:pt x="583" y="2513"/>
                  </a:lnTo>
                  <a:lnTo>
                    <a:pt x="564" y="2507"/>
                  </a:lnTo>
                  <a:lnTo>
                    <a:pt x="548" y="2497"/>
                  </a:lnTo>
                  <a:lnTo>
                    <a:pt x="536" y="2486"/>
                  </a:lnTo>
                  <a:lnTo>
                    <a:pt x="526" y="2473"/>
                  </a:lnTo>
                  <a:lnTo>
                    <a:pt x="521" y="2457"/>
                  </a:lnTo>
                  <a:lnTo>
                    <a:pt x="519" y="2440"/>
                  </a:lnTo>
                  <a:lnTo>
                    <a:pt x="519" y="2071"/>
                  </a:lnTo>
                  <a:lnTo>
                    <a:pt x="74" y="2071"/>
                  </a:lnTo>
                  <a:lnTo>
                    <a:pt x="53" y="2069"/>
                  </a:lnTo>
                  <a:lnTo>
                    <a:pt x="36" y="2061"/>
                  </a:lnTo>
                  <a:lnTo>
                    <a:pt x="21" y="2051"/>
                  </a:lnTo>
                  <a:lnTo>
                    <a:pt x="9" y="2036"/>
                  </a:lnTo>
                  <a:lnTo>
                    <a:pt x="3" y="2018"/>
                  </a:lnTo>
                  <a:lnTo>
                    <a:pt x="0" y="1997"/>
                  </a:lnTo>
                  <a:lnTo>
                    <a:pt x="0" y="75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1" y="22"/>
                  </a:lnTo>
                  <a:lnTo>
                    <a:pt x="36" y="10"/>
                  </a:lnTo>
                  <a:lnTo>
                    <a:pt x="53" y="4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30" name="Freeform 91"/>
          <p:cNvSpPr>
            <a:spLocks noEditPoints="1"/>
          </p:cNvSpPr>
          <p:nvPr/>
        </p:nvSpPr>
        <p:spPr bwMode="auto">
          <a:xfrm>
            <a:off x="6464669" y="2393286"/>
            <a:ext cx="459581" cy="459581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31" name="Group 30"/>
          <p:cNvGrpSpPr/>
          <p:nvPr/>
        </p:nvGrpSpPr>
        <p:grpSpPr>
          <a:xfrm>
            <a:off x="6455656" y="3748481"/>
            <a:ext cx="460772" cy="460772"/>
            <a:chOff x="10948988" y="2659063"/>
            <a:chExt cx="614362" cy="614362"/>
          </a:xfrm>
          <a:solidFill>
            <a:schemeClr val="bg1">
              <a:lumMod val="95000"/>
            </a:schemeClr>
          </a:solidFill>
        </p:grpSpPr>
        <p:sp>
          <p:nvSpPr>
            <p:cNvPr id="34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90768" y="3042458"/>
            <a:ext cx="460772" cy="450056"/>
            <a:chOff x="5305425" y="1893888"/>
            <a:chExt cx="614363" cy="600075"/>
          </a:xfrm>
          <a:solidFill>
            <a:schemeClr val="bg1">
              <a:lumMod val="95000"/>
            </a:schemeClr>
          </a:solidFill>
        </p:grpSpPr>
        <p:sp>
          <p:nvSpPr>
            <p:cNvPr id="38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" name="Freeform 154"/>
            <p:cNvSpPr>
              <a:spLocks/>
            </p:cNvSpPr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1780336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1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7" grpId="0"/>
      <p:bldP spid="33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Toolbox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5388" y="1211580"/>
            <a:ext cx="3615445" cy="325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EXISTING PRODUCTS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5388" y="1994456"/>
            <a:ext cx="3615445" cy="107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5388" y="1689656"/>
            <a:ext cx="3615445" cy="3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MARKET PENETRATION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4856" y="1211580"/>
            <a:ext cx="3615445" cy="3254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NEW PRODUCTS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4856" y="1994456"/>
            <a:ext cx="3615445" cy="107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4856" y="1689656"/>
            <a:ext cx="3615445" cy="325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PRODUCT DEVELOPMENT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5388" y="3536288"/>
            <a:ext cx="3615445" cy="107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5388" y="3231488"/>
            <a:ext cx="3615445" cy="325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MARKET DEVELOPMENT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4856" y="3536288"/>
            <a:ext cx="3615445" cy="107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24856" y="3231488"/>
            <a:ext cx="3615445" cy="3254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DIVERSIFICATION</a:t>
            </a:r>
          </a:p>
        </p:txBody>
      </p:sp>
      <p:sp>
        <p:nvSpPr>
          <p:cNvPr id="16" name="Rectangle 15"/>
          <p:cNvSpPr/>
          <p:nvPr/>
        </p:nvSpPr>
        <p:spPr>
          <a:xfrm rot="10800000">
            <a:off x="388621" y="1691004"/>
            <a:ext cx="768351" cy="1384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NEW MARKETS </a:t>
            </a:r>
          </a:p>
        </p:txBody>
      </p:sp>
      <p:sp>
        <p:nvSpPr>
          <p:cNvPr id="17" name="Rectangle 16"/>
          <p:cNvSpPr/>
          <p:nvPr/>
        </p:nvSpPr>
        <p:spPr>
          <a:xfrm rot="10800000">
            <a:off x="388621" y="3230879"/>
            <a:ext cx="768351" cy="1384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EXISTING MARKETS </a:t>
            </a: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1503841" y="2193019"/>
            <a:ext cx="3318536" cy="6822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text is fully editable. It can be replaced with your own style.</a:t>
            </a:r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1503841" y="3734851"/>
            <a:ext cx="3318536" cy="6822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text is fully editable. It can be replaced with your own style.</a:t>
            </a:r>
          </a:p>
        </p:txBody>
      </p:sp>
      <p:sp>
        <p:nvSpPr>
          <p:cNvPr id="24" name="Inhaltsplatzhalter 4"/>
          <p:cNvSpPr txBox="1">
            <a:spLocks/>
          </p:cNvSpPr>
          <p:nvPr/>
        </p:nvSpPr>
        <p:spPr>
          <a:xfrm>
            <a:off x="5273311" y="2193019"/>
            <a:ext cx="3318536" cy="6822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text is fully editable. It can be replaced with your own style.</a:t>
            </a:r>
          </a:p>
        </p:txBody>
      </p:sp>
      <p:sp>
        <p:nvSpPr>
          <p:cNvPr id="25" name="Inhaltsplatzhalter 4"/>
          <p:cNvSpPr txBox="1">
            <a:spLocks/>
          </p:cNvSpPr>
          <p:nvPr/>
        </p:nvSpPr>
        <p:spPr>
          <a:xfrm>
            <a:off x="5273311" y="3734851"/>
            <a:ext cx="3318536" cy="6822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</a:t>
            </a:r>
          </a:p>
          <a:p>
            <a:pPr marL="182875" indent="-182875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text is fully editable. It can be replaced with your own style.</a:t>
            </a:r>
          </a:p>
        </p:txBody>
      </p:sp>
    </p:spTree>
    <p:extLst>
      <p:ext uri="{BB962C8B-B14F-4D97-AF65-F5344CB8AC3E}">
        <p14:creationId xmlns:p14="http://schemas.microsoft.com/office/powerpoint/2010/main" val="36047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accel="12000" decel="8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60909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 (Text) – 4Steps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805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405805" y="1237438"/>
            <a:ext cx="1920240" cy="578391"/>
          </a:xfrm>
          <a:prstGeom prst="homePlat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</a:rPr>
              <a:t>TITLE GOES HERE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2543188" y="1237438"/>
            <a:ext cx="1920240" cy="57839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</a:rPr>
              <a:t>TITLE GOES HERE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0571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Notched Right Arrow 19"/>
          <p:cNvSpPr/>
          <p:nvPr/>
        </p:nvSpPr>
        <p:spPr>
          <a:xfrm>
            <a:off x="4680571" y="1237438"/>
            <a:ext cx="1920240" cy="57839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</a:rPr>
              <a:t>TITLE GOES HERE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7955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Notched Right Arrow 24"/>
          <p:cNvSpPr/>
          <p:nvPr/>
        </p:nvSpPr>
        <p:spPr>
          <a:xfrm>
            <a:off x="6817955" y="1237438"/>
            <a:ext cx="1920240" cy="57839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</a:rPr>
              <a:t>TITLE GOES HERE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Inhaltsplatzhalter 4"/>
          <p:cNvSpPr txBox="1">
            <a:spLocks/>
          </p:cNvSpPr>
          <p:nvPr/>
        </p:nvSpPr>
        <p:spPr>
          <a:xfrm>
            <a:off x="565825" y="2035552"/>
            <a:ext cx="1600200" cy="247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text is fully editable. It can be replaced with your own style.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</p:txBody>
      </p:sp>
      <p:sp>
        <p:nvSpPr>
          <p:cNvPr id="21" name="Inhaltsplatzhalter 4"/>
          <p:cNvSpPr txBox="1">
            <a:spLocks/>
          </p:cNvSpPr>
          <p:nvPr/>
        </p:nvSpPr>
        <p:spPr>
          <a:xfrm>
            <a:off x="2720929" y="2035552"/>
            <a:ext cx="1600200" cy="247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text is fully editable. It can be replaced with your own style.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4840591" y="2035552"/>
            <a:ext cx="1600200" cy="247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text is fully editable. It can be replaced with your own style.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6977975" y="2035552"/>
            <a:ext cx="1600200" cy="247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text is fully editable. It can be replaced with your own style.</a:t>
            </a:r>
          </a:p>
          <a:p>
            <a:pPr marL="182875" indent="-182875">
              <a:lnSpc>
                <a:spcPct val="120000"/>
              </a:lnSpc>
              <a:spcAft>
                <a:spcPts val="18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This is a sample text. You simply add your own text and description here.</a:t>
            </a:r>
          </a:p>
        </p:txBody>
      </p:sp>
    </p:spTree>
    <p:extLst>
      <p:ext uri="{BB962C8B-B14F-4D97-AF65-F5344CB8AC3E}">
        <p14:creationId xmlns:p14="http://schemas.microsoft.com/office/powerpoint/2010/main" val="27932207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0" grpId="0" animBg="1"/>
      <p:bldP spid="15" grpId="0" animBg="1"/>
      <p:bldP spid="19" grpId="0" animBg="1"/>
      <p:bldP spid="20" grpId="0" animBg="1"/>
      <p:bldP spid="24" grpId="0" animBg="1"/>
      <p:bldP spid="25" grpId="0" animBg="1"/>
      <p:bldP spid="16" grpId="0"/>
      <p:bldP spid="21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– 1 Week (5 rows)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0030"/>
              </p:ext>
            </p:extLst>
          </p:nvPr>
        </p:nvGraphicFramePr>
        <p:xfrm>
          <a:off x="744815" y="1200150"/>
          <a:ext cx="7654371" cy="294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6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Employee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Sun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Mon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Tues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Wed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Thurs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Fri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Sat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TITLE GOES HERE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TITLE GOES HERE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TITLE GOES HERE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TITLE GOES HERE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TITLE GOES HERE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3200401" y="1699914"/>
            <a:ext cx="2114548" cy="2149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47949" y="2252363"/>
            <a:ext cx="3829051" cy="2149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756401" y="1699914"/>
            <a:ext cx="825500" cy="2149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284069" y="2758202"/>
            <a:ext cx="2114548" cy="2149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26469" y="3292007"/>
            <a:ext cx="2114548" cy="2149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822951" y="3816289"/>
            <a:ext cx="2556211" cy="2149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524501" y="3292007"/>
            <a:ext cx="927100" cy="2149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105401" y="1566562"/>
            <a:ext cx="419100" cy="2677491"/>
            <a:chOff x="5105400" y="1315916"/>
            <a:chExt cx="419100" cy="2677491"/>
          </a:xfrm>
        </p:grpSpPr>
        <p:grpSp>
          <p:nvGrpSpPr>
            <p:cNvPr id="49" name="Group 48"/>
            <p:cNvGrpSpPr/>
            <p:nvPr/>
          </p:nvGrpSpPr>
          <p:grpSpPr>
            <a:xfrm>
              <a:off x="5105400" y="3695700"/>
              <a:ext cx="419100" cy="297707"/>
              <a:chOff x="5429250" y="4050354"/>
              <a:chExt cx="419100" cy="297707"/>
            </a:xfrm>
          </p:grpSpPr>
          <p:sp>
            <p:nvSpPr>
              <p:cNvPr id="51" name="Trapezoid 50"/>
              <p:cNvSpPr/>
              <p:nvPr/>
            </p:nvSpPr>
            <p:spPr>
              <a:xfrm rot="10800000">
                <a:off x="5429250" y="4256458"/>
                <a:ext cx="419100" cy="91601"/>
              </a:xfrm>
              <a:prstGeom prst="trapezoid">
                <a:avLst>
                  <a:gd name="adj" fmla="val 6139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Pentagon 51"/>
              <p:cNvSpPr/>
              <p:nvPr/>
            </p:nvSpPr>
            <p:spPr>
              <a:xfrm rot="16200000">
                <a:off x="5489945" y="4047821"/>
                <a:ext cx="297707" cy="302773"/>
              </a:xfrm>
              <a:prstGeom prst="homePlate">
                <a:avLst>
                  <a:gd name="adj" fmla="val 4528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>
              <a:stCxn id="52" idx="3"/>
            </p:cNvCxnSpPr>
            <p:nvPr/>
          </p:nvCxnSpPr>
          <p:spPr>
            <a:xfrm flipV="1">
              <a:off x="5314949" y="1315916"/>
              <a:ext cx="0" cy="237978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4938083" y="425296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Milestone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50652" y="4376329"/>
            <a:ext cx="4237653" cy="253916"/>
            <a:chOff x="750651" y="4623070"/>
            <a:chExt cx="4237652" cy="253916"/>
          </a:xfrm>
        </p:grpSpPr>
        <p:sp>
          <p:nvSpPr>
            <p:cNvPr id="54" name="Rounded Rectangle 53"/>
            <p:cNvSpPr/>
            <p:nvPr/>
          </p:nvSpPr>
          <p:spPr>
            <a:xfrm>
              <a:off x="750651" y="4696628"/>
              <a:ext cx="183204" cy="106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6186" y="4623070"/>
              <a:ext cx="88036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Text Holder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21234" y="4696628"/>
              <a:ext cx="183204" cy="1068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66769" y="4623070"/>
              <a:ext cx="88036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Text Holder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91817" y="4696628"/>
              <a:ext cx="183204" cy="1068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37350" y="4623070"/>
              <a:ext cx="88036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Text Holder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62400" y="4696628"/>
              <a:ext cx="183204" cy="1068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07934" y="4623070"/>
              <a:ext cx="88036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Text 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46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</a:p>
        </p:txBody>
      </p:sp>
      <p:grpSp>
        <p:nvGrpSpPr>
          <p:cNvPr id="386" name="Group 341"/>
          <p:cNvGrpSpPr/>
          <p:nvPr/>
        </p:nvGrpSpPr>
        <p:grpSpPr>
          <a:xfrm>
            <a:off x="4006619" y="2686049"/>
            <a:ext cx="1355547" cy="1516020"/>
            <a:chOff x="4097338" y="2217738"/>
            <a:chExt cx="1139825" cy="1274763"/>
          </a:xfrm>
          <a:solidFill>
            <a:schemeClr val="bg1">
              <a:lumMod val="95000"/>
            </a:schemeClr>
          </a:solidFill>
        </p:grpSpPr>
        <p:sp>
          <p:nvSpPr>
            <p:cNvPr id="564" name="Freeform 5"/>
            <p:cNvSpPr>
              <a:spLocks/>
            </p:cNvSpPr>
            <p:nvPr/>
          </p:nvSpPr>
          <p:spPr bwMode="auto">
            <a:xfrm>
              <a:off x="5102225" y="3086100"/>
              <a:ext cx="120650" cy="233363"/>
            </a:xfrm>
            <a:custGeom>
              <a:avLst/>
              <a:gdLst/>
              <a:ahLst/>
              <a:cxnLst>
                <a:cxn ang="0">
                  <a:pos x="9" y="114"/>
                </a:cxn>
                <a:cxn ang="0">
                  <a:pos x="18" y="94"/>
                </a:cxn>
                <a:cxn ang="0">
                  <a:pos x="11" y="71"/>
                </a:cxn>
                <a:cxn ang="0">
                  <a:pos x="40" y="43"/>
                </a:cxn>
                <a:cxn ang="0">
                  <a:pos x="71" y="13"/>
                </a:cxn>
                <a:cxn ang="0">
                  <a:pos x="73" y="0"/>
                </a:cxn>
                <a:cxn ang="0">
                  <a:pos x="91" y="42"/>
                </a:cxn>
                <a:cxn ang="0">
                  <a:pos x="91" y="49"/>
                </a:cxn>
                <a:cxn ang="0">
                  <a:pos x="84" y="47"/>
                </a:cxn>
                <a:cxn ang="0">
                  <a:pos x="64" y="126"/>
                </a:cxn>
                <a:cxn ang="0">
                  <a:pos x="25" y="175"/>
                </a:cxn>
                <a:cxn ang="0">
                  <a:pos x="5" y="151"/>
                </a:cxn>
                <a:cxn ang="0">
                  <a:pos x="5" y="140"/>
                </a:cxn>
                <a:cxn ang="0">
                  <a:pos x="0" y="122"/>
                </a:cxn>
                <a:cxn ang="0">
                  <a:pos x="9" y="114"/>
                </a:cxn>
              </a:cxnLst>
              <a:rect l="0" t="0" r="r" b="b"/>
              <a:pathLst>
                <a:path w="91" h="175">
                  <a:moveTo>
                    <a:pt x="9" y="114"/>
                  </a:moveTo>
                  <a:cubicBezTo>
                    <a:pt x="9" y="114"/>
                    <a:pt x="18" y="95"/>
                    <a:pt x="18" y="94"/>
                  </a:cubicBezTo>
                  <a:cubicBezTo>
                    <a:pt x="18" y="89"/>
                    <a:pt x="11" y="78"/>
                    <a:pt x="11" y="71"/>
                  </a:cubicBezTo>
                  <a:cubicBezTo>
                    <a:pt x="11" y="49"/>
                    <a:pt x="27" y="50"/>
                    <a:pt x="40" y="43"/>
                  </a:cubicBezTo>
                  <a:cubicBezTo>
                    <a:pt x="50" y="37"/>
                    <a:pt x="64" y="20"/>
                    <a:pt x="71" y="13"/>
                  </a:cubicBezTo>
                  <a:cubicBezTo>
                    <a:pt x="73" y="11"/>
                    <a:pt x="72" y="4"/>
                    <a:pt x="73" y="0"/>
                  </a:cubicBezTo>
                  <a:cubicBezTo>
                    <a:pt x="88" y="2"/>
                    <a:pt x="87" y="31"/>
                    <a:pt x="91" y="42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9" y="48"/>
                    <a:pt x="85" y="47"/>
                    <a:pt x="84" y="47"/>
                  </a:cubicBezTo>
                  <a:cubicBezTo>
                    <a:pt x="84" y="79"/>
                    <a:pt x="74" y="101"/>
                    <a:pt x="64" y="126"/>
                  </a:cubicBezTo>
                  <a:cubicBezTo>
                    <a:pt x="56" y="146"/>
                    <a:pt x="52" y="175"/>
                    <a:pt x="25" y="175"/>
                  </a:cubicBezTo>
                  <a:cubicBezTo>
                    <a:pt x="14" y="175"/>
                    <a:pt x="5" y="163"/>
                    <a:pt x="5" y="151"/>
                  </a:cubicBezTo>
                  <a:cubicBezTo>
                    <a:pt x="5" y="145"/>
                    <a:pt x="6" y="143"/>
                    <a:pt x="5" y="140"/>
                  </a:cubicBezTo>
                  <a:cubicBezTo>
                    <a:pt x="0" y="136"/>
                    <a:pt x="0" y="129"/>
                    <a:pt x="0" y="122"/>
                  </a:cubicBezTo>
                  <a:cubicBezTo>
                    <a:pt x="0" y="121"/>
                    <a:pt x="8" y="114"/>
                    <a:pt x="9" y="11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5" name="Freeform 6"/>
            <p:cNvSpPr>
              <a:spLocks/>
            </p:cNvSpPr>
            <p:nvPr/>
          </p:nvSpPr>
          <p:spPr bwMode="auto">
            <a:xfrm>
              <a:off x="4097338" y="2217738"/>
              <a:ext cx="1139825" cy="1274763"/>
            </a:xfrm>
            <a:custGeom>
              <a:avLst/>
              <a:gdLst/>
              <a:ahLst/>
              <a:cxnLst>
                <a:cxn ang="0">
                  <a:pos x="499" y="66"/>
                </a:cxn>
                <a:cxn ang="0">
                  <a:pos x="527" y="81"/>
                </a:cxn>
                <a:cxn ang="0">
                  <a:pos x="609" y="86"/>
                </a:cxn>
                <a:cxn ang="0">
                  <a:pos x="644" y="89"/>
                </a:cxn>
                <a:cxn ang="0">
                  <a:pos x="644" y="136"/>
                </a:cxn>
                <a:cxn ang="0">
                  <a:pos x="620" y="115"/>
                </a:cxn>
                <a:cxn ang="0">
                  <a:pos x="679" y="223"/>
                </a:cxn>
                <a:cxn ang="0">
                  <a:pos x="699" y="267"/>
                </a:cxn>
                <a:cxn ang="0">
                  <a:pos x="730" y="310"/>
                </a:cxn>
                <a:cxn ang="0">
                  <a:pos x="755" y="348"/>
                </a:cxn>
                <a:cxn ang="0">
                  <a:pos x="787" y="359"/>
                </a:cxn>
                <a:cxn ang="0">
                  <a:pos x="853" y="346"/>
                </a:cxn>
                <a:cxn ang="0">
                  <a:pos x="826" y="425"/>
                </a:cxn>
                <a:cxn ang="0">
                  <a:pos x="719" y="541"/>
                </a:cxn>
                <a:cxn ang="0">
                  <a:pos x="708" y="600"/>
                </a:cxn>
                <a:cxn ang="0">
                  <a:pos x="721" y="638"/>
                </a:cxn>
                <a:cxn ang="0">
                  <a:pos x="720" y="676"/>
                </a:cxn>
                <a:cxn ang="0">
                  <a:pos x="660" y="745"/>
                </a:cxn>
                <a:cxn ang="0">
                  <a:pos x="659" y="788"/>
                </a:cxn>
                <a:cxn ang="0">
                  <a:pos x="643" y="816"/>
                </a:cxn>
                <a:cxn ang="0">
                  <a:pos x="627" y="846"/>
                </a:cxn>
                <a:cxn ang="0">
                  <a:pos x="592" y="902"/>
                </a:cxn>
                <a:cxn ang="0">
                  <a:pos x="538" y="946"/>
                </a:cxn>
                <a:cxn ang="0">
                  <a:pos x="512" y="944"/>
                </a:cxn>
                <a:cxn ang="0">
                  <a:pos x="452" y="949"/>
                </a:cxn>
                <a:cxn ang="0">
                  <a:pos x="440" y="929"/>
                </a:cxn>
                <a:cxn ang="0">
                  <a:pos x="431" y="893"/>
                </a:cxn>
                <a:cxn ang="0">
                  <a:pos x="395" y="789"/>
                </a:cxn>
                <a:cxn ang="0">
                  <a:pos x="360" y="708"/>
                </a:cxn>
                <a:cxn ang="0">
                  <a:pos x="382" y="621"/>
                </a:cxn>
                <a:cxn ang="0">
                  <a:pos x="364" y="558"/>
                </a:cxn>
                <a:cxn ang="0">
                  <a:pos x="337" y="490"/>
                </a:cxn>
                <a:cxn ang="0">
                  <a:pos x="342" y="461"/>
                </a:cxn>
                <a:cxn ang="0">
                  <a:pos x="295" y="443"/>
                </a:cxn>
                <a:cxn ang="0">
                  <a:pos x="206" y="433"/>
                </a:cxn>
                <a:cxn ang="0">
                  <a:pos x="164" y="434"/>
                </a:cxn>
                <a:cxn ang="0">
                  <a:pos x="109" y="439"/>
                </a:cxn>
                <a:cxn ang="0">
                  <a:pos x="40" y="369"/>
                </a:cxn>
                <a:cxn ang="0">
                  <a:pos x="7" y="338"/>
                </a:cxn>
                <a:cxn ang="0">
                  <a:pos x="7" y="324"/>
                </a:cxn>
                <a:cxn ang="0">
                  <a:pos x="18" y="269"/>
                </a:cxn>
                <a:cxn ang="0">
                  <a:pos x="22" y="199"/>
                </a:cxn>
                <a:cxn ang="0">
                  <a:pos x="77" y="132"/>
                </a:cxn>
                <a:cxn ang="0">
                  <a:pos x="104" y="77"/>
                </a:cxn>
                <a:cxn ang="0">
                  <a:pos x="141" y="36"/>
                </a:cxn>
                <a:cxn ang="0">
                  <a:pos x="187" y="35"/>
                </a:cxn>
                <a:cxn ang="0">
                  <a:pos x="273" y="6"/>
                </a:cxn>
                <a:cxn ang="0">
                  <a:pos x="307" y="4"/>
                </a:cxn>
                <a:cxn ang="0">
                  <a:pos x="338" y="0"/>
                </a:cxn>
                <a:cxn ang="0">
                  <a:pos x="358" y="6"/>
                </a:cxn>
                <a:cxn ang="0">
                  <a:pos x="357" y="27"/>
                </a:cxn>
                <a:cxn ang="0">
                  <a:pos x="371" y="64"/>
                </a:cxn>
                <a:cxn ang="0">
                  <a:pos x="455" y="100"/>
                </a:cxn>
                <a:cxn ang="0">
                  <a:pos x="464" y="84"/>
                </a:cxn>
                <a:cxn ang="0">
                  <a:pos x="490" y="66"/>
                </a:cxn>
              </a:cxnLst>
              <a:rect l="0" t="0" r="r" b="b"/>
              <a:pathLst>
                <a:path w="856" h="957">
                  <a:moveTo>
                    <a:pt x="490" y="66"/>
                  </a:moveTo>
                  <a:cubicBezTo>
                    <a:pt x="499" y="66"/>
                    <a:pt x="499" y="66"/>
                    <a:pt x="499" y="66"/>
                  </a:cubicBezTo>
                  <a:cubicBezTo>
                    <a:pt x="499" y="73"/>
                    <a:pt x="504" y="74"/>
                    <a:pt x="506" y="77"/>
                  </a:cubicBezTo>
                  <a:cubicBezTo>
                    <a:pt x="510" y="82"/>
                    <a:pt x="520" y="78"/>
                    <a:pt x="527" y="81"/>
                  </a:cubicBezTo>
                  <a:cubicBezTo>
                    <a:pt x="541" y="86"/>
                    <a:pt x="561" y="93"/>
                    <a:pt x="576" y="93"/>
                  </a:cubicBezTo>
                  <a:cubicBezTo>
                    <a:pt x="591" y="93"/>
                    <a:pt x="595" y="86"/>
                    <a:pt x="609" y="86"/>
                  </a:cubicBezTo>
                  <a:cubicBezTo>
                    <a:pt x="617" y="86"/>
                    <a:pt x="622" y="92"/>
                    <a:pt x="632" y="92"/>
                  </a:cubicBezTo>
                  <a:cubicBezTo>
                    <a:pt x="638" y="92"/>
                    <a:pt x="638" y="90"/>
                    <a:pt x="644" y="89"/>
                  </a:cubicBezTo>
                  <a:cubicBezTo>
                    <a:pt x="647" y="96"/>
                    <a:pt x="653" y="102"/>
                    <a:pt x="653" y="111"/>
                  </a:cubicBezTo>
                  <a:cubicBezTo>
                    <a:pt x="653" y="115"/>
                    <a:pt x="646" y="131"/>
                    <a:pt x="644" y="136"/>
                  </a:cubicBezTo>
                  <a:cubicBezTo>
                    <a:pt x="635" y="135"/>
                    <a:pt x="627" y="115"/>
                    <a:pt x="620" y="107"/>
                  </a:cubicBezTo>
                  <a:cubicBezTo>
                    <a:pt x="620" y="115"/>
                    <a:pt x="620" y="115"/>
                    <a:pt x="620" y="115"/>
                  </a:cubicBezTo>
                  <a:cubicBezTo>
                    <a:pt x="662" y="189"/>
                    <a:pt x="662" y="189"/>
                    <a:pt x="662" y="189"/>
                  </a:cubicBezTo>
                  <a:cubicBezTo>
                    <a:pt x="659" y="198"/>
                    <a:pt x="673" y="218"/>
                    <a:pt x="679" y="223"/>
                  </a:cubicBezTo>
                  <a:cubicBezTo>
                    <a:pt x="679" y="246"/>
                    <a:pt x="679" y="246"/>
                    <a:pt x="679" y="246"/>
                  </a:cubicBezTo>
                  <a:cubicBezTo>
                    <a:pt x="684" y="258"/>
                    <a:pt x="692" y="258"/>
                    <a:pt x="699" y="267"/>
                  </a:cubicBezTo>
                  <a:cubicBezTo>
                    <a:pt x="707" y="278"/>
                    <a:pt x="702" y="289"/>
                    <a:pt x="710" y="297"/>
                  </a:cubicBezTo>
                  <a:cubicBezTo>
                    <a:pt x="717" y="304"/>
                    <a:pt x="722" y="305"/>
                    <a:pt x="730" y="310"/>
                  </a:cubicBezTo>
                  <a:cubicBezTo>
                    <a:pt x="737" y="316"/>
                    <a:pt x="741" y="334"/>
                    <a:pt x="755" y="334"/>
                  </a:cubicBezTo>
                  <a:cubicBezTo>
                    <a:pt x="755" y="341"/>
                    <a:pt x="759" y="343"/>
                    <a:pt x="755" y="348"/>
                  </a:cubicBezTo>
                  <a:cubicBezTo>
                    <a:pt x="761" y="352"/>
                    <a:pt x="767" y="366"/>
                    <a:pt x="774" y="366"/>
                  </a:cubicBezTo>
                  <a:cubicBezTo>
                    <a:pt x="781" y="366"/>
                    <a:pt x="782" y="361"/>
                    <a:pt x="787" y="359"/>
                  </a:cubicBezTo>
                  <a:cubicBezTo>
                    <a:pt x="794" y="357"/>
                    <a:pt x="798" y="360"/>
                    <a:pt x="805" y="359"/>
                  </a:cubicBezTo>
                  <a:cubicBezTo>
                    <a:pt x="822" y="356"/>
                    <a:pt x="838" y="350"/>
                    <a:pt x="853" y="346"/>
                  </a:cubicBezTo>
                  <a:cubicBezTo>
                    <a:pt x="855" y="348"/>
                    <a:pt x="856" y="350"/>
                    <a:pt x="856" y="352"/>
                  </a:cubicBezTo>
                  <a:cubicBezTo>
                    <a:pt x="856" y="377"/>
                    <a:pt x="837" y="410"/>
                    <a:pt x="826" y="425"/>
                  </a:cubicBezTo>
                  <a:cubicBezTo>
                    <a:pt x="812" y="443"/>
                    <a:pt x="807" y="459"/>
                    <a:pt x="790" y="471"/>
                  </a:cubicBezTo>
                  <a:cubicBezTo>
                    <a:pt x="761" y="494"/>
                    <a:pt x="730" y="501"/>
                    <a:pt x="719" y="541"/>
                  </a:cubicBezTo>
                  <a:cubicBezTo>
                    <a:pt x="716" y="552"/>
                    <a:pt x="704" y="555"/>
                    <a:pt x="704" y="567"/>
                  </a:cubicBezTo>
                  <a:cubicBezTo>
                    <a:pt x="704" y="581"/>
                    <a:pt x="708" y="587"/>
                    <a:pt x="708" y="600"/>
                  </a:cubicBezTo>
                  <a:cubicBezTo>
                    <a:pt x="708" y="615"/>
                    <a:pt x="724" y="623"/>
                    <a:pt x="724" y="631"/>
                  </a:cubicBezTo>
                  <a:cubicBezTo>
                    <a:pt x="724" y="634"/>
                    <a:pt x="722" y="637"/>
                    <a:pt x="721" y="638"/>
                  </a:cubicBezTo>
                  <a:cubicBezTo>
                    <a:pt x="721" y="649"/>
                    <a:pt x="721" y="649"/>
                    <a:pt x="721" y="649"/>
                  </a:cubicBezTo>
                  <a:cubicBezTo>
                    <a:pt x="721" y="656"/>
                    <a:pt x="720" y="664"/>
                    <a:pt x="720" y="676"/>
                  </a:cubicBezTo>
                  <a:cubicBezTo>
                    <a:pt x="722" y="679"/>
                    <a:pt x="723" y="682"/>
                    <a:pt x="723" y="685"/>
                  </a:cubicBezTo>
                  <a:cubicBezTo>
                    <a:pt x="723" y="720"/>
                    <a:pt x="665" y="716"/>
                    <a:pt x="660" y="745"/>
                  </a:cubicBezTo>
                  <a:cubicBezTo>
                    <a:pt x="654" y="746"/>
                    <a:pt x="647" y="753"/>
                    <a:pt x="647" y="758"/>
                  </a:cubicBezTo>
                  <a:cubicBezTo>
                    <a:pt x="647" y="768"/>
                    <a:pt x="659" y="774"/>
                    <a:pt x="659" y="788"/>
                  </a:cubicBezTo>
                  <a:cubicBezTo>
                    <a:pt x="659" y="795"/>
                    <a:pt x="658" y="809"/>
                    <a:pt x="656" y="813"/>
                  </a:cubicBezTo>
                  <a:cubicBezTo>
                    <a:pt x="653" y="817"/>
                    <a:pt x="646" y="815"/>
                    <a:pt x="643" y="816"/>
                  </a:cubicBezTo>
                  <a:cubicBezTo>
                    <a:pt x="632" y="822"/>
                    <a:pt x="626" y="826"/>
                    <a:pt x="621" y="837"/>
                  </a:cubicBezTo>
                  <a:cubicBezTo>
                    <a:pt x="624" y="839"/>
                    <a:pt x="627" y="842"/>
                    <a:pt x="627" y="846"/>
                  </a:cubicBezTo>
                  <a:cubicBezTo>
                    <a:pt x="627" y="859"/>
                    <a:pt x="615" y="868"/>
                    <a:pt x="610" y="874"/>
                  </a:cubicBezTo>
                  <a:cubicBezTo>
                    <a:pt x="600" y="883"/>
                    <a:pt x="599" y="893"/>
                    <a:pt x="592" y="902"/>
                  </a:cubicBezTo>
                  <a:cubicBezTo>
                    <a:pt x="581" y="916"/>
                    <a:pt x="576" y="929"/>
                    <a:pt x="558" y="938"/>
                  </a:cubicBezTo>
                  <a:cubicBezTo>
                    <a:pt x="550" y="941"/>
                    <a:pt x="539" y="938"/>
                    <a:pt x="538" y="946"/>
                  </a:cubicBezTo>
                  <a:cubicBezTo>
                    <a:pt x="532" y="946"/>
                    <a:pt x="529" y="949"/>
                    <a:pt x="525" y="949"/>
                  </a:cubicBezTo>
                  <a:cubicBezTo>
                    <a:pt x="520" y="949"/>
                    <a:pt x="517" y="944"/>
                    <a:pt x="512" y="944"/>
                  </a:cubicBezTo>
                  <a:cubicBezTo>
                    <a:pt x="494" y="944"/>
                    <a:pt x="483" y="957"/>
                    <a:pt x="466" y="957"/>
                  </a:cubicBezTo>
                  <a:cubicBezTo>
                    <a:pt x="459" y="957"/>
                    <a:pt x="455" y="953"/>
                    <a:pt x="452" y="949"/>
                  </a:cubicBezTo>
                  <a:cubicBezTo>
                    <a:pt x="449" y="949"/>
                    <a:pt x="449" y="950"/>
                    <a:pt x="448" y="951"/>
                  </a:cubicBezTo>
                  <a:cubicBezTo>
                    <a:pt x="448" y="942"/>
                    <a:pt x="443" y="932"/>
                    <a:pt x="440" y="929"/>
                  </a:cubicBezTo>
                  <a:cubicBezTo>
                    <a:pt x="443" y="925"/>
                    <a:pt x="445" y="922"/>
                    <a:pt x="445" y="917"/>
                  </a:cubicBezTo>
                  <a:cubicBezTo>
                    <a:pt x="445" y="910"/>
                    <a:pt x="433" y="897"/>
                    <a:pt x="431" y="893"/>
                  </a:cubicBezTo>
                  <a:cubicBezTo>
                    <a:pt x="415" y="866"/>
                    <a:pt x="395" y="840"/>
                    <a:pt x="395" y="801"/>
                  </a:cubicBezTo>
                  <a:cubicBezTo>
                    <a:pt x="395" y="794"/>
                    <a:pt x="395" y="792"/>
                    <a:pt x="395" y="789"/>
                  </a:cubicBezTo>
                  <a:cubicBezTo>
                    <a:pt x="395" y="783"/>
                    <a:pt x="389" y="781"/>
                    <a:pt x="386" y="774"/>
                  </a:cubicBezTo>
                  <a:cubicBezTo>
                    <a:pt x="374" y="754"/>
                    <a:pt x="360" y="737"/>
                    <a:pt x="360" y="708"/>
                  </a:cubicBezTo>
                  <a:cubicBezTo>
                    <a:pt x="360" y="677"/>
                    <a:pt x="388" y="670"/>
                    <a:pt x="388" y="646"/>
                  </a:cubicBezTo>
                  <a:cubicBezTo>
                    <a:pt x="388" y="635"/>
                    <a:pt x="384" y="631"/>
                    <a:pt x="382" y="621"/>
                  </a:cubicBezTo>
                  <a:cubicBezTo>
                    <a:pt x="379" y="602"/>
                    <a:pt x="376" y="596"/>
                    <a:pt x="371" y="585"/>
                  </a:cubicBezTo>
                  <a:cubicBezTo>
                    <a:pt x="368" y="576"/>
                    <a:pt x="370" y="566"/>
                    <a:pt x="364" y="558"/>
                  </a:cubicBezTo>
                  <a:cubicBezTo>
                    <a:pt x="352" y="544"/>
                    <a:pt x="327" y="528"/>
                    <a:pt x="327" y="508"/>
                  </a:cubicBezTo>
                  <a:cubicBezTo>
                    <a:pt x="327" y="503"/>
                    <a:pt x="334" y="492"/>
                    <a:pt x="337" y="490"/>
                  </a:cubicBezTo>
                  <a:cubicBezTo>
                    <a:pt x="336" y="486"/>
                    <a:pt x="337" y="485"/>
                    <a:pt x="337" y="483"/>
                  </a:cubicBezTo>
                  <a:cubicBezTo>
                    <a:pt x="337" y="478"/>
                    <a:pt x="337" y="465"/>
                    <a:pt x="342" y="461"/>
                  </a:cubicBezTo>
                  <a:cubicBezTo>
                    <a:pt x="337" y="451"/>
                    <a:pt x="329" y="443"/>
                    <a:pt x="314" y="443"/>
                  </a:cubicBezTo>
                  <a:cubicBezTo>
                    <a:pt x="306" y="443"/>
                    <a:pt x="299" y="443"/>
                    <a:pt x="295" y="443"/>
                  </a:cubicBezTo>
                  <a:cubicBezTo>
                    <a:pt x="282" y="443"/>
                    <a:pt x="279" y="417"/>
                    <a:pt x="261" y="417"/>
                  </a:cubicBezTo>
                  <a:cubicBezTo>
                    <a:pt x="239" y="417"/>
                    <a:pt x="223" y="427"/>
                    <a:pt x="206" y="433"/>
                  </a:cubicBezTo>
                  <a:cubicBezTo>
                    <a:pt x="199" y="435"/>
                    <a:pt x="197" y="440"/>
                    <a:pt x="191" y="440"/>
                  </a:cubicBezTo>
                  <a:cubicBezTo>
                    <a:pt x="184" y="440"/>
                    <a:pt x="173" y="434"/>
                    <a:pt x="164" y="434"/>
                  </a:cubicBezTo>
                  <a:cubicBezTo>
                    <a:pt x="147" y="434"/>
                    <a:pt x="139" y="443"/>
                    <a:pt x="122" y="443"/>
                  </a:cubicBezTo>
                  <a:cubicBezTo>
                    <a:pt x="117" y="443"/>
                    <a:pt x="111" y="440"/>
                    <a:pt x="109" y="439"/>
                  </a:cubicBezTo>
                  <a:cubicBezTo>
                    <a:pt x="97" y="430"/>
                    <a:pt x="71" y="415"/>
                    <a:pt x="62" y="401"/>
                  </a:cubicBezTo>
                  <a:cubicBezTo>
                    <a:pt x="53" y="388"/>
                    <a:pt x="51" y="377"/>
                    <a:pt x="40" y="369"/>
                  </a:cubicBezTo>
                  <a:cubicBezTo>
                    <a:pt x="37" y="366"/>
                    <a:pt x="13" y="346"/>
                    <a:pt x="13" y="344"/>
                  </a:cubicBezTo>
                  <a:cubicBezTo>
                    <a:pt x="11" y="341"/>
                    <a:pt x="10" y="340"/>
                    <a:pt x="7" y="338"/>
                  </a:cubicBezTo>
                  <a:cubicBezTo>
                    <a:pt x="9" y="338"/>
                    <a:pt x="9" y="338"/>
                    <a:pt x="9" y="338"/>
                  </a:cubicBezTo>
                  <a:cubicBezTo>
                    <a:pt x="9" y="331"/>
                    <a:pt x="7" y="328"/>
                    <a:pt x="7" y="324"/>
                  </a:cubicBezTo>
                  <a:cubicBezTo>
                    <a:pt x="7" y="317"/>
                    <a:pt x="3" y="315"/>
                    <a:pt x="0" y="309"/>
                  </a:cubicBezTo>
                  <a:cubicBezTo>
                    <a:pt x="10" y="304"/>
                    <a:pt x="18" y="280"/>
                    <a:pt x="18" y="269"/>
                  </a:cubicBezTo>
                  <a:cubicBezTo>
                    <a:pt x="18" y="250"/>
                    <a:pt x="10" y="238"/>
                    <a:pt x="10" y="220"/>
                  </a:cubicBezTo>
                  <a:cubicBezTo>
                    <a:pt x="10" y="211"/>
                    <a:pt x="20" y="206"/>
                    <a:pt x="22" y="199"/>
                  </a:cubicBezTo>
                  <a:cubicBezTo>
                    <a:pt x="28" y="182"/>
                    <a:pt x="41" y="158"/>
                    <a:pt x="52" y="144"/>
                  </a:cubicBezTo>
                  <a:cubicBezTo>
                    <a:pt x="58" y="135"/>
                    <a:pt x="69" y="136"/>
                    <a:pt x="77" y="132"/>
                  </a:cubicBezTo>
                  <a:cubicBezTo>
                    <a:pt x="84" y="128"/>
                    <a:pt x="95" y="119"/>
                    <a:pt x="97" y="112"/>
                  </a:cubicBezTo>
                  <a:cubicBezTo>
                    <a:pt x="102" y="96"/>
                    <a:pt x="96" y="89"/>
                    <a:pt x="104" y="77"/>
                  </a:cubicBezTo>
                  <a:cubicBezTo>
                    <a:pt x="116" y="63"/>
                    <a:pt x="131" y="49"/>
                    <a:pt x="1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5" y="31"/>
                    <a:pt x="146" y="27"/>
                    <a:pt x="150" y="24"/>
                  </a:cubicBezTo>
                  <a:cubicBezTo>
                    <a:pt x="161" y="32"/>
                    <a:pt x="172" y="35"/>
                    <a:pt x="187" y="35"/>
                  </a:cubicBezTo>
                  <a:cubicBezTo>
                    <a:pt x="197" y="35"/>
                    <a:pt x="198" y="29"/>
                    <a:pt x="204" y="27"/>
                  </a:cubicBezTo>
                  <a:cubicBezTo>
                    <a:pt x="221" y="18"/>
                    <a:pt x="254" y="6"/>
                    <a:pt x="273" y="6"/>
                  </a:cubicBezTo>
                  <a:cubicBezTo>
                    <a:pt x="280" y="6"/>
                    <a:pt x="285" y="10"/>
                    <a:pt x="289" y="10"/>
                  </a:cubicBezTo>
                  <a:cubicBezTo>
                    <a:pt x="294" y="10"/>
                    <a:pt x="301" y="4"/>
                    <a:pt x="307" y="4"/>
                  </a:cubicBezTo>
                  <a:cubicBezTo>
                    <a:pt x="313" y="4"/>
                    <a:pt x="316" y="7"/>
                    <a:pt x="321" y="7"/>
                  </a:cubicBezTo>
                  <a:cubicBezTo>
                    <a:pt x="329" y="7"/>
                    <a:pt x="330" y="0"/>
                    <a:pt x="338" y="0"/>
                  </a:cubicBezTo>
                  <a:cubicBezTo>
                    <a:pt x="347" y="0"/>
                    <a:pt x="344" y="8"/>
                    <a:pt x="351" y="8"/>
                  </a:cubicBezTo>
                  <a:cubicBezTo>
                    <a:pt x="354" y="8"/>
                    <a:pt x="355" y="6"/>
                    <a:pt x="358" y="6"/>
                  </a:cubicBezTo>
                  <a:cubicBezTo>
                    <a:pt x="358" y="12"/>
                    <a:pt x="351" y="11"/>
                    <a:pt x="351" y="17"/>
                  </a:cubicBezTo>
                  <a:cubicBezTo>
                    <a:pt x="351" y="21"/>
                    <a:pt x="357" y="23"/>
                    <a:pt x="357" y="27"/>
                  </a:cubicBezTo>
                  <a:cubicBezTo>
                    <a:pt x="357" y="33"/>
                    <a:pt x="351" y="37"/>
                    <a:pt x="351" y="44"/>
                  </a:cubicBezTo>
                  <a:cubicBezTo>
                    <a:pt x="351" y="55"/>
                    <a:pt x="363" y="64"/>
                    <a:pt x="371" y="64"/>
                  </a:cubicBezTo>
                  <a:cubicBezTo>
                    <a:pt x="377" y="64"/>
                    <a:pt x="380" y="64"/>
                    <a:pt x="384" y="64"/>
                  </a:cubicBezTo>
                  <a:cubicBezTo>
                    <a:pt x="412" y="64"/>
                    <a:pt x="423" y="100"/>
                    <a:pt x="455" y="100"/>
                  </a:cubicBezTo>
                  <a:cubicBezTo>
                    <a:pt x="459" y="100"/>
                    <a:pt x="464" y="95"/>
                    <a:pt x="464" y="93"/>
                  </a:cubicBezTo>
                  <a:cubicBezTo>
                    <a:pt x="464" y="90"/>
                    <a:pt x="464" y="87"/>
                    <a:pt x="464" y="84"/>
                  </a:cubicBezTo>
                  <a:cubicBezTo>
                    <a:pt x="464" y="70"/>
                    <a:pt x="475" y="70"/>
                    <a:pt x="488" y="66"/>
                  </a:cubicBezTo>
                  <a:lnTo>
                    <a:pt x="490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989734" y="1209675"/>
            <a:ext cx="3081186" cy="1774641"/>
            <a:chOff x="893725" y="1200132"/>
            <a:chExt cx="3180780" cy="1832003"/>
          </a:xfrm>
          <a:solidFill>
            <a:schemeClr val="bg1">
              <a:lumMod val="95000"/>
            </a:schemeClr>
          </a:solidFill>
        </p:grpSpPr>
        <p:sp>
          <p:nvSpPr>
            <p:cNvPr id="512" name="Freeform 39"/>
            <p:cNvSpPr>
              <a:spLocks/>
            </p:cNvSpPr>
            <p:nvPr/>
          </p:nvSpPr>
          <p:spPr bwMode="auto">
            <a:xfrm>
              <a:off x="3844522" y="1927086"/>
              <a:ext cx="208544" cy="95499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3" name="Freeform 49"/>
            <p:cNvSpPr>
              <a:spLocks/>
            </p:cNvSpPr>
            <p:nvPr/>
          </p:nvSpPr>
          <p:spPr bwMode="auto">
            <a:xfrm>
              <a:off x="1772727" y="2451351"/>
              <a:ext cx="1186946" cy="580784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4" name="Freeform 50"/>
            <p:cNvSpPr>
              <a:spLocks/>
            </p:cNvSpPr>
            <p:nvPr/>
          </p:nvSpPr>
          <p:spPr bwMode="auto">
            <a:xfrm>
              <a:off x="1439447" y="1739987"/>
              <a:ext cx="1750209" cy="904308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5" name="Freeform 51"/>
            <p:cNvSpPr>
              <a:spLocks/>
            </p:cNvSpPr>
            <p:nvPr/>
          </p:nvSpPr>
          <p:spPr bwMode="auto">
            <a:xfrm>
              <a:off x="893725" y="1761426"/>
              <a:ext cx="765961" cy="561294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6" name="Freeform 52"/>
            <p:cNvSpPr>
              <a:spLocks/>
            </p:cNvSpPr>
            <p:nvPr/>
          </p:nvSpPr>
          <p:spPr bwMode="auto">
            <a:xfrm>
              <a:off x="1585622" y="2256457"/>
              <a:ext cx="35082" cy="46775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7" name="Freeform 53"/>
            <p:cNvSpPr>
              <a:spLocks/>
            </p:cNvSpPr>
            <p:nvPr/>
          </p:nvSpPr>
          <p:spPr bwMode="auto">
            <a:xfrm>
              <a:off x="1531050" y="2201887"/>
              <a:ext cx="37032" cy="56520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8" name="Freeform 54"/>
            <p:cNvSpPr>
              <a:spLocks/>
            </p:cNvSpPr>
            <p:nvPr/>
          </p:nvSpPr>
          <p:spPr bwMode="auto">
            <a:xfrm>
              <a:off x="1879923" y="1660082"/>
              <a:ext cx="378107" cy="198792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9" name="Freeform 55"/>
            <p:cNvSpPr>
              <a:spLocks/>
            </p:cNvSpPr>
            <p:nvPr/>
          </p:nvSpPr>
          <p:spPr bwMode="auto">
            <a:xfrm>
              <a:off x="1739594" y="1628899"/>
              <a:ext cx="212442" cy="140324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0" name="Freeform 56"/>
            <p:cNvSpPr>
              <a:spLocks/>
            </p:cNvSpPr>
            <p:nvPr/>
          </p:nvSpPr>
          <p:spPr bwMode="auto">
            <a:xfrm>
              <a:off x="1909157" y="1529502"/>
              <a:ext cx="251423" cy="107192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1" name="Freeform 57"/>
            <p:cNvSpPr>
              <a:spLocks/>
            </p:cNvSpPr>
            <p:nvPr/>
          </p:nvSpPr>
          <p:spPr bwMode="auto">
            <a:xfrm>
              <a:off x="1872127" y="1568481"/>
              <a:ext cx="35082" cy="25337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2" name="Freeform 58"/>
            <p:cNvSpPr>
              <a:spLocks/>
            </p:cNvSpPr>
            <p:nvPr/>
          </p:nvSpPr>
          <p:spPr bwMode="auto">
            <a:xfrm>
              <a:off x="1963729" y="1531452"/>
              <a:ext cx="27286" cy="97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3" name="Freeform 59"/>
            <p:cNvSpPr>
              <a:spLocks/>
            </p:cNvSpPr>
            <p:nvPr/>
          </p:nvSpPr>
          <p:spPr bwMode="auto">
            <a:xfrm>
              <a:off x="1800013" y="1498319"/>
              <a:ext cx="144227" cy="79907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4" name="Freeform 60"/>
            <p:cNvSpPr>
              <a:spLocks/>
            </p:cNvSpPr>
            <p:nvPr/>
          </p:nvSpPr>
          <p:spPr bwMode="auto">
            <a:xfrm>
              <a:off x="1992965" y="1447647"/>
              <a:ext cx="81858" cy="25337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5" name="Freeform 61"/>
            <p:cNvSpPr>
              <a:spLocks/>
            </p:cNvSpPr>
            <p:nvPr/>
          </p:nvSpPr>
          <p:spPr bwMode="auto">
            <a:xfrm>
              <a:off x="1994914" y="1476881"/>
              <a:ext cx="72114" cy="37030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6" name="Freeform 62"/>
            <p:cNvSpPr>
              <a:spLocks/>
            </p:cNvSpPr>
            <p:nvPr/>
          </p:nvSpPr>
          <p:spPr bwMode="auto">
            <a:xfrm>
              <a:off x="1959831" y="1471034"/>
              <a:ext cx="25338" cy="27285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7" name="Freeform 63"/>
            <p:cNvSpPr>
              <a:spLocks/>
            </p:cNvSpPr>
            <p:nvPr/>
          </p:nvSpPr>
          <p:spPr bwMode="auto">
            <a:xfrm>
              <a:off x="2226846" y="1660082"/>
              <a:ext cx="122788" cy="99397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8" name="Freeform 64"/>
            <p:cNvSpPr>
              <a:spLocks/>
            </p:cNvSpPr>
            <p:nvPr/>
          </p:nvSpPr>
          <p:spPr bwMode="auto">
            <a:xfrm>
              <a:off x="2183968" y="1539247"/>
              <a:ext cx="136431" cy="74060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9" name="Freeform 65"/>
            <p:cNvSpPr>
              <a:spLocks/>
            </p:cNvSpPr>
            <p:nvPr/>
          </p:nvSpPr>
          <p:spPr bwMode="auto">
            <a:xfrm>
              <a:off x="2287265" y="1815997"/>
              <a:ext cx="79910" cy="46775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0" name="Freeform 66"/>
            <p:cNvSpPr>
              <a:spLocks/>
            </p:cNvSpPr>
            <p:nvPr/>
          </p:nvSpPr>
          <p:spPr bwMode="auto">
            <a:xfrm>
              <a:off x="2365225" y="1646438"/>
              <a:ext cx="105246" cy="85753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1" name="Freeform 67"/>
            <p:cNvSpPr>
              <a:spLocks/>
            </p:cNvSpPr>
            <p:nvPr/>
          </p:nvSpPr>
          <p:spPr bwMode="auto">
            <a:xfrm>
              <a:off x="2148886" y="1492473"/>
              <a:ext cx="35082" cy="29235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2" name="Freeform 68"/>
            <p:cNvSpPr>
              <a:spLocks/>
            </p:cNvSpPr>
            <p:nvPr/>
          </p:nvSpPr>
          <p:spPr bwMode="auto">
            <a:xfrm>
              <a:off x="2170324" y="1589920"/>
              <a:ext cx="23388" cy="1948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3" name="Freeform 69"/>
            <p:cNvSpPr>
              <a:spLocks/>
            </p:cNvSpPr>
            <p:nvPr/>
          </p:nvSpPr>
          <p:spPr bwMode="auto">
            <a:xfrm>
              <a:off x="2156682" y="1420361"/>
              <a:ext cx="134482" cy="70162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4" name="Freeform 70"/>
            <p:cNvSpPr>
              <a:spLocks/>
            </p:cNvSpPr>
            <p:nvPr/>
          </p:nvSpPr>
          <p:spPr bwMode="auto">
            <a:xfrm>
              <a:off x="2209304" y="1480779"/>
              <a:ext cx="37032" cy="11694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5" name="Freeform 71"/>
            <p:cNvSpPr>
              <a:spLocks/>
            </p:cNvSpPr>
            <p:nvPr/>
          </p:nvSpPr>
          <p:spPr bwMode="auto">
            <a:xfrm>
              <a:off x="2341837" y="1523656"/>
              <a:ext cx="352771" cy="111090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6" name="Freeform 72"/>
            <p:cNvSpPr>
              <a:spLocks/>
            </p:cNvSpPr>
            <p:nvPr/>
          </p:nvSpPr>
          <p:spPr bwMode="auto">
            <a:xfrm>
              <a:off x="2345735" y="1582124"/>
              <a:ext cx="60420" cy="467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7" name="Freeform 73"/>
            <p:cNvSpPr>
              <a:spLocks/>
            </p:cNvSpPr>
            <p:nvPr/>
          </p:nvSpPr>
          <p:spPr bwMode="auto">
            <a:xfrm>
              <a:off x="2353531" y="1492473"/>
              <a:ext cx="56522" cy="15592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8" name="Freeform 74"/>
            <p:cNvSpPr>
              <a:spLocks/>
            </p:cNvSpPr>
            <p:nvPr/>
          </p:nvSpPr>
          <p:spPr bwMode="auto">
            <a:xfrm>
              <a:off x="2310653" y="1437903"/>
              <a:ext cx="66266" cy="5457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9" name="Freeform 75"/>
            <p:cNvSpPr>
              <a:spLocks/>
            </p:cNvSpPr>
            <p:nvPr/>
          </p:nvSpPr>
          <p:spPr bwMode="auto">
            <a:xfrm>
              <a:off x="2285316" y="1389178"/>
              <a:ext cx="25338" cy="1559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0" name="Freeform 76"/>
            <p:cNvSpPr>
              <a:spLocks/>
            </p:cNvSpPr>
            <p:nvPr/>
          </p:nvSpPr>
          <p:spPr bwMode="auto">
            <a:xfrm>
              <a:off x="2355481" y="1324864"/>
              <a:ext cx="226085" cy="152017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1" name="Freeform 77"/>
            <p:cNvSpPr>
              <a:spLocks/>
            </p:cNvSpPr>
            <p:nvPr/>
          </p:nvSpPr>
          <p:spPr bwMode="auto">
            <a:xfrm>
              <a:off x="2538687" y="1954371"/>
              <a:ext cx="144227" cy="91601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2" name="Freeform 78"/>
            <p:cNvSpPr>
              <a:spLocks/>
            </p:cNvSpPr>
            <p:nvPr/>
          </p:nvSpPr>
          <p:spPr bwMode="auto">
            <a:xfrm>
              <a:off x="2745282" y="1862771"/>
              <a:ext cx="44828" cy="44826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3" name="Freeform 79"/>
            <p:cNvSpPr>
              <a:spLocks/>
            </p:cNvSpPr>
            <p:nvPr/>
          </p:nvSpPr>
          <p:spPr bwMode="auto">
            <a:xfrm>
              <a:off x="2610800" y="2049869"/>
              <a:ext cx="37032" cy="2923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4" name="Freeform 80"/>
            <p:cNvSpPr>
              <a:spLocks/>
            </p:cNvSpPr>
            <p:nvPr/>
          </p:nvSpPr>
          <p:spPr bwMode="auto">
            <a:xfrm>
              <a:off x="2669270" y="1662030"/>
              <a:ext cx="97450" cy="40928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5" name="Freeform 81"/>
            <p:cNvSpPr>
              <a:spLocks/>
            </p:cNvSpPr>
            <p:nvPr/>
          </p:nvSpPr>
          <p:spPr bwMode="auto">
            <a:xfrm>
              <a:off x="2679016" y="2067409"/>
              <a:ext cx="21440" cy="2533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6" name="Freeform 82"/>
            <p:cNvSpPr>
              <a:spLocks/>
            </p:cNvSpPr>
            <p:nvPr/>
          </p:nvSpPr>
          <p:spPr bwMode="auto">
            <a:xfrm>
              <a:off x="2797905" y="1874465"/>
              <a:ext cx="23388" cy="1364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7" name="Freeform 83"/>
            <p:cNvSpPr>
              <a:spLocks/>
            </p:cNvSpPr>
            <p:nvPr/>
          </p:nvSpPr>
          <p:spPr bwMode="auto">
            <a:xfrm>
              <a:off x="2694608" y="1833537"/>
              <a:ext cx="25338" cy="15592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8" name="Freeform 84"/>
            <p:cNvSpPr>
              <a:spLocks/>
            </p:cNvSpPr>
            <p:nvPr/>
          </p:nvSpPr>
          <p:spPr bwMode="auto">
            <a:xfrm>
              <a:off x="2478267" y="1660082"/>
              <a:ext cx="592498" cy="426818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9" name="Freeform 85"/>
            <p:cNvSpPr>
              <a:spLocks/>
            </p:cNvSpPr>
            <p:nvPr/>
          </p:nvSpPr>
          <p:spPr bwMode="auto">
            <a:xfrm>
              <a:off x="2719944" y="2028430"/>
              <a:ext cx="17542" cy="15592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0" name="Freeform 86"/>
            <p:cNvSpPr>
              <a:spLocks/>
            </p:cNvSpPr>
            <p:nvPr/>
          </p:nvSpPr>
          <p:spPr bwMode="auto">
            <a:xfrm>
              <a:off x="2599106" y="1946575"/>
              <a:ext cx="15592" cy="1559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1" name="Freeform 87"/>
            <p:cNvSpPr>
              <a:spLocks/>
            </p:cNvSpPr>
            <p:nvPr/>
          </p:nvSpPr>
          <p:spPr bwMode="auto">
            <a:xfrm>
              <a:off x="2443185" y="1231315"/>
              <a:ext cx="631478" cy="331320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2" name="Freeform 88"/>
            <p:cNvSpPr>
              <a:spLocks/>
            </p:cNvSpPr>
            <p:nvPr/>
          </p:nvSpPr>
          <p:spPr bwMode="auto">
            <a:xfrm>
              <a:off x="2838834" y="1200132"/>
              <a:ext cx="1235671" cy="939389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3" name="Freeform 89"/>
            <p:cNvSpPr>
              <a:spLocks/>
            </p:cNvSpPr>
            <p:nvPr/>
          </p:nvSpPr>
          <p:spPr bwMode="auto">
            <a:xfrm>
              <a:off x="3207196" y="1792609"/>
              <a:ext cx="58470" cy="38979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4" name="Freeform 90"/>
            <p:cNvSpPr>
              <a:spLocks/>
            </p:cNvSpPr>
            <p:nvPr/>
          </p:nvSpPr>
          <p:spPr bwMode="auto">
            <a:xfrm>
              <a:off x="3943921" y="1589920"/>
              <a:ext cx="33134" cy="19489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5" name="Freeform 91"/>
            <p:cNvSpPr>
              <a:spLocks/>
            </p:cNvSpPr>
            <p:nvPr/>
          </p:nvSpPr>
          <p:spPr bwMode="auto">
            <a:xfrm>
              <a:off x="3117542" y="2388985"/>
              <a:ext cx="134482" cy="130580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6" name="Freeform 93"/>
            <p:cNvSpPr>
              <a:spLocks/>
            </p:cNvSpPr>
            <p:nvPr/>
          </p:nvSpPr>
          <p:spPr bwMode="auto">
            <a:xfrm>
              <a:off x="2649780" y="2348056"/>
              <a:ext cx="25338" cy="116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7" name="Freeform 94"/>
            <p:cNvSpPr>
              <a:spLocks/>
            </p:cNvSpPr>
            <p:nvPr/>
          </p:nvSpPr>
          <p:spPr bwMode="auto">
            <a:xfrm>
              <a:off x="1696716" y="2416270"/>
              <a:ext cx="97450" cy="6236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8" name="Freeform 95"/>
            <p:cNvSpPr>
              <a:spLocks/>
            </p:cNvSpPr>
            <p:nvPr/>
          </p:nvSpPr>
          <p:spPr bwMode="auto">
            <a:xfrm>
              <a:off x="1601214" y="2324669"/>
              <a:ext cx="35082" cy="48724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9" name="Freeform 96"/>
            <p:cNvSpPr>
              <a:spLocks/>
            </p:cNvSpPr>
            <p:nvPr/>
          </p:nvSpPr>
          <p:spPr bwMode="auto">
            <a:xfrm>
              <a:off x="1160738" y="2215529"/>
              <a:ext cx="42878" cy="29235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0" name="Freeform 97"/>
            <p:cNvSpPr>
              <a:spLocks/>
            </p:cNvSpPr>
            <p:nvPr/>
          </p:nvSpPr>
          <p:spPr bwMode="auto">
            <a:xfrm>
              <a:off x="3012295" y="2431861"/>
              <a:ext cx="52624" cy="27285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1" name="Freeform 98"/>
            <p:cNvSpPr>
              <a:spLocks/>
            </p:cNvSpPr>
            <p:nvPr/>
          </p:nvSpPr>
          <p:spPr bwMode="auto">
            <a:xfrm>
              <a:off x="3016193" y="2513717"/>
              <a:ext cx="38980" cy="253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2" name="Freeform 99"/>
            <p:cNvSpPr>
              <a:spLocks/>
            </p:cNvSpPr>
            <p:nvPr/>
          </p:nvSpPr>
          <p:spPr bwMode="auto">
            <a:xfrm>
              <a:off x="3074664" y="2513717"/>
              <a:ext cx="27286" cy="33133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3" name="Freeform 100"/>
            <p:cNvSpPr>
              <a:spLocks/>
            </p:cNvSpPr>
            <p:nvPr/>
          </p:nvSpPr>
          <p:spPr bwMode="auto">
            <a:xfrm>
              <a:off x="903469" y="2137571"/>
              <a:ext cx="33134" cy="15592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88" name="Group 345"/>
          <p:cNvGrpSpPr/>
          <p:nvPr/>
        </p:nvGrpSpPr>
        <p:grpSpPr>
          <a:xfrm>
            <a:off x="4121800" y="1362622"/>
            <a:ext cx="817481" cy="1374436"/>
            <a:chOff x="4219575" y="1089025"/>
            <a:chExt cx="687388" cy="1155701"/>
          </a:xfrm>
          <a:solidFill>
            <a:schemeClr val="bg1">
              <a:lumMod val="95000"/>
            </a:schemeClr>
          </a:solidFill>
        </p:grpSpPr>
        <p:sp>
          <p:nvSpPr>
            <p:cNvPr id="497" name="Freeform 36"/>
            <p:cNvSpPr>
              <a:spLocks/>
            </p:cNvSpPr>
            <p:nvPr/>
          </p:nvSpPr>
          <p:spPr bwMode="auto">
            <a:xfrm>
              <a:off x="4568825" y="1816100"/>
              <a:ext cx="26988" cy="39688"/>
            </a:xfrm>
            <a:custGeom>
              <a:avLst/>
              <a:gdLst/>
              <a:ahLst/>
              <a:cxnLst>
                <a:cxn ang="0">
                  <a:pos x="3" y="27"/>
                </a:cxn>
                <a:cxn ang="0">
                  <a:pos x="9" y="21"/>
                </a:cxn>
                <a:cxn ang="0">
                  <a:pos x="0" y="14"/>
                </a:cxn>
                <a:cxn ang="0">
                  <a:pos x="9" y="0"/>
                </a:cxn>
                <a:cxn ang="0">
                  <a:pos x="20" y="12"/>
                </a:cxn>
                <a:cxn ang="0">
                  <a:pos x="6" y="30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3" y="27"/>
                </a:cxn>
              </a:cxnLst>
              <a:rect l="0" t="0" r="r" b="b"/>
              <a:pathLst>
                <a:path w="20" h="30">
                  <a:moveTo>
                    <a:pt x="3" y="27"/>
                  </a:moveTo>
                  <a:cubicBezTo>
                    <a:pt x="6" y="26"/>
                    <a:pt x="9" y="23"/>
                    <a:pt x="9" y="21"/>
                  </a:cubicBezTo>
                  <a:cubicBezTo>
                    <a:pt x="5" y="20"/>
                    <a:pt x="0" y="16"/>
                    <a:pt x="0" y="14"/>
                  </a:cubicBezTo>
                  <a:cubicBezTo>
                    <a:pt x="0" y="12"/>
                    <a:pt x="5" y="0"/>
                    <a:pt x="9" y="0"/>
                  </a:cubicBezTo>
                  <a:cubicBezTo>
                    <a:pt x="17" y="0"/>
                    <a:pt x="18" y="4"/>
                    <a:pt x="20" y="12"/>
                  </a:cubicBezTo>
                  <a:cubicBezTo>
                    <a:pt x="12" y="14"/>
                    <a:pt x="16" y="30"/>
                    <a:pt x="6" y="30"/>
                  </a:cubicBezTo>
                  <a:cubicBezTo>
                    <a:pt x="3" y="30"/>
                    <a:pt x="1" y="27"/>
                    <a:pt x="0" y="27"/>
                  </a:cubicBezTo>
                  <a:cubicBezTo>
                    <a:pt x="1" y="26"/>
                    <a:pt x="2" y="25"/>
                    <a:pt x="2" y="25"/>
                  </a:cubicBezTo>
                  <a:lnTo>
                    <a:pt x="3" y="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98" name="Group 343"/>
            <p:cNvGrpSpPr/>
            <p:nvPr/>
          </p:nvGrpSpPr>
          <p:grpSpPr>
            <a:xfrm>
              <a:off x="4219575" y="1089025"/>
              <a:ext cx="687388" cy="1155701"/>
              <a:chOff x="4219575" y="1089025"/>
              <a:chExt cx="687388" cy="1155701"/>
            </a:xfrm>
            <a:grpFill/>
          </p:grpSpPr>
          <p:sp>
            <p:nvSpPr>
              <p:cNvPr id="499" name="Freeform 24"/>
              <p:cNvSpPr>
                <a:spLocks/>
              </p:cNvSpPr>
              <p:nvPr/>
            </p:nvSpPr>
            <p:spPr bwMode="auto">
              <a:xfrm>
                <a:off x="4230688" y="1782763"/>
                <a:ext cx="646113" cy="461963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0" name="Freeform 25"/>
              <p:cNvSpPr>
                <a:spLocks/>
              </p:cNvSpPr>
              <p:nvPr/>
            </p:nvSpPr>
            <p:spPr bwMode="auto">
              <a:xfrm>
                <a:off x="4470400" y="1416050"/>
                <a:ext cx="436563" cy="423863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1" name="Freeform 26"/>
              <p:cNvSpPr>
                <a:spLocks/>
              </p:cNvSpPr>
              <p:nvPr/>
            </p:nvSpPr>
            <p:spPr bwMode="auto">
              <a:xfrm>
                <a:off x="4559300" y="1109663"/>
                <a:ext cx="234950" cy="128588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2" name="Freeform 27"/>
              <p:cNvSpPr>
                <a:spLocks/>
              </p:cNvSpPr>
              <p:nvPr/>
            </p:nvSpPr>
            <p:spPr bwMode="auto">
              <a:xfrm>
                <a:off x="4683125" y="1089025"/>
                <a:ext cx="150813" cy="55563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3" name="Freeform 28"/>
              <p:cNvSpPr>
                <a:spLocks/>
              </p:cNvSpPr>
              <p:nvPr/>
            </p:nvSpPr>
            <p:spPr bwMode="auto">
              <a:xfrm>
                <a:off x="4219575" y="1841500"/>
                <a:ext cx="73025" cy="8731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4" name="Freeform 29"/>
              <p:cNvSpPr>
                <a:spLocks/>
              </p:cNvSpPr>
              <p:nvPr/>
            </p:nvSpPr>
            <p:spPr bwMode="auto">
              <a:xfrm>
                <a:off x="4276725" y="1758950"/>
                <a:ext cx="139700" cy="203200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5" name="Freeform 31"/>
              <p:cNvSpPr>
                <a:spLocks/>
              </p:cNvSpPr>
              <p:nvPr/>
            </p:nvSpPr>
            <p:spPr bwMode="auto">
              <a:xfrm>
                <a:off x="4592638" y="2203450"/>
                <a:ext cx="46038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6" name="Freeform 32"/>
              <p:cNvSpPr>
                <a:spLocks/>
              </p:cNvSpPr>
              <p:nvPr/>
            </p:nvSpPr>
            <p:spPr bwMode="auto">
              <a:xfrm>
                <a:off x="4527550" y="2111375"/>
                <a:ext cx="15875" cy="30163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7" name="Freeform 33"/>
              <p:cNvSpPr>
                <a:spLocks/>
              </p:cNvSpPr>
              <p:nvPr/>
            </p:nvSpPr>
            <p:spPr bwMode="auto">
              <a:xfrm>
                <a:off x="4524375" y="2144713"/>
                <a:ext cx="25400" cy="4445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8" name="Freeform 34"/>
              <p:cNvSpPr>
                <a:spLocks/>
              </p:cNvSpPr>
              <p:nvPr/>
            </p:nvSpPr>
            <p:spPr bwMode="auto">
              <a:xfrm>
                <a:off x="4429125" y="2171700"/>
                <a:ext cx="12700" cy="9525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9" name="Freeform 35"/>
              <p:cNvSpPr>
                <a:spLocks/>
              </p:cNvSpPr>
              <p:nvPr/>
            </p:nvSpPr>
            <p:spPr bwMode="auto">
              <a:xfrm>
                <a:off x="4551363" y="1833563"/>
                <a:ext cx="15875" cy="19050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0" name="Freeform 37"/>
              <p:cNvSpPr>
                <a:spLocks/>
              </p:cNvSpPr>
              <p:nvPr/>
            </p:nvSpPr>
            <p:spPr bwMode="auto">
              <a:xfrm>
                <a:off x="4684713" y="1773238"/>
                <a:ext cx="15875" cy="23813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1" name="Freeform 38"/>
              <p:cNvSpPr>
                <a:spLocks/>
              </p:cNvSpPr>
              <p:nvPr/>
            </p:nvSpPr>
            <p:spPr bwMode="auto">
              <a:xfrm>
                <a:off x="4746625" y="1744663"/>
                <a:ext cx="20638" cy="2698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89" name="Group 363"/>
          <p:cNvGrpSpPr/>
          <p:nvPr/>
        </p:nvGrpSpPr>
        <p:grpSpPr>
          <a:xfrm>
            <a:off x="6566693" y="3492204"/>
            <a:ext cx="1149761" cy="1004385"/>
            <a:chOff x="6275388" y="2879725"/>
            <a:chExt cx="966788" cy="844551"/>
          </a:xfrm>
          <a:solidFill>
            <a:schemeClr val="bg1">
              <a:lumMod val="95000"/>
            </a:schemeClr>
          </a:solidFill>
        </p:grpSpPr>
        <p:sp>
          <p:nvSpPr>
            <p:cNvPr id="479" name="Freeform 9"/>
            <p:cNvSpPr>
              <a:spLocks/>
            </p:cNvSpPr>
            <p:nvPr/>
          </p:nvSpPr>
          <p:spPr bwMode="auto">
            <a:xfrm>
              <a:off x="6567488" y="2879725"/>
              <a:ext cx="339725" cy="1762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160" y="39"/>
                </a:cxn>
                <a:cxn ang="0">
                  <a:pos x="173" y="45"/>
                </a:cxn>
                <a:cxn ang="0">
                  <a:pos x="179" y="49"/>
                </a:cxn>
                <a:cxn ang="0">
                  <a:pos x="203" y="71"/>
                </a:cxn>
                <a:cxn ang="0">
                  <a:pos x="217" y="78"/>
                </a:cxn>
                <a:cxn ang="0">
                  <a:pos x="208" y="85"/>
                </a:cxn>
                <a:cxn ang="0">
                  <a:pos x="217" y="96"/>
                </a:cxn>
                <a:cxn ang="0">
                  <a:pos x="224" y="108"/>
                </a:cxn>
                <a:cxn ang="0">
                  <a:pos x="233" y="113"/>
                </a:cxn>
                <a:cxn ang="0">
                  <a:pos x="237" y="118"/>
                </a:cxn>
                <a:cxn ang="0">
                  <a:pos x="242" y="119"/>
                </a:cxn>
                <a:cxn ang="0">
                  <a:pos x="247" y="124"/>
                </a:cxn>
                <a:cxn ang="0">
                  <a:pos x="255" y="126"/>
                </a:cxn>
                <a:cxn ang="0">
                  <a:pos x="250" y="133"/>
                </a:cxn>
                <a:cxn ang="0">
                  <a:pos x="247" y="133"/>
                </a:cxn>
                <a:cxn ang="0">
                  <a:pos x="239" y="127"/>
                </a:cxn>
                <a:cxn ang="0">
                  <a:pos x="227" y="127"/>
                </a:cxn>
                <a:cxn ang="0">
                  <a:pos x="210" y="116"/>
                </a:cxn>
                <a:cxn ang="0">
                  <a:pos x="206" y="113"/>
                </a:cxn>
                <a:cxn ang="0">
                  <a:pos x="175" y="92"/>
                </a:cxn>
                <a:cxn ang="0">
                  <a:pos x="158" y="103"/>
                </a:cxn>
                <a:cxn ang="0">
                  <a:pos x="156" y="113"/>
                </a:cxn>
                <a:cxn ang="0">
                  <a:pos x="139" y="113"/>
                </a:cxn>
                <a:cxn ang="0">
                  <a:pos x="113" y="100"/>
                </a:cxn>
                <a:cxn ang="0">
                  <a:pos x="107" y="102"/>
                </a:cxn>
                <a:cxn ang="0">
                  <a:pos x="98" y="102"/>
                </a:cxn>
                <a:cxn ang="0">
                  <a:pos x="90" y="99"/>
                </a:cxn>
                <a:cxn ang="0">
                  <a:pos x="101" y="90"/>
                </a:cxn>
                <a:cxn ang="0">
                  <a:pos x="96" y="71"/>
                </a:cxn>
                <a:cxn ang="0">
                  <a:pos x="77" y="59"/>
                </a:cxn>
                <a:cxn ang="0">
                  <a:pos x="53" y="54"/>
                </a:cxn>
                <a:cxn ang="0">
                  <a:pos x="37" y="45"/>
                </a:cxn>
                <a:cxn ang="0">
                  <a:pos x="37" y="41"/>
                </a:cxn>
                <a:cxn ang="0">
                  <a:pos x="30" y="49"/>
                </a:cxn>
                <a:cxn ang="0">
                  <a:pos x="26" y="48"/>
                </a:cxn>
                <a:cxn ang="0">
                  <a:pos x="24" y="38"/>
                </a:cxn>
                <a:cxn ang="0">
                  <a:pos x="16" y="33"/>
                </a:cxn>
                <a:cxn ang="0">
                  <a:pos x="38" y="25"/>
                </a:cxn>
                <a:cxn ang="0">
                  <a:pos x="35" y="25"/>
                </a:cxn>
                <a:cxn ang="0">
                  <a:pos x="23" y="27"/>
                </a:cxn>
                <a:cxn ang="0">
                  <a:pos x="16" y="26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23" y="0"/>
                </a:cxn>
                <a:cxn ang="0">
                  <a:pos x="44" y="9"/>
                </a:cxn>
                <a:cxn ang="0">
                  <a:pos x="44" y="25"/>
                </a:cxn>
                <a:cxn ang="0">
                  <a:pos x="50" y="29"/>
                </a:cxn>
                <a:cxn ang="0">
                  <a:pos x="59" y="38"/>
                </a:cxn>
                <a:cxn ang="0">
                  <a:pos x="67" y="30"/>
                </a:cxn>
                <a:cxn ang="0">
                  <a:pos x="78" y="25"/>
                </a:cxn>
                <a:cxn ang="0">
                  <a:pos x="92" y="14"/>
                </a:cxn>
                <a:cxn ang="0">
                  <a:pos x="98" y="17"/>
                </a:cxn>
                <a:cxn ang="0">
                  <a:pos x="109" y="25"/>
                </a:cxn>
                <a:cxn ang="0">
                  <a:pos x="121" y="25"/>
                </a:cxn>
                <a:cxn ang="0">
                  <a:pos x="130" y="29"/>
                </a:cxn>
                <a:cxn ang="0">
                  <a:pos x="130" y="30"/>
                </a:cxn>
                <a:cxn ang="0">
                  <a:pos x="128" y="28"/>
                </a:cxn>
              </a:cxnLst>
              <a:rect l="0" t="0" r="r" b="b"/>
              <a:pathLst>
                <a:path w="255" h="133">
                  <a:moveTo>
                    <a:pt x="128" y="28"/>
                  </a:moveTo>
                  <a:cubicBezTo>
                    <a:pt x="133" y="33"/>
                    <a:pt x="149" y="39"/>
                    <a:pt x="160" y="39"/>
                  </a:cubicBezTo>
                  <a:cubicBezTo>
                    <a:pt x="165" y="39"/>
                    <a:pt x="168" y="45"/>
                    <a:pt x="173" y="45"/>
                  </a:cubicBezTo>
                  <a:cubicBezTo>
                    <a:pt x="173" y="48"/>
                    <a:pt x="176" y="49"/>
                    <a:pt x="179" y="49"/>
                  </a:cubicBezTo>
                  <a:cubicBezTo>
                    <a:pt x="193" y="54"/>
                    <a:pt x="192" y="66"/>
                    <a:pt x="203" y="71"/>
                  </a:cubicBezTo>
                  <a:cubicBezTo>
                    <a:pt x="207" y="73"/>
                    <a:pt x="217" y="68"/>
                    <a:pt x="217" y="78"/>
                  </a:cubicBezTo>
                  <a:cubicBezTo>
                    <a:pt x="217" y="83"/>
                    <a:pt x="208" y="81"/>
                    <a:pt x="208" y="85"/>
                  </a:cubicBezTo>
                  <a:cubicBezTo>
                    <a:pt x="208" y="87"/>
                    <a:pt x="216" y="95"/>
                    <a:pt x="217" y="96"/>
                  </a:cubicBezTo>
                  <a:cubicBezTo>
                    <a:pt x="221" y="100"/>
                    <a:pt x="220" y="103"/>
                    <a:pt x="224" y="108"/>
                  </a:cubicBezTo>
                  <a:cubicBezTo>
                    <a:pt x="225" y="111"/>
                    <a:pt x="230" y="113"/>
                    <a:pt x="233" y="113"/>
                  </a:cubicBezTo>
                  <a:cubicBezTo>
                    <a:pt x="235" y="113"/>
                    <a:pt x="236" y="116"/>
                    <a:pt x="237" y="118"/>
                  </a:cubicBezTo>
                  <a:cubicBezTo>
                    <a:pt x="238" y="120"/>
                    <a:pt x="240" y="118"/>
                    <a:pt x="242" y="119"/>
                  </a:cubicBezTo>
                  <a:cubicBezTo>
                    <a:pt x="245" y="119"/>
                    <a:pt x="246" y="122"/>
                    <a:pt x="247" y="124"/>
                  </a:cubicBezTo>
                  <a:cubicBezTo>
                    <a:pt x="247" y="126"/>
                    <a:pt x="254" y="125"/>
                    <a:pt x="255" y="126"/>
                  </a:cubicBezTo>
                  <a:cubicBezTo>
                    <a:pt x="253" y="127"/>
                    <a:pt x="250" y="130"/>
                    <a:pt x="250" y="133"/>
                  </a:cubicBezTo>
                  <a:cubicBezTo>
                    <a:pt x="249" y="133"/>
                    <a:pt x="248" y="133"/>
                    <a:pt x="247" y="133"/>
                  </a:cubicBezTo>
                  <a:cubicBezTo>
                    <a:pt x="246" y="133"/>
                    <a:pt x="240" y="128"/>
                    <a:pt x="239" y="127"/>
                  </a:cubicBezTo>
                  <a:cubicBezTo>
                    <a:pt x="227" y="127"/>
                    <a:pt x="227" y="127"/>
                    <a:pt x="227" y="127"/>
                  </a:cubicBezTo>
                  <a:cubicBezTo>
                    <a:pt x="221" y="126"/>
                    <a:pt x="210" y="121"/>
                    <a:pt x="210" y="116"/>
                  </a:cubicBezTo>
                  <a:cubicBezTo>
                    <a:pt x="210" y="115"/>
                    <a:pt x="207" y="114"/>
                    <a:pt x="206" y="113"/>
                  </a:cubicBezTo>
                  <a:cubicBezTo>
                    <a:pt x="197" y="104"/>
                    <a:pt x="189" y="92"/>
                    <a:pt x="175" y="92"/>
                  </a:cubicBezTo>
                  <a:cubicBezTo>
                    <a:pt x="164" y="92"/>
                    <a:pt x="165" y="100"/>
                    <a:pt x="158" y="103"/>
                  </a:cubicBezTo>
                  <a:cubicBezTo>
                    <a:pt x="160" y="108"/>
                    <a:pt x="156" y="110"/>
                    <a:pt x="156" y="113"/>
                  </a:cubicBezTo>
                  <a:cubicBezTo>
                    <a:pt x="146" y="113"/>
                    <a:pt x="144" y="113"/>
                    <a:pt x="139" y="113"/>
                  </a:cubicBezTo>
                  <a:cubicBezTo>
                    <a:pt x="128" y="113"/>
                    <a:pt x="125" y="100"/>
                    <a:pt x="113" y="100"/>
                  </a:cubicBezTo>
                  <a:cubicBezTo>
                    <a:pt x="112" y="100"/>
                    <a:pt x="107" y="100"/>
                    <a:pt x="107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4" y="102"/>
                    <a:pt x="90" y="102"/>
                    <a:pt x="90" y="99"/>
                  </a:cubicBezTo>
                  <a:cubicBezTo>
                    <a:pt x="90" y="93"/>
                    <a:pt x="99" y="91"/>
                    <a:pt x="101" y="90"/>
                  </a:cubicBezTo>
                  <a:cubicBezTo>
                    <a:pt x="95" y="84"/>
                    <a:pt x="98" y="78"/>
                    <a:pt x="96" y="71"/>
                  </a:cubicBezTo>
                  <a:cubicBezTo>
                    <a:pt x="94" y="66"/>
                    <a:pt x="82" y="61"/>
                    <a:pt x="77" y="59"/>
                  </a:cubicBezTo>
                  <a:cubicBezTo>
                    <a:pt x="72" y="56"/>
                    <a:pt x="60" y="54"/>
                    <a:pt x="53" y="54"/>
                  </a:cubicBezTo>
                  <a:cubicBezTo>
                    <a:pt x="47" y="54"/>
                    <a:pt x="44" y="43"/>
                    <a:pt x="37" y="45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4"/>
                    <a:pt x="34" y="49"/>
                    <a:pt x="30" y="49"/>
                  </a:cubicBezTo>
                  <a:cubicBezTo>
                    <a:pt x="29" y="49"/>
                    <a:pt x="26" y="49"/>
                    <a:pt x="26" y="48"/>
                  </a:cubicBezTo>
                  <a:cubicBezTo>
                    <a:pt x="24" y="43"/>
                    <a:pt x="26" y="41"/>
                    <a:pt x="24" y="38"/>
                  </a:cubicBezTo>
                  <a:cubicBezTo>
                    <a:pt x="22" y="34"/>
                    <a:pt x="17" y="36"/>
                    <a:pt x="16" y="33"/>
                  </a:cubicBezTo>
                  <a:cubicBezTo>
                    <a:pt x="22" y="29"/>
                    <a:pt x="35" y="30"/>
                    <a:pt x="38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0" y="26"/>
                    <a:pt x="27" y="27"/>
                    <a:pt x="23" y="27"/>
                  </a:cubicBezTo>
                  <a:cubicBezTo>
                    <a:pt x="20" y="27"/>
                    <a:pt x="19" y="26"/>
                    <a:pt x="16" y="26"/>
                  </a:cubicBezTo>
                  <a:cubicBezTo>
                    <a:pt x="15" y="25"/>
                    <a:pt x="14" y="23"/>
                    <a:pt x="14" y="22"/>
                  </a:cubicBezTo>
                  <a:cubicBezTo>
                    <a:pt x="11" y="15"/>
                    <a:pt x="0" y="18"/>
                    <a:pt x="0" y="12"/>
                  </a:cubicBezTo>
                  <a:cubicBezTo>
                    <a:pt x="0" y="9"/>
                    <a:pt x="4" y="8"/>
                    <a:pt x="6" y="8"/>
                  </a:cubicBezTo>
                  <a:cubicBezTo>
                    <a:pt x="12" y="8"/>
                    <a:pt x="15" y="0"/>
                    <a:pt x="23" y="0"/>
                  </a:cubicBezTo>
                  <a:cubicBezTo>
                    <a:pt x="30" y="0"/>
                    <a:pt x="36" y="7"/>
                    <a:pt x="44" y="9"/>
                  </a:cubicBezTo>
                  <a:cubicBezTo>
                    <a:pt x="44" y="15"/>
                    <a:pt x="44" y="22"/>
                    <a:pt x="44" y="25"/>
                  </a:cubicBezTo>
                  <a:cubicBezTo>
                    <a:pt x="44" y="27"/>
                    <a:pt x="46" y="29"/>
                    <a:pt x="50" y="29"/>
                  </a:cubicBezTo>
                  <a:cubicBezTo>
                    <a:pt x="50" y="31"/>
                    <a:pt x="56" y="38"/>
                    <a:pt x="59" y="38"/>
                  </a:cubicBezTo>
                  <a:cubicBezTo>
                    <a:pt x="62" y="38"/>
                    <a:pt x="66" y="31"/>
                    <a:pt x="67" y="30"/>
                  </a:cubicBezTo>
                  <a:cubicBezTo>
                    <a:pt x="71" y="27"/>
                    <a:pt x="71" y="26"/>
                    <a:pt x="78" y="25"/>
                  </a:cubicBezTo>
                  <a:cubicBezTo>
                    <a:pt x="82" y="23"/>
                    <a:pt x="87" y="15"/>
                    <a:pt x="92" y="14"/>
                  </a:cubicBezTo>
                  <a:cubicBezTo>
                    <a:pt x="93" y="17"/>
                    <a:pt x="96" y="16"/>
                    <a:pt x="98" y="17"/>
                  </a:cubicBezTo>
                  <a:cubicBezTo>
                    <a:pt x="103" y="18"/>
                    <a:pt x="106" y="24"/>
                    <a:pt x="109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8" y="29"/>
                    <a:pt x="130" y="29"/>
                  </a:cubicBezTo>
                  <a:cubicBezTo>
                    <a:pt x="130" y="30"/>
                    <a:pt x="130" y="30"/>
                    <a:pt x="130" y="30"/>
                  </a:cubicBezTo>
                  <a:lnTo>
                    <a:pt x="128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0" name="Group 361"/>
            <p:cNvGrpSpPr/>
            <p:nvPr/>
          </p:nvGrpSpPr>
          <p:grpSpPr>
            <a:xfrm>
              <a:off x="6275388" y="2917825"/>
              <a:ext cx="966788" cy="806451"/>
              <a:chOff x="6275388" y="2917825"/>
              <a:chExt cx="966788" cy="806451"/>
            </a:xfrm>
            <a:grpFill/>
          </p:grpSpPr>
          <p:sp>
            <p:nvSpPr>
              <p:cNvPr id="481" name="Freeform 7"/>
              <p:cNvSpPr>
                <a:spLocks/>
              </p:cNvSpPr>
              <p:nvPr/>
            </p:nvSpPr>
            <p:spPr bwMode="auto">
              <a:xfrm>
                <a:off x="6623050" y="2968625"/>
                <a:ext cx="11113" cy="254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2" name="Freeform 8"/>
              <p:cNvSpPr>
                <a:spLocks/>
              </p:cNvSpPr>
              <p:nvPr/>
            </p:nvSpPr>
            <p:spPr bwMode="auto">
              <a:xfrm>
                <a:off x="6867525" y="2944813"/>
                <a:ext cx="65088" cy="3810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3" name="Freeform 10"/>
              <p:cNvSpPr>
                <a:spLocks/>
              </p:cNvSpPr>
              <p:nvPr/>
            </p:nvSpPr>
            <p:spPr bwMode="auto">
              <a:xfrm>
                <a:off x="6911975" y="2917825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4" name="Freeform 11"/>
              <p:cNvSpPr>
                <a:spLocks/>
              </p:cNvSpPr>
              <p:nvPr/>
            </p:nvSpPr>
            <p:spPr bwMode="auto">
              <a:xfrm>
                <a:off x="6972300" y="2967038"/>
                <a:ext cx="17463" cy="20638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5" name="Freeform 12"/>
              <p:cNvSpPr>
                <a:spLocks/>
              </p:cNvSpPr>
              <p:nvPr/>
            </p:nvSpPr>
            <p:spPr bwMode="auto">
              <a:xfrm>
                <a:off x="7086600" y="3046413"/>
                <a:ext cx="9525" cy="1111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6" name="Freeform 13"/>
              <p:cNvSpPr>
                <a:spLocks/>
              </p:cNvSpPr>
              <p:nvPr/>
            </p:nvSpPr>
            <p:spPr bwMode="auto">
              <a:xfrm>
                <a:off x="7061200" y="3036888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7" name="Freeform 14"/>
              <p:cNvSpPr>
                <a:spLocks/>
              </p:cNvSpPr>
              <p:nvPr/>
            </p:nvSpPr>
            <p:spPr bwMode="auto">
              <a:xfrm>
                <a:off x="7064375" y="3013075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8" name="Freeform 15"/>
              <p:cNvSpPr>
                <a:spLocks/>
              </p:cNvSpPr>
              <p:nvPr/>
            </p:nvSpPr>
            <p:spPr bwMode="auto">
              <a:xfrm>
                <a:off x="7027863" y="2998788"/>
                <a:ext cx="238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9" name="Freeform 16"/>
              <p:cNvSpPr>
                <a:spLocks/>
              </p:cNvSpPr>
              <p:nvPr/>
            </p:nvSpPr>
            <p:spPr bwMode="auto">
              <a:xfrm>
                <a:off x="7002463" y="2984500"/>
                <a:ext cx="142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0" name="Freeform 17"/>
              <p:cNvSpPr>
                <a:spLocks/>
              </p:cNvSpPr>
              <p:nvPr/>
            </p:nvSpPr>
            <p:spPr bwMode="auto">
              <a:xfrm>
                <a:off x="6800850" y="3594100"/>
                <a:ext cx="63500" cy="65088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1" name="Freeform 18"/>
              <p:cNvSpPr>
                <a:spLocks/>
              </p:cNvSpPr>
              <p:nvPr/>
            </p:nvSpPr>
            <p:spPr bwMode="auto">
              <a:xfrm>
                <a:off x="6275388" y="3057525"/>
                <a:ext cx="676275" cy="509588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2" name="Freeform 19"/>
              <p:cNvSpPr>
                <a:spLocks/>
              </p:cNvSpPr>
              <p:nvPr/>
            </p:nvSpPr>
            <p:spPr bwMode="auto">
              <a:xfrm>
                <a:off x="7043738" y="3598863"/>
                <a:ext cx="127000" cy="125413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3" name="Freeform 20"/>
              <p:cNvSpPr>
                <a:spLocks/>
              </p:cNvSpPr>
              <p:nvPr/>
            </p:nvSpPr>
            <p:spPr bwMode="auto">
              <a:xfrm>
                <a:off x="7148513" y="3476625"/>
                <a:ext cx="93663" cy="139700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4" name="Freeform 116"/>
              <p:cNvSpPr>
                <a:spLocks/>
              </p:cNvSpPr>
              <p:nvPr/>
            </p:nvSpPr>
            <p:spPr bwMode="auto">
              <a:xfrm>
                <a:off x="6856413" y="3582988"/>
                <a:ext cx="6350" cy="9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5" name="Freeform 117"/>
              <p:cNvSpPr>
                <a:spLocks/>
              </p:cNvSpPr>
              <p:nvPr/>
            </p:nvSpPr>
            <p:spPr bwMode="auto">
              <a:xfrm>
                <a:off x="6664325" y="3500438"/>
                <a:ext cx="22225" cy="1111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6" name="Freeform 118"/>
              <p:cNvSpPr>
                <a:spLocks/>
              </p:cNvSpPr>
              <p:nvPr/>
            </p:nvSpPr>
            <p:spPr bwMode="auto">
              <a:xfrm>
                <a:off x="6556375" y="3065463"/>
                <a:ext cx="22225" cy="9525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90" name="Group 383"/>
          <p:cNvGrpSpPr/>
          <p:nvPr/>
        </p:nvGrpSpPr>
        <p:grpSpPr>
          <a:xfrm>
            <a:off x="4708943" y="1302203"/>
            <a:ext cx="3386973" cy="2393913"/>
            <a:chOff x="4713288" y="1038225"/>
            <a:chExt cx="2847975" cy="2012950"/>
          </a:xfrm>
          <a:solidFill>
            <a:schemeClr val="bg1">
              <a:lumMod val="95000"/>
            </a:schemeClr>
          </a:solidFill>
        </p:grpSpPr>
        <p:sp>
          <p:nvSpPr>
            <p:cNvPr id="412" name="Freeform 101"/>
            <p:cNvSpPr>
              <a:spLocks/>
            </p:cNvSpPr>
            <p:nvPr/>
          </p:nvSpPr>
          <p:spPr bwMode="auto">
            <a:xfrm>
              <a:off x="4818063" y="2127250"/>
              <a:ext cx="622300" cy="538163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3" name="Freeform 102"/>
            <p:cNvSpPr>
              <a:spLocks/>
            </p:cNvSpPr>
            <p:nvPr/>
          </p:nvSpPr>
          <p:spPr bwMode="auto">
            <a:xfrm>
              <a:off x="5713413" y="2714625"/>
              <a:ext cx="33338" cy="63500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4" name="Freeform 103"/>
            <p:cNvSpPr>
              <a:spLocks/>
            </p:cNvSpPr>
            <p:nvPr/>
          </p:nvSpPr>
          <p:spPr bwMode="auto">
            <a:xfrm>
              <a:off x="5397500" y="2195513"/>
              <a:ext cx="677863" cy="544513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5" name="Freeform 104"/>
            <p:cNvSpPr>
              <a:spLocks/>
            </p:cNvSpPr>
            <p:nvPr/>
          </p:nvSpPr>
          <p:spPr bwMode="auto">
            <a:xfrm>
              <a:off x="5975350" y="2781300"/>
              <a:ext cx="177800" cy="192088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6" name="Freeform 105"/>
            <p:cNvSpPr>
              <a:spLocks/>
            </p:cNvSpPr>
            <p:nvPr/>
          </p:nvSpPr>
          <p:spPr bwMode="auto">
            <a:xfrm>
              <a:off x="6203950" y="2757488"/>
              <a:ext cx="169863" cy="188913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7" name="Freeform 106"/>
            <p:cNvSpPr>
              <a:spLocks/>
            </p:cNvSpPr>
            <p:nvPr/>
          </p:nvSpPr>
          <p:spPr bwMode="auto">
            <a:xfrm>
              <a:off x="6367463" y="2847975"/>
              <a:ext cx="106363" cy="123825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8" name="Freeform 107"/>
            <p:cNvSpPr>
              <a:spLocks/>
            </p:cNvSpPr>
            <p:nvPr/>
          </p:nvSpPr>
          <p:spPr bwMode="auto">
            <a:xfrm>
              <a:off x="6145213" y="2973388"/>
              <a:ext cx="171450" cy="49213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9" name="Freeform 108"/>
            <p:cNvSpPr>
              <a:spLocks/>
            </p:cNvSpPr>
            <p:nvPr/>
          </p:nvSpPr>
          <p:spPr bwMode="auto">
            <a:xfrm>
              <a:off x="6386513" y="3013075"/>
              <a:ext cx="52388" cy="12700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0" name="Freeform 109"/>
            <p:cNvSpPr>
              <a:spLocks/>
            </p:cNvSpPr>
            <p:nvPr/>
          </p:nvSpPr>
          <p:spPr bwMode="auto">
            <a:xfrm>
              <a:off x="6335713" y="3016250"/>
              <a:ext cx="36513" cy="12700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1" name="Freeform 110"/>
            <p:cNvSpPr>
              <a:spLocks/>
            </p:cNvSpPr>
            <p:nvPr/>
          </p:nvSpPr>
          <p:spPr bwMode="auto">
            <a:xfrm>
              <a:off x="6373813" y="3030538"/>
              <a:ext cx="26988" cy="19050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2" name="Freeform 111"/>
            <p:cNvSpPr>
              <a:spLocks/>
            </p:cNvSpPr>
            <p:nvPr/>
          </p:nvSpPr>
          <p:spPr bwMode="auto">
            <a:xfrm>
              <a:off x="6323013" y="3014663"/>
              <a:ext cx="111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3" name="Freeform 112"/>
            <p:cNvSpPr>
              <a:spLocks/>
            </p:cNvSpPr>
            <p:nvPr/>
          </p:nvSpPr>
          <p:spPr bwMode="auto">
            <a:xfrm>
              <a:off x="6448425" y="3016250"/>
              <a:ext cx="58738" cy="34925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4" name="Freeform 113"/>
            <p:cNvSpPr>
              <a:spLocks/>
            </p:cNvSpPr>
            <p:nvPr/>
          </p:nvSpPr>
          <p:spPr bwMode="auto">
            <a:xfrm>
              <a:off x="6489700" y="2922588"/>
              <a:ext cx="17463" cy="19050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5" name="Freeform 114"/>
            <p:cNvSpPr>
              <a:spLocks/>
            </p:cNvSpPr>
            <p:nvPr/>
          </p:nvSpPr>
          <p:spPr bwMode="auto">
            <a:xfrm>
              <a:off x="6519863" y="2924175"/>
              <a:ext cx="47625" cy="14288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6" name="Freeform 115"/>
            <p:cNvSpPr>
              <a:spLocks/>
            </p:cNvSpPr>
            <p:nvPr/>
          </p:nvSpPr>
          <p:spPr bwMode="auto">
            <a:xfrm>
              <a:off x="6513513" y="2836863"/>
              <a:ext cx="19050" cy="46038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7" name="Freeform 119"/>
            <p:cNvSpPr>
              <a:spLocks/>
            </p:cNvSpPr>
            <p:nvPr/>
          </p:nvSpPr>
          <p:spPr bwMode="auto">
            <a:xfrm>
              <a:off x="6424613" y="2709863"/>
              <a:ext cx="76200" cy="71438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8" name="Freeform 120"/>
            <p:cNvSpPr>
              <a:spLocks/>
            </p:cNvSpPr>
            <p:nvPr/>
          </p:nvSpPr>
          <p:spPr bwMode="auto">
            <a:xfrm>
              <a:off x="6354763" y="2690813"/>
              <a:ext cx="36513" cy="39688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9" name="Freeform 121"/>
            <p:cNvSpPr>
              <a:spLocks/>
            </p:cNvSpPr>
            <p:nvPr/>
          </p:nvSpPr>
          <p:spPr bwMode="auto">
            <a:xfrm>
              <a:off x="6383338" y="2563813"/>
              <a:ext cx="71438" cy="101600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0" name="Freeform 122"/>
            <p:cNvSpPr>
              <a:spLocks/>
            </p:cNvSpPr>
            <p:nvPr/>
          </p:nvSpPr>
          <p:spPr bwMode="auto">
            <a:xfrm>
              <a:off x="6457950" y="2665413"/>
              <a:ext cx="23813" cy="41275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1" name="Freeform 123"/>
            <p:cNvSpPr>
              <a:spLocks/>
            </p:cNvSpPr>
            <p:nvPr/>
          </p:nvSpPr>
          <p:spPr bwMode="auto">
            <a:xfrm>
              <a:off x="6423025" y="2676525"/>
              <a:ext cx="19050" cy="2540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2" name="Freeform 124"/>
            <p:cNvSpPr>
              <a:spLocks/>
            </p:cNvSpPr>
            <p:nvPr/>
          </p:nvSpPr>
          <p:spPr bwMode="auto">
            <a:xfrm>
              <a:off x="6432550" y="2692400"/>
              <a:ext cx="19050" cy="31750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3" name="Freeform 125"/>
            <p:cNvSpPr>
              <a:spLocks/>
            </p:cNvSpPr>
            <p:nvPr/>
          </p:nvSpPr>
          <p:spPr bwMode="auto">
            <a:xfrm>
              <a:off x="6450013" y="2693988"/>
              <a:ext cx="7938" cy="2063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4" name="Freeform 126"/>
            <p:cNvSpPr>
              <a:spLocks/>
            </p:cNvSpPr>
            <p:nvPr/>
          </p:nvSpPr>
          <p:spPr bwMode="auto">
            <a:xfrm>
              <a:off x="6454775" y="2706688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5" name="Freeform 127"/>
            <p:cNvSpPr>
              <a:spLocks/>
            </p:cNvSpPr>
            <p:nvPr/>
          </p:nvSpPr>
          <p:spPr bwMode="auto">
            <a:xfrm>
              <a:off x="6442075" y="2665413"/>
              <a:ext cx="12700" cy="174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6" name="Freeform 128"/>
            <p:cNvSpPr>
              <a:spLocks/>
            </p:cNvSpPr>
            <p:nvPr/>
          </p:nvSpPr>
          <p:spPr bwMode="auto">
            <a:xfrm>
              <a:off x="6397625" y="2649538"/>
              <a:ext cx="19050" cy="20638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7" name="Freeform 129"/>
            <p:cNvSpPr>
              <a:spLocks/>
            </p:cNvSpPr>
            <p:nvPr/>
          </p:nvSpPr>
          <p:spPr bwMode="auto">
            <a:xfrm>
              <a:off x="6416675" y="265271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8" name="Freeform 130"/>
            <p:cNvSpPr>
              <a:spLocks/>
            </p:cNvSpPr>
            <p:nvPr/>
          </p:nvSpPr>
          <p:spPr bwMode="auto">
            <a:xfrm>
              <a:off x="6388100" y="2441575"/>
              <a:ext cx="36513" cy="50800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9" name="Freeform 131"/>
            <p:cNvSpPr>
              <a:spLocks/>
            </p:cNvSpPr>
            <p:nvPr/>
          </p:nvSpPr>
          <p:spPr bwMode="auto">
            <a:xfrm>
              <a:off x="6194425" y="2532063"/>
              <a:ext cx="41275" cy="34925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0" name="Freeform 132"/>
            <p:cNvSpPr>
              <a:spLocks/>
            </p:cNvSpPr>
            <p:nvPr/>
          </p:nvSpPr>
          <p:spPr bwMode="auto">
            <a:xfrm>
              <a:off x="6015038" y="2476500"/>
              <a:ext cx="195263" cy="374650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1" name="Freeform 133"/>
            <p:cNvSpPr>
              <a:spLocks/>
            </p:cNvSpPr>
            <p:nvPr/>
          </p:nvSpPr>
          <p:spPr bwMode="auto">
            <a:xfrm>
              <a:off x="6142038" y="2898775"/>
              <a:ext cx="26988" cy="2540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2" name="Freeform 134"/>
            <p:cNvSpPr>
              <a:spLocks/>
            </p:cNvSpPr>
            <p:nvPr/>
          </p:nvSpPr>
          <p:spPr bwMode="auto">
            <a:xfrm>
              <a:off x="6183313" y="2917825"/>
              <a:ext cx="11113" cy="111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3" name="Freeform 135"/>
            <p:cNvSpPr>
              <a:spLocks/>
            </p:cNvSpPr>
            <p:nvPr/>
          </p:nvSpPr>
          <p:spPr bwMode="auto">
            <a:xfrm>
              <a:off x="6035675" y="2892425"/>
              <a:ext cx="9525" cy="158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4" name="Freeform 136"/>
            <p:cNvSpPr>
              <a:spLocks/>
            </p:cNvSpPr>
            <p:nvPr/>
          </p:nvSpPr>
          <p:spPr bwMode="auto">
            <a:xfrm>
              <a:off x="6013450" y="2855913"/>
              <a:ext cx="15875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5" name="Freeform 137"/>
            <p:cNvSpPr>
              <a:spLocks/>
            </p:cNvSpPr>
            <p:nvPr/>
          </p:nvSpPr>
          <p:spPr bwMode="auto">
            <a:xfrm>
              <a:off x="6548438" y="2284413"/>
              <a:ext cx="41275" cy="49213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6" name="Freeform 138"/>
            <p:cNvSpPr>
              <a:spLocks/>
            </p:cNvSpPr>
            <p:nvPr/>
          </p:nvSpPr>
          <p:spPr bwMode="auto">
            <a:xfrm>
              <a:off x="6596063" y="2271713"/>
              <a:ext cx="42863" cy="30163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7" name="Freeform 139"/>
            <p:cNvSpPr>
              <a:spLocks/>
            </p:cNvSpPr>
            <p:nvPr/>
          </p:nvSpPr>
          <p:spPr bwMode="auto">
            <a:xfrm>
              <a:off x="6572250" y="2136775"/>
              <a:ext cx="185738" cy="153988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8" name="Freeform 140"/>
            <p:cNvSpPr>
              <a:spLocks/>
            </p:cNvSpPr>
            <p:nvPr/>
          </p:nvSpPr>
          <p:spPr bwMode="auto">
            <a:xfrm>
              <a:off x="6721475" y="2054225"/>
              <a:ext cx="96838" cy="80963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9" name="Freeform 141"/>
            <p:cNvSpPr>
              <a:spLocks/>
            </p:cNvSpPr>
            <p:nvPr/>
          </p:nvSpPr>
          <p:spPr bwMode="auto">
            <a:xfrm>
              <a:off x="6816725" y="2073275"/>
              <a:ext cx="15875" cy="14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0" name="Freeform 142"/>
            <p:cNvSpPr>
              <a:spLocks/>
            </p:cNvSpPr>
            <p:nvPr/>
          </p:nvSpPr>
          <p:spPr bwMode="auto">
            <a:xfrm>
              <a:off x="6848475" y="2052638"/>
              <a:ext cx="22225" cy="1587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1" name="Freeform 143"/>
            <p:cNvSpPr>
              <a:spLocks/>
            </p:cNvSpPr>
            <p:nvPr/>
          </p:nvSpPr>
          <p:spPr bwMode="auto">
            <a:xfrm>
              <a:off x="6888163" y="2035175"/>
              <a:ext cx="12700" cy="111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2" name="Freeform 144"/>
            <p:cNvSpPr>
              <a:spLocks/>
            </p:cNvSpPr>
            <p:nvPr/>
          </p:nvSpPr>
          <p:spPr bwMode="auto">
            <a:xfrm>
              <a:off x="6753225" y="1855788"/>
              <a:ext cx="47625" cy="184150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3" name="Freeform 145"/>
            <p:cNvSpPr>
              <a:spLocks/>
            </p:cNvSpPr>
            <p:nvPr/>
          </p:nvSpPr>
          <p:spPr bwMode="auto">
            <a:xfrm>
              <a:off x="5241925" y="1219200"/>
              <a:ext cx="292100" cy="214313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4" name="Freeform 146"/>
            <p:cNvSpPr>
              <a:spLocks/>
            </p:cNvSpPr>
            <p:nvPr/>
          </p:nvSpPr>
          <p:spPr bwMode="auto">
            <a:xfrm>
              <a:off x="4713288" y="1196975"/>
              <a:ext cx="2847975" cy="105886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5" name="Freeform 147"/>
            <p:cNvSpPr>
              <a:spLocks/>
            </p:cNvSpPr>
            <p:nvPr/>
          </p:nvSpPr>
          <p:spPr bwMode="auto">
            <a:xfrm>
              <a:off x="5614988" y="1879600"/>
              <a:ext cx="1023938" cy="646113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6" name="Freeform 148"/>
            <p:cNvSpPr>
              <a:spLocks/>
            </p:cNvSpPr>
            <p:nvPr/>
          </p:nvSpPr>
          <p:spPr bwMode="auto">
            <a:xfrm>
              <a:off x="7369175" y="1395413"/>
              <a:ext cx="58738" cy="25400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7" name="Freeform 149"/>
            <p:cNvSpPr>
              <a:spLocks/>
            </p:cNvSpPr>
            <p:nvPr/>
          </p:nvSpPr>
          <p:spPr bwMode="auto">
            <a:xfrm>
              <a:off x="7191375" y="1443038"/>
              <a:ext cx="23813" cy="14288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8" name="Freeform 150"/>
            <p:cNvSpPr>
              <a:spLocks/>
            </p:cNvSpPr>
            <p:nvPr/>
          </p:nvSpPr>
          <p:spPr bwMode="auto">
            <a:xfrm>
              <a:off x="6645275" y="1257300"/>
              <a:ext cx="11113" cy="1270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9" name="Freeform 151"/>
            <p:cNvSpPr>
              <a:spLocks/>
            </p:cNvSpPr>
            <p:nvPr/>
          </p:nvSpPr>
          <p:spPr bwMode="auto">
            <a:xfrm>
              <a:off x="6249988" y="1300163"/>
              <a:ext cx="26988" cy="158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0" name="Freeform 152"/>
            <p:cNvSpPr>
              <a:spLocks/>
            </p:cNvSpPr>
            <p:nvPr/>
          </p:nvSpPr>
          <p:spPr bwMode="auto">
            <a:xfrm>
              <a:off x="6043613" y="1128713"/>
              <a:ext cx="100013" cy="57150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1" name="Freeform 153"/>
            <p:cNvSpPr>
              <a:spLocks/>
            </p:cNvSpPr>
            <p:nvPr/>
          </p:nvSpPr>
          <p:spPr bwMode="auto">
            <a:xfrm>
              <a:off x="5900738" y="1101725"/>
              <a:ext cx="39688" cy="206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2" name="Freeform 154"/>
            <p:cNvSpPr>
              <a:spLocks/>
            </p:cNvSpPr>
            <p:nvPr/>
          </p:nvSpPr>
          <p:spPr bwMode="auto">
            <a:xfrm>
              <a:off x="5913438" y="1057275"/>
              <a:ext cx="139700" cy="98425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3" name="Freeform 155"/>
            <p:cNvSpPr>
              <a:spLocks/>
            </p:cNvSpPr>
            <p:nvPr/>
          </p:nvSpPr>
          <p:spPr bwMode="auto">
            <a:xfrm>
              <a:off x="5973763" y="1212850"/>
              <a:ext cx="17463" cy="127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4" name="Freeform 156"/>
            <p:cNvSpPr>
              <a:spLocks/>
            </p:cNvSpPr>
            <p:nvPr/>
          </p:nvSpPr>
          <p:spPr bwMode="auto">
            <a:xfrm>
              <a:off x="5886450" y="1060450"/>
              <a:ext cx="23813" cy="7938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5" name="Freeform 157"/>
            <p:cNvSpPr>
              <a:spLocks/>
            </p:cNvSpPr>
            <p:nvPr/>
          </p:nvSpPr>
          <p:spPr bwMode="auto">
            <a:xfrm>
              <a:off x="6162675" y="1173163"/>
              <a:ext cx="20638" cy="952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6" name="Freeform 158"/>
            <p:cNvSpPr>
              <a:spLocks/>
            </p:cNvSpPr>
            <p:nvPr/>
          </p:nvSpPr>
          <p:spPr bwMode="auto">
            <a:xfrm>
              <a:off x="5119688" y="1074738"/>
              <a:ext cx="117475" cy="36513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7" name="Freeform 159"/>
            <p:cNvSpPr>
              <a:spLocks/>
            </p:cNvSpPr>
            <p:nvPr/>
          </p:nvSpPr>
          <p:spPr bwMode="auto">
            <a:xfrm>
              <a:off x="5427663" y="1052513"/>
              <a:ext cx="41275" cy="26988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8" name="Freeform 160"/>
            <p:cNvSpPr>
              <a:spLocks/>
            </p:cNvSpPr>
            <p:nvPr/>
          </p:nvSpPr>
          <p:spPr bwMode="auto">
            <a:xfrm>
              <a:off x="5373688" y="1069975"/>
              <a:ext cx="44450" cy="25400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9" name="Freeform 161"/>
            <p:cNvSpPr>
              <a:spLocks/>
            </p:cNvSpPr>
            <p:nvPr/>
          </p:nvSpPr>
          <p:spPr bwMode="auto">
            <a:xfrm>
              <a:off x="5314950" y="1092200"/>
              <a:ext cx="44450" cy="1587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0" name="Freeform 162"/>
            <p:cNvSpPr>
              <a:spLocks/>
            </p:cNvSpPr>
            <p:nvPr/>
          </p:nvSpPr>
          <p:spPr bwMode="auto">
            <a:xfrm>
              <a:off x="5287963" y="1038225"/>
              <a:ext cx="71438" cy="49213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1" name="Freeform 164"/>
            <p:cNvSpPr>
              <a:spLocks/>
            </p:cNvSpPr>
            <p:nvPr/>
          </p:nvSpPr>
          <p:spPr bwMode="auto">
            <a:xfrm>
              <a:off x="6675438" y="1244600"/>
              <a:ext cx="128588" cy="49213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2" name="Freeform 165"/>
            <p:cNvSpPr>
              <a:spLocks/>
            </p:cNvSpPr>
            <p:nvPr/>
          </p:nvSpPr>
          <p:spPr bwMode="auto">
            <a:xfrm>
              <a:off x="4924425" y="2252663"/>
              <a:ext cx="34925" cy="1746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3" name="Freeform 166"/>
            <p:cNvSpPr>
              <a:spLocks/>
            </p:cNvSpPr>
            <p:nvPr/>
          </p:nvSpPr>
          <p:spPr bwMode="auto">
            <a:xfrm>
              <a:off x="5183188" y="1463675"/>
              <a:ext cx="34925" cy="25400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4" name="Freeform 167"/>
            <p:cNvSpPr>
              <a:spLocks/>
            </p:cNvSpPr>
            <p:nvPr/>
          </p:nvSpPr>
          <p:spPr bwMode="auto">
            <a:xfrm>
              <a:off x="5359400" y="1433513"/>
              <a:ext cx="26988" cy="25400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5" name="Freeform 168"/>
            <p:cNvSpPr>
              <a:spLocks/>
            </p:cNvSpPr>
            <p:nvPr/>
          </p:nvSpPr>
          <p:spPr bwMode="auto">
            <a:xfrm>
              <a:off x="5549900" y="1338263"/>
              <a:ext cx="25400" cy="174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6" name="Freeform 169"/>
            <p:cNvSpPr>
              <a:spLocks/>
            </p:cNvSpPr>
            <p:nvPr/>
          </p:nvSpPr>
          <p:spPr bwMode="auto">
            <a:xfrm>
              <a:off x="6727825" y="1320800"/>
              <a:ext cx="53975" cy="222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7" name="Freeform 170"/>
            <p:cNvSpPr>
              <a:spLocks/>
            </p:cNvSpPr>
            <p:nvPr/>
          </p:nvSpPr>
          <p:spPr bwMode="auto">
            <a:xfrm>
              <a:off x="6832600" y="1266825"/>
              <a:ext cx="74613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8" name="Freeform 171"/>
            <p:cNvSpPr>
              <a:spLocks/>
            </p:cNvSpPr>
            <p:nvPr/>
          </p:nvSpPr>
          <p:spPr bwMode="auto">
            <a:xfrm>
              <a:off x="6726238" y="1303338"/>
              <a:ext cx="15875" cy="17463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990364" y="2820066"/>
            <a:ext cx="1644382" cy="1925687"/>
            <a:chOff x="1926699" y="2862576"/>
            <a:chExt cx="1697534" cy="1987932"/>
          </a:xfrm>
          <a:solidFill>
            <a:schemeClr val="bg1">
              <a:lumMod val="95000"/>
            </a:schemeClr>
          </a:solidFill>
        </p:grpSpPr>
        <p:grpSp>
          <p:nvGrpSpPr>
            <p:cNvPr id="398" name="Group 274"/>
            <p:cNvGrpSpPr/>
            <p:nvPr/>
          </p:nvGrpSpPr>
          <p:grpSpPr>
            <a:xfrm>
              <a:off x="2667282" y="3304994"/>
              <a:ext cx="956951" cy="1545514"/>
              <a:chOff x="3030538" y="2674938"/>
              <a:chExt cx="779463" cy="1258888"/>
            </a:xfrm>
            <a:grpFill/>
          </p:grpSpPr>
          <p:sp>
            <p:nvSpPr>
              <p:cNvPr id="410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1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99" name="Freeform 21"/>
            <p:cNvSpPr>
              <a:spLocks/>
            </p:cNvSpPr>
            <p:nvPr/>
          </p:nvSpPr>
          <p:spPr bwMode="auto">
            <a:xfrm>
              <a:off x="3070766" y="3340067"/>
              <a:ext cx="15592" cy="17541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0" name="Freeform 40"/>
            <p:cNvSpPr>
              <a:spLocks/>
            </p:cNvSpPr>
            <p:nvPr/>
          </p:nvSpPr>
          <p:spPr bwMode="auto">
            <a:xfrm>
              <a:off x="2595208" y="3075011"/>
              <a:ext cx="214391" cy="74060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1" name="Freeform 41"/>
            <p:cNvSpPr>
              <a:spLocks/>
            </p:cNvSpPr>
            <p:nvPr/>
          </p:nvSpPr>
          <p:spPr bwMode="auto">
            <a:xfrm>
              <a:off x="2624444" y="3102296"/>
              <a:ext cx="11694" cy="1364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2" name="Freeform 42"/>
            <p:cNvSpPr>
              <a:spLocks/>
            </p:cNvSpPr>
            <p:nvPr/>
          </p:nvSpPr>
          <p:spPr bwMode="auto">
            <a:xfrm>
              <a:off x="2731638" y="3174407"/>
              <a:ext cx="35082" cy="17541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3" name="Freeform 43"/>
            <p:cNvSpPr>
              <a:spLocks/>
            </p:cNvSpPr>
            <p:nvPr/>
          </p:nvSpPr>
          <p:spPr bwMode="auto">
            <a:xfrm>
              <a:off x="2957723" y="3174407"/>
              <a:ext cx="29236" cy="11694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4" name="Freeform 44"/>
            <p:cNvSpPr>
              <a:spLocks/>
            </p:cNvSpPr>
            <p:nvPr/>
          </p:nvSpPr>
          <p:spPr bwMode="auto">
            <a:xfrm>
              <a:off x="2809599" y="3143224"/>
              <a:ext cx="122788" cy="4872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5" name="Freeform 45"/>
            <p:cNvSpPr>
              <a:spLocks/>
            </p:cNvSpPr>
            <p:nvPr/>
          </p:nvSpPr>
          <p:spPr bwMode="auto">
            <a:xfrm>
              <a:off x="2723842" y="3036033"/>
              <a:ext cx="11694" cy="136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6" name="Freeform 46"/>
            <p:cNvSpPr>
              <a:spLocks/>
            </p:cNvSpPr>
            <p:nvPr/>
          </p:nvSpPr>
          <p:spPr bwMode="auto">
            <a:xfrm>
              <a:off x="2714098" y="2995104"/>
              <a:ext cx="17542" cy="584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7" name="Freeform 47"/>
            <p:cNvSpPr>
              <a:spLocks/>
            </p:cNvSpPr>
            <p:nvPr/>
          </p:nvSpPr>
          <p:spPr bwMode="auto">
            <a:xfrm>
              <a:off x="2745282" y="3002900"/>
              <a:ext cx="5848" cy="7796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8" name="Freeform 48"/>
            <p:cNvSpPr>
              <a:spLocks/>
            </p:cNvSpPr>
            <p:nvPr/>
          </p:nvSpPr>
          <p:spPr bwMode="auto">
            <a:xfrm>
              <a:off x="2819344" y="3112041"/>
              <a:ext cx="13644" cy="974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9" name="Freeform 92"/>
            <p:cNvSpPr>
              <a:spLocks/>
            </p:cNvSpPr>
            <p:nvPr/>
          </p:nvSpPr>
          <p:spPr bwMode="auto">
            <a:xfrm>
              <a:off x="1926699" y="2862576"/>
              <a:ext cx="824431" cy="553499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66" name="Oval 565"/>
          <p:cNvSpPr/>
          <p:nvPr/>
        </p:nvSpPr>
        <p:spPr bwMode="auto">
          <a:xfrm>
            <a:off x="1375567" y="1467791"/>
            <a:ext cx="1244920" cy="124685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60%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North America</a:t>
            </a:r>
            <a:endParaRPr lang="en-US" sz="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7" name="Oval 566"/>
          <p:cNvSpPr/>
          <p:nvPr/>
        </p:nvSpPr>
        <p:spPr bwMode="auto">
          <a:xfrm>
            <a:off x="2177121" y="2900397"/>
            <a:ext cx="1166367" cy="116817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40%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Latin America</a:t>
            </a:r>
            <a:endParaRPr lang="en-US" sz="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8" name="Oval 567"/>
          <p:cNvSpPr/>
          <p:nvPr/>
        </p:nvSpPr>
        <p:spPr bwMode="auto">
          <a:xfrm>
            <a:off x="3642128" y="1457343"/>
            <a:ext cx="1060907" cy="1062552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20%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Europe</a:t>
            </a:r>
            <a:endParaRPr lang="en-US" sz="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9" name="Oval 568"/>
          <p:cNvSpPr/>
          <p:nvPr/>
        </p:nvSpPr>
        <p:spPr bwMode="auto">
          <a:xfrm>
            <a:off x="4335466" y="2893799"/>
            <a:ext cx="1123111" cy="1124852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50%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Africa</a:t>
            </a:r>
            <a:endParaRPr lang="en-US" sz="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0" name="Oval 569"/>
          <p:cNvSpPr/>
          <p:nvPr/>
        </p:nvSpPr>
        <p:spPr bwMode="auto">
          <a:xfrm>
            <a:off x="5463030" y="2024383"/>
            <a:ext cx="958268" cy="959755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10%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Asia</a:t>
            </a:r>
            <a:endParaRPr lang="en-US" sz="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1" name="Oval 570"/>
          <p:cNvSpPr/>
          <p:nvPr/>
        </p:nvSpPr>
        <p:spPr bwMode="auto">
          <a:xfrm>
            <a:off x="7006571" y="2852191"/>
            <a:ext cx="1166367" cy="1168176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60%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Oceania</a:t>
            </a:r>
            <a:endParaRPr lang="en-US" sz="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5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r="3482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r="3482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Slide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70860" y="1412515"/>
            <a:ext cx="3002280" cy="2062879"/>
            <a:chOff x="3070860" y="1139491"/>
            <a:chExt cx="3002280" cy="2062879"/>
          </a:xfrm>
        </p:grpSpPr>
        <p:sp>
          <p:nvSpPr>
            <p:cNvPr id="12" name="Rectangle 11"/>
            <p:cNvSpPr/>
            <p:nvPr/>
          </p:nvSpPr>
          <p:spPr>
            <a:xfrm>
              <a:off x="3070860" y="1139491"/>
              <a:ext cx="3002280" cy="1929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4349877" y="3028950"/>
              <a:ext cx="444246" cy="1734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14459" y="1606781"/>
            <a:ext cx="715083" cy="703583"/>
            <a:chOff x="5410192" y="1965329"/>
            <a:chExt cx="1974858" cy="1943106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5524491" y="1965329"/>
              <a:ext cx="1746249" cy="1671642"/>
            </a:xfrm>
            <a:custGeom>
              <a:avLst/>
              <a:gdLst>
                <a:gd name="T0" fmla="*/ 1624 w 3300"/>
                <a:gd name="T1" fmla="*/ 203 h 3161"/>
                <a:gd name="T2" fmla="*/ 1224 w 3300"/>
                <a:gd name="T3" fmla="*/ 992 h 3161"/>
                <a:gd name="T4" fmla="*/ 1121 w 3300"/>
                <a:gd name="T5" fmla="*/ 1078 h 3161"/>
                <a:gd name="T6" fmla="*/ 224 w 3300"/>
                <a:gd name="T7" fmla="*/ 1220 h 3161"/>
                <a:gd name="T8" fmla="*/ 199 w 3300"/>
                <a:gd name="T9" fmla="*/ 1250 h 3161"/>
                <a:gd name="T10" fmla="*/ 202 w 3300"/>
                <a:gd name="T11" fmla="*/ 1288 h 3161"/>
                <a:gd name="T12" fmla="*/ 844 w 3300"/>
                <a:gd name="T13" fmla="*/ 1929 h 3161"/>
                <a:gd name="T14" fmla="*/ 876 w 3300"/>
                <a:gd name="T15" fmla="*/ 2059 h 3161"/>
                <a:gd name="T16" fmla="*/ 736 w 3300"/>
                <a:gd name="T17" fmla="*/ 2934 h 3161"/>
                <a:gd name="T18" fmla="*/ 759 w 3300"/>
                <a:gd name="T19" fmla="*/ 2958 h 3161"/>
                <a:gd name="T20" fmla="*/ 805 w 3300"/>
                <a:gd name="T21" fmla="*/ 2958 h 3161"/>
                <a:gd name="T22" fmla="*/ 1650 w 3300"/>
                <a:gd name="T23" fmla="*/ 2546 h 3161"/>
                <a:gd name="T24" fmla="*/ 2495 w 3300"/>
                <a:gd name="T25" fmla="*/ 2958 h 3161"/>
                <a:gd name="T26" fmla="*/ 2541 w 3300"/>
                <a:gd name="T27" fmla="*/ 2958 h 3161"/>
                <a:gd name="T28" fmla="*/ 2564 w 3300"/>
                <a:gd name="T29" fmla="*/ 2934 h 3161"/>
                <a:gd name="T30" fmla="*/ 2424 w 3300"/>
                <a:gd name="T31" fmla="*/ 2059 h 3161"/>
                <a:gd name="T32" fmla="*/ 2456 w 3300"/>
                <a:gd name="T33" fmla="*/ 1929 h 3161"/>
                <a:gd name="T34" fmla="*/ 3098 w 3300"/>
                <a:gd name="T35" fmla="*/ 1288 h 3161"/>
                <a:gd name="T36" fmla="*/ 3101 w 3300"/>
                <a:gd name="T37" fmla="*/ 1250 h 3161"/>
                <a:gd name="T38" fmla="*/ 3076 w 3300"/>
                <a:gd name="T39" fmla="*/ 1220 h 3161"/>
                <a:gd name="T40" fmla="*/ 2179 w 3300"/>
                <a:gd name="T41" fmla="*/ 1078 h 3161"/>
                <a:gd name="T42" fmla="*/ 2076 w 3300"/>
                <a:gd name="T43" fmla="*/ 993 h 3161"/>
                <a:gd name="T44" fmla="*/ 1686 w 3300"/>
                <a:gd name="T45" fmla="*/ 211 h 3161"/>
                <a:gd name="T46" fmla="*/ 1650 w 3300"/>
                <a:gd name="T47" fmla="*/ 196 h 3161"/>
                <a:gd name="T48" fmla="*/ 1751 w 3300"/>
                <a:gd name="T49" fmla="*/ 20 h 3161"/>
                <a:gd name="T50" fmla="*/ 1854 w 3300"/>
                <a:gd name="T51" fmla="*/ 106 h 3161"/>
                <a:gd name="T52" fmla="*/ 2257 w 3300"/>
                <a:gd name="T53" fmla="*/ 898 h 3161"/>
                <a:gd name="T54" fmla="*/ 3164 w 3300"/>
                <a:gd name="T55" fmla="*/ 1045 h 3161"/>
                <a:gd name="T56" fmla="*/ 3273 w 3300"/>
                <a:gd name="T57" fmla="*/ 1151 h 3161"/>
                <a:gd name="T58" fmla="*/ 3299 w 3300"/>
                <a:gd name="T59" fmla="*/ 1290 h 3161"/>
                <a:gd name="T60" fmla="*/ 3249 w 3300"/>
                <a:gd name="T61" fmla="*/ 1415 h 3161"/>
                <a:gd name="T62" fmla="*/ 2620 w 3300"/>
                <a:gd name="T63" fmla="*/ 2044 h 3161"/>
                <a:gd name="T64" fmla="*/ 2763 w 3300"/>
                <a:gd name="T65" fmla="*/ 2942 h 3161"/>
                <a:gd name="T66" fmla="*/ 2712 w 3300"/>
                <a:gd name="T67" fmla="*/ 3066 h 3161"/>
                <a:gd name="T68" fmla="*/ 2593 w 3300"/>
                <a:gd name="T69" fmla="*/ 3149 h 3161"/>
                <a:gd name="T70" fmla="*/ 2441 w 3300"/>
                <a:gd name="T71" fmla="*/ 3149 h 3161"/>
                <a:gd name="T72" fmla="*/ 1642 w 3300"/>
                <a:gd name="T73" fmla="*/ 2744 h 3161"/>
                <a:gd name="T74" fmla="*/ 822 w 3300"/>
                <a:gd name="T75" fmla="*/ 3158 h 3161"/>
                <a:gd name="T76" fmla="*/ 672 w 3300"/>
                <a:gd name="T77" fmla="*/ 3134 h 3161"/>
                <a:gd name="T78" fmla="*/ 569 w 3300"/>
                <a:gd name="T79" fmla="*/ 3038 h 3161"/>
                <a:gd name="T80" fmla="*/ 536 w 3300"/>
                <a:gd name="T81" fmla="*/ 2908 h 3161"/>
                <a:gd name="T82" fmla="*/ 674 w 3300"/>
                <a:gd name="T83" fmla="*/ 2030 h 3161"/>
                <a:gd name="T84" fmla="*/ 32 w 3300"/>
                <a:gd name="T85" fmla="*/ 1386 h 3161"/>
                <a:gd name="T86" fmla="*/ 0 w 3300"/>
                <a:gd name="T87" fmla="*/ 1256 h 3161"/>
                <a:gd name="T88" fmla="*/ 48 w 3300"/>
                <a:gd name="T89" fmla="*/ 1119 h 3161"/>
                <a:gd name="T90" fmla="*/ 172 w 3300"/>
                <a:gd name="T91" fmla="*/ 1030 h 3161"/>
                <a:gd name="T92" fmla="*/ 1055 w 3300"/>
                <a:gd name="T93" fmla="*/ 889 h 3161"/>
                <a:gd name="T94" fmla="*/ 1468 w 3300"/>
                <a:gd name="T95" fmla="*/ 79 h 3161"/>
                <a:gd name="T96" fmla="*/ 1582 w 3300"/>
                <a:gd name="T97" fmla="*/ 9 h 3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0" h="3161">
                  <a:moveTo>
                    <a:pt x="1650" y="196"/>
                  </a:moveTo>
                  <a:lnTo>
                    <a:pt x="1643" y="196"/>
                  </a:lnTo>
                  <a:lnTo>
                    <a:pt x="1634" y="198"/>
                  </a:lnTo>
                  <a:lnTo>
                    <a:pt x="1624" y="203"/>
                  </a:lnTo>
                  <a:lnTo>
                    <a:pt x="1614" y="211"/>
                  </a:lnTo>
                  <a:lnTo>
                    <a:pt x="1606" y="223"/>
                  </a:lnTo>
                  <a:lnTo>
                    <a:pt x="1241" y="963"/>
                  </a:lnTo>
                  <a:lnTo>
                    <a:pt x="1224" y="992"/>
                  </a:lnTo>
                  <a:lnTo>
                    <a:pt x="1202" y="1019"/>
                  </a:lnTo>
                  <a:lnTo>
                    <a:pt x="1178" y="1043"/>
                  </a:lnTo>
                  <a:lnTo>
                    <a:pt x="1150" y="1062"/>
                  </a:lnTo>
                  <a:lnTo>
                    <a:pt x="1121" y="1078"/>
                  </a:lnTo>
                  <a:lnTo>
                    <a:pt x="1089" y="1090"/>
                  </a:lnTo>
                  <a:lnTo>
                    <a:pt x="1055" y="1097"/>
                  </a:lnTo>
                  <a:lnTo>
                    <a:pt x="239" y="1216"/>
                  </a:lnTo>
                  <a:lnTo>
                    <a:pt x="224" y="1220"/>
                  </a:lnTo>
                  <a:lnTo>
                    <a:pt x="214" y="1227"/>
                  </a:lnTo>
                  <a:lnTo>
                    <a:pt x="207" y="1235"/>
                  </a:lnTo>
                  <a:lnTo>
                    <a:pt x="201" y="1243"/>
                  </a:lnTo>
                  <a:lnTo>
                    <a:pt x="199" y="1250"/>
                  </a:lnTo>
                  <a:lnTo>
                    <a:pt x="198" y="1256"/>
                  </a:lnTo>
                  <a:lnTo>
                    <a:pt x="197" y="1265"/>
                  </a:lnTo>
                  <a:lnTo>
                    <a:pt x="198" y="1277"/>
                  </a:lnTo>
                  <a:lnTo>
                    <a:pt x="202" y="1288"/>
                  </a:lnTo>
                  <a:lnTo>
                    <a:pt x="211" y="1299"/>
                  </a:lnTo>
                  <a:lnTo>
                    <a:pt x="803" y="1876"/>
                  </a:lnTo>
                  <a:lnTo>
                    <a:pt x="826" y="1901"/>
                  </a:lnTo>
                  <a:lnTo>
                    <a:pt x="844" y="1929"/>
                  </a:lnTo>
                  <a:lnTo>
                    <a:pt x="859" y="1959"/>
                  </a:lnTo>
                  <a:lnTo>
                    <a:pt x="870" y="1992"/>
                  </a:lnTo>
                  <a:lnTo>
                    <a:pt x="875" y="2025"/>
                  </a:lnTo>
                  <a:lnTo>
                    <a:pt x="876" y="2059"/>
                  </a:lnTo>
                  <a:lnTo>
                    <a:pt x="873" y="2093"/>
                  </a:lnTo>
                  <a:lnTo>
                    <a:pt x="734" y="2906"/>
                  </a:lnTo>
                  <a:lnTo>
                    <a:pt x="733" y="2921"/>
                  </a:lnTo>
                  <a:lnTo>
                    <a:pt x="736" y="2934"/>
                  </a:lnTo>
                  <a:lnTo>
                    <a:pt x="742" y="2943"/>
                  </a:lnTo>
                  <a:lnTo>
                    <a:pt x="748" y="2950"/>
                  </a:lnTo>
                  <a:lnTo>
                    <a:pt x="753" y="2954"/>
                  </a:lnTo>
                  <a:lnTo>
                    <a:pt x="759" y="2958"/>
                  </a:lnTo>
                  <a:lnTo>
                    <a:pt x="768" y="2962"/>
                  </a:lnTo>
                  <a:lnTo>
                    <a:pt x="778" y="2963"/>
                  </a:lnTo>
                  <a:lnTo>
                    <a:pt x="791" y="2963"/>
                  </a:lnTo>
                  <a:lnTo>
                    <a:pt x="805" y="2958"/>
                  </a:lnTo>
                  <a:lnTo>
                    <a:pt x="1536" y="2574"/>
                  </a:lnTo>
                  <a:lnTo>
                    <a:pt x="1572" y="2559"/>
                  </a:lnTo>
                  <a:lnTo>
                    <a:pt x="1610" y="2549"/>
                  </a:lnTo>
                  <a:lnTo>
                    <a:pt x="1650" y="2546"/>
                  </a:lnTo>
                  <a:lnTo>
                    <a:pt x="1690" y="2549"/>
                  </a:lnTo>
                  <a:lnTo>
                    <a:pt x="1728" y="2559"/>
                  </a:lnTo>
                  <a:lnTo>
                    <a:pt x="1764" y="2574"/>
                  </a:lnTo>
                  <a:lnTo>
                    <a:pt x="2495" y="2958"/>
                  </a:lnTo>
                  <a:lnTo>
                    <a:pt x="2509" y="2963"/>
                  </a:lnTo>
                  <a:lnTo>
                    <a:pt x="2522" y="2964"/>
                  </a:lnTo>
                  <a:lnTo>
                    <a:pt x="2532" y="2962"/>
                  </a:lnTo>
                  <a:lnTo>
                    <a:pt x="2541" y="2958"/>
                  </a:lnTo>
                  <a:lnTo>
                    <a:pt x="2547" y="2954"/>
                  </a:lnTo>
                  <a:lnTo>
                    <a:pt x="2552" y="2950"/>
                  </a:lnTo>
                  <a:lnTo>
                    <a:pt x="2558" y="2943"/>
                  </a:lnTo>
                  <a:lnTo>
                    <a:pt x="2564" y="2934"/>
                  </a:lnTo>
                  <a:lnTo>
                    <a:pt x="2567" y="2921"/>
                  </a:lnTo>
                  <a:lnTo>
                    <a:pt x="2566" y="2907"/>
                  </a:lnTo>
                  <a:lnTo>
                    <a:pt x="2427" y="2093"/>
                  </a:lnTo>
                  <a:lnTo>
                    <a:pt x="2424" y="2059"/>
                  </a:lnTo>
                  <a:lnTo>
                    <a:pt x="2425" y="2025"/>
                  </a:lnTo>
                  <a:lnTo>
                    <a:pt x="2430" y="1992"/>
                  </a:lnTo>
                  <a:lnTo>
                    <a:pt x="2442" y="1959"/>
                  </a:lnTo>
                  <a:lnTo>
                    <a:pt x="2456" y="1929"/>
                  </a:lnTo>
                  <a:lnTo>
                    <a:pt x="2474" y="1901"/>
                  </a:lnTo>
                  <a:lnTo>
                    <a:pt x="2498" y="1876"/>
                  </a:lnTo>
                  <a:lnTo>
                    <a:pt x="3089" y="1299"/>
                  </a:lnTo>
                  <a:lnTo>
                    <a:pt x="3098" y="1288"/>
                  </a:lnTo>
                  <a:lnTo>
                    <a:pt x="3102" y="1277"/>
                  </a:lnTo>
                  <a:lnTo>
                    <a:pt x="3103" y="1265"/>
                  </a:lnTo>
                  <a:lnTo>
                    <a:pt x="3103" y="1256"/>
                  </a:lnTo>
                  <a:lnTo>
                    <a:pt x="3101" y="1250"/>
                  </a:lnTo>
                  <a:lnTo>
                    <a:pt x="3099" y="1243"/>
                  </a:lnTo>
                  <a:lnTo>
                    <a:pt x="3094" y="1235"/>
                  </a:lnTo>
                  <a:lnTo>
                    <a:pt x="3086" y="1227"/>
                  </a:lnTo>
                  <a:lnTo>
                    <a:pt x="3076" y="1220"/>
                  </a:lnTo>
                  <a:lnTo>
                    <a:pt x="3061" y="1216"/>
                  </a:lnTo>
                  <a:lnTo>
                    <a:pt x="2245" y="1097"/>
                  </a:lnTo>
                  <a:lnTo>
                    <a:pt x="2211" y="1090"/>
                  </a:lnTo>
                  <a:lnTo>
                    <a:pt x="2179" y="1078"/>
                  </a:lnTo>
                  <a:lnTo>
                    <a:pt x="2150" y="1062"/>
                  </a:lnTo>
                  <a:lnTo>
                    <a:pt x="2122" y="1043"/>
                  </a:lnTo>
                  <a:lnTo>
                    <a:pt x="2098" y="1019"/>
                  </a:lnTo>
                  <a:lnTo>
                    <a:pt x="2076" y="993"/>
                  </a:lnTo>
                  <a:lnTo>
                    <a:pt x="2059" y="963"/>
                  </a:lnTo>
                  <a:lnTo>
                    <a:pt x="1694" y="223"/>
                  </a:lnTo>
                  <a:lnTo>
                    <a:pt x="1694" y="223"/>
                  </a:lnTo>
                  <a:lnTo>
                    <a:pt x="1686" y="211"/>
                  </a:lnTo>
                  <a:lnTo>
                    <a:pt x="1676" y="203"/>
                  </a:lnTo>
                  <a:lnTo>
                    <a:pt x="1666" y="198"/>
                  </a:lnTo>
                  <a:lnTo>
                    <a:pt x="1657" y="196"/>
                  </a:lnTo>
                  <a:lnTo>
                    <a:pt x="1650" y="196"/>
                  </a:lnTo>
                  <a:close/>
                  <a:moveTo>
                    <a:pt x="1650" y="0"/>
                  </a:moveTo>
                  <a:lnTo>
                    <a:pt x="1685" y="2"/>
                  </a:lnTo>
                  <a:lnTo>
                    <a:pt x="1719" y="9"/>
                  </a:lnTo>
                  <a:lnTo>
                    <a:pt x="1751" y="20"/>
                  </a:lnTo>
                  <a:lnTo>
                    <a:pt x="1780" y="36"/>
                  </a:lnTo>
                  <a:lnTo>
                    <a:pt x="1807" y="56"/>
                  </a:lnTo>
                  <a:lnTo>
                    <a:pt x="1832" y="79"/>
                  </a:lnTo>
                  <a:lnTo>
                    <a:pt x="1854" y="106"/>
                  </a:lnTo>
                  <a:lnTo>
                    <a:pt x="1871" y="136"/>
                  </a:lnTo>
                  <a:lnTo>
                    <a:pt x="2236" y="876"/>
                  </a:lnTo>
                  <a:lnTo>
                    <a:pt x="2245" y="889"/>
                  </a:lnTo>
                  <a:lnTo>
                    <a:pt x="2257" y="898"/>
                  </a:lnTo>
                  <a:lnTo>
                    <a:pt x="2273" y="903"/>
                  </a:lnTo>
                  <a:lnTo>
                    <a:pt x="3090" y="1021"/>
                  </a:lnTo>
                  <a:lnTo>
                    <a:pt x="3128" y="1030"/>
                  </a:lnTo>
                  <a:lnTo>
                    <a:pt x="3164" y="1045"/>
                  </a:lnTo>
                  <a:lnTo>
                    <a:pt x="3198" y="1064"/>
                  </a:lnTo>
                  <a:lnTo>
                    <a:pt x="3228" y="1089"/>
                  </a:lnTo>
                  <a:lnTo>
                    <a:pt x="3252" y="1119"/>
                  </a:lnTo>
                  <a:lnTo>
                    <a:pt x="3273" y="1151"/>
                  </a:lnTo>
                  <a:lnTo>
                    <a:pt x="3289" y="1189"/>
                  </a:lnTo>
                  <a:lnTo>
                    <a:pt x="3297" y="1223"/>
                  </a:lnTo>
                  <a:lnTo>
                    <a:pt x="3300" y="1256"/>
                  </a:lnTo>
                  <a:lnTo>
                    <a:pt x="3299" y="1290"/>
                  </a:lnTo>
                  <a:lnTo>
                    <a:pt x="3293" y="1323"/>
                  </a:lnTo>
                  <a:lnTo>
                    <a:pt x="3283" y="1356"/>
                  </a:lnTo>
                  <a:lnTo>
                    <a:pt x="3268" y="1386"/>
                  </a:lnTo>
                  <a:lnTo>
                    <a:pt x="3249" y="1415"/>
                  </a:lnTo>
                  <a:lnTo>
                    <a:pt x="3226" y="1441"/>
                  </a:lnTo>
                  <a:lnTo>
                    <a:pt x="2635" y="2016"/>
                  </a:lnTo>
                  <a:lnTo>
                    <a:pt x="2626" y="2030"/>
                  </a:lnTo>
                  <a:lnTo>
                    <a:pt x="2620" y="2044"/>
                  </a:lnTo>
                  <a:lnTo>
                    <a:pt x="2621" y="2060"/>
                  </a:lnTo>
                  <a:lnTo>
                    <a:pt x="2761" y="2873"/>
                  </a:lnTo>
                  <a:lnTo>
                    <a:pt x="2764" y="2908"/>
                  </a:lnTo>
                  <a:lnTo>
                    <a:pt x="2763" y="2942"/>
                  </a:lnTo>
                  <a:lnTo>
                    <a:pt x="2756" y="2976"/>
                  </a:lnTo>
                  <a:lnTo>
                    <a:pt x="2746" y="3007"/>
                  </a:lnTo>
                  <a:lnTo>
                    <a:pt x="2731" y="3038"/>
                  </a:lnTo>
                  <a:lnTo>
                    <a:pt x="2712" y="3066"/>
                  </a:lnTo>
                  <a:lnTo>
                    <a:pt x="2689" y="3091"/>
                  </a:lnTo>
                  <a:lnTo>
                    <a:pt x="2662" y="3114"/>
                  </a:lnTo>
                  <a:lnTo>
                    <a:pt x="2629" y="3134"/>
                  </a:lnTo>
                  <a:lnTo>
                    <a:pt x="2593" y="3149"/>
                  </a:lnTo>
                  <a:lnTo>
                    <a:pt x="2556" y="3158"/>
                  </a:lnTo>
                  <a:lnTo>
                    <a:pt x="2519" y="3161"/>
                  </a:lnTo>
                  <a:lnTo>
                    <a:pt x="2479" y="3158"/>
                  </a:lnTo>
                  <a:lnTo>
                    <a:pt x="2441" y="3149"/>
                  </a:lnTo>
                  <a:lnTo>
                    <a:pt x="2403" y="3132"/>
                  </a:lnTo>
                  <a:lnTo>
                    <a:pt x="1673" y="2748"/>
                  </a:lnTo>
                  <a:lnTo>
                    <a:pt x="1658" y="2744"/>
                  </a:lnTo>
                  <a:lnTo>
                    <a:pt x="1642" y="2744"/>
                  </a:lnTo>
                  <a:lnTo>
                    <a:pt x="1627" y="2748"/>
                  </a:lnTo>
                  <a:lnTo>
                    <a:pt x="897" y="3132"/>
                  </a:lnTo>
                  <a:lnTo>
                    <a:pt x="861" y="3147"/>
                  </a:lnTo>
                  <a:lnTo>
                    <a:pt x="822" y="3158"/>
                  </a:lnTo>
                  <a:lnTo>
                    <a:pt x="784" y="3161"/>
                  </a:lnTo>
                  <a:lnTo>
                    <a:pt x="745" y="3158"/>
                  </a:lnTo>
                  <a:lnTo>
                    <a:pt x="708" y="3149"/>
                  </a:lnTo>
                  <a:lnTo>
                    <a:pt x="672" y="3134"/>
                  </a:lnTo>
                  <a:lnTo>
                    <a:pt x="638" y="3114"/>
                  </a:lnTo>
                  <a:lnTo>
                    <a:pt x="611" y="3091"/>
                  </a:lnTo>
                  <a:lnTo>
                    <a:pt x="588" y="3066"/>
                  </a:lnTo>
                  <a:lnTo>
                    <a:pt x="569" y="3038"/>
                  </a:lnTo>
                  <a:lnTo>
                    <a:pt x="554" y="3007"/>
                  </a:lnTo>
                  <a:lnTo>
                    <a:pt x="544" y="2976"/>
                  </a:lnTo>
                  <a:lnTo>
                    <a:pt x="537" y="2942"/>
                  </a:lnTo>
                  <a:lnTo>
                    <a:pt x="536" y="2908"/>
                  </a:lnTo>
                  <a:lnTo>
                    <a:pt x="539" y="2873"/>
                  </a:lnTo>
                  <a:lnTo>
                    <a:pt x="680" y="2060"/>
                  </a:lnTo>
                  <a:lnTo>
                    <a:pt x="680" y="2044"/>
                  </a:lnTo>
                  <a:lnTo>
                    <a:pt x="674" y="2030"/>
                  </a:lnTo>
                  <a:lnTo>
                    <a:pt x="665" y="2016"/>
                  </a:lnTo>
                  <a:lnTo>
                    <a:pt x="75" y="1441"/>
                  </a:lnTo>
                  <a:lnTo>
                    <a:pt x="51" y="1415"/>
                  </a:lnTo>
                  <a:lnTo>
                    <a:pt x="32" y="1386"/>
                  </a:lnTo>
                  <a:lnTo>
                    <a:pt x="17" y="1356"/>
                  </a:lnTo>
                  <a:lnTo>
                    <a:pt x="7" y="1323"/>
                  </a:lnTo>
                  <a:lnTo>
                    <a:pt x="1" y="1290"/>
                  </a:lnTo>
                  <a:lnTo>
                    <a:pt x="0" y="1256"/>
                  </a:lnTo>
                  <a:lnTo>
                    <a:pt x="3" y="1223"/>
                  </a:lnTo>
                  <a:lnTo>
                    <a:pt x="11" y="1189"/>
                  </a:lnTo>
                  <a:lnTo>
                    <a:pt x="27" y="1151"/>
                  </a:lnTo>
                  <a:lnTo>
                    <a:pt x="48" y="1119"/>
                  </a:lnTo>
                  <a:lnTo>
                    <a:pt x="72" y="1089"/>
                  </a:lnTo>
                  <a:lnTo>
                    <a:pt x="102" y="1064"/>
                  </a:lnTo>
                  <a:lnTo>
                    <a:pt x="136" y="1045"/>
                  </a:lnTo>
                  <a:lnTo>
                    <a:pt x="172" y="1030"/>
                  </a:lnTo>
                  <a:lnTo>
                    <a:pt x="210" y="1021"/>
                  </a:lnTo>
                  <a:lnTo>
                    <a:pt x="1027" y="903"/>
                  </a:lnTo>
                  <a:lnTo>
                    <a:pt x="1043" y="898"/>
                  </a:lnTo>
                  <a:lnTo>
                    <a:pt x="1055" y="889"/>
                  </a:lnTo>
                  <a:lnTo>
                    <a:pt x="1064" y="876"/>
                  </a:lnTo>
                  <a:lnTo>
                    <a:pt x="1429" y="136"/>
                  </a:lnTo>
                  <a:lnTo>
                    <a:pt x="1446" y="106"/>
                  </a:lnTo>
                  <a:lnTo>
                    <a:pt x="1468" y="79"/>
                  </a:lnTo>
                  <a:lnTo>
                    <a:pt x="1493" y="56"/>
                  </a:lnTo>
                  <a:lnTo>
                    <a:pt x="1520" y="36"/>
                  </a:lnTo>
                  <a:lnTo>
                    <a:pt x="1549" y="20"/>
                  </a:lnTo>
                  <a:lnTo>
                    <a:pt x="1582" y="9"/>
                  </a:lnTo>
                  <a:lnTo>
                    <a:pt x="1615" y="2"/>
                  </a:lnTo>
                  <a:lnTo>
                    <a:pt x="16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867516" y="2027241"/>
              <a:ext cx="160340" cy="179390"/>
            </a:xfrm>
            <a:custGeom>
              <a:avLst/>
              <a:gdLst>
                <a:gd name="T0" fmla="*/ 199 w 302"/>
                <a:gd name="T1" fmla="*/ 0 h 340"/>
                <a:gd name="T2" fmla="*/ 220 w 302"/>
                <a:gd name="T3" fmla="*/ 1 h 340"/>
                <a:gd name="T4" fmla="*/ 241 w 302"/>
                <a:gd name="T5" fmla="*/ 8 h 340"/>
                <a:gd name="T6" fmla="*/ 261 w 302"/>
                <a:gd name="T7" fmla="*/ 19 h 340"/>
                <a:gd name="T8" fmla="*/ 278 w 302"/>
                <a:gd name="T9" fmla="*/ 34 h 340"/>
                <a:gd name="T10" fmla="*/ 291 w 302"/>
                <a:gd name="T11" fmla="*/ 52 h 340"/>
                <a:gd name="T12" fmla="*/ 298 w 302"/>
                <a:gd name="T13" fmla="*/ 72 h 340"/>
                <a:gd name="T14" fmla="*/ 302 w 302"/>
                <a:gd name="T15" fmla="*/ 94 h 340"/>
                <a:gd name="T16" fmla="*/ 301 w 302"/>
                <a:gd name="T17" fmla="*/ 115 h 340"/>
                <a:gd name="T18" fmla="*/ 294 w 302"/>
                <a:gd name="T19" fmla="*/ 137 h 340"/>
                <a:gd name="T20" fmla="*/ 283 w 302"/>
                <a:gd name="T21" fmla="*/ 156 h 340"/>
                <a:gd name="T22" fmla="*/ 179 w 302"/>
                <a:gd name="T23" fmla="*/ 301 h 340"/>
                <a:gd name="T24" fmla="*/ 162 w 302"/>
                <a:gd name="T25" fmla="*/ 318 h 340"/>
                <a:gd name="T26" fmla="*/ 142 w 302"/>
                <a:gd name="T27" fmla="*/ 330 h 340"/>
                <a:gd name="T28" fmla="*/ 121 w 302"/>
                <a:gd name="T29" fmla="*/ 338 h 340"/>
                <a:gd name="T30" fmla="*/ 98 w 302"/>
                <a:gd name="T31" fmla="*/ 340 h 340"/>
                <a:gd name="T32" fmla="*/ 79 w 302"/>
                <a:gd name="T33" fmla="*/ 339 h 340"/>
                <a:gd name="T34" fmla="*/ 59 w 302"/>
                <a:gd name="T35" fmla="*/ 332 h 340"/>
                <a:gd name="T36" fmla="*/ 41 w 302"/>
                <a:gd name="T37" fmla="*/ 322 h 340"/>
                <a:gd name="T38" fmla="*/ 24 w 302"/>
                <a:gd name="T39" fmla="*/ 306 h 340"/>
                <a:gd name="T40" fmla="*/ 11 w 302"/>
                <a:gd name="T41" fmla="*/ 288 h 340"/>
                <a:gd name="T42" fmla="*/ 3 w 302"/>
                <a:gd name="T43" fmla="*/ 268 h 340"/>
                <a:gd name="T44" fmla="*/ 0 w 302"/>
                <a:gd name="T45" fmla="*/ 248 h 340"/>
                <a:gd name="T46" fmla="*/ 2 w 302"/>
                <a:gd name="T47" fmla="*/ 225 h 340"/>
                <a:gd name="T48" fmla="*/ 8 w 302"/>
                <a:gd name="T49" fmla="*/ 205 h 340"/>
                <a:gd name="T50" fmla="*/ 19 w 302"/>
                <a:gd name="T51" fmla="*/ 184 h 340"/>
                <a:gd name="T52" fmla="*/ 123 w 302"/>
                <a:gd name="T53" fmla="*/ 41 h 340"/>
                <a:gd name="T54" fmla="*/ 139 w 302"/>
                <a:gd name="T55" fmla="*/ 24 h 340"/>
                <a:gd name="T56" fmla="*/ 157 w 302"/>
                <a:gd name="T57" fmla="*/ 11 h 340"/>
                <a:gd name="T58" fmla="*/ 177 w 302"/>
                <a:gd name="T59" fmla="*/ 3 h 340"/>
                <a:gd name="T60" fmla="*/ 199 w 302"/>
                <a:gd name="T6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2" h="340">
                  <a:moveTo>
                    <a:pt x="199" y="0"/>
                  </a:moveTo>
                  <a:lnTo>
                    <a:pt x="220" y="1"/>
                  </a:lnTo>
                  <a:lnTo>
                    <a:pt x="241" y="8"/>
                  </a:lnTo>
                  <a:lnTo>
                    <a:pt x="261" y="19"/>
                  </a:lnTo>
                  <a:lnTo>
                    <a:pt x="278" y="34"/>
                  </a:lnTo>
                  <a:lnTo>
                    <a:pt x="291" y="52"/>
                  </a:lnTo>
                  <a:lnTo>
                    <a:pt x="298" y="72"/>
                  </a:lnTo>
                  <a:lnTo>
                    <a:pt x="302" y="94"/>
                  </a:lnTo>
                  <a:lnTo>
                    <a:pt x="301" y="115"/>
                  </a:lnTo>
                  <a:lnTo>
                    <a:pt x="294" y="137"/>
                  </a:lnTo>
                  <a:lnTo>
                    <a:pt x="283" y="156"/>
                  </a:lnTo>
                  <a:lnTo>
                    <a:pt x="179" y="301"/>
                  </a:lnTo>
                  <a:lnTo>
                    <a:pt x="162" y="318"/>
                  </a:lnTo>
                  <a:lnTo>
                    <a:pt x="142" y="330"/>
                  </a:lnTo>
                  <a:lnTo>
                    <a:pt x="121" y="338"/>
                  </a:lnTo>
                  <a:lnTo>
                    <a:pt x="98" y="340"/>
                  </a:lnTo>
                  <a:lnTo>
                    <a:pt x="79" y="339"/>
                  </a:lnTo>
                  <a:lnTo>
                    <a:pt x="59" y="332"/>
                  </a:lnTo>
                  <a:lnTo>
                    <a:pt x="41" y="322"/>
                  </a:lnTo>
                  <a:lnTo>
                    <a:pt x="24" y="306"/>
                  </a:lnTo>
                  <a:lnTo>
                    <a:pt x="11" y="288"/>
                  </a:lnTo>
                  <a:lnTo>
                    <a:pt x="3" y="268"/>
                  </a:lnTo>
                  <a:lnTo>
                    <a:pt x="0" y="248"/>
                  </a:lnTo>
                  <a:lnTo>
                    <a:pt x="2" y="225"/>
                  </a:lnTo>
                  <a:lnTo>
                    <a:pt x="8" y="205"/>
                  </a:lnTo>
                  <a:lnTo>
                    <a:pt x="19" y="184"/>
                  </a:lnTo>
                  <a:lnTo>
                    <a:pt x="123" y="41"/>
                  </a:lnTo>
                  <a:lnTo>
                    <a:pt x="139" y="24"/>
                  </a:lnTo>
                  <a:lnTo>
                    <a:pt x="157" y="11"/>
                  </a:lnTo>
                  <a:lnTo>
                    <a:pt x="177" y="3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767379" y="2027241"/>
              <a:ext cx="158750" cy="179390"/>
            </a:xfrm>
            <a:custGeom>
              <a:avLst/>
              <a:gdLst>
                <a:gd name="T0" fmla="*/ 103 w 301"/>
                <a:gd name="T1" fmla="*/ 0 h 340"/>
                <a:gd name="T2" fmla="*/ 125 w 301"/>
                <a:gd name="T3" fmla="*/ 3 h 340"/>
                <a:gd name="T4" fmla="*/ 145 w 301"/>
                <a:gd name="T5" fmla="*/ 11 h 340"/>
                <a:gd name="T6" fmla="*/ 163 w 301"/>
                <a:gd name="T7" fmla="*/ 24 h 340"/>
                <a:gd name="T8" fmla="*/ 178 w 301"/>
                <a:gd name="T9" fmla="*/ 41 h 340"/>
                <a:gd name="T10" fmla="*/ 283 w 301"/>
                <a:gd name="T11" fmla="*/ 184 h 340"/>
                <a:gd name="T12" fmla="*/ 294 w 301"/>
                <a:gd name="T13" fmla="*/ 204 h 340"/>
                <a:gd name="T14" fmla="*/ 300 w 301"/>
                <a:gd name="T15" fmla="*/ 225 h 340"/>
                <a:gd name="T16" fmla="*/ 301 w 301"/>
                <a:gd name="T17" fmla="*/ 246 h 340"/>
                <a:gd name="T18" fmla="*/ 298 w 301"/>
                <a:gd name="T19" fmla="*/ 268 h 340"/>
                <a:gd name="T20" fmla="*/ 290 w 301"/>
                <a:gd name="T21" fmla="*/ 288 h 340"/>
                <a:gd name="T22" fmla="*/ 277 w 301"/>
                <a:gd name="T23" fmla="*/ 306 h 340"/>
                <a:gd name="T24" fmla="*/ 260 w 301"/>
                <a:gd name="T25" fmla="*/ 321 h 340"/>
                <a:gd name="T26" fmla="*/ 242 w 301"/>
                <a:gd name="T27" fmla="*/ 332 h 340"/>
                <a:gd name="T28" fmla="*/ 223 w 301"/>
                <a:gd name="T29" fmla="*/ 338 h 340"/>
                <a:gd name="T30" fmla="*/ 203 w 301"/>
                <a:gd name="T31" fmla="*/ 340 h 340"/>
                <a:gd name="T32" fmla="*/ 180 w 301"/>
                <a:gd name="T33" fmla="*/ 338 h 340"/>
                <a:gd name="T34" fmla="*/ 158 w 301"/>
                <a:gd name="T35" fmla="*/ 330 h 340"/>
                <a:gd name="T36" fmla="*/ 139 w 301"/>
                <a:gd name="T37" fmla="*/ 318 h 340"/>
                <a:gd name="T38" fmla="*/ 123 w 301"/>
                <a:gd name="T39" fmla="*/ 300 h 340"/>
                <a:gd name="T40" fmla="*/ 18 w 301"/>
                <a:gd name="T41" fmla="*/ 156 h 340"/>
                <a:gd name="T42" fmla="*/ 8 w 301"/>
                <a:gd name="T43" fmla="*/ 136 h 340"/>
                <a:gd name="T44" fmla="*/ 1 w 301"/>
                <a:gd name="T45" fmla="*/ 115 h 340"/>
                <a:gd name="T46" fmla="*/ 0 w 301"/>
                <a:gd name="T47" fmla="*/ 94 h 340"/>
                <a:gd name="T48" fmla="*/ 4 w 301"/>
                <a:gd name="T49" fmla="*/ 72 h 340"/>
                <a:gd name="T50" fmla="*/ 11 w 301"/>
                <a:gd name="T51" fmla="*/ 52 h 340"/>
                <a:gd name="T52" fmla="*/ 24 w 301"/>
                <a:gd name="T53" fmla="*/ 34 h 340"/>
                <a:gd name="T54" fmla="*/ 41 w 301"/>
                <a:gd name="T55" fmla="*/ 18 h 340"/>
                <a:gd name="T56" fmla="*/ 60 w 301"/>
                <a:gd name="T57" fmla="*/ 7 h 340"/>
                <a:gd name="T58" fmla="*/ 82 w 301"/>
                <a:gd name="T59" fmla="*/ 1 h 340"/>
                <a:gd name="T60" fmla="*/ 103 w 301"/>
                <a:gd name="T6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1" h="340">
                  <a:moveTo>
                    <a:pt x="103" y="0"/>
                  </a:moveTo>
                  <a:lnTo>
                    <a:pt x="125" y="3"/>
                  </a:lnTo>
                  <a:lnTo>
                    <a:pt x="145" y="11"/>
                  </a:lnTo>
                  <a:lnTo>
                    <a:pt x="163" y="24"/>
                  </a:lnTo>
                  <a:lnTo>
                    <a:pt x="178" y="41"/>
                  </a:lnTo>
                  <a:lnTo>
                    <a:pt x="283" y="184"/>
                  </a:lnTo>
                  <a:lnTo>
                    <a:pt x="294" y="204"/>
                  </a:lnTo>
                  <a:lnTo>
                    <a:pt x="300" y="225"/>
                  </a:lnTo>
                  <a:lnTo>
                    <a:pt x="301" y="246"/>
                  </a:lnTo>
                  <a:lnTo>
                    <a:pt x="298" y="268"/>
                  </a:lnTo>
                  <a:lnTo>
                    <a:pt x="290" y="288"/>
                  </a:lnTo>
                  <a:lnTo>
                    <a:pt x="277" y="306"/>
                  </a:lnTo>
                  <a:lnTo>
                    <a:pt x="260" y="321"/>
                  </a:lnTo>
                  <a:lnTo>
                    <a:pt x="242" y="332"/>
                  </a:lnTo>
                  <a:lnTo>
                    <a:pt x="223" y="338"/>
                  </a:lnTo>
                  <a:lnTo>
                    <a:pt x="203" y="340"/>
                  </a:lnTo>
                  <a:lnTo>
                    <a:pt x="180" y="338"/>
                  </a:lnTo>
                  <a:lnTo>
                    <a:pt x="158" y="330"/>
                  </a:lnTo>
                  <a:lnTo>
                    <a:pt x="139" y="318"/>
                  </a:lnTo>
                  <a:lnTo>
                    <a:pt x="123" y="300"/>
                  </a:lnTo>
                  <a:lnTo>
                    <a:pt x="18" y="156"/>
                  </a:lnTo>
                  <a:lnTo>
                    <a:pt x="8" y="136"/>
                  </a:lnTo>
                  <a:lnTo>
                    <a:pt x="1" y="115"/>
                  </a:lnTo>
                  <a:lnTo>
                    <a:pt x="0" y="94"/>
                  </a:lnTo>
                  <a:lnTo>
                    <a:pt x="4" y="72"/>
                  </a:lnTo>
                  <a:lnTo>
                    <a:pt x="11" y="52"/>
                  </a:lnTo>
                  <a:lnTo>
                    <a:pt x="24" y="34"/>
                  </a:lnTo>
                  <a:lnTo>
                    <a:pt x="41" y="18"/>
                  </a:lnTo>
                  <a:lnTo>
                    <a:pt x="60" y="7"/>
                  </a:lnTo>
                  <a:lnTo>
                    <a:pt x="82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5410192" y="3097218"/>
              <a:ext cx="193676" cy="131764"/>
            </a:xfrm>
            <a:custGeom>
              <a:avLst/>
              <a:gdLst>
                <a:gd name="T0" fmla="*/ 259 w 365"/>
                <a:gd name="T1" fmla="*/ 0 h 251"/>
                <a:gd name="T2" fmla="*/ 282 w 365"/>
                <a:gd name="T3" fmla="*/ 0 h 251"/>
                <a:gd name="T4" fmla="*/ 302 w 365"/>
                <a:gd name="T5" fmla="*/ 6 h 251"/>
                <a:gd name="T6" fmla="*/ 321 w 365"/>
                <a:gd name="T7" fmla="*/ 16 h 251"/>
                <a:gd name="T8" fmla="*/ 338 w 365"/>
                <a:gd name="T9" fmla="*/ 30 h 251"/>
                <a:gd name="T10" fmla="*/ 352 w 365"/>
                <a:gd name="T11" fmla="*/ 47 h 251"/>
                <a:gd name="T12" fmla="*/ 361 w 365"/>
                <a:gd name="T13" fmla="*/ 68 h 251"/>
                <a:gd name="T14" fmla="*/ 365 w 365"/>
                <a:gd name="T15" fmla="*/ 89 h 251"/>
                <a:gd name="T16" fmla="*/ 365 w 365"/>
                <a:gd name="T17" fmla="*/ 112 h 251"/>
                <a:gd name="T18" fmla="*/ 360 w 365"/>
                <a:gd name="T19" fmla="*/ 132 h 251"/>
                <a:gd name="T20" fmla="*/ 349 w 365"/>
                <a:gd name="T21" fmla="*/ 152 h 251"/>
                <a:gd name="T22" fmla="*/ 336 w 365"/>
                <a:gd name="T23" fmla="*/ 169 h 251"/>
                <a:gd name="T24" fmla="*/ 319 w 365"/>
                <a:gd name="T25" fmla="*/ 182 h 251"/>
                <a:gd name="T26" fmla="*/ 297 w 365"/>
                <a:gd name="T27" fmla="*/ 191 h 251"/>
                <a:gd name="T28" fmla="*/ 129 w 365"/>
                <a:gd name="T29" fmla="*/ 247 h 251"/>
                <a:gd name="T30" fmla="*/ 114 w 365"/>
                <a:gd name="T31" fmla="*/ 250 h 251"/>
                <a:gd name="T32" fmla="*/ 98 w 365"/>
                <a:gd name="T33" fmla="*/ 251 h 251"/>
                <a:gd name="T34" fmla="*/ 78 w 365"/>
                <a:gd name="T35" fmla="*/ 249 h 251"/>
                <a:gd name="T36" fmla="*/ 59 w 365"/>
                <a:gd name="T37" fmla="*/ 243 h 251"/>
                <a:gd name="T38" fmla="*/ 41 w 365"/>
                <a:gd name="T39" fmla="*/ 233 h 251"/>
                <a:gd name="T40" fmla="*/ 26 w 365"/>
                <a:gd name="T41" fmla="*/ 219 h 251"/>
                <a:gd name="T42" fmla="*/ 14 w 365"/>
                <a:gd name="T43" fmla="*/ 203 h 251"/>
                <a:gd name="T44" fmla="*/ 5 w 365"/>
                <a:gd name="T45" fmla="*/ 183 h 251"/>
                <a:gd name="T46" fmla="*/ 0 w 365"/>
                <a:gd name="T47" fmla="*/ 161 h 251"/>
                <a:gd name="T48" fmla="*/ 1 w 365"/>
                <a:gd name="T49" fmla="*/ 139 h 251"/>
                <a:gd name="T50" fmla="*/ 7 w 365"/>
                <a:gd name="T51" fmla="*/ 118 h 251"/>
                <a:gd name="T52" fmla="*/ 16 w 365"/>
                <a:gd name="T53" fmla="*/ 99 h 251"/>
                <a:gd name="T54" fmla="*/ 29 w 365"/>
                <a:gd name="T55" fmla="*/ 83 h 251"/>
                <a:gd name="T56" fmla="*/ 47 w 365"/>
                <a:gd name="T57" fmla="*/ 69 h 251"/>
                <a:gd name="T58" fmla="*/ 68 w 365"/>
                <a:gd name="T59" fmla="*/ 59 h 251"/>
                <a:gd name="T60" fmla="*/ 237 w 365"/>
                <a:gd name="T61" fmla="*/ 5 h 251"/>
                <a:gd name="T62" fmla="*/ 259 w 365"/>
                <a:gd name="T6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5" h="251">
                  <a:moveTo>
                    <a:pt x="259" y="0"/>
                  </a:moveTo>
                  <a:lnTo>
                    <a:pt x="282" y="0"/>
                  </a:lnTo>
                  <a:lnTo>
                    <a:pt x="302" y="6"/>
                  </a:lnTo>
                  <a:lnTo>
                    <a:pt x="321" y="16"/>
                  </a:lnTo>
                  <a:lnTo>
                    <a:pt x="338" y="30"/>
                  </a:lnTo>
                  <a:lnTo>
                    <a:pt x="352" y="47"/>
                  </a:lnTo>
                  <a:lnTo>
                    <a:pt x="361" y="68"/>
                  </a:lnTo>
                  <a:lnTo>
                    <a:pt x="365" y="89"/>
                  </a:lnTo>
                  <a:lnTo>
                    <a:pt x="365" y="112"/>
                  </a:lnTo>
                  <a:lnTo>
                    <a:pt x="360" y="132"/>
                  </a:lnTo>
                  <a:lnTo>
                    <a:pt x="349" y="152"/>
                  </a:lnTo>
                  <a:lnTo>
                    <a:pt x="336" y="169"/>
                  </a:lnTo>
                  <a:lnTo>
                    <a:pt x="319" y="182"/>
                  </a:lnTo>
                  <a:lnTo>
                    <a:pt x="297" y="191"/>
                  </a:lnTo>
                  <a:lnTo>
                    <a:pt x="129" y="247"/>
                  </a:lnTo>
                  <a:lnTo>
                    <a:pt x="114" y="250"/>
                  </a:lnTo>
                  <a:lnTo>
                    <a:pt x="98" y="251"/>
                  </a:lnTo>
                  <a:lnTo>
                    <a:pt x="78" y="249"/>
                  </a:lnTo>
                  <a:lnTo>
                    <a:pt x="59" y="243"/>
                  </a:lnTo>
                  <a:lnTo>
                    <a:pt x="41" y="233"/>
                  </a:lnTo>
                  <a:lnTo>
                    <a:pt x="26" y="219"/>
                  </a:lnTo>
                  <a:lnTo>
                    <a:pt x="14" y="203"/>
                  </a:lnTo>
                  <a:lnTo>
                    <a:pt x="5" y="183"/>
                  </a:lnTo>
                  <a:lnTo>
                    <a:pt x="0" y="161"/>
                  </a:lnTo>
                  <a:lnTo>
                    <a:pt x="1" y="139"/>
                  </a:lnTo>
                  <a:lnTo>
                    <a:pt x="7" y="118"/>
                  </a:lnTo>
                  <a:lnTo>
                    <a:pt x="16" y="99"/>
                  </a:lnTo>
                  <a:lnTo>
                    <a:pt x="29" y="83"/>
                  </a:lnTo>
                  <a:lnTo>
                    <a:pt x="47" y="69"/>
                  </a:lnTo>
                  <a:lnTo>
                    <a:pt x="68" y="59"/>
                  </a:lnTo>
                  <a:lnTo>
                    <a:pt x="237" y="5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6345225" y="3709998"/>
              <a:ext cx="104774" cy="198437"/>
            </a:xfrm>
            <a:custGeom>
              <a:avLst/>
              <a:gdLst>
                <a:gd name="T0" fmla="*/ 98 w 196"/>
                <a:gd name="T1" fmla="*/ 0 h 374"/>
                <a:gd name="T2" fmla="*/ 121 w 196"/>
                <a:gd name="T3" fmla="*/ 2 h 374"/>
                <a:gd name="T4" fmla="*/ 141 w 196"/>
                <a:gd name="T5" fmla="*/ 10 h 374"/>
                <a:gd name="T6" fmla="*/ 159 w 196"/>
                <a:gd name="T7" fmla="*/ 21 h 374"/>
                <a:gd name="T8" fmla="*/ 175 w 196"/>
                <a:gd name="T9" fmla="*/ 37 h 374"/>
                <a:gd name="T10" fmla="*/ 186 w 196"/>
                <a:gd name="T11" fmla="*/ 55 h 374"/>
                <a:gd name="T12" fmla="*/ 194 w 196"/>
                <a:gd name="T13" fmla="*/ 76 h 374"/>
                <a:gd name="T14" fmla="*/ 196 w 196"/>
                <a:gd name="T15" fmla="*/ 98 h 374"/>
                <a:gd name="T16" fmla="*/ 196 w 196"/>
                <a:gd name="T17" fmla="*/ 276 h 374"/>
                <a:gd name="T18" fmla="*/ 194 w 196"/>
                <a:gd name="T19" fmla="*/ 298 h 374"/>
                <a:gd name="T20" fmla="*/ 186 w 196"/>
                <a:gd name="T21" fmla="*/ 320 h 374"/>
                <a:gd name="T22" fmla="*/ 175 w 196"/>
                <a:gd name="T23" fmla="*/ 338 h 374"/>
                <a:gd name="T24" fmla="*/ 159 w 196"/>
                <a:gd name="T25" fmla="*/ 353 h 374"/>
                <a:gd name="T26" fmla="*/ 141 w 196"/>
                <a:gd name="T27" fmla="*/ 365 h 374"/>
                <a:gd name="T28" fmla="*/ 121 w 196"/>
                <a:gd name="T29" fmla="*/ 372 h 374"/>
                <a:gd name="T30" fmla="*/ 98 w 196"/>
                <a:gd name="T31" fmla="*/ 374 h 374"/>
                <a:gd name="T32" fmla="*/ 75 w 196"/>
                <a:gd name="T33" fmla="*/ 372 h 374"/>
                <a:gd name="T34" fmla="*/ 55 w 196"/>
                <a:gd name="T35" fmla="*/ 365 h 374"/>
                <a:gd name="T36" fmla="*/ 37 w 196"/>
                <a:gd name="T37" fmla="*/ 353 h 374"/>
                <a:gd name="T38" fmla="*/ 21 w 196"/>
                <a:gd name="T39" fmla="*/ 338 h 374"/>
                <a:gd name="T40" fmla="*/ 10 w 196"/>
                <a:gd name="T41" fmla="*/ 320 h 374"/>
                <a:gd name="T42" fmla="*/ 2 w 196"/>
                <a:gd name="T43" fmla="*/ 298 h 374"/>
                <a:gd name="T44" fmla="*/ 0 w 196"/>
                <a:gd name="T45" fmla="*/ 276 h 374"/>
                <a:gd name="T46" fmla="*/ 0 w 196"/>
                <a:gd name="T47" fmla="*/ 98 h 374"/>
                <a:gd name="T48" fmla="*/ 2 w 196"/>
                <a:gd name="T49" fmla="*/ 76 h 374"/>
                <a:gd name="T50" fmla="*/ 10 w 196"/>
                <a:gd name="T51" fmla="*/ 55 h 374"/>
                <a:gd name="T52" fmla="*/ 21 w 196"/>
                <a:gd name="T53" fmla="*/ 37 h 374"/>
                <a:gd name="T54" fmla="*/ 37 w 196"/>
                <a:gd name="T55" fmla="*/ 21 h 374"/>
                <a:gd name="T56" fmla="*/ 55 w 196"/>
                <a:gd name="T57" fmla="*/ 10 h 374"/>
                <a:gd name="T58" fmla="*/ 75 w 196"/>
                <a:gd name="T59" fmla="*/ 2 h 374"/>
                <a:gd name="T60" fmla="*/ 98 w 196"/>
                <a:gd name="T6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6" h="374">
                  <a:moveTo>
                    <a:pt x="98" y="0"/>
                  </a:moveTo>
                  <a:lnTo>
                    <a:pt x="121" y="2"/>
                  </a:lnTo>
                  <a:lnTo>
                    <a:pt x="141" y="10"/>
                  </a:lnTo>
                  <a:lnTo>
                    <a:pt x="159" y="21"/>
                  </a:lnTo>
                  <a:lnTo>
                    <a:pt x="175" y="37"/>
                  </a:lnTo>
                  <a:lnTo>
                    <a:pt x="186" y="55"/>
                  </a:lnTo>
                  <a:lnTo>
                    <a:pt x="194" y="76"/>
                  </a:lnTo>
                  <a:lnTo>
                    <a:pt x="196" y="98"/>
                  </a:lnTo>
                  <a:lnTo>
                    <a:pt x="196" y="276"/>
                  </a:lnTo>
                  <a:lnTo>
                    <a:pt x="194" y="298"/>
                  </a:lnTo>
                  <a:lnTo>
                    <a:pt x="186" y="320"/>
                  </a:lnTo>
                  <a:lnTo>
                    <a:pt x="175" y="338"/>
                  </a:lnTo>
                  <a:lnTo>
                    <a:pt x="159" y="353"/>
                  </a:lnTo>
                  <a:lnTo>
                    <a:pt x="141" y="365"/>
                  </a:lnTo>
                  <a:lnTo>
                    <a:pt x="121" y="372"/>
                  </a:lnTo>
                  <a:lnTo>
                    <a:pt x="98" y="374"/>
                  </a:lnTo>
                  <a:lnTo>
                    <a:pt x="75" y="372"/>
                  </a:lnTo>
                  <a:lnTo>
                    <a:pt x="55" y="365"/>
                  </a:lnTo>
                  <a:lnTo>
                    <a:pt x="37" y="353"/>
                  </a:lnTo>
                  <a:lnTo>
                    <a:pt x="21" y="338"/>
                  </a:lnTo>
                  <a:lnTo>
                    <a:pt x="10" y="320"/>
                  </a:lnTo>
                  <a:lnTo>
                    <a:pt x="2" y="298"/>
                  </a:lnTo>
                  <a:lnTo>
                    <a:pt x="0" y="276"/>
                  </a:lnTo>
                  <a:lnTo>
                    <a:pt x="0" y="98"/>
                  </a:lnTo>
                  <a:lnTo>
                    <a:pt x="2" y="76"/>
                  </a:lnTo>
                  <a:lnTo>
                    <a:pt x="10" y="55"/>
                  </a:lnTo>
                  <a:lnTo>
                    <a:pt x="21" y="37"/>
                  </a:lnTo>
                  <a:lnTo>
                    <a:pt x="37" y="21"/>
                  </a:lnTo>
                  <a:lnTo>
                    <a:pt x="55" y="10"/>
                  </a:lnTo>
                  <a:lnTo>
                    <a:pt x="75" y="2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7191374" y="3097211"/>
              <a:ext cx="193676" cy="131764"/>
            </a:xfrm>
            <a:custGeom>
              <a:avLst/>
              <a:gdLst>
                <a:gd name="T0" fmla="*/ 106 w 365"/>
                <a:gd name="T1" fmla="*/ 0 h 251"/>
                <a:gd name="T2" fmla="*/ 128 w 365"/>
                <a:gd name="T3" fmla="*/ 5 h 251"/>
                <a:gd name="T4" fmla="*/ 297 w 365"/>
                <a:gd name="T5" fmla="*/ 59 h 251"/>
                <a:gd name="T6" fmla="*/ 318 w 365"/>
                <a:gd name="T7" fmla="*/ 69 h 251"/>
                <a:gd name="T8" fmla="*/ 336 w 365"/>
                <a:gd name="T9" fmla="*/ 83 h 251"/>
                <a:gd name="T10" fmla="*/ 349 w 365"/>
                <a:gd name="T11" fmla="*/ 99 h 251"/>
                <a:gd name="T12" fmla="*/ 358 w 365"/>
                <a:gd name="T13" fmla="*/ 118 h 251"/>
                <a:gd name="T14" fmla="*/ 364 w 365"/>
                <a:gd name="T15" fmla="*/ 139 h 251"/>
                <a:gd name="T16" fmla="*/ 365 w 365"/>
                <a:gd name="T17" fmla="*/ 161 h 251"/>
                <a:gd name="T18" fmla="*/ 360 w 365"/>
                <a:gd name="T19" fmla="*/ 183 h 251"/>
                <a:gd name="T20" fmla="*/ 351 w 365"/>
                <a:gd name="T21" fmla="*/ 203 h 251"/>
                <a:gd name="T22" fmla="*/ 339 w 365"/>
                <a:gd name="T23" fmla="*/ 219 h 251"/>
                <a:gd name="T24" fmla="*/ 324 w 365"/>
                <a:gd name="T25" fmla="*/ 233 h 251"/>
                <a:gd name="T26" fmla="*/ 306 w 365"/>
                <a:gd name="T27" fmla="*/ 243 h 251"/>
                <a:gd name="T28" fmla="*/ 287 w 365"/>
                <a:gd name="T29" fmla="*/ 249 h 251"/>
                <a:gd name="T30" fmla="*/ 267 w 365"/>
                <a:gd name="T31" fmla="*/ 251 h 251"/>
                <a:gd name="T32" fmla="*/ 251 w 365"/>
                <a:gd name="T33" fmla="*/ 250 h 251"/>
                <a:gd name="T34" fmla="*/ 236 w 365"/>
                <a:gd name="T35" fmla="*/ 247 h 251"/>
                <a:gd name="T36" fmla="*/ 68 w 365"/>
                <a:gd name="T37" fmla="*/ 191 h 251"/>
                <a:gd name="T38" fmla="*/ 46 w 365"/>
                <a:gd name="T39" fmla="*/ 182 h 251"/>
                <a:gd name="T40" fmla="*/ 29 w 365"/>
                <a:gd name="T41" fmla="*/ 169 h 251"/>
                <a:gd name="T42" fmla="*/ 16 w 365"/>
                <a:gd name="T43" fmla="*/ 152 h 251"/>
                <a:gd name="T44" fmla="*/ 5 w 365"/>
                <a:gd name="T45" fmla="*/ 132 h 251"/>
                <a:gd name="T46" fmla="*/ 0 w 365"/>
                <a:gd name="T47" fmla="*/ 112 h 251"/>
                <a:gd name="T48" fmla="*/ 0 w 365"/>
                <a:gd name="T49" fmla="*/ 89 h 251"/>
                <a:gd name="T50" fmla="*/ 4 w 365"/>
                <a:gd name="T51" fmla="*/ 68 h 251"/>
                <a:gd name="T52" fmla="*/ 13 w 365"/>
                <a:gd name="T53" fmla="*/ 47 h 251"/>
                <a:gd name="T54" fmla="*/ 27 w 365"/>
                <a:gd name="T55" fmla="*/ 30 h 251"/>
                <a:gd name="T56" fmla="*/ 44 w 365"/>
                <a:gd name="T57" fmla="*/ 16 h 251"/>
                <a:gd name="T58" fmla="*/ 63 w 365"/>
                <a:gd name="T59" fmla="*/ 6 h 251"/>
                <a:gd name="T60" fmla="*/ 83 w 365"/>
                <a:gd name="T61" fmla="*/ 0 h 251"/>
                <a:gd name="T62" fmla="*/ 106 w 365"/>
                <a:gd name="T6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5" h="251">
                  <a:moveTo>
                    <a:pt x="106" y="0"/>
                  </a:moveTo>
                  <a:lnTo>
                    <a:pt x="128" y="5"/>
                  </a:lnTo>
                  <a:lnTo>
                    <a:pt x="297" y="59"/>
                  </a:lnTo>
                  <a:lnTo>
                    <a:pt x="318" y="69"/>
                  </a:lnTo>
                  <a:lnTo>
                    <a:pt x="336" y="83"/>
                  </a:lnTo>
                  <a:lnTo>
                    <a:pt x="349" y="99"/>
                  </a:lnTo>
                  <a:lnTo>
                    <a:pt x="358" y="118"/>
                  </a:lnTo>
                  <a:lnTo>
                    <a:pt x="364" y="139"/>
                  </a:lnTo>
                  <a:lnTo>
                    <a:pt x="365" y="161"/>
                  </a:lnTo>
                  <a:lnTo>
                    <a:pt x="360" y="183"/>
                  </a:lnTo>
                  <a:lnTo>
                    <a:pt x="351" y="203"/>
                  </a:lnTo>
                  <a:lnTo>
                    <a:pt x="339" y="219"/>
                  </a:lnTo>
                  <a:lnTo>
                    <a:pt x="324" y="233"/>
                  </a:lnTo>
                  <a:lnTo>
                    <a:pt x="306" y="243"/>
                  </a:lnTo>
                  <a:lnTo>
                    <a:pt x="287" y="249"/>
                  </a:lnTo>
                  <a:lnTo>
                    <a:pt x="267" y="251"/>
                  </a:lnTo>
                  <a:lnTo>
                    <a:pt x="251" y="250"/>
                  </a:lnTo>
                  <a:lnTo>
                    <a:pt x="236" y="247"/>
                  </a:lnTo>
                  <a:lnTo>
                    <a:pt x="68" y="191"/>
                  </a:lnTo>
                  <a:lnTo>
                    <a:pt x="46" y="182"/>
                  </a:lnTo>
                  <a:lnTo>
                    <a:pt x="29" y="169"/>
                  </a:lnTo>
                  <a:lnTo>
                    <a:pt x="16" y="152"/>
                  </a:lnTo>
                  <a:lnTo>
                    <a:pt x="5" y="132"/>
                  </a:lnTo>
                  <a:lnTo>
                    <a:pt x="0" y="112"/>
                  </a:lnTo>
                  <a:lnTo>
                    <a:pt x="0" y="89"/>
                  </a:lnTo>
                  <a:lnTo>
                    <a:pt x="4" y="68"/>
                  </a:lnTo>
                  <a:lnTo>
                    <a:pt x="13" y="47"/>
                  </a:lnTo>
                  <a:lnTo>
                    <a:pt x="27" y="30"/>
                  </a:lnTo>
                  <a:lnTo>
                    <a:pt x="44" y="16"/>
                  </a:lnTo>
                  <a:lnTo>
                    <a:pt x="63" y="6"/>
                  </a:lnTo>
                  <a:lnTo>
                    <a:pt x="83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Inhaltsplatzhalter 4"/>
          <p:cNvSpPr txBox="1">
            <a:spLocks/>
          </p:cNvSpPr>
          <p:nvPr/>
        </p:nvSpPr>
        <p:spPr>
          <a:xfrm>
            <a:off x="3233578" y="2368550"/>
            <a:ext cx="2638902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OUR CORE VALUE</a:t>
            </a:r>
            <a:br>
              <a:rPr lang="en-US" sz="1400" dirty="0">
                <a:latin typeface="+mj-lt"/>
              </a:rPr>
            </a:br>
            <a:r>
              <a:rPr lang="en-US" sz="1000" dirty="0"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" y="359791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 SlideSalad presentation templates everything is ready. You don’t have to be a designer or a creative genius to prepare captivating slides or spend a lot of time and effort to produce an attention-grabbing PowerPoint, Keynote or Google slides. What you need to do is just search in our variety of creative categories, pick a template that best fits your needs. Customize and edit anything you want, add your text, images, and more to get it done instantly. That’s it!</a:t>
            </a:r>
          </a:p>
        </p:txBody>
      </p:sp>
    </p:spTree>
    <p:extLst>
      <p:ext uri="{BB962C8B-B14F-4D97-AF65-F5344CB8AC3E}">
        <p14:creationId xmlns:p14="http://schemas.microsoft.com/office/powerpoint/2010/main" val="1037497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6000" decel="6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16000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" b="5594"/>
          <a:stretch>
            <a:fillRect/>
          </a:stretch>
        </p:blipFill>
        <p:spPr/>
      </p:pic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" b="5725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 b="8547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Layout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249" y="2991662"/>
            <a:ext cx="2651760" cy="3563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IMAGE TITLE GOES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175" y="2991662"/>
            <a:ext cx="2651760" cy="356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IMAGE TITLE GOES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46120" y="2991662"/>
            <a:ext cx="2651760" cy="356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IMAGE TITLE GOES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3562350"/>
            <a:ext cx="2671010" cy="101566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SlideSalad is #1 online marketplace of premium presentations templates for all needs. All our templates are designed with tremendous awesome features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960" y="3562350"/>
            <a:ext cx="2671010" cy="101566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SlideSalad is #1 online marketplace of premium presentations templates for all needs. All our templates are designed with tremendous awesome features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7175" y="3562350"/>
            <a:ext cx="2671010" cy="101566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SlideSalad is #1 online marketplace of premium presentations templates for all needs. All our templates are designed with tremendous awesome features</a:t>
            </a:r>
          </a:p>
        </p:txBody>
      </p:sp>
    </p:spTree>
    <p:extLst>
      <p:ext uri="{BB962C8B-B14F-4D97-AF65-F5344CB8AC3E}">
        <p14:creationId xmlns:p14="http://schemas.microsoft.com/office/powerpoint/2010/main" val="11566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4" grpId="0"/>
      <p:bldP spid="17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" b="5572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4" b="8604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" b="2062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" b="5572"/>
          <a:stretch>
            <a:fillRect/>
          </a:stretch>
        </p:blipFill>
        <p:spPr/>
      </p:pic>
      <p:pic>
        <p:nvPicPr>
          <p:cNvPr id="36" name="Picture Placeholder 35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" b="5572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5" b="5775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Projects Slide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2" y="2409190"/>
            <a:ext cx="1562567" cy="355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Project No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99934" y="2409190"/>
            <a:ext cx="1562567" cy="355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Project No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8866" y="2409190"/>
            <a:ext cx="1562567" cy="355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Project No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2" y="4195283"/>
            <a:ext cx="1562567" cy="355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Project No 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9934" y="4195283"/>
            <a:ext cx="1562567" cy="355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Project No 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18866" y="4195283"/>
            <a:ext cx="1562567" cy="35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Project No 6</a:t>
            </a:r>
          </a:p>
        </p:txBody>
      </p:sp>
    </p:spTree>
    <p:extLst>
      <p:ext uri="{BB962C8B-B14F-4D97-AF65-F5344CB8AC3E}">
        <p14:creationId xmlns:p14="http://schemas.microsoft.com/office/powerpoint/2010/main" val="55569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Agenda Slide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289" y="1239062"/>
            <a:ext cx="762000" cy="608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1" y="1239062"/>
            <a:ext cx="7600951" cy="60883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5289" y="1932464"/>
            <a:ext cx="762000" cy="608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400" b="1" dirty="0">
                <a:latin typeface="+mj-lt"/>
              </a:rPr>
              <a:t>2</a:t>
            </a:r>
            <a:endParaRPr lang="en-US" sz="2400" b="1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3001" y="1932464"/>
            <a:ext cx="7600951" cy="60883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5289" y="2625868"/>
            <a:ext cx="762000" cy="6088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400" b="1" dirty="0">
                <a:latin typeface="+mj-lt"/>
              </a:rPr>
              <a:t>3</a:t>
            </a:r>
            <a:endParaRPr lang="en-US" sz="24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1" y="2625868"/>
            <a:ext cx="7600951" cy="60883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5289" y="3319272"/>
            <a:ext cx="762000" cy="608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400" b="1" dirty="0">
                <a:latin typeface="+mj-lt"/>
              </a:rPr>
              <a:t>4</a:t>
            </a:r>
            <a:endParaRPr lang="en-US" sz="24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43001" y="3319272"/>
            <a:ext cx="7600951" cy="60883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5289" y="4012675"/>
            <a:ext cx="762000" cy="6088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2400" b="1" dirty="0">
                <a:latin typeface="+mj-lt"/>
              </a:rPr>
              <a:t>5</a:t>
            </a:r>
            <a:endParaRPr lang="en-US" sz="24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3001" y="4012675"/>
            <a:ext cx="7600951" cy="608839"/>
          </a:xfrm>
          <a:prstGeom prst="rect">
            <a:avLst/>
          </a:pr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nhaltsplatzhalter 4"/>
          <p:cNvSpPr txBox="1">
            <a:spLocks/>
          </p:cNvSpPr>
          <p:nvPr/>
        </p:nvSpPr>
        <p:spPr>
          <a:xfrm>
            <a:off x="1316962" y="1313930"/>
            <a:ext cx="7217439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TOPIC OF THE AGENDA HERE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25" name="Inhaltsplatzhalter 4"/>
          <p:cNvSpPr txBox="1">
            <a:spLocks/>
          </p:cNvSpPr>
          <p:nvPr/>
        </p:nvSpPr>
        <p:spPr>
          <a:xfrm>
            <a:off x="1316962" y="2007334"/>
            <a:ext cx="7217439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TOPIC OF THE AGENDA HERE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1316962" y="2700738"/>
            <a:ext cx="7217439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TOPIC OF THE AGENDA HERE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27" name="Inhaltsplatzhalter 4"/>
          <p:cNvSpPr txBox="1">
            <a:spLocks/>
          </p:cNvSpPr>
          <p:nvPr/>
        </p:nvSpPr>
        <p:spPr>
          <a:xfrm>
            <a:off x="1316962" y="3394142"/>
            <a:ext cx="7217439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TOPIC OF THE AGENDA HERE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28" name="Inhaltsplatzhalter 4"/>
          <p:cNvSpPr txBox="1">
            <a:spLocks/>
          </p:cNvSpPr>
          <p:nvPr/>
        </p:nvSpPr>
        <p:spPr>
          <a:xfrm>
            <a:off x="1316962" y="4087543"/>
            <a:ext cx="7217439" cy="4591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TOPIC OF THE AGENDA HERE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</p:spTree>
    <p:extLst>
      <p:ext uri="{BB962C8B-B14F-4D97-AF65-F5344CB8AC3E}">
        <p14:creationId xmlns:p14="http://schemas.microsoft.com/office/powerpoint/2010/main" val="34243455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 animBg="1"/>
      <p:bldP spid="35" grpId="0" animBg="1"/>
      <p:bldP spid="40" grpId="0" animBg="1"/>
      <p:bldP spid="41" grpId="0" animBg="1"/>
      <p:bldP spid="46" grpId="0" animBg="1"/>
      <p:bldP spid="47" grpId="0" animBg="1"/>
      <p:bldP spid="52" grpId="0" animBg="1"/>
      <p:bldP spid="5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Slide</a:t>
            </a: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2869181" y="1589131"/>
            <a:ext cx="737497" cy="0"/>
          </a:xfrm>
          <a:prstGeom prst="line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2869181" y="2605520"/>
            <a:ext cx="737497" cy="0"/>
          </a:xfrm>
          <a:prstGeom prst="line">
            <a:avLst/>
          </a:prstGeom>
          <a:noFill/>
          <a:ln w="28575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2869181" y="3607180"/>
            <a:ext cx="737497" cy="0"/>
          </a:xfrm>
          <a:prstGeom prst="line">
            <a:avLst/>
          </a:prstGeom>
          <a:noFill/>
          <a:ln w="28575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5536345" y="2094871"/>
            <a:ext cx="738479" cy="0"/>
          </a:xfrm>
          <a:prstGeom prst="line">
            <a:avLst/>
          </a:prstGeom>
          <a:noFill/>
          <a:ln w="28575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5536345" y="3110278"/>
            <a:ext cx="738479" cy="0"/>
          </a:xfrm>
          <a:prstGeom prst="line">
            <a:avLst/>
          </a:prstGeom>
          <a:noFill/>
          <a:ln w="285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5536345" y="4111938"/>
            <a:ext cx="738479" cy="0"/>
          </a:xfrm>
          <a:prstGeom prst="line">
            <a:avLst/>
          </a:prstGeom>
          <a:noFill/>
          <a:ln w="28575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63" name="Inhaltsplatzhalter 4"/>
          <p:cNvSpPr txBox="1">
            <a:spLocks/>
          </p:cNvSpPr>
          <p:nvPr/>
        </p:nvSpPr>
        <p:spPr>
          <a:xfrm>
            <a:off x="409576" y="1215390"/>
            <a:ext cx="2257013" cy="71558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64" name="Inhaltsplatzhalter 4"/>
          <p:cNvSpPr txBox="1">
            <a:spLocks/>
          </p:cNvSpPr>
          <p:nvPr/>
        </p:nvSpPr>
        <p:spPr>
          <a:xfrm>
            <a:off x="409576" y="2226310"/>
            <a:ext cx="2257013" cy="71558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3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3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65" name="Inhaltsplatzhalter 4"/>
          <p:cNvSpPr txBox="1">
            <a:spLocks/>
          </p:cNvSpPr>
          <p:nvPr/>
        </p:nvSpPr>
        <p:spPr>
          <a:xfrm>
            <a:off x="409576" y="3237230"/>
            <a:ext cx="2257013" cy="71558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5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66" name="Inhaltsplatzhalter 4"/>
          <p:cNvSpPr txBox="1">
            <a:spLocks/>
          </p:cNvSpPr>
          <p:nvPr/>
        </p:nvSpPr>
        <p:spPr>
          <a:xfrm>
            <a:off x="6493452" y="2726318"/>
            <a:ext cx="2257013" cy="71558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6493452" y="1701391"/>
            <a:ext cx="2257013" cy="71558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68" name="Inhaltsplatzhalter 4"/>
          <p:cNvSpPr txBox="1">
            <a:spLocks/>
          </p:cNvSpPr>
          <p:nvPr/>
        </p:nvSpPr>
        <p:spPr>
          <a:xfrm>
            <a:off x="6493452" y="3751245"/>
            <a:ext cx="2257013" cy="71558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6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48960" y="4186795"/>
            <a:ext cx="517075" cy="518555"/>
            <a:chOff x="5750649" y="4263144"/>
            <a:chExt cx="517075" cy="518555"/>
          </a:xfrm>
        </p:grpSpPr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5750649" y="4263144"/>
              <a:ext cx="517075" cy="5185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840501" y="4353736"/>
              <a:ext cx="337371" cy="337371"/>
              <a:chOff x="10996613" y="1925638"/>
              <a:chExt cx="534987" cy="5349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0" name="Freeform 6"/>
              <p:cNvSpPr>
                <a:spLocks noEditPoints="1"/>
              </p:cNvSpPr>
              <p:nvPr/>
            </p:nvSpPr>
            <p:spPr bwMode="auto">
              <a:xfrm>
                <a:off x="10996613" y="1925638"/>
                <a:ext cx="534987" cy="534988"/>
              </a:xfrm>
              <a:custGeom>
                <a:avLst/>
                <a:gdLst>
                  <a:gd name="T0" fmla="*/ 1446 w 3370"/>
                  <a:gd name="T1" fmla="*/ 543 h 3371"/>
                  <a:gd name="T2" fmla="*/ 1099 w 3370"/>
                  <a:gd name="T3" fmla="*/ 703 h 3371"/>
                  <a:gd name="T4" fmla="*/ 750 w 3370"/>
                  <a:gd name="T5" fmla="*/ 523 h 3371"/>
                  <a:gd name="T6" fmla="*/ 518 w 3370"/>
                  <a:gd name="T7" fmla="*/ 737 h 3371"/>
                  <a:gd name="T8" fmla="*/ 710 w 3370"/>
                  <a:gd name="T9" fmla="*/ 1069 h 3371"/>
                  <a:gd name="T10" fmla="*/ 568 w 3370"/>
                  <a:gd name="T11" fmla="*/ 1428 h 3371"/>
                  <a:gd name="T12" fmla="*/ 192 w 3370"/>
                  <a:gd name="T13" fmla="*/ 1536 h 3371"/>
                  <a:gd name="T14" fmla="*/ 524 w 3370"/>
                  <a:gd name="T15" fmla="*/ 1916 h 3371"/>
                  <a:gd name="T16" fmla="*/ 665 w 3370"/>
                  <a:gd name="T17" fmla="*/ 2204 h 3371"/>
                  <a:gd name="T18" fmla="*/ 526 w 3370"/>
                  <a:gd name="T19" fmla="*/ 2621 h 3371"/>
                  <a:gd name="T20" fmla="*/ 749 w 3370"/>
                  <a:gd name="T21" fmla="*/ 2861 h 3371"/>
                  <a:gd name="T22" fmla="*/ 1044 w 3370"/>
                  <a:gd name="T23" fmla="*/ 2666 h 3371"/>
                  <a:gd name="T24" fmla="*/ 1325 w 3370"/>
                  <a:gd name="T25" fmla="*/ 2773 h 3371"/>
                  <a:gd name="T26" fmla="*/ 1519 w 3370"/>
                  <a:gd name="T27" fmla="*/ 3167 h 3371"/>
                  <a:gd name="T28" fmla="*/ 1851 w 3370"/>
                  <a:gd name="T29" fmla="*/ 3167 h 3371"/>
                  <a:gd name="T30" fmla="*/ 2048 w 3370"/>
                  <a:gd name="T31" fmla="*/ 2773 h 3371"/>
                  <a:gd name="T32" fmla="*/ 2351 w 3370"/>
                  <a:gd name="T33" fmla="*/ 2666 h 3371"/>
                  <a:gd name="T34" fmla="*/ 2631 w 3370"/>
                  <a:gd name="T35" fmla="*/ 2854 h 3371"/>
                  <a:gd name="T36" fmla="*/ 2676 w 3370"/>
                  <a:gd name="T37" fmla="*/ 2370 h 3371"/>
                  <a:gd name="T38" fmla="*/ 2743 w 3370"/>
                  <a:gd name="T39" fmla="*/ 2123 h 3371"/>
                  <a:gd name="T40" fmla="*/ 2870 w 3370"/>
                  <a:gd name="T41" fmla="*/ 1902 h 3371"/>
                  <a:gd name="T42" fmla="*/ 3181 w 3370"/>
                  <a:gd name="T43" fmla="*/ 1529 h 3371"/>
                  <a:gd name="T44" fmla="*/ 2803 w 3370"/>
                  <a:gd name="T45" fmla="*/ 1421 h 3371"/>
                  <a:gd name="T46" fmla="*/ 2659 w 3370"/>
                  <a:gd name="T47" fmla="*/ 1063 h 3371"/>
                  <a:gd name="T48" fmla="*/ 2849 w 3370"/>
                  <a:gd name="T49" fmla="*/ 732 h 3371"/>
                  <a:gd name="T50" fmla="*/ 2618 w 3370"/>
                  <a:gd name="T51" fmla="*/ 519 h 3371"/>
                  <a:gd name="T52" fmla="*/ 2268 w 3370"/>
                  <a:gd name="T53" fmla="*/ 700 h 3371"/>
                  <a:gd name="T54" fmla="*/ 1913 w 3370"/>
                  <a:gd name="T55" fmla="*/ 540 h 3371"/>
                  <a:gd name="T56" fmla="*/ 1532 w 3370"/>
                  <a:gd name="T57" fmla="*/ 189 h 3371"/>
                  <a:gd name="T58" fmla="*/ 1973 w 3370"/>
                  <a:gd name="T59" fmla="*/ 60 h 3371"/>
                  <a:gd name="T60" fmla="*/ 2233 w 3370"/>
                  <a:gd name="T61" fmla="*/ 468 h 3371"/>
                  <a:gd name="T62" fmla="*/ 2659 w 3370"/>
                  <a:gd name="T63" fmla="*/ 331 h 3371"/>
                  <a:gd name="T64" fmla="*/ 3022 w 3370"/>
                  <a:gd name="T65" fmla="*/ 652 h 3371"/>
                  <a:gd name="T66" fmla="*/ 3005 w 3370"/>
                  <a:gd name="T67" fmla="*/ 868 h 3371"/>
                  <a:gd name="T68" fmla="*/ 3260 w 3370"/>
                  <a:gd name="T69" fmla="*/ 1353 h 3371"/>
                  <a:gd name="T70" fmla="*/ 3370 w 3370"/>
                  <a:gd name="T71" fmla="*/ 1537 h 3371"/>
                  <a:gd name="T72" fmla="*/ 3286 w 3370"/>
                  <a:gd name="T73" fmla="*/ 2001 h 3371"/>
                  <a:gd name="T74" fmla="*/ 2865 w 3370"/>
                  <a:gd name="T75" fmla="*/ 2309 h 3371"/>
                  <a:gd name="T76" fmla="*/ 3033 w 3370"/>
                  <a:gd name="T77" fmla="*/ 2690 h 3371"/>
                  <a:gd name="T78" fmla="*/ 2689 w 3370"/>
                  <a:gd name="T79" fmla="*/ 3034 h 3371"/>
                  <a:gd name="T80" fmla="*/ 2309 w 3370"/>
                  <a:gd name="T81" fmla="*/ 2866 h 3371"/>
                  <a:gd name="T82" fmla="*/ 2001 w 3370"/>
                  <a:gd name="T83" fmla="*/ 3287 h 3371"/>
                  <a:gd name="T84" fmla="*/ 1536 w 3370"/>
                  <a:gd name="T85" fmla="*/ 3371 h 3371"/>
                  <a:gd name="T86" fmla="*/ 1352 w 3370"/>
                  <a:gd name="T87" fmla="*/ 3260 h 3371"/>
                  <a:gd name="T88" fmla="*/ 871 w 3370"/>
                  <a:gd name="T89" fmla="*/ 3010 h 3371"/>
                  <a:gd name="T90" fmla="*/ 656 w 3370"/>
                  <a:gd name="T91" fmla="*/ 3026 h 3371"/>
                  <a:gd name="T92" fmla="*/ 335 w 3370"/>
                  <a:gd name="T93" fmla="*/ 2663 h 3371"/>
                  <a:gd name="T94" fmla="*/ 473 w 3370"/>
                  <a:gd name="T95" fmla="*/ 2242 h 3371"/>
                  <a:gd name="T96" fmla="*/ 60 w 3370"/>
                  <a:gd name="T97" fmla="*/ 1988 h 3371"/>
                  <a:gd name="T98" fmla="*/ 3 w 3370"/>
                  <a:gd name="T99" fmla="*/ 1511 h 3371"/>
                  <a:gd name="T100" fmla="*/ 141 w 3370"/>
                  <a:gd name="T101" fmla="*/ 1347 h 3371"/>
                  <a:gd name="T102" fmla="*/ 344 w 3370"/>
                  <a:gd name="T103" fmla="*/ 843 h 3371"/>
                  <a:gd name="T104" fmla="*/ 361 w 3370"/>
                  <a:gd name="T105" fmla="*/ 629 h 3371"/>
                  <a:gd name="T106" fmla="*/ 741 w 3370"/>
                  <a:gd name="T107" fmla="*/ 332 h 3371"/>
                  <a:gd name="T108" fmla="*/ 1206 w 3370"/>
                  <a:gd name="T109" fmla="*/ 440 h 3371"/>
                  <a:gd name="T110" fmla="*/ 1409 w 3370"/>
                  <a:gd name="T111" fmla="*/ 40 h 3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70" h="3371">
                    <a:moveTo>
                      <a:pt x="1532" y="189"/>
                    </a:moveTo>
                    <a:lnTo>
                      <a:pt x="1524" y="192"/>
                    </a:lnTo>
                    <a:lnTo>
                      <a:pt x="1518" y="198"/>
                    </a:lnTo>
                    <a:lnTo>
                      <a:pt x="1513" y="205"/>
                    </a:lnTo>
                    <a:lnTo>
                      <a:pt x="1463" y="503"/>
                    </a:lnTo>
                    <a:lnTo>
                      <a:pt x="1457" y="524"/>
                    </a:lnTo>
                    <a:lnTo>
                      <a:pt x="1446" y="543"/>
                    </a:lnTo>
                    <a:lnTo>
                      <a:pt x="1432" y="558"/>
                    </a:lnTo>
                    <a:lnTo>
                      <a:pt x="1414" y="571"/>
                    </a:lnTo>
                    <a:lnTo>
                      <a:pt x="1394" y="579"/>
                    </a:lnTo>
                    <a:lnTo>
                      <a:pt x="1317" y="602"/>
                    </a:lnTo>
                    <a:lnTo>
                      <a:pt x="1242" y="631"/>
                    </a:lnTo>
                    <a:lnTo>
                      <a:pt x="1169" y="665"/>
                    </a:lnTo>
                    <a:lnTo>
                      <a:pt x="1099" y="703"/>
                    </a:lnTo>
                    <a:lnTo>
                      <a:pt x="1079" y="712"/>
                    </a:lnTo>
                    <a:lnTo>
                      <a:pt x="1058" y="716"/>
                    </a:lnTo>
                    <a:lnTo>
                      <a:pt x="1036" y="715"/>
                    </a:lnTo>
                    <a:lnTo>
                      <a:pt x="1015" y="710"/>
                    </a:lnTo>
                    <a:lnTo>
                      <a:pt x="995" y="699"/>
                    </a:lnTo>
                    <a:lnTo>
                      <a:pt x="753" y="525"/>
                    </a:lnTo>
                    <a:lnTo>
                      <a:pt x="750" y="523"/>
                    </a:lnTo>
                    <a:lnTo>
                      <a:pt x="745" y="522"/>
                    </a:lnTo>
                    <a:lnTo>
                      <a:pt x="741" y="522"/>
                    </a:lnTo>
                    <a:lnTo>
                      <a:pt x="738" y="522"/>
                    </a:lnTo>
                    <a:lnTo>
                      <a:pt x="735" y="523"/>
                    </a:lnTo>
                    <a:lnTo>
                      <a:pt x="732" y="524"/>
                    </a:lnTo>
                    <a:lnTo>
                      <a:pt x="728" y="527"/>
                    </a:lnTo>
                    <a:lnTo>
                      <a:pt x="518" y="737"/>
                    </a:lnTo>
                    <a:lnTo>
                      <a:pt x="514" y="745"/>
                    </a:lnTo>
                    <a:lnTo>
                      <a:pt x="513" y="754"/>
                    </a:lnTo>
                    <a:lnTo>
                      <a:pt x="516" y="762"/>
                    </a:lnTo>
                    <a:lnTo>
                      <a:pt x="691" y="1008"/>
                    </a:lnTo>
                    <a:lnTo>
                      <a:pt x="702" y="1027"/>
                    </a:lnTo>
                    <a:lnTo>
                      <a:pt x="709" y="1048"/>
                    </a:lnTo>
                    <a:lnTo>
                      <a:pt x="710" y="1069"/>
                    </a:lnTo>
                    <a:lnTo>
                      <a:pt x="706" y="1091"/>
                    </a:lnTo>
                    <a:lnTo>
                      <a:pt x="696" y="1111"/>
                    </a:lnTo>
                    <a:lnTo>
                      <a:pt x="658" y="1181"/>
                    </a:lnTo>
                    <a:lnTo>
                      <a:pt x="626" y="1255"/>
                    </a:lnTo>
                    <a:lnTo>
                      <a:pt x="598" y="1329"/>
                    </a:lnTo>
                    <a:lnTo>
                      <a:pt x="576" y="1406"/>
                    </a:lnTo>
                    <a:lnTo>
                      <a:pt x="568" y="1428"/>
                    </a:lnTo>
                    <a:lnTo>
                      <a:pt x="556" y="1445"/>
                    </a:lnTo>
                    <a:lnTo>
                      <a:pt x="540" y="1460"/>
                    </a:lnTo>
                    <a:lnTo>
                      <a:pt x="521" y="1471"/>
                    </a:lnTo>
                    <a:lnTo>
                      <a:pt x="500" y="1477"/>
                    </a:lnTo>
                    <a:lnTo>
                      <a:pt x="206" y="1526"/>
                    </a:lnTo>
                    <a:lnTo>
                      <a:pt x="198" y="1529"/>
                    </a:lnTo>
                    <a:lnTo>
                      <a:pt x="192" y="1536"/>
                    </a:lnTo>
                    <a:lnTo>
                      <a:pt x="190" y="1545"/>
                    </a:lnTo>
                    <a:lnTo>
                      <a:pt x="190" y="1841"/>
                    </a:lnTo>
                    <a:lnTo>
                      <a:pt x="192" y="1850"/>
                    </a:lnTo>
                    <a:lnTo>
                      <a:pt x="198" y="1856"/>
                    </a:lnTo>
                    <a:lnTo>
                      <a:pt x="206" y="1859"/>
                    </a:lnTo>
                    <a:lnTo>
                      <a:pt x="504" y="1910"/>
                    </a:lnTo>
                    <a:lnTo>
                      <a:pt x="524" y="1916"/>
                    </a:lnTo>
                    <a:lnTo>
                      <a:pt x="544" y="1927"/>
                    </a:lnTo>
                    <a:lnTo>
                      <a:pt x="559" y="1942"/>
                    </a:lnTo>
                    <a:lnTo>
                      <a:pt x="571" y="1959"/>
                    </a:lnTo>
                    <a:lnTo>
                      <a:pt x="580" y="1980"/>
                    </a:lnTo>
                    <a:lnTo>
                      <a:pt x="602" y="2057"/>
                    </a:lnTo>
                    <a:lnTo>
                      <a:pt x="631" y="2131"/>
                    </a:lnTo>
                    <a:lnTo>
                      <a:pt x="665" y="2204"/>
                    </a:lnTo>
                    <a:lnTo>
                      <a:pt x="703" y="2274"/>
                    </a:lnTo>
                    <a:lnTo>
                      <a:pt x="713" y="2294"/>
                    </a:lnTo>
                    <a:lnTo>
                      <a:pt x="717" y="2316"/>
                    </a:lnTo>
                    <a:lnTo>
                      <a:pt x="716" y="2337"/>
                    </a:lnTo>
                    <a:lnTo>
                      <a:pt x="710" y="2359"/>
                    </a:lnTo>
                    <a:lnTo>
                      <a:pt x="699" y="2378"/>
                    </a:lnTo>
                    <a:lnTo>
                      <a:pt x="526" y="2621"/>
                    </a:lnTo>
                    <a:lnTo>
                      <a:pt x="523" y="2629"/>
                    </a:lnTo>
                    <a:lnTo>
                      <a:pt x="524" y="2637"/>
                    </a:lnTo>
                    <a:lnTo>
                      <a:pt x="528" y="2646"/>
                    </a:lnTo>
                    <a:lnTo>
                      <a:pt x="738" y="2855"/>
                    </a:lnTo>
                    <a:lnTo>
                      <a:pt x="741" y="2858"/>
                    </a:lnTo>
                    <a:lnTo>
                      <a:pt x="745" y="2860"/>
                    </a:lnTo>
                    <a:lnTo>
                      <a:pt x="749" y="2861"/>
                    </a:lnTo>
                    <a:lnTo>
                      <a:pt x="752" y="2861"/>
                    </a:lnTo>
                    <a:lnTo>
                      <a:pt x="755" y="2861"/>
                    </a:lnTo>
                    <a:lnTo>
                      <a:pt x="759" y="2859"/>
                    </a:lnTo>
                    <a:lnTo>
                      <a:pt x="762" y="2858"/>
                    </a:lnTo>
                    <a:lnTo>
                      <a:pt x="1009" y="2681"/>
                    </a:lnTo>
                    <a:lnTo>
                      <a:pt x="1026" y="2672"/>
                    </a:lnTo>
                    <a:lnTo>
                      <a:pt x="1044" y="2666"/>
                    </a:lnTo>
                    <a:lnTo>
                      <a:pt x="1063" y="2664"/>
                    </a:lnTo>
                    <a:lnTo>
                      <a:pt x="1079" y="2666"/>
                    </a:lnTo>
                    <a:lnTo>
                      <a:pt x="1096" y="2670"/>
                    </a:lnTo>
                    <a:lnTo>
                      <a:pt x="1111" y="2677"/>
                    </a:lnTo>
                    <a:lnTo>
                      <a:pt x="1181" y="2713"/>
                    </a:lnTo>
                    <a:lnTo>
                      <a:pt x="1252" y="2746"/>
                    </a:lnTo>
                    <a:lnTo>
                      <a:pt x="1325" y="2773"/>
                    </a:lnTo>
                    <a:lnTo>
                      <a:pt x="1400" y="2795"/>
                    </a:lnTo>
                    <a:lnTo>
                      <a:pt x="1420" y="2803"/>
                    </a:lnTo>
                    <a:lnTo>
                      <a:pt x="1438" y="2816"/>
                    </a:lnTo>
                    <a:lnTo>
                      <a:pt x="1453" y="2831"/>
                    </a:lnTo>
                    <a:lnTo>
                      <a:pt x="1463" y="2849"/>
                    </a:lnTo>
                    <a:lnTo>
                      <a:pt x="1469" y="2871"/>
                    </a:lnTo>
                    <a:lnTo>
                      <a:pt x="1519" y="3167"/>
                    </a:lnTo>
                    <a:lnTo>
                      <a:pt x="1522" y="3175"/>
                    </a:lnTo>
                    <a:lnTo>
                      <a:pt x="1529" y="3180"/>
                    </a:lnTo>
                    <a:lnTo>
                      <a:pt x="1537" y="3182"/>
                    </a:lnTo>
                    <a:lnTo>
                      <a:pt x="1834" y="3182"/>
                    </a:lnTo>
                    <a:lnTo>
                      <a:pt x="1842" y="3180"/>
                    </a:lnTo>
                    <a:lnTo>
                      <a:pt x="1848" y="3175"/>
                    </a:lnTo>
                    <a:lnTo>
                      <a:pt x="1851" y="3167"/>
                    </a:lnTo>
                    <a:lnTo>
                      <a:pt x="1902" y="2871"/>
                    </a:lnTo>
                    <a:lnTo>
                      <a:pt x="1908" y="2850"/>
                    </a:lnTo>
                    <a:lnTo>
                      <a:pt x="1918" y="2831"/>
                    </a:lnTo>
                    <a:lnTo>
                      <a:pt x="1932" y="2816"/>
                    </a:lnTo>
                    <a:lnTo>
                      <a:pt x="1951" y="2803"/>
                    </a:lnTo>
                    <a:lnTo>
                      <a:pt x="1971" y="2795"/>
                    </a:lnTo>
                    <a:lnTo>
                      <a:pt x="2048" y="2773"/>
                    </a:lnTo>
                    <a:lnTo>
                      <a:pt x="2123" y="2745"/>
                    </a:lnTo>
                    <a:lnTo>
                      <a:pt x="2196" y="2711"/>
                    </a:lnTo>
                    <a:lnTo>
                      <a:pt x="2266" y="2672"/>
                    </a:lnTo>
                    <a:lnTo>
                      <a:pt x="2287" y="2664"/>
                    </a:lnTo>
                    <a:lnTo>
                      <a:pt x="2308" y="2660"/>
                    </a:lnTo>
                    <a:lnTo>
                      <a:pt x="2330" y="2661"/>
                    </a:lnTo>
                    <a:lnTo>
                      <a:pt x="2351" y="2666"/>
                    </a:lnTo>
                    <a:lnTo>
                      <a:pt x="2370" y="2677"/>
                    </a:lnTo>
                    <a:lnTo>
                      <a:pt x="2614" y="2850"/>
                    </a:lnTo>
                    <a:lnTo>
                      <a:pt x="2617" y="2853"/>
                    </a:lnTo>
                    <a:lnTo>
                      <a:pt x="2620" y="2854"/>
                    </a:lnTo>
                    <a:lnTo>
                      <a:pt x="2625" y="2855"/>
                    </a:lnTo>
                    <a:lnTo>
                      <a:pt x="2628" y="2855"/>
                    </a:lnTo>
                    <a:lnTo>
                      <a:pt x="2631" y="2854"/>
                    </a:lnTo>
                    <a:lnTo>
                      <a:pt x="2635" y="2851"/>
                    </a:lnTo>
                    <a:lnTo>
                      <a:pt x="2638" y="2848"/>
                    </a:lnTo>
                    <a:lnTo>
                      <a:pt x="2848" y="2638"/>
                    </a:lnTo>
                    <a:lnTo>
                      <a:pt x="2853" y="2631"/>
                    </a:lnTo>
                    <a:lnTo>
                      <a:pt x="2853" y="2623"/>
                    </a:lnTo>
                    <a:lnTo>
                      <a:pt x="2850" y="2615"/>
                    </a:lnTo>
                    <a:lnTo>
                      <a:pt x="2676" y="2370"/>
                    </a:lnTo>
                    <a:lnTo>
                      <a:pt x="2665" y="2351"/>
                    </a:lnTo>
                    <a:lnTo>
                      <a:pt x="2659" y="2329"/>
                    </a:lnTo>
                    <a:lnTo>
                      <a:pt x="2659" y="2308"/>
                    </a:lnTo>
                    <a:lnTo>
                      <a:pt x="2663" y="2286"/>
                    </a:lnTo>
                    <a:lnTo>
                      <a:pt x="2672" y="2267"/>
                    </a:lnTo>
                    <a:lnTo>
                      <a:pt x="2711" y="2196"/>
                    </a:lnTo>
                    <a:lnTo>
                      <a:pt x="2743" y="2123"/>
                    </a:lnTo>
                    <a:lnTo>
                      <a:pt x="2772" y="2048"/>
                    </a:lnTo>
                    <a:lnTo>
                      <a:pt x="2794" y="1972"/>
                    </a:lnTo>
                    <a:lnTo>
                      <a:pt x="2803" y="1951"/>
                    </a:lnTo>
                    <a:lnTo>
                      <a:pt x="2814" y="1933"/>
                    </a:lnTo>
                    <a:lnTo>
                      <a:pt x="2830" y="1918"/>
                    </a:lnTo>
                    <a:lnTo>
                      <a:pt x="2849" y="1908"/>
                    </a:lnTo>
                    <a:lnTo>
                      <a:pt x="2870" y="1902"/>
                    </a:lnTo>
                    <a:lnTo>
                      <a:pt x="3166" y="1852"/>
                    </a:lnTo>
                    <a:lnTo>
                      <a:pt x="3174" y="1849"/>
                    </a:lnTo>
                    <a:lnTo>
                      <a:pt x="3180" y="1843"/>
                    </a:lnTo>
                    <a:lnTo>
                      <a:pt x="3182" y="1834"/>
                    </a:lnTo>
                    <a:lnTo>
                      <a:pt x="3183" y="1834"/>
                    </a:lnTo>
                    <a:lnTo>
                      <a:pt x="3183" y="1537"/>
                    </a:lnTo>
                    <a:lnTo>
                      <a:pt x="3181" y="1529"/>
                    </a:lnTo>
                    <a:lnTo>
                      <a:pt x="3175" y="1523"/>
                    </a:lnTo>
                    <a:lnTo>
                      <a:pt x="3167" y="1519"/>
                    </a:lnTo>
                    <a:lnTo>
                      <a:pt x="2871" y="1469"/>
                    </a:lnTo>
                    <a:lnTo>
                      <a:pt x="2850" y="1464"/>
                    </a:lnTo>
                    <a:lnTo>
                      <a:pt x="2831" y="1452"/>
                    </a:lnTo>
                    <a:lnTo>
                      <a:pt x="2815" y="1438"/>
                    </a:lnTo>
                    <a:lnTo>
                      <a:pt x="2803" y="1421"/>
                    </a:lnTo>
                    <a:lnTo>
                      <a:pt x="2796" y="1399"/>
                    </a:lnTo>
                    <a:lnTo>
                      <a:pt x="2773" y="1322"/>
                    </a:lnTo>
                    <a:lnTo>
                      <a:pt x="2744" y="1248"/>
                    </a:lnTo>
                    <a:lnTo>
                      <a:pt x="2712" y="1175"/>
                    </a:lnTo>
                    <a:lnTo>
                      <a:pt x="2673" y="1104"/>
                    </a:lnTo>
                    <a:lnTo>
                      <a:pt x="2663" y="1085"/>
                    </a:lnTo>
                    <a:lnTo>
                      <a:pt x="2659" y="1063"/>
                    </a:lnTo>
                    <a:lnTo>
                      <a:pt x="2660" y="1042"/>
                    </a:lnTo>
                    <a:lnTo>
                      <a:pt x="2666" y="1020"/>
                    </a:lnTo>
                    <a:lnTo>
                      <a:pt x="2677" y="1001"/>
                    </a:lnTo>
                    <a:lnTo>
                      <a:pt x="2851" y="757"/>
                    </a:lnTo>
                    <a:lnTo>
                      <a:pt x="2854" y="749"/>
                    </a:lnTo>
                    <a:lnTo>
                      <a:pt x="2853" y="740"/>
                    </a:lnTo>
                    <a:lnTo>
                      <a:pt x="2849" y="732"/>
                    </a:lnTo>
                    <a:lnTo>
                      <a:pt x="2639" y="522"/>
                    </a:lnTo>
                    <a:lnTo>
                      <a:pt x="2635" y="520"/>
                    </a:lnTo>
                    <a:lnTo>
                      <a:pt x="2632" y="518"/>
                    </a:lnTo>
                    <a:lnTo>
                      <a:pt x="2629" y="517"/>
                    </a:lnTo>
                    <a:lnTo>
                      <a:pt x="2626" y="517"/>
                    </a:lnTo>
                    <a:lnTo>
                      <a:pt x="2622" y="517"/>
                    </a:lnTo>
                    <a:lnTo>
                      <a:pt x="2618" y="519"/>
                    </a:lnTo>
                    <a:lnTo>
                      <a:pt x="2615" y="520"/>
                    </a:lnTo>
                    <a:lnTo>
                      <a:pt x="2372" y="695"/>
                    </a:lnTo>
                    <a:lnTo>
                      <a:pt x="2352" y="706"/>
                    </a:lnTo>
                    <a:lnTo>
                      <a:pt x="2332" y="712"/>
                    </a:lnTo>
                    <a:lnTo>
                      <a:pt x="2310" y="713"/>
                    </a:lnTo>
                    <a:lnTo>
                      <a:pt x="2289" y="709"/>
                    </a:lnTo>
                    <a:lnTo>
                      <a:pt x="2268" y="700"/>
                    </a:lnTo>
                    <a:lnTo>
                      <a:pt x="2196" y="661"/>
                    </a:lnTo>
                    <a:lnTo>
                      <a:pt x="2122" y="627"/>
                    </a:lnTo>
                    <a:lnTo>
                      <a:pt x="2045" y="598"/>
                    </a:lnTo>
                    <a:lnTo>
                      <a:pt x="1966" y="576"/>
                    </a:lnTo>
                    <a:lnTo>
                      <a:pt x="1946" y="567"/>
                    </a:lnTo>
                    <a:lnTo>
                      <a:pt x="1928" y="555"/>
                    </a:lnTo>
                    <a:lnTo>
                      <a:pt x="1913" y="540"/>
                    </a:lnTo>
                    <a:lnTo>
                      <a:pt x="1903" y="520"/>
                    </a:lnTo>
                    <a:lnTo>
                      <a:pt x="1896" y="499"/>
                    </a:lnTo>
                    <a:lnTo>
                      <a:pt x="1847" y="205"/>
                    </a:lnTo>
                    <a:lnTo>
                      <a:pt x="1843" y="198"/>
                    </a:lnTo>
                    <a:lnTo>
                      <a:pt x="1837" y="192"/>
                    </a:lnTo>
                    <a:lnTo>
                      <a:pt x="1829" y="189"/>
                    </a:lnTo>
                    <a:lnTo>
                      <a:pt x="1532" y="189"/>
                    </a:lnTo>
                    <a:close/>
                    <a:moveTo>
                      <a:pt x="1531" y="0"/>
                    </a:moveTo>
                    <a:lnTo>
                      <a:pt x="1827" y="0"/>
                    </a:lnTo>
                    <a:lnTo>
                      <a:pt x="1861" y="3"/>
                    </a:lnTo>
                    <a:lnTo>
                      <a:pt x="1892" y="10"/>
                    </a:lnTo>
                    <a:lnTo>
                      <a:pt x="1922" y="24"/>
                    </a:lnTo>
                    <a:lnTo>
                      <a:pt x="1950" y="40"/>
                    </a:lnTo>
                    <a:lnTo>
                      <a:pt x="1973" y="60"/>
                    </a:lnTo>
                    <a:lnTo>
                      <a:pt x="1995" y="84"/>
                    </a:lnTo>
                    <a:lnTo>
                      <a:pt x="2012" y="112"/>
                    </a:lnTo>
                    <a:lnTo>
                      <a:pt x="2024" y="141"/>
                    </a:lnTo>
                    <a:lnTo>
                      <a:pt x="2033" y="174"/>
                    </a:lnTo>
                    <a:lnTo>
                      <a:pt x="2073" y="408"/>
                    </a:lnTo>
                    <a:lnTo>
                      <a:pt x="2153" y="435"/>
                    </a:lnTo>
                    <a:lnTo>
                      <a:pt x="2233" y="468"/>
                    </a:lnTo>
                    <a:lnTo>
                      <a:pt x="2310" y="506"/>
                    </a:lnTo>
                    <a:lnTo>
                      <a:pt x="2506" y="367"/>
                    </a:lnTo>
                    <a:lnTo>
                      <a:pt x="2533" y="349"/>
                    </a:lnTo>
                    <a:lnTo>
                      <a:pt x="2563" y="338"/>
                    </a:lnTo>
                    <a:lnTo>
                      <a:pt x="2594" y="330"/>
                    </a:lnTo>
                    <a:lnTo>
                      <a:pt x="2627" y="328"/>
                    </a:lnTo>
                    <a:lnTo>
                      <a:pt x="2659" y="331"/>
                    </a:lnTo>
                    <a:lnTo>
                      <a:pt x="2691" y="338"/>
                    </a:lnTo>
                    <a:lnTo>
                      <a:pt x="2721" y="350"/>
                    </a:lnTo>
                    <a:lnTo>
                      <a:pt x="2748" y="368"/>
                    </a:lnTo>
                    <a:lnTo>
                      <a:pt x="2773" y="389"/>
                    </a:lnTo>
                    <a:lnTo>
                      <a:pt x="2983" y="599"/>
                    </a:lnTo>
                    <a:lnTo>
                      <a:pt x="3005" y="624"/>
                    </a:lnTo>
                    <a:lnTo>
                      <a:pt x="3022" y="652"/>
                    </a:lnTo>
                    <a:lnTo>
                      <a:pt x="3034" y="682"/>
                    </a:lnTo>
                    <a:lnTo>
                      <a:pt x="3042" y="713"/>
                    </a:lnTo>
                    <a:lnTo>
                      <a:pt x="3044" y="745"/>
                    </a:lnTo>
                    <a:lnTo>
                      <a:pt x="3042" y="776"/>
                    </a:lnTo>
                    <a:lnTo>
                      <a:pt x="3035" y="808"/>
                    </a:lnTo>
                    <a:lnTo>
                      <a:pt x="3023" y="839"/>
                    </a:lnTo>
                    <a:lnTo>
                      <a:pt x="3005" y="868"/>
                    </a:lnTo>
                    <a:lnTo>
                      <a:pt x="2866" y="1062"/>
                    </a:lnTo>
                    <a:lnTo>
                      <a:pt x="2903" y="1137"/>
                    </a:lnTo>
                    <a:lnTo>
                      <a:pt x="2935" y="1213"/>
                    </a:lnTo>
                    <a:lnTo>
                      <a:pt x="2961" y="1292"/>
                    </a:lnTo>
                    <a:lnTo>
                      <a:pt x="3198" y="1332"/>
                    </a:lnTo>
                    <a:lnTo>
                      <a:pt x="3231" y="1340"/>
                    </a:lnTo>
                    <a:lnTo>
                      <a:pt x="3260" y="1353"/>
                    </a:lnTo>
                    <a:lnTo>
                      <a:pt x="3288" y="1370"/>
                    </a:lnTo>
                    <a:lnTo>
                      <a:pt x="3312" y="1391"/>
                    </a:lnTo>
                    <a:lnTo>
                      <a:pt x="3332" y="1416"/>
                    </a:lnTo>
                    <a:lnTo>
                      <a:pt x="3348" y="1442"/>
                    </a:lnTo>
                    <a:lnTo>
                      <a:pt x="3361" y="1473"/>
                    </a:lnTo>
                    <a:lnTo>
                      <a:pt x="3368" y="1505"/>
                    </a:lnTo>
                    <a:lnTo>
                      <a:pt x="3370" y="1537"/>
                    </a:lnTo>
                    <a:lnTo>
                      <a:pt x="3370" y="1834"/>
                    </a:lnTo>
                    <a:lnTo>
                      <a:pt x="3368" y="1867"/>
                    </a:lnTo>
                    <a:lnTo>
                      <a:pt x="3360" y="1899"/>
                    </a:lnTo>
                    <a:lnTo>
                      <a:pt x="3347" y="1929"/>
                    </a:lnTo>
                    <a:lnTo>
                      <a:pt x="3331" y="1956"/>
                    </a:lnTo>
                    <a:lnTo>
                      <a:pt x="3311" y="1981"/>
                    </a:lnTo>
                    <a:lnTo>
                      <a:pt x="3286" y="2001"/>
                    </a:lnTo>
                    <a:lnTo>
                      <a:pt x="3259" y="2019"/>
                    </a:lnTo>
                    <a:lnTo>
                      <a:pt x="3229" y="2031"/>
                    </a:lnTo>
                    <a:lnTo>
                      <a:pt x="3197" y="2039"/>
                    </a:lnTo>
                    <a:lnTo>
                      <a:pt x="2960" y="2079"/>
                    </a:lnTo>
                    <a:lnTo>
                      <a:pt x="2934" y="2157"/>
                    </a:lnTo>
                    <a:lnTo>
                      <a:pt x="2901" y="2234"/>
                    </a:lnTo>
                    <a:lnTo>
                      <a:pt x="2865" y="2309"/>
                    </a:lnTo>
                    <a:lnTo>
                      <a:pt x="3004" y="2504"/>
                    </a:lnTo>
                    <a:lnTo>
                      <a:pt x="3022" y="2533"/>
                    </a:lnTo>
                    <a:lnTo>
                      <a:pt x="3033" y="2564"/>
                    </a:lnTo>
                    <a:lnTo>
                      <a:pt x="3040" y="2594"/>
                    </a:lnTo>
                    <a:lnTo>
                      <a:pt x="3043" y="2627"/>
                    </a:lnTo>
                    <a:lnTo>
                      <a:pt x="3040" y="2659"/>
                    </a:lnTo>
                    <a:lnTo>
                      <a:pt x="3033" y="2690"/>
                    </a:lnTo>
                    <a:lnTo>
                      <a:pt x="3021" y="2719"/>
                    </a:lnTo>
                    <a:lnTo>
                      <a:pt x="3003" y="2747"/>
                    </a:lnTo>
                    <a:lnTo>
                      <a:pt x="2982" y="2773"/>
                    </a:lnTo>
                    <a:lnTo>
                      <a:pt x="2772" y="2983"/>
                    </a:lnTo>
                    <a:lnTo>
                      <a:pt x="2746" y="3004"/>
                    </a:lnTo>
                    <a:lnTo>
                      <a:pt x="2719" y="3022"/>
                    </a:lnTo>
                    <a:lnTo>
                      <a:pt x="2689" y="3034"/>
                    </a:lnTo>
                    <a:lnTo>
                      <a:pt x="2657" y="3041"/>
                    </a:lnTo>
                    <a:lnTo>
                      <a:pt x="2625" y="3044"/>
                    </a:lnTo>
                    <a:lnTo>
                      <a:pt x="2593" y="3041"/>
                    </a:lnTo>
                    <a:lnTo>
                      <a:pt x="2561" y="3034"/>
                    </a:lnTo>
                    <a:lnTo>
                      <a:pt x="2531" y="3022"/>
                    </a:lnTo>
                    <a:lnTo>
                      <a:pt x="2504" y="3005"/>
                    </a:lnTo>
                    <a:lnTo>
                      <a:pt x="2309" y="2866"/>
                    </a:lnTo>
                    <a:lnTo>
                      <a:pt x="2234" y="2902"/>
                    </a:lnTo>
                    <a:lnTo>
                      <a:pt x="2158" y="2933"/>
                    </a:lnTo>
                    <a:lnTo>
                      <a:pt x="2079" y="2961"/>
                    </a:lnTo>
                    <a:lnTo>
                      <a:pt x="2039" y="3198"/>
                    </a:lnTo>
                    <a:lnTo>
                      <a:pt x="2031" y="3229"/>
                    </a:lnTo>
                    <a:lnTo>
                      <a:pt x="2018" y="3260"/>
                    </a:lnTo>
                    <a:lnTo>
                      <a:pt x="2001" y="3287"/>
                    </a:lnTo>
                    <a:lnTo>
                      <a:pt x="1980" y="3311"/>
                    </a:lnTo>
                    <a:lnTo>
                      <a:pt x="1956" y="3332"/>
                    </a:lnTo>
                    <a:lnTo>
                      <a:pt x="1928" y="3348"/>
                    </a:lnTo>
                    <a:lnTo>
                      <a:pt x="1898" y="3361"/>
                    </a:lnTo>
                    <a:lnTo>
                      <a:pt x="1867" y="3369"/>
                    </a:lnTo>
                    <a:lnTo>
                      <a:pt x="1834" y="3371"/>
                    </a:lnTo>
                    <a:lnTo>
                      <a:pt x="1536" y="3371"/>
                    </a:lnTo>
                    <a:lnTo>
                      <a:pt x="1503" y="3369"/>
                    </a:lnTo>
                    <a:lnTo>
                      <a:pt x="1471" y="3361"/>
                    </a:lnTo>
                    <a:lnTo>
                      <a:pt x="1442" y="3348"/>
                    </a:lnTo>
                    <a:lnTo>
                      <a:pt x="1414" y="3332"/>
                    </a:lnTo>
                    <a:lnTo>
                      <a:pt x="1390" y="3311"/>
                    </a:lnTo>
                    <a:lnTo>
                      <a:pt x="1369" y="3287"/>
                    </a:lnTo>
                    <a:lnTo>
                      <a:pt x="1352" y="3260"/>
                    </a:lnTo>
                    <a:lnTo>
                      <a:pt x="1339" y="3229"/>
                    </a:lnTo>
                    <a:lnTo>
                      <a:pt x="1331" y="3198"/>
                    </a:lnTo>
                    <a:lnTo>
                      <a:pt x="1291" y="2961"/>
                    </a:lnTo>
                    <a:lnTo>
                      <a:pt x="1215" y="2934"/>
                    </a:lnTo>
                    <a:lnTo>
                      <a:pt x="1141" y="2904"/>
                    </a:lnTo>
                    <a:lnTo>
                      <a:pt x="1069" y="2869"/>
                    </a:lnTo>
                    <a:lnTo>
                      <a:pt x="871" y="3010"/>
                    </a:lnTo>
                    <a:lnTo>
                      <a:pt x="844" y="3027"/>
                    </a:lnTo>
                    <a:lnTo>
                      <a:pt x="814" y="3039"/>
                    </a:lnTo>
                    <a:lnTo>
                      <a:pt x="783" y="3046"/>
                    </a:lnTo>
                    <a:lnTo>
                      <a:pt x="751" y="3049"/>
                    </a:lnTo>
                    <a:lnTo>
                      <a:pt x="718" y="3046"/>
                    </a:lnTo>
                    <a:lnTo>
                      <a:pt x="686" y="3039"/>
                    </a:lnTo>
                    <a:lnTo>
                      <a:pt x="656" y="3026"/>
                    </a:lnTo>
                    <a:lnTo>
                      <a:pt x="629" y="3009"/>
                    </a:lnTo>
                    <a:lnTo>
                      <a:pt x="603" y="2988"/>
                    </a:lnTo>
                    <a:lnTo>
                      <a:pt x="394" y="2778"/>
                    </a:lnTo>
                    <a:lnTo>
                      <a:pt x="372" y="2752"/>
                    </a:lnTo>
                    <a:lnTo>
                      <a:pt x="355" y="2724"/>
                    </a:lnTo>
                    <a:lnTo>
                      <a:pt x="343" y="2695"/>
                    </a:lnTo>
                    <a:lnTo>
                      <a:pt x="335" y="2663"/>
                    </a:lnTo>
                    <a:lnTo>
                      <a:pt x="333" y="2631"/>
                    </a:lnTo>
                    <a:lnTo>
                      <a:pt x="335" y="2600"/>
                    </a:lnTo>
                    <a:lnTo>
                      <a:pt x="342" y="2569"/>
                    </a:lnTo>
                    <a:lnTo>
                      <a:pt x="354" y="2538"/>
                    </a:lnTo>
                    <a:lnTo>
                      <a:pt x="372" y="2509"/>
                    </a:lnTo>
                    <a:lnTo>
                      <a:pt x="510" y="2317"/>
                    </a:lnTo>
                    <a:lnTo>
                      <a:pt x="473" y="2242"/>
                    </a:lnTo>
                    <a:lnTo>
                      <a:pt x="440" y="2165"/>
                    </a:lnTo>
                    <a:lnTo>
                      <a:pt x="414" y="2087"/>
                    </a:lnTo>
                    <a:lnTo>
                      <a:pt x="174" y="2046"/>
                    </a:lnTo>
                    <a:lnTo>
                      <a:pt x="141" y="2038"/>
                    </a:lnTo>
                    <a:lnTo>
                      <a:pt x="112" y="2026"/>
                    </a:lnTo>
                    <a:lnTo>
                      <a:pt x="84" y="2009"/>
                    </a:lnTo>
                    <a:lnTo>
                      <a:pt x="60" y="1988"/>
                    </a:lnTo>
                    <a:lnTo>
                      <a:pt x="40" y="1963"/>
                    </a:lnTo>
                    <a:lnTo>
                      <a:pt x="23" y="1936"/>
                    </a:lnTo>
                    <a:lnTo>
                      <a:pt x="10" y="1906"/>
                    </a:lnTo>
                    <a:lnTo>
                      <a:pt x="3" y="1874"/>
                    </a:lnTo>
                    <a:lnTo>
                      <a:pt x="0" y="1841"/>
                    </a:lnTo>
                    <a:lnTo>
                      <a:pt x="0" y="1545"/>
                    </a:lnTo>
                    <a:lnTo>
                      <a:pt x="3" y="1511"/>
                    </a:lnTo>
                    <a:lnTo>
                      <a:pt x="10" y="1479"/>
                    </a:lnTo>
                    <a:lnTo>
                      <a:pt x="23" y="1449"/>
                    </a:lnTo>
                    <a:lnTo>
                      <a:pt x="40" y="1423"/>
                    </a:lnTo>
                    <a:lnTo>
                      <a:pt x="60" y="1398"/>
                    </a:lnTo>
                    <a:lnTo>
                      <a:pt x="84" y="1378"/>
                    </a:lnTo>
                    <a:lnTo>
                      <a:pt x="112" y="1360"/>
                    </a:lnTo>
                    <a:lnTo>
                      <a:pt x="141" y="1347"/>
                    </a:lnTo>
                    <a:lnTo>
                      <a:pt x="174" y="1339"/>
                    </a:lnTo>
                    <a:lnTo>
                      <a:pt x="408" y="1300"/>
                    </a:lnTo>
                    <a:lnTo>
                      <a:pt x="434" y="1221"/>
                    </a:lnTo>
                    <a:lnTo>
                      <a:pt x="465" y="1144"/>
                    </a:lnTo>
                    <a:lnTo>
                      <a:pt x="502" y="1069"/>
                    </a:lnTo>
                    <a:lnTo>
                      <a:pt x="360" y="872"/>
                    </a:lnTo>
                    <a:lnTo>
                      <a:pt x="344" y="843"/>
                    </a:lnTo>
                    <a:lnTo>
                      <a:pt x="332" y="812"/>
                    </a:lnTo>
                    <a:lnTo>
                      <a:pt x="325" y="780"/>
                    </a:lnTo>
                    <a:lnTo>
                      <a:pt x="323" y="749"/>
                    </a:lnTo>
                    <a:lnTo>
                      <a:pt x="325" y="717"/>
                    </a:lnTo>
                    <a:lnTo>
                      <a:pt x="333" y="686"/>
                    </a:lnTo>
                    <a:lnTo>
                      <a:pt x="345" y="657"/>
                    </a:lnTo>
                    <a:lnTo>
                      <a:pt x="361" y="629"/>
                    </a:lnTo>
                    <a:lnTo>
                      <a:pt x="383" y="603"/>
                    </a:lnTo>
                    <a:lnTo>
                      <a:pt x="594" y="393"/>
                    </a:lnTo>
                    <a:lnTo>
                      <a:pt x="618" y="372"/>
                    </a:lnTo>
                    <a:lnTo>
                      <a:pt x="646" y="354"/>
                    </a:lnTo>
                    <a:lnTo>
                      <a:pt x="676" y="342"/>
                    </a:lnTo>
                    <a:lnTo>
                      <a:pt x="708" y="335"/>
                    </a:lnTo>
                    <a:lnTo>
                      <a:pt x="741" y="332"/>
                    </a:lnTo>
                    <a:lnTo>
                      <a:pt x="773" y="335"/>
                    </a:lnTo>
                    <a:lnTo>
                      <a:pt x="805" y="342"/>
                    </a:lnTo>
                    <a:lnTo>
                      <a:pt x="835" y="354"/>
                    </a:lnTo>
                    <a:lnTo>
                      <a:pt x="862" y="371"/>
                    </a:lnTo>
                    <a:lnTo>
                      <a:pt x="1056" y="510"/>
                    </a:lnTo>
                    <a:lnTo>
                      <a:pt x="1129" y="473"/>
                    </a:lnTo>
                    <a:lnTo>
                      <a:pt x="1206" y="440"/>
                    </a:lnTo>
                    <a:lnTo>
                      <a:pt x="1284" y="414"/>
                    </a:lnTo>
                    <a:lnTo>
                      <a:pt x="1325" y="174"/>
                    </a:lnTo>
                    <a:lnTo>
                      <a:pt x="1333" y="141"/>
                    </a:lnTo>
                    <a:lnTo>
                      <a:pt x="1347" y="112"/>
                    </a:lnTo>
                    <a:lnTo>
                      <a:pt x="1363" y="84"/>
                    </a:lnTo>
                    <a:lnTo>
                      <a:pt x="1384" y="60"/>
                    </a:lnTo>
                    <a:lnTo>
                      <a:pt x="1409" y="40"/>
                    </a:lnTo>
                    <a:lnTo>
                      <a:pt x="1436" y="24"/>
                    </a:lnTo>
                    <a:lnTo>
                      <a:pt x="1465" y="10"/>
                    </a:lnTo>
                    <a:lnTo>
                      <a:pt x="1497" y="3"/>
                    </a:lnTo>
                    <a:lnTo>
                      <a:pt x="15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71" name="Freeform 7"/>
              <p:cNvSpPr>
                <a:spLocks noEditPoints="1"/>
              </p:cNvSpPr>
              <p:nvPr/>
            </p:nvSpPr>
            <p:spPr bwMode="auto">
              <a:xfrm>
                <a:off x="11149013" y="2078038"/>
                <a:ext cx="230187" cy="230188"/>
              </a:xfrm>
              <a:custGeom>
                <a:avLst/>
                <a:gdLst>
                  <a:gd name="T0" fmla="*/ 613 w 1455"/>
                  <a:gd name="T1" fmla="*/ 202 h 1455"/>
                  <a:gd name="T2" fmla="*/ 457 w 1455"/>
                  <a:gd name="T3" fmla="*/ 264 h 1455"/>
                  <a:gd name="T4" fmla="*/ 329 w 1455"/>
                  <a:gd name="T5" fmla="*/ 367 h 1455"/>
                  <a:gd name="T6" fmla="*/ 238 w 1455"/>
                  <a:gd name="T7" fmla="*/ 506 h 1455"/>
                  <a:gd name="T8" fmla="*/ 194 w 1455"/>
                  <a:gd name="T9" fmla="*/ 668 h 1455"/>
                  <a:gd name="T10" fmla="*/ 203 w 1455"/>
                  <a:gd name="T11" fmla="*/ 843 h 1455"/>
                  <a:gd name="T12" fmla="*/ 264 w 1455"/>
                  <a:gd name="T13" fmla="*/ 998 h 1455"/>
                  <a:gd name="T14" fmla="*/ 368 w 1455"/>
                  <a:gd name="T15" fmla="*/ 1126 h 1455"/>
                  <a:gd name="T16" fmla="*/ 506 w 1455"/>
                  <a:gd name="T17" fmla="*/ 1216 h 1455"/>
                  <a:gd name="T18" fmla="*/ 669 w 1455"/>
                  <a:gd name="T19" fmla="*/ 1262 h 1455"/>
                  <a:gd name="T20" fmla="*/ 843 w 1455"/>
                  <a:gd name="T21" fmla="*/ 1252 h 1455"/>
                  <a:gd name="T22" fmla="*/ 999 w 1455"/>
                  <a:gd name="T23" fmla="*/ 1191 h 1455"/>
                  <a:gd name="T24" fmla="*/ 1126 w 1455"/>
                  <a:gd name="T25" fmla="*/ 1087 h 1455"/>
                  <a:gd name="T26" fmla="*/ 1217 w 1455"/>
                  <a:gd name="T27" fmla="*/ 949 h 1455"/>
                  <a:gd name="T28" fmla="*/ 1262 w 1455"/>
                  <a:gd name="T29" fmla="*/ 786 h 1455"/>
                  <a:gd name="T30" fmla="*/ 1253 w 1455"/>
                  <a:gd name="T31" fmla="*/ 612 h 1455"/>
                  <a:gd name="T32" fmla="*/ 1191 w 1455"/>
                  <a:gd name="T33" fmla="*/ 456 h 1455"/>
                  <a:gd name="T34" fmla="*/ 1088 w 1455"/>
                  <a:gd name="T35" fmla="*/ 328 h 1455"/>
                  <a:gd name="T36" fmla="*/ 950 w 1455"/>
                  <a:gd name="T37" fmla="*/ 238 h 1455"/>
                  <a:gd name="T38" fmla="*/ 786 w 1455"/>
                  <a:gd name="T39" fmla="*/ 193 h 1455"/>
                  <a:gd name="T40" fmla="*/ 794 w 1455"/>
                  <a:gd name="T41" fmla="*/ 3 h 1455"/>
                  <a:gd name="T42" fmla="*/ 981 w 1455"/>
                  <a:gd name="T43" fmla="*/ 46 h 1455"/>
                  <a:gd name="T44" fmla="*/ 1147 w 1455"/>
                  <a:gd name="T45" fmla="*/ 133 h 1455"/>
                  <a:gd name="T46" fmla="*/ 1284 w 1455"/>
                  <a:gd name="T47" fmla="*/ 259 h 1455"/>
                  <a:gd name="T48" fmla="*/ 1385 w 1455"/>
                  <a:gd name="T49" fmla="*/ 416 h 1455"/>
                  <a:gd name="T50" fmla="*/ 1443 w 1455"/>
                  <a:gd name="T51" fmla="*/ 597 h 1455"/>
                  <a:gd name="T52" fmla="*/ 1451 w 1455"/>
                  <a:gd name="T53" fmla="*/ 793 h 1455"/>
                  <a:gd name="T54" fmla="*/ 1409 w 1455"/>
                  <a:gd name="T55" fmla="*/ 981 h 1455"/>
                  <a:gd name="T56" fmla="*/ 1321 w 1455"/>
                  <a:gd name="T57" fmla="*/ 1147 h 1455"/>
                  <a:gd name="T58" fmla="*/ 1196 w 1455"/>
                  <a:gd name="T59" fmla="*/ 1284 h 1455"/>
                  <a:gd name="T60" fmla="*/ 1039 w 1455"/>
                  <a:gd name="T61" fmla="*/ 1384 h 1455"/>
                  <a:gd name="T62" fmla="*/ 859 w 1455"/>
                  <a:gd name="T63" fmla="*/ 1443 h 1455"/>
                  <a:gd name="T64" fmla="*/ 662 w 1455"/>
                  <a:gd name="T65" fmla="*/ 1452 h 1455"/>
                  <a:gd name="T66" fmla="*/ 475 w 1455"/>
                  <a:gd name="T67" fmla="*/ 1409 h 1455"/>
                  <a:gd name="T68" fmla="*/ 309 w 1455"/>
                  <a:gd name="T69" fmla="*/ 1322 h 1455"/>
                  <a:gd name="T70" fmla="*/ 171 w 1455"/>
                  <a:gd name="T71" fmla="*/ 1196 h 1455"/>
                  <a:gd name="T72" fmla="*/ 70 w 1455"/>
                  <a:gd name="T73" fmla="*/ 1039 h 1455"/>
                  <a:gd name="T74" fmla="*/ 12 w 1455"/>
                  <a:gd name="T75" fmla="*/ 858 h 1455"/>
                  <a:gd name="T76" fmla="*/ 4 w 1455"/>
                  <a:gd name="T77" fmla="*/ 661 h 1455"/>
                  <a:gd name="T78" fmla="*/ 46 w 1455"/>
                  <a:gd name="T79" fmla="*/ 474 h 1455"/>
                  <a:gd name="T80" fmla="*/ 134 w 1455"/>
                  <a:gd name="T81" fmla="*/ 308 h 1455"/>
                  <a:gd name="T82" fmla="*/ 260 w 1455"/>
                  <a:gd name="T83" fmla="*/ 171 h 1455"/>
                  <a:gd name="T84" fmla="*/ 416 w 1455"/>
                  <a:gd name="T85" fmla="*/ 70 h 1455"/>
                  <a:gd name="T86" fmla="*/ 597 w 1455"/>
                  <a:gd name="T87" fmla="*/ 12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55" h="1455">
                    <a:moveTo>
                      <a:pt x="727" y="190"/>
                    </a:moveTo>
                    <a:lnTo>
                      <a:pt x="669" y="193"/>
                    </a:lnTo>
                    <a:lnTo>
                      <a:pt x="613" y="202"/>
                    </a:lnTo>
                    <a:lnTo>
                      <a:pt x="558" y="218"/>
                    </a:lnTo>
                    <a:lnTo>
                      <a:pt x="506" y="238"/>
                    </a:lnTo>
                    <a:lnTo>
                      <a:pt x="457" y="264"/>
                    </a:lnTo>
                    <a:lnTo>
                      <a:pt x="410" y="294"/>
                    </a:lnTo>
                    <a:lnTo>
                      <a:pt x="368" y="328"/>
                    </a:lnTo>
                    <a:lnTo>
                      <a:pt x="329" y="367"/>
                    </a:lnTo>
                    <a:lnTo>
                      <a:pt x="294" y="410"/>
                    </a:lnTo>
                    <a:lnTo>
                      <a:pt x="264" y="456"/>
                    </a:lnTo>
                    <a:lnTo>
                      <a:pt x="238" y="506"/>
                    </a:lnTo>
                    <a:lnTo>
                      <a:pt x="218" y="558"/>
                    </a:lnTo>
                    <a:lnTo>
                      <a:pt x="203" y="612"/>
                    </a:lnTo>
                    <a:lnTo>
                      <a:pt x="194" y="668"/>
                    </a:lnTo>
                    <a:lnTo>
                      <a:pt x="191" y="728"/>
                    </a:lnTo>
                    <a:lnTo>
                      <a:pt x="194" y="786"/>
                    </a:lnTo>
                    <a:lnTo>
                      <a:pt x="203" y="843"/>
                    </a:lnTo>
                    <a:lnTo>
                      <a:pt x="218" y="897"/>
                    </a:lnTo>
                    <a:lnTo>
                      <a:pt x="238" y="949"/>
                    </a:lnTo>
                    <a:lnTo>
                      <a:pt x="264" y="998"/>
                    </a:lnTo>
                    <a:lnTo>
                      <a:pt x="294" y="1044"/>
                    </a:lnTo>
                    <a:lnTo>
                      <a:pt x="329" y="1087"/>
                    </a:lnTo>
                    <a:lnTo>
                      <a:pt x="368" y="1126"/>
                    </a:lnTo>
                    <a:lnTo>
                      <a:pt x="410" y="1161"/>
                    </a:lnTo>
                    <a:lnTo>
                      <a:pt x="457" y="1191"/>
                    </a:lnTo>
                    <a:lnTo>
                      <a:pt x="506" y="1216"/>
                    </a:lnTo>
                    <a:lnTo>
                      <a:pt x="558" y="1237"/>
                    </a:lnTo>
                    <a:lnTo>
                      <a:pt x="613" y="1252"/>
                    </a:lnTo>
                    <a:lnTo>
                      <a:pt x="669" y="1262"/>
                    </a:lnTo>
                    <a:lnTo>
                      <a:pt x="727" y="1265"/>
                    </a:lnTo>
                    <a:lnTo>
                      <a:pt x="786" y="1262"/>
                    </a:lnTo>
                    <a:lnTo>
                      <a:pt x="843" y="1252"/>
                    </a:lnTo>
                    <a:lnTo>
                      <a:pt x="897" y="1237"/>
                    </a:lnTo>
                    <a:lnTo>
                      <a:pt x="950" y="1216"/>
                    </a:lnTo>
                    <a:lnTo>
                      <a:pt x="999" y="1191"/>
                    </a:lnTo>
                    <a:lnTo>
                      <a:pt x="1045" y="1161"/>
                    </a:lnTo>
                    <a:lnTo>
                      <a:pt x="1088" y="1126"/>
                    </a:lnTo>
                    <a:lnTo>
                      <a:pt x="1126" y="1087"/>
                    </a:lnTo>
                    <a:lnTo>
                      <a:pt x="1161" y="1044"/>
                    </a:lnTo>
                    <a:lnTo>
                      <a:pt x="1191" y="998"/>
                    </a:lnTo>
                    <a:lnTo>
                      <a:pt x="1217" y="949"/>
                    </a:lnTo>
                    <a:lnTo>
                      <a:pt x="1237" y="897"/>
                    </a:lnTo>
                    <a:lnTo>
                      <a:pt x="1253" y="843"/>
                    </a:lnTo>
                    <a:lnTo>
                      <a:pt x="1262" y="786"/>
                    </a:lnTo>
                    <a:lnTo>
                      <a:pt x="1265" y="728"/>
                    </a:lnTo>
                    <a:lnTo>
                      <a:pt x="1262" y="668"/>
                    </a:lnTo>
                    <a:lnTo>
                      <a:pt x="1253" y="612"/>
                    </a:lnTo>
                    <a:lnTo>
                      <a:pt x="1237" y="558"/>
                    </a:lnTo>
                    <a:lnTo>
                      <a:pt x="1217" y="506"/>
                    </a:lnTo>
                    <a:lnTo>
                      <a:pt x="1191" y="456"/>
                    </a:lnTo>
                    <a:lnTo>
                      <a:pt x="1161" y="410"/>
                    </a:lnTo>
                    <a:lnTo>
                      <a:pt x="1126" y="367"/>
                    </a:lnTo>
                    <a:lnTo>
                      <a:pt x="1088" y="328"/>
                    </a:lnTo>
                    <a:lnTo>
                      <a:pt x="1045" y="294"/>
                    </a:lnTo>
                    <a:lnTo>
                      <a:pt x="999" y="264"/>
                    </a:lnTo>
                    <a:lnTo>
                      <a:pt x="950" y="238"/>
                    </a:lnTo>
                    <a:lnTo>
                      <a:pt x="897" y="218"/>
                    </a:lnTo>
                    <a:lnTo>
                      <a:pt x="843" y="202"/>
                    </a:lnTo>
                    <a:lnTo>
                      <a:pt x="786" y="193"/>
                    </a:lnTo>
                    <a:lnTo>
                      <a:pt x="727" y="190"/>
                    </a:lnTo>
                    <a:close/>
                    <a:moveTo>
                      <a:pt x="727" y="0"/>
                    </a:moveTo>
                    <a:lnTo>
                      <a:pt x="794" y="3"/>
                    </a:lnTo>
                    <a:lnTo>
                      <a:pt x="859" y="12"/>
                    </a:lnTo>
                    <a:lnTo>
                      <a:pt x="921" y="26"/>
                    </a:lnTo>
                    <a:lnTo>
                      <a:pt x="981" y="46"/>
                    </a:lnTo>
                    <a:lnTo>
                      <a:pt x="1039" y="70"/>
                    </a:lnTo>
                    <a:lnTo>
                      <a:pt x="1094" y="99"/>
                    </a:lnTo>
                    <a:lnTo>
                      <a:pt x="1147" y="133"/>
                    </a:lnTo>
                    <a:lnTo>
                      <a:pt x="1196" y="171"/>
                    </a:lnTo>
                    <a:lnTo>
                      <a:pt x="1242" y="213"/>
                    </a:lnTo>
                    <a:lnTo>
                      <a:pt x="1284" y="259"/>
                    </a:lnTo>
                    <a:lnTo>
                      <a:pt x="1321" y="308"/>
                    </a:lnTo>
                    <a:lnTo>
                      <a:pt x="1355" y="360"/>
                    </a:lnTo>
                    <a:lnTo>
                      <a:pt x="1385" y="416"/>
                    </a:lnTo>
                    <a:lnTo>
                      <a:pt x="1409" y="474"/>
                    </a:lnTo>
                    <a:lnTo>
                      <a:pt x="1429" y="534"/>
                    </a:lnTo>
                    <a:lnTo>
                      <a:pt x="1443" y="597"/>
                    </a:lnTo>
                    <a:lnTo>
                      <a:pt x="1451" y="661"/>
                    </a:lnTo>
                    <a:lnTo>
                      <a:pt x="1455" y="728"/>
                    </a:lnTo>
                    <a:lnTo>
                      <a:pt x="1451" y="793"/>
                    </a:lnTo>
                    <a:lnTo>
                      <a:pt x="1443" y="858"/>
                    </a:lnTo>
                    <a:lnTo>
                      <a:pt x="1429" y="920"/>
                    </a:lnTo>
                    <a:lnTo>
                      <a:pt x="1409" y="981"/>
                    </a:lnTo>
                    <a:lnTo>
                      <a:pt x="1385" y="1039"/>
                    </a:lnTo>
                    <a:lnTo>
                      <a:pt x="1355" y="1095"/>
                    </a:lnTo>
                    <a:lnTo>
                      <a:pt x="1321" y="1147"/>
                    </a:lnTo>
                    <a:lnTo>
                      <a:pt x="1284" y="1196"/>
                    </a:lnTo>
                    <a:lnTo>
                      <a:pt x="1242" y="1242"/>
                    </a:lnTo>
                    <a:lnTo>
                      <a:pt x="1196" y="1284"/>
                    </a:lnTo>
                    <a:lnTo>
                      <a:pt x="1147" y="1322"/>
                    </a:lnTo>
                    <a:lnTo>
                      <a:pt x="1094" y="1356"/>
                    </a:lnTo>
                    <a:lnTo>
                      <a:pt x="1039" y="1384"/>
                    </a:lnTo>
                    <a:lnTo>
                      <a:pt x="981" y="1409"/>
                    </a:lnTo>
                    <a:lnTo>
                      <a:pt x="921" y="1428"/>
                    </a:lnTo>
                    <a:lnTo>
                      <a:pt x="859" y="1443"/>
                    </a:lnTo>
                    <a:lnTo>
                      <a:pt x="794" y="1452"/>
                    </a:lnTo>
                    <a:lnTo>
                      <a:pt x="727" y="1455"/>
                    </a:lnTo>
                    <a:lnTo>
                      <a:pt x="662" y="1452"/>
                    </a:lnTo>
                    <a:lnTo>
                      <a:pt x="597" y="1443"/>
                    </a:lnTo>
                    <a:lnTo>
                      <a:pt x="535" y="1428"/>
                    </a:lnTo>
                    <a:lnTo>
                      <a:pt x="475" y="1409"/>
                    </a:lnTo>
                    <a:lnTo>
                      <a:pt x="416" y="1384"/>
                    </a:lnTo>
                    <a:lnTo>
                      <a:pt x="361" y="1356"/>
                    </a:lnTo>
                    <a:lnTo>
                      <a:pt x="309" y="1322"/>
                    </a:lnTo>
                    <a:lnTo>
                      <a:pt x="260" y="1284"/>
                    </a:lnTo>
                    <a:lnTo>
                      <a:pt x="213" y="1242"/>
                    </a:lnTo>
                    <a:lnTo>
                      <a:pt x="171" y="1196"/>
                    </a:lnTo>
                    <a:lnTo>
                      <a:pt x="134" y="1147"/>
                    </a:lnTo>
                    <a:lnTo>
                      <a:pt x="100" y="1095"/>
                    </a:lnTo>
                    <a:lnTo>
                      <a:pt x="70" y="1039"/>
                    </a:lnTo>
                    <a:lnTo>
                      <a:pt x="46" y="981"/>
                    </a:lnTo>
                    <a:lnTo>
                      <a:pt x="26" y="920"/>
                    </a:lnTo>
                    <a:lnTo>
                      <a:pt x="12" y="858"/>
                    </a:lnTo>
                    <a:lnTo>
                      <a:pt x="4" y="793"/>
                    </a:lnTo>
                    <a:lnTo>
                      <a:pt x="0" y="728"/>
                    </a:lnTo>
                    <a:lnTo>
                      <a:pt x="4" y="661"/>
                    </a:lnTo>
                    <a:lnTo>
                      <a:pt x="12" y="597"/>
                    </a:lnTo>
                    <a:lnTo>
                      <a:pt x="26" y="534"/>
                    </a:lnTo>
                    <a:lnTo>
                      <a:pt x="46" y="474"/>
                    </a:lnTo>
                    <a:lnTo>
                      <a:pt x="70" y="416"/>
                    </a:lnTo>
                    <a:lnTo>
                      <a:pt x="100" y="360"/>
                    </a:lnTo>
                    <a:lnTo>
                      <a:pt x="134" y="308"/>
                    </a:lnTo>
                    <a:lnTo>
                      <a:pt x="171" y="259"/>
                    </a:lnTo>
                    <a:lnTo>
                      <a:pt x="213" y="213"/>
                    </a:lnTo>
                    <a:lnTo>
                      <a:pt x="260" y="171"/>
                    </a:lnTo>
                    <a:lnTo>
                      <a:pt x="309" y="133"/>
                    </a:lnTo>
                    <a:lnTo>
                      <a:pt x="361" y="99"/>
                    </a:lnTo>
                    <a:lnTo>
                      <a:pt x="416" y="70"/>
                    </a:lnTo>
                    <a:lnTo>
                      <a:pt x="475" y="46"/>
                    </a:lnTo>
                    <a:lnTo>
                      <a:pt x="535" y="26"/>
                    </a:lnTo>
                    <a:lnTo>
                      <a:pt x="597" y="12"/>
                    </a:lnTo>
                    <a:lnTo>
                      <a:pt x="662" y="3"/>
                    </a:lnTo>
                    <a:lnTo>
                      <a:pt x="7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648960" y="2160270"/>
            <a:ext cx="517075" cy="518555"/>
            <a:chOff x="5750649" y="2222510"/>
            <a:chExt cx="517075" cy="518555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5750649" y="2222510"/>
              <a:ext cx="517075" cy="5185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72" name="Freeform 29"/>
            <p:cNvSpPr>
              <a:spLocks noEditPoints="1"/>
            </p:cNvSpPr>
            <p:nvPr/>
          </p:nvSpPr>
          <p:spPr bwMode="auto">
            <a:xfrm>
              <a:off x="5868517" y="2327409"/>
              <a:ext cx="281339" cy="301625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8445" y="2693464"/>
            <a:ext cx="517075" cy="518555"/>
            <a:chOff x="2921452" y="2764584"/>
            <a:chExt cx="517075" cy="518555"/>
          </a:xfrm>
        </p:grpSpPr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2921452" y="2764584"/>
              <a:ext cx="517075" cy="5185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013141" y="2869212"/>
              <a:ext cx="331815" cy="309303"/>
              <a:chOff x="3479800" y="3486150"/>
              <a:chExt cx="538163" cy="50165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4" name="Freeform 189"/>
              <p:cNvSpPr>
                <a:spLocks/>
              </p:cNvSpPr>
              <p:nvPr/>
            </p:nvSpPr>
            <p:spPr bwMode="auto">
              <a:xfrm>
                <a:off x="3479800" y="3678238"/>
                <a:ext cx="333375" cy="309563"/>
              </a:xfrm>
              <a:custGeom>
                <a:avLst/>
                <a:gdLst>
                  <a:gd name="T0" fmla="*/ 1097 w 2098"/>
                  <a:gd name="T1" fmla="*/ 13 h 1954"/>
                  <a:gd name="T2" fmla="*/ 1136 w 2098"/>
                  <a:gd name="T3" fmla="*/ 63 h 1954"/>
                  <a:gd name="T4" fmla="*/ 1136 w 2098"/>
                  <a:gd name="T5" fmla="*/ 125 h 1954"/>
                  <a:gd name="T6" fmla="*/ 306 w 2098"/>
                  <a:gd name="T7" fmla="*/ 969 h 1954"/>
                  <a:gd name="T8" fmla="*/ 228 w 2098"/>
                  <a:gd name="T9" fmla="*/ 1079 h 1954"/>
                  <a:gd name="T10" fmla="*/ 193 w 2098"/>
                  <a:gd name="T11" fmla="*/ 1205 h 1954"/>
                  <a:gd name="T12" fmla="*/ 200 w 2098"/>
                  <a:gd name="T13" fmla="*/ 1334 h 1954"/>
                  <a:gd name="T14" fmla="*/ 249 w 2098"/>
                  <a:gd name="T15" fmla="*/ 1455 h 1954"/>
                  <a:gd name="T16" fmla="*/ 428 w 2098"/>
                  <a:gd name="T17" fmla="*/ 1649 h 1954"/>
                  <a:gd name="T18" fmla="*/ 538 w 2098"/>
                  <a:gd name="T19" fmla="*/ 1726 h 1954"/>
                  <a:gd name="T20" fmla="*/ 664 w 2098"/>
                  <a:gd name="T21" fmla="*/ 1761 h 1954"/>
                  <a:gd name="T22" fmla="*/ 792 w 2098"/>
                  <a:gd name="T23" fmla="*/ 1754 h 1954"/>
                  <a:gd name="T24" fmla="*/ 914 w 2098"/>
                  <a:gd name="T25" fmla="*/ 1705 h 1954"/>
                  <a:gd name="T26" fmla="*/ 1794 w 2098"/>
                  <a:gd name="T27" fmla="*/ 840 h 1954"/>
                  <a:gd name="T28" fmla="*/ 1871 w 2098"/>
                  <a:gd name="T29" fmla="*/ 730 h 1954"/>
                  <a:gd name="T30" fmla="*/ 1907 w 2098"/>
                  <a:gd name="T31" fmla="*/ 605 h 1954"/>
                  <a:gd name="T32" fmla="*/ 1900 w 2098"/>
                  <a:gd name="T33" fmla="*/ 476 h 1954"/>
                  <a:gd name="T34" fmla="*/ 1850 w 2098"/>
                  <a:gd name="T35" fmla="*/ 354 h 1954"/>
                  <a:gd name="T36" fmla="*/ 1780 w 2098"/>
                  <a:gd name="T37" fmla="*/ 266 h 1954"/>
                  <a:gd name="T38" fmla="*/ 1766 w 2098"/>
                  <a:gd name="T39" fmla="*/ 205 h 1954"/>
                  <a:gd name="T40" fmla="*/ 1794 w 2098"/>
                  <a:gd name="T41" fmla="*/ 148 h 1954"/>
                  <a:gd name="T42" fmla="*/ 1850 w 2098"/>
                  <a:gd name="T43" fmla="*/ 122 h 1954"/>
                  <a:gd name="T44" fmla="*/ 1911 w 2098"/>
                  <a:gd name="T45" fmla="*/ 135 h 1954"/>
                  <a:gd name="T46" fmla="*/ 1999 w 2098"/>
                  <a:gd name="T47" fmla="*/ 234 h 1954"/>
                  <a:gd name="T48" fmla="*/ 2070 w 2098"/>
                  <a:gd name="T49" fmla="*/ 379 h 1954"/>
                  <a:gd name="T50" fmla="*/ 2098 w 2098"/>
                  <a:gd name="T51" fmla="*/ 536 h 1954"/>
                  <a:gd name="T52" fmla="*/ 2084 w 2098"/>
                  <a:gd name="T53" fmla="*/ 693 h 1954"/>
                  <a:gd name="T54" fmla="*/ 2028 w 2098"/>
                  <a:gd name="T55" fmla="*/ 843 h 1954"/>
                  <a:gd name="T56" fmla="*/ 1928 w 2098"/>
                  <a:gd name="T57" fmla="*/ 974 h 1954"/>
                  <a:gd name="T58" fmla="*/ 1039 w 2098"/>
                  <a:gd name="T59" fmla="*/ 1850 h 1954"/>
                  <a:gd name="T60" fmla="*/ 903 w 2098"/>
                  <a:gd name="T61" fmla="*/ 1920 h 1954"/>
                  <a:gd name="T62" fmla="*/ 756 w 2098"/>
                  <a:gd name="T63" fmla="*/ 1952 h 1954"/>
                  <a:gd name="T64" fmla="*/ 607 w 2098"/>
                  <a:gd name="T65" fmla="*/ 1944 h 1954"/>
                  <a:gd name="T66" fmla="*/ 463 w 2098"/>
                  <a:gd name="T67" fmla="*/ 1900 h 1954"/>
                  <a:gd name="T68" fmla="*/ 333 w 2098"/>
                  <a:gd name="T69" fmla="*/ 1819 h 1954"/>
                  <a:gd name="T70" fmla="*/ 132 w 2098"/>
                  <a:gd name="T71" fmla="*/ 1618 h 1954"/>
                  <a:gd name="T72" fmla="*/ 44 w 2098"/>
                  <a:gd name="T73" fmla="*/ 1472 h 1954"/>
                  <a:gd name="T74" fmla="*/ 3 w 2098"/>
                  <a:gd name="T75" fmla="*/ 1306 h 1954"/>
                  <a:gd name="T76" fmla="*/ 11 w 2098"/>
                  <a:gd name="T77" fmla="*/ 1133 h 1954"/>
                  <a:gd name="T78" fmla="*/ 69 w 2098"/>
                  <a:gd name="T79" fmla="*/ 973 h 1954"/>
                  <a:gd name="T80" fmla="*/ 171 w 2098"/>
                  <a:gd name="T81" fmla="*/ 835 h 1954"/>
                  <a:gd name="T82" fmla="*/ 1016 w 2098"/>
                  <a:gd name="T83" fmla="*/ 4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954">
                    <a:moveTo>
                      <a:pt x="1057" y="0"/>
                    </a:moveTo>
                    <a:lnTo>
                      <a:pt x="1078" y="4"/>
                    </a:lnTo>
                    <a:lnTo>
                      <a:pt x="1097" y="13"/>
                    </a:lnTo>
                    <a:lnTo>
                      <a:pt x="1114" y="27"/>
                    </a:lnTo>
                    <a:lnTo>
                      <a:pt x="1128" y="44"/>
                    </a:lnTo>
                    <a:lnTo>
                      <a:pt x="1136" y="63"/>
                    </a:lnTo>
                    <a:lnTo>
                      <a:pt x="1142" y="83"/>
                    </a:lnTo>
                    <a:lnTo>
                      <a:pt x="1142" y="104"/>
                    </a:lnTo>
                    <a:lnTo>
                      <a:pt x="1136" y="125"/>
                    </a:lnTo>
                    <a:lnTo>
                      <a:pt x="1128" y="144"/>
                    </a:lnTo>
                    <a:lnTo>
                      <a:pt x="1114" y="161"/>
                    </a:lnTo>
                    <a:lnTo>
                      <a:pt x="306" y="969"/>
                    </a:lnTo>
                    <a:lnTo>
                      <a:pt x="275" y="1003"/>
                    </a:lnTo>
                    <a:lnTo>
                      <a:pt x="249" y="1040"/>
                    </a:lnTo>
                    <a:lnTo>
                      <a:pt x="228" y="1079"/>
                    </a:lnTo>
                    <a:lnTo>
                      <a:pt x="211" y="1120"/>
                    </a:lnTo>
                    <a:lnTo>
                      <a:pt x="200" y="1162"/>
                    </a:lnTo>
                    <a:lnTo>
                      <a:pt x="193" y="1205"/>
                    </a:lnTo>
                    <a:lnTo>
                      <a:pt x="191" y="1248"/>
                    </a:lnTo>
                    <a:lnTo>
                      <a:pt x="193" y="1292"/>
                    </a:lnTo>
                    <a:lnTo>
                      <a:pt x="200" y="1334"/>
                    </a:lnTo>
                    <a:lnTo>
                      <a:pt x="211" y="1376"/>
                    </a:lnTo>
                    <a:lnTo>
                      <a:pt x="228" y="1416"/>
                    </a:lnTo>
                    <a:lnTo>
                      <a:pt x="249" y="1455"/>
                    </a:lnTo>
                    <a:lnTo>
                      <a:pt x="275" y="1492"/>
                    </a:lnTo>
                    <a:lnTo>
                      <a:pt x="306" y="1527"/>
                    </a:lnTo>
                    <a:lnTo>
                      <a:pt x="428" y="1649"/>
                    </a:lnTo>
                    <a:lnTo>
                      <a:pt x="462" y="1679"/>
                    </a:lnTo>
                    <a:lnTo>
                      <a:pt x="499" y="1705"/>
                    </a:lnTo>
                    <a:lnTo>
                      <a:pt x="538" y="1726"/>
                    </a:lnTo>
                    <a:lnTo>
                      <a:pt x="578" y="1743"/>
                    </a:lnTo>
                    <a:lnTo>
                      <a:pt x="620" y="1754"/>
                    </a:lnTo>
                    <a:lnTo>
                      <a:pt x="664" y="1761"/>
                    </a:lnTo>
                    <a:lnTo>
                      <a:pt x="707" y="1764"/>
                    </a:lnTo>
                    <a:lnTo>
                      <a:pt x="750" y="1761"/>
                    </a:lnTo>
                    <a:lnTo>
                      <a:pt x="792" y="1754"/>
                    </a:lnTo>
                    <a:lnTo>
                      <a:pt x="835" y="1743"/>
                    </a:lnTo>
                    <a:lnTo>
                      <a:pt x="875" y="1726"/>
                    </a:lnTo>
                    <a:lnTo>
                      <a:pt x="914" y="1705"/>
                    </a:lnTo>
                    <a:lnTo>
                      <a:pt x="951" y="1679"/>
                    </a:lnTo>
                    <a:lnTo>
                      <a:pt x="985" y="1649"/>
                    </a:lnTo>
                    <a:lnTo>
                      <a:pt x="1794" y="840"/>
                    </a:lnTo>
                    <a:lnTo>
                      <a:pt x="1825" y="806"/>
                    </a:lnTo>
                    <a:lnTo>
                      <a:pt x="1850" y="769"/>
                    </a:lnTo>
                    <a:lnTo>
                      <a:pt x="1871" y="730"/>
                    </a:lnTo>
                    <a:lnTo>
                      <a:pt x="1888" y="689"/>
                    </a:lnTo>
                    <a:lnTo>
                      <a:pt x="1900" y="648"/>
                    </a:lnTo>
                    <a:lnTo>
                      <a:pt x="1907" y="605"/>
                    </a:lnTo>
                    <a:lnTo>
                      <a:pt x="1909" y="561"/>
                    </a:lnTo>
                    <a:lnTo>
                      <a:pt x="1907" y="518"/>
                    </a:lnTo>
                    <a:lnTo>
                      <a:pt x="1900" y="476"/>
                    </a:lnTo>
                    <a:lnTo>
                      <a:pt x="1888" y="434"/>
                    </a:lnTo>
                    <a:lnTo>
                      <a:pt x="1871" y="393"/>
                    </a:lnTo>
                    <a:lnTo>
                      <a:pt x="1850" y="354"/>
                    </a:lnTo>
                    <a:lnTo>
                      <a:pt x="1825" y="317"/>
                    </a:lnTo>
                    <a:lnTo>
                      <a:pt x="1794" y="282"/>
                    </a:lnTo>
                    <a:lnTo>
                      <a:pt x="1780" y="266"/>
                    </a:lnTo>
                    <a:lnTo>
                      <a:pt x="1771" y="246"/>
                    </a:lnTo>
                    <a:lnTo>
                      <a:pt x="1766" y="226"/>
                    </a:lnTo>
                    <a:lnTo>
                      <a:pt x="1766" y="205"/>
                    </a:lnTo>
                    <a:lnTo>
                      <a:pt x="1771" y="184"/>
                    </a:lnTo>
                    <a:lnTo>
                      <a:pt x="1780" y="166"/>
                    </a:lnTo>
                    <a:lnTo>
                      <a:pt x="1794" y="148"/>
                    </a:lnTo>
                    <a:lnTo>
                      <a:pt x="1811" y="135"/>
                    </a:lnTo>
                    <a:lnTo>
                      <a:pt x="1830" y="126"/>
                    </a:lnTo>
                    <a:lnTo>
                      <a:pt x="1850" y="122"/>
                    </a:lnTo>
                    <a:lnTo>
                      <a:pt x="1871" y="122"/>
                    </a:lnTo>
                    <a:lnTo>
                      <a:pt x="1892" y="126"/>
                    </a:lnTo>
                    <a:lnTo>
                      <a:pt x="1911" y="135"/>
                    </a:lnTo>
                    <a:lnTo>
                      <a:pt x="1928" y="148"/>
                    </a:lnTo>
                    <a:lnTo>
                      <a:pt x="1966" y="191"/>
                    </a:lnTo>
                    <a:lnTo>
                      <a:pt x="1999" y="234"/>
                    </a:lnTo>
                    <a:lnTo>
                      <a:pt x="2028" y="281"/>
                    </a:lnTo>
                    <a:lnTo>
                      <a:pt x="2050" y="330"/>
                    </a:lnTo>
                    <a:lnTo>
                      <a:pt x="2070" y="379"/>
                    </a:lnTo>
                    <a:lnTo>
                      <a:pt x="2084" y="431"/>
                    </a:lnTo>
                    <a:lnTo>
                      <a:pt x="2094" y="482"/>
                    </a:lnTo>
                    <a:lnTo>
                      <a:pt x="2098" y="536"/>
                    </a:lnTo>
                    <a:lnTo>
                      <a:pt x="2098" y="588"/>
                    </a:lnTo>
                    <a:lnTo>
                      <a:pt x="2094" y="641"/>
                    </a:lnTo>
                    <a:lnTo>
                      <a:pt x="2084" y="693"/>
                    </a:lnTo>
                    <a:lnTo>
                      <a:pt x="2070" y="744"/>
                    </a:lnTo>
                    <a:lnTo>
                      <a:pt x="2050" y="794"/>
                    </a:lnTo>
                    <a:lnTo>
                      <a:pt x="2028" y="843"/>
                    </a:lnTo>
                    <a:lnTo>
                      <a:pt x="1999" y="889"/>
                    </a:lnTo>
                    <a:lnTo>
                      <a:pt x="1966" y="933"/>
                    </a:lnTo>
                    <a:lnTo>
                      <a:pt x="1928" y="974"/>
                    </a:lnTo>
                    <a:lnTo>
                      <a:pt x="1120" y="1783"/>
                    </a:lnTo>
                    <a:lnTo>
                      <a:pt x="1081" y="1819"/>
                    </a:lnTo>
                    <a:lnTo>
                      <a:pt x="1039" y="1850"/>
                    </a:lnTo>
                    <a:lnTo>
                      <a:pt x="995" y="1878"/>
                    </a:lnTo>
                    <a:lnTo>
                      <a:pt x="950" y="1900"/>
                    </a:lnTo>
                    <a:lnTo>
                      <a:pt x="903" y="1920"/>
                    </a:lnTo>
                    <a:lnTo>
                      <a:pt x="855" y="1934"/>
                    </a:lnTo>
                    <a:lnTo>
                      <a:pt x="806" y="1944"/>
                    </a:lnTo>
                    <a:lnTo>
                      <a:pt x="756" y="1952"/>
                    </a:lnTo>
                    <a:lnTo>
                      <a:pt x="707" y="1954"/>
                    </a:lnTo>
                    <a:lnTo>
                      <a:pt x="656" y="1952"/>
                    </a:lnTo>
                    <a:lnTo>
                      <a:pt x="607" y="1944"/>
                    </a:lnTo>
                    <a:lnTo>
                      <a:pt x="558" y="1934"/>
                    </a:lnTo>
                    <a:lnTo>
                      <a:pt x="510" y="1920"/>
                    </a:lnTo>
                    <a:lnTo>
                      <a:pt x="463" y="1900"/>
                    </a:lnTo>
                    <a:lnTo>
                      <a:pt x="417" y="1878"/>
                    </a:lnTo>
                    <a:lnTo>
                      <a:pt x="374" y="1850"/>
                    </a:lnTo>
                    <a:lnTo>
                      <a:pt x="333" y="1819"/>
                    </a:lnTo>
                    <a:lnTo>
                      <a:pt x="293" y="1783"/>
                    </a:lnTo>
                    <a:lnTo>
                      <a:pt x="171" y="1661"/>
                    </a:lnTo>
                    <a:lnTo>
                      <a:pt x="132" y="1618"/>
                    </a:lnTo>
                    <a:lnTo>
                      <a:pt x="98" y="1572"/>
                    </a:lnTo>
                    <a:lnTo>
                      <a:pt x="68" y="1523"/>
                    </a:lnTo>
                    <a:lnTo>
                      <a:pt x="44" y="1472"/>
                    </a:lnTo>
                    <a:lnTo>
                      <a:pt x="25" y="1418"/>
                    </a:lnTo>
                    <a:lnTo>
                      <a:pt x="11" y="1363"/>
                    </a:lnTo>
                    <a:lnTo>
                      <a:pt x="3" y="1306"/>
                    </a:lnTo>
                    <a:lnTo>
                      <a:pt x="0" y="1248"/>
                    </a:lnTo>
                    <a:lnTo>
                      <a:pt x="3" y="1190"/>
                    </a:lnTo>
                    <a:lnTo>
                      <a:pt x="11" y="1133"/>
                    </a:lnTo>
                    <a:lnTo>
                      <a:pt x="25" y="1077"/>
                    </a:lnTo>
                    <a:lnTo>
                      <a:pt x="44" y="1025"/>
                    </a:lnTo>
                    <a:lnTo>
                      <a:pt x="69" y="973"/>
                    </a:lnTo>
                    <a:lnTo>
                      <a:pt x="98" y="924"/>
                    </a:lnTo>
                    <a:lnTo>
                      <a:pt x="133" y="878"/>
                    </a:lnTo>
                    <a:lnTo>
                      <a:pt x="171" y="835"/>
                    </a:lnTo>
                    <a:lnTo>
                      <a:pt x="980" y="27"/>
                    </a:lnTo>
                    <a:lnTo>
                      <a:pt x="997" y="13"/>
                    </a:lnTo>
                    <a:lnTo>
                      <a:pt x="1016" y="4"/>
                    </a:lnTo>
                    <a:lnTo>
                      <a:pt x="1036" y="0"/>
                    </a:lnTo>
                    <a:lnTo>
                      <a:pt x="10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75" name="Freeform 190"/>
              <p:cNvSpPr>
                <a:spLocks/>
              </p:cNvSpPr>
              <p:nvPr/>
            </p:nvSpPr>
            <p:spPr bwMode="auto">
              <a:xfrm>
                <a:off x="3686175" y="3486150"/>
                <a:ext cx="331788" cy="311150"/>
              </a:xfrm>
              <a:custGeom>
                <a:avLst/>
                <a:gdLst>
                  <a:gd name="T0" fmla="*/ 1470 w 2098"/>
                  <a:gd name="T1" fmla="*/ 5 h 1954"/>
                  <a:gd name="T2" fmla="*/ 1624 w 2098"/>
                  <a:gd name="T3" fmla="*/ 47 h 1954"/>
                  <a:gd name="T4" fmla="*/ 1763 w 2098"/>
                  <a:gd name="T5" fmla="*/ 133 h 1954"/>
                  <a:gd name="T6" fmla="*/ 1966 w 2098"/>
                  <a:gd name="T7" fmla="*/ 335 h 1954"/>
                  <a:gd name="T8" fmla="*/ 2054 w 2098"/>
                  <a:gd name="T9" fmla="*/ 481 h 1954"/>
                  <a:gd name="T10" fmla="*/ 2095 w 2098"/>
                  <a:gd name="T11" fmla="*/ 647 h 1954"/>
                  <a:gd name="T12" fmla="*/ 2086 w 2098"/>
                  <a:gd name="T13" fmla="*/ 820 h 1954"/>
                  <a:gd name="T14" fmla="*/ 2029 w 2098"/>
                  <a:gd name="T15" fmla="*/ 981 h 1954"/>
                  <a:gd name="T16" fmla="*/ 1926 w 2098"/>
                  <a:gd name="T17" fmla="*/ 1119 h 1954"/>
                  <a:gd name="T18" fmla="*/ 1086 w 2098"/>
                  <a:gd name="T19" fmla="*/ 1948 h 1954"/>
                  <a:gd name="T20" fmla="*/ 1032 w 2098"/>
                  <a:gd name="T21" fmla="*/ 1953 h 1954"/>
                  <a:gd name="T22" fmla="*/ 984 w 2098"/>
                  <a:gd name="T23" fmla="*/ 1926 h 1954"/>
                  <a:gd name="T24" fmla="*/ 956 w 2098"/>
                  <a:gd name="T25" fmla="*/ 1869 h 1954"/>
                  <a:gd name="T26" fmla="*/ 971 w 2098"/>
                  <a:gd name="T27" fmla="*/ 1809 h 1954"/>
                  <a:gd name="T28" fmla="*/ 1823 w 2098"/>
                  <a:gd name="T29" fmla="*/ 950 h 1954"/>
                  <a:gd name="T30" fmla="*/ 1887 w 2098"/>
                  <a:gd name="T31" fmla="*/ 833 h 1954"/>
                  <a:gd name="T32" fmla="*/ 1907 w 2098"/>
                  <a:gd name="T33" fmla="*/ 705 h 1954"/>
                  <a:gd name="T34" fmla="*/ 1887 w 2098"/>
                  <a:gd name="T35" fmla="*/ 577 h 1954"/>
                  <a:gd name="T36" fmla="*/ 1823 w 2098"/>
                  <a:gd name="T37" fmla="*/ 460 h 1954"/>
                  <a:gd name="T38" fmla="*/ 1636 w 2098"/>
                  <a:gd name="T39" fmla="*/ 274 h 1954"/>
                  <a:gd name="T40" fmla="*/ 1520 w 2098"/>
                  <a:gd name="T41" fmla="*/ 210 h 1954"/>
                  <a:gd name="T42" fmla="*/ 1392 w 2098"/>
                  <a:gd name="T43" fmla="*/ 190 h 1954"/>
                  <a:gd name="T44" fmla="*/ 1263 w 2098"/>
                  <a:gd name="T45" fmla="*/ 210 h 1954"/>
                  <a:gd name="T46" fmla="*/ 1147 w 2098"/>
                  <a:gd name="T47" fmla="*/ 274 h 1954"/>
                  <a:gd name="T48" fmla="*/ 274 w 2098"/>
                  <a:gd name="T49" fmla="*/ 1147 h 1954"/>
                  <a:gd name="T50" fmla="*/ 210 w 2098"/>
                  <a:gd name="T51" fmla="*/ 1264 h 1954"/>
                  <a:gd name="T52" fmla="*/ 189 w 2098"/>
                  <a:gd name="T53" fmla="*/ 1391 h 1954"/>
                  <a:gd name="T54" fmla="*/ 210 w 2098"/>
                  <a:gd name="T55" fmla="*/ 1519 h 1954"/>
                  <a:gd name="T56" fmla="*/ 274 w 2098"/>
                  <a:gd name="T57" fmla="*/ 1636 h 1954"/>
                  <a:gd name="T58" fmla="*/ 327 w 2098"/>
                  <a:gd name="T59" fmla="*/ 1707 h 1954"/>
                  <a:gd name="T60" fmla="*/ 327 w 2098"/>
                  <a:gd name="T61" fmla="*/ 1768 h 1954"/>
                  <a:gd name="T62" fmla="*/ 288 w 2098"/>
                  <a:gd name="T63" fmla="*/ 1818 h 1954"/>
                  <a:gd name="T64" fmla="*/ 227 w 2098"/>
                  <a:gd name="T65" fmla="*/ 1832 h 1954"/>
                  <a:gd name="T66" fmla="*/ 170 w 2098"/>
                  <a:gd name="T67" fmla="*/ 1804 h 1954"/>
                  <a:gd name="T68" fmla="*/ 71 w 2098"/>
                  <a:gd name="T69" fmla="*/ 1673 h 1954"/>
                  <a:gd name="T70" fmla="*/ 15 w 2098"/>
                  <a:gd name="T71" fmla="*/ 1522 h 1954"/>
                  <a:gd name="T72" fmla="*/ 0 w 2098"/>
                  <a:gd name="T73" fmla="*/ 1365 h 1954"/>
                  <a:gd name="T74" fmla="*/ 28 w 2098"/>
                  <a:gd name="T75" fmla="*/ 1209 h 1954"/>
                  <a:gd name="T76" fmla="*/ 99 w 2098"/>
                  <a:gd name="T77" fmla="*/ 1064 h 1954"/>
                  <a:gd name="T78" fmla="*/ 978 w 2098"/>
                  <a:gd name="T79" fmla="*/ 170 h 1954"/>
                  <a:gd name="T80" fmla="*/ 1111 w 2098"/>
                  <a:gd name="T81" fmla="*/ 71 h 1954"/>
                  <a:gd name="T82" fmla="*/ 1260 w 2098"/>
                  <a:gd name="T83" fmla="*/ 15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954">
                    <a:moveTo>
                      <a:pt x="1365" y="0"/>
                    </a:moveTo>
                    <a:lnTo>
                      <a:pt x="1418" y="0"/>
                    </a:lnTo>
                    <a:lnTo>
                      <a:pt x="1470" y="5"/>
                    </a:lnTo>
                    <a:lnTo>
                      <a:pt x="1523" y="15"/>
                    </a:lnTo>
                    <a:lnTo>
                      <a:pt x="1574" y="29"/>
                    </a:lnTo>
                    <a:lnTo>
                      <a:pt x="1624" y="47"/>
                    </a:lnTo>
                    <a:lnTo>
                      <a:pt x="1672" y="71"/>
                    </a:lnTo>
                    <a:lnTo>
                      <a:pt x="1719" y="100"/>
                    </a:lnTo>
                    <a:lnTo>
                      <a:pt x="1763" y="133"/>
                    </a:lnTo>
                    <a:lnTo>
                      <a:pt x="1805" y="170"/>
                    </a:lnTo>
                    <a:lnTo>
                      <a:pt x="1927" y="292"/>
                    </a:lnTo>
                    <a:lnTo>
                      <a:pt x="1966" y="335"/>
                    </a:lnTo>
                    <a:lnTo>
                      <a:pt x="2000" y="381"/>
                    </a:lnTo>
                    <a:lnTo>
                      <a:pt x="2029" y="430"/>
                    </a:lnTo>
                    <a:lnTo>
                      <a:pt x="2054" y="481"/>
                    </a:lnTo>
                    <a:lnTo>
                      <a:pt x="2072" y="535"/>
                    </a:lnTo>
                    <a:lnTo>
                      <a:pt x="2086" y="590"/>
                    </a:lnTo>
                    <a:lnTo>
                      <a:pt x="2095" y="647"/>
                    </a:lnTo>
                    <a:lnTo>
                      <a:pt x="2098" y="705"/>
                    </a:lnTo>
                    <a:lnTo>
                      <a:pt x="2095" y="763"/>
                    </a:lnTo>
                    <a:lnTo>
                      <a:pt x="2086" y="820"/>
                    </a:lnTo>
                    <a:lnTo>
                      <a:pt x="2072" y="875"/>
                    </a:lnTo>
                    <a:lnTo>
                      <a:pt x="2052" y="929"/>
                    </a:lnTo>
                    <a:lnTo>
                      <a:pt x="2029" y="981"/>
                    </a:lnTo>
                    <a:lnTo>
                      <a:pt x="1999" y="1029"/>
                    </a:lnTo>
                    <a:lnTo>
                      <a:pt x="1965" y="1075"/>
                    </a:lnTo>
                    <a:lnTo>
                      <a:pt x="1926" y="1119"/>
                    </a:lnTo>
                    <a:lnTo>
                      <a:pt x="1118" y="1926"/>
                    </a:lnTo>
                    <a:lnTo>
                      <a:pt x="1103" y="1938"/>
                    </a:lnTo>
                    <a:lnTo>
                      <a:pt x="1086" y="1948"/>
                    </a:lnTo>
                    <a:lnTo>
                      <a:pt x="1069" y="1953"/>
                    </a:lnTo>
                    <a:lnTo>
                      <a:pt x="1051" y="1954"/>
                    </a:lnTo>
                    <a:lnTo>
                      <a:pt x="1032" y="1953"/>
                    </a:lnTo>
                    <a:lnTo>
                      <a:pt x="1015" y="1947"/>
                    </a:lnTo>
                    <a:lnTo>
                      <a:pt x="998" y="1938"/>
                    </a:lnTo>
                    <a:lnTo>
                      <a:pt x="984" y="1926"/>
                    </a:lnTo>
                    <a:lnTo>
                      <a:pt x="971" y="1908"/>
                    </a:lnTo>
                    <a:lnTo>
                      <a:pt x="961" y="1890"/>
                    </a:lnTo>
                    <a:lnTo>
                      <a:pt x="956" y="1869"/>
                    </a:lnTo>
                    <a:lnTo>
                      <a:pt x="956" y="1849"/>
                    </a:lnTo>
                    <a:lnTo>
                      <a:pt x="961" y="1828"/>
                    </a:lnTo>
                    <a:lnTo>
                      <a:pt x="971" y="1809"/>
                    </a:lnTo>
                    <a:lnTo>
                      <a:pt x="984" y="1792"/>
                    </a:lnTo>
                    <a:lnTo>
                      <a:pt x="1792" y="984"/>
                    </a:lnTo>
                    <a:lnTo>
                      <a:pt x="1823" y="950"/>
                    </a:lnTo>
                    <a:lnTo>
                      <a:pt x="1848" y="913"/>
                    </a:lnTo>
                    <a:lnTo>
                      <a:pt x="1870" y="873"/>
                    </a:lnTo>
                    <a:lnTo>
                      <a:pt x="1887" y="833"/>
                    </a:lnTo>
                    <a:lnTo>
                      <a:pt x="1898" y="791"/>
                    </a:lnTo>
                    <a:lnTo>
                      <a:pt x="1905" y="748"/>
                    </a:lnTo>
                    <a:lnTo>
                      <a:pt x="1907" y="705"/>
                    </a:lnTo>
                    <a:lnTo>
                      <a:pt x="1905" y="662"/>
                    </a:lnTo>
                    <a:lnTo>
                      <a:pt x="1898" y="619"/>
                    </a:lnTo>
                    <a:lnTo>
                      <a:pt x="1887" y="577"/>
                    </a:lnTo>
                    <a:lnTo>
                      <a:pt x="1870" y="537"/>
                    </a:lnTo>
                    <a:lnTo>
                      <a:pt x="1848" y="498"/>
                    </a:lnTo>
                    <a:lnTo>
                      <a:pt x="1823" y="460"/>
                    </a:lnTo>
                    <a:lnTo>
                      <a:pt x="1792" y="426"/>
                    </a:lnTo>
                    <a:lnTo>
                      <a:pt x="1670" y="305"/>
                    </a:lnTo>
                    <a:lnTo>
                      <a:pt x="1636" y="274"/>
                    </a:lnTo>
                    <a:lnTo>
                      <a:pt x="1599" y="248"/>
                    </a:lnTo>
                    <a:lnTo>
                      <a:pt x="1560" y="227"/>
                    </a:lnTo>
                    <a:lnTo>
                      <a:pt x="1520" y="210"/>
                    </a:lnTo>
                    <a:lnTo>
                      <a:pt x="1478" y="199"/>
                    </a:lnTo>
                    <a:lnTo>
                      <a:pt x="1435" y="192"/>
                    </a:lnTo>
                    <a:lnTo>
                      <a:pt x="1392" y="190"/>
                    </a:lnTo>
                    <a:lnTo>
                      <a:pt x="1349" y="192"/>
                    </a:lnTo>
                    <a:lnTo>
                      <a:pt x="1306" y="199"/>
                    </a:lnTo>
                    <a:lnTo>
                      <a:pt x="1263" y="210"/>
                    </a:lnTo>
                    <a:lnTo>
                      <a:pt x="1223" y="227"/>
                    </a:lnTo>
                    <a:lnTo>
                      <a:pt x="1184" y="248"/>
                    </a:lnTo>
                    <a:lnTo>
                      <a:pt x="1147" y="274"/>
                    </a:lnTo>
                    <a:lnTo>
                      <a:pt x="1113" y="305"/>
                    </a:lnTo>
                    <a:lnTo>
                      <a:pt x="304" y="1112"/>
                    </a:lnTo>
                    <a:lnTo>
                      <a:pt x="274" y="1147"/>
                    </a:lnTo>
                    <a:lnTo>
                      <a:pt x="247" y="1183"/>
                    </a:lnTo>
                    <a:lnTo>
                      <a:pt x="227" y="1223"/>
                    </a:lnTo>
                    <a:lnTo>
                      <a:pt x="210" y="1264"/>
                    </a:lnTo>
                    <a:lnTo>
                      <a:pt x="198" y="1305"/>
                    </a:lnTo>
                    <a:lnTo>
                      <a:pt x="192" y="1348"/>
                    </a:lnTo>
                    <a:lnTo>
                      <a:pt x="189" y="1391"/>
                    </a:lnTo>
                    <a:lnTo>
                      <a:pt x="192" y="1435"/>
                    </a:lnTo>
                    <a:lnTo>
                      <a:pt x="198" y="1477"/>
                    </a:lnTo>
                    <a:lnTo>
                      <a:pt x="210" y="1519"/>
                    </a:lnTo>
                    <a:lnTo>
                      <a:pt x="227" y="1560"/>
                    </a:lnTo>
                    <a:lnTo>
                      <a:pt x="247" y="1600"/>
                    </a:lnTo>
                    <a:lnTo>
                      <a:pt x="274" y="1636"/>
                    </a:lnTo>
                    <a:lnTo>
                      <a:pt x="304" y="1671"/>
                    </a:lnTo>
                    <a:lnTo>
                      <a:pt x="318" y="1687"/>
                    </a:lnTo>
                    <a:lnTo>
                      <a:pt x="327" y="1707"/>
                    </a:lnTo>
                    <a:lnTo>
                      <a:pt x="332" y="1727"/>
                    </a:lnTo>
                    <a:lnTo>
                      <a:pt x="332" y="1748"/>
                    </a:lnTo>
                    <a:lnTo>
                      <a:pt x="327" y="1768"/>
                    </a:lnTo>
                    <a:lnTo>
                      <a:pt x="318" y="1787"/>
                    </a:lnTo>
                    <a:lnTo>
                      <a:pt x="304" y="1804"/>
                    </a:lnTo>
                    <a:lnTo>
                      <a:pt x="288" y="1818"/>
                    </a:lnTo>
                    <a:lnTo>
                      <a:pt x="268" y="1827"/>
                    </a:lnTo>
                    <a:lnTo>
                      <a:pt x="247" y="1832"/>
                    </a:lnTo>
                    <a:lnTo>
                      <a:pt x="227" y="1832"/>
                    </a:lnTo>
                    <a:lnTo>
                      <a:pt x="206" y="1827"/>
                    </a:lnTo>
                    <a:lnTo>
                      <a:pt x="188" y="1818"/>
                    </a:lnTo>
                    <a:lnTo>
                      <a:pt x="170" y="1804"/>
                    </a:lnTo>
                    <a:lnTo>
                      <a:pt x="132" y="1763"/>
                    </a:lnTo>
                    <a:lnTo>
                      <a:pt x="99" y="1719"/>
                    </a:lnTo>
                    <a:lnTo>
                      <a:pt x="71" y="1673"/>
                    </a:lnTo>
                    <a:lnTo>
                      <a:pt x="48" y="1624"/>
                    </a:lnTo>
                    <a:lnTo>
                      <a:pt x="28" y="1574"/>
                    </a:lnTo>
                    <a:lnTo>
                      <a:pt x="15" y="1522"/>
                    </a:lnTo>
                    <a:lnTo>
                      <a:pt x="4" y="1471"/>
                    </a:lnTo>
                    <a:lnTo>
                      <a:pt x="0" y="1418"/>
                    </a:lnTo>
                    <a:lnTo>
                      <a:pt x="0" y="1365"/>
                    </a:lnTo>
                    <a:lnTo>
                      <a:pt x="4" y="1312"/>
                    </a:lnTo>
                    <a:lnTo>
                      <a:pt x="15" y="1261"/>
                    </a:lnTo>
                    <a:lnTo>
                      <a:pt x="28" y="1209"/>
                    </a:lnTo>
                    <a:lnTo>
                      <a:pt x="48" y="1159"/>
                    </a:lnTo>
                    <a:lnTo>
                      <a:pt x="71" y="1110"/>
                    </a:lnTo>
                    <a:lnTo>
                      <a:pt x="99" y="1064"/>
                    </a:lnTo>
                    <a:lnTo>
                      <a:pt x="132" y="1020"/>
                    </a:lnTo>
                    <a:lnTo>
                      <a:pt x="170" y="978"/>
                    </a:lnTo>
                    <a:lnTo>
                      <a:pt x="978" y="170"/>
                    </a:lnTo>
                    <a:lnTo>
                      <a:pt x="1020" y="133"/>
                    </a:lnTo>
                    <a:lnTo>
                      <a:pt x="1064" y="100"/>
                    </a:lnTo>
                    <a:lnTo>
                      <a:pt x="1111" y="71"/>
                    </a:lnTo>
                    <a:lnTo>
                      <a:pt x="1159" y="47"/>
                    </a:lnTo>
                    <a:lnTo>
                      <a:pt x="1210" y="29"/>
                    </a:lnTo>
                    <a:lnTo>
                      <a:pt x="1260" y="15"/>
                    </a:lnTo>
                    <a:lnTo>
                      <a:pt x="1313" y="5"/>
                    </a:lnTo>
                    <a:lnTo>
                      <a:pt x="13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08445" y="1647190"/>
            <a:ext cx="517075" cy="518555"/>
            <a:chOff x="2921452" y="1758014"/>
            <a:chExt cx="517075" cy="518555"/>
          </a:xfrm>
        </p:grpSpPr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2921452" y="1758014"/>
              <a:ext cx="517075" cy="5185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76" name="Freeform 201"/>
            <p:cNvSpPr>
              <a:spLocks noEditPoints="1"/>
            </p:cNvSpPr>
            <p:nvPr/>
          </p:nvSpPr>
          <p:spPr bwMode="auto">
            <a:xfrm>
              <a:off x="3043053" y="1877541"/>
              <a:ext cx="271991" cy="271991"/>
            </a:xfrm>
            <a:custGeom>
              <a:avLst/>
              <a:gdLst>
                <a:gd name="T0" fmla="*/ 1217 w 3484"/>
                <a:gd name="T1" fmla="*/ 237 h 3486"/>
                <a:gd name="T2" fmla="*/ 891 w 3484"/>
                <a:gd name="T3" fmla="*/ 355 h 3486"/>
                <a:gd name="T4" fmla="*/ 613 w 3484"/>
                <a:gd name="T5" fmla="*/ 553 h 3486"/>
                <a:gd name="T6" fmla="*/ 397 w 3484"/>
                <a:gd name="T7" fmla="*/ 817 h 3486"/>
                <a:gd name="T8" fmla="*/ 258 w 3484"/>
                <a:gd name="T9" fmla="*/ 1133 h 3486"/>
                <a:gd name="T10" fmla="*/ 208 w 3484"/>
                <a:gd name="T11" fmla="*/ 1486 h 3486"/>
                <a:gd name="T12" fmla="*/ 258 w 3484"/>
                <a:gd name="T13" fmla="*/ 1840 h 3486"/>
                <a:gd name="T14" fmla="*/ 397 w 3484"/>
                <a:gd name="T15" fmla="*/ 2156 h 3486"/>
                <a:gd name="T16" fmla="*/ 613 w 3484"/>
                <a:gd name="T17" fmla="*/ 2420 h 3486"/>
                <a:gd name="T18" fmla="*/ 891 w 3484"/>
                <a:gd name="T19" fmla="*/ 2618 h 3486"/>
                <a:gd name="T20" fmla="*/ 1217 w 3484"/>
                <a:gd name="T21" fmla="*/ 2737 h 3486"/>
                <a:gd name="T22" fmla="*/ 1576 w 3484"/>
                <a:gd name="T23" fmla="*/ 2761 h 3486"/>
                <a:gd name="T24" fmla="*/ 1922 w 3484"/>
                <a:gd name="T25" fmla="*/ 2688 h 3486"/>
                <a:gd name="T26" fmla="*/ 2226 w 3484"/>
                <a:gd name="T27" fmla="*/ 2528 h 3486"/>
                <a:gd name="T28" fmla="*/ 2474 w 3484"/>
                <a:gd name="T29" fmla="*/ 2295 h 3486"/>
                <a:gd name="T30" fmla="*/ 2654 w 3484"/>
                <a:gd name="T31" fmla="*/ 2004 h 3486"/>
                <a:gd name="T32" fmla="*/ 2750 w 3484"/>
                <a:gd name="T33" fmla="*/ 1666 h 3486"/>
                <a:gd name="T34" fmla="*/ 2750 w 3484"/>
                <a:gd name="T35" fmla="*/ 1306 h 3486"/>
                <a:gd name="T36" fmla="*/ 2654 w 3484"/>
                <a:gd name="T37" fmla="*/ 970 h 3486"/>
                <a:gd name="T38" fmla="*/ 2474 w 3484"/>
                <a:gd name="T39" fmla="*/ 679 h 3486"/>
                <a:gd name="T40" fmla="*/ 2226 w 3484"/>
                <a:gd name="T41" fmla="*/ 445 h 3486"/>
                <a:gd name="T42" fmla="*/ 1922 w 3484"/>
                <a:gd name="T43" fmla="*/ 285 h 3486"/>
                <a:gd name="T44" fmla="*/ 1576 w 3484"/>
                <a:gd name="T45" fmla="*/ 212 h 3486"/>
                <a:gd name="T46" fmla="*/ 1679 w 3484"/>
                <a:gd name="T47" fmla="*/ 13 h 3486"/>
                <a:gd name="T48" fmla="*/ 2042 w 3484"/>
                <a:gd name="T49" fmla="*/ 108 h 3486"/>
                <a:gd name="T50" fmla="*/ 2364 w 3484"/>
                <a:gd name="T51" fmla="*/ 287 h 3486"/>
                <a:gd name="T52" fmla="*/ 2628 w 3484"/>
                <a:gd name="T53" fmla="*/ 536 h 3486"/>
                <a:gd name="T54" fmla="*/ 2827 w 3484"/>
                <a:gd name="T55" fmla="*/ 845 h 3486"/>
                <a:gd name="T56" fmla="*/ 2944 w 3484"/>
                <a:gd name="T57" fmla="*/ 1199 h 3486"/>
                <a:gd name="T58" fmla="*/ 2969 w 3484"/>
                <a:gd name="T59" fmla="*/ 1587 h 3486"/>
                <a:gd name="T60" fmla="*/ 2891 w 3484"/>
                <a:gd name="T61" fmla="*/ 1971 h 3486"/>
                <a:gd name="T62" fmla="*/ 2722 w 3484"/>
                <a:gd name="T63" fmla="*/ 2311 h 3486"/>
                <a:gd name="T64" fmla="*/ 3469 w 3484"/>
                <a:gd name="T65" fmla="*/ 3327 h 3486"/>
                <a:gd name="T66" fmla="*/ 3480 w 3484"/>
                <a:gd name="T67" fmla="*/ 3415 h 3486"/>
                <a:gd name="T68" fmla="*/ 3420 w 3484"/>
                <a:gd name="T69" fmla="*/ 3479 h 3486"/>
                <a:gd name="T70" fmla="*/ 3342 w 3484"/>
                <a:gd name="T71" fmla="*/ 3478 h 3486"/>
                <a:gd name="T72" fmla="*/ 2388 w 3484"/>
                <a:gd name="T73" fmla="*/ 2668 h 3486"/>
                <a:gd name="T74" fmla="*/ 2059 w 3484"/>
                <a:gd name="T75" fmla="*/ 2858 h 3486"/>
                <a:gd name="T76" fmla="*/ 1685 w 3484"/>
                <a:gd name="T77" fmla="*/ 2960 h 3486"/>
                <a:gd name="T78" fmla="*/ 1292 w 3484"/>
                <a:gd name="T79" fmla="*/ 2961 h 3486"/>
                <a:gd name="T80" fmla="*/ 930 w 3484"/>
                <a:gd name="T81" fmla="*/ 2865 h 3486"/>
                <a:gd name="T82" fmla="*/ 608 w 3484"/>
                <a:gd name="T83" fmla="*/ 2686 h 3486"/>
                <a:gd name="T84" fmla="*/ 343 w 3484"/>
                <a:gd name="T85" fmla="*/ 2436 h 3486"/>
                <a:gd name="T86" fmla="*/ 145 w 3484"/>
                <a:gd name="T87" fmla="*/ 2128 h 3486"/>
                <a:gd name="T88" fmla="*/ 28 w 3484"/>
                <a:gd name="T89" fmla="*/ 1774 h 3486"/>
                <a:gd name="T90" fmla="*/ 3 w 3484"/>
                <a:gd name="T91" fmla="*/ 1389 h 3486"/>
                <a:gd name="T92" fmla="*/ 75 w 3484"/>
                <a:gd name="T93" fmla="*/ 1018 h 3486"/>
                <a:gd name="T94" fmla="*/ 234 w 3484"/>
                <a:gd name="T95" fmla="*/ 685 h 3486"/>
                <a:gd name="T96" fmla="*/ 468 w 3484"/>
                <a:gd name="T97" fmla="*/ 404 h 3486"/>
                <a:gd name="T98" fmla="*/ 763 w 3484"/>
                <a:gd name="T99" fmla="*/ 188 h 3486"/>
                <a:gd name="T100" fmla="*/ 1107 w 3484"/>
                <a:gd name="T101" fmla="*/ 49 h 3486"/>
                <a:gd name="T102" fmla="*/ 1486 w 3484"/>
                <a:gd name="T103" fmla="*/ 0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4" h="3486">
                  <a:moveTo>
                    <a:pt x="1485" y="209"/>
                  </a:moveTo>
                  <a:lnTo>
                    <a:pt x="1394" y="212"/>
                  </a:lnTo>
                  <a:lnTo>
                    <a:pt x="1305" y="222"/>
                  </a:lnTo>
                  <a:lnTo>
                    <a:pt x="1217" y="237"/>
                  </a:lnTo>
                  <a:lnTo>
                    <a:pt x="1132" y="259"/>
                  </a:lnTo>
                  <a:lnTo>
                    <a:pt x="1049" y="285"/>
                  </a:lnTo>
                  <a:lnTo>
                    <a:pt x="969" y="318"/>
                  </a:lnTo>
                  <a:lnTo>
                    <a:pt x="891" y="355"/>
                  </a:lnTo>
                  <a:lnTo>
                    <a:pt x="816" y="398"/>
                  </a:lnTo>
                  <a:lnTo>
                    <a:pt x="745" y="445"/>
                  </a:lnTo>
                  <a:lnTo>
                    <a:pt x="677" y="497"/>
                  </a:lnTo>
                  <a:lnTo>
                    <a:pt x="613" y="553"/>
                  </a:lnTo>
                  <a:lnTo>
                    <a:pt x="552" y="614"/>
                  </a:lnTo>
                  <a:lnTo>
                    <a:pt x="496" y="679"/>
                  </a:lnTo>
                  <a:lnTo>
                    <a:pt x="444" y="746"/>
                  </a:lnTo>
                  <a:lnTo>
                    <a:pt x="397" y="817"/>
                  </a:lnTo>
                  <a:lnTo>
                    <a:pt x="354" y="892"/>
                  </a:lnTo>
                  <a:lnTo>
                    <a:pt x="317" y="970"/>
                  </a:lnTo>
                  <a:lnTo>
                    <a:pt x="284" y="1050"/>
                  </a:lnTo>
                  <a:lnTo>
                    <a:pt x="258" y="1133"/>
                  </a:lnTo>
                  <a:lnTo>
                    <a:pt x="235" y="1218"/>
                  </a:lnTo>
                  <a:lnTo>
                    <a:pt x="220" y="1306"/>
                  </a:lnTo>
                  <a:lnTo>
                    <a:pt x="211" y="1395"/>
                  </a:lnTo>
                  <a:lnTo>
                    <a:pt x="208" y="1486"/>
                  </a:lnTo>
                  <a:lnTo>
                    <a:pt x="211" y="1577"/>
                  </a:lnTo>
                  <a:lnTo>
                    <a:pt x="220" y="1668"/>
                  </a:lnTo>
                  <a:lnTo>
                    <a:pt x="235" y="1754"/>
                  </a:lnTo>
                  <a:lnTo>
                    <a:pt x="258" y="1840"/>
                  </a:lnTo>
                  <a:lnTo>
                    <a:pt x="284" y="1923"/>
                  </a:lnTo>
                  <a:lnTo>
                    <a:pt x="317" y="2004"/>
                  </a:lnTo>
                  <a:lnTo>
                    <a:pt x="354" y="2081"/>
                  </a:lnTo>
                  <a:lnTo>
                    <a:pt x="397" y="2156"/>
                  </a:lnTo>
                  <a:lnTo>
                    <a:pt x="444" y="2227"/>
                  </a:lnTo>
                  <a:lnTo>
                    <a:pt x="496" y="2295"/>
                  </a:lnTo>
                  <a:lnTo>
                    <a:pt x="552" y="2360"/>
                  </a:lnTo>
                  <a:lnTo>
                    <a:pt x="613" y="2420"/>
                  </a:lnTo>
                  <a:lnTo>
                    <a:pt x="677" y="2476"/>
                  </a:lnTo>
                  <a:lnTo>
                    <a:pt x="745" y="2528"/>
                  </a:lnTo>
                  <a:lnTo>
                    <a:pt x="816" y="2576"/>
                  </a:lnTo>
                  <a:lnTo>
                    <a:pt x="891" y="2618"/>
                  </a:lnTo>
                  <a:lnTo>
                    <a:pt x="969" y="2655"/>
                  </a:lnTo>
                  <a:lnTo>
                    <a:pt x="1049" y="2688"/>
                  </a:lnTo>
                  <a:lnTo>
                    <a:pt x="1132" y="2716"/>
                  </a:lnTo>
                  <a:lnTo>
                    <a:pt x="1217" y="2737"/>
                  </a:lnTo>
                  <a:lnTo>
                    <a:pt x="1305" y="2752"/>
                  </a:lnTo>
                  <a:lnTo>
                    <a:pt x="1394" y="2761"/>
                  </a:lnTo>
                  <a:lnTo>
                    <a:pt x="1485" y="2765"/>
                  </a:lnTo>
                  <a:lnTo>
                    <a:pt x="1576" y="2761"/>
                  </a:lnTo>
                  <a:lnTo>
                    <a:pt x="1666" y="2752"/>
                  </a:lnTo>
                  <a:lnTo>
                    <a:pt x="1753" y="2737"/>
                  </a:lnTo>
                  <a:lnTo>
                    <a:pt x="1839" y="2716"/>
                  </a:lnTo>
                  <a:lnTo>
                    <a:pt x="1922" y="2688"/>
                  </a:lnTo>
                  <a:lnTo>
                    <a:pt x="2002" y="2655"/>
                  </a:lnTo>
                  <a:lnTo>
                    <a:pt x="2079" y="2618"/>
                  </a:lnTo>
                  <a:lnTo>
                    <a:pt x="2155" y="2575"/>
                  </a:lnTo>
                  <a:lnTo>
                    <a:pt x="2226" y="2528"/>
                  </a:lnTo>
                  <a:lnTo>
                    <a:pt x="2294" y="2476"/>
                  </a:lnTo>
                  <a:lnTo>
                    <a:pt x="2357" y="2420"/>
                  </a:lnTo>
                  <a:lnTo>
                    <a:pt x="2418" y="2360"/>
                  </a:lnTo>
                  <a:lnTo>
                    <a:pt x="2474" y="2295"/>
                  </a:lnTo>
                  <a:lnTo>
                    <a:pt x="2526" y="2227"/>
                  </a:lnTo>
                  <a:lnTo>
                    <a:pt x="2573" y="2155"/>
                  </a:lnTo>
                  <a:lnTo>
                    <a:pt x="2616" y="2081"/>
                  </a:lnTo>
                  <a:lnTo>
                    <a:pt x="2654" y="2004"/>
                  </a:lnTo>
                  <a:lnTo>
                    <a:pt x="2686" y="1923"/>
                  </a:lnTo>
                  <a:lnTo>
                    <a:pt x="2713" y="1840"/>
                  </a:lnTo>
                  <a:lnTo>
                    <a:pt x="2734" y="1754"/>
                  </a:lnTo>
                  <a:lnTo>
                    <a:pt x="2750" y="1666"/>
                  </a:lnTo>
                  <a:lnTo>
                    <a:pt x="2760" y="1577"/>
                  </a:lnTo>
                  <a:lnTo>
                    <a:pt x="2763" y="1486"/>
                  </a:lnTo>
                  <a:lnTo>
                    <a:pt x="2760" y="1395"/>
                  </a:lnTo>
                  <a:lnTo>
                    <a:pt x="2750" y="1306"/>
                  </a:lnTo>
                  <a:lnTo>
                    <a:pt x="2734" y="1218"/>
                  </a:lnTo>
                  <a:lnTo>
                    <a:pt x="2713" y="1133"/>
                  </a:lnTo>
                  <a:lnTo>
                    <a:pt x="2686" y="1051"/>
                  </a:lnTo>
                  <a:lnTo>
                    <a:pt x="2654" y="970"/>
                  </a:lnTo>
                  <a:lnTo>
                    <a:pt x="2616" y="893"/>
                  </a:lnTo>
                  <a:lnTo>
                    <a:pt x="2573" y="817"/>
                  </a:lnTo>
                  <a:lnTo>
                    <a:pt x="2526" y="746"/>
                  </a:lnTo>
                  <a:lnTo>
                    <a:pt x="2474" y="679"/>
                  </a:lnTo>
                  <a:lnTo>
                    <a:pt x="2418" y="614"/>
                  </a:lnTo>
                  <a:lnTo>
                    <a:pt x="2357" y="553"/>
                  </a:lnTo>
                  <a:lnTo>
                    <a:pt x="2294" y="497"/>
                  </a:lnTo>
                  <a:lnTo>
                    <a:pt x="2226" y="445"/>
                  </a:lnTo>
                  <a:lnTo>
                    <a:pt x="2155" y="399"/>
                  </a:lnTo>
                  <a:lnTo>
                    <a:pt x="2079" y="355"/>
                  </a:lnTo>
                  <a:lnTo>
                    <a:pt x="2002" y="318"/>
                  </a:lnTo>
                  <a:lnTo>
                    <a:pt x="1922" y="285"/>
                  </a:lnTo>
                  <a:lnTo>
                    <a:pt x="1839" y="259"/>
                  </a:lnTo>
                  <a:lnTo>
                    <a:pt x="1753" y="237"/>
                  </a:lnTo>
                  <a:lnTo>
                    <a:pt x="1666" y="222"/>
                  </a:lnTo>
                  <a:lnTo>
                    <a:pt x="1576" y="212"/>
                  </a:lnTo>
                  <a:lnTo>
                    <a:pt x="1485" y="209"/>
                  </a:lnTo>
                  <a:close/>
                  <a:moveTo>
                    <a:pt x="1486" y="0"/>
                  </a:moveTo>
                  <a:lnTo>
                    <a:pt x="1583" y="3"/>
                  </a:lnTo>
                  <a:lnTo>
                    <a:pt x="1679" y="13"/>
                  </a:lnTo>
                  <a:lnTo>
                    <a:pt x="1773" y="28"/>
                  </a:lnTo>
                  <a:lnTo>
                    <a:pt x="1865" y="49"/>
                  </a:lnTo>
                  <a:lnTo>
                    <a:pt x="1955" y="75"/>
                  </a:lnTo>
                  <a:lnTo>
                    <a:pt x="2042" y="108"/>
                  </a:lnTo>
                  <a:lnTo>
                    <a:pt x="2127" y="145"/>
                  </a:lnTo>
                  <a:lnTo>
                    <a:pt x="2209" y="188"/>
                  </a:lnTo>
                  <a:lnTo>
                    <a:pt x="2287" y="235"/>
                  </a:lnTo>
                  <a:lnTo>
                    <a:pt x="2364" y="287"/>
                  </a:lnTo>
                  <a:lnTo>
                    <a:pt x="2436" y="344"/>
                  </a:lnTo>
                  <a:lnTo>
                    <a:pt x="2503" y="404"/>
                  </a:lnTo>
                  <a:lnTo>
                    <a:pt x="2568" y="469"/>
                  </a:lnTo>
                  <a:lnTo>
                    <a:pt x="2628" y="536"/>
                  </a:lnTo>
                  <a:lnTo>
                    <a:pt x="2685" y="609"/>
                  </a:lnTo>
                  <a:lnTo>
                    <a:pt x="2737" y="685"/>
                  </a:lnTo>
                  <a:lnTo>
                    <a:pt x="2784" y="763"/>
                  </a:lnTo>
                  <a:lnTo>
                    <a:pt x="2827" y="845"/>
                  </a:lnTo>
                  <a:lnTo>
                    <a:pt x="2864" y="930"/>
                  </a:lnTo>
                  <a:lnTo>
                    <a:pt x="2897" y="1017"/>
                  </a:lnTo>
                  <a:lnTo>
                    <a:pt x="2923" y="1107"/>
                  </a:lnTo>
                  <a:lnTo>
                    <a:pt x="2944" y="1199"/>
                  </a:lnTo>
                  <a:lnTo>
                    <a:pt x="2960" y="1293"/>
                  </a:lnTo>
                  <a:lnTo>
                    <a:pt x="2969" y="1389"/>
                  </a:lnTo>
                  <a:lnTo>
                    <a:pt x="2972" y="1486"/>
                  </a:lnTo>
                  <a:lnTo>
                    <a:pt x="2969" y="1587"/>
                  </a:lnTo>
                  <a:lnTo>
                    <a:pt x="2959" y="1687"/>
                  </a:lnTo>
                  <a:lnTo>
                    <a:pt x="2942" y="1783"/>
                  </a:lnTo>
                  <a:lnTo>
                    <a:pt x="2920" y="1878"/>
                  </a:lnTo>
                  <a:lnTo>
                    <a:pt x="2891" y="1971"/>
                  </a:lnTo>
                  <a:lnTo>
                    <a:pt x="2857" y="2060"/>
                  </a:lnTo>
                  <a:lnTo>
                    <a:pt x="2817" y="2147"/>
                  </a:lnTo>
                  <a:lnTo>
                    <a:pt x="2773" y="2230"/>
                  </a:lnTo>
                  <a:lnTo>
                    <a:pt x="2722" y="2311"/>
                  </a:lnTo>
                  <a:lnTo>
                    <a:pt x="2668" y="2388"/>
                  </a:lnTo>
                  <a:lnTo>
                    <a:pt x="2607" y="2461"/>
                  </a:lnTo>
                  <a:lnTo>
                    <a:pt x="3454" y="3308"/>
                  </a:lnTo>
                  <a:lnTo>
                    <a:pt x="3469" y="3327"/>
                  </a:lnTo>
                  <a:lnTo>
                    <a:pt x="3480" y="3349"/>
                  </a:lnTo>
                  <a:lnTo>
                    <a:pt x="3484" y="3371"/>
                  </a:lnTo>
                  <a:lnTo>
                    <a:pt x="3484" y="3393"/>
                  </a:lnTo>
                  <a:lnTo>
                    <a:pt x="3480" y="3415"/>
                  </a:lnTo>
                  <a:lnTo>
                    <a:pt x="3469" y="3437"/>
                  </a:lnTo>
                  <a:lnTo>
                    <a:pt x="3454" y="3456"/>
                  </a:lnTo>
                  <a:lnTo>
                    <a:pt x="3438" y="3470"/>
                  </a:lnTo>
                  <a:lnTo>
                    <a:pt x="3420" y="3479"/>
                  </a:lnTo>
                  <a:lnTo>
                    <a:pt x="3401" y="3484"/>
                  </a:lnTo>
                  <a:lnTo>
                    <a:pt x="3381" y="3486"/>
                  </a:lnTo>
                  <a:lnTo>
                    <a:pt x="3362" y="3484"/>
                  </a:lnTo>
                  <a:lnTo>
                    <a:pt x="3342" y="3478"/>
                  </a:lnTo>
                  <a:lnTo>
                    <a:pt x="3324" y="3468"/>
                  </a:lnTo>
                  <a:lnTo>
                    <a:pt x="3308" y="3456"/>
                  </a:lnTo>
                  <a:lnTo>
                    <a:pt x="2461" y="2608"/>
                  </a:lnTo>
                  <a:lnTo>
                    <a:pt x="2388" y="2668"/>
                  </a:lnTo>
                  <a:lnTo>
                    <a:pt x="2311" y="2723"/>
                  </a:lnTo>
                  <a:lnTo>
                    <a:pt x="2230" y="2773"/>
                  </a:lnTo>
                  <a:lnTo>
                    <a:pt x="2146" y="2819"/>
                  </a:lnTo>
                  <a:lnTo>
                    <a:pt x="2059" y="2858"/>
                  </a:lnTo>
                  <a:lnTo>
                    <a:pt x="1970" y="2892"/>
                  </a:lnTo>
                  <a:lnTo>
                    <a:pt x="1877" y="2920"/>
                  </a:lnTo>
                  <a:lnTo>
                    <a:pt x="1783" y="2944"/>
                  </a:lnTo>
                  <a:lnTo>
                    <a:pt x="1685" y="2960"/>
                  </a:lnTo>
                  <a:lnTo>
                    <a:pt x="1587" y="2969"/>
                  </a:lnTo>
                  <a:lnTo>
                    <a:pt x="1486" y="2973"/>
                  </a:lnTo>
                  <a:lnTo>
                    <a:pt x="1388" y="2970"/>
                  </a:lnTo>
                  <a:lnTo>
                    <a:pt x="1292" y="2961"/>
                  </a:lnTo>
                  <a:lnTo>
                    <a:pt x="1199" y="2945"/>
                  </a:lnTo>
                  <a:lnTo>
                    <a:pt x="1107" y="2924"/>
                  </a:lnTo>
                  <a:lnTo>
                    <a:pt x="1016" y="2897"/>
                  </a:lnTo>
                  <a:lnTo>
                    <a:pt x="930" y="2865"/>
                  </a:lnTo>
                  <a:lnTo>
                    <a:pt x="845" y="2827"/>
                  </a:lnTo>
                  <a:lnTo>
                    <a:pt x="763" y="2785"/>
                  </a:lnTo>
                  <a:lnTo>
                    <a:pt x="685" y="2738"/>
                  </a:lnTo>
                  <a:lnTo>
                    <a:pt x="608" y="2686"/>
                  </a:lnTo>
                  <a:lnTo>
                    <a:pt x="536" y="2629"/>
                  </a:lnTo>
                  <a:lnTo>
                    <a:pt x="468" y="2569"/>
                  </a:lnTo>
                  <a:lnTo>
                    <a:pt x="404" y="2504"/>
                  </a:lnTo>
                  <a:lnTo>
                    <a:pt x="343" y="2436"/>
                  </a:lnTo>
                  <a:lnTo>
                    <a:pt x="287" y="2364"/>
                  </a:lnTo>
                  <a:lnTo>
                    <a:pt x="235" y="2289"/>
                  </a:lnTo>
                  <a:lnTo>
                    <a:pt x="188" y="2209"/>
                  </a:lnTo>
                  <a:lnTo>
                    <a:pt x="145" y="2128"/>
                  </a:lnTo>
                  <a:lnTo>
                    <a:pt x="108" y="2043"/>
                  </a:lnTo>
                  <a:lnTo>
                    <a:pt x="75" y="1956"/>
                  </a:lnTo>
                  <a:lnTo>
                    <a:pt x="49" y="1866"/>
                  </a:lnTo>
                  <a:lnTo>
                    <a:pt x="28" y="1774"/>
                  </a:lnTo>
                  <a:lnTo>
                    <a:pt x="12" y="1680"/>
                  </a:lnTo>
                  <a:lnTo>
                    <a:pt x="3" y="1584"/>
                  </a:lnTo>
                  <a:lnTo>
                    <a:pt x="0" y="1486"/>
                  </a:lnTo>
                  <a:lnTo>
                    <a:pt x="3" y="1389"/>
                  </a:lnTo>
                  <a:lnTo>
                    <a:pt x="12" y="1293"/>
                  </a:lnTo>
                  <a:lnTo>
                    <a:pt x="28" y="1199"/>
                  </a:lnTo>
                  <a:lnTo>
                    <a:pt x="49" y="1107"/>
                  </a:lnTo>
                  <a:lnTo>
                    <a:pt x="75" y="1018"/>
                  </a:lnTo>
                  <a:lnTo>
                    <a:pt x="108" y="930"/>
                  </a:lnTo>
                  <a:lnTo>
                    <a:pt x="145" y="845"/>
                  </a:lnTo>
                  <a:lnTo>
                    <a:pt x="188" y="763"/>
                  </a:lnTo>
                  <a:lnTo>
                    <a:pt x="234" y="685"/>
                  </a:lnTo>
                  <a:lnTo>
                    <a:pt x="286" y="610"/>
                  </a:lnTo>
                  <a:lnTo>
                    <a:pt x="342" y="538"/>
                  </a:lnTo>
                  <a:lnTo>
                    <a:pt x="404" y="469"/>
                  </a:lnTo>
                  <a:lnTo>
                    <a:pt x="468" y="404"/>
                  </a:lnTo>
                  <a:lnTo>
                    <a:pt x="536" y="344"/>
                  </a:lnTo>
                  <a:lnTo>
                    <a:pt x="608" y="287"/>
                  </a:lnTo>
                  <a:lnTo>
                    <a:pt x="684" y="235"/>
                  </a:lnTo>
                  <a:lnTo>
                    <a:pt x="763" y="188"/>
                  </a:lnTo>
                  <a:lnTo>
                    <a:pt x="845" y="145"/>
                  </a:lnTo>
                  <a:lnTo>
                    <a:pt x="930" y="108"/>
                  </a:lnTo>
                  <a:lnTo>
                    <a:pt x="1016" y="75"/>
                  </a:lnTo>
                  <a:lnTo>
                    <a:pt x="1107" y="49"/>
                  </a:lnTo>
                  <a:lnTo>
                    <a:pt x="1199" y="28"/>
                  </a:lnTo>
                  <a:lnTo>
                    <a:pt x="1292" y="13"/>
                  </a:lnTo>
                  <a:lnTo>
                    <a:pt x="1388" y="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08445" y="3714750"/>
            <a:ext cx="517075" cy="517071"/>
            <a:chOff x="2921452" y="3781226"/>
            <a:chExt cx="517075" cy="517071"/>
          </a:xfrm>
        </p:grpSpPr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2921452" y="3781226"/>
              <a:ext cx="517075" cy="517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043217" y="3879326"/>
              <a:ext cx="273545" cy="320871"/>
              <a:chOff x="1671638" y="5013325"/>
              <a:chExt cx="458787" cy="53816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8" name="Freeform 211"/>
              <p:cNvSpPr>
                <a:spLocks noEditPoints="1"/>
              </p:cNvSpPr>
              <p:nvPr/>
            </p:nvSpPr>
            <p:spPr bwMode="auto">
              <a:xfrm>
                <a:off x="1784350" y="5013325"/>
                <a:ext cx="233362" cy="290512"/>
              </a:xfrm>
              <a:custGeom>
                <a:avLst/>
                <a:gdLst>
                  <a:gd name="T0" fmla="*/ 662 w 1465"/>
                  <a:gd name="T1" fmla="*/ 193 h 1829"/>
                  <a:gd name="T2" fmla="*/ 555 w 1465"/>
                  <a:gd name="T3" fmla="*/ 214 h 1829"/>
                  <a:gd name="T4" fmla="*/ 441 w 1465"/>
                  <a:gd name="T5" fmla="*/ 263 h 1829"/>
                  <a:gd name="T6" fmla="*/ 332 w 1465"/>
                  <a:gd name="T7" fmla="*/ 351 h 1829"/>
                  <a:gd name="T8" fmla="*/ 247 w 1465"/>
                  <a:gd name="T9" fmla="*/ 489 h 1829"/>
                  <a:gd name="T10" fmla="*/ 199 w 1465"/>
                  <a:gd name="T11" fmla="*/ 688 h 1829"/>
                  <a:gd name="T12" fmla="*/ 193 w 1465"/>
                  <a:gd name="T13" fmla="*/ 755 h 1829"/>
                  <a:gd name="T14" fmla="*/ 190 w 1465"/>
                  <a:gd name="T15" fmla="*/ 808 h 1829"/>
                  <a:gd name="T16" fmla="*/ 190 w 1465"/>
                  <a:gd name="T17" fmla="*/ 943 h 1829"/>
                  <a:gd name="T18" fmla="*/ 209 w 1465"/>
                  <a:gd name="T19" fmla="*/ 1123 h 1829"/>
                  <a:gd name="T20" fmla="*/ 264 w 1465"/>
                  <a:gd name="T21" fmla="*/ 1317 h 1829"/>
                  <a:gd name="T22" fmla="*/ 367 w 1465"/>
                  <a:gd name="T23" fmla="*/ 1489 h 1829"/>
                  <a:gd name="T24" fmla="*/ 523 w 1465"/>
                  <a:gd name="T25" fmla="*/ 1601 h 1829"/>
                  <a:gd name="T26" fmla="*/ 729 w 1465"/>
                  <a:gd name="T27" fmla="*/ 1639 h 1829"/>
                  <a:gd name="T28" fmla="*/ 895 w 1465"/>
                  <a:gd name="T29" fmla="*/ 1617 h 1829"/>
                  <a:gd name="T30" fmla="*/ 1063 w 1465"/>
                  <a:gd name="T31" fmla="*/ 1524 h 1829"/>
                  <a:gd name="T32" fmla="*/ 1181 w 1465"/>
                  <a:gd name="T33" fmla="*/ 1363 h 1829"/>
                  <a:gd name="T34" fmla="*/ 1246 w 1465"/>
                  <a:gd name="T35" fmla="*/ 1172 h 1829"/>
                  <a:gd name="T36" fmla="*/ 1272 w 1465"/>
                  <a:gd name="T37" fmla="*/ 985 h 1829"/>
                  <a:gd name="T38" fmla="*/ 1276 w 1465"/>
                  <a:gd name="T39" fmla="*/ 836 h 1829"/>
                  <a:gd name="T40" fmla="*/ 1272 w 1465"/>
                  <a:gd name="T41" fmla="*/ 759 h 1829"/>
                  <a:gd name="T42" fmla="*/ 1270 w 1465"/>
                  <a:gd name="T43" fmla="*/ 748 h 1829"/>
                  <a:gd name="T44" fmla="*/ 1234 w 1465"/>
                  <a:gd name="T45" fmla="*/ 534 h 1829"/>
                  <a:gd name="T46" fmla="*/ 1156 w 1465"/>
                  <a:gd name="T47" fmla="*/ 383 h 1829"/>
                  <a:gd name="T48" fmla="*/ 1052 w 1465"/>
                  <a:gd name="T49" fmla="*/ 282 h 1829"/>
                  <a:gd name="T50" fmla="*/ 934 w 1465"/>
                  <a:gd name="T51" fmla="*/ 223 h 1829"/>
                  <a:gd name="T52" fmla="*/ 817 w 1465"/>
                  <a:gd name="T53" fmla="*/ 197 h 1829"/>
                  <a:gd name="T54" fmla="*/ 728 w 1465"/>
                  <a:gd name="T55" fmla="*/ 190 h 1829"/>
                  <a:gd name="T56" fmla="*/ 878 w 1465"/>
                  <a:gd name="T57" fmla="*/ 13 h 1829"/>
                  <a:gd name="T58" fmla="*/ 1119 w 1465"/>
                  <a:gd name="T59" fmla="*/ 99 h 1829"/>
                  <a:gd name="T60" fmla="*/ 1225 w 1465"/>
                  <a:gd name="T61" fmla="*/ 176 h 1829"/>
                  <a:gd name="T62" fmla="*/ 1326 w 1465"/>
                  <a:gd name="T63" fmla="*/ 292 h 1829"/>
                  <a:gd name="T64" fmla="*/ 1407 w 1465"/>
                  <a:gd name="T65" fmla="*/ 454 h 1829"/>
                  <a:gd name="T66" fmla="*/ 1455 w 1465"/>
                  <a:gd name="T67" fmla="*/ 673 h 1829"/>
                  <a:gd name="T68" fmla="*/ 1463 w 1465"/>
                  <a:gd name="T69" fmla="*/ 789 h 1829"/>
                  <a:gd name="T70" fmla="*/ 1464 w 1465"/>
                  <a:gd name="T71" fmla="*/ 933 h 1829"/>
                  <a:gd name="T72" fmla="*/ 1445 w 1465"/>
                  <a:gd name="T73" fmla="*/ 1134 h 1829"/>
                  <a:gd name="T74" fmla="*/ 1388 w 1465"/>
                  <a:gd name="T75" fmla="*/ 1356 h 1829"/>
                  <a:gd name="T76" fmla="*/ 1277 w 1465"/>
                  <a:gd name="T77" fmla="*/ 1568 h 1829"/>
                  <a:gd name="T78" fmla="*/ 1102 w 1465"/>
                  <a:gd name="T79" fmla="*/ 1731 h 1829"/>
                  <a:gd name="T80" fmla="*/ 874 w 1465"/>
                  <a:gd name="T81" fmla="*/ 1817 h 1829"/>
                  <a:gd name="T82" fmla="*/ 653 w 1465"/>
                  <a:gd name="T83" fmla="*/ 1826 h 1829"/>
                  <a:gd name="T84" fmla="*/ 415 w 1465"/>
                  <a:gd name="T85" fmla="*/ 1760 h 1829"/>
                  <a:gd name="T86" fmla="*/ 226 w 1465"/>
                  <a:gd name="T87" fmla="*/ 1615 h 1829"/>
                  <a:gd name="T88" fmla="*/ 99 w 1465"/>
                  <a:gd name="T89" fmla="*/ 1412 h 1829"/>
                  <a:gd name="T90" fmla="*/ 31 w 1465"/>
                  <a:gd name="T91" fmla="*/ 1189 h 1829"/>
                  <a:gd name="T92" fmla="*/ 3 w 1465"/>
                  <a:gd name="T93" fmla="*/ 980 h 1829"/>
                  <a:gd name="T94" fmla="*/ 1 w 1465"/>
                  <a:gd name="T95" fmla="*/ 818 h 1829"/>
                  <a:gd name="T96" fmla="*/ 6 w 1465"/>
                  <a:gd name="T97" fmla="*/ 737 h 1829"/>
                  <a:gd name="T98" fmla="*/ 42 w 1465"/>
                  <a:gd name="T99" fmla="*/ 502 h 1829"/>
                  <a:gd name="T100" fmla="*/ 118 w 1465"/>
                  <a:gd name="T101" fmla="*/ 325 h 1829"/>
                  <a:gd name="T102" fmla="*/ 216 w 1465"/>
                  <a:gd name="T103" fmla="*/ 198 h 1829"/>
                  <a:gd name="T104" fmla="*/ 324 w 1465"/>
                  <a:gd name="T105" fmla="*/ 112 h 1829"/>
                  <a:gd name="T106" fmla="*/ 514 w 1465"/>
                  <a:gd name="T107" fmla="*/ 29 h 1829"/>
                  <a:gd name="T108" fmla="*/ 696 w 1465"/>
                  <a:gd name="T109" fmla="*/ 0 h 1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5" h="1829">
                    <a:moveTo>
                      <a:pt x="728" y="190"/>
                    </a:moveTo>
                    <a:lnTo>
                      <a:pt x="708" y="190"/>
                    </a:lnTo>
                    <a:lnTo>
                      <a:pt x="685" y="191"/>
                    </a:lnTo>
                    <a:lnTo>
                      <a:pt x="662" y="193"/>
                    </a:lnTo>
                    <a:lnTo>
                      <a:pt x="637" y="197"/>
                    </a:lnTo>
                    <a:lnTo>
                      <a:pt x="610" y="201"/>
                    </a:lnTo>
                    <a:lnTo>
                      <a:pt x="583" y="207"/>
                    </a:lnTo>
                    <a:lnTo>
                      <a:pt x="555" y="214"/>
                    </a:lnTo>
                    <a:lnTo>
                      <a:pt x="526" y="223"/>
                    </a:lnTo>
                    <a:lnTo>
                      <a:pt x="497" y="234"/>
                    </a:lnTo>
                    <a:lnTo>
                      <a:pt x="469" y="247"/>
                    </a:lnTo>
                    <a:lnTo>
                      <a:pt x="441" y="263"/>
                    </a:lnTo>
                    <a:lnTo>
                      <a:pt x="412" y="280"/>
                    </a:lnTo>
                    <a:lnTo>
                      <a:pt x="385" y="301"/>
                    </a:lnTo>
                    <a:lnTo>
                      <a:pt x="358" y="325"/>
                    </a:lnTo>
                    <a:lnTo>
                      <a:pt x="332" y="351"/>
                    </a:lnTo>
                    <a:lnTo>
                      <a:pt x="308" y="380"/>
                    </a:lnTo>
                    <a:lnTo>
                      <a:pt x="286" y="413"/>
                    </a:lnTo>
                    <a:lnTo>
                      <a:pt x="266" y="449"/>
                    </a:lnTo>
                    <a:lnTo>
                      <a:pt x="247" y="489"/>
                    </a:lnTo>
                    <a:lnTo>
                      <a:pt x="231" y="532"/>
                    </a:lnTo>
                    <a:lnTo>
                      <a:pt x="218" y="580"/>
                    </a:lnTo>
                    <a:lnTo>
                      <a:pt x="206" y="632"/>
                    </a:lnTo>
                    <a:lnTo>
                      <a:pt x="199" y="688"/>
                    </a:lnTo>
                    <a:lnTo>
                      <a:pt x="194" y="748"/>
                    </a:lnTo>
                    <a:lnTo>
                      <a:pt x="194" y="750"/>
                    </a:lnTo>
                    <a:lnTo>
                      <a:pt x="194" y="752"/>
                    </a:lnTo>
                    <a:lnTo>
                      <a:pt x="193" y="755"/>
                    </a:lnTo>
                    <a:lnTo>
                      <a:pt x="193" y="759"/>
                    </a:lnTo>
                    <a:lnTo>
                      <a:pt x="192" y="769"/>
                    </a:lnTo>
                    <a:lnTo>
                      <a:pt x="191" y="786"/>
                    </a:lnTo>
                    <a:lnTo>
                      <a:pt x="190" y="808"/>
                    </a:lnTo>
                    <a:lnTo>
                      <a:pt x="189" y="836"/>
                    </a:lnTo>
                    <a:lnTo>
                      <a:pt x="189" y="867"/>
                    </a:lnTo>
                    <a:lnTo>
                      <a:pt x="189" y="903"/>
                    </a:lnTo>
                    <a:lnTo>
                      <a:pt x="190" y="943"/>
                    </a:lnTo>
                    <a:lnTo>
                      <a:pt x="193" y="985"/>
                    </a:lnTo>
                    <a:lnTo>
                      <a:pt x="197" y="1029"/>
                    </a:lnTo>
                    <a:lnTo>
                      <a:pt x="202" y="1076"/>
                    </a:lnTo>
                    <a:lnTo>
                      <a:pt x="209" y="1123"/>
                    </a:lnTo>
                    <a:lnTo>
                      <a:pt x="220" y="1172"/>
                    </a:lnTo>
                    <a:lnTo>
                      <a:pt x="231" y="1221"/>
                    </a:lnTo>
                    <a:lnTo>
                      <a:pt x="246" y="1269"/>
                    </a:lnTo>
                    <a:lnTo>
                      <a:pt x="264" y="1317"/>
                    </a:lnTo>
                    <a:lnTo>
                      <a:pt x="285" y="1363"/>
                    </a:lnTo>
                    <a:lnTo>
                      <a:pt x="308" y="1408"/>
                    </a:lnTo>
                    <a:lnTo>
                      <a:pt x="336" y="1450"/>
                    </a:lnTo>
                    <a:lnTo>
                      <a:pt x="367" y="1489"/>
                    </a:lnTo>
                    <a:lnTo>
                      <a:pt x="401" y="1524"/>
                    </a:lnTo>
                    <a:lnTo>
                      <a:pt x="440" y="1554"/>
                    </a:lnTo>
                    <a:lnTo>
                      <a:pt x="480" y="1580"/>
                    </a:lnTo>
                    <a:lnTo>
                      <a:pt x="523" y="1601"/>
                    </a:lnTo>
                    <a:lnTo>
                      <a:pt x="570" y="1617"/>
                    </a:lnTo>
                    <a:lnTo>
                      <a:pt x="619" y="1630"/>
                    </a:lnTo>
                    <a:lnTo>
                      <a:pt x="672" y="1637"/>
                    </a:lnTo>
                    <a:lnTo>
                      <a:pt x="729" y="1639"/>
                    </a:lnTo>
                    <a:lnTo>
                      <a:pt x="736" y="1639"/>
                    </a:lnTo>
                    <a:lnTo>
                      <a:pt x="792" y="1637"/>
                    </a:lnTo>
                    <a:lnTo>
                      <a:pt x="846" y="1630"/>
                    </a:lnTo>
                    <a:lnTo>
                      <a:pt x="895" y="1617"/>
                    </a:lnTo>
                    <a:lnTo>
                      <a:pt x="942" y="1601"/>
                    </a:lnTo>
                    <a:lnTo>
                      <a:pt x="985" y="1580"/>
                    </a:lnTo>
                    <a:lnTo>
                      <a:pt x="1025" y="1554"/>
                    </a:lnTo>
                    <a:lnTo>
                      <a:pt x="1063" y="1524"/>
                    </a:lnTo>
                    <a:lnTo>
                      <a:pt x="1098" y="1489"/>
                    </a:lnTo>
                    <a:lnTo>
                      <a:pt x="1130" y="1450"/>
                    </a:lnTo>
                    <a:lnTo>
                      <a:pt x="1156" y="1408"/>
                    </a:lnTo>
                    <a:lnTo>
                      <a:pt x="1181" y="1363"/>
                    </a:lnTo>
                    <a:lnTo>
                      <a:pt x="1202" y="1317"/>
                    </a:lnTo>
                    <a:lnTo>
                      <a:pt x="1219" y="1269"/>
                    </a:lnTo>
                    <a:lnTo>
                      <a:pt x="1234" y="1221"/>
                    </a:lnTo>
                    <a:lnTo>
                      <a:pt x="1246" y="1172"/>
                    </a:lnTo>
                    <a:lnTo>
                      <a:pt x="1256" y="1123"/>
                    </a:lnTo>
                    <a:lnTo>
                      <a:pt x="1263" y="1076"/>
                    </a:lnTo>
                    <a:lnTo>
                      <a:pt x="1269" y="1029"/>
                    </a:lnTo>
                    <a:lnTo>
                      <a:pt x="1272" y="985"/>
                    </a:lnTo>
                    <a:lnTo>
                      <a:pt x="1275" y="943"/>
                    </a:lnTo>
                    <a:lnTo>
                      <a:pt x="1276" y="903"/>
                    </a:lnTo>
                    <a:lnTo>
                      <a:pt x="1276" y="868"/>
                    </a:lnTo>
                    <a:lnTo>
                      <a:pt x="1276" y="836"/>
                    </a:lnTo>
                    <a:lnTo>
                      <a:pt x="1275" y="808"/>
                    </a:lnTo>
                    <a:lnTo>
                      <a:pt x="1274" y="787"/>
                    </a:lnTo>
                    <a:lnTo>
                      <a:pt x="1272" y="769"/>
                    </a:lnTo>
                    <a:lnTo>
                      <a:pt x="1272" y="759"/>
                    </a:lnTo>
                    <a:lnTo>
                      <a:pt x="1271" y="755"/>
                    </a:lnTo>
                    <a:lnTo>
                      <a:pt x="1271" y="752"/>
                    </a:lnTo>
                    <a:lnTo>
                      <a:pt x="1271" y="750"/>
                    </a:lnTo>
                    <a:lnTo>
                      <a:pt x="1270" y="748"/>
                    </a:lnTo>
                    <a:lnTo>
                      <a:pt x="1266" y="688"/>
                    </a:lnTo>
                    <a:lnTo>
                      <a:pt x="1259" y="634"/>
                    </a:lnTo>
                    <a:lnTo>
                      <a:pt x="1247" y="582"/>
                    </a:lnTo>
                    <a:lnTo>
                      <a:pt x="1234" y="534"/>
                    </a:lnTo>
                    <a:lnTo>
                      <a:pt x="1218" y="491"/>
                    </a:lnTo>
                    <a:lnTo>
                      <a:pt x="1200" y="452"/>
                    </a:lnTo>
                    <a:lnTo>
                      <a:pt x="1179" y="416"/>
                    </a:lnTo>
                    <a:lnTo>
                      <a:pt x="1156" y="383"/>
                    </a:lnTo>
                    <a:lnTo>
                      <a:pt x="1133" y="353"/>
                    </a:lnTo>
                    <a:lnTo>
                      <a:pt x="1107" y="327"/>
                    </a:lnTo>
                    <a:lnTo>
                      <a:pt x="1080" y="303"/>
                    </a:lnTo>
                    <a:lnTo>
                      <a:pt x="1052" y="282"/>
                    </a:lnTo>
                    <a:lnTo>
                      <a:pt x="1023" y="265"/>
                    </a:lnTo>
                    <a:lnTo>
                      <a:pt x="994" y="248"/>
                    </a:lnTo>
                    <a:lnTo>
                      <a:pt x="964" y="235"/>
                    </a:lnTo>
                    <a:lnTo>
                      <a:pt x="934" y="223"/>
                    </a:lnTo>
                    <a:lnTo>
                      <a:pt x="904" y="214"/>
                    </a:lnTo>
                    <a:lnTo>
                      <a:pt x="874" y="207"/>
                    </a:lnTo>
                    <a:lnTo>
                      <a:pt x="846" y="201"/>
                    </a:lnTo>
                    <a:lnTo>
                      <a:pt x="817" y="197"/>
                    </a:lnTo>
                    <a:lnTo>
                      <a:pt x="789" y="193"/>
                    </a:lnTo>
                    <a:lnTo>
                      <a:pt x="762" y="191"/>
                    </a:lnTo>
                    <a:lnTo>
                      <a:pt x="736" y="190"/>
                    </a:lnTo>
                    <a:lnTo>
                      <a:pt x="728" y="190"/>
                    </a:lnTo>
                    <a:close/>
                    <a:moveTo>
                      <a:pt x="729" y="0"/>
                    </a:moveTo>
                    <a:lnTo>
                      <a:pt x="740" y="0"/>
                    </a:lnTo>
                    <a:lnTo>
                      <a:pt x="810" y="4"/>
                    </a:lnTo>
                    <a:lnTo>
                      <a:pt x="878" y="13"/>
                    </a:lnTo>
                    <a:lnTo>
                      <a:pt x="942" y="27"/>
                    </a:lnTo>
                    <a:lnTo>
                      <a:pt x="1004" y="47"/>
                    </a:lnTo>
                    <a:lnTo>
                      <a:pt x="1062" y="70"/>
                    </a:lnTo>
                    <a:lnTo>
                      <a:pt x="1119" y="99"/>
                    </a:lnTo>
                    <a:lnTo>
                      <a:pt x="1145" y="115"/>
                    </a:lnTo>
                    <a:lnTo>
                      <a:pt x="1171" y="132"/>
                    </a:lnTo>
                    <a:lnTo>
                      <a:pt x="1198" y="153"/>
                    </a:lnTo>
                    <a:lnTo>
                      <a:pt x="1225" y="176"/>
                    </a:lnTo>
                    <a:lnTo>
                      <a:pt x="1250" y="201"/>
                    </a:lnTo>
                    <a:lnTo>
                      <a:pt x="1276" y="228"/>
                    </a:lnTo>
                    <a:lnTo>
                      <a:pt x="1302" y="259"/>
                    </a:lnTo>
                    <a:lnTo>
                      <a:pt x="1326" y="292"/>
                    </a:lnTo>
                    <a:lnTo>
                      <a:pt x="1349" y="327"/>
                    </a:lnTo>
                    <a:lnTo>
                      <a:pt x="1370" y="366"/>
                    </a:lnTo>
                    <a:lnTo>
                      <a:pt x="1390" y="408"/>
                    </a:lnTo>
                    <a:lnTo>
                      <a:pt x="1407" y="454"/>
                    </a:lnTo>
                    <a:lnTo>
                      <a:pt x="1423" y="503"/>
                    </a:lnTo>
                    <a:lnTo>
                      <a:pt x="1436" y="556"/>
                    </a:lnTo>
                    <a:lnTo>
                      <a:pt x="1447" y="613"/>
                    </a:lnTo>
                    <a:lnTo>
                      <a:pt x="1455" y="673"/>
                    </a:lnTo>
                    <a:lnTo>
                      <a:pt x="1460" y="737"/>
                    </a:lnTo>
                    <a:lnTo>
                      <a:pt x="1460" y="747"/>
                    </a:lnTo>
                    <a:lnTo>
                      <a:pt x="1462" y="765"/>
                    </a:lnTo>
                    <a:lnTo>
                      <a:pt x="1463" y="789"/>
                    </a:lnTo>
                    <a:lnTo>
                      <a:pt x="1464" y="818"/>
                    </a:lnTo>
                    <a:lnTo>
                      <a:pt x="1465" y="852"/>
                    </a:lnTo>
                    <a:lnTo>
                      <a:pt x="1465" y="891"/>
                    </a:lnTo>
                    <a:lnTo>
                      <a:pt x="1464" y="933"/>
                    </a:lnTo>
                    <a:lnTo>
                      <a:pt x="1462" y="980"/>
                    </a:lnTo>
                    <a:lnTo>
                      <a:pt x="1458" y="1028"/>
                    </a:lnTo>
                    <a:lnTo>
                      <a:pt x="1453" y="1080"/>
                    </a:lnTo>
                    <a:lnTo>
                      <a:pt x="1445" y="1134"/>
                    </a:lnTo>
                    <a:lnTo>
                      <a:pt x="1435" y="1189"/>
                    </a:lnTo>
                    <a:lnTo>
                      <a:pt x="1422" y="1244"/>
                    </a:lnTo>
                    <a:lnTo>
                      <a:pt x="1406" y="1300"/>
                    </a:lnTo>
                    <a:lnTo>
                      <a:pt x="1388" y="1356"/>
                    </a:lnTo>
                    <a:lnTo>
                      <a:pt x="1366" y="1412"/>
                    </a:lnTo>
                    <a:lnTo>
                      <a:pt x="1340" y="1465"/>
                    </a:lnTo>
                    <a:lnTo>
                      <a:pt x="1311" y="1517"/>
                    </a:lnTo>
                    <a:lnTo>
                      <a:pt x="1277" y="1568"/>
                    </a:lnTo>
                    <a:lnTo>
                      <a:pt x="1239" y="1615"/>
                    </a:lnTo>
                    <a:lnTo>
                      <a:pt x="1197" y="1659"/>
                    </a:lnTo>
                    <a:lnTo>
                      <a:pt x="1150" y="1698"/>
                    </a:lnTo>
                    <a:lnTo>
                      <a:pt x="1102" y="1731"/>
                    </a:lnTo>
                    <a:lnTo>
                      <a:pt x="1049" y="1760"/>
                    </a:lnTo>
                    <a:lnTo>
                      <a:pt x="994" y="1784"/>
                    </a:lnTo>
                    <a:lnTo>
                      <a:pt x="936" y="1803"/>
                    </a:lnTo>
                    <a:lnTo>
                      <a:pt x="874" y="1817"/>
                    </a:lnTo>
                    <a:lnTo>
                      <a:pt x="810" y="1826"/>
                    </a:lnTo>
                    <a:lnTo>
                      <a:pt x="743" y="1829"/>
                    </a:lnTo>
                    <a:lnTo>
                      <a:pt x="721" y="1829"/>
                    </a:lnTo>
                    <a:lnTo>
                      <a:pt x="653" y="1826"/>
                    </a:lnTo>
                    <a:lnTo>
                      <a:pt x="589" y="1817"/>
                    </a:lnTo>
                    <a:lnTo>
                      <a:pt x="528" y="1803"/>
                    </a:lnTo>
                    <a:lnTo>
                      <a:pt x="471" y="1784"/>
                    </a:lnTo>
                    <a:lnTo>
                      <a:pt x="415" y="1760"/>
                    </a:lnTo>
                    <a:lnTo>
                      <a:pt x="363" y="1731"/>
                    </a:lnTo>
                    <a:lnTo>
                      <a:pt x="315" y="1698"/>
                    </a:lnTo>
                    <a:lnTo>
                      <a:pt x="268" y="1659"/>
                    </a:lnTo>
                    <a:lnTo>
                      <a:pt x="226" y="1615"/>
                    </a:lnTo>
                    <a:lnTo>
                      <a:pt x="188" y="1568"/>
                    </a:lnTo>
                    <a:lnTo>
                      <a:pt x="155" y="1517"/>
                    </a:lnTo>
                    <a:lnTo>
                      <a:pt x="125" y="1465"/>
                    </a:lnTo>
                    <a:lnTo>
                      <a:pt x="99" y="1412"/>
                    </a:lnTo>
                    <a:lnTo>
                      <a:pt x="77" y="1356"/>
                    </a:lnTo>
                    <a:lnTo>
                      <a:pt x="58" y="1300"/>
                    </a:lnTo>
                    <a:lnTo>
                      <a:pt x="43" y="1244"/>
                    </a:lnTo>
                    <a:lnTo>
                      <a:pt x="31" y="1189"/>
                    </a:lnTo>
                    <a:lnTo>
                      <a:pt x="20" y="1134"/>
                    </a:lnTo>
                    <a:lnTo>
                      <a:pt x="13" y="1080"/>
                    </a:lnTo>
                    <a:lnTo>
                      <a:pt x="7" y="1028"/>
                    </a:lnTo>
                    <a:lnTo>
                      <a:pt x="3" y="980"/>
                    </a:lnTo>
                    <a:lnTo>
                      <a:pt x="1" y="933"/>
                    </a:lnTo>
                    <a:lnTo>
                      <a:pt x="0" y="891"/>
                    </a:lnTo>
                    <a:lnTo>
                      <a:pt x="0" y="852"/>
                    </a:lnTo>
                    <a:lnTo>
                      <a:pt x="1" y="818"/>
                    </a:lnTo>
                    <a:lnTo>
                      <a:pt x="2" y="789"/>
                    </a:lnTo>
                    <a:lnTo>
                      <a:pt x="3" y="765"/>
                    </a:lnTo>
                    <a:lnTo>
                      <a:pt x="5" y="747"/>
                    </a:lnTo>
                    <a:lnTo>
                      <a:pt x="6" y="737"/>
                    </a:lnTo>
                    <a:lnTo>
                      <a:pt x="10" y="672"/>
                    </a:lnTo>
                    <a:lnTo>
                      <a:pt x="18" y="612"/>
                    </a:lnTo>
                    <a:lnTo>
                      <a:pt x="29" y="555"/>
                    </a:lnTo>
                    <a:lnTo>
                      <a:pt x="42" y="502"/>
                    </a:lnTo>
                    <a:lnTo>
                      <a:pt x="58" y="453"/>
                    </a:lnTo>
                    <a:lnTo>
                      <a:pt x="76" y="406"/>
                    </a:lnTo>
                    <a:lnTo>
                      <a:pt x="97" y="364"/>
                    </a:lnTo>
                    <a:lnTo>
                      <a:pt x="118" y="325"/>
                    </a:lnTo>
                    <a:lnTo>
                      <a:pt x="141" y="289"/>
                    </a:lnTo>
                    <a:lnTo>
                      <a:pt x="166" y="255"/>
                    </a:lnTo>
                    <a:lnTo>
                      <a:pt x="191" y="225"/>
                    </a:lnTo>
                    <a:lnTo>
                      <a:pt x="216" y="198"/>
                    </a:lnTo>
                    <a:lnTo>
                      <a:pt x="243" y="173"/>
                    </a:lnTo>
                    <a:lnTo>
                      <a:pt x="270" y="150"/>
                    </a:lnTo>
                    <a:lnTo>
                      <a:pt x="297" y="130"/>
                    </a:lnTo>
                    <a:lnTo>
                      <a:pt x="324" y="112"/>
                    </a:lnTo>
                    <a:lnTo>
                      <a:pt x="351" y="96"/>
                    </a:lnTo>
                    <a:lnTo>
                      <a:pt x="406" y="68"/>
                    </a:lnTo>
                    <a:lnTo>
                      <a:pt x="460" y="46"/>
                    </a:lnTo>
                    <a:lnTo>
                      <a:pt x="514" y="29"/>
                    </a:lnTo>
                    <a:lnTo>
                      <a:pt x="566" y="17"/>
                    </a:lnTo>
                    <a:lnTo>
                      <a:pt x="613" y="8"/>
                    </a:lnTo>
                    <a:lnTo>
                      <a:pt x="658" y="3"/>
                    </a:lnTo>
                    <a:lnTo>
                      <a:pt x="696" y="0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79" name="Freeform 212"/>
              <p:cNvSpPr>
                <a:spLocks/>
              </p:cNvSpPr>
              <p:nvPr/>
            </p:nvSpPr>
            <p:spPr bwMode="auto">
              <a:xfrm>
                <a:off x="1671638" y="5302250"/>
                <a:ext cx="458787" cy="249237"/>
              </a:xfrm>
              <a:custGeom>
                <a:avLst/>
                <a:gdLst>
                  <a:gd name="T0" fmla="*/ 1041 w 2887"/>
                  <a:gd name="T1" fmla="*/ 40 h 1572"/>
                  <a:gd name="T2" fmla="*/ 1047 w 2887"/>
                  <a:gd name="T3" fmla="*/ 141 h 1572"/>
                  <a:gd name="T4" fmla="*/ 994 w 2887"/>
                  <a:gd name="T5" fmla="*/ 189 h 1572"/>
                  <a:gd name="T6" fmla="*/ 876 w 2887"/>
                  <a:gd name="T7" fmla="*/ 260 h 1572"/>
                  <a:gd name="T8" fmla="*/ 681 w 2887"/>
                  <a:gd name="T9" fmla="*/ 358 h 1572"/>
                  <a:gd name="T10" fmla="*/ 432 w 2887"/>
                  <a:gd name="T11" fmla="*/ 451 h 1572"/>
                  <a:gd name="T12" fmla="*/ 269 w 2887"/>
                  <a:gd name="T13" fmla="*/ 541 h 1572"/>
                  <a:gd name="T14" fmla="*/ 207 w 2887"/>
                  <a:gd name="T15" fmla="*/ 688 h 1572"/>
                  <a:gd name="T16" fmla="*/ 190 w 2887"/>
                  <a:gd name="T17" fmla="*/ 860 h 1572"/>
                  <a:gd name="T18" fmla="*/ 192 w 2887"/>
                  <a:gd name="T19" fmla="*/ 988 h 1572"/>
                  <a:gd name="T20" fmla="*/ 251 w 2887"/>
                  <a:gd name="T21" fmla="*/ 1119 h 1572"/>
                  <a:gd name="T22" fmla="*/ 462 w 2887"/>
                  <a:gd name="T23" fmla="*/ 1211 h 1572"/>
                  <a:gd name="T24" fmla="*/ 794 w 2887"/>
                  <a:gd name="T25" fmla="*/ 1311 h 1572"/>
                  <a:gd name="T26" fmla="*/ 1237 w 2887"/>
                  <a:gd name="T27" fmla="*/ 1376 h 1572"/>
                  <a:gd name="T28" fmla="*/ 1748 w 2887"/>
                  <a:gd name="T29" fmla="*/ 1368 h 1572"/>
                  <a:gd name="T30" fmla="*/ 2170 w 2887"/>
                  <a:gd name="T31" fmla="*/ 1293 h 1572"/>
                  <a:gd name="T32" fmla="*/ 2479 w 2887"/>
                  <a:gd name="T33" fmla="*/ 1191 h 1572"/>
                  <a:gd name="T34" fmla="*/ 2662 w 2887"/>
                  <a:gd name="T35" fmla="*/ 1107 h 1572"/>
                  <a:gd name="T36" fmla="*/ 2697 w 2887"/>
                  <a:gd name="T37" fmla="*/ 950 h 1572"/>
                  <a:gd name="T38" fmla="*/ 2694 w 2887"/>
                  <a:gd name="T39" fmla="*/ 791 h 1572"/>
                  <a:gd name="T40" fmla="*/ 2663 w 2887"/>
                  <a:gd name="T41" fmla="*/ 625 h 1572"/>
                  <a:gd name="T42" fmla="*/ 2572 w 2887"/>
                  <a:gd name="T43" fmla="*/ 498 h 1572"/>
                  <a:gd name="T44" fmla="*/ 2350 w 2887"/>
                  <a:gd name="T45" fmla="*/ 416 h 1572"/>
                  <a:gd name="T46" fmla="*/ 2119 w 2887"/>
                  <a:gd name="T47" fmla="*/ 318 h 1572"/>
                  <a:gd name="T48" fmla="*/ 1953 w 2887"/>
                  <a:gd name="T49" fmla="*/ 227 h 1572"/>
                  <a:gd name="T50" fmla="*/ 1873 w 2887"/>
                  <a:gd name="T51" fmla="*/ 176 h 1572"/>
                  <a:gd name="T52" fmla="*/ 1828 w 2887"/>
                  <a:gd name="T53" fmla="*/ 101 h 1572"/>
                  <a:gd name="T54" fmla="*/ 1877 w 2887"/>
                  <a:gd name="T55" fmla="*/ 12 h 1572"/>
                  <a:gd name="T56" fmla="*/ 1977 w 2887"/>
                  <a:gd name="T57" fmla="*/ 18 h 1572"/>
                  <a:gd name="T58" fmla="*/ 2035 w 2887"/>
                  <a:gd name="T59" fmla="*/ 55 h 1572"/>
                  <a:gd name="T60" fmla="*/ 2188 w 2887"/>
                  <a:gd name="T61" fmla="*/ 141 h 1572"/>
                  <a:gd name="T62" fmla="*/ 2408 w 2887"/>
                  <a:gd name="T63" fmla="*/ 236 h 1572"/>
                  <a:gd name="T64" fmla="*/ 2568 w 2887"/>
                  <a:gd name="T65" fmla="*/ 285 h 1572"/>
                  <a:gd name="T66" fmla="*/ 2745 w 2887"/>
                  <a:gd name="T67" fmla="*/ 399 h 1572"/>
                  <a:gd name="T68" fmla="*/ 2839 w 2887"/>
                  <a:gd name="T69" fmla="*/ 557 h 1572"/>
                  <a:gd name="T70" fmla="*/ 2878 w 2887"/>
                  <a:gd name="T71" fmla="*/ 721 h 1572"/>
                  <a:gd name="T72" fmla="*/ 2886 w 2887"/>
                  <a:gd name="T73" fmla="*/ 855 h 1572"/>
                  <a:gd name="T74" fmla="*/ 2887 w 2887"/>
                  <a:gd name="T75" fmla="*/ 907 h 1572"/>
                  <a:gd name="T76" fmla="*/ 2879 w 2887"/>
                  <a:gd name="T77" fmla="*/ 1064 h 1572"/>
                  <a:gd name="T78" fmla="*/ 2844 w 2887"/>
                  <a:gd name="T79" fmla="*/ 1209 h 1572"/>
                  <a:gd name="T80" fmla="*/ 2788 w 2887"/>
                  <a:gd name="T81" fmla="*/ 1253 h 1572"/>
                  <a:gd name="T82" fmla="*/ 2651 w 2887"/>
                  <a:gd name="T83" fmla="*/ 1324 h 1572"/>
                  <a:gd name="T84" fmla="*/ 2411 w 2887"/>
                  <a:gd name="T85" fmla="*/ 1419 h 1572"/>
                  <a:gd name="T86" fmla="*/ 2071 w 2887"/>
                  <a:gd name="T87" fmla="*/ 1510 h 1572"/>
                  <a:gd name="T88" fmla="*/ 1640 w 2887"/>
                  <a:gd name="T89" fmla="*/ 1567 h 1572"/>
                  <a:gd name="T90" fmla="*/ 1143 w 2887"/>
                  <a:gd name="T91" fmla="*/ 1558 h 1572"/>
                  <a:gd name="T92" fmla="*/ 718 w 2887"/>
                  <a:gd name="T93" fmla="*/ 1488 h 1572"/>
                  <a:gd name="T94" fmla="*/ 392 w 2887"/>
                  <a:gd name="T95" fmla="*/ 1389 h 1572"/>
                  <a:gd name="T96" fmla="*/ 177 w 2887"/>
                  <a:gd name="T97" fmla="*/ 1295 h 1572"/>
                  <a:gd name="T98" fmla="*/ 77 w 2887"/>
                  <a:gd name="T99" fmla="*/ 1239 h 1572"/>
                  <a:gd name="T100" fmla="*/ 27 w 2887"/>
                  <a:gd name="T101" fmla="*/ 1164 h 1572"/>
                  <a:gd name="T102" fmla="*/ 3 w 2887"/>
                  <a:gd name="T103" fmla="*/ 994 h 1572"/>
                  <a:gd name="T104" fmla="*/ 0 w 2887"/>
                  <a:gd name="T105" fmla="*/ 873 h 1572"/>
                  <a:gd name="T106" fmla="*/ 4 w 2887"/>
                  <a:gd name="T107" fmla="*/ 780 h 1572"/>
                  <a:gd name="T108" fmla="*/ 27 w 2887"/>
                  <a:gd name="T109" fmla="*/ 624 h 1572"/>
                  <a:gd name="T110" fmla="*/ 95 w 2887"/>
                  <a:gd name="T111" fmla="*/ 459 h 1572"/>
                  <a:gd name="T112" fmla="*/ 237 w 2887"/>
                  <a:gd name="T113" fmla="*/ 322 h 1572"/>
                  <a:gd name="T114" fmla="*/ 379 w 2887"/>
                  <a:gd name="T115" fmla="*/ 269 h 1572"/>
                  <a:gd name="T116" fmla="*/ 619 w 2887"/>
                  <a:gd name="T117" fmla="*/ 179 h 1572"/>
                  <a:gd name="T118" fmla="*/ 800 w 2887"/>
                  <a:gd name="T119" fmla="*/ 85 h 1572"/>
                  <a:gd name="T120" fmla="*/ 900 w 2887"/>
                  <a:gd name="T121" fmla="*/ 24 h 1572"/>
                  <a:gd name="T122" fmla="*/ 970 w 2887"/>
                  <a:gd name="T123" fmla="*/ 0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87" h="1572">
                    <a:moveTo>
                      <a:pt x="970" y="0"/>
                    </a:moveTo>
                    <a:lnTo>
                      <a:pt x="991" y="3"/>
                    </a:lnTo>
                    <a:lnTo>
                      <a:pt x="1010" y="11"/>
                    </a:lnTo>
                    <a:lnTo>
                      <a:pt x="1027" y="24"/>
                    </a:lnTo>
                    <a:lnTo>
                      <a:pt x="1041" y="40"/>
                    </a:lnTo>
                    <a:lnTo>
                      <a:pt x="1053" y="59"/>
                    </a:lnTo>
                    <a:lnTo>
                      <a:pt x="1058" y="80"/>
                    </a:lnTo>
                    <a:lnTo>
                      <a:pt x="1059" y="100"/>
                    </a:lnTo>
                    <a:lnTo>
                      <a:pt x="1055" y="121"/>
                    </a:lnTo>
                    <a:lnTo>
                      <a:pt x="1047" y="141"/>
                    </a:lnTo>
                    <a:lnTo>
                      <a:pt x="1035" y="158"/>
                    </a:lnTo>
                    <a:lnTo>
                      <a:pt x="1018" y="173"/>
                    </a:lnTo>
                    <a:lnTo>
                      <a:pt x="1014" y="175"/>
                    </a:lnTo>
                    <a:lnTo>
                      <a:pt x="1006" y="181"/>
                    </a:lnTo>
                    <a:lnTo>
                      <a:pt x="994" y="189"/>
                    </a:lnTo>
                    <a:lnTo>
                      <a:pt x="977" y="199"/>
                    </a:lnTo>
                    <a:lnTo>
                      <a:pt x="956" y="212"/>
                    </a:lnTo>
                    <a:lnTo>
                      <a:pt x="934" y="226"/>
                    </a:lnTo>
                    <a:lnTo>
                      <a:pt x="906" y="243"/>
                    </a:lnTo>
                    <a:lnTo>
                      <a:pt x="876" y="260"/>
                    </a:lnTo>
                    <a:lnTo>
                      <a:pt x="842" y="279"/>
                    </a:lnTo>
                    <a:lnTo>
                      <a:pt x="806" y="298"/>
                    </a:lnTo>
                    <a:lnTo>
                      <a:pt x="766" y="317"/>
                    </a:lnTo>
                    <a:lnTo>
                      <a:pt x="725" y="338"/>
                    </a:lnTo>
                    <a:lnTo>
                      <a:pt x="681" y="358"/>
                    </a:lnTo>
                    <a:lnTo>
                      <a:pt x="635" y="378"/>
                    </a:lnTo>
                    <a:lnTo>
                      <a:pt x="587" y="398"/>
                    </a:lnTo>
                    <a:lnTo>
                      <a:pt x="536" y="416"/>
                    </a:lnTo>
                    <a:lnTo>
                      <a:pt x="484" y="434"/>
                    </a:lnTo>
                    <a:lnTo>
                      <a:pt x="432" y="451"/>
                    </a:lnTo>
                    <a:lnTo>
                      <a:pt x="377" y="466"/>
                    </a:lnTo>
                    <a:lnTo>
                      <a:pt x="344" y="479"/>
                    </a:lnTo>
                    <a:lnTo>
                      <a:pt x="315" y="497"/>
                    </a:lnTo>
                    <a:lnTo>
                      <a:pt x="290" y="518"/>
                    </a:lnTo>
                    <a:lnTo>
                      <a:pt x="269" y="541"/>
                    </a:lnTo>
                    <a:lnTo>
                      <a:pt x="251" y="566"/>
                    </a:lnTo>
                    <a:lnTo>
                      <a:pt x="237" y="594"/>
                    </a:lnTo>
                    <a:lnTo>
                      <a:pt x="224" y="624"/>
                    </a:lnTo>
                    <a:lnTo>
                      <a:pt x="214" y="655"/>
                    </a:lnTo>
                    <a:lnTo>
                      <a:pt x="207" y="688"/>
                    </a:lnTo>
                    <a:lnTo>
                      <a:pt x="200" y="721"/>
                    </a:lnTo>
                    <a:lnTo>
                      <a:pt x="196" y="755"/>
                    </a:lnTo>
                    <a:lnTo>
                      <a:pt x="193" y="791"/>
                    </a:lnTo>
                    <a:lnTo>
                      <a:pt x="191" y="825"/>
                    </a:lnTo>
                    <a:lnTo>
                      <a:pt x="190" y="860"/>
                    </a:lnTo>
                    <a:lnTo>
                      <a:pt x="189" y="868"/>
                    </a:lnTo>
                    <a:lnTo>
                      <a:pt x="189" y="877"/>
                    </a:lnTo>
                    <a:lnTo>
                      <a:pt x="189" y="911"/>
                    </a:lnTo>
                    <a:lnTo>
                      <a:pt x="190" y="949"/>
                    </a:lnTo>
                    <a:lnTo>
                      <a:pt x="192" y="988"/>
                    </a:lnTo>
                    <a:lnTo>
                      <a:pt x="195" y="1027"/>
                    </a:lnTo>
                    <a:lnTo>
                      <a:pt x="198" y="1063"/>
                    </a:lnTo>
                    <a:lnTo>
                      <a:pt x="203" y="1094"/>
                    </a:lnTo>
                    <a:lnTo>
                      <a:pt x="225" y="1106"/>
                    </a:lnTo>
                    <a:lnTo>
                      <a:pt x="251" y="1119"/>
                    </a:lnTo>
                    <a:lnTo>
                      <a:pt x="283" y="1136"/>
                    </a:lnTo>
                    <a:lnTo>
                      <a:pt x="320" y="1152"/>
                    </a:lnTo>
                    <a:lnTo>
                      <a:pt x="362" y="1172"/>
                    </a:lnTo>
                    <a:lnTo>
                      <a:pt x="409" y="1191"/>
                    </a:lnTo>
                    <a:lnTo>
                      <a:pt x="462" y="1211"/>
                    </a:lnTo>
                    <a:lnTo>
                      <a:pt x="519" y="1232"/>
                    </a:lnTo>
                    <a:lnTo>
                      <a:pt x="580" y="1252"/>
                    </a:lnTo>
                    <a:lnTo>
                      <a:pt x="647" y="1273"/>
                    </a:lnTo>
                    <a:lnTo>
                      <a:pt x="719" y="1293"/>
                    </a:lnTo>
                    <a:lnTo>
                      <a:pt x="794" y="1311"/>
                    </a:lnTo>
                    <a:lnTo>
                      <a:pt x="875" y="1328"/>
                    </a:lnTo>
                    <a:lnTo>
                      <a:pt x="959" y="1343"/>
                    </a:lnTo>
                    <a:lnTo>
                      <a:pt x="1047" y="1357"/>
                    </a:lnTo>
                    <a:lnTo>
                      <a:pt x="1140" y="1368"/>
                    </a:lnTo>
                    <a:lnTo>
                      <a:pt x="1237" y="1376"/>
                    </a:lnTo>
                    <a:lnTo>
                      <a:pt x="1339" y="1382"/>
                    </a:lnTo>
                    <a:lnTo>
                      <a:pt x="1444" y="1383"/>
                    </a:lnTo>
                    <a:lnTo>
                      <a:pt x="1549" y="1382"/>
                    </a:lnTo>
                    <a:lnTo>
                      <a:pt x="1651" y="1376"/>
                    </a:lnTo>
                    <a:lnTo>
                      <a:pt x="1748" y="1368"/>
                    </a:lnTo>
                    <a:lnTo>
                      <a:pt x="1841" y="1357"/>
                    </a:lnTo>
                    <a:lnTo>
                      <a:pt x="1929" y="1343"/>
                    </a:lnTo>
                    <a:lnTo>
                      <a:pt x="2014" y="1328"/>
                    </a:lnTo>
                    <a:lnTo>
                      <a:pt x="2095" y="1311"/>
                    </a:lnTo>
                    <a:lnTo>
                      <a:pt x="2170" y="1293"/>
                    </a:lnTo>
                    <a:lnTo>
                      <a:pt x="2241" y="1273"/>
                    </a:lnTo>
                    <a:lnTo>
                      <a:pt x="2307" y="1253"/>
                    </a:lnTo>
                    <a:lnTo>
                      <a:pt x="2369" y="1233"/>
                    </a:lnTo>
                    <a:lnTo>
                      <a:pt x="2426" y="1212"/>
                    </a:lnTo>
                    <a:lnTo>
                      <a:pt x="2479" y="1191"/>
                    </a:lnTo>
                    <a:lnTo>
                      <a:pt x="2525" y="1172"/>
                    </a:lnTo>
                    <a:lnTo>
                      <a:pt x="2568" y="1153"/>
                    </a:lnTo>
                    <a:lnTo>
                      <a:pt x="2604" y="1136"/>
                    </a:lnTo>
                    <a:lnTo>
                      <a:pt x="2636" y="1120"/>
                    </a:lnTo>
                    <a:lnTo>
                      <a:pt x="2662" y="1107"/>
                    </a:lnTo>
                    <a:lnTo>
                      <a:pt x="2682" y="1094"/>
                    </a:lnTo>
                    <a:lnTo>
                      <a:pt x="2688" y="1063"/>
                    </a:lnTo>
                    <a:lnTo>
                      <a:pt x="2692" y="1027"/>
                    </a:lnTo>
                    <a:lnTo>
                      <a:pt x="2695" y="989"/>
                    </a:lnTo>
                    <a:lnTo>
                      <a:pt x="2697" y="950"/>
                    </a:lnTo>
                    <a:lnTo>
                      <a:pt x="2697" y="911"/>
                    </a:lnTo>
                    <a:lnTo>
                      <a:pt x="2698" y="877"/>
                    </a:lnTo>
                    <a:lnTo>
                      <a:pt x="2697" y="860"/>
                    </a:lnTo>
                    <a:lnTo>
                      <a:pt x="2696" y="826"/>
                    </a:lnTo>
                    <a:lnTo>
                      <a:pt x="2694" y="791"/>
                    </a:lnTo>
                    <a:lnTo>
                      <a:pt x="2691" y="756"/>
                    </a:lnTo>
                    <a:lnTo>
                      <a:pt x="2687" y="722"/>
                    </a:lnTo>
                    <a:lnTo>
                      <a:pt x="2680" y="688"/>
                    </a:lnTo>
                    <a:lnTo>
                      <a:pt x="2673" y="656"/>
                    </a:lnTo>
                    <a:lnTo>
                      <a:pt x="2663" y="625"/>
                    </a:lnTo>
                    <a:lnTo>
                      <a:pt x="2650" y="595"/>
                    </a:lnTo>
                    <a:lnTo>
                      <a:pt x="2636" y="567"/>
                    </a:lnTo>
                    <a:lnTo>
                      <a:pt x="2617" y="541"/>
                    </a:lnTo>
                    <a:lnTo>
                      <a:pt x="2597" y="519"/>
                    </a:lnTo>
                    <a:lnTo>
                      <a:pt x="2572" y="498"/>
                    </a:lnTo>
                    <a:lnTo>
                      <a:pt x="2543" y="481"/>
                    </a:lnTo>
                    <a:lnTo>
                      <a:pt x="2510" y="466"/>
                    </a:lnTo>
                    <a:lnTo>
                      <a:pt x="2455" y="452"/>
                    </a:lnTo>
                    <a:lnTo>
                      <a:pt x="2401" y="435"/>
                    </a:lnTo>
                    <a:lnTo>
                      <a:pt x="2350" y="416"/>
                    </a:lnTo>
                    <a:lnTo>
                      <a:pt x="2300" y="398"/>
                    </a:lnTo>
                    <a:lnTo>
                      <a:pt x="2252" y="379"/>
                    </a:lnTo>
                    <a:lnTo>
                      <a:pt x="2205" y="359"/>
                    </a:lnTo>
                    <a:lnTo>
                      <a:pt x="2162" y="339"/>
                    </a:lnTo>
                    <a:lnTo>
                      <a:pt x="2119" y="318"/>
                    </a:lnTo>
                    <a:lnTo>
                      <a:pt x="2080" y="299"/>
                    </a:lnTo>
                    <a:lnTo>
                      <a:pt x="2044" y="279"/>
                    </a:lnTo>
                    <a:lnTo>
                      <a:pt x="2011" y="261"/>
                    </a:lnTo>
                    <a:lnTo>
                      <a:pt x="1980" y="244"/>
                    </a:lnTo>
                    <a:lnTo>
                      <a:pt x="1953" y="227"/>
                    </a:lnTo>
                    <a:lnTo>
                      <a:pt x="1929" y="213"/>
                    </a:lnTo>
                    <a:lnTo>
                      <a:pt x="1910" y="200"/>
                    </a:lnTo>
                    <a:lnTo>
                      <a:pt x="1893" y="190"/>
                    </a:lnTo>
                    <a:lnTo>
                      <a:pt x="1881" y="182"/>
                    </a:lnTo>
                    <a:lnTo>
                      <a:pt x="1873" y="176"/>
                    </a:lnTo>
                    <a:lnTo>
                      <a:pt x="1868" y="173"/>
                    </a:lnTo>
                    <a:lnTo>
                      <a:pt x="1852" y="158"/>
                    </a:lnTo>
                    <a:lnTo>
                      <a:pt x="1840" y="142"/>
                    </a:lnTo>
                    <a:lnTo>
                      <a:pt x="1831" y="122"/>
                    </a:lnTo>
                    <a:lnTo>
                      <a:pt x="1828" y="101"/>
                    </a:lnTo>
                    <a:lnTo>
                      <a:pt x="1829" y="81"/>
                    </a:lnTo>
                    <a:lnTo>
                      <a:pt x="1834" y="60"/>
                    </a:lnTo>
                    <a:lnTo>
                      <a:pt x="1845" y="41"/>
                    </a:lnTo>
                    <a:lnTo>
                      <a:pt x="1859" y="25"/>
                    </a:lnTo>
                    <a:lnTo>
                      <a:pt x="1877" y="12"/>
                    </a:lnTo>
                    <a:lnTo>
                      <a:pt x="1896" y="4"/>
                    </a:lnTo>
                    <a:lnTo>
                      <a:pt x="1917" y="1"/>
                    </a:lnTo>
                    <a:lnTo>
                      <a:pt x="1938" y="2"/>
                    </a:lnTo>
                    <a:lnTo>
                      <a:pt x="1957" y="7"/>
                    </a:lnTo>
                    <a:lnTo>
                      <a:pt x="1977" y="18"/>
                    </a:lnTo>
                    <a:lnTo>
                      <a:pt x="1980" y="20"/>
                    </a:lnTo>
                    <a:lnTo>
                      <a:pt x="1987" y="25"/>
                    </a:lnTo>
                    <a:lnTo>
                      <a:pt x="2000" y="32"/>
                    </a:lnTo>
                    <a:lnTo>
                      <a:pt x="2015" y="42"/>
                    </a:lnTo>
                    <a:lnTo>
                      <a:pt x="2035" y="55"/>
                    </a:lnTo>
                    <a:lnTo>
                      <a:pt x="2060" y="69"/>
                    </a:lnTo>
                    <a:lnTo>
                      <a:pt x="2086" y="86"/>
                    </a:lnTo>
                    <a:lnTo>
                      <a:pt x="2117" y="102"/>
                    </a:lnTo>
                    <a:lnTo>
                      <a:pt x="2150" y="121"/>
                    </a:lnTo>
                    <a:lnTo>
                      <a:pt x="2188" y="141"/>
                    </a:lnTo>
                    <a:lnTo>
                      <a:pt x="2227" y="159"/>
                    </a:lnTo>
                    <a:lnTo>
                      <a:pt x="2269" y="179"/>
                    </a:lnTo>
                    <a:lnTo>
                      <a:pt x="2313" y="198"/>
                    </a:lnTo>
                    <a:lnTo>
                      <a:pt x="2359" y="218"/>
                    </a:lnTo>
                    <a:lnTo>
                      <a:pt x="2408" y="236"/>
                    </a:lnTo>
                    <a:lnTo>
                      <a:pt x="2457" y="253"/>
                    </a:lnTo>
                    <a:lnTo>
                      <a:pt x="2508" y="269"/>
                    </a:lnTo>
                    <a:lnTo>
                      <a:pt x="2561" y="283"/>
                    </a:lnTo>
                    <a:lnTo>
                      <a:pt x="2564" y="284"/>
                    </a:lnTo>
                    <a:lnTo>
                      <a:pt x="2568" y="285"/>
                    </a:lnTo>
                    <a:lnTo>
                      <a:pt x="2611" y="303"/>
                    </a:lnTo>
                    <a:lnTo>
                      <a:pt x="2650" y="323"/>
                    </a:lnTo>
                    <a:lnTo>
                      <a:pt x="2685" y="346"/>
                    </a:lnTo>
                    <a:lnTo>
                      <a:pt x="2718" y="371"/>
                    </a:lnTo>
                    <a:lnTo>
                      <a:pt x="2745" y="399"/>
                    </a:lnTo>
                    <a:lnTo>
                      <a:pt x="2770" y="428"/>
                    </a:lnTo>
                    <a:lnTo>
                      <a:pt x="2791" y="459"/>
                    </a:lnTo>
                    <a:lnTo>
                      <a:pt x="2810" y="491"/>
                    </a:lnTo>
                    <a:lnTo>
                      <a:pt x="2826" y="524"/>
                    </a:lnTo>
                    <a:lnTo>
                      <a:pt x="2839" y="557"/>
                    </a:lnTo>
                    <a:lnTo>
                      <a:pt x="2851" y="590"/>
                    </a:lnTo>
                    <a:lnTo>
                      <a:pt x="2860" y="624"/>
                    </a:lnTo>
                    <a:lnTo>
                      <a:pt x="2867" y="657"/>
                    </a:lnTo>
                    <a:lnTo>
                      <a:pt x="2872" y="690"/>
                    </a:lnTo>
                    <a:lnTo>
                      <a:pt x="2878" y="721"/>
                    </a:lnTo>
                    <a:lnTo>
                      <a:pt x="2881" y="751"/>
                    </a:lnTo>
                    <a:lnTo>
                      <a:pt x="2883" y="780"/>
                    </a:lnTo>
                    <a:lnTo>
                      <a:pt x="2884" y="807"/>
                    </a:lnTo>
                    <a:lnTo>
                      <a:pt x="2885" y="832"/>
                    </a:lnTo>
                    <a:lnTo>
                      <a:pt x="2886" y="855"/>
                    </a:lnTo>
                    <a:lnTo>
                      <a:pt x="2886" y="864"/>
                    </a:lnTo>
                    <a:lnTo>
                      <a:pt x="2887" y="872"/>
                    </a:lnTo>
                    <a:lnTo>
                      <a:pt x="2887" y="874"/>
                    </a:lnTo>
                    <a:lnTo>
                      <a:pt x="2887" y="888"/>
                    </a:lnTo>
                    <a:lnTo>
                      <a:pt x="2887" y="907"/>
                    </a:lnTo>
                    <a:lnTo>
                      <a:pt x="2886" y="933"/>
                    </a:lnTo>
                    <a:lnTo>
                      <a:pt x="2886" y="962"/>
                    </a:lnTo>
                    <a:lnTo>
                      <a:pt x="2884" y="994"/>
                    </a:lnTo>
                    <a:lnTo>
                      <a:pt x="2882" y="1029"/>
                    </a:lnTo>
                    <a:lnTo>
                      <a:pt x="2879" y="1064"/>
                    </a:lnTo>
                    <a:lnTo>
                      <a:pt x="2875" y="1099"/>
                    </a:lnTo>
                    <a:lnTo>
                      <a:pt x="2868" y="1133"/>
                    </a:lnTo>
                    <a:lnTo>
                      <a:pt x="2861" y="1165"/>
                    </a:lnTo>
                    <a:lnTo>
                      <a:pt x="2853" y="1191"/>
                    </a:lnTo>
                    <a:lnTo>
                      <a:pt x="2844" y="1209"/>
                    </a:lnTo>
                    <a:lnTo>
                      <a:pt x="2831" y="1225"/>
                    </a:lnTo>
                    <a:lnTo>
                      <a:pt x="2817" y="1236"/>
                    </a:lnTo>
                    <a:lnTo>
                      <a:pt x="2812" y="1239"/>
                    </a:lnTo>
                    <a:lnTo>
                      <a:pt x="2802" y="1245"/>
                    </a:lnTo>
                    <a:lnTo>
                      <a:pt x="2788" y="1253"/>
                    </a:lnTo>
                    <a:lnTo>
                      <a:pt x="2769" y="1264"/>
                    </a:lnTo>
                    <a:lnTo>
                      <a:pt x="2746" y="1276"/>
                    </a:lnTo>
                    <a:lnTo>
                      <a:pt x="2720" y="1291"/>
                    </a:lnTo>
                    <a:lnTo>
                      <a:pt x="2688" y="1306"/>
                    </a:lnTo>
                    <a:lnTo>
                      <a:pt x="2651" y="1324"/>
                    </a:lnTo>
                    <a:lnTo>
                      <a:pt x="2612" y="1341"/>
                    </a:lnTo>
                    <a:lnTo>
                      <a:pt x="2568" y="1360"/>
                    </a:lnTo>
                    <a:lnTo>
                      <a:pt x="2519" y="1380"/>
                    </a:lnTo>
                    <a:lnTo>
                      <a:pt x="2467" y="1399"/>
                    </a:lnTo>
                    <a:lnTo>
                      <a:pt x="2411" y="1419"/>
                    </a:lnTo>
                    <a:lnTo>
                      <a:pt x="2351" y="1438"/>
                    </a:lnTo>
                    <a:lnTo>
                      <a:pt x="2287" y="1458"/>
                    </a:lnTo>
                    <a:lnTo>
                      <a:pt x="2219" y="1477"/>
                    </a:lnTo>
                    <a:lnTo>
                      <a:pt x="2146" y="1494"/>
                    </a:lnTo>
                    <a:lnTo>
                      <a:pt x="2071" y="1510"/>
                    </a:lnTo>
                    <a:lnTo>
                      <a:pt x="1992" y="1525"/>
                    </a:lnTo>
                    <a:lnTo>
                      <a:pt x="1910" y="1539"/>
                    </a:lnTo>
                    <a:lnTo>
                      <a:pt x="1823" y="1550"/>
                    </a:lnTo>
                    <a:lnTo>
                      <a:pt x="1734" y="1559"/>
                    </a:lnTo>
                    <a:lnTo>
                      <a:pt x="1640" y="1567"/>
                    </a:lnTo>
                    <a:lnTo>
                      <a:pt x="1544" y="1571"/>
                    </a:lnTo>
                    <a:lnTo>
                      <a:pt x="1444" y="1572"/>
                    </a:lnTo>
                    <a:lnTo>
                      <a:pt x="1341" y="1571"/>
                    </a:lnTo>
                    <a:lnTo>
                      <a:pt x="1240" y="1566"/>
                    </a:lnTo>
                    <a:lnTo>
                      <a:pt x="1143" y="1558"/>
                    </a:lnTo>
                    <a:lnTo>
                      <a:pt x="1050" y="1548"/>
                    </a:lnTo>
                    <a:lnTo>
                      <a:pt x="962" y="1536"/>
                    </a:lnTo>
                    <a:lnTo>
                      <a:pt x="876" y="1522"/>
                    </a:lnTo>
                    <a:lnTo>
                      <a:pt x="795" y="1506"/>
                    </a:lnTo>
                    <a:lnTo>
                      <a:pt x="718" y="1488"/>
                    </a:lnTo>
                    <a:lnTo>
                      <a:pt x="645" y="1469"/>
                    </a:lnTo>
                    <a:lnTo>
                      <a:pt x="575" y="1450"/>
                    </a:lnTo>
                    <a:lnTo>
                      <a:pt x="510" y="1430"/>
                    </a:lnTo>
                    <a:lnTo>
                      <a:pt x="449" y="1409"/>
                    </a:lnTo>
                    <a:lnTo>
                      <a:pt x="392" y="1389"/>
                    </a:lnTo>
                    <a:lnTo>
                      <a:pt x="341" y="1368"/>
                    </a:lnTo>
                    <a:lnTo>
                      <a:pt x="293" y="1349"/>
                    </a:lnTo>
                    <a:lnTo>
                      <a:pt x="250" y="1330"/>
                    </a:lnTo>
                    <a:lnTo>
                      <a:pt x="211" y="1311"/>
                    </a:lnTo>
                    <a:lnTo>
                      <a:pt x="177" y="1295"/>
                    </a:lnTo>
                    <a:lnTo>
                      <a:pt x="148" y="1279"/>
                    </a:lnTo>
                    <a:lnTo>
                      <a:pt x="123" y="1266"/>
                    </a:lnTo>
                    <a:lnTo>
                      <a:pt x="103" y="1254"/>
                    </a:lnTo>
                    <a:lnTo>
                      <a:pt x="88" y="1246"/>
                    </a:lnTo>
                    <a:lnTo>
                      <a:pt x="77" y="1239"/>
                    </a:lnTo>
                    <a:lnTo>
                      <a:pt x="72" y="1236"/>
                    </a:lnTo>
                    <a:lnTo>
                      <a:pt x="57" y="1225"/>
                    </a:lnTo>
                    <a:lnTo>
                      <a:pt x="44" y="1209"/>
                    </a:lnTo>
                    <a:lnTo>
                      <a:pt x="36" y="1191"/>
                    </a:lnTo>
                    <a:lnTo>
                      <a:pt x="27" y="1164"/>
                    </a:lnTo>
                    <a:lnTo>
                      <a:pt x="20" y="1133"/>
                    </a:lnTo>
                    <a:lnTo>
                      <a:pt x="13" y="1098"/>
                    </a:lnTo>
                    <a:lnTo>
                      <a:pt x="8" y="1063"/>
                    </a:lnTo>
                    <a:lnTo>
                      <a:pt x="5" y="1028"/>
                    </a:lnTo>
                    <a:lnTo>
                      <a:pt x="3" y="994"/>
                    </a:lnTo>
                    <a:lnTo>
                      <a:pt x="1" y="961"/>
                    </a:lnTo>
                    <a:lnTo>
                      <a:pt x="0" y="932"/>
                    </a:lnTo>
                    <a:lnTo>
                      <a:pt x="0" y="907"/>
                    </a:lnTo>
                    <a:lnTo>
                      <a:pt x="0" y="887"/>
                    </a:lnTo>
                    <a:lnTo>
                      <a:pt x="0" y="873"/>
                    </a:lnTo>
                    <a:lnTo>
                      <a:pt x="0" y="871"/>
                    </a:lnTo>
                    <a:lnTo>
                      <a:pt x="1" y="854"/>
                    </a:lnTo>
                    <a:lnTo>
                      <a:pt x="1" y="832"/>
                    </a:lnTo>
                    <a:lnTo>
                      <a:pt x="2" y="807"/>
                    </a:lnTo>
                    <a:lnTo>
                      <a:pt x="4" y="780"/>
                    </a:lnTo>
                    <a:lnTo>
                      <a:pt x="6" y="751"/>
                    </a:lnTo>
                    <a:lnTo>
                      <a:pt x="9" y="721"/>
                    </a:lnTo>
                    <a:lnTo>
                      <a:pt x="13" y="689"/>
                    </a:lnTo>
                    <a:lnTo>
                      <a:pt x="20" y="657"/>
                    </a:lnTo>
                    <a:lnTo>
                      <a:pt x="27" y="624"/>
                    </a:lnTo>
                    <a:lnTo>
                      <a:pt x="36" y="590"/>
                    </a:lnTo>
                    <a:lnTo>
                      <a:pt x="48" y="557"/>
                    </a:lnTo>
                    <a:lnTo>
                      <a:pt x="61" y="523"/>
                    </a:lnTo>
                    <a:lnTo>
                      <a:pt x="76" y="491"/>
                    </a:lnTo>
                    <a:lnTo>
                      <a:pt x="95" y="459"/>
                    </a:lnTo>
                    <a:lnTo>
                      <a:pt x="117" y="428"/>
                    </a:lnTo>
                    <a:lnTo>
                      <a:pt x="142" y="399"/>
                    </a:lnTo>
                    <a:lnTo>
                      <a:pt x="169" y="371"/>
                    </a:lnTo>
                    <a:lnTo>
                      <a:pt x="200" y="345"/>
                    </a:lnTo>
                    <a:lnTo>
                      <a:pt x="237" y="322"/>
                    </a:lnTo>
                    <a:lnTo>
                      <a:pt x="276" y="302"/>
                    </a:lnTo>
                    <a:lnTo>
                      <a:pt x="319" y="285"/>
                    </a:lnTo>
                    <a:lnTo>
                      <a:pt x="322" y="284"/>
                    </a:lnTo>
                    <a:lnTo>
                      <a:pt x="326" y="283"/>
                    </a:lnTo>
                    <a:lnTo>
                      <a:pt x="379" y="269"/>
                    </a:lnTo>
                    <a:lnTo>
                      <a:pt x="430" y="252"/>
                    </a:lnTo>
                    <a:lnTo>
                      <a:pt x="479" y="236"/>
                    </a:lnTo>
                    <a:lnTo>
                      <a:pt x="528" y="217"/>
                    </a:lnTo>
                    <a:lnTo>
                      <a:pt x="574" y="197"/>
                    </a:lnTo>
                    <a:lnTo>
                      <a:pt x="619" y="179"/>
                    </a:lnTo>
                    <a:lnTo>
                      <a:pt x="660" y="159"/>
                    </a:lnTo>
                    <a:lnTo>
                      <a:pt x="699" y="140"/>
                    </a:lnTo>
                    <a:lnTo>
                      <a:pt x="736" y="120"/>
                    </a:lnTo>
                    <a:lnTo>
                      <a:pt x="769" y="102"/>
                    </a:lnTo>
                    <a:lnTo>
                      <a:pt x="800" y="85"/>
                    </a:lnTo>
                    <a:lnTo>
                      <a:pt x="827" y="69"/>
                    </a:lnTo>
                    <a:lnTo>
                      <a:pt x="851" y="55"/>
                    </a:lnTo>
                    <a:lnTo>
                      <a:pt x="872" y="42"/>
                    </a:lnTo>
                    <a:lnTo>
                      <a:pt x="887" y="32"/>
                    </a:lnTo>
                    <a:lnTo>
                      <a:pt x="900" y="24"/>
                    </a:lnTo>
                    <a:lnTo>
                      <a:pt x="907" y="19"/>
                    </a:lnTo>
                    <a:lnTo>
                      <a:pt x="910" y="17"/>
                    </a:lnTo>
                    <a:lnTo>
                      <a:pt x="929" y="6"/>
                    </a:lnTo>
                    <a:lnTo>
                      <a:pt x="949" y="1"/>
                    </a:lnTo>
                    <a:lnTo>
                      <a:pt x="9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648960" y="3171190"/>
            <a:ext cx="517075" cy="518555"/>
            <a:chOff x="5750649" y="3260503"/>
            <a:chExt cx="517075" cy="518555"/>
          </a:xfrm>
        </p:grpSpPr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5750649" y="3260503"/>
              <a:ext cx="517075" cy="5185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879509" y="3357804"/>
              <a:ext cx="259355" cy="323952"/>
              <a:chOff x="2611438" y="2698750"/>
              <a:chExt cx="427038" cy="533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1" name="Freeform 126"/>
              <p:cNvSpPr>
                <a:spLocks noEditPoints="1"/>
              </p:cNvSpPr>
              <p:nvPr/>
            </p:nvSpPr>
            <p:spPr bwMode="auto">
              <a:xfrm>
                <a:off x="2611438" y="2698750"/>
                <a:ext cx="427038" cy="533400"/>
              </a:xfrm>
              <a:custGeom>
                <a:avLst/>
                <a:gdLst>
                  <a:gd name="T0" fmla="*/ 1093 w 2693"/>
                  <a:gd name="T1" fmla="*/ 218 h 3358"/>
                  <a:gd name="T2" fmla="*/ 787 w 2693"/>
                  <a:gd name="T3" fmla="*/ 335 h 3358"/>
                  <a:gd name="T4" fmla="*/ 530 w 2693"/>
                  <a:gd name="T5" fmla="*/ 529 h 3358"/>
                  <a:gd name="T6" fmla="*/ 335 w 2693"/>
                  <a:gd name="T7" fmla="*/ 786 h 3358"/>
                  <a:gd name="T8" fmla="*/ 218 w 2693"/>
                  <a:gd name="T9" fmla="*/ 1093 h 3358"/>
                  <a:gd name="T10" fmla="*/ 193 w 2693"/>
                  <a:gd name="T11" fmla="*/ 1420 h 3358"/>
                  <a:gd name="T12" fmla="*/ 212 w 2693"/>
                  <a:gd name="T13" fmla="*/ 1569 h 3358"/>
                  <a:gd name="T14" fmla="*/ 218 w 2693"/>
                  <a:gd name="T15" fmla="*/ 1600 h 3358"/>
                  <a:gd name="T16" fmla="*/ 297 w 2693"/>
                  <a:gd name="T17" fmla="*/ 1831 h 3358"/>
                  <a:gd name="T18" fmla="*/ 323 w 2693"/>
                  <a:gd name="T19" fmla="*/ 1891 h 3358"/>
                  <a:gd name="T20" fmla="*/ 459 w 2693"/>
                  <a:gd name="T21" fmla="*/ 2149 h 3358"/>
                  <a:gd name="T22" fmla="*/ 666 w 2693"/>
                  <a:gd name="T23" fmla="*/ 2449 h 3358"/>
                  <a:gd name="T24" fmla="*/ 956 w 2693"/>
                  <a:gd name="T25" fmla="*/ 2783 h 3358"/>
                  <a:gd name="T26" fmla="*/ 1345 w 2693"/>
                  <a:gd name="T27" fmla="*/ 3140 h 3358"/>
                  <a:gd name="T28" fmla="*/ 1735 w 2693"/>
                  <a:gd name="T29" fmla="*/ 2783 h 3358"/>
                  <a:gd name="T30" fmla="*/ 2025 w 2693"/>
                  <a:gd name="T31" fmla="*/ 2449 h 3358"/>
                  <a:gd name="T32" fmla="*/ 2232 w 2693"/>
                  <a:gd name="T33" fmla="*/ 2149 h 3358"/>
                  <a:gd name="T34" fmla="*/ 2368 w 2693"/>
                  <a:gd name="T35" fmla="*/ 1891 h 3358"/>
                  <a:gd name="T36" fmla="*/ 2395 w 2693"/>
                  <a:gd name="T37" fmla="*/ 1831 h 3358"/>
                  <a:gd name="T38" fmla="*/ 2473 w 2693"/>
                  <a:gd name="T39" fmla="*/ 1600 h 3358"/>
                  <a:gd name="T40" fmla="*/ 2479 w 2693"/>
                  <a:gd name="T41" fmla="*/ 1568 h 3358"/>
                  <a:gd name="T42" fmla="*/ 2501 w 2693"/>
                  <a:gd name="T43" fmla="*/ 1346 h 3358"/>
                  <a:gd name="T44" fmla="*/ 2452 w 2693"/>
                  <a:gd name="T45" fmla="*/ 1012 h 3358"/>
                  <a:gd name="T46" fmla="*/ 2315 w 2693"/>
                  <a:gd name="T47" fmla="*/ 717 h 3358"/>
                  <a:gd name="T48" fmla="*/ 2103 w 2693"/>
                  <a:gd name="T49" fmla="*/ 474 h 3358"/>
                  <a:gd name="T50" fmla="*/ 1832 w 2693"/>
                  <a:gd name="T51" fmla="*/ 297 h 3358"/>
                  <a:gd name="T52" fmla="*/ 1516 w 2693"/>
                  <a:gd name="T53" fmla="*/ 202 h 3358"/>
                  <a:gd name="T54" fmla="*/ 1437 w 2693"/>
                  <a:gd name="T55" fmla="*/ 3 h 3358"/>
                  <a:gd name="T56" fmla="*/ 1787 w 2693"/>
                  <a:gd name="T57" fmla="*/ 75 h 3358"/>
                  <a:gd name="T58" fmla="*/ 2098 w 2693"/>
                  <a:gd name="T59" fmla="*/ 231 h 3358"/>
                  <a:gd name="T60" fmla="*/ 2356 w 2693"/>
                  <a:gd name="T61" fmla="*/ 458 h 3358"/>
                  <a:gd name="T62" fmla="*/ 2549 w 2693"/>
                  <a:gd name="T63" fmla="*/ 744 h 3358"/>
                  <a:gd name="T64" fmla="*/ 2664 w 2693"/>
                  <a:gd name="T65" fmla="*/ 1075 h 3358"/>
                  <a:gd name="T66" fmla="*/ 2690 w 2693"/>
                  <a:gd name="T67" fmla="*/ 1431 h 3358"/>
                  <a:gd name="T68" fmla="*/ 2666 w 2693"/>
                  <a:gd name="T69" fmla="*/ 1614 h 3358"/>
                  <a:gd name="T70" fmla="*/ 2621 w 2693"/>
                  <a:gd name="T71" fmla="*/ 1779 h 3358"/>
                  <a:gd name="T72" fmla="*/ 2514 w 2693"/>
                  <a:gd name="T73" fmla="*/ 2030 h 3358"/>
                  <a:gd name="T74" fmla="*/ 2359 w 2693"/>
                  <a:gd name="T75" fmla="*/ 2307 h 3358"/>
                  <a:gd name="T76" fmla="*/ 2131 w 2693"/>
                  <a:gd name="T77" fmla="*/ 2623 h 3358"/>
                  <a:gd name="T78" fmla="*/ 1818 w 2693"/>
                  <a:gd name="T79" fmla="*/ 2970 h 3358"/>
                  <a:gd name="T80" fmla="*/ 1407 w 2693"/>
                  <a:gd name="T81" fmla="*/ 3337 h 3358"/>
                  <a:gd name="T82" fmla="*/ 1325 w 2693"/>
                  <a:gd name="T83" fmla="*/ 3356 h 3358"/>
                  <a:gd name="T84" fmla="*/ 1068 w 2693"/>
                  <a:gd name="T85" fmla="*/ 3152 h 3358"/>
                  <a:gd name="T86" fmla="*/ 706 w 2693"/>
                  <a:gd name="T87" fmla="*/ 2793 h 3358"/>
                  <a:gd name="T88" fmla="*/ 438 w 2693"/>
                  <a:gd name="T89" fmla="*/ 2460 h 3358"/>
                  <a:gd name="T90" fmla="*/ 248 w 2693"/>
                  <a:gd name="T91" fmla="*/ 2163 h 3358"/>
                  <a:gd name="T92" fmla="*/ 123 w 2693"/>
                  <a:gd name="T93" fmla="*/ 1910 h 3358"/>
                  <a:gd name="T94" fmla="*/ 34 w 2693"/>
                  <a:gd name="T95" fmla="*/ 1644 h 3358"/>
                  <a:gd name="T96" fmla="*/ 24 w 2693"/>
                  <a:gd name="T97" fmla="*/ 1599 h 3358"/>
                  <a:gd name="T98" fmla="*/ 3 w 2693"/>
                  <a:gd name="T99" fmla="*/ 1254 h 3358"/>
                  <a:gd name="T100" fmla="*/ 74 w 2693"/>
                  <a:gd name="T101" fmla="*/ 905 h 3358"/>
                  <a:gd name="T102" fmla="*/ 231 w 2693"/>
                  <a:gd name="T103" fmla="*/ 594 h 3358"/>
                  <a:gd name="T104" fmla="*/ 457 w 2693"/>
                  <a:gd name="T105" fmla="*/ 336 h 3358"/>
                  <a:gd name="T106" fmla="*/ 743 w 2693"/>
                  <a:gd name="T107" fmla="*/ 143 h 3358"/>
                  <a:gd name="T108" fmla="*/ 1075 w 2693"/>
                  <a:gd name="T109" fmla="*/ 28 h 3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3" h="3358">
                    <a:moveTo>
                      <a:pt x="1345" y="190"/>
                    </a:moveTo>
                    <a:lnTo>
                      <a:pt x="1260" y="193"/>
                    </a:lnTo>
                    <a:lnTo>
                      <a:pt x="1175" y="202"/>
                    </a:lnTo>
                    <a:lnTo>
                      <a:pt x="1093" y="218"/>
                    </a:lnTo>
                    <a:lnTo>
                      <a:pt x="1013" y="239"/>
                    </a:lnTo>
                    <a:lnTo>
                      <a:pt x="935" y="266"/>
                    </a:lnTo>
                    <a:lnTo>
                      <a:pt x="859" y="297"/>
                    </a:lnTo>
                    <a:lnTo>
                      <a:pt x="787" y="335"/>
                    </a:lnTo>
                    <a:lnTo>
                      <a:pt x="718" y="377"/>
                    </a:lnTo>
                    <a:lnTo>
                      <a:pt x="651" y="423"/>
                    </a:lnTo>
                    <a:lnTo>
                      <a:pt x="588" y="474"/>
                    </a:lnTo>
                    <a:lnTo>
                      <a:pt x="530" y="529"/>
                    </a:lnTo>
                    <a:lnTo>
                      <a:pt x="475" y="588"/>
                    </a:lnTo>
                    <a:lnTo>
                      <a:pt x="424" y="651"/>
                    </a:lnTo>
                    <a:lnTo>
                      <a:pt x="377" y="717"/>
                    </a:lnTo>
                    <a:lnTo>
                      <a:pt x="335" y="786"/>
                    </a:lnTo>
                    <a:lnTo>
                      <a:pt x="298" y="859"/>
                    </a:lnTo>
                    <a:lnTo>
                      <a:pt x="266" y="934"/>
                    </a:lnTo>
                    <a:lnTo>
                      <a:pt x="240" y="1012"/>
                    </a:lnTo>
                    <a:lnTo>
                      <a:pt x="218" y="1093"/>
                    </a:lnTo>
                    <a:lnTo>
                      <a:pt x="203" y="1175"/>
                    </a:lnTo>
                    <a:lnTo>
                      <a:pt x="194" y="1259"/>
                    </a:lnTo>
                    <a:lnTo>
                      <a:pt x="191" y="1346"/>
                    </a:lnTo>
                    <a:lnTo>
                      <a:pt x="193" y="1420"/>
                    </a:lnTo>
                    <a:lnTo>
                      <a:pt x="200" y="1493"/>
                    </a:lnTo>
                    <a:lnTo>
                      <a:pt x="211" y="1566"/>
                    </a:lnTo>
                    <a:lnTo>
                      <a:pt x="211" y="1568"/>
                    </a:lnTo>
                    <a:lnTo>
                      <a:pt x="212" y="1569"/>
                    </a:lnTo>
                    <a:lnTo>
                      <a:pt x="212" y="1571"/>
                    </a:lnTo>
                    <a:lnTo>
                      <a:pt x="213" y="1576"/>
                    </a:lnTo>
                    <a:lnTo>
                      <a:pt x="215" y="1586"/>
                    </a:lnTo>
                    <a:lnTo>
                      <a:pt x="218" y="1600"/>
                    </a:lnTo>
                    <a:lnTo>
                      <a:pt x="218" y="1602"/>
                    </a:lnTo>
                    <a:lnTo>
                      <a:pt x="240" y="1680"/>
                    </a:lnTo>
                    <a:lnTo>
                      <a:pt x="265" y="1757"/>
                    </a:lnTo>
                    <a:lnTo>
                      <a:pt x="297" y="1831"/>
                    </a:lnTo>
                    <a:lnTo>
                      <a:pt x="297" y="1832"/>
                    </a:lnTo>
                    <a:lnTo>
                      <a:pt x="297" y="1833"/>
                    </a:lnTo>
                    <a:lnTo>
                      <a:pt x="298" y="1834"/>
                    </a:lnTo>
                    <a:lnTo>
                      <a:pt x="323" y="1891"/>
                    </a:lnTo>
                    <a:lnTo>
                      <a:pt x="351" y="1951"/>
                    </a:lnTo>
                    <a:lnTo>
                      <a:pt x="384" y="2014"/>
                    </a:lnTo>
                    <a:lnTo>
                      <a:pt x="420" y="2080"/>
                    </a:lnTo>
                    <a:lnTo>
                      <a:pt x="459" y="2149"/>
                    </a:lnTo>
                    <a:lnTo>
                      <a:pt x="504" y="2220"/>
                    </a:lnTo>
                    <a:lnTo>
                      <a:pt x="553" y="2295"/>
                    </a:lnTo>
                    <a:lnTo>
                      <a:pt x="607" y="2371"/>
                    </a:lnTo>
                    <a:lnTo>
                      <a:pt x="666" y="2449"/>
                    </a:lnTo>
                    <a:lnTo>
                      <a:pt x="730" y="2531"/>
                    </a:lnTo>
                    <a:lnTo>
                      <a:pt x="800" y="2612"/>
                    </a:lnTo>
                    <a:lnTo>
                      <a:pt x="876" y="2697"/>
                    </a:lnTo>
                    <a:lnTo>
                      <a:pt x="956" y="2783"/>
                    </a:lnTo>
                    <a:lnTo>
                      <a:pt x="1044" y="2871"/>
                    </a:lnTo>
                    <a:lnTo>
                      <a:pt x="1138" y="2960"/>
                    </a:lnTo>
                    <a:lnTo>
                      <a:pt x="1238" y="3049"/>
                    </a:lnTo>
                    <a:lnTo>
                      <a:pt x="1345" y="3140"/>
                    </a:lnTo>
                    <a:lnTo>
                      <a:pt x="1453" y="3049"/>
                    </a:lnTo>
                    <a:lnTo>
                      <a:pt x="1554" y="2960"/>
                    </a:lnTo>
                    <a:lnTo>
                      <a:pt x="1648" y="2871"/>
                    </a:lnTo>
                    <a:lnTo>
                      <a:pt x="1735" y="2783"/>
                    </a:lnTo>
                    <a:lnTo>
                      <a:pt x="1816" y="2697"/>
                    </a:lnTo>
                    <a:lnTo>
                      <a:pt x="1892" y="2612"/>
                    </a:lnTo>
                    <a:lnTo>
                      <a:pt x="1961" y="2531"/>
                    </a:lnTo>
                    <a:lnTo>
                      <a:pt x="2025" y="2449"/>
                    </a:lnTo>
                    <a:lnTo>
                      <a:pt x="2084" y="2371"/>
                    </a:lnTo>
                    <a:lnTo>
                      <a:pt x="2139" y="2295"/>
                    </a:lnTo>
                    <a:lnTo>
                      <a:pt x="2188" y="2220"/>
                    </a:lnTo>
                    <a:lnTo>
                      <a:pt x="2232" y="2149"/>
                    </a:lnTo>
                    <a:lnTo>
                      <a:pt x="2272" y="2080"/>
                    </a:lnTo>
                    <a:lnTo>
                      <a:pt x="2308" y="2014"/>
                    </a:lnTo>
                    <a:lnTo>
                      <a:pt x="2341" y="1951"/>
                    </a:lnTo>
                    <a:lnTo>
                      <a:pt x="2368" y="1891"/>
                    </a:lnTo>
                    <a:lnTo>
                      <a:pt x="2394" y="1834"/>
                    </a:lnTo>
                    <a:lnTo>
                      <a:pt x="2394" y="1833"/>
                    </a:lnTo>
                    <a:lnTo>
                      <a:pt x="2395" y="1832"/>
                    </a:lnTo>
                    <a:lnTo>
                      <a:pt x="2395" y="1831"/>
                    </a:lnTo>
                    <a:lnTo>
                      <a:pt x="2426" y="1757"/>
                    </a:lnTo>
                    <a:lnTo>
                      <a:pt x="2453" y="1680"/>
                    </a:lnTo>
                    <a:lnTo>
                      <a:pt x="2473" y="1602"/>
                    </a:lnTo>
                    <a:lnTo>
                      <a:pt x="2473" y="1600"/>
                    </a:lnTo>
                    <a:lnTo>
                      <a:pt x="2476" y="1586"/>
                    </a:lnTo>
                    <a:lnTo>
                      <a:pt x="2478" y="1576"/>
                    </a:lnTo>
                    <a:lnTo>
                      <a:pt x="2479" y="1571"/>
                    </a:lnTo>
                    <a:lnTo>
                      <a:pt x="2479" y="1568"/>
                    </a:lnTo>
                    <a:lnTo>
                      <a:pt x="2481" y="1566"/>
                    </a:lnTo>
                    <a:lnTo>
                      <a:pt x="2492" y="1494"/>
                    </a:lnTo>
                    <a:lnTo>
                      <a:pt x="2499" y="1420"/>
                    </a:lnTo>
                    <a:lnTo>
                      <a:pt x="2501" y="1346"/>
                    </a:lnTo>
                    <a:lnTo>
                      <a:pt x="2498" y="1259"/>
                    </a:lnTo>
                    <a:lnTo>
                      <a:pt x="2489" y="1175"/>
                    </a:lnTo>
                    <a:lnTo>
                      <a:pt x="2473" y="1093"/>
                    </a:lnTo>
                    <a:lnTo>
                      <a:pt x="2452" y="1012"/>
                    </a:lnTo>
                    <a:lnTo>
                      <a:pt x="2425" y="934"/>
                    </a:lnTo>
                    <a:lnTo>
                      <a:pt x="2394" y="859"/>
                    </a:lnTo>
                    <a:lnTo>
                      <a:pt x="2357" y="786"/>
                    </a:lnTo>
                    <a:lnTo>
                      <a:pt x="2315" y="717"/>
                    </a:lnTo>
                    <a:lnTo>
                      <a:pt x="2268" y="651"/>
                    </a:lnTo>
                    <a:lnTo>
                      <a:pt x="2217" y="588"/>
                    </a:lnTo>
                    <a:lnTo>
                      <a:pt x="2162" y="529"/>
                    </a:lnTo>
                    <a:lnTo>
                      <a:pt x="2103" y="474"/>
                    </a:lnTo>
                    <a:lnTo>
                      <a:pt x="2041" y="423"/>
                    </a:lnTo>
                    <a:lnTo>
                      <a:pt x="1974" y="377"/>
                    </a:lnTo>
                    <a:lnTo>
                      <a:pt x="1905" y="335"/>
                    </a:lnTo>
                    <a:lnTo>
                      <a:pt x="1832" y="297"/>
                    </a:lnTo>
                    <a:lnTo>
                      <a:pt x="1757" y="266"/>
                    </a:lnTo>
                    <a:lnTo>
                      <a:pt x="1679" y="239"/>
                    </a:lnTo>
                    <a:lnTo>
                      <a:pt x="1599" y="218"/>
                    </a:lnTo>
                    <a:lnTo>
                      <a:pt x="1516" y="202"/>
                    </a:lnTo>
                    <a:lnTo>
                      <a:pt x="1432" y="193"/>
                    </a:lnTo>
                    <a:lnTo>
                      <a:pt x="1345" y="190"/>
                    </a:lnTo>
                    <a:close/>
                    <a:moveTo>
                      <a:pt x="1345" y="0"/>
                    </a:moveTo>
                    <a:lnTo>
                      <a:pt x="1437" y="3"/>
                    </a:lnTo>
                    <a:lnTo>
                      <a:pt x="1528" y="13"/>
                    </a:lnTo>
                    <a:lnTo>
                      <a:pt x="1617" y="28"/>
                    </a:lnTo>
                    <a:lnTo>
                      <a:pt x="1703" y="49"/>
                    </a:lnTo>
                    <a:lnTo>
                      <a:pt x="1787" y="75"/>
                    </a:lnTo>
                    <a:lnTo>
                      <a:pt x="1869" y="106"/>
                    </a:lnTo>
                    <a:lnTo>
                      <a:pt x="1948" y="143"/>
                    </a:lnTo>
                    <a:lnTo>
                      <a:pt x="2024" y="185"/>
                    </a:lnTo>
                    <a:lnTo>
                      <a:pt x="2098" y="231"/>
                    </a:lnTo>
                    <a:lnTo>
                      <a:pt x="2167" y="281"/>
                    </a:lnTo>
                    <a:lnTo>
                      <a:pt x="2233" y="336"/>
                    </a:lnTo>
                    <a:lnTo>
                      <a:pt x="2297" y="395"/>
                    </a:lnTo>
                    <a:lnTo>
                      <a:pt x="2356" y="458"/>
                    </a:lnTo>
                    <a:lnTo>
                      <a:pt x="2411" y="525"/>
                    </a:lnTo>
                    <a:lnTo>
                      <a:pt x="2461" y="594"/>
                    </a:lnTo>
                    <a:lnTo>
                      <a:pt x="2507" y="668"/>
                    </a:lnTo>
                    <a:lnTo>
                      <a:pt x="2549" y="744"/>
                    </a:lnTo>
                    <a:lnTo>
                      <a:pt x="2586" y="823"/>
                    </a:lnTo>
                    <a:lnTo>
                      <a:pt x="2617" y="905"/>
                    </a:lnTo>
                    <a:lnTo>
                      <a:pt x="2644" y="989"/>
                    </a:lnTo>
                    <a:lnTo>
                      <a:pt x="2664" y="1075"/>
                    </a:lnTo>
                    <a:lnTo>
                      <a:pt x="2680" y="1164"/>
                    </a:lnTo>
                    <a:lnTo>
                      <a:pt x="2689" y="1254"/>
                    </a:lnTo>
                    <a:lnTo>
                      <a:pt x="2693" y="1346"/>
                    </a:lnTo>
                    <a:lnTo>
                      <a:pt x="2690" y="1431"/>
                    </a:lnTo>
                    <a:lnTo>
                      <a:pt x="2682" y="1516"/>
                    </a:lnTo>
                    <a:lnTo>
                      <a:pt x="2668" y="1599"/>
                    </a:lnTo>
                    <a:lnTo>
                      <a:pt x="2667" y="1604"/>
                    </a:lnTo>
                    <a:lnTo>
                      <a:pt x="2666" y="1614"/>
                    </a:lnTo>
                    <a:lnTo>
                      <a:pt x="2663" y="1627"/>
                    </a:lnTo>
                    <a:lnTo>
                      <a:pt x="2659" y="1644"/>
                    </a:lnTo>
                    <a:lnTo>
                      <a:pt x="2642" y="1713"/>
                    </a:lnTo>
                    <a:lnTo>
                      <a:pt x="2621" y="1779"/>
                    </a:lnTo>
                    <a:lnTo>
                      <a:pt x="2597" y="1845"/>
                    </a:lnTo>
                    <a:lnTo>
                      <a:pt x="2569" y="1910"/>
                    </a:lnTo>
                    <a:lnTo>
                      <a:pt x="2544" y="1968"/>
                    </a:lnTo>
                    <a:lnTo>
                      <a:pt x="2514" y="2030"/>
                    </a:lnTo>
                    <a:lnTo>
                      <a:pt x="2482" y="2095"/>
                    </a:lnTo>
                    <a:lnTo>
                      <a:pt x="2445" y="2163"/>
                    </a:lnTo>
                    <a:lnTo>
                      <a:pt x="2404" y="2233"/>
                    </a:lnTo>
                    <a:lnTo>
                      <a:pt x="2359" y="2307"/>
                    </a:lnTo>
                    <a:lnTo>
                      <a:pt x="2309" y="2383"/>
                    </a:lnTo>
                    <a:lnTo>
                      <a:pt x="2255" y="2460"/>
                    </a:lnTo>
                    <a:lnTo>
                      <a:pt x="2196" y="2541"/>
                    </a:lnTo>
                    <a:lnTo>
                      <a:pt x="2131" y="2623"/>
                    </a:lnTo>
                    <a:lnTo>
                      <a:pt x="2061" y="2707"/>
                    </a:lnTo>
                    <a:lnTo>
                      <a:pt x="1986" y="2793"/>
                    </a:lnTo>
                    <a:lnTo>
                      <a:pt x="1905" y="2881"/>
                    </a:lnTo>
                    <a:lnTo>
                      <a:pt x="1818" y="2970"/>
                    </a:lnTo>
                    <a:lnTo>
                      <a:pt x="1725" y="3060"/>
                    </a:lnTo>
                    <a:lnTo>
                      <a:pt x="1625" y="3152"/>
                    </a:lnTo>
                    <a:lnTo>
                      <a:pt x="1519" y="3243"/>
                    </a:lnTo>
                    <a:lnTo>
                      <a:pt x="1407" y="3337"/>
                    </a:lnTo>
                    <a:lnTo>
                      <a:pt x="1387" y="3349"/>
                    </a:lnTo>
                    <a:lnTo>
                      <a:pt x="1368" y="3356"/>
                    </a:lnTo>
                    <a:lnTo>
                      <a:pt x="1346" y="3358"/>
                    </a:lnTo>
                    <a:lnTo>
                      <a:pt x="1325" y="3356"/>
                    </a:lnTo>
                    <a:lnTo>
                      <a:pt x="1306" y="3349"/>
                    </a:lnTo>
                    <a:lnTo>
                      <a:pt x="1286" y="3337"/>
                    </a:lnTo>
                    <a:lnTo>
                      <a:pt x="1174" y="3243"/>
                    </a:lnTo>
                    <a:lnTo>
                      <a:pt x="1068" y="3152"/>
                    </a:lnTo>
                    <a:lnTo>
                      <a:pt x="968" y="3060"/>
                    </a:lnTo>
                    <a:lnTo>
                      <a:pt x="875" y="2970"/>
                    </a:lnTo>
                    <a:lnTo>
                      <a:pt x="787" y="2881"/>
                    </a:lnTo>
                    <a:lnTo>
                      <a:pt x="706" y="2793"/>
                    </a:lnTo>
                    <a:lnTo>
                      <a:pt x="631" y="2707"/>
                    </a:lnTo>
                    <a:lnTo>
                      <a:pt x="561" y="2623"/>
                    </a:lnTo>
                    <a:lnTo>
                      <a:pt x="497" y="2541"/>
                    </a:lnTo>
                    <a:lnTo>
                      <a:pt x="438" y="2460"/>
                    </a:lnTo>
                    <a:lnTo>
                      <a:pt x="384" y="2383"/>
                    </a:lnTo>
                    <a:lnTo>
                      <a:pt x="334" y="2307"/>
                    </a:lnTo>
                    <a:lnTo>
                      <a:pt x="289" y="2233"/>
                    </a:lnTo>
                    <a:lnTo>
                      <a:pt x="248" y="2163"/>
                    </a:lnTo>
                    <a:lnTo>
                      <a:pt x="211" y="2095"/>
                    </a:lnTo>
                    <a:lnTo>
                      <a:pt x="179" y="2030"/>
                    </a:lnTo>
                    <a:lnTo>
                      <a:pt x="149" y="1968"/>
                    </a:lnTo>
                    <a:lnTo>
                      <a:pt x="123" y="1910"/>
                    </a:lnTo>
                    <a:lnTo>
                      <a:pt x="96" y="1845"/>
                    </a:lnTo>
                    <a:lnTo>
                      <a:pt x="71" y="1779"/>
                    </a:lnTo>
                    <a:lnTo>
                      <a:pt x="51" y="1712"/>
                    </a:lnTo>
                    <a:lnTo>
                      <a:pt x="34" y="1644"/>
                    </a:lnTo>
                    <a:lnTo>
                      <a:pt x="30" y="1627"/>
                    </a:lnTo>
                    <a:lnTo>
                      <a:pt x="28" y="1614"/>
                    </a:lnTo>
                    <a:lnTo>
                      <a:pt x="25" y="1604"/>
                    </a:lnTo>
                    <a:lnTo>
                      <a:pt x="24" y="1599"/>
                    </a:lnTo>
                    <a:lnTo>
                      <a:pt x="11" y="1516"/>
                    </a:lnTo>
                    <a:lnTo>
                      <a:pt x="3" y="1431"/>
                    </a:lnTo>
                    <a:lnTo>
                      <a:pt x="0" y="1346"/>
                    </a:lnTo>
                    <a:lnTo>
                      <a:pt x="3" y="1254"/>
                    </a:lnTo>
                    <a:lnTo>
                      <a:pt x="12" y="1164"/>
                    </a:lnTo>
                    <a:lnTo>
                      <a:pt x="28" y="1075"/>
                    </a:lnTo>
                    <a:lnTo>
                      <a:pt x="49" y="989"/>
                    </a:lnTo>
                    <a:lnTo>
                      <a:pt x="74" y="905"/>
                    </a:lnTo>
                    <a:lnTo>
                      <a:pt x="106" y="823"/>
                    </a:lnTo>
                    <a:lnTo>
                      <a:pt x="143" y="744"/>
                    </a:lnTo>
                    <a:lnTo>
                      <a:pt x="185" y="668"/>
                    </a:lnTo>
                    <a:lnTo>
                      <a:pt x="231" y="594"/>
                    </a:lnTo>
                    <a:lnTo>
                      <a:pt x="281" y="525"/>
                    </a:lnTo>
                    <a:lnTo>
                      <a:pt x="336" y="458"/>
                    </a:lnTo>
                    <a:lnTo>
                      <a:pt x="395" y="395"/>
                    </a:lnTo>
                    <a:lnTo>
                      <a:pt x="457" y="336"/>
                    </a:lnTo>
                    <a:lnTo>
                      <a:pt x="525" y="281"/>
                    </a:lnTo>
                    <a:lnTo>
                      <a:pt x="594" y="231"/>
                    </a:lnTo>
                    <a:lnTo>
                      <a:pt x="668" y="185"/>
                    </a:lnTo>
                    <a:lnTo>
                      <a:pt x="743" y="143"/>
                    </a:lnTo>
                    <a:lnTo>
                      <a:pt x="823" y="106"/>
                    </a:lnTo>
                    <a:lnTo>
                      <a:pt x="904" y="75"/>
                    </a:lnTo>
                    <a:lnTo>
                      <a:pt x="988" y="49"/>
                    </a:lnTo>
                    <a:lnTo>
                      <a:pt x="1075" y="28"/>
                    </a:lnTo>
                    <a:lnTo>
                      <a:pt x="1164" y="13"/>
                    </a:lnTo>
                    <a:lnTo>
                      <a:pt x="1254" y="3"/>
                    </a:lnTo>
                    <a:lnTo>
                      <a:pt x="1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82" name="Freeform 127"/>
              <p:cNvSpPr>
                <a:spLocks noEditPoints="1"/>
              </p:cNvSpPr>
              <p:nvPr/>
            </p:nvSpPr>
            <p:spPr bwMode="auto">
              <a:xfrm>
                <a:off x="2689226" y="2779713"/>
                <a:ext cx="271463" cy="271463"/>
              </a:xfrm>
              <a:custGeom>
                <a:avLst/>
                <a:gdLst>
                  <a:gd name="T0" fmla="*/ 728 w 1708"/>
                  <a:gd name="T1" fmla="*/ 202 h 1709"/>
                  <a:gd name="T2" fmla="*/ 554 w 1708"/>
                  <a:gd name="T3" fmla="*/ 261 h 1709"/>
                  <a:gd name="T4" fmla="*/ 406 w 1708"/>
                  <a:gd name="T5" fmla="*/ 364 h 1709"/>
                  <a:gd name="T6" fmla="*/ 291 w 1708"/>
                  <a:gd name="T7" fmla="*/ 502 h 1709"/>
                  <a:gd name="T8" fmla="*/ 216 w 1708"/>
                  <a:gd name="T9" fmla="*/ 668 h 1709"/>
                  <a:gd name="T10" fmla="*/ 190 w 1708"/>
                  <a:gd name="T11" fmla="*/ 854 h 1709"/>
                  <a:gd name="T12" fmla="*/ 216 w 1708"/>
                  <a:gd name="T13" fmla="*/ 1040 h 1709"/>
                  <a:gd name="T14" fmla="*/ 291 w 1708"/>
                  <a:gd name="T15" fmla="*/ 1207 h 1709"/>
                  <a:gd name="T16" fmla="*/ 406 w 1708"/>
                  <a:gd name="T17" fmla="*/ 1345 h 1709"/>
                  <a:gd name="T18" fmla="*/ 554 w 1708"/>
                  <a:gd name="T19" fmla="*/ 1447 h 1709"/>
                  <a:gd name="T20" fmla="*/ 728 w 1708"/>
                  <a:gd name="T21" fmla="*/ 1507 h 1709"/>
                  <a:gd name="T22" fmla="*/ 918 w 1708"/>
                  <a:gd name="T23" fmla="*/ 1516 h 1709"/>
                  <a:gd name="T24" fmla="*/ 1098 w 1708"/>
                  <a:gd name="T25" fmla="*/ 1472 h 1709"/>
                  <a:gd name="T26" fmla="*/ 1256 w 1708"/>
                  <a:gd name="T27" fmla="*/ 1383 h 1709"/>
                  <a:gd name="T28" fmla="*/ 1382 w 1708"/>
                  <a:gd name="T29" fmla="*/ 1256 h 1709"/>
                  <a:gd name="T30" fmla="*/ 1472 w 1708"/>
                  <a:gd name="T31" fmla="*/ 1098 h 1709"/>
                  <a:gd name="T32" fmla="*/ 1515 w 1708"/>
                  <a:gd name="T33" fmla="*/ 918 h 1709"/>
                  <a:gd name="T34" fmla="*/ 1506 w 1708"/>
                  <a:gd name="T35" fmla="*/ 728 h 1709"/>
                  <a:gd name="T36" fmla="*/ 1446 w 1708"/>
                  <a:gd name="T37" fmla="*/ 555 h 1709"/>
                  <a:gd name="T38" fmla="*/ 1343 w 1708"/>
                  <a:gd name="T39" fmla="*/ 406 h 1709"/>
                  <a:gd name="T40" fmla="*/ 1206 w 1708"/>
                  <a:gd name="T41" fmla="*/ 291 h 1709"/>
                  <a:gd name="T42" fmla="*/ 1040 w 1708"/>
                  <a:gd name="T43" fmla="*/ 216 h 1709"/>
                  <a:gd name="T44" fmla="*/ 853 w 1708"/>
                  <a:gd name="T45" fmla="*/ 190 h 1709"/>
                  <a:gd name="T46" fmla="*/ 999 w 1708"/>
                  <a:gd name="T47" fmla="*/ 12 h 1709"/>
                  <a:gd name="T48" fmla="*/ 1201 w 1708"/>
                  <a:gd name="T49" fmla="*/ 74 h 1709"/>
                  <a:gd name="T50" fmla="*/ 1380 w 1708"/>
                  <a:gd name="T51" fmla="*/ 181 h 1709"/>
                  <a:gd name="T52" fmla="*/ 1526 w 1708"/>
                  <a:gd name="T53" fmla="*/ 327 h 1709"/>
                  <a:gd name="T54" fmla="*/ 1633 w 1708"/>
                  <a:gd name="T55" fmla="*/ 506 h 1709"/>
                  <a:gd name="T56" fmla="*/ 1696 w 1708"/>
                  <a:gd name="T57" fmla="*/ 708 h 1709"/>
                  <a:gd name="T58" fmla="*/ 1705 w 1708"/>
                  <a:gd name="T59" fmla="*/ 928 h 1709"/>
                  <a:gd name="T60" fmla="*/ 1660 w 1708"/>
                  <a:gd name="T61" fmla="*/ 1137 h 1709"/>
                  <a:gd name="T62" fmla="*/ 1567 w 1708"/>
                  <a:gd name="T63" fmla="*/ 1324 h 1709"/>
                  <a:gd name="T64" fmla="*/ 1432 w 1708"/>
                  <a:gd name="T65" fmla="*/ 1482 h 1709"/>
                  <a:gd name="T66" fmla="*/ 1265 w 1708"/>
                  <a:gd name="T67" fmla="*/ 1603 h 1709"/>
                  <a:gd name="T68" fmla="*/ 1069 w 1708"/>
                  <a:gd name="T69" fmla="*/ 1682 h 1709"/>
                  <a:gd name="T70" fmla="*/ 853 w 1708"/>
                  <a:gd name="T71" fmla="*/ 1709 h 1709"/>
                  <a:gd name="T72" fmla="*/ 638 w 1708"/>
                  <a:gd name="T73" fmla="*/ 1682 h 1709"/>
                  <a:gd name="T74" fmla="*/ 443 w 1708"/>
                  <a:gd name="T75" fmla="*/ 1603 h 1709"/>
                  <a:gd name="T76" fmla="*/ 275 w 1708"/>
                  <a:gd name="T77" fmla="*/ 1482 h 1709"/>
                  <a:gd name="T78" fmla="*/ 141 w 1708"/>
                  <a:gd name="T79" fmla="*/ 1324 h 1709"/>
                  <a:gd name="T80" fmla="*/ 48 w 1708"/>
                  <a:gd name="T81" fmla="*/ 1137 h 1709"/>
                  <a:gd name="T82" fmla="*/ 3 w 1708"/>
                  <a:gd name="T83" fmla="*/ 928 h 1709"/>
                  <a:gd name="T84" fmla="*/ 12 w 1708"/>
                  <a:gd name="T85" fmla="*/ 708 h 1709"/>
                  <a:gd name="T86" fmla="*/ 73 w 1708"/>
                  <a:gd name="T87" fmla="*/ 506 h 1709"/>
                  <a:gd name="T88" fmla="*/ 182 w 1708"/>
                  <a:gd name="T89" fmla="*/ 327 h 1709"/>
                  <a:gd name="T90" fmla="*/ 328 w 1708"/>
                  <a:gd name="T91" fmla="*/ 181 h 1709"/>
                  <a:gd name="T92" fmla="*/ 505 w 1708"/>
                  <a:gd name="T93" fmla="*/ 74 h 1709"/>
                  <a:gd name="T94" fmla="*/ 708 w 1708"/>
                  <a:gd name="T95" fmla="*/ 12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8" h="1709">
                    <a:moveTo>
                      <a:pt x="853" y="190"/>
                    </a:moveTo>
                    <a:lnTo>
                      <a:pt x="790" y="193"/>
                    </a:lnTo>
                    <a:lnTo>
                      <a:pt x="728" y="202"/>
                    </a:lnTo>
                    <a:lnTo>
                      <a:pt x="668" y="216"/>
                    </a:lnTo>
                    <a:lnTo>
                      <a:pt x="609" y="237"/>
                    </a:lnTo>
                    <a:lnTo>
                      <a:pt x="554" y="261"/>
                    </a:lnTo>
                    <a:lnTo>
                      <a:pt x="501" y="291"/>
                    </a:lnTo>
                    <a:lnTo>
                      <a:pt x="452" y="325"/>
                    </a:lnTo>
                    <a:lnTo>
                      <a:pt x="406" y="364"/>
                    </a:lnTo>
                    <a:lnTo>
                      <a:pt x="363" y="406"/>
                    </a:lnTo>
                    <a:lnTo>
                      <a:pt x="326" y="453"/>
                    </a:lnTo>
                    <a:lnTo>
                      <a:pt x="291" y="502"/>
                    </a:lnTo>
                    <a:lnTo>
                      <a:pt x="261" y="555"/>
                    </a:lnTo>
                    <a:lnTo>
                      <a:pt x="236" y="610"/>
                    </a:lnTo>
                    <a:lnTo>
                      <a:pt x="216" y="668"/>
                    </a:lnTo>
                    <a:lnTo>
                      <a:pt x="201" y="728"/>
                    </a:lnTo>
                    <a:lnTo>
                      <a:pt x="193" y="790"/>
                    </a:lnTo>
                    <a:lnTo>
                      <a:pt x="190" y="854"/>
                    </a:lnTo>
                    <a:lnTo>
                      <a:pt x="193" y="918"/>
                    </a:lnTo>
                    <a:lnTo>
                      <a:pt x="201" y="980"/>
                    </a:lnTo>
                    <a:lnTo>
                      <a:pt x="216" y="1040"/>
                    </a:lnTo>
                    <a:lnTo>
                      <a:pt x="236" y="1098"/>
                    </a:lnTo>
                    <a:lnTo>
                      <a:pt x="261" y="1154"/>
                    </a:lnTo>
                    <a:lnTo>
                      <a:pt x="291" y="1207"/>
                    </a:lnTo>
                    <a:lnTo>
                      <a:pt x="325" y="1256"/>
                    </a:lnTo>
                    <a:lnTo>
                      <a:pt x="363" y="1302"/>
                    </a:lnTo>
                    <a:lnTo>
                      <a:pt x="406" y="1345"/>
                    </a:lnTo>
                    <a:lnTo>
                      <a:pt x="452" y="1383"/>
                    </a:lnTo>
                    <a:lnTo>
                      <a:pt x="501" y="1417"/>
                    </a:lnTo>
                    <a:lnTo>
                      <a:pt x="554" y="1447"/>
                    </a:lnTo>
                    <a:lnTo>
                      <a:pt x="609" y="1472"/>
                    </a:lnTo>
                    <a:lnTo>
                      <a:pt x="668" y="1492"/>
                    </a:lnTo>
                    <a:lnTo>
                      <a:pt x="728" y="1507"/>
                    </a:lnTo>
                    <a:lnTo>
                      <a:pt x="790" y="1516"/>
                    </a:lnTo>
                    <a:lnTo>
                      <a:pt x="853" y="1519"/>
                    </a:lnTo>
                    <a:lnTo>
                      <a:pt x="918" y="1516"/>
                    </a:lnTo>
                    <a:lnTo>
                      <a:pt x="980" y="1507"/>
                    </a:lnTo>
                    <a:lnTo>
                      <a:pt x="1040" y="1492"/>
                    </a:lnTo>
                    <a:lnTo>
                      <a:pt x="1098" y="1472"/>
                    </a:lnTo>
                    <a:lnTo>
                      <a:pt x="1153" y="1447"/>
                    </a:lnTo>
                    <a:lnTo>
                      <a:pt x="1207" y="1417"/>
                    </a:lnTo>
                    <a:lnTo>
                      <a:pt x="1256" y="1383"/>
                    </a:lnTo>
                    <a:lnTo>
                      <a:pt x="1302" y="1345"/>
                    </a:lnTo>
                    <a:lnTo>
                      <a:pt x="1344" y="1302"/>
                    </a:lnTo>
                    <a:lnTo>
                      <a:pt x="1382" y="1256"/>
                    </a:lnTo>
                    <a:lnTo>
                      <a:pt x="1417" y="1207"/>
                    </a:lnTo>
                    <a:lnTo>
                      <a:pt x="1446" y="1154"/>
                    </a:lnTo>
                    <a:lnTo>
                      <a:pt x="1472" y="1098"/>
                    </a:lnTo>
                    <a:lnTo>
                      <a:pt x="1491" y="1040"/>
                    </a:lnTo>
                    <a:lnTo>
                      <a:pt x="1506" y="980"/>
                    </a:lnTo>
                    <a:lnTo>
                      <a:pt x="1515" y="918"/>
                    </a:lnTo>
                    <a:lnTo>
                      <a:pt x="1518" y="854"/>
                    </a:lnTo>
                    <a:lnTo>
                      <a:pt x="1515" y="790"/>
                    </a:lnTo>
                    <a:lnTo>
                      <a:pt x="1506" y="728"/>
                    </a:lnTo>
                    <a:lnTo>
                      <a:pt x="1491" y="668"/>
                    </a:lnTo>
                    <a:lnTo>
                      <a:pt x="1471" y="610"/>
                    </a:lnTo>
                    <a:lnTo>
                      <a:pt x="1446" y="555"/>
                    </a:lnTo>
                    <a:lnTo>
                      <a:pt x="1417" y="502"/>
                    </a:lnTo>
                    <a:lnTo>
                      <a:pt x="1382" y="453"/>
                    </a:lnTo>
                    <a:lnTo>
                      <a:pt x="1343" y="406"/>
                    </a:lnTo>
                    <a:lnTo>
                      <a:pt x="1302" y="364"/>
                    </a:lnTo>
                    <a:lnTo>
                      <a:pt x="1256" y="325"/>
                    </a:lnTo>
                    <a:lnTo>
                      <a:pt x="1206" y="291"/>
                    </a:lnTo>
                    <a:lnTo>
                      <a:pt x="1153" y="261"/>
                    </a:lnTo>
                    <a:lnTo>
                      <a:pt x="1097" y="237"/>
                    </a:lnTo>
                    <a:lnTo>
                      <a:pt x="1040" y="216"/>
                    </a:lnTo>
                    <a:lnTo>
                      <a:pt x="980" y="202"/>
                    </a:lnTo>
                    <a:lnTo>
                      <a:pt x="918" y="193"/>
                    </a:lnTo>
                    <a:lnTo>
                      <a:pt x="853" y="190"/>
                    </a:lnTo>
                    <a:close/>
                    <a:moveTo>
                      <a:pt x="853" y="0"/>
                    </a:moveTo>
                    <a:lnTo>
                      <a:pt x="927" y="3"/>
                    </a:lnTo>
                    <a:lnTo>
                      <a:pt x="999" y="12"/>
                    </a:lnTo>
                    <a:lnTo>
                      <a:pt x="1069" y="27"/>
                    </a:lnTo>
                    <a:lnTo>
                      <a:pt x="1137" y="48"/>
                    </a:lnTo>
                    <a:lnTo>
                      <a:pt x="1201" y="74"/>
                    </a:lnTo>
                    <a:lnTo>
                      <a:pt x="1265" y="105"/>
                    </a:lnTo>
                    <a:lnTo>
                      <a:pt x="1324" y="142"/>
                    </a:lnTo>
                    <a:lnTo>
                      <a:pt x="1380" y="181"/>
                    </a:lnTo>
                    <a:lnTo>
                      <a:pt x="1432" y="226"/>
                    </a:lnTo>
                    <a:lnTo>
                      <a:pt x="1481" y="275"/>
                    </a:lnTo>
                    <a:lnTo>
                      <a:pt x="1526" y="327"/>
                    </a:lnTo>
                    <a:lnTo>
                      <a:pt x="1567" y="384"/>
                    </a:lnTo>
                    <a:lnTo>
                      <a:pt x="1603" y="444"/>
                    </a:lnTo>
                    <a:lnTo>
                      <a:pt x="1633" y="506"/>
                    </a:lnTo>
                    <a:lnTo>
                      <a:pt x="1660" y="571"/>
                    </a:lnTo>
                    <a:lnTo>
                      <a:pt x="1680" y="639"/>
                    </a:lnTo>
                    <a:lnTo>
                      <a:pt x="1696" y="708"/>
                    </a:lnTo>
                    <a:lnTo>
                      <a:pt x="1705" y="781"/>
                    </a:lnTo>
                    <a:lnTo>
                      <a:pt x="1708" y="854"/>
                    </a:lnTo>
                    <a:lnTo>
                      <a:pt x="1705" y="928"/>
                    </a:lnTo>
                    <a:lnTo>
                      <a:pt x="1696" y="999"/>
                    </a:lnTo>
                    <a:lnTo>
                      <a:pt x="1680" y="1070"/>
                    </a:lnTo>
                    <a:lnTo>
                      <a:pt x="1660" y="1137"/>
                    </a:lnTo>
                    <a:lnTo>
                      <a:pt x="1633" y="1203"/>
                    </a:lnTo>
                    <a:lnTo>
                      <a:pt x="1603" y="1265"/>
                    </a:lnTo>
                    <a:lnTo>
                      <a:pt x="1567" y="1324"/>
                    </a:lnTo>
                    <a:lnTo>
                      <a:pt x="1526" y="1380"/>
                    </a:lnTo>
                    <a:lnTo>
                      <a:pt x="1481" y="1433"/>
                    </a:lnTo>
                    <a:lnTo>
                      <a:pt x="1432" y="1482"/>
                    </a:lnTo>
                    <a:lnTo>
                      <a:pt x="1380" y="1527"/>
                    </a:lnTo>
                    <a:lnTo>
                      <a:pt x="1324" y="1567"/>
                    </a:lnTo>
                    <a:lnTo>
                      <a:pt x="1265" y="1603"/>
                    </a:lnTo>
                    <a:lnTo>
                      <a:pt x="1201" y="1635"/>
                    </a:lnTo>
                    <a:lnTo>
                      <a:pt x="1137" y="1660"/>
                    </a:lnTo>
                    <a:lnTo>
                      <a:pt x="1069" y="1682"/>
                    </a:lnTo>
                    <a:lnTo>
                      <a:pt x="999" y="1697"/>
                    </a:lnTo>
                    <a:lnTo>
                      <a:pt x="927" y="1706"/>
                    </a:lnTo>
                    <a:lnTo>
                      <a:pt x="853" y="1709"/>
                    </a:lnTo>
                    <a:lnTo>
                      <a:pt x="780" y="1706"/>
                    </a:lnTo>
                    <a:lnTo>
                      <a:pt x="708" y="1697"/>
                    </a:lnTo>
                    <a:lnTo>
                      <a:pt x="638" y="1682"/>
                    </a:lnTo>
                    <a:lnTo>
                      <a:pt x="571" y="1660"/>
                    </a:lnTo>
                    <a:lnTo>
                      <a:pt x="505" y="1635"/>
                    </a:lnTo>
                    <a:lnTo>
                      <a:pt x="443" y="1603"/>
                    </a:lnTo>
                    <a:lnTo>
                      <a:pt x="384" y="1567"/>
                    </a:lnTo>
                    <a:lnTo>
                      <a:pt x="328" y="1527"/>
                    </a:lnTo>
                    <a:lnTo>
                      <a:pt x="275" y="1482"/>
                    </a:lnTo>
                    <a:lnTo>
                      <a:pt x="227" y="1433"/>
                    </a:lnTo>
                    <a:lnTo>
                      <a:pt x="182" y="1380"/>
                    </a:lnTo>
                    <a:lnTo>
                      <a:pt x="141" y="1324"/>
                    </a:lnTo>
                    <a:lnTo>
                      <a:pt x="105" y="1265"/>
                    </a:lnTo>
                    <a:lnTo>
                      <a:pt x="73" y="1203"/>
                    </a:lnTo>
                    <a:lnTo>
                      <a:pt x="48" y="1137"/>
                    </a:lnTo>
                    <a:lnTo>
                      <a:pt x="27" y="1070"/>
                    </a:lnTo>
                    <a:lnTo>
                      <a:pt x="12" y="999"/>
                    </a:lnTo>
                    <a:lnTo>
                      <a:pt x="3" y="928"/>
                    </a:lnTo>
                    <a:lnTo>
                      <a:pt x="0" y="854"/>
                    </a:lnTo>
                    <a:lnTo>
                      <a:pt x="3" y="781"/>
                    </a:lnTo>
                    <a:lnTo>
                      <a:pt x="12" y="708"/>
                    </a:lnTo>
                    <a:lnTo>
                      <a:pt x="27" y="639"/>
                    </a:lnTo>
                    <a:lnTo>
                      <a:pt x="48" y="571"/>
                    </a:lnTo>
                    <a:lnTo>
                      <a:pt x="73" y="506"/>
                    </a:lnTo>
                    <a:lnTo>
                      <a:pt x="105" y="444"/>
                    </a:lnTo>
                    <a:lnTo>
                      <a:pt x="141" y="384"/>
                    </a:lnTo>
                    <a:lnTo>
                      <a:pt x="182" y="327"/>
                    </a:lnTo>
                    <a:lnTo>
                      <a:pt x="227" y="275"/>
                    </a:lnTo>
                    <a:lnTo>
                      <a:pt x="275" y="226"/>
                    </a:lnTo>
                    <a:lnTo>
                      <a:pt x="328" y="181"/>
                    </a:lnTo>
                    <a:lnTo>
                      <a:pt x="384" y="142"/>
                    </a:lnTo>
                    <a:lnTo>
                      <a:pt x="443" y="105"/>
                    </a:lnTo>
                    <a:lnTo>
                      <a:pt x="505" y="74"/>
                    </a:lnTo>
                    <a:lnTo>
                      <a:pt x="571" y="48"/>
                    </a:lnTo>
                    <a:lnTo>
                      <a:pt x="638" y="27"/>
                    </a:lnTo>
                    <a:lnTo>
                      <a:pt x="708" y="12"/>
                    </a:lnTo>
                    <a:lnTo>
                      <a:pt x="780" y="3"/>
                    </a:lnTo>
                    <a:lnTo>
                      <a:pt x="8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663633" y="1346573"/>
            <a:ext cx="1343403" cy="497884"/>
            <a:chOff x="3663633" y="1346573"/>
            <a:chExt cx="1343403" cy="497884"/>
          </a:xfrm>
        </p:grpSpPr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3663633" y="1346573"/>
              <a:ext cx="1343403" cy="497884"/>
            </a:xfrm>
            <a:custGeom>
              <a:avLst/>
              <a:gdLst>
                <a:gd name="T0" fmla="*/ 288 w 1058"/>
                <a:gd name="T1" fmla="*/ 392 h 392"/>
                <a:gd name="T2" fmla="*/ 274 w 1058"/>
                <a:gd name="T3" fmla="*/ 387 h 392"/>
                <a:gd name="T4" fmla="*/ 13 w 1058"/>
                <a:gd name="T5" fmla="*/ 212 h 392"/>
                <a:gd name="T6" fmla="*/ 13 w 1058"/>
                <a:gd name="T7" fmla="*/ 180 h 392"/>
                <a:gd name="T8" fmla="*/ 275 w 1058"/>
                <a:gd name="T9" fmla="*/ 5 h 392"/>
                <a:gd name="T10" fmla="*/ 289 w 1058"/>
                <a:gd name="T11" fmla="*/ 0 h 392"/>
                <a:gd name="T12" fmla="*/ 299 w 1058"/>
                <a:gd name="T13" fmla="*/ 11 h 392"/>
                <a:gd name="T14" fmla="*/ 298 w 1058"/>
                <a:gd name="T15" fmla="*/ 50 h 392"/>
                <a:gd name="T16" fmla="*/ 978 w 1058"/>
                <a:gd name="T17" fmla="*/ 50 h 392"/>
                <a:gd name="T18" fmla="*/ 981 w 1058"/>
                <a:gd name="T19" fmla="*/ 50 h 392"/>
                <a:gd name="T20" fmla="*/ 1056 w 1058"/>
                <a:gd name="T21" fmla="*/ 18 h 392"/>
                <a:gd name="T22" fmla="*/ 1055 w 1058"/>
                <a:gd name="T23" fmla="*/ 303 h 392"/>
                <a:gd name="T24" fmla="*/ 998 w 1058"/>
                <a:gd name="T25" fmla="*/ 342 h 392"/>
                <a:gd name="T26" fmla="*/ 298 w 1058"/>
                <a:gd name="T27" fmla="*/ 342 h 392"/>
                <a:gd name="T28" fmla="*/ 298 w 1058"/>
                <a:gd name="T29" fmla="*/ 380 h 392"/>
                <a:gd name="T30" fmla="*/ 288 w 1058"/>
                <a:gd name="T3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8" h="392">
                  <a:moveTo>
                    <a:pt x="288" y="392"/>
                  </a:moveTo>
                  <a:cubicBezTo>
                    <a:pt x="284" y="392"/>
                    <a:pt x="279" y="390"/>
                    <a:pt x="274" y="387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0" y="203"/>
                    <a:pt x="0" y="189"/>
                    <a:pt x="13" y="180"/>
                  </a:cubicBezTo>
                  <a:cubicBezTo>
                    <a:pt x="275" y="5"/>
                    <a:pt x="275" y="5"/>
                    <a:pt x="275" y="5"/>
                  </a:cubicBezTo>
                  <a:cubicBezTo>
                    <a:pt x="280" y="2"/>
                    <a:pt x="285" y="0"/>
                    <a:pt x="289" y="0"/>
                  </a:cubicBezTo>
                  <a:cubicBezTo>
                    <a:pt x="295" y="0"/>
                    <a:pt x="299" y="4"/>
                    <a:pt x="299" y="11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978" y="50"/>
                    <a:pt x="978" y="50"/>
                    <a:pt x="978" y="50"/>
                  </a:cubicBezTo>
                  <a:cubicBezTo>
                    <a:pt x="978" y="50"/>
                    <a:pt x="979" y="50"/>
                    <a:pt x="981" y="50"/>
                  </a:cubicBezTo>
                  <a:cubicBezTo>
                    <a:pt x="994" y="50"/>
                    <a:pt x="1052" y="48"/>
                    <a:pt x="1056" y="18"/>
                  </a:cubicBezTo>
                  <a:cubicBezTo>
                    <a:pt x="1055" y="303"/>
                    <a:pt x="1055" y="303"/>
                    <a:pt x="1055" y="303"/>
                  </a:cubicBezTo>
                  <a:cubicBezTo>
                    <a:pt x="1058" y="335"/>
                    <a:pt x="1022" y="341"/>
                    <a:pt x="998" y="342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298" y="380"/>
                    <a:pt x="298" y="380"/>
                    <a:pt x="298" y="380"/>
                  </a:cubicBezTo>
                  <a:cubicBezTo>
                    <a:pt x="298" y="388"/>
                    <a:pt x="294" y="392"/>
                    <a:pt x="288" y="39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7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3" name="Inhaltsplatzhalter 4"/>
            <p:cNvSpPr txBox="1">
              <a:spLocks/>
            </p:cNvSpPr>
            <p:nvPr/>
          </p:nvSpPr>
          <p:spPr>
            <a:xfrm>
              <a:off x="4131074" y="1434432"/>
              <a:ext cx="66393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000" b="1" dirty="0">
                  <a:latin typeface="+mj-lt"/>
                </a:rPr>
                <a:t>40%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35001" y="1838565"/>
            <a:ext cx="1351259" cy="500831"/>
            <a:chOff x="4135001" y="1838565"/>
            <a:chExt cx="1351259" cy="500831"/>
          </a:xfrm>
        </p:grpSpPr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135001" y="1838565"/>
              <a:ext cx="1351259" cy="500831"/>
            </a:xfrm>
            <a:custGeom>
              <a:avLst/>
              <a:gdLst>
                <a:gd name="T0" fmla="*/ 775 w 1065"/>
                <a:gd name="T1" fmla="*/ 0 h 394"/>
                <a:gd name="T2" fmla="*/ 789 w 1065"/>
                <a:gd name="T3" fmla="*/ 5 h 394"/>
                <a:gd name="T4" fmla="*/ 1052 w 1065"/>
                <a:gd name="T5" fmla="*/ 181 h 394"/>
                <a:gd name="T6" fmla="*/ 1052 w 1065"/>
                <a:gd name="T7" fmla="*/ 213 h 394"/>
                <a:gd name="T8" fmla="*/ 788 w 1065"/>
                <a:gd name="T9" fmla="*/ 389 h 394"/>
                <a:gd name="T10" fmla="*/ 775 w 1065"/>
                <a:gd name="T11" fmla="*/ 394 h 394"/>
                <a:gd name="T12" fmla="*/ 765 w 1065"/>
                <a:gd name="T13" fmla="*/ 383 h 394"/>
                <a:gd name="T14" fmla="*/ 765 w 1065"/>
                <a:gd name="T15" fmla="*/ 344 h 394"/>
                <a:gd name="T16" fmla="*/ 81 w 1065"/>
                <a:gd name="T17" fmla="*/ 344 h 394"/>
                <a:gd name="T18" fmla="*/ 78 w 1065"/>
                <a:gd name="T19" fmla="*/ 344 h 394"/>
                <a:gd name="T20" fmla="*/ 2 w 1065"/>
                <a:gd name="T21" fmla="*/ 377 h 394"/>
                <a:gd name="T22" fmla="*/ 2 w 1065"/>
                <a:gd name="T23" fmla="*/ 89 h 394"/>
                <a:gd name="T24" fmla="*/ 60 w 1065"/>
                <a:gd name="T25" fmla="*/ 50 h 394"/>
                <a:gd name="T26" fmla="*/ 765 w 1065"/>
                <a:gd name="T27" fmla="*/ 50 h 394"/>
                <a:gd name="T28" fmla="*/ 765 w 1065"/>
                <a:gd name="T29" fmla="*/ 12 h 394"/>
                <a:gd name="T30" fmla="*/ 775 w 1065"/>
                <a:gd name="T31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5" h="394">
                  <a:moveTo>
                    <a:pt x="775" y="0"/>
                  </a:moveTo>
                  <a:cubicBezTo>
                    <a:pt x="779" y="0"/>
                    <a:pt x="784" y="2"/>
                    <a:pt x="789" y="5"/>
                  </a:cubicBezTo>
                  <a:cubicBezTo>
                    <a:pt x="1052" y="181"/>
                    <a:pt x="1052" y="181"/>
                    <a:pt x="1052" y="181"/>
                  </a:cubicBezTo>
                  <a:cubicBezTo>
                    <a:pt x="1065" y="190"/>
                    <a:pt x="1065" y="204"/>
                    <a:pt x="1052" y="213"/>
                  </a:cubicBezTo>
                  <a:cubicBezTo>
                    <a:pt x="788" y="389"/>
                    <a:pt x="788" y="389"/>
                    <a:pt x="788" y="389"/>
                  </a:cubicBezTo>
                  <a:cubicBezTo>
                    <a:pt x="783" y="393"/>
                    <a:pt x="779" y="394"/>
                    <a:pt x="775" y="394"/>
                  </a:cubicBezTo>
                  <a:cubicBezTo>
                    <a:pt x="769" y="394"/>
                    <a:pt x="765" y="390"/>
                    <a:pt x="765" y="383"/>
                  </a:cubicBezTo>
                  <a:cubicBezTo>
                    <a:pt x="765" y="344"/>
                    <a:pt x="765" y="344"/>
                    <a:pt x="765" y="344"/>
                  </a:cubicBezTo>
                  <a:cubicBezTo>
                    <a:pt x="81" y="344"/>
                    <a:pt x="81" y="344"/>
                    <a:pt x="81" y="344"/>
                  </a:cubicBezTo>
                  <a:cubicBezTo>
                    <a:pt x="80" y="344"/>
                    <a:pt x="79" y="344"/>
                    <a:pt x="78" y="344"/>
                  </a:cubicBezTo>
                  <a:cubicBezTo>
                    <a:pt x="64" y="344"/>
                    <a:pt x="6" y="346"/>
                    <a:pt x="2" y="377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57"/>
                    <a:pt x="36" y="51"/>
                    <a:pt x="60" y="50"/>
                  </a:cubicBezTo>
                  <a:cubicBezTo>
                    <a:pt x="765" y="50"/>
                    <a:pt x="765" y="50"/>
                    <a:pt x="765" y="50"/>
                  </a:cubicBezTo>
                  <a:cubicBezTo>
                    <a:pt x="765" y="12"/>
                    <a:pt x="765" y="12"/>
                    <a:pt x="765" y="12"/>
                  </a:cubicBezTo>
                  <a:cubicBezTo>
                    <a:pt x="765" y="4"/>
                    <a:pt x="769" y="0"/>
                    <a:pt x="775" y="0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75000"/>
                  </a:schemeClr>
                </a:gs>
                <a:gs pos="86000">
                  <a:schemeClr val="accent2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4" name="Inhaltsplatzhalter 4"/>
            <p:cNvSpPr txBox="1">
              <a:spLocks/>
            </p:cNvSpPr>
            <p:nvPr/>
          </p:nvSpPr>
          <p:spPr>
            <a:xfrm>
              <a:off x="4314022" y="1943897"/>
              <a:ext cx="66393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ar-SY" sz="2000" b="1" dirty="0">
                  <a:latin typeface="+mj-lt"/>
                </a:rPr>
                <a:t>5</a:t>
              </a:r>
              <a:r>
                <a:rPr lang="en-US" sz="2000" b="1" dirty="0">
                  <a:latin typeface="+mj-lt"/>
                </a:rPr>
                <a:t>0%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52831" y="2358052"/>
            <a:ext cx="1351259" cy="499848"/>
            <a:chOff x="3652831" y="2358052"/>
            <a:chExt cx="1351259" cy="499848"/>
          </a:xfrm>
        </p:grpSpPr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3652831" y="2358052"/>
              <a:ext cx="1351259" cy="499848"/>
            </a:xfrm>
            <a:custGeom>
              <a:avLst/>
              <a:gdLst>
                <a:gd name="T0" fmla="*/ 290 w 1065"/>
                <a:gd name="T1" fmla="*/ 394 h 394"/>
                <a:gd name="T2" fmla="*/ 276 w 1065"/>
                <a:gd name="T3" fmla="*/ 389 h 394"/>
                <a:gd name="T4" fmla="*/ 13 w 1065"/>
                <a:gd name="T5" fmla="*/ 213 h 394"/>
                <a:gd name="T6" fmla="*/ 13 w 1065"/>
                <a:gd name="T7" fmla="*/ 181 h 394"/>
                <a:gd name="T8" fmla="*/ 277 w 1065"/>
                <a:gd name="T9" fmla="*/ 5 h 394"/>
                <a:gd name="T10" fmla="*/ 290 w 1065"/>
                <a:gd name="T11" fmla="*/ 0 h 394"/>
                <a:gd name="T12" fmla="*/ 300 w 1065"/>
                <a:gd name="T13" fmla="*/ 11 h 394"/>
                <a:gd name="T14" fmla="*/ 300 w 1065"/>
                <a:gd name="T15" fmla="*/ 50 h 394"/>
                <a:gd name="T16" fmla="*/ 984 w 1065"/>
                <a:gd name="T17" fmla="*/ 50 h 394"/>
                <a:gd name="T18" fmla="*/ 987 w 1065"/>
                <a:gd name="T19" fmla="*/ 50 h 394"/>
                <a:gd name="T20" fmla="*/ 1063 w 1065"/>
                <a:gd name="T21" fmla="*/ 18 h 394"/>
                <a:gd name="T22" fmla="*/ 1063 w 1065"/>
                <a:gd name="T23" fmla="*/ 305 h 394"/>
                <a:gd name="T24" fmla="*/ 1005 w 1065"/>
                <a:gd name="T25" fmla="*/ 344 h 394"/>
                <a:gd name="T26" fmla="*/ 300 w 1065"/>
                <a:gd name="T27" fmla="*/ 344 h 394"/>
                <a:gd name="T28" fmla="*/ 300 w 1065"/>
                <a:gd name="T29" fmla="*/ 383 h 394"/>
                <a:gd name="T30" fmla="*/ 290 w 1065"/>
                <a:gd name="T31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5" h="394">
                  <a:moveTo>
                    <a:pt x="290" y="394"/>
                  </a:moveTo>
                  <a:cubicBezTo>
                    <a:pt x="286" y="394"/>
                    <a:pt x="281" y="393"/>
                    <a:pt x="276" y="389"/>
                  </a:cubicBezTo>
                  <a:cubicBezTo>
                    <a:pt x="13" y="213"/>
                    <a:pt x="13" y="213"/>
                    <a:pt x="13" y="213"/>
                  </a:cubicBezTo>
                  <a:cubicBezTo>
                    <a:pt x="0" y="204"/>
                    <a:pt x="0" y="190"/>
                    <a:pt x="13" y="181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82" y="1"/>
                    <a:pt x="287" y="0"/>
                    <a:pt x="290" y="0"/>
                  </a:cubicBezTo>
                  <a:cubicBezTo>
                    <a:pt x="297" y="0"/>
                    <a:pt x="300" y="4"/>
                    <a:pt x="300" y="11"/>
                  </a:cubicBezTo>
                  <a:cubicBezTo>
                    <a:pt x="300" y="50"/>
                    <a:pt x="300" y="50"/>
                    <a:pt x="300" y="50"/>
                  </a:cubicBezTo>
                  <a:cubicBezTo>
                    <a:pt x="984" y="50"/>
                    <a:pt x="984" y="50"/>
                    <a:pt x="984" y="50"/>
                  </a:cubicBezTo>
                  <a:cubicBezTo>
                    <a:pt x="985" y="50"/>
                    <a:pt x="986" y="50"/>
                    <a:pt x="987" y="50"/>
                  </a:cubicBezTo>
                  <a:cubicBezTo>
                    <a:pt x="1001" y="50"/>
                    <a:pt x="1059" y="48"/>
                    <a:pt x="1063" y="18"/>
                  </a:cubicBezTo>
                  <a:cubicBezTo>
                    <a:pt x="1063" y="305"/>
                    <a:pt x="1063" y="305"/>
                    <a:pt x="1063" y="305"/>
                  </a:cubicBezTo>
                  <a:cubicBezTo>
                    <a:pt x="1065" y="337"/>
                    <a:pt x="1029" y="343"/>
                    <a:pt x="1005" y="344"/>
                  </a:cubicBezTo>
                  <a:cubicBezTo>
                    <a:pt x="300" y="344"/>
                    <a:pt x="300" y="344"/>
                    <a:pt x="300" y="344"/>
                  </a:cubicBezTo>
                  <a:cubicBezTo>
                    <a:pt x="300" y="383"/>
                    <a:pt x="300" y="383"/>
                    <a:pt x="300" y="383"/>
                  </a:cubicBezTo>
                  <a:cubicBezTo>
                    <a:pt x="300" y="390"/>
                    <a:pt x="296" y="394"/>
                    <a:pt x="290" y="394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17000">
                  <a:schemeClr val="accent3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5" name="Inhaltsplatzhalter 4"/>
            <p:cNvSpPr txBox="1">
              <a:spLocks/>
            </p:cNvSpPr>
            <p:nvPr/>
          </p:nvSpPr>
          <p:spPr>
            <a:xfrm>
              <a:off x="4131074" y="2453308"/>
              <a:ext cx="66393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ar-SY" sz="2000" b="1" dirty="0">
                  <a:latin typeface="+mj-lt"/>
                </a:rPr>
                <a:t>6</a:t>
              </a:r>
              <a:r>
                <a:rPr lang="en-US" sz="2000" b="1" dirty="0">
                  <a:latin typeface="+mj-lt"/>
                </a:rPr>
                <a:t>0%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35001" y="2852009"/>
            <a:ext cx="1351259" cy="500831"/>
            <a:chOff x="4135001" y="2852009"/>
            <a:chExt cx="1351259" cy="500831"/>
          </a:xfrm>
        </p:grpSpPr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4135001" y="2852009"/>
              <a:ext cx="1351259" cy="500831"/>
            </a:xfrm>
            <a:custGeom>
              <a:avLst/>
              <a:gdLst>
                <a:gd name="T0" fmla="*/ 775 w 1065"/>
                <a:gd name="T1" fmla="*/ 0 h 395"/>
                <a:gd name="T2" fmla="*/ 789 w 1065"/>
                <a:gd name="T3" fmla="*/ 5 h 395"/>
                <a:gd name="T4" fmla="*/ 1052 w 1065"/>
                <a:gd name="T5" fmla="*/ 182 h 395"/>
                <a:gd name="T6" fmla="*/ 1052 w 1065"/>
                <a:gd name="T7" fmla="*/ 213 h 395"/>
                <a:gd name="T8" fmla="*/ 788 w 1065"/>
                <a:gd name="T9" fmla="*/ 390 h 395"/>
                <a:gd name="T10" fmla="*/ 775 w 1065"/>
                <a:gd name="T11" fmla="*/ 395 h 395"/>
                <a:gd name="T12" fmla="*/ 765 w 1065"/>
                <a:gd name="T13" fmla="*/ 383 h 395"/>
                <a:gd name="T14" fmla="*/ 765 w 1065"/>
                <a:gd name="T15" fmla="*/ 345 h 395"/>
                <a:gd name="T16" fmla="*/ 81 w 1065"/>
                <a:gd name="T17" fmla="*/ 345 h 395"/>
                <a:gd name="T18" fmla="*/ 78 w 1065"/>
                <a:gd name="T19" fmla="*/ 345 h 395"/>
                <a:gd name="T20" fmla="*/ 2 w 1065"/>
                <a:gd name="T21" fmla="*/ 377 h 395"/>
                <a:gd name="T22" fmla="*/ 3 w 1065"/>
                <a:gd name="T23" fmla="*/ 89 h 395"/>
                <a:gd name="T24" fmla="*/ 60 w 1065"/>
                <a:gd name="T25" fmla="*/ 50 h 395"/>
                <a:gd name="T26" fmla="*/ 765 w 1065"/>
                <a:gd name="T27" fmla="*/ 50 h 395"/>
                <a:gd name="T28" fmla="*/ 765 w 1065"/>
                <a:gd name="T29" fmla="*/ 12 h 395"/>
                <a:gd name="T30" fmla="*/ 775 w 1065"/>
                <a:gd name="T3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5" h="395">
                  <a:moveTo>
                    <a:pt x="775" y="0"/>
                  </a:moveTo>
                  <a:cubicBezTo>
                    <a:pt x="779" y="0"/>
                    <a:pt x="784" y="2"/>
                    <a:pt x="789" y="5"/>
                  </a:cubicBezTo>
                  <a:cubicBezTo>
                    <a:pt x="1052" y="182"/>
                    <a:pt x="1052" y="182"/>
                    <a:pt x="1052" y="182"/>
                  </a:cubicBezTo>
                  <a:cubicBezTo>
                    <a:pt x="1065" y="190"/>
                    <a:pt x="1065" y="205"/>
                    <a:pt x="1052" y="213"/>
                  </a:cubicBezTo>
                  <a:cubicBezTo>
                    <a:pt x="788" y="390"/>
                    <a:pt x="788" y="390"/>
                    <a:pt x="788" y="390"/>
                  </a:cubicBezTo>
                  <a:cubicBezTo>
                    <a:pt x="783" y="393"/>
                    <a:pt x="779" y="395"/>
                    <a:pt x="775" y="395"/>
                  </a:cubicBezTo>
                  <a:cubicBezTo>
                    <a:pt x="769" y="395"/>
                    <a:pt x="765" y="391"/>
                    <a:pt x="765" y="383"/>
                  </a:cubicBezTo>
                  <a:cubicBezTo>
                    <a:pt x="765" y="345"/>
                    <a:pt x="765" y="345"/>
                    <a:pt x="765" y="345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0" y="345"/>
                    <a:pt x="78" y="345"/>
                  </a:cubicBezTo>
                  <a:cubicBezTo>
                    <a:pt x="64" y="345"/>
                    <a:pt x="6" y="346"/>
                    <a:pt x="2" y="377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0" y="57"/>
                    <a:pt x="36" y="51"/>
                    <a:pt x="60" y="50"/>
                  </a:cubicBezTo>
                  <a:cubicBezTo>
                    <a:pt x="765" y="50"/>
                    <a:pt x="765" y="50"/>
                    <a:pt x="765" y="50"/>
                  </a:cubicBezTo>
                  <a:cubicBezTo>
                    <a:pt x="765" y="12"/>
                    <a:pt x="765" y="12"/>
                    <a:pt x="765" y="12"/>
                  </a:cubicBezTo>
                  <a:cubicBezTo>
                    <a:pt x="765" y="4"/>
                    <a:pt x="769" y="0"/>
                    <a:pt x="775" y="0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86000">
                  <a:schemeClr val="accent4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6" name="Inhaltsplatzhalter 4"/>
            <p:cNvSpPr txBox="1">
              <a:spLocks/>
            </p:cNvSpPr>
            <p:nvPr/>
          </p:nvSpPr>
          <p:spPr>
            <a:xfrm>
              <a:off x="4314022" y="2945923"/>
              <a:ext cx="66393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ar-SY" sz="2000" b="1" dirty="0">
                  <a:latin typeface="+mj-lt"/>
                </a:rPr>
                <a:t>7</a:t>
              </a:r>
              <a:r>
                <a:rPr lang="en-US" sz="2000" b="1" dirty="0">
                  <a:latin typeface="+mj-lt"/>
                </a:rPr>
                <a:t>0%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31229" y="3366586"/>
            <a:ext cx="1371881" cy="509669"/>
            <a:chOff x="3631229" y="3366586"/>
            <a:chExt cx="1371881" cy="509669"/>
          </a:xfrm>
        </p:grpSpPr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3631229" y="3366586"/>
              <a:ext cx="1371881" cy="509669"/>
            </a:xfrm>
            <a:custGeom>
              <a:avLst/>
              <a:gdLst>
                <a:gd name="T0" fmla="*/ 294 w 1081"/>
                <a:gd name="T1" fmla="*/ 401 h 401"/>
                <a:gd name="T2" fmla="*/ 280 w 1081"/>
                <a:gd name="T3" fmla="*/ 395 h 401"/>
                <a:gd name="T4" fmla="*/ 13 w 1081"/>
                <a:gd name="T5" fmla="*/ 217 h 401"/>
                <a:gd name="T6" fmla="*/ 13 w 1081"/>
                <a:gd name="T7" fmla="*/ 184 h 401"/>
                <a:gd name="T8" fmla="*/ 281 w 1081"/>
                <a:gd name="T9" fmla="*/ 5 h 401"/>
                <a:gd name="T10" fmla="*/ 294 w 1081"/>
                <a:gd name="T11" fmla="*/ 0 h 401"/>
                <a:gd name="T12" fmla="*/ 305 w 1081"/>
                <a:gd name="T13" fmla="*/ 12 h 401"/>
                <a:gd name="T14" fmla="*/ 305 w 1081"/>
                <a:gd name="T15" fmla="*/ 51 h 401"/>
                <a:gd name="T16" fmla="*/ 999 w 1081"/>
                <a:gd name="T17" fmla="*/ 51 h 401"/>
                <a:gd name="T18" fmla="*/ 1002 w 1081"/>
                <a:gd name="T19" fmla="*/ 51 h 401"/>
                <a:gd name="T20" fmla="*/ 1079 w 1081"/>
                <a:gd name="T21" fmla="*/ 18 h 401"/>
                <a:gd name="T22" fmla="*/ 1079 w 1081"/>
                <a:gd name="T23" fmla="*/ 310 h 401"/>
                <a:gd name="T24" fmla="*/ 1020 w 1081"/>
                <a:gd name="T25" fmla="*/ 350 h 401"/>
                <a:gd name="T26" fmla="*/ 304 w 1081"/>
                <a:gd name="T27" fmla="*/ 350 h 401"/>
                <a:gd name="T28" fmla="*/ 304 w 1081"/>
                <a:gd name="T29" fmla="*/ 389 h 401"/>
                <a:gd name="T30" fmla="*/ 294 w 1081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1" h="401">
                  <a:moveTo>
                    <a:pt x="294" y="401"/>
                  </a:moveTo>
                  <a:cubicBezTo>
                    <a:pt x="290" y="401"/>
                    <a:pt x="285" y="399"/>
                    <a:pt x="280" y="395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0" y="208"/>
                    <a:pt x="0" y="193"/>
                    <a:pt x="13" y="184"/>
                  </a:cubicBezTo>
                  <a:cubicBezTo>
                    <a:pt x="281" y="5"/>
                    <a:pt x="281" y="5"/>
                    <a:pt x="281" y="5"/>
                  </a:cubicBezTo>
                  <a:cubicBezTo>
                    <a:pt x="286" y="2"/>
                    <a:pt x="291" y="0"/>
                    <a:pt x="294" y="0"/>
                  </a:cubicBezTo>
                  <a:cubicBezTo>
                    <a:pt x="301" y="0"/>
                    <a:pt x="305" y="4"/>
                    <a:pt x="305" y="12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999" y="51"/>
                    <a:pt x="999" y="51"/>
                    <a:pt x="999" y="51"/>
                  </a:cubicBezTo>
                  <a:cubicBezTo>
                    <a:pt x="999" y="51"/>
                    <a:pt x="1000" y="51"/>
                    <a:pt x="1002" y="51"/>
                  </a:cubicBezTo>
                  <a:cubicBezTo>
                    <a:pt x="1016" y="51"/>
                    <a:pt x="1075" y="49"/>
                    <a:pt x="1079" y="18"/>
                  </a:cubicBezTo>
                  <a:cubicBezTo>
                    <a:pt x="1079" y="310"/>
                    <a:pt x="1079" y="310"/>
                    <a:pt x="1079" y="310"/>
                  </a:cubicBezTo>
                  <a:cubicBezTo>
                    <a:pt x="1081" y="343"/>
                    <a:pt x="1044" y="349"/>
                    <a:pt x="1020" y="350"/>
                  </a:cubicBezTo>
                  <a:cubicBezTo>
                    <a:pt x="304" y="350"/>
                    <a:pt x="304" y="350"/>
                    <a:pt x="304" y="350"/>
                  </a:cubicBezTo>
                  <a:cubicBezTo>
                    <a:pt x="304" y="389"/>
                    <a:pt x="304" y="389"/>
                    <a:pt x="304" y="389"/>
                  </a:cubicBezTo>
                  <a:cubicBezTo>
                    <a:pt x="304" y="396"/>
                    <a:pt x="300" y="401"/>
                    <a:pt x="294" y="401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</a:schemeClr>
                </a:gs>
                <a:gs pos="17000">
                  <a:schemeClr val="accent5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7" name="Inhaltsplatzhalter 4"/>
            <p:cNvSpPr txBox="1">
              <a:spLocks/>
            </p:cNvSpPr>
            <p:nvPr/>
          </p:nvSpPr>
          <p:spPr>
            <a:xfrm>
              <a:off x="4131074" y="3464743"/>
              <a:ext cx="66393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ar-SY" sz="2000" b="1" dirty="0">
                  <a:latin typeface="+mj-lt"/>
                </a:rPr>
                <a:t>8</a:t>
              </a:r>
              <a:r>
                <a:rPr lang="en-US" sz="2000" b="1" dirty="0">
                  <a:latin typeface="+mj-lt"/>
                </a:rPr>
                <a:t>0%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31075" y="3860541"/>
            <a:ext cx="1372863" cy="508687"/>
            <a:chOff x="4131075" y="3860541"/>
            <a:chExt cx="1372863" cy="508687"/>
          </a:xfrm>
        </p:grpSpPr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4131075" y="3860541"/>
              <a:ext cx="1372863" cy="508687"/>
            </a:xfrm>
            <a:custGeom>
              <a:avLst/>
              <a:gdLst>
                <a:gd name="T0" fmla="*/ 787 w 1082"/>
                <a:gd name="T1" fmla="*/ 0 h 401"/>
                <a:gd name="T2" fmla="*/ 801 w 1082"/>
                <a:gd name="T3" fmla="*/ 6 h 401"/>
                <a:gd name="T4" fmla="*/ 1069 w 1082"/>
                <a:gd name="T5" fmla="*/ 185 h 401"/>
                <a:gd name="T6" fmla="*/ 1068 w 1082"/>
                <a:gd name="T7" fmla="*/ 217 h 401"/>
                <a:gd name="T8" fmla="*/ 801 w 1082"/>
                <a:gd name="T9" fmla="*/ 396 h 401"/>
                <a:gd name="T10" fmla="*/ 787 w 1082"/>
                <a:gd name="T11" fmla="*/ 401 h 401"/>
                <a:gd name="T12" fmla="*/ 777 w 1082"/>
                <a:gd name="T13" fmla="*/ 389 h 401"/>
                <a:gd name="T14" fmla="*/ 777 w 1082"/>
                <a:gd name="T15" fmla="*/ 350 h 401"/>
                <a:gd name="T16" fmla="*/ 82 w 1082"/>
                <a:gd name="T17" fmla="*/ 350 h 401"/>
                <a:gd name="T18" fmla="*/ 79 w 1082"/>
                <a:gd name="T19" fmla="*/ 350 h 401"/>
                <a:gd name="T20" fmla="*/ 2 w 1082"/>
                <a:gd name="T21" fmla="*/ 383 h 401"/>
                <a:gd name="T22" fmla="*/ 3 w 1082"/>
                <a:gd name="T23" fmla="*/ 91 h 401"/>
                <a:gd name="T24" fmla="*/ 61 w 1082"/>
                <a:gd name="T25" fmla="*/ 51 h 401"/>
                <a:gd name="T26" fmla="*/ 777 w 1082"/>
                <a:gd name="T27" fmla="*/ 51 h 401"/>
                <a:gd name="T28" fmla="*/ 777 w 1082"/>
                <a:gd name="T29" fmla="*/ 12 h 401"/>
                <a:gd name="T30" fmla="*/ 787 w 1082"/>
                <a:gd name="T3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2" h="401">
                  <a:moveTo>
                    <a:pt x="787" y="0"/>
                  </a:moveTo>
                  <a:cubicBezTo>
                    <a:pt x="791" y="0"/>
                    <a:pt x="796" y="2"/>
                    <a:pt x="801" y="6"/>
                  </a:cubicBezTo>
                  <a:cubicBezTo>
                    <a:pt x="1069" y="185"/>
                    <a:pt x="1069" y="185"/>
                    <a:pt x="1069" y="185"/>
                  </a:cubicBezTo>
                  <a:cubicBezTo>
                    <a:pt x="1082" y="193"/>
                    <a:pt x="1082" y="208"/>
                    <a:pt x="1068" y="217"/>
                  </a:cubicBezTo>
                  <a:cubicBezTo>
                    <a:pt x="801" y="396"/>
                    <a:pt x="801" y="396"/>
                    <a:pt x="801" y="396"/>
                  </a:cubicBezTo>
                  <a:cubicBezTo>
                    <a:pt x="795" y="399"/>
                    <a:pt x="791" y="401"/>
                    <a:pt x="787" y="401"/>
                  </a:cubicBezTo>
                  <a:cubicBezTo>
                    <a:pt x="781" y="401"/>
                    <a:pt x="777" y="397"/>
                    <a:pt x="777" y="389"/>
                  </a:cubicBezTo>
                  <a:cubicBezTo>
                    <a:pt x="777" y="350"/>
                    <a:pt x="777" y="350"/>
                    <a:pt x="777" y="350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2" y="350"/>
                    <a:pt x="81" y="350"/>
                    <a:pt x="79" y="350"/>
                  </a:cubicBezTo>
                  <a:cubicBezTo>
                    <a:pt x="65" y="350"/>
                    <a:pt x="6" y="352"/>
                    <a:pt x="2" y="38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0" y="58"/>
                    <a:pt x="37" y="52"/>
                    <a:pt x="61" y="51"/>
                  </a:cubicBezTo>
                  <a:cubicBezTo>
                    <a:pt x="777" y="51"/>
                    <a:pt x="777" y="51"/>
                    <a:pt x="777" y="51"/>
                  </a:cubicBezTo>
                  <a:cubicBezTo>
                    <a:pt x="777" y="12"/>
                    <a:pt x="777" y="12"/>
                    <a:pt x="777" y="12"/>
                  </a:cubicBezTo>
                  <a:cubicBezTo>
                    <a:pt x="777" y="5"/>
                    <a:pt x="781" y="0"/>
                    <a:pt x="78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6">
                    <a:lumMod val="75000"/>
                  </a:schemeClr>
                </a:gs>
                <a:gs pos="86000">
                  <a:schemeClr val="accent6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8" name="Inhaltsplatzhalter 4"/>
            <p:cNvSpPr txBox="1">
              <a:spLocks/>
            </p:cNvSpPr>
            <p:nvPr/>
          </p:nvSpPr>
          <p:spPr>
            <a:xfrm>
              <a:off x="4314022" y="3963001"/>
              <a:ext cx="66393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ar-SY" sz="2000" b="1" dirty="0">
                  <a:latin typeface="+mj-lt"/>
                </a:rPr>
                <a:t>9</a:t>
              </a:r>
              <a:r>
                <a:rPr lang="en-US" sz="2000" b="1" dirty="0">
                  <a:latin typeface="+mj-lt"/>
                </a:rPr>
                <a:t>0%</a:t>
              </a:r>
              <a:endParaRPr 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13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8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" presetClass="entr" presetSubtype="2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4" grpId="0" animBg="1"/>
      <p:bldP spid="35" grpId="0" animBg="1"/>
      <p:bldP spid="40" grpId="0" animBg="1"/>
      <p:bldP spid="41" grpId="0" animBg="1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Slide</a:t>
            </a: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22276" y="1620062"/>
            <a:ext cx="1406525" cy="1421948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2144834" y="1620062"/>
            <a:ext cx="1406525" cy="1421948"/>
          </a:xfrm>
          <a:custGeom>
            <a:avLst/>
            <a:gdLst>
              <a:gd name="T0" fmla="*/ 109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9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9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9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9" y="217"/>
                  <a:pt x="109" y="217"/>
                  <a:pt x="109" y="217"/>
                </a:cubicBezTo>
                <a:cubicBezTo>
                  <a:pt x="169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3867390" y="1620062"/>
            <a:ext cx="1407927" cy="1421948"/>
          </a:xfrm>
          <a:custGeom>
            <a:avLst/>
            <a:gdLst>
              <a:gd name="T0" fmla="*/ 109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9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9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9" y="0"/>
                </a:moveTo>
                <a:cubicBezTo>
                  <a:pt x="49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9" y="217"/>
                  <a:pt x="109" y="217"/>
                  <a:pt x="109" y="217"/>
                </a:cubicBezTo>
                <a:cubicBezTo>
                  <a:pt x="169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5591348" y="1620062"/>
            <a:ext cx="1406525" cy="1421948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8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7322931" y="1620062"/>
            <a:ext cx="1407927" cy="1421948"/>
          </a:xfrm>
          <a:custGeom>
            <a:avLst/>
            <a:gdLst>
              <a:gd name="T0" fmla="*/ 108 w 217"/>
              <a:gd name="T1" fmla="*/ 0 h 217"/>
              <a:gd name="T2" fmla="*/ 0 w 217"/>
              <a:gd name="T3" fmla="*/ 109 h 217"/>
              <a:gd name="T4" fmla="*/ 0 w 217"/>
              <a:gd name="T5" fmla="*/ 109 h 217"/>
              <a:gd name="T6" fmla="*/ 0 w 217"/>
              <a:gd name="T7" fmla="*/ 109 h 217"/>
              <a:gd name="T8" fmla="*/ 0 w 217"/>
              <a:gd name="T9" fmla="*/ 217 h 217"/>
              <a:gd name="T10" fmla="*/ 108 w 217"/>
              <a:gd name="T11" fmla="*/ 217 h 217"/>
              <a:gd name="T12" fmla="*/ 217 w 217"/>
              <a:gd name="T13" fmla="*/ 109 h 217"/>
              <a:gd name="T14" fmla="*/ 217 w 217"/>
              <a:gd name="T15" fmla="*/ 0 h 217"/>
              <a:gd name="T16" fmla="*/ 108 w 217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108" y="0"/>
                </a:moveTo>
                <a:cubicBezTo>
                  <a:pt x="48" y="0"/>
                  <a:pt x="0" y="4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217"/>
                  <a:pt x="0" y="217"/>
                  <a:pt x="0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68" y="217"/>
                  <a:pt x="217" y="16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lnTo>
                  <a:pt x="1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354183" y="3269118"/>
            <a:ext cx="1542712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6424" y="2026943"/>
            <a:ext cx="658229" cy="608187"/>
            <a:chOff x="2554288" y="1943100"/>
            <a:chExt cx="542925" cy="501650"/>
          </a:xfrm>
          <a:solidFill>
            <a:schemeClr val="bg1"/>
          </a:solidFill>
        </p:grpSpPr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2554288" y="1943100"/>
              <a:ext cx="542925" cy="403225"/>
            </a:xfrm>
            <a:custGeom>
              <a:avLst/>
              <a:gdLst>
                <a:gd name="T0" fmla="*/ 2095 w 3422"/>
                <a:gd name="T1" fmla="*/ 44 h 2536"/>
                <a:gd name="T2" fmla="*/ 2418 w 3422"/>
                <a:gd name="T3" fmla="*/ 212 h 2536"/>
                <a:gd name="T4" fmla="*/ 2659 w 3422"/>
                <a:gd name="T5" fmla="*/ 486 h 2536"/>
                <a:gd name="T6" fmla="*/ 2782 w 3422"/>
                <a:gd name="T7" fmla="*/ 825 h 2536"/>
                <a:gd name="T8" fmla="*/ 3094 w 3422"/>
                <a:gd name="T9" fmla="*/ 984 h 2536"/>
                <a:gd name="T10" fmla="*/ 3317 w 3422"/>
                <a:gd name="T11" fmla="*/ 1253 h 2536"/>
                <a:gd name="T12" fmla="*/ 3419 w 3422"/>
                <a:gd name="T13" fmla="*/ 1593 h 2536"/>
                <a:gd name="T14" fmla="*/ 3383 w 3422"/>
                <a:gd name="T15" fmla="*/ 1921 h 2536"/>
                <a:gd name="T16" fmla="*/ 3235 w 3422"/>
                <a:gd name="T17" fmla="*/ 2207 h 2536"/>
                <a:gd name="T18" fmla="*/ 2991 w 3422"/>
                <a:gd name="T19" fmla="*/ 2422 h 2536"/>
                <a:gd name="T20" fmla="*/ 2692 w 3422"/>
                <a:gd name="T21" fmla="*/ 2529 h 2536"/>
                <a:gd name="T22" fmla="*/ 2039 w 3422"/>
                <a:gd name="T23" fmla="*/ 2514 h 2536"/>
                <a:gd name="T24" fmla="*/ 2006 w 3422"/>
                <a:gd name="T25" fmla="*/ 2419 h 2536"/>
                <a:gd name="T26" fmla="*/ 2077 w 3422"/>
                <a:gd name="T27" fmla="*/ 2348 h 2536"/>
                <a:gd name="T28" fmla="*/ 2800 w 3422"/>
                <a:gd name="T29" fmla="*/ 2303 h 2536"/>
                <a:gd name="T30" fmla="*/ 3052 w 3422"/>
                <a:gd name="T31" fmla="*/ 2127 h 2536"/>
                <a:gd name="T32" fmla="*/ 3204 w 3422"/>
                <a:gd name="T33" fmla="*/ 1857 h 2536"/>
                <a:gd name="T34" fmla="*/ 3221 w 3422"/>
                <a:gd name="T35" fmla="*/ 1546 h 2536"/>
                <a:gd name="T36" fmla="*/ 3109 w 3422"/>
                <a:gd name="T37" fmla="*/ 1274 h 2536"/>
                <a:gd name="T38" fmla="*/ 2900 w 3422"/>
                <a:gd name="T39" fmla="*/ 1077 h 2536"/>
                <a:gd name="T40" fmla="*/ 2662 w 3422"/>
                <a:gd name="T41" fmla="*/ 989 h 2536"/>
                <a:gd name="T42" fmla="*/ 2604 w 3422"/>
                <a:gd name="T43" fmla="*/ 910 h 2536"/>
                <a:gd name="T44" fmla="*/ 2505 w 3422"/>
                <a:gd name="T45" fmla="*/ 596 h 2536"/>
                <a:gd name="T46" fmla="*/ 2296 w 3422"/>
                <a:gd name="T47" fmla="*/ 354 h 2536"/>
                <a:gd name="T48" fmla="*/ 2007 w 3422"/>
                <a:gd name="T49" fmla="*/ 214 h 2536"/>
                <a:gd name="T50" fmla="*/ 1676 w 3422"/>
                <a:gd name="T51" fmla="*/ 199 h 2536"/>
                <a:gd name="T52" fmla="*/ 1377 w 3422"/>
                <a:gd name="T53" fmla="*/ 314 h 2536"/>
                <a:gd name="T54" fmla="*/ 1146 w 3422"/>
                <a:gd name="T55" fmla="*/ 534 h 2536"/>
                <a:gd name="T56" fmla="*/ 1040 w 3422"/>
                <a:gd name="T57" fmla="*/ 690 h 2536"/>
                <a:gd name="T58" fmla="*/ 924 w 3422"/>
                <a:gd name="T59" fmla="*/ 684 h 2536"/>
                <a:gd name="T60" fmla="*/ 705 w 3422"/>
                <a:gd name="T61" fmla="*/ 703 h 2536"/>
                <a:gd name="T62" fmla="*/ 538 w 3422"/>
                <a:gd name="T63" fmla="*/ 849 h 2536"/>
                <a:gd name="T64" fmla="*/ 492 w 3422"/>
                <a:gd name="T65" fmla="*/ 1068 h 2536"/>
                <a:gd name="T66" fmla="*/ 511 w 3422"/>
                <a:gd name="T67" fmla="*/ 1212 h 2536"/>
                <a:gd name="T68" fmla="*/ 382 w 3422"/>
                <a:gd name="T69" fmla="*/ 1326 h 2536"/>
                <a:gd name="T70" fmla="*/ 231 w 3422"/>
                <a:gd name="T71" fmla="*/ 1539 h 2536"/>
                <a:gd name="T72" fmla="*/ 193 w 3422"/>
                <a:gd name="T73" fmla="*/ 1808 h 2536"/>
                <a:gd name="T74" fmla="*/ 293 w 3422"/>
                <a:gd name="T75" fmla="*/ 2086 h 2536"/>
                <a:gd name="T76" fmla="*/ 503 w 3422"/>
                <a:gd name="T77" fmla="*/ 2282 h 2536"/>
                <a:gd name="T78" fmla="*/ 1322 w 3422"/>
                <a:gd name="T79" fmla="*/ 2346 h 2536"/>
                <a:gd name="T80" fmla="*/ 1407 w 3422"/>
                <a:gd name="T81" fmla="*/ 2399 h 2536"/>
                <a:gd name="T82" fmla="*/ 1396 w 3422"/>
                <a:gd name="T83" fmla="*/ 2501 h 2536"/>
                <a:gd name="T84" fmla="*/ 711 w 3422"/>
                <a:gd name="T85" fmla="*/ 2536 h 2536"/>
                <a:gd name="T86" fmla="*/ 408 w 3422"/>
                <a:gd name="T87" fmla="*/ 2448 h 2536"/>
                <a:gd name="T88" fmla="*/ 163 w 3422"/>
                <a:gd name="T89" fmla="*/ 2231 h 2536"/>
                <a:gd name="T90" fmla="*/ 24 w 3422"/>
                <a:gd name="T91" fmla="*/ 1940 h 2536"/>
                <a:gd name="T92" fmla="*/ 11 w 3422"/>
                <a:gd name="T93" fmla="*/ 1618 h 2536"/>
                <a:gd name="T94" fmla="*/ 132 w 3422"/>
                <a:gd name="T95" fmla="*/ 1325 h 2536"/>
                <a:gd name="T96" fmla="*/ 305 w 3422"/>
                <a:gd name="T97" fmla="*/ 1103 h 2536"/>
                <a:gd name="T98" fmla="*/ 327 w 3422"/>
                <a:gd name="T99" fmla="*/ 857 h 2536"/>
                <a:gd name="T100" fmla="*/ 479 w 3422"/>
                <a:gd name="T101" fmla="*/ 626 h 2536"/>
                <a:gd name="T102" fmla="*/ 725 w 3422"/>
                <a:gd name="T103" fmla="*/ 499 h 2536"/>
                <a:gd name="T104" fmla="*/ 982 w 3422"/>
                <a:gd name="T105" fmla="*/ 439 h 2536"/>
                <a:gd name="T106" fmla="*/ 1212 w 3422"/>
                <a:gd name="T107" fmla="*/ 197 h 2536"/>
                <a:gd name="T108" fmla="*/ 1525 w 3422"/>
                <a:gd name="T109" fmla="*/ 41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2" h="2536">
                  <a:moveTo>
                    <a:pt x="1805" y="0"/>
                  </a:moveTo>
                  <a:lnTo>
                    <a:pt x="1879" y="3"/>
                  </a:lnTo>
                  <a:lnTo>
                    <a:pt x="1952" y="12"/>
                  </a:lnTo>
                  <a:lnTo>
                    <a:pt x="2025" y="25"/>
                  </a:lnTo>
                  <a:lnTo>
                    <a:pt x="2095" y="44"/>
                  </a:lnTo>
                  <a:lnTo>
                    <a:pt x="2164" y="68"/>
                  </a:lnTo>
                  <a:lnTo>
                    <a:pt x="2231" y="96"/>
                  </a:lnTo>
                  <a:lnTo>
                    <a:pt x="2296" y="130"/>
                  </a:lnTo>
                  <a:lnTo>
                    <a:pt x="2357" y="168"/>
                  </a:lnTo>
                  <a:lnTo>
                    <a:pt x="2418" y="212"/>
                  </a:lnTo>
                  <a:lnTo>
                    <a:pt x="2474" y="260"/>
                  </a:lnTo>
                  <a:lnTo>
                    <a:pt x="2527" y="312"/>
                  </a:lnTo>
                  <a:lnTo>
                    <a:pt x="2575" y="367"/>
                  </a:lnTo>
                  <a:lnTo>
                    <a:pt x="2619" y="425"/>
                  </a:lnTo>
                  <a:lnTo>
                    <a:pt x="2659" y="486"/>
                  </a:lnTo>
                  <a:lnTo>
                    <a:pt x="2693" y="549"/>
                  </a:lnTo>
                  <a:lnTo>
                    <a:pt x="2723" y="616"/>
                  </a:lnTo>
                  <a:lnTo>
                    <a:pt x="2748" y="683"/>
                  </a:lnTo>
                  <a:lnTo>
                    <a:pt x="2768" y="754"/>
                  </a:lnTo>
                  <a:lnTo>
                    <a:pt x="2782" y="825"/>
                  </a:lnTo>
                  <a:lnTo>
                    <a:pt x="2851" y="846"/>
                  </a:lnTo>
                  <a:lnTo>
                    <a:pt x="2916" y="873"/>
                  </a:lnTo>
                  <a:lnTo>
                    <a:pt x="2979" y="905"/>
                  </a:lnTo>
                  <a:lnTo>
                    <a:pt x="3038" y="943"/>
                  </a:lnTo>
                  <a:lnTo>
                    <a:pt x="3094" y="984"/>
                  </a:lnTo>
                  <a:lnTo>
                    <a:pt x="3146" y="1030"/>
                  </a:lnTo>
                  <a:lnTo>
                    <a:pt x="3195" y="1081"/>
                  </a:lnTo>
                  <a:lnTo>
                    <a:pt x="3240" y="1135"/>
                  </a:lnTo>
                  <a:lnTo>
                    <a:pt x="3280" y="1192"/>
                  </a:lnTo>
                  <a:lnTo>
                    <a:pt x="3317" y="1253"/>
                  </a:lnTo>
                  <a:lnTo>
                    <a:pt x="3347" y="1316"/>
                  </a:lnTo>
                  <a:lnTo>
                    <a:pt x="3373" y="1383"/>
                  </a:lnTo>
                  <a:lnTo>
                    <a:pt x="3394" y="1451"/>
                  </a:lnTo>
                  <a:lnTo>
                    <a:pt x="3409" y="1522"/>
                  </a:lnTo>
                  <a:lnTo>
                    <a:pt x="3419" y="1593"/>
                  </a:lnTo>
                  <a:lnTo>
                    <a:pt x="3422" y="1667"/>
                  </a:lnTo>
                  <a:lnTo>
                    <a:pt x="3420" y="1731"/>
                  </a:lnTo>
                  <a:lnTo>
                    <a:pt x="3412" y="1796"/>
                  </a:lnTo>
                  <a:lnTo>
                    <a:pt x="3400" y="1859"/>
                  </a:lnTo>
                  <a:lnTo>
                    <a:pt x="3383" y="1921"/>
                  </a:lnTo>
                  <a:lnTo>
                    <a:pt x="3362" y="1983"/>
                  </a:lnTo>
                  <a:lnTo>
                    <a:pt x="3337" y="2042"/>
                  </a:lnTo>
                  <a:lnTo>
                    <a:pt x="3307" y="2099"/>
                  </a:lnTo>
                  <a:lnTo>
                    <a:pt x="3273" y="2154"/>
                  </a:lnTo>
                  <a:lnTo>
                    <a:pt x="3235" y="2207"/>
                  </a:lnTo>
                  <a:lnTo>
                    <a:pt x="3192" y="2257"/>
                  </a:lnTo>
                  <a:lnTo>
                    <a:pt x="3146" y="2304"/>
                  </a:lnTo>
                  <a:lnTo>
                    <a:pt x="3096" y="2348"/>
                  </a:lnTo>
                  <a:lnTo>
                    <a:pt x="3045" y="2386"/>
                  </a:lnTo>
                  <a:lnTo>
                    <a:pt x="2991" y="2422"/>
                  </a:lnTo>
                  <a:lnTo>
                    <a:pt x="2934" y="2452"/>
                  </a:lnTo>
                  <a:lnTo>
                    <a:pt x="2876" y="2478"/>
                  </a:lnTo>
                  <a:lnTo>
                    <a:pt x="2816" y="2500"/>
                  </a:lnTo>
                  <a:lnTo>
                    <a:pt x="2754" y="2516"/>
                  </a:lnTo>
                  <a:lnTo>
                    <a:pt x="2692" y="2529"/>
                  </a:lnTo>
                  <a:lnTo>
                    <a:pt x="2628" y="2535"/>
                  </a:lnTo>
                  <a:lnTo>
                    <a:pt x="2099" y="2535"/>
                  </a:lnTo>
                  <a:lnTo>
                    <a:pt x="2077" y="2533"/>
                  </a:lnTo>
                  <a:lnTo>
                    <a:pt x="2057" y="2526"/>
                  </a:lnTo>
                  <a:lnTo>
                    <a:pt x="2039" y="2514"/>
                  </a:lnTo>
                  <a:lnTo>
                    <a:pt x="2025" y="2500"/>
                  </a:lnTo>
                  <a:lnTo>
                    <a:pt x="2013" y="2482"/>
                  </a:lnTo>
                  <a:lnTo>
                    <a:pt x="2006" y="2462"/>
                  </a:lnTo>
                  <a:lnTo>
                    <a:pt x="2004" y="2440"/>
                  </a:lnTo>
                  <a:lnTo>
                    <a:pt x="2006" y="2419"/>
                  </a:lnTo>
                  <a:lnTo>
                    <a:pt x="2013" y="2399"/>
                  </a:lnTo>
                  <a:lnTo>
                    <a:pt x="2025" y="2381"/>
                  </a:lnTo>
                  <a:lnTo>
                    <a:pt x="2039" y="2367"/>
                  </a:lnTo>
                  <a:lnTo>
                    <a:pt x="2057" y="2355"/>
                  </a:lnTo>
                  <a:lnTo>
                    <a:pt x="2077" y="2348"/>
                  </a:lnTo>
                  <a:lnTo>
                    <a:pt x="2099" y="2346"/>
                  </a:lnTo>
                  <a:lnTo>
                    <a:pt x="2617" y="2346"/>
                  </a:lnTo>
                  <a:lnTo>
                    <a:pt x="2681" y="2338"/>
                  </a:lnTo>
                  <a:lnTo>
                    <a:pt x="2741" y="2323"/>
                  </a:lnTo>
                  <a:lnTo>
                    <a:pt x="2800" y="2303"/>
                  </a:lnTo>
                  <a:lnTo>
                    <a:pt x="2856" y="2277"/>
                  </a:lnTo>
                  <a:lnTo>
                    <a:pt x="2910" y="2247"/>
                  </a:lnTo>
                  <a:lnTo>
                    <a:pt x="2961" y="2211"/>
                  </a:lnTo>
                  <a:lnTo>
                    <a:pt x="3008" y="2172"/>
                  </a:lnTo>
                  <a:lnTo>
                    <a:pt x="3052" y="2127"/>
                  </a:lnTo>
                  <a:lnTo>
                    <a:pt x="3091" y="2079"/>
                  </a:lnTo>
                  <a:lnTo>
                    <a:pt x="3126" y="2028"/>
                  </a:lnTo>
                  <a:lnTo>
                    <a:pt x="3158" y="1973"/>
                  </a:lnTo>
                  <a:lnTo>
                    <a:pt x="3184" y="1916"/>
                  </a:lnTo>
                  <a:lnTo>
                    <a:pt x="3204" y="1857"/>
                  </a:lnTo>
                  <a:lnTo>
                    <a:pt x="3219" y="1795"/>
                  </a:lnTo>
                  <a:lnTo>
                    <a:pt x="3228" y="1731"/>
                  </a:lnTo>
                  <a:lnTo>
                    <a:pt x="3231" y="1667"/>
                  </a:lnTo>
                  <a:lnTo>
                    <a:pt x="3228" y="1606"/>
                  </a:lnTo>
                  <a:lnTo>
                    <a:pt x="3221" y="1546"/>
                  </a:lnTo>
                  <a:lnTo>
                    <a:pt x="3208" y="1488"/>
                  </a:lnTo>
                  <a:lnTo>
                    <a:pt x="3190" y="1430"/>
                  </a:lnTo>
                  <a:lnTo>
                    <a:pt x="3167" y="1375"/>
                  </a:lnTo>
                  <a:lnTo>
                    <a:pt x="3140" y="1324"/>
                  </a:lnTo>
                  <a:lnTo>
                    <a:pt x="3109" y="1274"/>
                  </a:lnTo>
                  <a:lnTo>
                    <a:pt x="3075" y="1227"/>
                  </a:lnTo>
                  <a:lnTo>
                    <a:pt x="3036" y="1184"/>
                  </a:lnTo>
                  <a:lnTo>
                    <a:pt x="2993" y="1144"/>
                  </a:lnTo>
                  <a:lnTo>
                    <a:pt x="2949" y="1109"/>
                  </a:lnTo>
                  <a:lnTo>
                    <a:pt x="2900" y="1077"/>
                  </a:lnTo>
                  <a:lnTo>
                    <a:pt x="2849" y="1048"/>
                  </a:lnTo>
                  <a:lnTo>
                    <a:pt x="2796" y="1026"/>
                  </a:lnTo>
                  <a:lnTo>
                    <a:pt x="2740" y="1008"/>
                  </a:lnTo>
                  <a:lnTo>
                    <a:pt x="2682" y="996"/>
                  </a:lnTo>
                  <a:lnTo>
                    <a:pt x="2662" y="989"/>
                  </a:lnTo>
                  <a:lnTo>
                    <a:pt x="2644" y="980"/>
                  </a:lnTo>
                  <a:lnTo>
                    <a:pt x="2629" y="966"/>
                  </a:lnTo>
                  <a:lnTo>
                    <a:pt x="2616" y="950"/>
                  </a:lnTo>
                  <a:lnTo>
                    <a:pt x="2608" y="931"/>
                  </a:lnTo>
                  <a:lnTo>
                    <a:pt x="2604" y="910"/>
                  </a:lnTo>
                  <a:lnTo>
                    <a:pt x="2594" y="843"/>
                  </a:lnTo>
                  <a:lnTo>
                    <a:pt x="2579" y="778"/>
                  </a:lnTo>
                  <a:lnTo>
                    <a:pt x="2559" y="714"/>
                  </a:lnTo>
                  <a:lnTo>
                    <a:pt x="2535" y="654"/>
                  </a:lnTo>
                  <a:lnTo>
                    <a:pt x="2505" y="596"/>
                  </a:lnTo>
                  <a:lnTo>
                    <a:pt x="2472" y="541"/>
                  </a:lnTo>
                  <a:lnTo>
                    <a:pt x="2433" y="489"/>
                  </a:lnTo>
                  <a:lnTo>
                    <a:pt x="2392" y="440"/>
                  </a:lnTo>
                  <a:lnTo>
                    <a:pt x="2346" y="396"/>
                  </a:lnTo>
                  <a:lnTo>
                    <a:pt x="2296" y="354"/>
                  </a:lnTo>
                  <a:lnTo>
                    <a:pt x="2244" y="317"/>
                  </a:lnTo>
                  <a:lnTo>
                    <a:pt x="2189" y="285"/>
                  </a:lnTo>
                  <a:lnTo>
                    <a:pt x="2131" y="255"/>
                  </a:lnTo>
                  <a:lnTo>
                    <a:pt x="2069" y="233"/>
                  </a:lnTo>
                  <a:lnTo>
                    <a:pt x="2007" y="214"/>
                  </a:lnTo>
                  <a:lnTo>
                    <a:pt x="1942" y="199"/>
                  </a:lnTo>
                  <a:lnTo>
                    <a:pt x="1875" y="191"/>
                  </a:lnTo>
                  <a:lnTo>
                    <a:pt x="1806" y="189"/>
                  </a:lnTo>
                  <a:lnTo>
                    <a:pt x="1740" y="191"/>
                  </a:lnTo>
                  <a:lnTo>
                    <a:pt x="1676" y="199"/>
                  </a:lnTo>
                  <a:lnTo>
                    <a:pt x="1612" y="213"/>
                  </a:lnTo>
                  <a:lnTo>
                    <a:pt x="1551" y="231"/>
                  </a:lnTo>
                  <a:lnTo>
                    <a:pt x="1490" y="253"/>
                  </a:lnTo>
                  <a:lnTo>
                    <a:pt x="1432" y="281"/>
                  </a:lnTo>
                  <a:lnTo>
                    <a:pt x="1377" y="314"/>
                  </a:lnTo>
                  <a:lnTo>
                    <a:pt x="1324" y="350"/>
                  </a:lnTo>
                  <a:lnTo>
                    <a:pt x="1275" y="390"/>
                  </a:lnTo>
                  <a:lnTo>
                    <a:pt x="1229" y="434"/>
                  </a:lnTo>
                  <a:lnTo>
                    <a:pt x="1186" y="483"/>
                  </a:lnTo>
                  <a:lnTo>
                    <a:pt x="1146" y="534"/>
                  </a:lnTo>
                  <a:lnTo>
                    <a:pt x="1112" y="589"/>
                  </a:lnTo>
                  <a:lnTo>
                    <a:pt x="1081" y="648"/>
                  </a:lnTo>
                  <a:lnTo>
                    <a:pt x="1071" y="664"/>
                  </a:lnTo>
                  <a:lnTo>
                    <a:pt x="1057" y="679"/>
                  </a:lnTo>
                  <a:lnTo>
                    <a:pt x="1040" y="690"/>
                  </a:lnTo>
                  <a:lnTo>
                    <a:pt x="1022" y="698"/>
                  </a:lnTo>
                  <a:lnTo>
                    <a:pt x="1003" y="702"/>
                  </a:lnTo>
                  <a:lnTo>
                    <a:pt x="982" y="701"/>
                  </a:lnTo>
                  <a:lnTo>
                    <a:pt x="962" y="696"/>
                  </a:lnTo>
                  <a:lnTo>
                    <a:pt x="924" y="684"/>
                  </a:lnTo>
                  <a:lnTo>
                    <a:pt x="883" y="677"/>
                  </a:lnTo>
                  <a:lnTo>
                    <a:pt x="842" y="675"/>
                  </a:lnTo>
                  <a:lnTo>
                    <a:pt x="794" y="678"/>
                  </a:lnTo>
                  <a:lnTo>
                    <a:pt x="748" y="687"/>
                  </a:lnTo>
                  <a:lnTo>
                    <a:pt x="705" y="703"/>
                  </a:lnTo>
                  <a:lnTo>
                    <a:pt x="664" y="723"/>
                  </a:lnTo>
                  <a:lnTo>
                    <a:pt x="627" y="748"/>
                  </a:lnTo>
                  <a:lnTo>
                    <a:pt x="593" y="778"/>
                  </a:lnTo>
                  <a:lnTo>
                    <a:pt x="563" y="812"/>
                  </a:lnTo>
                  <a:lnTo>
                    <a:pt x="538" y="849"/>
                  </a:lnTo>
                  <a:lnTo>
                    <a:pt x="518" y="890"/>
                  </a:lnTo>
                  <a:lnTo>
                    <a:pt x="502" y="933"/>
                  </a:lnTo>
                  <a:lnTo>
                    <a:pt x="493" y="979"/>
                  </a:lnTo>
                  <a:lnTo>
                    <a:pt x="490" y="1027"/>
                  </a:lnTo>
                  <a:lnTo>
                    <a:pt x="492" y="1068"/>
                  </a:lnTo>
                  <a:lnTo>
                    <a:pt x="499" y="1109"/>
                  </a:lnTo>
                  <a:lnTo>
                    <a:pt x="510" y="1148"/>
                  </a:lnTo>
                  <a:lnTo>
                    <a:pt x="516" y="1170"/>
                  </a:lnTo>
                  <a:lnTo>
                    <a:pt x="516" y="1192"/>
                  </a:lnTo>
                  <a:lnTo>
                    <a:pt x="511" y="1212"/>
                  </a:lnTo>
                  <a:lnTo>
                    <a:pt x="501" y="1232"/>
                  </a:lnTo>
                  <a:lnTo>
                    <a:pt x="487" y="1249"/>
                  </a:lnTo>
                  <a:lnTo>
                    <a:pt x="469" y="1263"/>
                  </a:lnTo>
                  <a:lnTo>
                    <a:pt x="424" y="1292"/>
                  </a:lnTo>
                  <a:lnTo>
                    <a:pt x="382" y="1326"/>
                  </a:lnTo>
                  <a:lnTo>
                    <a:pt x="344" y="1363"/>
                  </a:lnTo>
                  <a:lnTo>
                    <a:pt x="309" y="1402"/>
                  </a:lnTo>
                  <a:lnTo>
                    <a:pt x="279" y="1446"/>
                  </a:lnTo>
                  <a:lnTo>
                    <a:pt x="253" y="1492"/>
                  </a:lnTo>
                  <a:lnTo>
                    <a:pt x="231" y="1539"/>
                  </a:lnTo>
                  <a:lnTo>
                    <a:pt x="213" y="1589"/>
                  </a:lnTo>
                  <a:lnTo>
                    <a:pt x="201" y="1641"/>
                  </a:lnTo>
                  <a:lnTo>
                    <a:pt x="192" y="1694"/>
                  </a:lnTo>
                  <a:lnTo>
                    <a:pt x="190" y="1748"/>
                  </a:lnTo>
                  <a:lnTo>
                    <a:pt x="193" y="1808"/>
                  </a:lnTo>
                  <a:lnTo>
                    <a:pt x="203" y="1868"/>
                  </a:lnTo>
                  <a:lnTo>
                    <a:pt x="217" y="1927"/>
                  </a:lnTo>
                  <a:lnTo>
                    <a:pt x="238" y="1983"/>
                  </a:lnTo>
                  <a:lnTo>
                    <a:pt x="263" y="2036"/>
                  </a:lnTo>
                  <a:lnTo>
                    <a:pt x="293" y="2086"/>
                  </a:lnTo>
                  <a:lnTo>
                    <a:pt x="328" y="2133"/>
                  </a:lnTo>
                  <a:lnTo>
                    <a:pt x="367" y="2177"/>
                  </a:lnTo>
                  <a:lnTo>
                    <a:pt x="408" y="2216"/>
                  </a:lnTo>
                  <a:lnTo>
                    <a:pt x="454" y="2251"/>
                  </a:lnTo>
                  <a:lnTo>
                    <a:pt x="503" y="2282"/>
                  </a:lnTo>
                  <a:lnTo>
                    <a:pt x="554" y="2307"/>
                  </a:lnTo>
                  <a:lnTo>
                    <a:pt x="608" y="2326"/>
                  </a:lnTo>
                  <a:lnTo>
                    <a:pt x="663" y="2340"/>
                  </a:lnTo>
                  <a:lnTo>
                    <a:pt x="719" y="2346"/>
                  </a:lnTo>
                  <a:lnTo>
                    <a:pt x="1322" y="2346"/>
                  </a:lnTo>
                  <a:lnTo>
                    <a:pt x="1344" y="2349"/>
                  </a:lnTo>
                  <a:lnTo>
                    <a:pt x="1364" y="2356"/>
                  </a:lnTo>
                  <a:lnTo>
                    <a:pt x="1381" y="2367"/>
                  </a:lnTo>
                  <a:lnTo>
                    <a:pt x="1396" y="2381"/>
                  </a:lnTo>
                  <a:lnTo>
                    <a:pt x="1407" y="2399"/>
                  </a:lnTo>
                  <a:lnTo>
                    <a:pt x="1415" y="2420"/>
                  </a:lnTo>
                  <a:lnTo>
                    <a:pt x="1417" y="2441"/>
                  </a:lnTo>
                  <a:lnTo>
                    <a:pt x="1415" y="2463"/>
                  </a:lnTo>
                  <a:lnTo>
                    <a:pt x="1407" y="2483"/>
                  </a:lnTo>
                  <a:lnTo>
                    <a:pt x="1396" y="2501"/>
                  </a:lnTo>
                  <a:lnTo>
                    <a:pt x="1381" y="2515"/>
                  </a:lnTo>
                  <a:lnTo>
                    <a:pt x="1364" y="2527"/>
                  </a:lnTo>
                  <a:lnTo>
                    <a:pt x="1344" y="2534"/>
                  </a:lnTo>
                  <a:lnTo>
                    <a:pt x="1322" y="2536"/>
                  </a:lnTo>
                  <a:lnTo>
                    <a:pt x="711" y="2536"/>
                  </a:lnTo>
                  <a:lnTo>
                    <a:pt x="648" y="2530"/>
                  </a:lnTo>
                  <a:lnTo>
                    <a:pt x="586" y="2517"/>
                  </a:lnTo>
                  <a:lnTo>
                    <a:pt x="525" y="2500"/>
                  </a:lnTo>
                  <a:lnTo>
                    <a:pt x="466" y="2476"/>
                  </a:lnTo>
                  <a:lnTo>
                    <a:pt x="408" y="2448"/>
                  </a:lnTo>
                  <a:lnTo>
                    <a:pt x="353" y="2413"/>
                  </a:lnTo>
                  <a:lnTo>
                    <a:pt x="301" y="2374"/>
                  </a:lnTo>
                  <a:lnTo>
                    <a:pt x="252" y="2330"/>
                  </a:lnTo>
                  <a:lnTo>
                    <a:pt x="205" y="2282"/>
                  </a:lnTo>
                  <a:lnTo>
                    <a:pt x="163" y="2231"/>
                  </a:lnTo>
                  <a:lnTo>
                    <a:pt x="126" y="2177"/>
                  </a:lnTo>
                  <a:lnTo>
                    <a:pt x="93" y="2120"/>
                  </a:lnTo>
                  <a:lnTo>
                    <a:pt x="64" y="2062"/>
                  </a:lnTo>
                  <a:lnTo>
                    <a:pt x="42" y="2001"/>
                  </a:lnTo>
                  <a:lnTo>
                    <a:pt x="24" y="1940"/>
                  </a:lnTo>
                  <a:lnTo>
                    <a:pt x="10" y="1877"/>
                  </a:lnTo>
                  <a:lnTo>
                    <a:pt x="3" y="1813"/>
                  </a:lnTo>
                  <a:lnTo>
                    <a:pt x="0" y="1748"/>
                  </a:lnTo>
                  <a:lnTo>
                    <a:pt x="3" y="1683"/>
                  </a:lnTo>
                  <a:lnTo>
                    <a:pt x="11" y="1618"/>
                  </a:lnTo>
                  <a:lnTo>
                    <a:pt x="25" y="1556"/>
                  </a:lnTo>
                  <a:lnTo>
                    <a:pt x="45" y="1495"/>
                  </a:lnTo>
                  <a:lnTo>
                    <a:pt x="69" y="1436"/>
                  </a:lnTo>
                  <a:lnTo>
                    <a:pt x="98" y="1379"/>
                  </a:lnTo>
                  <a:lnTo>
                    <a:pt x="132" y="1325"/>
                  </a:lnTo>
                  <a:lnTo>
                    <a:pt x="170" y="1274"/>
                  </a:lnTo>
                  <a:lnTo>
                    <a:pt x="213" y="1225"/>
                  </a:lnTo>
                  <a:lnTo>
                    <a:pt x="260" y="1181"/>
                  </a:lnTo>
                  <a:lnTo>
                    <a:pt x="311" y="1141"/>
                  </a:lnTo>
                  <a:lnTo>
                    <a:pt x="305" y="1103"/>
                  </a:lnTo>
                  <a:lnTo>
                    <a:pt x="301" y="1066"/>
                  </a:lnTo>
                  <a:lnTo>
                    <a:pt x="299" y="1028"/>
                  </a:lnTo>
                  <a:lnTo>
                    <a:pt x="302" y="970"/>
                  </a:lnTo>
                  <a:lnTo>
                    <a:pt x="312" y="913"/>
                  </a:lnTo>
                  <a:lnTo>
                    <a:pt x="327" y="857"/>
                  </a:lnTo>
                  <a:lnTo>
                    <a:pt x="348" y="805"/>
                  </a:lnTo>
                  <a:lnTo>
                    <a:pt x="374" y="755"/>
                  </a:lnTo>
                  <a:lnTo>
                    <a:pt x="404" y="708"/>
                  </a:lnTo>
                  <a:lnTo>
                    <a:pt x="440" y="665"/>
                  </a:lnTo>
                  <a:lnTo>
                    <a:pt x="479" y="626"/>
                  </a:lnTo>
                  <a:lnTo>
                    <a:pt x="522" y="591"/>
                  </a:lnTo>
                  <a:lnTo>
                    <a:pt x="569" y="561"/>
                  </a:lnTo>
                  <a:lnTo>
                    <a:pt x="618" y="535"/>
                  </a:lnTo>
                  <a:lnTo>
                    <a:pt x="671" y="514"/>
                  </a:lnTo>
                  <a:lnTo>
                    <a:pt x="725" y="499"/>
                  </a:lnTo>
                  <a:lnTo>
                    <a:pt x="784" y="490"/>
                  </a:lnTo>
                  <a:lnTo>
                    <a:pt x="842" y="486"/>
                  </a:lnTo>
                  <a:lnTo>
                    <a:pt x="895" y="489"/>
                  </a:lnTo>
                  <a:lnTo>
                    <a:pt x="946" y="496"/>
                  </a:lnTo>
                  <a:lnTo>
                    <a:pt x="982" y="439"/>
                  </a:lnTo>
                  <a:lnTo>
                    <a:pt x="1021" y="384"/>
                  </a:lnTo>
                  <a:lnTo>
                    <a:pt x="1063" y="333"/>
                  </a:lnTo>
                  <a:lnTo>
                    <a:pt x="1110" y="285"/>
                  </a:lnTo>
                  <a:lnTo>
                    <a:pt x="1160" y="239"/>
                  </a:lnTo>
                  <a:lnTo>
                    <a:pt x="1212" y="197"/>
                  </a:lnTo>
                  <a:lnTo>
                    <a:pt x="1268" y="158"/>
                  </a:lnTo>
                  <a:lnTo>
                    <a:pt x="1329" y="122"/>
                  </a:lnTo>
                  <a:lnTo>
                    <a:pt x="1393" y="90"/>
                  </a:lnTo>
                  <a:lnTo>
                    <a:pt x="1457" y="62"/>
                  </a:lnTo>
                  <a:lnTo>
                    <a:pt x="1525" y="41"/>
                  </a:lnTo>
                  <a:lnTo>
                    <a:pt x="1593" y="23"/>
                  </a:lnTo>
                  <a:lnTo>
                    <a:pt x="1663" y="10"/>
                  </a:lnTo>
                  <a:lnTo>
                    <a:pt x="1734" y="3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2730500" y="2130425"/>
              <a:ext cx="190500" cy="314325"/>
            </a:xfrm>
            <a:custGeom>
              <a:avLst/>
              <a:gdLst>
                <a:gd name="T0" fmla="*/ 597 w 1194"/>
                <a:gd name="T1" fmla="*/ 0 h 1985"/>
                <a:gd name="T2" fmla="*/ 616 w 1194"/>
                <a:gd name="T3" fmla="*/ 1 h 1985"/>
                <a:gd name="T4" fmla="*/ 633 w 1194"/>
                <a:gd name="T5" fmla="*/ 7 h 1985"/>
                <a:gd name="T6" fmla="*/ 650 w 1194"/>
                <a:gd name="T7" fmla="*/ 16 h 1985"/>
                <a:gd name="T8" fmla="*/ 664 w 1194"/>
                <a:gd name="T9" fmla="*/ 28 h 1985"/>
                <a:gd name="T10" fmla="*/ 1167 w 1194"/>
                <a:gd name="T11" fmla="*/ 530 h 1985"/>
                <a:gd name="T12" fmla="*/ 1181 w 1194"/>
                <a:gd name="T13" fmla="*/ 547 h 1985"/>
                <a:gd name="T14" fmla="*/ 1190 w 1194"/>
                <a:gd name="T15" fmla="*/ 567 h 1985"/>
                <a:gd name="T16" fmla="*/ 1194 w 1194"/>
                <a:gd name="T17" fmla="*/ 587 h 1985"/>
                <a:gd name="T18" fmla="*/ 1194 w 1194"/>
                <a:gd name="T19" fmla="*/ 607 h 1985"/>
                <a:gd name="T20" fmla="*/ 1190 w 1194"/>
                <a:gd name="T21" fmla="*/ 628 h 1985"/>
                <a:gd name="T22" fmla="*/ 1181 w 1194"/>
                <a:gd name="T23" fmla="*/ 647 h 1985"/>
                <a:gd name="T24" fmla="*/ 1167 w 1194"/>
                <a:gd name="T25" fmla="*/ 664 h 1985"/>
                <a:gd name="T26" fmla="*/ 1150 w 1194"/>
                <a:gd name="T27" fmla="*/ 678 h 1985"/>
                <a:gd name="T28" fmla="*/ 1131 w 1194"/>
                <a:gd name="T29" fmla="*/ 687 h 1985"/>
                <a:gd name="T30" fmla="*/ 1110 w 1194"/>
                <a:gd name="T31" fmla="*/ 691 h 1985"/>
                <a:gd name="T32" fmla="*/ 1090 w 1194"/>
                <a:gd name="T33" fmla="*/ 691 h 1985"/>
                <a:gd name="T34" fmla="*/ 1070 w 1194"/>
                <a:gd name="T35" fmla="*/ 687 h 1985"/>
                <a:gd name="T36" fmla="*/ 1050 w 1194"/>
                <a:gd name="T37" fmla="*/ 678 h 1985"/>
                <a:gd name="T38" fmla="*/ 1033 w 1194"/>
                <a:gd name="T39" fmla="*/ 664 h 1985"/>
                <a:gd name="T40" fmla="*/ 692 w 1194"/>
                <a:gd name="T41" fmla="*/ 324 h 1985"/>
                <a:gd name="T42" fmla="*/ 692 w 1194"/>
                <a:gd name="T43" fmla="*/ 1889 h 1985"/>
                <a:gd name="T44" fmla="*/ 689 w 1194"/>
                <a:gd name="T45" fmla="*/ 1912 h 1985"/>
                <a:gd name="T46" fmla="*/ 682 w 1194"/>
                <a:gd name="T47" fmla="*/ 1932 h 1985"/>
                <a:gd name="T48" fmla="*/ 672 w 1194"/>
                <a:gd name="T49" fmla="*/ 1949 h 1985"/>
                <a:gd name="T50" fmla="*/ 657 w 1194"/>
                <a:gd name="T51" fmla="*/ 1964 h 1985"/>
                <a:gd name="T52" fmla="*/ 639 w 1194"/>
                <a:gd name="T53" fmla="*/ 1975 h 1985"/>
                <a:gd name="T54" fmla="*/ 619 w 1194"/>
                <a:gd name="T55" fmla="*/ 1982 h 1985"/>
                <a:gd name="T56" fmla="*/ 597 w 1194"/>
                <a:gd name="T57" fmla="*/ 1985 h 1985"/>
                <a:gd name="T58" fmla="*/ 575 w 1194"/>
                <a:gd name="T59" fmla="*/ 1982 h 1985"/>
                <a:gd name="T60" fmla="*/ 555 w 1194"/>
                <a:gd name="T61" fmla="*/ 1975 h 1985"/>
                <a:gd name="T62" fmla="*/ 538 w 1194"/>
                <a:gd name="T63" fmla="*/ 1964 h 1985"/>
                <a:gd name="T64" fmla="*/ 523 w 1194"/>
                <a:gd name="T65" fmla="*/ 1949 h 1985"/>
                <a:gd name="T66" fmla="*/ 512 w 1194"/>
                <a:gd name="T67" fmla="*/ 1932 h 1985"/>
                <a:gd name="T68" fmla="*/ 504 w 1194"/>
                <a:gd name="T69" fmla="*/ 1912 h 1985"/>
                <a:gd name="T70" fmla="*/ 502 w 1194"/>
                <a:gd name="T71" fmla="*/ 1889 h 1985"/>
                <a:gd name="T72" fmla="*/ 502 w 1194"/>
                <a:gd name="T73" fmla="*/ 324 h 1985"/>
                <a:gd name="T74" fmla="*/ 161 w 1194"/>
                <a:gd name="T75" fmla="*/ 664 h 1985"/>
                <a:gd name="T76" fmla="*/ 146 w 1194"/>
                <a:gd name="T77" fmla="*/ 677 h 1985"/>
                <a:gd name="T78" fmla="*/ 129 w 1194"/>
                <a:gd name="T79" fmla="*/ 685 h 1985"/>
                <a:gd name="T80" fmla="*/ 112 w 1194"/>
                <a:gd name="T81" fmla="*/ 690 h 1985"/>
                <a:gd name="T82" fmla="*/ 94 w 1194"/>
                <a:gd name="T83" fmla="*/ 692 h 1985"/>
                <a:gd name="T84" fmla="*/ 76 w 1194"/>
                <a:gd name="T85" fmla="*/ 690 h 1985"/>
                <a:gd name="T86" fmla="*/ 58 w 1194"/>
                <a:gd name="T87" fmla="*/ 685 h 1985"/>
                <a:gd name="T88" fmla="*/ 42 w 1194"/>
                <a:gd name="T89" fmla="*/ 677 h 1985"/>
                <a:gd name="T90" fmla="*/ 27 w 1194"/>
                <a:gd name="T91" fmla="*/ 664 h 1985"/>
                <a:gd name="T92" fmla="*/ 14 w 1194"/>
                <a:gd name="T93" fmla="*/ 647 h 1985"/>
                <a:gd name="T94" fmla="*/ 4 w 1194"/>
                <a:gd name="T95" fmla="*/ 628 h 1985"/>
                <a:gd name="T96" fmla="*/ 0 w 1194"/>
                <a:gd name="T97" fmla="*/ 607 h 1985"/>
                <a:gd name="T98" fmla="*/ 0 w 1194"/>
                <a:gd name="T99" fmla="*/ 587 h 1985"/>
                <a:gd name="T100" fmla="*/ 4 w 1194"/>
                <a:gd name="T101" fmla="*/ 567 h 1985"/>
                <a:gd name="T102" fmla="*/ 14 w 1194"/>
                <a:gd name="T103" fmla="*/ 547 h 1985"/>
                <a:gd name="T104" fmla="*/ 27 w 1194"/>
                <a:gd name="T105" fmla="*/ 530 h 1985"/>
                <a:gd name="T106" fmla="*/ 530 w 1194"/>
                <a:gd name="T107" fmla="*/ 28 h 1985"/>
                <a:gd name="T108" fmla="*/ 545 w 1194"/>
                <a:gd name="T109" fmla="*/ 16 h 1985"/>
                <a:gd name="T110" fmla="*/ 562 w 1194"/>
                <a:gd name="T111" fmla="*/ 6 h 1985"/>
                <a:gd name="T112" fmla="*/ 579 w 1194"/>
                <a:gd name="T113" fmla="*/ 1 h 1985"/>
                <a:gd name="T114" fmla="*/ 597 w 1194"/>
                <a:gd name="T115" fmla="*/ 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4" h="1985">
                  <a:moveTo>
                    <a:pt x="597" y="0"/>
                  </a:moveTo>
                  <a:lnTo>
                    <a:pt x="616" y="1"/>
                  </a:lnTo>
                  <a:lnTo>
                    <a:pt x="633" y="7"/>
                  </a:lnTo>
                  <a:lnTo>
                    <a:pt x="650" y="16"/>
                  </a:lnTo>
                  <a:lnTo>
                    <a:pt x="664" y="28"/>
                  </a:lnTo>
                  <a:lnTo>
                    <a:pt x="1167" y="530"/>
                  </a:lnTo>
                  <a:lnTo>
                    <a:pt x="1181" y="547"/>
                  </a:lnTo>
                  <a:lnTo>
                    <a:pt x="1190" y="567"/>
                  </a:lnTo>
                  <a:lnTo>
                    <a:pt x="1194" y="587"/>
                  </a:lnTo>
                  <a:lnTo>
                    <a:pt x="1194" y="607"/>
                  </a:lnTo>
                  <a:lnTo>
                    <a:pt x="1190" y="628"/>
                  </a:lnTo>
                  <a:lnTo>
                    <a:pt x="1181" y="647"/>
                  </a:lnTo>
                  <a:lnTo>
                    <a:pt x="1167" y="664"/>
                  </a:lnTo>
                  <a:lnTo>
                    <a:pt x="1150" y="678"/>
                  </a:lnTo>
                  <a:lnTo>
                    <a:pt x="1131" y="687"/>
                  </a:lnTo>
                  <a:lnTo>
                    <a:pt x="1110" y="691"/>
                  </a:lnTo>
                  <a:lnTo>
                    <a:pt x="1090" y="691"/>
                  </a:lnTo>
                  <a:lnTo>
                    <a:pt x="1070" y="687"/>
                  </a:lnTo>
                  <a:lnTo>
                    <a:pt x="1050" y="678"/>
                  </a:lnTo>
                  <a:lnTo>
                    <a:pt x="1033" y="664"/>
                  </a:lnTo>
                  <a:lnTo>
                    <a:pt x="692" y="324"/>
                  </a:lnTo>
                  <a:lnTo>
                    <a:pt x="692" y="1889"/>
                  </a:lnTo>
                  <a:lnTo>
                    <a:pt x="689" y="1912"/>
                  </a:lnTo>
                  <a:lnTo>
                    <a:pt x="682" y="1932"/>
                  </a:lnTo>
                  <a:lnTo>
                    <a:pt x="672" y="1949"/>
                  </a:lnTo>
                  <a:lnTo>
                    <a:pt x="657" y="1964"/>
                  </a:lnTo>
                  <a:lnTo>
                    <a:pt x="639" y="1975"/>
                  </a:lnTo>
                  <a:lnTo>
                    <a:pt x="619" y="1982"/>
                  </a:lnTo>
                  <a:lnTo>
                    <a:pt x="597" y="1985"/>
                  </a:lnTo>
                  <a:lnTo>
                    <a:pt x="575" y="1982"/>
                  </a:lnTo>
                  <a:lnTo>
                    <a:pt x="555" y="1975"/>
                  </a:lnTo>
                  <a:lnTo>
                    <a:pt x="538" y="1964"/>
                  </a:lnTo>
                  <a:lnTo>
                    <a:pt x="523" y="1949"/>
                  </a:lnTo>
                  <a:lnTo>
                    <a:pt x="512" y="1932"/>
                  </a:lnTo>
                  <a:lnTo>
                    <a:pt x="504" y="1912"/>
                  </a:lnTo>
                  <a:lnTo>
                    <a:pt x="502" y="1889"/>
                  </a:lnTo>
                  <a:lnTo>
                    <a:pt x="502" y="324"/>
                  </a:lnTo>
                  <a:lnTo>
                    <a:pt x="161" y="664"/>
                  </a:lnTo>
                  <a:lnTo>
                    <a:pt x="146" y="677"/>
                  </a:lnTo>
                  <a:lnTo>
                    <a:pt x="129" y="685"/>
                  </a:lnTo>
                  <a:lnTo>
                    <a:pt x="112" y="690"/>
                  </a:lnTo>
                  <a:lnTo>
                    <a:pt x="94" y="692"/>
                  </a:lnTo>
                  <a:lnTo>
                    <a:pt x="76" y="690"/>
                  </a:lnTo>
                  <a:lnTo>
                    <a:pt x="58" y="685"/>
                  </a:lnTo>
                  <a:lnTo>
                    <a:pt x="42" y="677"/>
                  </a:lnTo>
                  <a:lnTo>
                    <a:pt x="27" y="664"/>
                  </a:lnTo>
                  <a:lnTo>
                    <a:pt x="14" y="647"/>
                  </a:lnTo>
                  <a:lnTo>
                    <a:pt x="4" y="628"/>
                  </a:lnTo>
                  <a:lnTo>
                    <a:pt x="0" y="607"/>
                  </a:lnTo>
                  <a:lnTo>
                    <a:pt x="0" y="587"/>
                  </a:lnTo>
                  <a:lnTo>
                    <a:pt x="4" y="567"/>
                  </a:lnTo>
                  <a:lnTo>
                    <a:pt x="14" y="547"/>
                  </a:lnTo>
                  <a:lnTo>
                    <a:pt x="27" y="530"/>
                  </a:lnTo>
                  <a:lnTo>
                    <a:pt x="530" y="28"/>
                  </a:lnTo>
                  <a:lnTo>
                    <a:pt x="545" y="16"/>
                  </a:lnTo>
                  <a:lnTo>
                    <a:pt x="562" y="6"/>
                  </a:lnTo>
                  <a:lnTo>
                    <a:pt x="579" y="1"/>
                  </a:lnTo>
                  <a:lnTo>
                    <a:pt x="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89229" y="2007695"/>
            <a:ext cx="517731" cy="646680"/>
            <a:chOff x="2611438" y="2698750"/>
            <a:chExt cx="427038" cy="533400"/>
          </a:xfrm>
          <a:solidFill>
            <a:schemeClr val="bg1"/>
          </a:solidFill>
        </p:grpSpPr>
        <p:sp>
          <p:nvSpPr>
            <p:cNvPr id="42" name="Freeform 126"/>
            <p:cNvSpPr>
              <a:spLocks noEditPoints="1"/>
            </p:cNvSpPr>
            <p:nvPr/>
          </p:nvSpPr>
          <p:spPr bwMode="auto">
            <a:xfrm>
              <a:off x="2611438" y="2698750"/>
              <a:ext cx="427038" cy="533400"/>
            </a:xfrm>
            <a:custGeom>
              <a:avLst/>
              <a:gdLst>
                <a:gd name="T0" fmla="*/ 1093 w 2693"/>
                <a:gd name="T1" fmla="*/ 218 h 3358"/>
                <a:gd name="T2" fmla="*/ 787 w 2693"/>
                <a:gd name="T3" fmla="*/ 335 h 3358"/>
                <a:gd name="T4" fmla="*/ 530 w 2693"/>
                <a:gd name="T5" fmla="*/ 529 h 3358"/>
                <a:gd name="T6" fmla="*/ 335 w 2693"/>
                <a:gd name="T7" fmla="*/ 786 h 3358"/>
                <a:gd name="T8" fmla="*/ 218 w 2693"/>
                <a:gd name="T9" fmla="*/ 1093 h 3358"/>
                <a:gd name="T10" fmla="*/ 193 w 2693"/>
                <a:gd name="T11" fmla="*/ 1420 h 3358"/>
                <a:gd name="T12" fmla="*/ 212 w 2693"/>
                <a:gd name="T13" fmla="*/ 1569 h 3358"/>
                <a:gd name="T14" fmla="*/ 218 w 2693"/>
                <a:gd name="T15" fmla="*/ 1600 h 3358"/>
                <a:gd name="T16" fmla="*/ 297 w 2693"/>
                <a:gd name="T17" fmla="*/ 1831 h 3358"/>
                <a:gd name="T18" fmla="*/ 323 w 2693"/>
                <a:gd name="T19" fmla="*/ 1891 h 3358"/>
                <a:gd name="T20" fmla="*/ 459 w 2693"/>
                <a:gd name="T21" fmla="*/ 2149 h 3358"/>
                <a:gd name="T22" fmla="*/ 666 w 2693"/>
                <a:gd name="T23" fmla="*/ 2449 h 3358"/>
                <a:gd name="T24" fmla="*/ 956 w 2693"/>
                <a:gd name="T25" fmla="*/ 2783 h 3358"/>
                <a:gd name="T26" fmla="*/ 1345 w 2693"/>
                <a:gd name="T27" fmla="*/ 3140 h 3358"/>
                <a:gd name="T28" fmla="*/ 1735 w 2693"/>
                <a:gd name="T29" fmla="*/ 2783 h 3358"/>
                <a:gd name="T30" fmla="*/ 2025 w 2693"/>
                <a:gd name="T31" fmla="*/ 2449 h 3358"/>
                <a:gd name="T32" fmla="*/ 2232 w 2693"/>
                <a:gd name="T33" fmla="*/ 2149 h 3358"/>
                <a:gd name="T34" fmla="*/ 2368 w 2693"/>
                <a:gd name="T35" fmla="*/ 1891 h 3358"/>
                <a:gd name="T36" fmla="*/ 2395 w 2693"/>
                <a:gd name="T37" fmla="*/ 1831 h 3358"/>
                <a:gd name="T38" fmla="*/ 2473 w 2693"/>
                <a:gd name="T39" fmla="*/ 1600 h 3358"/>
                <a:gd name="T40" fmla="*/ 2479 w 2693"/>
                <a:gd name="T41" fmla="*/ 1568 h 3358"/>
                <a:gd name="T42" fmla="*/ 2501 w 2693"/>
                <a:gd name="T43" fmla="*/ 1346 h 3358"/>
                <a:gd name="T44" fmla="*/ 2452 w 2693"/>
                <a:gd name="T45" fmla="*/ 1012 h 3358"/>
                <a:gd name="T46" fmla="*/ 2315 w 2693"/>
                <a:gd name="T47" fmla="*/ 717 h 3358"/>
                <a:gd name="T48" fmla="*/ 2103 w 2693"/>
                <a:gd name="T49" fmla="*/ 474 h 3358"/>
                <a:gd name="T50" fmla="*/ 1832 w 2693"/>
                <a:gd name="T51" fmla="*/ 297 h 3358"/>
                <a:gd name="T52" fmla="*/ 1516 w 2693"/>
                <a:gd name="T53" fmla="*/ 202 h 3358"/>
                <a:gd name="T54" fmla="*/ 1437 w 2693"/>
                <a:gd name="T55" fmla="*/ 3 h 3358"/>
                <a:gd name="T56" fmla="*/ 1787 w 2693"/>
                <a:gd name="T57" fmla="*/ 75 h 3358"/>
                <a:gd name="T58" fmla="*/ 2098 w 2693"/>
                <a:gd name="T59" fmla="*/ 231 h 3358"/>
                <a:gd name="T60" fmla="*/ 2356 w 2693"/>
                <a:gd name="T61" fmla="*/ 458 h 3358"/>
                <a:gd name="T62" fmla="*/ 2549 w 2693"/>
                <a:gd name="T63" fmla="*/ 744 h 3358"/>
                <a:gd name="T64" fmla="*/ 2664 w 2693"/>
                <a:gd name="T65" fmla="*/ 1075 h 3358"/>
                <a:gd name="T66" fmla="*/ 2690 w 2693"/>
                <a:gd name="T67" fmla="*/ 1431 h 3358"/>
                <a:gd name="T68" fmla="*/ 2666 w 2693"/>
                <a:gd name="T69" fmla="*/ 1614 h 3358"/>
                <a:gd name="T70" fmla="*/ 2621 w 2693"/>
                <a:gd name="T71" fmla="*/ 1779 h 3358"/>
                <a:gd name="T72" fmla="*/ 2514 w 2693"/>
                <a:gd name="T73" fmla="*/ 2030 h 3358"/>
                <a:gd name="T74" fmla="*/ 2359 w 2693"/>
                <a:gd name="T75" fmla="*/ 2307 h 3358"/>
                <a:gd name="T76" fmla="*/ 2131 w 2693"/>
                <a:gd name="T77" fmla="*/ 2623 h 3358"/>
                <a:gd name="T78" fmla="*/ 1818 w 2693"/>
                <a:gd name="T79" fmla="*/ 2970 h 3358"/>
                <a:gd name="T80" fmla="*/ 1407 w 2693"/>
                <a:gd name="T81" fmla="*/ 3337 h 3358"/>
                <a:gd name="T82" fmla="*/ 1325 w 2693"/>
                <a:gd name="T83" fmla="*/ 3356 h 3358"/>
                <a:gd name="T84" fmla="*/ 1068 w 2693"/>
                <a:gd name="T85" fmla="*/ 3152 h 3358"/>
                <a:gd name="T86" fmla="*/ 706 w 2693"/>
                <a:gd name="T87" fmla="*/ 2793 h 3358"/>
                <a:gd name="T88" fmla="*/ 438 w 2693"/>
                <a:gd name="T89" fmla="*/ 2460 h 3358"/>
                <a:gd name="T90" fmla="*/ 248 w 2693"/>
                <a:gd name="T91" fmla="*/ 2163 h 3358"/>
                <a:gd name="T92" fmla="*/ 123 w 2693"/>
                <a:gd name="T93" fmla="*/ 1910 h 3358"/>
                <a:gd name="T94" fmla="*/ 34 w 2693"/>
                <a:gd name="T95" fmla="*/ 1644 h 3358"/>
                <a:gd name="T96" fmla="*/ 24 w 2693"/>
                <a:gd name="T97" fmla="*/ 1599 h 3358"/>
                <a:gd name="T98" fmla="*/ 3 w 2693"/>
                <a:gd name="T99" fmla="*/ 1254 h 3358"/>
                <a:gd name="T100" fmla="*/ 74 w 2693"/>
                <a:gd name="T101" fmla="*/ 905 h 3358"/>
                <a:gd name="T102" fmla="*/ 231 w 2693"/>
                <a:gd name="T103" fmla="*/ 594 h 3358"/>
                <a:gd name="T104" fmla="*/ 457 w 2693"/>
                <a:gd name="T105" fmla="*/ 336 h 3358"/>
                <a:gd name="T106" fmla="*/ 743 w 2693"/>
                <a:gd name="T107" fmla="*/ 143 h 3358"/>
                <a:gd name="T108" fmla="*/ 1075 w 2693"/>
                <a:gd name="T109" fmla="*/ 28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3" h="3358">
                  <a:moveTo>
                    <a:pt x="1345" y="190"/>
                  </a:moveTo>
                  <a:lnTo>
                    <a:pt x="1260" y="193"/>
                  </a:lnTo>
                  <a:lnTo>
                    <a:pt x="1175" y="202"/>
                  </a:lnTo>
                  <a:lnTo>
                    <a:pt x="1093" y="218"/>
                  </a:lnTo>
                  <a:lnTo>
                    <a:pt x="1013" y="239"/>
                  </a:lnTo>
                  <a:lnTo>
                    <a:pt x="935" y="266"/>
                  </a:lnTo>
                  <a:lnTo>
                    <a:pt x="859" y="297"/>
                  </a:lnTo>
                  <a:lnTo>
                    <a:pt x="787" y="335"/>
                  </a:lnTo>
                  <a:lnTo>
                    <a:pt x="718" y="377"/>
                  </a:lnTo>
                  <a:lnTo>
                    <a:pt x="651" y="423"/>
                  </a:lnTo>
                  <a:lnTo>
                    <a:pt x="588" y="474"/>
                  </a:lnTo>
                  <a:lnTo>
                    <a:pt x="530" y="529"/>
                  </a:lnTo>
                  <a:lnTo>
                    <a:pt x="475" y="588"/>
                  </a:lnTo>
                  <a:lnTo>
                    <a:pt x="424" y="651"/>
                  </a:lnTo>
                  <a:lnTo>
                    <a:pt x="377" y="717"/>
                  </a:lnTo>
                  <a:lnTo>
                    <a:pt x="335" y="786"/>
                  </a:lnTo>
                  <a:lnTo>
                    <a:pt x="298" y="859"/>
                  </a:lnTo>
                  <a:lnTo>
                    <a:pt x="266" y="934"/>
                  </a:lnTo>
                  <a:lnTo>
                    <a:pt x="240" y="1012"/>
                  </a:lnTo>
                  <a:lnTo>
                    <a:pt x="218" y="1093"/>
                  </a:lnTo>
                  <a:lnTo>
                    <a:pt x="203" y="1175"/>
                  </a:lnTo>
                  <a:lnTo>
                    <a:pt x="194" y="1259"/>
                  </a:lnTo>
                  <a:lnTo>
                    <a:pt x="191" y="1346"/>
                  </a:lnTo>
                  <a:lnTo>
                    <a:pt x="193" y="1420"/>
                  </a:lnTo>
                  <a:lnTo>
                    <a:pt x="200" y="1493"/>
                  </a:lnTo>
                  <a:lnTo>
                    <a:pt x="211" y="1566"/>
                  </a:lnTo>
                  <a:lnTo>
                    <a:pt x="211" y="1568"/>
                  </a:lnTo>
                  <a:lnTo>
                    <a:pt x="212" y="1569"/>
                  </a:lnTo>
                  <a:lnTo>
                    <a:pt x="212" y="1571"/>
                  </a:lnTo>
                  <a:lnTo>
                    <a:pt x="213" y="1576"/>
                  </a:lnTo>
                  <a:lnTo>
                    <a:pt x="215" y="1586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40" y="1680"/>
                  </a:lnTo>
                  <a:lnTo>
                    <a:pt x="265" y="1757"/>
                  </a:lnTo>
                  <a:lnTo>
                    <a:pt x="297" y="1831"/>
                  </a:lnTo>
                  <a:lnTo>
                    <a:pt x="297" y="1832"/>
                  </a:lnTo>
                  <a:lnTo>
                    <a:pt x="297" y="1833"/>
                  </a:lnTo>
                  <a:lnTo>
                    <a:pt x="298" y="1834"/>
                  </a:lnTo>
                  <a:lnTo>
                    <a:pt x="323" y="1891"/>
                  </a:lnTo>
                  <a:lnTo>
                    <a:pt x="351" y="1951"/>
                  </a:lnTo>
                  <a:lnTo>
                    <a:pt x="384" y="2014"/>
                  </a:lnTo>
                  <a:lnTo>
                    <a:pt x="420" y="2080"/>
                  </a:lnTo>
                  <a:lnTo>
                    <a:pt x="459" y="2149"/>
                  </a:lnTo>
                  <a:lnTo>
                    <a:pt x="504" y="2220"/>
                  </a:lnTo>
                  <a:lnTo>
                    <a:pt x="553" y="2295"/>
                  </a:lnTo>
                  <a:lnTo>
                    <a:pt x="607" y="2371"/>
                  </a:lnTo>
                  <a:lnTo>
                    <a:pt x="666" y="2449"/>
                  </a:lnTo>
                  <a:lnTo>
                    <a:pt x="730" y="2531"/>
                  </a:lnTo>
                  <a:lnTo>
                    <a:pt x="800" y="2612"/>
                  </a:lnTo>
                  <a:lnTo>
                    <a:pt x="876" y="2697"/>
                  </a:lnTo>
                  <a:lnTo>
                    <a:pt x="956" y="2783"/>
                  </a:lnTo>
                  <a:lnTo>
                    <a:pt x="1044" y="2871"/>
                  </a:lnTo>
                  <a:lnTo>
                    <a:pt x="1138" y="2960"/>
                  </a:lnTo>
                  <a:lnTo>
                    <a:pt x="1238" y="3049"/>
                  </a:lnTo>
                  <a:lnTo>
                    <a:pt x="1345" y="3140"/>
                  </a:lnTo>
                  <a:lnTo>
                    <a:pt x="1453" y="3049"/>
                  </a:lnTo>
                  <a:lnTo>
                    <a:pt x="1554" y="2960"/>
                  </a:lnTo>
                  <a:lnTo>
                    <a:pt x="1648" y="2871"/>
                  </a:lnTo>
                  <a:lnTo>
                    <a:pt x="1735" y="2783"/>
                  </a:lnTo>
                  <a:lnTo>
                    <a:pt x="1816" y="2697"/>
                  </a:lnTo>
                  <a:lnTo>
                    <a:pt x="1892" y="2612"/>
                  </a:lnTo>
                  <a:lnTo>
                    <a:pt x="1961" y="2531"/>
                  </a:lnTo>
                  <a:lnTo>
                    <a:pt x="2025" y="2449"/>
                  </a:lnTo>
                  <a:lnTo>
                    <a:pt x="2084" y="2371"/>
                  </a:lnTo>
                  <a:lnTo>
                    <a:pt x="2139" y="2295"/>
                  </a:lnTo>
                  <a:lnTo>
                    <a:pt x="2188" y="2220"/>
                  </a:lnTo>
                  <a:lnTo>
                    <a:pt x="2232" y="2149"/>
                  </a:lnTo>
                  <a:lnTo>
                    <a:pt x="2272" y="2080"/>
                  </a:lnTo>
                  <a:lnTo>
                    <a:pt x="2308" y="2014"/>
                  </a:lnTo>
                  <a:lnTo>
                    <a:pt x="2341" y="1951"/>
                  </a:lnTo>
                  <a:lnTo>
                    <a:pt x="2368" y="1891"/>
                  </a:lnTo>
                  <a:lnTo>
                    <a:pt x="2394" y="1834"/>
                  </a:lnTo>
                  <a:lnTo>
                    <a:pt x="2394" y="1833"/>
                  </a:lnTo>
                  <a:lnTo>
                    <a:pt x="2395" y="1832"/>
                  </a:lnTo>
                  <a:lnTo>
                    <a:pt x="2395" y="1831"/>
                  </a:lnTo>
                  <a:lnTo>
                    <a:pt x="2426" y="1757"/>
                  </a:lnTo>
                  <a:lnTo>
                    <a:pt x="2453" y="1680"/>
                  </a:lnTo>
                  <a:lnTo>
                    <a:pt x="2473" y="1602"/>
                  </a:lnTo>
                  <a:lnTo>
                    <a:pt x="2473" y="1600"/>
                  </a:lnTo>
                  <a:lnTo>
                    <a:pt x="2476" y="1586"/>
                  </a:lnTo>
                  <a:lnTo>
                    <a:pt x="2478" y="1576"/>
                  </a:lnTo>
                  <a:lnTo>
                    <a:pt x="2479" y="1571"/>
                  </a:lnTo>
                  <a:lnTo>
                    <a:pt x="2479" y="1568"/>
                  </a:lnTo>
                  <a:lnTo>
                    <a:pt x="2481" y="1566"/>
                  </a:lnTo>
                  <a:lnTo>
                    <a:pt x="2492" y="1494"/>
                  </a:lnTo>
                  <a:lnTo>
                    <a:pt x="2499" y="1420"/>
                  </a:lnTo>
                  <a:lnTo>
                    <a:pt x="2501" y="1346"/>
                  </a:lnTo>
                  <a:lnTo>
                    <a:pt x="2498" y="1259"/>
                  </a:lnTo>
                  <a:lnTo>
                    <a:pt x="2489" y="1175"/>
                  </a:lnTo>
                  <a:lnTo>
                    <a:pt x="2473" y="1093"/>
                  </a:lnTo>
                  <a:lnTo>
                    <a:pt x="2452" y="1012"/>
                  </a:lnTo>
                  <a:lnTo>
                    <a:pt x="2425" y="934"/>
                  </a:lnTo>
                  <a:lnTo>
                    <a:pt x="2394" y="859"/>
                  </a:lnTo>
                  <a:lnTo>
                    <a:pt x="2357" y="786"/>
                  </a:lnTo>
                  <a:lnTo>
                    <a:pt x="2315" y="717"/>
                  </a:lnTo>
                  <a:lnTo>
                    <a:pt x="2268" y="651"/>
                  </a:lnTo>
                  <a:lnTo>
                    <a:pt x="2217" y="588"/>
                  </a:lnTo>
                  <a:lnTo>
                    <a:pt x="2162" y="529"/>
                  </a:lnTo>
                  <a:lnTo>
                    <a:pt x="2103" y="474"/>
                  </a:lnTo>
                  <a:lnTo>
                    <a:pt x="2041" y="423"/>
                  </a:lnTo>
                  <a:lnTo>
                    <a:pt x="1974" y="377"/>
                  </a:lnTo>
                  <a:lnTo>
                    <a:pt x="1905" y="335"/>
                  </a:lnTo>
                  <a:lnTo>
                    <a:pt x="1832" y="297"/>
                  </a:lnTo>
                  <a:lnTo>
                    <a:pt x="1757" y="266"/>
                  </a:lnTo>
                  <a:lnTo>
                    <a:pt x="1679" y="239"/>
                  </a:lnTo>
                  <a:lnTo>
                    <a:pt x="1599" y="218"/>
                  </a:lnTo>
                  <a:lnTo>
                    <a:pt x="1516" y="202"/>
                  </a:lnTo>
                  <a:lnTo>
                    <a:pt x="1432" y="193"/>
                  </a:lnTo>
                  <a:lnTo>
                    <a:pt x="1345" y="190"/>
                  </a:lnTo>
                  <a:close/>
                  <a:moveTo>
                    <a:pt x="1345" y="0"/>
                  </a:moveTo>
                  <a:lnTo>
                    <a:pt x="1437" y="3"/>
                  </a:lnTo>
                  <a:lnTo>
                    <a:pt x="1528" y="13"/>
                  </a:lnTo>
                  <a:lnTo>
                    <a:pt x="1617" y="28"/>
                  </a:lnTo>
                  <a:lnTo>
                    <a:pt x="1703" y="49"/>
                  </a:lnTo>
                  <a:lnTo>
                    <a:pt x="1787" y="75"/>
                  </a:lnTo>
                  <a:lnTo>
                    <a:pt x="1869" y="106"/>
                  </a:lnTo>
                  <a:lnTo>
                    <a:pt x="1948" y="143"/>
                  </a:lnTo>
                  <a:lnTo>
                    <a:pt x="2024" y="185"/>
                  </a:lnTo>
                  <a:lnTo>
                    <a:pt x="2098" y="231"/>
                  </a:lnTo>
                  <a:lnTo>
                    <a:pt x="2167" y="281"/>
                  </a:lnTo>
                  <a:lnTo>
                    <a:pt x="2233" y="336"/>
                  </a:lnTo>
                  <a:lnTo>
                    <a:pt x="2297" y="395"/>
                  </a:lnTo>
                  <a:lnTo>
                    <a:pt x="2356" y="458"/>
                  </a:lnTo>
                  <a:lnTo>
                    <a:pt x="2411" y="525"/>
                  </a:lnTo>
                  <a:lnTo>
                    <a:pt x="2461" y="594"/>
                  </a:lnTo>
                  <a:lnTo>
                    <a:pt x="2507" y="668"/>
                  </a:lnTo>
                  <a:lnTo>
                    <a:pt x="2549" y="744"/>
                  </a:lnTo>
                  <a:lnTo>
                    <a:pt x="2586" y="823"/>
                  </a:lnTo>
                  <a:lnTo>
                    <a:pt x="2617" y="905"/>
                  </a:lnTo>
                  <a:lnTo>
                    <a:pt x="2644" y="989"/>
                  </a:lnTo>
                  <a:lnTo>
                    <a:pt x="2664" y="1075"/>
                  </a:lnTo>
                  <a:lnTo>
                    <a:pt x="2680" y="1164"/>
                  </a:lnTo>
                  <a:lnTo>
                    <a:pt x="2689" y="1254"/>
                  </a:lnTo>
                  <a:lnTo>
                    <a:pt x="2693" y="1346"/>
                  </a:lnTo>
                  <a:lnTo>
                    <a:pt x="2690" y="1431"/>
                  </a:lnTo>
                  <a:lnTo>
                    <a:pt x="2682" y="1516"/>
                  </a:lnTo>
                  <a:lnTo>
                    <a:pt x="2668" y="1599"/>
                  </a:lnTo>
                  <a:lnTo>
                    <a:pt x="2667" y="1604"/>
                  </a:lnTo>
                  <a:lnTo>
                    <a:pt x="2666" y="1614"/>
                  </a:lnTo>
                  <a:lnTo>
                    <a:pt x="2663" y="1627"/>
                  </a:lnTo>
                  <a:lnTo>
                    <a:pt x="2659" y="1644"/>
                  </a:lnTo>
                  <a:lnTo>
                    <a:pt x="2642" y="1713"/>
                  </a:lnTo>
                  <a:lnTo>
                    <a:pt x="2621" y="1779"/>
                  </a:lnTo>
                  <a:lnTo>
                    <a:pt x="2597" y="1845"/>
                  </a:lnTo>
                  <a:lnTo>
                    <a:pt x="2569" y="1910"/>
                  </a:lnTo>
                  <a:lnTo>
                    <a:pt x="2544" y="1968"/>
                  </a:lnTo>
                  <a:lnTo>
                    <a:pt x="2514" y="2030"/>
                  </a:lnTo>
                  <a:lnTo>
                    <a:pt x="2482" y="2095"/>
                  </a:lnTo>
                  <a:lnTo>
                    <a:pt x="2445" y="2163"/>
                  </a:lnTo>
                  <a:lnTo>
                    <a:pt x="2404" y="2233"/>
                  </a:lnTo>
                  <a:lnTo>
                    <a:pt x="2359" y="2307"/>
                  </a:lnTo>
                  <a:lnTo>
                    <a:pt x="2309" y="2383"/>
                  </a:lnTo>
                  <a:lnTo>
                    <a:pt x="2255" y="2460"/>
                  </a:lnTo>
                  <a:lnTo>
                    <a:pt x="2196" y="2541"/>
                  </a:lnTo>
                  <a:lnTo>
                    <a:pt x="2131" y="2623"/>
                  </a:lnTo>
                  <a:lnTo>
                    <a:pt x="2061" y="2707"/>
                  </a:lnTo>
                  <a:lnTo>
                    <a:pt x="1986" y="2793"/>
                  </a:lnTo>
                  <a:lnTo>
                    <a:pt x="1905" y="2881"/>
                  </a:lnTo>
                  <a:lnTo>
                    <a:pt x="1818" y="2970"/>
                  </a:lnTo>
                  <a:lnTo>
                    <a:pt x="1725" y="3060"/>
                  </a:lnTo>
                  <a:lnTo>
                    <a:pt x="1625" y="3152"/>
                  </a:lnTo>
                  <a:lnTo>
                    <a:pt x="1519" y="3243"/>
                  </a:lnTo>
                  <a:lnTo>
                    <a:pt x="1407" y="3337"/>
                  </a:lnTo>
                  <a:lnTo>
                    <a:pt x="1387" y="3349"/>
                  </a:lnTo>
                  <a:lnTo>
                    <a:pt x="1368" y="3356"/>
                  </a:lnTo>
                  <a:lnTo>
                    <a:pt x="1346" y="3358"/>
                  </a:lnTo>
                  <a:lnTo>
                    <a:pt x="1325" y="3356"/>
                  </a:lnTo>
                  <a:lnTo>
                    <a:pt x="1306" y="3349"/>
                  </a:lnTo>
                  <a:lnTo>
                    <a:pt x="1286" y="3337"/>
                  </a:lnTo>
                  <a:lnTo>
                    <a:pt x="1174" y="3243"/>
                  </a:lnTo>
                  <a:lnTo>
                    <a:pt x="1068" y="3152"/>
                  </a:lnTo>
                  <a:lnTo>
                    <a:pt x="968" y="3060"/>
                  </a:lnTo>
                  <a:lnTo>
                    <a:pt x="875" y="2970"/>
                  </a:lnTo>
                  <a:lnTo>
                    <a:pt x="787" y="2881"/>
                  </a:lnTo>
                  <a:lnTo>
                    <a:pt x="706" y="2793"/>
                  </a:lnTo>
                  <a:lnTo>
                    <a:pt x="631" y="2707"/>
                  </a:lnTo>
                  <a:lnTo>
                    <a:pt x="561" y="2623"/>
                  </a:lnTo>
                  <a:lnTo>
                    <a:pt x="497" y="2541"/>
                  </a:lnTo>
                  <a:lnTo>
                    <a:pt x="438" y="2460"/>
                  </a:lnTo>
                  <a:lnTo>
                    <a:pt x="384" y="2383"/>
                  </a:lnTo>
                  <a:lnTo>
                    <a:pt x="334" y="2307"/>
                  </a:lnTo>
                  <a:lnTo>
                    <a:pt x="289" y="2233"/>
                  </a:lnTo>
                  <a:lnTo>
                    <a:pt x="248" y="2163"/>
                  </a:lnTo>
                  <a:lnTo>
                    <a:pt x="211" y="2095"/>
                  </a:lnTo>
                  <a:lnTo>
                    <a:pt x="179" y="2030"/>
                  </a:lnTo>
                  <a:lnTo>
                    <a:pt x="149" y="1968"/>
                  </a:lnTo>
                  <a:lnTo>
                    <a:pt x="123" y="1910"/>
                  </a:lnTo>
                  <a:lnTo>
                    <a:pt x="96" y="1845"/>
                  </a:lnTo>
                  <a:lnTo>
                    <a:pt x="71" y="1779"/>
                  </a:lnTo>
                  <a:lnTo>
                    <a:pt x="51" y="1712"/>
                  </a:lnTo>
                  <a:lnTo>
                    <a:pt x="34" y="1644"/>
                  </a:lnTo>
                  <a:lnTo>
                    <a:pt x="30" y="1627"/>
                  </a:lnTo>
                  <a:lnTo>
                    <a:pt x="28" y="1614"/>
                  </a:lnTo>
                  <a:lnTo>
                    <a:pt x="25" y="1604"/>
                  </a:lnTo>
                  <a:lnTo>
                    <a:pt x="24" y="1599"/>
                  </a:lnTo>
                  <a:lnTo>
                    <a:pt x="11" y="1516"/>
                  </a:lnTo>
                  <a:lnTo>
                    <a:pt x="3" y="1431"/>
                  </a:lnTo>
                  <a:lnTo>
                    <a:pt x="0" y="1346"/>
                  </a:lnTo>
                  <a:lnTo>
                    <a:pt x="3" y="1254"/>
                  </a:lnTo>
                  <a:lnTo>
                    <a:pt x="12" y="1164"/>
                  </a:lnTo>
                  <a:lnTo>
                    <a:pt x="28" y="1075"/>
                  </a:lnTo>
                  <a:lnTo>
                    <a:pt x="49" y="989"/>
                  </a:lnTo>
                  <a:lnTo>
                    <a:pt x="74" y="905"/>
                  </a:lnTo>
                  <a:lnTo>
                    <a:pt x="106" y="823"/>
                  </a:lnTo>
                  <a:lnTo>
                    <a:pt x="143" y="744"/>
                  </a:lnTo>
                  <a:lnTo>
                    <a:pt x="185" y="668"/>
                  </a:lnTo>
                  <a:lnTo>
                    <a:pt x="231" y="594"/>
                  </a:lnTo>
                  <a:lnTo>
                    <a:pt x="281" y="525"/>
                  </a:lnTo>
                  <a:lnTo>
                    <a:pt x="336" y="458"/>
                  </a:lnTo>
                  <a:lnTo>
                    <a:pt x="395" y="395"/>
                  </a:lnTo>
                  <a:lnTo>
                    <a:pt x="457" y="336"/>
                  </a:lnTo>
                  <a:lnTo>
                    <a:pt x="525" y="281"/>
                  </a:lnTo>
                  <a:lnTo>
                    <a:pt x="594" y="231"/>
                  </a:lnTo>
                  <a:lnTo>
                    <a:pt x="668" y="185"/>
                  </a:lnTo>
                  <a:lnTo>
                    <a:pt x="743" y="143"/>
                  </a:lnTo>
                  <a:lnTo>
                    <a:pt x="823" y="106"/>
                  </a:lnTo>
                  <a:lnTo>
                    <a:pt x="904" y="75"/>
                  </a:lnTo>
                  <a:lnTo>
                    <a:pt x="988" y="49"/>
                  </a:lnTo>
                  <a:lnTo>
                    <a:pt x="1075" y="28"/>
                  </a:lnTo>
                  <a:lnTo>
                    <a:pt x="1164" y="13"/>
                  </a:lnTo>
                  <a:lnTo>
                    <a:pt x="1254" y="3"/>
                  </a:lnTo>
                  <a:lnTo>
                    <a:pt x="1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" name="Freeform 127"/>
            <p:cNvSpPr>
              <a:spLocks noEditPoints="1"/>
            </p:cNvSpPr>
            <p:nvPr/>
          </p:nvSpPr>
          <p:spPr bwMode="auto">
            <a:xfrm>
              <a:off x="2689226" y="2779713"/>
              <a:ext cx="271463" cy="271463"/>
            </a:xfrm>
            <a:custGeom>
              <a:avLst/>
              <a:gdLst>
                <a:gd name="T0" fmla="*/ 728 w 1708"/>
                <a:gd name="T1" fmla="*/ 202 h 1709"/>
                <a:gd name="T2" fmla="*/ 554 w 1708"/>
                <a:gd name="T3" fmla="*/ 261 h 1709"/>
                <a:gd name="T4" fmla="*/ 406 w 1708"/>
                <a:gd name="T5" fmla="*/ 364 h 1709"/>
                <a:gd name="T6" fmla="*/ 291 w 1708"/>
                <a:gd name="T7" fmla="*/ 502 h 1709"/>
                <a:gd name="T8" fmla="*/ 216 w 1708"/>
                <a:gd name="T9" fmla="*/ 668 h 1709"/>
                <a:gd name="T10" fmla="*/ 190 w 1708"/>
                <a:gd name="T11" fmla="*/ 854 h 1709"/>
                <a:gd name="T12" fmla="*/ 216 w 1708"/>
                <a:gd name="T13" fmla="*/ 1040 h 1709"/>
                <a:gd name="T14" fmla="*/ 291 w 1708"/>
                <a:gd name="T15" fmla="*/ 1207 h 1709"/>
                <a:gd name="T16" fmla="*/ 406 w 1708"/>
                <a:gd name="T17" fmla="*/ 1345 h 1709"/>
                <a:gd name="T18" fmla="*/ 554 w 1708"/>
                <a:gd name="T19" fmla="*/ 1447 h 1709"/>
                <a:gd name="T20" fmla="*/ 728 w 1708"/>
                <a:gd name="T21" fmla="*/ 1507 h 1709"/>
                <a:gd name="T22" fmla="*/ 918 w 1708"/>
                <a:gd name="T23" fmla="*/ 1516 h 1709"/>
                <a:gd name="T24" fmla="*/ 1098 w 1708"/>
                <a:gd name="T25" fmla="*/ 1472 h 1709"/>
                <a:gd name="T26" fmla="*/ 1256 w 1708"/>
                <a:gd name="T27" fmla="*/ 1383 h 1709"/>
                <a:gd name="T28" fmla="*/ 1382 w 1708"/>
                <a:gd name="T29" fmla="*/ 1256 h 1709"/>
                <a:gd name="T30" fmla="*/ 1472 w 1708"/>
                <a:gd name="T31" fmla="*/ 1098 h 1709"/>
                <a:gd name="T32" fmla="*/ 1515 w 1708"/>
                <a:gd name="T33" fmla="*/ 918 h 1709"/>
                <a:gd name="T34" fmla="*/ 1506 w 1708"/>
                <a:gd name="T35" fmla="*/ 728 h 1709"/>
                <a:gd name="T36" fmla="*/ 1446 w 1708"/>
                <a:gd name="T37" fmla="*/ 555 h 1709"/>
                <a:gd name="T38" fmla="*/ 1343 w 1708"/>
                <a:gd name="T39" fmla="*/ 406 h 1709"/>
                <a:gd name="T40" fmla="*/ 1206 w 1708"/>
                <a:gd name="T41" fmla="*/ 291 h 1709"/>
                <a:gd name="T42" fmla="*/ 1040 w 1708"/>
                <a:gd name="T43" fmla="*/ 216 h 1709"/>
                <a:gd name="T44" fmla="*/ 853 w 1708"/>
                <a:gd name="T45" fmla="*/ 190 h 1709"/>
                <a:gd name="T46" fmla="*/ 999 w 1708"/>
                <a:gd name="T47" fmla="*/ 12 h 1709"/>
                <a:gd name="T48" fmla="*/ 1201 w 1708"/>
                <a:gd name="T49" fmla="*/ 74 h 1709"/>
                <a:gd name="T50" fmla="*/ 1380 w 1708"/>
                <a:gd name="T51" fmla="*/ 181 h 1709"/>
                <a:gd name="T52" fmla="*/ 1526 w 1708"/>
                <a:gd name="T53" fmla="*/ 327 h 1709"/>
                <a:gd name="T54" fmla="*/ 1633 w 1708"/>
                <a:gd name="T55" fmla="*/ 506 h 1709"/>
                <a:gd name="T56" fmla="*/ 1696 w 1708"/>
                <a:gd name="T57" fmla="*/ 708 h 1709"/>
                <a:gd name="T58" fmla="*/ 1705 w 1708"/>
                <a:gd name="T59" fmla="*/ 928 h 1709"/>
                <a:gd name="T60" fmla="*/ 1660 w 1708"/>
                <a:gd name="T61" fmla="*/ 1137 h 1709"/>
                <a:gd name="T62" fmla="*/ 1567 w 1708"/>
                <a:gd name="T63" fmla="*/ 1324 h 1709"/>
                <a:gd name="T64" fmla="*/ 1432 w 1708"/>
                <a:gd name="T65" fmla="*/ 1482 h 1709"/>
                <a:gd name="T66" fmla="*/ 1265 w 1708"/>
                <a:gd name="T67" fmla="*/ 1603 h 1709"/>
                <a:gd name="T68" fmla="*/ 1069 w 1708"/>
                <a:gd name="T69" fmla="*/ 1682 h 1709"/>
                <a:gd name="T70" fmla="*/ 853 w 1708"/>
                <a:gd name="T71" fmla="*/ 1709 h 1709"/>
                <a:gd name="T72" fmla="*/ 638 w 1708"/>
                <a:gd name="T73" fmla="*/ 1682 h 1709"/>
                <a:gd name="T74" fmla="*/ 443 w 1708"/>
                <a:gd name="T75" fmla="*/ 1603 h 1709"/>
                <a:gd name="T76" fmla="*/ 275 w 1708"/>
                <a:gd name="T77" fmla="*/ 1482 h 1709"/>
                <a:gd name="T78" fmla="*/ 141 w 1708"/>
                <a:gd name="T79" fmla="*/ 1324 h 1709"/>
                <a:gd name="T80" fmla="*/ 48 w 1708"/>
                <a:gd name="T81" fmla="*/ 1137 h 1709"/>
                <a:gd name="T82" fmla="*/ 3 w 1708"/>
                <a:gd name="T83" fmla="*/ 928 h 1709"/>
                <a:gd name="T84" fmla="*/ 12 w 1708"/>
                <a:gd name="T85" fmla="*/ 708 h 1709"/>
                <a:gd name="T86" fmla="*/ 73 w 1708"/>
                <a:gd name="T87" fmla="*/ 506 h 1709"/>
                <a:gd name="T88" fmla="*/ 182 w 1708"/>
                <a:gd name="T89" fmla="*/ 327 h 1709"/>
                <a:gd name="T90" fmla="*/ 328 w 1708"/>
                <a:gd name="T91" fmla="*/ 181 h 1709"/>
                <a:gd name="T92" fmla="*/ 505 w 1708"/>
                <a:gd name="T93" fmla="*/ 74 h 1709"/>
                <a:gd name="T94" fmla="*/ 708 w 1708"/>
                <a:gd name="T95" fmla="*/ 12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8" h="1709">
                  <a:moveTo>
                    <a:pt x="853" y="190"/>
                  </a:moveTo>
                  <a:lnTo>
                    <a:pt x="790" y="193"/>
                  </a:lnTo>
                  <a:lnTo>
                    <a:pt x="728" y="202"/>
                  </a:lnTo>
                  <a:lnTo>
                    <a:pt x="668" y="216"/>
                  </a:lnTo>
                  <a:lnTo>
                    <a:pt x="609" y="237"/>
                  </a:lnTo>
                  <a:lnTo>
                    <a:pt x="554" y="261"/>
                  </a:lnTo>
                  <a:lnTo>
                    <a:pt x="501" y="291"/>
                  </a:lnTo>
                  <a:lnTo>
                    <a:pt x="452" y="325"/>
                  </a:lnTo>
                  <a:lnTo>
                    <a:pt x="406" y="364"/>
                  </a:lnTo>
                  <a:lnTo>
                    <a:pt x="363" y="406"/>
                  </a:lnTo>
                  <a:lnTo>
                    <a:pt x="326" y="453"/>
                  </a:lnTo>
                  <a:lnTo>
                    <a:pt x="291" y="502"/>
                  </a:lnTo>
                  <a:lnTo>
                    <a:pt x="261" y="555"/>
                  </a:lnTo>
                  <a:lnTo>
                    <a:pt x="236" y="610"/>
                  </a:lnTo>
                  <a:lnTo>
                    <a:pt x="216" y="668"/>
                  </a:lnTo>
                  <a:lnTo>
                    <a:pt x="201" y="728"/>
                  </a:lnTo>
                  <a:lnTo>
                    <a:pt x="193" y="790"/>
                  </a:lnTo>
                  <a:lnTo>
                    <a:pt x="190" y="854"/>
                  </a:lnTo>
                  <a:lnTo>
                    <a:pt x="193" y="918"/>
                  </a:lnTo>
                  <a:lnTo>
                    <a:pt x="201" y="980"/>
                  </a:lnTo>
                  <a:lnTo>
                    <a:pt x="216" y="1040"/>
                  </a:lnTo>
                  <a:lnTo>
                    <a:pt x="236" y="1098"/>
                  </a:lnTo>
                  <a:lnTo>
                    <a:pt x="261" y="1154"/>
                  </a:lnTo>
                  <a:lnTo>
                    <a:pt x="291" y="1207"/>
                  </a:lnTo>
                  <a:lnTo>
                    <a:pt x="325" y="1256"/>
                  </a:lnTo>
                  <a:lnTo>
                    <a:pt x="363" y="1302"/>
                  </a:lnTo>
                  <a:lnTo>
                    <a:pt x="406" y="1345"/>
                  </a:lnTo>
                  <a:lnTo>
                    <a:pt x="452" y="1383"/>
                  </a:lnTo>
                  <a:lnTo>
                    <a:pt x="501" y="1417"/>
                  </a:lnTo>
                  <a:lnTo>
                    <a:pt x="554" y="1447"/>
                  </a:lnTo>
                  <a:lnTo>
                    <a:pt x="609" y="1472"/>
                  </a:lnTo>
                  <a:lnTo>
                    <a:pt x="668" y="1492"/>
                  </a:lnTo>
                  <a:lnTo>
                    <a:pt x="728" y="1507"/>
                  </a:lnTo>
                  <a:lnTo>
                    <a:pt x="790" y="1516"/>
                  </a:lnTo>
                  <a:lnTo>
                    <a:pt x="853" y="1519"/>
                  </a:lnTo>
                  <a:lnTo>
                    <a:pt x="918" y="1516"/>
                  </a:lnTo>
                  <a:lnTo>
                    <a:pt x="980" y="1507"/>
                  </a:lnTo>
                  <a:lnTo>
                    <a:pt x="1040" y="1492"/>
                  </a:lnTo>
                  <a:lnTo>
                    <a:pt x="1098" y="1472"/>
                  </a:lnTo>
                  <a:lnTo>
                    <a:pt x="1153" y="1447"/>
                  </a:lnTo>
                  <a:lnTo>
                    <a:pt x="1207" y="1417"/>
                  </a:lnTo>
                  <a:lnTo>
                    <a:pt x="1256" y="1383"/>
                  </a:lnTo>
                  <a:lnTo>
                    <a:pt x="1302" y="1345"/>
                  </a:lnTo>
                  <a:lnTo>
                    <a:pt x="1344" y="1302"/>
                  </a:lnTo>
                  <a:lnTo>
                    <a:pt x="1382" y="1256"/>
                  </a:lnTo>
                  <a:lnTo>
                    <a:pt x="1417" y="1207"/>
                  </a:lnTo>
                  <a:lnTo>
                    <a:pt x="1446" y="1154"/>
                  </a:lnTo>
                  <a:lnTo>
                    <a:pt x="1472" y="1098"/>
                  </a:lnTo>
                  <a:lnTo>
                    <a:pt x="1491" y="1040"/>
                  </a:lnTo>
                  <a:lnTo>
                    <a:pt x="1506" y="980"/>
                  </a:lnTo>
                  <a:lnTo>
                    <a:pt x="1515" y="918"/>
                  </a:lnTo>
                  <a:lnTo>
                    <a:pt x="1518" y="854"/>
                  </a:lnTo>
                  <a:lnTo>
                    <a:pt x="1515" y="790"/>
                  </a:lnTo>
                  <a:lnTo>
                    <a:pt x="1506" y="728"/>
                  </a:lnTo>
                  <a:lnTo>
                    <a:pt x="1491" y="668"/>
                  </a:lnTo>
                  <a:lnTo>
                    <a:pt x="1471" y="610"/>
                  </a:lnTo>
                  <a:lnTo>
                    <a:pt x="1446" y="555"/>
                  </a:lnTo>
                  <a:lnTo>
                    <a:pt x="1417" y="502"/>
                  </a:lnTo>
                  <a:lnTo>
                    <a:pt x="1382" y="453"/>
                  </a:lnTo>
                  <a:lnTo>
                    <a:pt x="1343" y="406"/>
                  </a:lnTo>
                  <a:lnTo>
                    <a:pt x="1302" y="364"/>
                  </a:lnTo>
                  <a:lnTo>
                    <a:pt x="1256" y="325"/>
                  </a:lnTo>
                  <a:lnTo>
                    <a:pt x="1206" y="291"/>
                  </a:lnTo>
                  <a:lnTo>
                    <a:pt x="1153" y="261"/>
                  </a:lnTo>
                  <a:lnTo>
                    <a:pt x="1097" y="237"/>
                  </a:lnTo>
                  <a:lnTo>
                    <a:pt x="1040" y="216"/>
                  </a:lnTo>
                  <a:lnTo>
                    <a:pt x="980" y="202"/>
                  </a:lnTo>
                  <a:lnTo>
                    <a:pt x="918" y="193"/>
                  </a:lnTo>
                  <a:lnTo>
                    <a:pt x="853" y="190"/>
                  </a:lnTo>
                  <a:close/>
                  <a:moveTo>
                    <a:pt x="853" y="0"/>
                  </a:moveTo>
                  <a:lnTo>
                    <a:pt x="927" y="3"/>
                  </a:lnTo>
                  <a:lnTo>
                    <a:pt x="999" y="12"/>
                  </a:lnTo>
                  <a:lnTo>
                    <a:pt x="1069" y="27"/>
                  </a:lnTo>
                  <a:lnTo>
                    <a:pt x="1137" y="48"/>
                  </a:lnTo>
                  <a:lnTo>
                    <a:pt x="1201" y="74"/>
                  </a:lnTo>
                  <a:lnTo>
                    <a:pt x="1265" y="105"/>
                  </a:lnTo>
                  <a:lnTo>
                    <a:pt x="1324" y="142"/>
                  </a:lnTo>
                  <a:lnTo>
                    <a:pt x="1380" y="181"/>
                  </a:lnTo>
                  <a:lnTo>
                    <a:pt x="1432" y="226"/>
                  </a:lnTo>
                  <a:lnTo>
                    <a:pt x="1481" y="275"/>
                  </a:lnTo>
                  <a:lnTo>
                    <a:pt x="1526" y="327"/>
                  </a:lnTo>
                  <a:lnTo>
                    <a:pt x="1567" y="384"/>
                  </a:lnTo>
                  <a:lnTo>
                    <a:pt x="1603" y="444"/>
                  </a:lnTo>
                  <a:lnTo>
                    <a:pt x="1633" y="506"/>
                  </a:lnTo>
                  <a:lnTo>
                    <a:pt x="1660" y="571"/>
                  </a:lnTo>
                  <a:lnTo>
                    <a:pt x="1680" y="639"/>
                  </a:lnTo>
                  <a:lnTo>
                    <a:pt x="1696" y="708"/>
                  </a:lnTo>
                  <a:lnTo>
                    <a:pt x="1705" y="781"/>
                  </a:lnTo>
                  <a:lnTo>
                    <a:pt x="1708" y="854"/>
                  </a:lnTo>
                  <a:lnTo>
                    <a:pt x="1705" y="928"/>
                  </a:lnTo>
                  <a:lnTo>
                    <a:pt x="1696" y="999"/>
                  </a:lnTo>
                  <a:lnTo>
                    <a:pt x="1680" y="1070"/>
                  </a:lnTo>
                  <a:lnTo>
                    <a:pt x="1660" y="1137"/>
                  </a:lnTo>
                  <a:lnTo>
                    <a:pt x="1633" y="1203"/>
                  </a:lnTo>
                  <a:lnTo>
                    <a:pt x="1603" y="1265"/>
                  </a:lnTo>
                  <a:lnTo>
                    <a:pt x="1567" y="1324"/>
                  </a:lnTo>
                  <a:lnTo>
                    <a:pt x="1526" y="1380"/>
                  </a:lnTo>
                  <a:lnTo>
                    <a:pt x="1481" y="1433"/>
                  </a:lnTo>
                  <a:lnTo>
                    <a:pt x="1432" y="1482"/>
                  </a:lnTo>
                  <a:lnTo>
                    <a:pt x="1380" y="1527"/>
                  </a:lnTo>
                  <a:lnTo>
                    <a:pt x="1324" y="1567"/>
                  </a:lnTo>
                  <a:lnTo>
                    <a:pt x="1265" y="1603"/>
                  </a:lnTo>
                  <a:lnTo>
                    <a:pt x="1201" y="1635"/>
                  </a:lnTo>
                  <a:lnTo>
                    <a:pt x="1137" y="1660"/>
                  </a:lnTo>
                  <a:lnTo>
                    <a:pt x="1069" y="1682"/>
                  </a:lnTo>
                  <a:lnTo>
                    <a:pt x="999" y="1697"/>
                  </a:lnTo>
                  <a:lnTo>
                    <a:pt x="927" y="1706"/>
                  </a:lnTo>
                  <a:lnTo>
                    <a:pt x="853" y="1709"/>
                  </a:lnTo>
                  <a:lnTo>
                    <a:pt x="780" y="1706"/>
                  </a:lnTo>
                  <a:lnTo>
                    <a:pt x="708" y="1697"/>
                  </a:lnTo>
                  <a:lnTo>
                    <a:pt x="638" y="1682"/>
                  </a:lnTo>
                  <a:lnTo>
                    <a:pt x="571" y="1660"/>
                  </a:lnTo>
                  <a:lnTo>
                    <a:pt x="505" y="1635"/>
                  </a:lnTo>
                  <a:lnTo>
                    <a:pt x="443" y="1603"/>
                  </a:lnTo>
                  <a:lnTo>
                    <a:pt x="384" y="1567"/>
                  </a:lnTo>
                  <a:lnTo>
                    <a:pt x="328" y="1527"/>
                  </a:lnTo>
                  <a:lnTo>
                    <a:pt x="275" y="1482"/>
                  </a:lnTo>
                  <a:lnTo>
                    <a:pt x="227" y="1433"/>
                  </a:lnTo>
                  <a:lnTo>
                    <a:pt x="182" y="1380"/>
                  </a:lnTo>
                  <a:lnTo>
                    <a:pt x="141" y="1324"/>
                  </a:lnTo>
                  <a:lnTo>
                    <a:pt x="105" y="1265"/>
                  </a:lnTo>
                  <a:lnTo>
                    <a:pt x="73" y="1203"/>
                  </a:lnTo>
                  <a:lnTo>
                    <a:pt x="48" y="1137"/>
                  </a:lnTo>
                  <a:lnTo>
                    <a:pt x="27" y="1070"/>
                  </a:lnTo>
                  <a:lnTo>
                    <a:pt x="12" y="999"/>
                  </a:lnTo>
                  <a:lnTo>
                    <a:pt x="3" y="928"/>
                  </a:lnTo>
                  <a:lnTo>
                    <a:pt x="0" y="854"/>
                  </a:lnTo>
                  <a:lnTo>
                    <a:pt x="3" y="781"/>
                  </a:lnTo>
                  <a:lnTo>
                    <a:pt x="12" y="708"/>
                  </a:lnTo>
                  <a:lnTo>
                    <a:pt x="27" y="639"/>
                  </a:lnTo>
                  <a:lnTo>
                    <a:pt x="48" y="571"/>
                  </a:lnTo>
                  <a:lnTo>
                    <a:pt x="73" y="506"/>
                  </a:lnTo>
                  <a:lnTo>
                    <a:pt x="105" y="444"/>
                  </a:lnTo>
                  <a:lnTo>
                    <a:pt x="141" y="384"/>
                  </a:lnTo>
                  <a:lnTo>
                    <a:pt x="182" y="327"/>
                  </a:lnTo>
                  <a:lnTo>
                    <a:pt x="227" y="275"/>
                  </a:lnTo>
                  <a:lnTo>
                    <a:pt x="275" y="226"/>
                  </a:lnTo>
                  <a:lnTo>
                    <a:pt x="328" y="181"/>
                  </a:lnTo>
                  <a:lnTo>
                    <a:pt x="384" y="142"/>
                  </a:lnTo>
                  <a:lnTo>
                    <a:pt x="443" y="105"/>
                  </a:lnTo>
                  <a:lnTo>
                    <a:pt x="505" y="74"/>
                  </a:lnTo>
                  <a:lnTo>
                    <a:pt x="571" y="48"/>
                  </a:lnTo>
                  <a:lnTo>
                    <a:pt x="638" y="27"/>
                  </a:lnTo>
                  <a:lnTo>
                    <a:pt x="708" y="12"/>
                  </a:lnTo>
                  <a:lnTo>
                    <a:pt x="780" y="3"/>
                  </a:lnTo>
                  <a:lnTo>
                    <a:pt x="8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70308" y="2006734"/>
            <a:ext cx="648605" cy="648605"/>
            <a:chOff x="10996613" y="1925638"/>
            <a:chExt cx="534987" cy="534988"/>
          </a:xfrm>
          <a:solidFill>
            <a:schemeClr val="bg1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49" name="Freeform 29"/>
          <p:cNvSpPr>
            <a:spLocks noEditPoints="1"/>
          </p:cNvSpPr>
          <p:nvPr/>
        </p:nvSpPr>
        <p:spPr bwMode="auto">
          <a:xfrm>
            <a:off x="4264373" y="2001923"/>
            <a:ext cx="613961" cy="658227"/>
          </a:xfrm>
          <a:custGeom>
            <a:avLst/>
            <a:gdLst>
              <a:gd name="T0" fmla="*/ 2558 w 3187"/>
              <a:gd name="T1" fmla="*/ 2917 h 3426"/>
              <a:gd name="T2" fmla="*/ 2525 w 3187"/>
              <a:gd name="T3" fmla="*/ 3108 h 3426"/>
              <a:gd name="T4" fmla="*/ 2672 w 3187"/>
              <a:gd name="T5" fmla="*/ 3232 h 3426"/>
              <a:gd name="T6" fmla="*/ 2855 w 3187"/>
              <a:gd name="T7" fmla="*/ 3166 h 3426"/>
              <a:gd name="T8" fmla="*/ 2888 w 3187"/>
              <a:gd name="T9" fmla="*/ 2973 h 3426"/>
              <a:gd name="T10" fmla="*/ 2741 w 3187"/>
              <a:gd name="T11" fmla="*/ 2850 h 3426"/>
              <a:gd name="T12" fmla="*/ 1063 w 3187"/>
              <a:gd name="T13" fmla="*/ 2893 h 3426"/>
              <a:gd name="T14" fmla="*/ 997 w 3187"/>
              <a:gd name="T15" fmla="*/ 3075 h 3426"/>
              <a:gd name="T16" fmla="*/ 1120 w 3187"/>
              <a:gd name="T17" fmla="*/ 3222 h 3426"/>
              <a:gd name="T18" fmla="*/ 1313 w 3187"/>
              <a:gd name="T19" fmla="*/ 3189 h 3426"/>
              <a:gd name="T20" fmla="*/ 1378 w 3187"/>
              <a:gd name="T21" fmla="*/ 3006 h 3426"/>
              <a:gd name="T22" fmla="*/ 1255 w 3187"/>
              <a:gd name="T23" fmla="*/ 2860 h 3426"/>
              <a:gd name="T24" fmla="*/ 722 w 3187"/>
              <a:gd name="T25" fmla="*/ 1936 h 3426"/>
              <a:gd name="T26" fmla="*/ 872 w 3187"/>
              <a:gd name="T27" fmla="*/ 2062 h 3426"/>
              <a:gd name="T28" fmla="*/ 2926 w 3187"/>
              <a:gd name="T29" fmla="*/ 2018 h 3426"/>
              <a:gd name="T30" fmla="*/ 2997 w 3187"/>
              <a:gd name="T31" fmla="*/ 1154 h 3426"/>
              <a:gd name="T32" fmla="*/ 656 w 3187"/>
              <a:gd name="T33" fmla="*/ 229 h 3426"/>
              <a:gd name="T34" fmla="*/ 668 w 3187"/>
              <a:gd name="T35" fmla="*/ 236 h 3426"/>
              <a:gd name="T36" fmla="*/ 680 w 3187"/>
              <a:gd name="T37" fmla="*/ 245 h 3426"/>
              <a:gd name="T38" fmla="*/ 694 w 3187"/>
              <a:gd name="T39" fmla="*/ 263 h 3426"/>
              <a:gd name="T40" fmla="*/ 700 w 3187"/>
              <a:gd name="T41" fmla="*/ 272 h 3426"/>
              <a:gd name="T42" fmla="*/ 704 w 3187"/>
              <a:gd name="T43" fmla="*/ 281 h 3426"/>
              <a:gd name="T44" fmla="*/ 707 w 3187"/>
              <a:gd name="T45" fmla="*/ 294 h 3426"/>
              <a:gd name="T46" fmla="*/ 710 w 3187"/>
              <a:gd name="T47" fmla="*/ 308 h 3426"/>
              <a:gd name="T48" fmla="*/ 3109 w 3187"/>
              <a:gd name="T49" fmla="*/ 979 h 3426"/>
              <a:gd name="T50" fmla="*/ 3119 w 3187"/>
              <a:gd name="T51" fmla="*/ 981 h 3426"/>
              <a:gd name="T52" fmla="*/ 3139 w 3187"/>
              <a:gd name="T53" fmla="*/ 990 h 3426"/>
              <a:gd name="T54" fmla="*/ 3151 w 3187"/>
              <a:gd name="T55" fmla="*/ 998 h 3426"/>
              <a:gd name="T56" fmla="*/ 3161 w 3187"/>
              <a:gd name="T57" fmla="*/ 1005 h 3426"/>
              <a:gd name="T58" fmla="*/ 3166 w 3187"/>
              <a:gd name="T59" fmla="*/ 1012 h 3426"/>
              <a:gd name="T60" fmla="*/ 3172 w 3187"/>
              <a:gd name="T61" fmla="*/ 1022 h 3426"/>
              <a:gd name="T62" fmla="*/ 3180 w 3187"/>
              <a:gd name="T63" fmla="*/ 1035 h 3426"/>
              <a:gd name="T64" fmla="*/ 3185 w 3187"/>
              <a:gd name="T65" fmla="*/ 1049 h 3426"/>
              <a:gd name="T66" fmla="*/ 3187 w 3187"/>
              <a:gd name="T67" fmla="*/ 1060 h 3426"/>
              <a:gd name="T68" fmla="*/ 3161 w 3187"/>
              <a:gd name="T69" fmla="*/ 2007 h 3426"/>
              <a:gd name="T70" fmla="*/ 2981 w 3187"/>
              <a:gd name="T71" fmla="*/ 2210 h 3426"/>
              <a:gd name="T72" fmla="*/ 865 w 3187"/>
              <a:gd name="T73" fmla="*/ 2253 h 3426"/>
              <a:gd name="T74" fmla="*/ 712 w 3187"/>
              <a:gd name="T75" fmla="*/ 2495 h 3426"/>
              <a:gd name="T76" fmla="*/ 838 w 3187"/>
              <a:gd name="T77" fmla="*/ 2646 h 3426"/>
              <a:gd name="T78" fmla="*/ 2844 w 3187"/>
              <a:gd name="T79" fmla="*/ 2683 h 3426"/>
              <a:gd name="T80" fmla="*/ 3045 w 3187"/>
              <a:gd name="T81" fmla="*/ 2862 h 3426"/>
              <a:gd name="T82" fmla="*/ 3078 w 3187"/>
              <a:gd name="T83" fmla="*/ 3136 h 3426"/>
              <a:gd name="T84" fmla="*/ 2925 w 3187"/>
              <a:gd name="T85" fmla="*/ 3356 h 3426"/>
              <a:gd name="T86" fmla="*/ 2657 w 3187"/>
              <a:gd name="T87" fmla="*/ 3423 h 3426"/>
              <a:gd name="T88" fmla="*/ 2418 w 3187"/>
              <a:gd name="T89" fmla="*/ 3296 h 3426"/>
              <a:gd name="T90" fmla="*/ 2321 w 3187"/>
              <a:gd name="T91" fmla="*/ 3042 h 3426"/>
              <a:gd name="T92" fmla="*/ 1518 w 3187"/>
              <a:gd name="T93" fmla="*/ 2848 h 3426"/>
              <a:gd name="T94" fmla="*/ 1568 w 3187"/>
              <a:gd name="T95" fmla="*/ 3090 h 3426"/>
              <a:gd name="T96" fmla="*/ 1442 w 3187"/>
              <a:gd name="T97" fmla="*/ 3328 h 3426"/>
              <a:gd name="T98" fmla="*/ 1187 w 3187"/>
              <a:gd name="T99" fmla="*/ 3426 h 3426"/>
              <a:gd name="T100" fmla="*/ 932 w 3187"/>
              <a:gd name="T101" fmla="*/ 3329 h 3426"/>
              <a:gd name="T102" fmla="*/ 806 w 3187"/>
              <a:gd name="T103" fmla="*/ 3090 h 3426"/>
              <a:gd name="T104" fmla="*/ 858 w 3187"/>
              <a:gd name="T105" fmla="*/ 2845 h 3426"/>
              <a:gd name="T106" fmla="*/ 617 w 3187"/>
              <a:gd name="T107" fmla="*/ 2717 h 3426"/>
              <a:gd name="T108" fmla="*/ 519 w 3187"/>
              <a:gd name="T109" fmla="*/ 2459 h 3426"/>
              <a:gd name="T110" fmla="*/ 3 w 3187"/>
              <a:gd name="T111" fmla="*/ 122 h 3426"/>
              <a:gd name="T112" fmla="*/ 49 w 3187"/>
              <a:gd name="T113" fmla="*/ 12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87" h="3426">
                <a:moveTo>
                  <a:pt x="2707" y="2847"/>
                </a:moveTo>
                <a:lnTo>
                  <a:pt x="2672" y="2850"/>
                </a:lnTo>
                <a:lnTo>
                  <a:pt x="2639" y="2860"/>
                </a:lnTo>
                <a:lnTo>
                  <a:pt x="2608" y="2874"/>
                </a:lnTo>
                <a:lnTo>
                  <a:pt x="2582" y="2893"/>
                </a:lnTo>
                <a:lnTo>
                  <a:pt x="2558" y="2917"/>
                </a:lnTo>
                <a:lnTo>
                  <a:pt x="2539" y="2943"/>
                </a:lnTo>
                <a:lnTo>
                  <a:pt x="2525" y="2973"/>
                </a:lnTo>
                <a:lnTo>
                  <a:pt x="2515" y="3007"/>
                </a:lnTo>
                <a:lnTo>
                  <a:pt x="2512" y="3041"/>
                </a:lnTo>
                <a:lnTo>
                  <a:pt x="2515" y="3075"/>
                </a:lnTo>
                <a:lnTo>
                  <a:pt x="2525" y="3108"/>
                </a:lnTo>
                <a:lnTo>
                  <a:pt x="2539" y="3138"/>
                </a:lnTo>
                <a:lnTo>
                  <a:pt x="2558" y="3165"/>
                </a:lnTo>
                <a:lnTo>
                  <a:pt x="2582" y="3189"/>
                </a:lnTo>
                <a:lnTo>
                  <a:pt x="2608" y="3208"/>
                </a:lnTo>
                <a:lnTo>
                  <a:pt x="2639" y="3222"/>
                </a:lnTo>
                <a:lnTo>
                  <a:pt x="2672" y="3232"/>
                </a:lnTo>
                <a:lnTo>
                  <a:pt x="2707" y="3235"/>
                </a:lnTo>
                <a:lnTo>
                  <a:pt x="2741" y="3232"/>
                </a:lnTo>
                <a:lnTo>
                  <a:pt x="2773" y="3222"/>
                </a:lnTo>
                <a:lnTo>
                  <a:pt x="2804" y="3208"/>
                </a:lnTo>
                <a:lnTo>
                  <a:pt x="2831" y="3189"/>
                </a:lnTo>
                <a:lnTo>
                  <a:pt x="2855" y="3166"/>
                </a:lnTo>
                <a:lnTo>
                  <a:pt x="2874" y="3139"/>
                </a:lnTo>
                <a:lnTo>
                  <a:pt x="2888" y="3109"/>
                </a:lnTo>
                <a:lnTo>
                  <a:pt x="2898" y="3075"/>
                </a:lnTo>
                <a:lnTo>
                  <a:pt x="2901" y="3041"/>
                </a:lnTo>
                <a:lnTo>
                  <a:pt x="2898" y="3006"/>
                </a:lnTo>
                <a:lnTo>
                  <a:pt x="2888" y="2973"/>
                </a:lnTo>
                <a:lnTo>
                  <a:pt x="2874" y="2943"/>
                </a:lnTo>
                <a:lnTo>
                  <a:pt x="2855" y="2916"/>
                </a:lnTo>
                <a:lnTo>
                  <a:pt x="2831" y="2893"/>
                </a:lnTo>
                <a:lnTo>
                  <a:pt x="2804" y="2874"/>
                </a:lnTo>
                <a:lnTo>
                  <a:pt x="2773" y="2860"/>
                </a:lnTo>
                <a:lnTo>
                  <a:pt x="2741" y="2850"/>
                </a:lnTo>
                <a:lnTo>
                  <a:pt x="2707" y="2847"/>
                </a:lnTo>
                <a:close/>
                <a:moveTo>
                  <a:pt x="1188" y="2847"/>
                </a:moveTo>
                <a:lnTo>
                  <a:pt x="1153" y="2850"/>
                </a:lnTo>
                <a:lnTo>
                  <a:pt x="1120" y="2860"/>
                </a:lnTo>
                <a:lnTo>
                  <a:pt x="1090" y="2874"/>
                </a:lnTo>
                <a:lnTo>
                  <a:pt x="1063" y="2893"/>
                </a:lnTo>
                <a:lnTo>
                  <a:pt x="1040" y="2917"/>
                </a:lnTo>
                <a:lnTo>
                  <a:pt x="1020" y="2943"/>
                </a:lnTo>
                <a:lnTo>
                  <a:pt x="1007" y="2973"/>
                </a:lnTo>
                <a:lnTo>
                  <a:pt x="997" y="3007"/>
                </a:lnTo>
                <a:lnTo>
                  <a:pt x="994" y="3041"/>
                </a:lnTo>
                <a:lnTo>
                  <a:pt x="997" y="3075"/>
                </a:lnTo>
                <a:lnTo>
                  <a:pt x="1007" y="3108"/>
                </a:lnTo>
                <a:lnTo>
                  <a:pt x="1020" y="3138"/>
                </a:lnTo>
                <a:lnTo>
                  <a:pt x="1040" y="3165"/>
                </a:lnTo>
                <a:lnTo>
                  <a:pt x="1063" y="3189"/>
                </a:lnTo>
                <a:lnTo>
                  <a:pt x="1090" y="3208"/>
                </a:lnTo>
                <a:lnTo>
                  <a:pt x="1120" y="3222"/>
                </a:lnTo>
                <a:lnTo>
                  <a:pt x="1153" y="3232"/>
                </a:lnTo>
                <a:lnTo>
                  <a:pt x="1188" y="3235"/>
                </a:lnTo>
                <a:lnTo>
                  <a:pt x="1223" y="3232"/>
                </a:lnTo>
                <a:lnTo>
                  <a:pt x="1255" y="3222"/>
                </a:lnTo>
                <a:lnTo>
                  <a:pt x="1285" y="3208"/>
                </a:lnTo>
                <a:lnTo>
                  <a:pt x="1313" y="3189"/>
                </a:lnTo>
                <a:lnTo>
                  <a:pt x="1336" y="3166"/>
                </a:lnTo>
                <a:lnTo>
                  <a:pt x="1355" y="3139"/>
                </a:lnTo>
                <a:lnTo>
                  <a:pt x="1370" y="3109"/>
                </a:lnTo>
                <a:lnTo>
                  <a:pt x="1378" y="3075"/>
                </a:lnTo>
                <a:lnTo>
                  <a:pt x="1381" y="3041"/>
                </a:lnTo>
                <a:lnTo>
                  <a:pt x="1378" y="3006"/>
                </a:lnTo>
                <a:lnTo>
                  <a:pt x="1370" y="2973"/>
                </a:lnTo>
                <a:lnTo>
                  <a:pt x="1355" y="2943"/>
                </a:lnTo>
                <a:lnTo>
                  <a:pt x="1336" y="2916"/>
                </a:lnTo>
                <a:lnTo>
                  <a:pt x="1313" y="2893"/>
                </a:lnTo>
                <a:lnTo>
                  <a:pt x="1285" y="2874"/>
                </a:lnTo>
                <a:lnTo>
                  <a:pt x="1255" y="2860"/>
                </a:lnTo>
                <a:lnTo>
                  <a:pt x="1223" y="2850"/>
                </a:lnTo>
                <a:lnTo>
                  <a:pt x="1188" y="2847"/>
                </a:lnTo>
                <a:close/>
                <a:moveTo>
                  <a:pt x="709" y="840"/>
                </a:moveTo>
                <a:lnTo>
                  <a:pt x="709" y="1867"/>
                </a:lnTo>
                <a:lnTo>
                  <a:pt x="712" y="1903"/>
                </a:lnTo>
                <a:lnTo>
                  <a:pt x="722" y="1936"/>
                </a:lnTo>
                <a:lnTo>
                  <a:pt x="736" y="1967"/>
                </a:lnTo>
                <a:lnTo>
                  <a:pt x="756" y="1994"/>
                </a:lnTo>
                <a:lnTo>
                  <a:pt x="780" y="2018"/>
                </a:lnTo>
                <a:lnTo>
                  <a:pt x="807" y="2038"/>
                </a:lnTo>
                <a:lnTo>
                  <a:pt x="838" y="2053"/>
                </a:lnTo>
                <a:lnTo>
                  <a:pt x="872" y="2062"/>
                </a:lnTo>
                <a:lnTo>
                  <a:pt x="907" y="2065"/>
                </a:lnTo>
                <a:lnTo>
                  <a:pt x="2798" y="2065"/>
                </a:lnTo>
                <a:lnTo>
                  <a:pt x="2834" y="2062"/>
                </a:lnTo>
                <a:lnTo>
                  <a:pt x="2867" y="2053"/>
                </a:lnTo>
                <a:lnTo>
                  <a:pt x="2899" y="2038"/>
                </a:lnTo>
                <a:lnTo>
                  <a:pt x="2926" y="2018"/>
                </a:lnTo>
                <a:lnTo>
                  <a:pt x="2950" y="1994"/>
                </a:lnTo>
                <a:lnTo>
                  <a:pt x="2970" y="1967"/>
                </a:lnTo>
                <a:lnTo>
                  <a:pt x="2984" y="1936"/>
                </a:lnTo>
                <a:lnTo>
                  <a:pt x="2994" y="1902"/>
                </a:lnTo>
                <a:lnTo>
                  <a:pt x="2997" y="1866"/>
                </a:lnTo>
                <a:lnTo>
                  <a:pt x="2997" y="1154"/>
                </a:lnTo>
                <a:lnTo>
                  <a:pt x="709" y="840"/>
                </a:lnTo>
                <a:close/>
                <a:moveTo>
                  <a:pt x="89" y="0"/>
                </a:moveTo>
                <a:lnTo>
                  <a:pt x="111" y="2"/>
                </a:lnTo>
                <a:lnTo>
                  <a:pt x="132" y="9"/>
                </a:lnTo>
                <a:lnTo>
                  <a:pt x="652" y="226"/>
                </a:lnTo>
                <a:lnTo>
                  <a:pt x="656" y="229"/>
                </a:lnTo>
                <a:lnTo>
                  <a:pt x="661" y="231"/>
                </a:lnTo>
                <a:lnTo>
                  <a:pt x="662" y="232"/>
                </a:lnTo>
                <a:lnTo>
                  <a:pt x="663" y="232"/>
                </a:lnTo>
                <a:lnTo>
                  <a:pt x="664" y="233"/>
                </a:lnTo>
                <a:lnTo>
                  <a:pt x="666" y="234"/>
                </a:lnTo>
                <a:lnTo>
                  <a:pt x="668" y="236"/>
                </a:lnTo>
                <a:lnTo>
                  <a:pt x="670" y="237"/>
                </a:lnTo>
                <a:lnTo>
                  <a:pt x="672" y="239"/>
                </a:lnTo>
                <a:lnTo>
                  <a:pt x="674" y="240"/>
                </a:lnTo>
                <a:lnTo>
                  <a:pt x="676" y="241"/>
                </a:lnTo>
                <a:lnTo>
                  <a:pt x="678" y="243"/>
                </a:lnTo>
                <a:lnTo>
                  <a:pt x="680" y="245"/>
                </a:lnTo>
                <a:lnTo>
                  <a:pt x="682" y="247"/>
                </a:lnTo>
                <a:lnTo>
                  <a:pt x="689" y="254"/>
                </a:lnTo>
                <a:lnTo>
                  <a:pt x="690" y="256"/>
                </a:lnTo>
                <a:lnTo>
                  <a:pt x="691" y="258"/>
                </a:lnTo>
                <a:lnTo>
                  <a:pt x="693" y="262"/>
                </a:lnTo>
                <a:lnTo>
                  <a:pt x="694" y="263"/>
                </a:lnTo>
                <a:lnTo>
                  <a:pt x="695" y="265"/>
                </a:lnTo>
                <a:lnTo>
                  <a:pt x="698" y="267"/>
                </a:lnTo>
                <a:lnTo>
                  <a:pt x="699" y="269"/>
                </a:lnTo>
                <a:lnTo>
                  <a:pt x="699" y="270"/>
                </a:lnTo>
                <a:lnTo>
                  <a:pt x="700" y="271"/>
                </a:lnTo>
                <a:lnTo>
                  <a:pt x="700" y="272"/>
                </a:lnTo>
                <a:lnTo>
                  <a:pt x="701" y="274"/>
                </a:lnTo>
                <a:lnTo>
                  <a:pt x="702" y="275"/>
                </a:lnTo>
                <a:lnTo>
                  <a:pt x="703" y="278"/>
                </a:lnTo>
                <a:lnTo>
                  <a:pt x="703" y="279"/>
                </a:lnTo>
                <a:lnTo>
                  <a:pt x="704" y="280"/>
                </a:lnTo>
                <a:lnTo>
                  <a:pt x="704" y="281"/>
                </a:lnTo>
                <a:lnTo>
                  <a:pt x="706" y="287"/>
                </a:lnTo>
                <a:lnTo>
                  <a:pt x="706" y="288"/>
                </a:lnTo>
                <a:lnTo>
                  <a:pt x="706" y="289"/>
                </a:lnTo>
                <a:lnTo>
                  <a:pt x="706" y="290"/>
                </a:lnTo>
                <a:lnTo>
                  <a:pt x="707" y="292"/>
                </a:lnTo>
                <a:lnTo>
                  <a:pt x="707" y="294"/>
                </a:lnTo>
                <a:lnTo>
                  <a:pt x="708" y="296"/>
                </a:lnTo>
                <a:lnTo>
                  <a:pt x="708" y="299"/>
                </a:lnTo>
                <a:lnTo>
                  <a:pt x="708" y="303"/>
                </a:lnTo>
                <a:lnTo>
                  <a:pt x="709" y="304"/>
                </a:lnTo>
                <a:lnTo>
                  <a:pt x="709" y="305"/>
                </a:lnTo>
                <a:lnTo>
                  <a:pt x="710" y="308"/>
                </a:lnTo>
                <a:lnTo>
                  <a:pt x="710" y="312"/>
                </a:lnTo>
                <a:lnTo>
                  <a:pt x="710" y="315"/>
                </a:lnTo>
                <a:lnTo>
                  <a:pt x="710" y="649"/>
                </a:lnTo>
                <a:lnTo>
                  <a:pt x="3105" y="979"/>
                </a:lnTo>
                <a:lnTo>
                  <a:pt x="3108" y="979"/>
                </a:lnTo>
                <a:lnTo>
                  <a:pt x="3109" y="979"/>
                </a:lnTo>
                <a:lnTo>
                  <a:pt x="3111" y="979"/>
                </a:lnTo>
                <a:lnTo>
                  <a:pt x="3112" y="979"/>
                </a:lnTo>
                <a:lnTo>
                  <a:pt x="3114" y="980"/>
                </a:lnTo>
                <a:lnTo>
                  <a:pt x="3116" y="980"/>
                </a:lnTo>
                <a:lnTo>
                  <a:pt x="3118" y="981"/>
                </a:lnTo>
                <a:lnTo>
                  <a:pt x="3119" y="981"/>
                </a:lnTo>
                <a:lnTo>
                  <a:pt x="3121" y="981"/>
                </a:lnTo>
                <a:lnTo>
                  <a:pt x="3122" y="982"/>
                </a:lnTo>
                <a:lnTo>
                  <a:pt x="3124" y="983"/>
                </a:lnTo>
                <a:lnTo>
                  <a:pt x="3126" y="983"/>
                </a:lnTo>
                <a:lnTo>
                  <a:pt x="3130" y="985"/>
                </a:lnTo>
                <a:lnTo>
                  <a:pt x="3139" y="990"/>
                </a:lnTo>
                <a:lnTo>
                  <a:pt x="3141" y="992"/>
                </a:lnTo>
                <a:lnTo>
                  <a:pt x="3144" y="993"/>
                </a:lnTo>
                <a:lnTo>
                  <a:pt x="3145" y="994"/>
                </a:lnTo>
                <a:lnTo>
                  <a:pt x="3147" y="995"/>
                </a:lnTo>
                <a:lnTo>
                  <a:pt x="3149" y="996"/>
                </a:lnTo>
                <a:lnTo>
                  <a:pt x="3151" y="998"/>
                </a:lnTo>
                <a:lnTo>
                  <a:pt x="3152" y="999"/>
                </a:lnTo>
                <a:lnTo>
                  <a:pt x="3153" y="1000"/>
                </a:lnTo>
                <a:lnTo>
                  <a:pt x="3154" y="1001"/>
                </a:lnTo>
                <a:lnTo>
                  <a:pt x="3159" y="1004"/>
                </a:lnTo>
                <a:lnTo>
                  <a:pt x="3160" y="1005"/>
                </a:lnTo>
                <a:lnTo>
                  <a:pt x="3161" y="1005"/>
                </a:lnTo>
                <a:lnTo>
                  <a:pt x="3161" y="1007"/>
                </a:lnTo>
                <a:lnTo>
                  <a:pt x="3162" y="1008"/>
                </a:lnTo>
                <a:lnTo>
                  <a:pt x="3163" y="1009"/>
                </a:lnTo>
                <a:lnTo>
                  <a:pt x="3164" y="1010"/>
                </a:lnTo>
                <a:lnTo>
                  <a:pt x="3165" y="1011"/>
                </a:lnTo>
                <a:lnTo>
                  <a:pt x="3166" y="1012"/>
                </a:lnTo>
                <a:lnTo>
                  <a:pt x="3167" y="1013"/>
                </a:lnTo>
                <a:lnTo>
                  <a:pt x="3168" y="1016"/>
                </a:lnTo>
                <a:lnTo>
                  <a:pt x="3169" y="1017"/>
                </a:lnTo>
                <a:lnTo>
                  <a:pt x="3169" y="1018"/>
                </a:lnTo>
                <a:lnTo>
                  <a:pt x="3171" y="1020"/>
                </a:lnTo>
                <a:lnTo>
                  <a:pt x="3172" y="1022"/>
                </a:lnTo>
                <a:lnTo>
                  <a:pt x="3173" y="1023"/>
                </a:lnTo>
                <a:lnTo>
                  <a:pt x="3174" y="1025"/>
                </a:lnTo>
                <a:lnTo>
                  <a:pt x="3176" y="1029"/>
                </a:lnTo>
                <a:lnTo>
                  <a:pt x="3177" y="1031"/>
                </a:lnTo>
                <a:lnTo>
                  <a:pt x="3179" y="1033"/>
                </a:lnTo>
                <a:lnTo>
                  <a:pt x="3180" y="1035"/>
                </a:lnTo>
                <a:lnTo>
                  <a:pt x="3181" y="1037"/>
                </a:lnTo>
                <a:lnTo>
                  <a:pt x="3182" y="1040"/>
                </a:lnTo>
                <a:lnTo>
                  <a:pt x="3183" y="1042"/>
                </a:lnTo>
                <a:lnTo>
                  <a:pt x="3183" y="1044"/>
                </a:lnTo>
                <a:lnTo>
                  <a:pt x="3184" y="1046"/>
                </a:lnTo>
                <a:lnTo>
                  <a:pt x="3185" y="1049"/>
                </a:lnTo>
                <a:lnTo>
                  <a:pt x="3185" y="1051"/>
                </a:lnTo>
                <a:lnTo>
                  <a:pt x="3186" y="1053"/>
                </a:lnTo>
                <a:lnTo>
                  <a:pt x="3186" y="1055"/>
                </a:lnTo>
                <a:lnTo>
                  <a:pt x="3186" y="1057"/>
                </a:lnTo>
                <a:lnTo>
                  <a:pt x="3187" y="1058"/>
                </a:lnTo>
                <a:lnTo>
                  <a:pt x="3187" y="1060"/>
                </a:lnTo>
                <a:lnTo>
                  <a:pt x="3187" y="1062"/>
                </a:lnTo>
                <a:lnTo>
                  <a:pt x="3187" y="1065"/>
                </a:lnTo>
                <a:lnTo>
                  <a:pt x="3187" y="1867"/>
                </a:lnTo>
                <a:lnTo>
                  <a:pt x="3184" y="1915"/>
                </a:lnTo>
                <a:lnTo>
                  <a:pt x="3175" y="1962"/>
                </a:lnTo>
                <a:lnTo>
                  <a:pt x="3161" y="2007"/>
                </a:lnTo>
                <a:lnTo>
                  <a:pt x="3142" y="2050"/>
                </a:lnTo>
                <a:lnTo>
                  <a:pt x="3117" y="2088"/>
                </a:lnTo>
                <a:lnTo>
                  <a:pt x="3089" y="2125"/>
                </a:lnTo>
                <a:lnTo>
                  <a:pt x="3056" y="2157"/>
                </a:lnTo>
                <a:lnTo>
                  <a:pt x="3020" y="2185"/>
                </a:lnTo>
                <a:lnTo>
                  <a:pt x="2981" y="2210"/>
                </a:lnTo>
                <a:lnTo>
                  <a:pt x="2938" y="2229"/>
                </a:lnTo>
                <a:lnTo>
                  <a:pt x="2893" y="2244"/>
                </a:lnTo>
                <a:lnTo>
                  <a:pt x="2846" y="2252"/>
                </a:lnTo>
                <a:lnTo>
                  <a:pt x="2798" y="2255"/>
                </a:lnTo>
                <a:lnTo>
                  <a:pt x="907" y="2255"/>
                </a:lnTo>
                <a:lnTo>
                  <a:pt x="865" y="2253"/>
                </a:lnTo>
                <a:lnTo>
                  <a:pt x="823" y="2247"/>
                </a:lnTo>
                <a:lnTo>
                  <a:pt x="783" y="2235"/>
                </a:lnTo>
                <a:lnTo>
                  <a:pt x="745" y="2221"/>
                </a:lnTo>
                <a:lnTo>
                  <a:pt x="709" y="2202"/>
                </a:lnTo>
                <a:lnTo>
                  <a:pt x="709" y="2459"/>
                </a:lnTo>
                <a:lnTo>
                  <a:pt x="712" y="2495"/>
                </a:lnTo>
                <a:lnTo>
                  <a:pt x="722" y="2528"/>
                </a:lnTo>
                <a:lnTo>
                  <a:pt x="736" y="2559"/>
                </a:lnTo>
                <a:lnTo>
                  <a:pt x="756" y="2588"/>
                </a:lnTo>
                <a:lnTo>
                  <a:pt x="780" y="2612"/>
                </a:lnTo>
                <a:lnTo>
                  <a:pt x="807" y="2630"/>
                </a:lnTo>
                <a:lnTo>
                  <a:pt x="838" y="2646"/>
                </a:lnTo>
                <a:lnTo>
                  <a:pt x="872" y="2655"/>
                </a:lnTo>
                <a:lnTo>
                  <a:pt x="907" y="2658"/>
                </a:lnTo>
                <a:lnTo>
                  <a:pt x="2705" y="2658"/>
                </a:lnTo>
                <a:lnTo>
                  <a:pt x="2754" y="2661"/>
                </a:lnTo>
                <a:lnTo>
                  <a:pt x="2801" y="2670"/>
                </a:lnTo>
                <a:lnTo>
                  <a:pt x="2844" y="2683"/>
                </a:lnTo>
                <a:lnTo>
                  <a:pt x="2886" y="2703"/>
                </a:lnTo>
                <a:lnTo>
                  <a:pt x="2925" y="2727"/>
                </a:lnTo>
                <a:lnTo>
                  <a:pt x="2960" y="2755"/>
                </a:lnTo>
                <a:lnTo>
                  <a:pt x="2993" y="2787"/>
                </a:lnTo>
                <a:lnTo>
                  <a:pt x="3021" y="2823"/>
                </a:lnTo>
                <a:lnTo>
                  <a:pt x="3045" y="2862"/>
                </a:lnTo>
                <a:lnTo>
                  <a:pt x="3064" y="2903"/>
                </a:lnTo>
                <a:lnTo>
                  <a:pt x="3078" y="2947"/>
                </a:lnTo>
                <a:lnTo>
                  <a:pt x="3087" y="2994"/>
                </a:lnTo>
                <a:lnTo>
                  <a:pt x="3090" y="3042"/>
                </a:lnTo>
                <a:lnTo>
                  <a:pt x="3087" y="3090"/>
                </a:lnTo>
                <a:lnTo>
                  <a:pt x="3078" y="3136"/>
                </a:lnTo>
                <a:lnTo>
                  <a:pt x="3064" y="3180"/>
                </a:lnTo>
                <a:lnTo>
                  <a:pt x="3045" y="3221"/>
                </a:lnTo>
                <a:lnTo>
                  <a:pt x="3021" y="3261"/>
                </a:lnTo>
                <a:lnTo>
                  <a:pt x="2993" y="3296"/>
                </a:lnTo>
                <a:lnTo>
                  <a:pt x="2960" y="3328"/>
                </a:lnTo>
                <a:lnTo>
                  <a:pt x="2925" y="3356"/>
                </a:lnTo>
                <a:lnTo>
                  <a:pt x="2886" y="3380"/>
                </a:lnTo>
                <a:lnTo>
                  <a:pt x="2844" y="3400"/>
                </a:lnTo>
                <a:lnTo>
                  <a:pt x="2801" y="3413"/>
                </a:lnTo>
                <a:lnTo>
                  <a:pt x="2754" y="3423"/>
                </a:lnTo>
                <a:lnTo>
                  <a:pt x="2705" y="3426"/>
                </a:lnTo>
                <a:lnTo>
                  <a:pt x="2657" y="3423"/>
                </a:lnTo>
                <a:lnTo>
                  <a:pt x="2612" y="3413"/>
                </a:lnTo>
                <a:lnTo>
                  <a:pt x="2568" y="3400"/>
                </a:lnTo>
                <a:lnTo>
                  <a:pt x="2526" y="3380"/>
                </a:lnTo>
                <a:lnTo>
                  <a:pt x="2486" y="3357"/>
                </a:lnTo>
                <a:lnTo>
                  <a:pt x="2451" y="3329"/>
                </a:lnTo>
                <a:lnTo>
                  <a:pt x="2418" y="3296"/>
                </a:lnTo>
                <a:lnTo>
                  <a:pt x="2390" y="3261"/>
                </a:lnTo>
                <a:lnTo>
                  <a:pt x="2367" y="3222"/>
                </a:lnTo>
                <a:lnTo>
                  <a:pt x="2347" y="3181"/>
                </a:lnTo>
                <a:lnTo>
                  <a:pt x="2334" y="3136"/>
                </a:lnTo>
                <a:lnTo>
                  <a:pt x="2324" y="3090"/>
                </a:lnTo>
                <a:lnTo>
                  <a:pt x="2321" y="3042"/>
                </a:lnTo>
                <a:lnTo>
                  <a:pt x="2323" y="3000"/>
                </a:lnTo>
                <a:lnTo>
                  <a:pt x="2331" y="2960"/>
                </a:lnTo>
                <a:lnTo>
                  <a:pt x="2341" y="2920"/>
                </a:lnTo>
                <a:lnTo>
                  <a:pt x="2356" y="2884"/>
                </a:lnTo>
                <a:lnTo>
                  <a:pt x="2374" y="2848"/>
                </a:lnTo>
                <a:lnTo>
                  <a:pt x="1518" y="2848"/>
                </a:lnTo>
                <a:lnTo>
                  <a:pt x="1537" y="2883"/>
                </a:lnTo>
                <a:lnTo>
                  <a:pt x="1552" y="2920"/>
                </a:lnTo>
                <a:lnTo>
                  <a:pt x="1562" y="2960"/>
                </a:lnTo>
                <a:lnTo>
                  <a:pt x="1569" y="3000"/>
                </a:lnTo>
                <a:lnTo>
                  <a:pt x="1572" y="3042"/>
                </a:lnTo>
                <a:lnTo>
                  <a:pt x="1568" y="3090"/>
                </a:lnTo>
                <a:lnTo>
                  <a:pt x="1560" y="3136"/>
                </a:lnTo>
                <a:lnTo>
                  <a:pt x="1545" y="3180"/>
                </a:lnTo>
                <a:lnTo>
                  <a:pt x="1527" y="3221"/>
                </a:lnTo>
                <a:lnTo>
                  <a:pt x="1503" y="3261"/>
                </a:lnTo>
                <a:lnTo>
                  <a:pt x="1474" y="3296"/>
                </a:lnTo>
                <a:lnTo>
                  <a:pt x="1442" y="3328"/>
                </a:lnTo>
                <a:lnTo>
                  <a:pt x="1407" y="3356"/>
                </a:lnTo>
                <a:lnTo>
                  <a:pt x="1368" y="3380"/>
                </a:lnTo>
                <a:lnTo>
                  <a:pt x="1326" y="3400"/>
                </a:lnTo>
                <a:lnTo>
                  <a:pt x="1281" y="3413"/>
                </a:lnTo>
                <a:lnTo>
                  <a:pt x="1235" y="3423"/>
                </a:lnTo>
                <a:lnTo>
                  <a:pt x="1187" y="3426"/>
                </a:lnTo>
                <a:lnTo>
                  <a:pt x="1139" y="3423"/>
                </a:lnTo>
                <a:lnTo>
                  <a:pt x="1092" y="3413"/>
                </a:lnTo>
                <a:lnTo>
                  <a:pt x="1048" y="3400"/>
                </a:lnTo>
                <a:lnTo>
                  <a:pt x="1007" y="3380"/>
                </a:lnTo>
                <a:lnTo>
                  <a:pt x="968" y="3357"/>
                </a:lnTo>
                <a:lnTo>
                  <a:pt x="932" y="3329"/>
                </a:lnTo>
                <a:lnTo>
                  <a:pt x="900" y="3296"/>
                </a:lnTo>
                <a:lnTo>
                  <a:pt x="872" y="3261"/>
                </a:lnTo>
                <a:lnTo>
                  <a:pt x="848" y="3222"/>
                </a:lnTo>
                <a:lnTo>
                  <a:pt x="829" y="3181"/>
                </a:lnTo>
                <a:lnTo>
                  <a:pt x="814" y="3136"/>
                </a:lnTo>
                <a:lnTo>
                  <a:pt x="806" y="3090"/>
                </a:lnTo>
                <a:lnTo>
                  <a:pt x="803" y="3042"/>
                </a:lnTo>
                <a:lnTo>
                  <a:pt x="805" y="2999"/>
                </a:lnTo>
                <a:lnTo>
                  <a:pt x="812" y="2958"/>
                </a:lnTo>
                <a:lnTo>
                  <a:pt x="824" y="2918"/>
                </a:lnTo>
                <a:lnTo>
                  <a:pt x="838" y="2880"/>
                </a:lnTo>
                <a:lnTo>
                  <a:pt x="858" y="2845"/>
                </a:lnTo>
                <a:lnTo>
                  <a:pt x="811" y="2836"/>
                </a:lnTo>
                <a:lnTo>
                  <a:pt x="766" y="2821"/>
                </a:lnTo>
                <a:lnTo>
                  <a:pt x="725" y="2801"/>
                </a:lnTo>
                <a:lnTo>
                  <a:pt x="685" y="2777"/>
                </a:lnTo>
                <a:lnTo>
                  <a:pt x="649" y="2749"/>
                </a:lnTo>
                <a:lnTo>
                  <a:pt x="617" y="2717"/>
                </a:lnTo>
                <a:lnTo>
                  <a:pt x="588" y="2680"/>
                </a:lnTo>
                <a:lnTo>
                  <a:pt x="564" y="2642"/>
                </a:lnTo>
                <a:lnTo>
                  <a:pt x="545" y="2599"/>
                </a:lnTo>
                <a:lnTo>
                  <a:pt x="530" y="2555"/>
                </a:lnTo>
                <a:lnTo>
                  <a:pt x="522" y="2508"/>
                </a:lnTo>
                <a:lnTo>
                  <a:pt x="519" y="2459"/>
                </a:lnTo>
                <a:lnTo>
                  <a:pt x="519" y="378"/>
                </a:lnTo>
                <a:lnTo>
                  <a:pt x="57" y="184"/>
                </a:lnTo>
                <a:lnTo>
                  <a:pt x="39" y="172"/>
                </a:lnTo>
                <a:lnTo>
                  <a:pt x="23" y="159"/>
                </a:lnTo>
                <a:lnTo>
                  <a:pt x="10" y="141"/>
                </a:lnTo>
                <a:lnTo>
                  <a:pt x="3" y="122"/>
                </a:lnTo>
                <a:lnTo>
                  <a:pt x="0" y="101"/>
                </a:lnTo>
                <a:lnTo>
                  <a:pt x="1" y="79"/>
                </a:lnTo>
                <a:lnTo>
                  <a:pt x="7" y="59"/>
                </a:lnTo>
                <a:lnTo>
                  <a:pt x="18" y="40"/>
                </a:lnTo>
                <a:lnTo>
                  <a:pt x="32" y="24"/>
                </a:lnTo>
                <a:lnTo>
                  <a:pt x="49" y="12"/>
                </a:lnTo>
                <a:lnTo>
                  <a:pt x="69" y="4"/>
                </a:lnTo>
                <a:lnTo>
                  <a:pt x="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50" name="Group 49"/>
          <p:cNvGrpSpPr/>
          <p:nvPr/>
        </p:nvGrpSpPr>
        <p:grpSpPr>
          <a:xfrm>
            <a:off x="7748783" y="2004809"/>
            <a:ext cx="556223" cy="652455"/>
            <a:chOff x="1671638" y="5013325"/>
            <a:chExt cx="458787" cy="538162"/>
          </a:xfrm>
          <a:solidFill>
            <a:schemeClr val="bg1"/>
          </a:solidFill>
        </p:grpSpPr>
        <p:sp>
          <p:nvSpPr>
            <p:cNvPr id="51" name="Freeform 211"/>
            <p:cNvSpPr>
              <a:spLocks noEditPoints="1"/>
            </p:cNvSpPr>
            <p:nvPr/>
          </p:nvSpPr>
          <p:spPr bwMode="auto">
            <a:xfrm>
              <a:off x="1784350" y="5013325"/>
              <a:ext cx="233362" cy="290512"/>
            </a:xfrm>
            <a:custGeom>
              <a:avLst/>
              <a:gdLst>
                <a:gd name="T0" fmla="*/ 662 w 1465"/>
                <a:gd name="T1" fmla="*/ 193 h 1829"/>
                <a:gd name="T2" fmla="*/ 555 w 1465"/>
                <a:gd name="T3" fmla="*/ 214 h 1829"/>
                <a:gd name="T4" fmla="*/ 441 w 1465"/>
                <a:gd name="T5" fmla="*/ 263 h 1829"/>
                <a:gd name="T6" fmla="*/ 332 w 1465"/>
                <a:gd name="T7" fmla="*/ 351 h 1829"/>
                <a:gd name="T8" fmla="*/ 247 w 1465"/>
                <a:gd name="T9" fmla="*/ 489 h 1829"/>
                <a:gd name="T10" fmla="*/ 199 w 1465"/>
                <a:gd name="T11" fmla="*/ 688 h 1829"/>
                <a:gd name="T12" fmla="*/ 193 w 1465"/>
                <a:gd name="T13" fmla="*/ 755 h 1829"/>
                <a:gd name="T14" fmla="*/ 190 w 1465"/>
                <a:gd name="T15" fmla="*/ 808 h 1829"/>
                <a:gd name="T16" fmla="*/ 190 w 1465"/>
                <a:gd name="T17" fmla="*/ 943 h 1829"/>
                <a:gd name="T18" fmla="*/ 209 w 1465"/>
                <a:gd name="T19" fmla="*/ 1123 h 1829"/>
                <a:gd name="T20" fmla="*/ 264 w 1465"/>
                <a:gd name="T21" fmla="*/ 1317 h 1829"/>
                <a:gd name="T22" fmla="*/ 367 w 1465"/>
                <a:gd name="T23" fmla="*/ 1489 h 1829"/>
                <a:gd name="T24" fmla="*/ 523 w 1465"/>
                <a:gd name="T25" fmla="*/ 1601 h 1829"/>
                <a:gd name="T26" fmla="*/ 729 w 1465"/>
                <a:gd name="T27" fmla="*/ 1639 h 1829"/>
                <a:gd name="T28" fmla="*/ 895 w 1465"/>
                <a:gd name="T29" fmla="*/ 1617 h 1829"/>
                <a:gd name="T30" fmla="*/ 1063 w 1465"/>
                <a:gd name="T31" fmla="*/ 1524 h 1829"/>
                <a:gd name="T32" fmla="*/ 1181 w 1465"/>
                <a:gd name="T33" fmla="*/ 1363 h 1829"/>
                <a:gd name="T34" fmla="*/ 1246 w 1465"/>
                <a:gd name="T35" fmla="*/ 1172 h 1829"/>
                <a:gd name="T36" fmla="*/ 1272 w 1465"/>
                <a:gd name="T37" fmla="*/ 985 h 1829"/>
                <a:gd name="T38" fmla="*/ 1276 w 1465"/>
                <a:gd name="T39" fmla="*/ 836 h 1829"/>
                <a:gd name="T40" fmla="*/ 1272 w 1465"/>
                <a:gd name="T41" fmla="*/ 759 h 1829"/>
                <a:gd name="T42" fmla="*/ 1270 w 1465"/>
                <a:gd name="T43" fmla="*/ 748 h 1829"/>
                <a:gd name="T44" fmla="*/ 1234 w 1465"/>
                <a:gd name="T45" fmla="*/ 534 h 1829"/>
                <a:gd name="T46" fmla="*/ 1156 w 1465"/>
                <a:gd name="T47" fmla="*/ 383 h 1829"/>
                <a:gd name="T48" fmla="*/ 1052 w 1465"/>
                <a:gd name="T49" fmla="*/ 282 h 1829"/>
                <a:gd name="T50" fmla="*/ 934 w 1465"/>
                <a:gd name="T51" fmla="*/ 223 h 1829"/>
                <a:gd name="T52" fmla="*/ 817 w 1465"/>
                <a:gd name="T53" fmla="*/ 197 h 1829"/>
                <a:gd name="T54" fmla="*/ 728 w 1465"/>
                <a:gd name="T55" fmla="*/ 190 h 1829"/>
                <a:gd name="T56" fmla="*/ 878 w 1465"/>
                <a:gd name="T57" fmla="*/ 13 h 1829"/>
                <a:gd name="T58" fmla="*/ 1119 w 1465"/>
                <a:gd name="T59" fmla="*/ 99 h 1829"/>
                <a:gd name="T60" fmla="*/ 1225 w 1465"/>
                <a:gd name="T61" fmla="*/ 176 h 1829"/>
                <a:gd name="T62" fmla="*/ 1326 w 1465"/>
                <a:gd name="T63" fmla="*/ 292 h 1829"/>
                <a:gd name="T64" fmla="*/ 1407 w 1465"/>
                <a:gd name="T65" fmla="*/ 454 h 1829"/>
                <a:gd name="T66" fmla="*/ 1455 w 1465"/>
                <a:gd name="T67" fmla="*/ 673 h 1829"/>
                <a:gd name="T68" fmla="*/ 1463 w 1465"/>
                <a:gd name="T69" fmla="*/ 789 h 1829"/>
                <a:gd name="T70" fmla="*/ 1464 w 1465"/>
                <a:gd name="T71" fmla="*/ 933 h 1829"/>
                <a:gd name="T72" fmla="*/ 1445 w 1465"/>
                <a:gd name="T73" fmla="*/ 1134 h 1829"/>
                <a:gd name="T74" fmla="*/ 1388 w 1465"/>
                <a:gd name="T75" fmla="*/ 1356 h 1829"/>
                <a:gd name="T76" fmla="*/ 1277 w 1465"/>
                <a:gd name="T77" fmla="*/ 1568 h 1829"/>
                <a:gd name="T78" fmla="*/ 1102 w 1465"/>
                <a:gd name="T79" fmla="*/ 1731 h 1829"/>
                <a:gd name="T80" fmla="*/ 874 w 1465"/>
                <a:gd name="T81" fmla="*/ 1817 h 1829"/>
                <a:gd name="T82" fmla="*/ 653 w 1465"/>
                <a:gd name="T83" fmla="*/ 1826 h 1829"/>
                <a:gd name="T84" fmla="*/ 415 w 1465"/>
                <a:gd name="T85" fmla="*/ 1760 h 1829"/>
                <a:gd name="T86" fmla="*/ 226 w 1465"/>
                <a:gd name="T87" fmla="*/ 1615 h 1829"/>
                <a:gd name="T88" fmla="*/ 99 w 1465"/>
                <a:gd name="T89" fmla="*/ 1412 h 1829"/>
                <a:gd name="T90" fmla="*/ 31 w 1465"/>
                <a:gd name="T91" fmla="*/ 1189 h 1829"/>
                <a:gd name="T92" fmla="*/ 3 w 1465"/>
                <a:gd name="T93" fmla="*/ 980 h 1829"/>
                <a:gd name="T94" fmla="*/ 1 w 1465"/>
                <a:gd name="T95" fmla="*/ 818 h 1829"/>
                <a:gd name="T96" fmla="*/ 6 w 1465"/>
                <a:gd name="T97" fmla="*/ 737 h 1829"/>
                <a:gd name="T98" fmla="*/ 42 w 1465"/>
                <a:gd name="T99" fmla="*/ 502 h 1829"/>
                <a:gd name="T100" fmla="*/ 118 w 1465"/>
                <a:gd name="T101" fmla="*/ 325 h 1829"/>
                <a:gd name="T102" fmla="*/ 216 w 1465"/>
                <a:gd name="T103" fmla="*/ 198 h 1829"/>
                <a:gd name="T104" fmla="*/ 324 w 1465"/>
                <a:gd name="T105" fmla="*/ 112 h 1829"/>
                <a:gd name="T106" fmla="*/ 514 w 1465"/>
                <a:gd name="T107" fmla="*/ 29 h 1829"/>
                <a:gd name="T108" fmla="*/ 696 w 1465"/>
                <a:gd name="T109" fmla="*/ 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5" h="1829">
                  <a:moveTo>
                    <a:pt x="728" y="190"/>
                  </a:moveTo>
                  <a:lnTo>
                    <a:pt x="708" y="190"/>
                  </a:lnTo>
                  <a:lnTo>
                    <a:pt x="685" y="191"/>
                  </a:lnTo>
                  <a:lnTo>
                    <a:pt x="662" y="193"/>
                  </a:lnTo>
                  <a:lnTo>
                    <a:pt x="637" y="197"/>
                  </a:lnTo>
                  <a:lnTo>
                    <a:pt x="610" y="201"/>
                  </a:lnTo>
                  <a:lnTo>
                    <a:pt x="583" y="207"/>
                  </a:lnTo>
                  <a:lnTo>
                    <a:pt x="555" y="214"/>
                  </a:lnTo>
                  <a:lnTo>
                    <a:pt x="526" y="223"/>
                  </a:lnTo>
                  <a:lnTo>
                    <a:pt x="497" y="234"/>
                  </a:lnTo>
                  <a:lnTo>
                    <a:pt x="469" y="247"/>
                  </a:lnTo>
                  <a:lnTo>
                    <a:pt x="441" y="263"/>
                  </a:lnTo>
                  <a:lnTo>
                    <a:pt x="412" y="280"/>
                  </a:lnTo>
                  <a:lnTo>
                    <a:pt x="385" y="301"/>
                  </a:lnTo>
                  <a:lnTo>
                    <a:pt x="358" y="325"/>
                  </a:lnTo>
                  <a:lnTo>
                    <a:pt x="332" y="351"/>
                  </a:lnTo>
                  <a:lnTo>
                    <a:pt x="308" y="380"/>
                  </a:lnTo>
                  <a:lnTo>
                    <a:pt x="286" y="413"/>
                  </a:lnTo>
                  <a:lnTo>
                    <a:pt x="266" y="449"/>
                  </a:lnTo>
                  <a:lnTo>
                    <a:pt x="247" y="489"/>
                  </a:lnTo>
                  <a:lnTo>
                    <a:pt x="231" y="532"/>
                  </a:lnTo>
                  <a:lnTo>
                    <a:pt x="218" y="580"/>
                  </a:lnTo>
                  <a:lnTo>
                    <a:pt x="206" y="632"/>
                  </a:lnTo>
                  <a:lnTo>
                    <a:pt x="199" y="688"/>
                  </a:lnTo>
                  <a:lnTo>
                    <a:pt x="194" y="748"/>
                  </a:lnTo>
                  <a:lnTo>
                    <a:pt x="194" y="750"/>
                  </a:lnTo>
                  <a:lnTo>
                    <a:pt x="194" y="752"/>
                  </a:lnTo>
                  <a:lnTo>
                    <a:pt x="193" y="755"/>
                  </a:lnTo>
                  <a:lnTo>
                    <a:pt x="193" y="759"/>
                  </a:lnTo>
                  <a:lnTo>
                    <a:pt x="192" y="769"/>
                  </a:lnTo>
                  <a:lnTo>
                    <a:pt x="191" y="786"/>
                  </a:lnTo>
                  <a:lnTo>
                    <a:pt x="190" y="808"/>
                  </a:lnTo>
                  <a:lnTo>
                    <a:pt x="189" y="836"/>
                  </a:lnTo>
                  <a:lnTo>
                    <a:pt x="189" y="867"/>
                  </a:lnTo>
                  <a:lnTo>
                    <a:pt x="189" y="903"/>
                  </a:lnTo>
                  <a:lnTo>
                    <a:pt x="190" y="943"/>
                  </a:lnTo>
                  <a:lnTo>
                    <a:pt x="193" y="985"/>
                  </a:lnTo>
                  <a:lnTo>
                    <a:pt x="197" y="1029"/>
                  </a:lnTo>
                  <a:lnTo>
                    <a:pt x="202" y="1076"/>
                  </a:lnTo>
                  <a:lnTo>
                    <a:pt x="209" y="1123"/>
                  </a:lnTo>
                  <a:lnTo>
                    <a:pt x="220" y="1172"/>
                  </a:lnTo>
                  <a:lnTo>
                    <a:pt x="231" y="1221"/>
                  </a:lnTo>
                  <a:lnTo>
                    <a:pt x="246" y="1269"/>
                  </a:lnTo>
                  <a:lnTo>
                    <a:pt x="264" y="1317"/>
                  </a:lnTo>
                  <a:lnTo>
                    <a:pt x="285" y="1363"/>
                  </a:lnTo>
                  <a:lnTo>
                    <a:pt x="308" y="1408"/>
                  </a:lnTo>
                  <a:lnTo>
                    <a:pt x="336" y="1450"/>
                  </a:lnTo>
                  <a:lnTo>
                    <a:pt x="367" y="1489"/>
                  </a:lnTo>
                  <a:lnTo>
                    <a:pt x="401" y="1524"/>
                  </a:lnTo>
                  <a:lnTo>
                    <a:pt x="440" y="1554"/>
                  </a:lnTo>
                  <a:lnTo>
                    <a:pt x="480" y="1580"/>
                  </a:lnTo>
                  <a:lnTo>
                    <a:pt x="523" y="1601"/>
                  </a:lnTo>
                  <a:lnTo>
                    <a:pt x="570" y="1617"/>
                  </a:lnTo>
                  <a:lnTo>
                    <a:pt x="619" y="1630"/>
                  </a:lnTo>
                  <a:lnTo>
                    <a:pt x="672" y="1637"/>
                  </a:lnTo>
                  <a:lnTo>
                    <a:pt x="729" y="1639"/>
                  </a:lnTo>
                  <a:lnTo>
                    <a:pt x="736" y="1639"/>
                  </a:lnTo>
                  <a:lnTo>
                    <a:pt x="792" y="1637"/>
                  </a:lnTo>
                  <a:lnTo>
                    <a:pt x="846" y="1630"/>
                  </a:lnTo>
                  <a:lnTo>
                    <a:pt x="895" y="1617"/>
                  </a:lnTo>
                  <a:lnTo>
                    <a:pt x="942" y="1601"/>
                  </a:lnTo>
                  <a:lnTo>
                    <a:pt x="985" y="1580"/>
                  </a:lnTo>
                  <a:lnTo>
                    <a:pt x="1025" y="1554"/>
                  </a:lnTo>
                  <a:lnTo>
                    <a:pt x="1063" y="1524"/>
                  </a:lnTo>
                  <a:lnTo>
                    <a:pt x="1098" y="1489"/>
                  </a:lnTo>
                  <a:lnTo>
                    <a:pt x="1130" y="1450"/>
                  </a:lnTo>
                  <a:lnTo>
                    <a:pt x="1156" y="1408"/>
                  </a:lnTo>
                  <a:lnTo>
                    <a:pt x="1181" y="1363"/>
                  </a:lnTo>
                  <a:lnTo>
                    <a:pt x="1202" y="1317"/>
                  </a:lnTo>
                  <a:lnTo>
                    <a:pt x="1219" y="1269"/>
                  </a:lnTo>
                  <a:lnTo>
                    <a:pt x="1234" y="1221"/>
                  </a:lnTo>
                  <a:lnTo>
                    <a:pt x="1246" y="1172"/>
                  </a:lnTo>
                  <a:lnTo>
                    <a:pt x="1256" y="1123"/>
                  </a:lnTo>
                  <a:lnTo>
                    <a:pt x="1263" y="1076"/>
                  </a:lnTo>
                  <a:lnTo>
                    <a:pt x="1269" y="1029"/>
                  </a:lnTo>
                  <a:lnTo>
                    <a:pt x="1272" y="985"/>
                  </a:lnTo>
                  <a:lnTo>
                    <a:pt x="1275" y="943"/>
                  </a:lnTo>
                  <a:lnTo>
                    <a:pt x="1276" y="903"/>
                  </a:lnTo>
                  <a:lnTo>
                    <a:pt x="1276" y="868"/>
                  </a:lnTo>
                  <a:lnTo>
                    <a:pt x="1276" y="836"/>
                  </a:lnTo>
                  <a:lnTo>
                    <a:pt x="1275" y="808"/>
                  </a:lnTo>
                  <a:lnTo>
                    <a:pt x="1274" y="787"/>
                  </a:lnTo>
                  <a:lnTo>
                    <a:pt x="1272" y="769"/>
                  </a:lnTo>
                  <a:lnTo>
                    <a:pt x="1272" y="759"/>
                  </a:lnTo>
                  <a:lnTo>
                    <a:pt x="1271" y="755"/>
                  </a:lnTo>
                  <a:lnTo>
                    <a:pt x="1271" y="752"/>
                  </a:lnTo>
                  <a:lnTo>
                    <a:pt x="1271" y="750"/>
                  </a:lnTo>
                  <a:lnTo>
                    <a:pt x="1270" y="748"/>
                  </a:lnTo>
                  <a:lnTo>
                    <a:pt x="1266" y="688"/>
                  </a:lnTo>
                  <a:lnTo>
                    <a:pt x="1259" y="634"/>
                  </a:lnTo>
                  <a:lnTo>
                    <a:pt x="1247" y="582"/>
                  </a:lnTo>
                  <a:lnTo>
                    <a:pt x="1234" y="534"/>
                  </a:lnTo>
                  <a:lnTo>
                    <a:pt x="1218" y="491"/>
                  </a:lnTo>
                  <a:lnTo>
                    <a:pt x="1200" y="452"/>
                  </a:lnTo>
                  <a:lnTo>
                    <a:pt x="1179" y="416"/>
                  </a:lnTo>
                  <a:lnTo>
                    <a:pt x="1156" y="383"/>
                  </a:lnTo>
                  <a:lnTo>
                    <a:pt x="1133" y="353"/>
                  </a:lnTo>
                  <a:lnTo>
                    <a:pt x="1107" y="327"/>
                  </a:lnTo>
                  <a:lnTo>
                    <a:pt x="1080" y="303"/>
                  </a:lnTo>
                  <a:lnTo>
                    <a:pt x="1052" y="282"/>
                  </a:lnTo>
                  <a:lnTo>
                    <a:pt x="1023" y="265"/>
                  </a:lnTo>
                  <a:lnTo>
                    <a:pt x="994" y="248"/>
                  </a:lnTo>
                  <a:lnTo>
                    <a:pt x="964" y="235"/>
                  </a:lnTo>
                  <a:lnTo>
                    <a:pt x="934" y="223"/>
                  </a:lnTo>
                  <a:lnTo>
                    <a:pt x="904" y="214"/>
                  </a:lnTo>
                  <a:lnTo>
                    <a:pt x="874" y="207"/>
                  </a:lnTo>
                  <a:lnTo>
                    <a:pt x="846" y="201"/>
                  </a:lnTo>
                  <a:lnTo>
                    <a:pt x="817" y="197"/>
                  </a:lnTo>
                  <a:lnTo>
                    <a:pt x="789" y="193"/>
                  </a:lnTo>
                  <a:lnTo>
                    <a:pt x="762" y="191"/>
                  </a:lnTo>
                  <a:lnTo>
                    <a:pt x="736" y="190"/>
                  </a:lnTo>
                  <a:lnTo>
                    <a:pt x="728" y="190"/>
                  </a:lnTo>
                  <a:close/>
                  <a:moveTo>
                    <a:pt x="729" y="0"/>
                  </a:moveTo>
                  <a:lnTo>
                    <a:pt x="740" y="0"/>
                  </a:lnTo>
                  <a:lnTo>
                    <a:pt x="810" y="4"/>
                  </a:lnTo>
                  <a:lnTo>
                    <a:pt x="878" y="13"/>
                  </a:lnTo>
                  <a:lnTo>
                    <a:pt x="942" y="27"/>
                  </a:lnTo>
                  <a:lnTo>
                    <a:pt x="1004" y="47"/>
                  </a:lnTo>
                  <a:lnTo>
                    <a:pt x="1062" y="70"/>
                  </a:lnTo>
                  <a:lnTo>
                    <a:pt x="1119" y="99"/>
                  </a:lnTo>
                  <a:lnTo>
                    <a:pt x="1145" y="115"/>
                  </a:lnTo>
                  <a:lnTo>
                    <a:pt x="1171" y="132"/>
                  </a:lnTo>
                  <a:lnTo>
                    <a:pt x="1198" y="153"/>
                  </a:lnTo>
                  <a:lnTo>
                    <a:pt x="1225" y="176"/>
                  </a:lnTo>
                  <a:lnTo>
                    <a:pt x="1250" y="201"/>
                  </a:lnTo>
                  <a:lnTo>
                    <a:pt x="1276" y="228"/>
                  </a:lnTo>
                  <a:lnTo>
                    <a:pt x="1302" y="259"/>
                  </a:lnTo>
                  <a:lnTo>
                    <a:pt x="1326" y="292"/>
                  </a:lnTo>
                  <a:lnTo>
                    <a:pt x="1349" y="327"/>
                  </a:lnTo>
                  <a:lnTo>
                    <a:pt x="1370" y="366"/>
                  </a:lnTo>
                  <a:lnTo>
                    <a:pt x="1390" y="408"/>
                  </a:lnTo>
                  <a:lnTo>
                    <a:pt x="1407" y="454"/>
                  </a:lnTo>
                  <a:lnTo>
                    <a:pt x="1423" y="503"/>
                  </a:lnTo>
                  <a:lnTo>
                    <a:pt x="1436" y="556"/>
                  </a:lnTo>
                  <a:lnTo>
                    <a:pt x="1447" y="613"/>
                  </a:lnTo>
                  <a:lnTo>
                    <a:pt x="1455" y="673"/>
                  </a:lnTo>
                  <a:lnTo>
                    <a:pt x="1460" y="737"/>
                  </a:lnTo>
                  <a:lnTo>
                    <a:pt x="1460" y="747"/>
                  </a:lnTo>
                  <a:lnTo>
                    <a:pt x="1462" y="765"/>
                  </a:lnTo>
                  <a:lnTo>
                    <a:pt x="1463" y="789"/>
                  </a:lnTo>
                  <a:lnTo>
                    <a:pt x="1464" y="818"/>
                  </a:lnTo>
                  <a:lnTo>
                    <a:pt x="1465" y="852"/>
                  </a:lnTo>
                  <a:lnTo>
                    <a:pt x="1465" y="891"/>
                  </a:lnTo>
                  <a:lnTo>
                    <a:pt x="1464" y="933"/>
                  </a:lnTo>
                  <a:lnTo>
                    <a:pt x="1462" y="980"/>
                  </a:lnTo>
                  <a:lnTo>
                    <a:pt x="1458" y="1028"/>
                  </a:lnTo>
                  <a:lnTo>
                    <a:pt x="1453" y="1080"/>
                  </a:lnTo>
                  <a:lnTo>
                    <a:pt x="1445" y="1134"/>
                  </a:lnTo>
                  <a:lnTo>
                    <a:pt x="1435" y="1189"/>
                  </a:lnTo>
                  <a:lnTo>
                    <a:pt x="1422" y="1244"/>
                  </a:lnTo>
                  <a:lnTo>
                    <a:pt x="1406" y="1300"/>
                  </a:lnTo>
                  <a:lnTo>
                    <a:pt x="1388" y="1356"/>
                  </a:lnTo>
                  <a:lnTo>
                    <a:pt x="1366" y="1412"/>
                  </a:lnTo>
                  <a:lnTo>
                    <a:pt x="1340" y="1465"/>
                  </a:lnTo>
                  <a:lnTo>
                    <a:pt x="1311" y="1517"/>
                  </a:lnTo>
                  <a:lnTo>
                    <a:pt x="1277" y="1568"/>
                  </a:lnTo>
                  <a:lnTo>
                    <a:pt x="1239" y="1615"/>
                  </a:lnTo>
                  <a:lnTo>
                    <a:pt x="1197" y="1659"/>
                  </a:lnTo>
                  <a:lnTo>
                    <a:pt x="1150" y="1698"/>
                  </a:lnTo>
                  <a:lnTo>
                    <a:pt x="1102" y="1731"/>
                  </a:lnTo>
                  <a:lnTo>
                    <a:pt x="1049" y="1760"/>
                  </a:lnTo>
                  <a:lnTo>
                    <a:pt x="994" y="1784"/>
                  </a:lnTo>
                  <a:lnTo>
                    <a:pt x="936" y="1803"/>
                  </a:lnTo>
                  <a:lnTo>
                    <a:pt x="874" y="1817"/>
                  </a:lnTo>
                  <a:lnTo>
                    <a:pt x="810" y="1826"/>
                  </a:lnTo>
                  <a:lnTo>
                    <a:pt x="743" y="1829"/>
                  </a:lnTo>
                  <a:lnTo>
                    <a:pt x="721" y="1829"/>
                  </a:lnTo>
                  <a:lnTo>
                    <a:pt x="653" y="1826"/>
                  </a:lnTo>
                  <a:lnTo>
                    <a:pt x="589" y="1817"/>
                  </a:lnTo>
                  <a:lnTo>
                    <a:pt x="528" y="1803"/>
                  </a:lnTo>
                  <a:lnTo>
                    <a:pt x="471" y="1784"/>
                  </a:lnTo>
                  <a:lnTo>
                    <a:pt x="415" y="1760"/>
                  </a:lnTo>
                  <a:lnTo>
                    <a:pt x="363" y="1731"/>
                  </a:lnTo>
                  <a:lnTo>
                    <a:pt x="315" y="1698"/>
                  </a:lnTo>
                  <a:lnTo>
                    <a:pt x="268" y="1659"/>
                  </a:lnTo>
                  <a:lnTo>
                    <a:pt x="226" y="1615"/>
                  </a:lnTo>
                  <a:lnTo>
                    <a:pt x="188" y="1568"/>
                  </a:lnTo>
                  <a:lnTo>
                    <a:pt x="155" y="1517"/>
                  </a:lnTo>
                  <a:lnTo>
                    <a:pt x="125" y="1465"/>
                  </a:lnTo>
                  <a:lnTo>
                    <a:pt x="99" y="1412"/>
                  </a:lnTo>
                  <a:lnTo>
                    <a:pt x="77" y="1356"/>
                  </a:lnTo>
                  <a:lnTo>
                    <a:pt x="58" y="1300"/>
                  </a:lnTo>
                  <a:lnTo>
                    <a:pt x="43" y="1244"/>
                  </a:lnTo>
                  <a:lnTo>
                    <a:pt x="31" y="1189"/>
                  </a:lnTo>
                  <a:lnTo>
                    <a:pt x="20" y="1134"/>
                  </a:lnTo>
                  <a:lnTo>
                    <a:pt x="13" y="1080"/>
                  </a:lnTo>
                  <a:lnTo>
                    <a:pt x="7" y="1028"/>
                  </a:lnTo>
                  <a:lnTo>
                    <a:pt x="3" y="980"/>
                  </a:lnTo>
                  <a:lnTo>
                    <a:pt x="1" y="933"/>
                  </a:lnTo>
                  <a:lnTo>
                    <a:pt x="0" y="891"/>
                  </a:lnTo>
                  <a:lnTo>
                    <a:pt x="0" y="852"/>
                  </a:lnTo>
                  <a:lnTo>
                    <a:pt x="1" y="818"/>
                  </a:lnTo>
                  <a:lnTo>
                    <a:pt x="2" y="789"/>
                  </a:lnTo>
                  <a:lnTo>
                    <a:pt x="3" y="765"/>
                  </a:lnTo>
                  <a:lnTo>
                    <a:pt x="5" y="747"/>
                  </a:lnTo>
                  <a:lnTo>
                    <a:pt x="6" y="737"/>
                  </a:lnTo>
                  <a:lnTo>
                    <a:pt x="10" y="672"/>
                  </a:lnTo>
                  <a:lnTo>
                    <a:pt x="18" y="612"/>
                  </a:lnTo>
                  <a:lnTo>
                    <a:pt x="29" y="555"/>
                  </a:lnTo>
                  <a:lnTo>
                    <a:pt x="42" y="502"/>
                  </a:lnTo>
                  <a:lnTo>
                    <a:pt x="58" y="453"/>
                  </a:lnTo>
                  <a:lnTo>
                    <a:pt x="76" y="406"/>
                  </a:lnTo>
                  <a:lnTo>
                    <a:pt x="97" y="364"/>
                  </a:lnTo>
                  <a:lnTo>
                    <a:pt x="118" y="325"/>
                  </a:lnTo>
                  <a:lnTo>
                    <a:pt x="141" y="289"/>
                  </a:lnTo>
                  <a:lnTo>
                    <a:pt x="166" y="255"/>
                  </a:lnTo>
                  <a:lnTo>
                    <a:pt x="191" y="225"/>
                  </a:lnTo>
                  <a:lnTo>
                    <a:pt x="216" y="198"/>
                  </a:lnTo>
                  <a:lnTo>
                    <a:pt x="243" y="173"/>
                  </a:lnTo>
                  <a:lnTo>
                    <a:pt x="270" y="150"/>
                  </a:lnTo>
                  <a:lnTo>
                    <a:pt x="297" y="130"/>
                  </a:lnTo>
                  <a:lnTo>
                    <a:pt x="324" y="112"/>
                  </a:lnTo>
                  <a:lnTo>
                    <a:pt x="351" y="96"/>
                  </a:lnTo>
                  <a:lnTo>
                    <a:pt x="406" y="68"/>
                  </a:lnTo>
                  <a:lnTo>
                    <a:pt x="460" y="46"/>
                  </a:lnTo>
                  <a:lnTo>
                    <a:pt x="514" y="29"/>
                  </a:lnTo>
                  <a:lnTo>
                    <a:pt x="566" y="17"/>
                  </a:lnTo>
                  <a:lnTo>
                    <a:pt x="613" y="8"/>
                  </a:lnTo>
                  <a:lnTo>
                    <a:pt x="658" y="3"/>
                  </a:lnTo>
                  <a:lnTo>
                    <a:pt x="696" y="0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" name="Freeform 212"/>
            <p:cNvSpPr>
              <a:spLocks/>
            </p:cNvSpPr>
            <p:nvPr/>
          </p:nvSpPr>
          <p:spPr bwMode="auto">
            <a:xfrm>
              <a:off x="1671638" y="5302250"/>
              <a:ext cx="458787" cy="249237"/>
            </a:xfrm>
            <a:custGeom>
              <a:avLst/>
              <a:gdLst>
                <a:gd name="T0" fmla="*/ 1041 w 2887"/>
                <a:gd name="T1" fmla="*/ 40 h 1572"/>
                <a:gd name="T2" fmla="*/ 1047 w 2887"/>
                <a:gd name="T3" fmla="*/ 141 h 1572"/>
                <a:gd name="T4" fmla="*/ 994 w 2887"/>
                <a:gd name="T5" fmla="*/ 189 h 1572"/>
                <a:gd name="T6" fmla="*/ 876 w 2887"/>
                <a:gd name="T7" fmla="*/ 260 h 1572"/>
                <a:gd name="T8" fmla="*/ 681 w 2887"/>
                <a:gd name="T9" fmla="*/ 358 h 1572"/>
                <a:gd name="T10" fmla="*/ 432 w 2887"/>
                <a:gd name="T11" fmla="*/ 451 h 1572"/>
                <a:gd name="T12" fmla="*/ 269 w 2887"/>
                <a:gd name="T13" fmla="*/ 541 h 1572"/>
                <a:gd name="T14" fmla="*/ 207 w 2887"/>
                <a:gd name="T15" fmla="*/ 688 h 1572"/>
                <a:gd name="T16" fmla="*/ 190 w 2887"/>
                <a:gd name="T17" fmla="*/ 860 h 1572"/>
                <a:gd name="T18" fmla="*/ 192 w 2887"/>
                <a:gd name="T19" fmla="*/ 988 h 1572"/>
                <a:gd name="T20" fmla="*/ 251 w 2887"/>
                <a:gd name="T21" fmla="*/ 1119 h 1572"/>
                <a:gd name="T22" fmla="*/ 462 w 2887"/>
                <a:gd name="T23" fmla="*/ 1211 h 1572"/>
                <a:gd name="T24" fmla="*/ 794 w 2887"/>
                <a:gd name="T25" fmla="*/ 1311 h 1572"/>
                <a:gd name="T26" fmla="*/ 1237 w 2887"/>
                <a:gd name="T27" fmla="*/ 1376 h 1572"/>
                <a:gd name="T28" fmla="*/ 1748 w 2887"/>
                <a:gd name="T29" fmla="*/ 1368 h 1572"/>
                <a:gd name="T30" fmla="*/ 2170 w 2887"/>
                <a:gd name="T31" fmla="*/ 1293 h 1572"/>
                <a:gd name="T32" fmla="*/ 2479 w 2887"/>
                <a:gd name="T33" fmla="*/ 1191 h 1572"/>
                <a:gd name="T34" fmla="*/ 2662 w 2887"/>
                <a:gd name="T35" fmla="*/ 1107 h 1572"/>
                <a:gd name="T36" fmla="*/ 2697 w 2887"/>
                <a:gd name="T37" fmla="*/ 950 h 1572"/>
                <a:gd name="T38" fmla="*/ 2694 w 2887"/>
                <a:gd name="T39" fmla="*/ 791 h 1572"/>
                <a:gd name="T40" fmla="*/ 2663 w 2887"/>
                <a:gd name="T41" fmla="*/ 625 h 1572"/>
                <a:gd name="T42" fmla="*/ 2572 w 2887"/>
                <a:gd name="T43" fmla="*/ 498 h 1572"/>
                <a:gd name="T44" fmla="*/ 2350 w 2887"/>
                <a:gd name="T45" fmla="*/ 416 h 1572"/>
                <a:gd name="T46" fmla="*/ 2119 w 2887"/>
                <a:gd name="T47" fmla="*/ 318 h 1572"/>
                <a:gd name="T48" fmla="*/ 1953 w 2887"/>
                <a:gd name="T49" fmla="*/ 227 h 1572"/>
                <a:gd name="T50" fmla="*/ 1873 w 2887"/>
                <a:gd name="T51" fmla="*/ 176 h 1572"/>
                <a:gd name="T52" fmla="*/ 1828 w 2887"/>
                <a:gd name="T53" fmla="*/ 101 h 1572"/>
                <a:gd name="T54" fmla="*/ 1877 w 2887"/>
                <a:gd name="T55" fmla="*/ 12 h 1572"/>
                <a:gd name="T56" fmla="*/ 1977 w 2887"/>
                <a:gd name="T57" fmla="*/ 18 h 1572"/>
                <a:gd name="T58" fmla="*/ 2035 w 2887"/>
                <a:gd name="T59" fmla="*/ 55 h 1572"/>
                <a:gd name="T60" fmla="*/ 2188 w 2887"/>
                <a:gd name="T61" fmla="*/ 141 h 1572"/>
                <a:gd name="T62" fmla="*/ 2408 w 2887"/>
                <a:gd name="T63" fmla="*/ 236 h 1572"/>
                <a:gd name="T64" fmla="*/ 2568 w 2887"/>
                <a:gd name="T65" fmla="*/ 285 h 1572"/>
                <a:gd name="T66" fmla="*/ 2745 w 2887"/>
                <a:gd name="T67" fmla="*/ 399 h 1572"/>
                <a:gd name="T68" fmla="*/ 2839 w 2887"/>
                <a:gd name="T69" fmla="*/ 557 h 1572"/>
                <a:gd name="T70" fmla="*/ 2878 w 2887"/>
                <a:gd name="T71" fmla="*/ 721 h 1572"/>
                <a:gd name="T72" fmla="*/ 2886 w 2887"/>
                <a:gd name="T73" fmla="*/ 855 h 1572"/>
                <a:gd name="T74" fmla="*/ 2887 w 2887"/>
                <a:gd name="T75" fmla="*/ 907 h 1572"/>
                <a:gd name="T76" fmla="*/ 2879 w 2887"/>
                <a:gd name="T77" fmla="*/ 1064 h 1572"/>
                <a:gd name="T78" fmla="*/ 2844 w 2887"/>
                <a:gd name="T79" fmla="*/ 1209 h 1572"/>
                <a:gd name="T80" fmla="*/ 2788 w 2887"/>
                <a:gd name="T81" fmla="*/ 1253 h 1572"/>
                <a:gd name="T82" fmla="*/ 2651 w 2887"/>
                <a:gd name="T83" fmla="*/ 1324 h 1572"/>
                <a:gd name="T84" fmla="*/ 2411 w 2887"/>
                <a:gd name="T85" fmla="*/ 1419 h 1572"/>
                <a:gd name="T86" fmla="*/ 2071 w 2887"/>
                <a:gd name="T87" fmla="*/ 1510 h 1572"/>
                <a:gd name="T88" fmla="*/ 1640 w 2887"/>
                <a:gd name="T89" fmla="*/ 1567 h 1572"/>
                <a:gd name="T90" fmla="*/ 1143 w 2887"/>
                <a:gd name="T91" fmla="*/ 1558 h 1572"/>
                <a:gd name="T92" fmla="*/ 718 w 2887"/>
                <a:gd name="T93" fmla="*/ 1488 h 1572"/>
                <a:gd name="T94" fmla="*/ 392 w 2887"/>
                <a:gd name="T95" fmla="*/ 1389 h 1572"/>
                <a:gd name="T96" fmla="*/ 177 w 2887"/>
                <a:gd name="T97" fmla="*/ 1295 h 1572"/>
                <a:gd name="T98" fmla="*/ 77 w 2887"/>
                <a:gd name="T99" fmla="*/ 1239 h 1572"/>
                <a:gd name="T100" fmla="*/ 27 w 2887"/>
                <a:gd name="T101" fmla="*/ 1164 h 1572"/>
                <a:gd name="T102" fmla="*/ 3 w 2887"/>
                <a:gd name="T103" fmla="*/ 994 h 1572"/>
                <a:gd name="T104" fmla="*/ 0 w 2887"/>
                <a:gd name="T105" fmla="*/ 873 h 1572"/>
                <a:gd name="T106" fmla="*/ 4 w 2887"/>
                <a:gd name="T107" fmla="*/ 780 h 1572"/>
                <a:gd name="T108" fmla="*/ 27 w 2887"/>
                <a:gd name="T109" fmla="*/ 624 h 1572"/>
                <a:gd name="T110" fmla="*/ 95 w 2887"/>
                <a:gd name="T111" fmla="*/ 459 h 1572"/>
                <a:gd name="T112" fmla="*/ 237 w 2887"/>
                <a:gd name="T113" fmla="*/ 322 h 1572"/>
                <a:gd name="T114" fmla="*/ 379 w 2887"/>
                <a:gd name="T115" fmla="*/ 269 h 1572"/>
                <a:gd name="T116" fmla="*/ 619 w 2887"/>
                <a:gd name="T117" fmla="*/ 179 h 1572"/>
                <a:gd name="T118" fmla="*/ 800 w 2887"/>
                <a:gd name="T119" fmla="*/ 85 h 1572"/>
                <a:gd name="T120" fmla="*/ 900 w 2887"/>
                <a:gd name="T121" fmla="*/ 24 h 1572"/>
                <a:gd name="T122" fmla="*/ 970 w 2887"/>
                <a:gd name="T123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7" h="1572">
                  <a:moveTo>
                    <a:pt x="970" y="0"/>
                  </a:moveTo>
                  <a:lnTo>
                    <a:pt x="991" y="3"/>
                  </a:lnTo>
                  <a:lnTo>
                    <a:pt x="1010" y="11"/>
                  </a:lnTo>
                  <a:lnTo>
                    <a:pt x="1027" y="24"/>
                  </a:lnTo>
                  <a:lnTo>
                    <a:pt x="1041" y="40"/>
                  </a:lnTo>
                  <a:lnTo>
                    <a:pt x="1053" y="59"/>
                  </a:lnTo>
                  <a:lnTo>
                    <a:pt x="1058" y="80"/>
                  </a:lnTo>
                  <a:lnTo>
                    <a:pt x="1059" y="100"/>
                  </a:lnTo>
                  <a:lnTo>
                    <a:pt x="1055" y="121"/>
                  </a:lnTo>
                  <a:lnTo>
                    <a:pt x="1047" y="141"/>
                  </a:lnTo>
                  <a:lnTo>
                    <a:pt x="1035" y="158"/>
                  </a:lnTo>
                  <a:lnTo>
                    <a:pt x="1018" y="173"/>
                  </a:lnTo>
                  <a:lnTo>
                    <a:pt x="1014" y="175"/>
                  </a:lnTo>
                  <a:lnTo>
                    <a:pt x="1006" y="181"/>
                  </a:lnTo>
                  <a:lnTo>
                    <a:pt x="994" y="189"/>
                  </a:lnTo>
                  <a:lnTo>
                    <a:pt x="977" y="199"/>
                  </a:lnTo>
                  <a:lnTo>
                    <a:pt x="956" y="212"/>
                  </a:lnTo>
                  <a:lnTo>
                    <a:pt x="934" y="226"/>
                  </a:lnTo>
                  <a:lnTo>
                    <a:pt x="906" y="243"/>
                  </a:lnTo>
                  <a:lnTo>
                    <a:pt x="876" y="260"/>
                  </a:lnTo>
                  <a:lnTo>
                    <a:pt x="842" y="279"/>
                  </a:lnTo>
                  <a:lnTo>
                    <a:pt x="806" y="298"/>
                  </a:lnTo>
                  <a:lnTo>
                    <a:pt x="766" y="317"/>
                  </a:lnTo>
                  <a:lnTo>
                    <a:pt x="725" y="338"/>
                  </a:lnTo>
                  <a:lnTo>
                    <a:pt x="681" y="358"/>
                  </a:lnTo>
                  <a:lnTo>
                    <a:pt x="635" y="378"/>
                  </a:lnTo>
                  <a:lnTo>
                    <a:pt x="587" y="398"/>
                  </a:lnTo>
                  <a:lnTo>
                    <a:pt x="536" y="416"/>
                  </a:lnTo>
                  <a:lnTo>
                    <a:pt x="484" y="434"/>
                  </a:lnTo>
                  <a:lnTo>
                    <a:pt x="432" y="451"/>
                  </a:lnTo>
                  <a:lnTo>
                    <a:pt x="377" y="466"/>
                  </a:lnTo>
                  <a:lnTo>
                    <a:pt x="344" y="479"/>
                  </a:lnTo>
                  <a:lnTo>
                    <a:pt x="315" y="497"/>
                  </a:lnTo>
                  <a:lnTo>
                    <a:pt x="290" y="518"/>
                  </a:lnTo>
                  <a:lnTo>
                    <a:pt x="269" y="541"/>
                  </a:lnTo>
                  <a:lnTo>
                    <a:pt x="251" y="566"/>
                  </a:lnTo>
                  <a:lnTo>
                    <a:pt x="237" y="594"/>
                  </a:lnTo>
                  <a:lnTo>
                    <a:pt x="224" y="624"/>
                  </a:lnTo>
                  <a:lnTo>
                    <a:pt x="214" y="655"/>
                  </a:lnTo>
                  <a:lnTo>
                    <a:pt x="207" y="688"/>
                  </a:lnTo>
                  <a:lnTo>
                    <a:pt x="200" y="721"/>
                  </a:lnTo>
                  <a:lnTo>
                    <a:pt x="196" y="755"/>
                  </a:lnTo>
                  <a:lnTo>
                    <a:pt x="193" y="791"/>
                  </a:lnTo>
                  <a:lnTo>
                    <a:pt x="191" y="825"/>
                  </a:lnTo>
                  <a:lnTo>
                    <a:pt x="190" y="860"/>
                  </a:lnTo>
                  <a:lnTo>
                    <a:pt x="189" y="868"/>
                  </a:lnTo>
                  <a:lnTo>
                    <a:pt x="189" y="877"/>
                  </a:lnTo>
                  <a:lnTo>
                    <a:pt x="189" y="911"/>
                  </a:lnTo>
                  <a:lnTo>
                    <a:pt x="190" y="949"/>
                  </a:lnTo>
                  <a:lnTo>
                    <a:pt x="192" y="988"/>
                  </a:lnTo>
                  <a:lnTo>
                    <a:pt x="195" y="1027"/>
                  </a:lnTo>
                  <a:lnTo>
                    <a:pt x="198" y="1063"/>
                  </a:lnTo>
                  <a:lnTo>
                    <a:pt x="203" y="1094"/>
                  </a:lnTo>
                  <a:lnTo>
                    <a:pt x="225" y="1106"/>
                  </a:lnTo>
                  <a:lnTo>
                    <a:pt x="251" y="1119"/>
                  </a:lnTo>
                  <a:lnTo>
                    <a:pt x="283" y="1136"/>
                  </a:lnTo>
                  <a:lnTo>
                    <a:pt x="320" y="1152"/>
                  </a:lnTo>
                  <a:lnTo>
                    <a:pt x="362" y="1172"/>
                  </a:lnTo>
                  <a:lnTo>
                    <a:pt x="409" y="1191"/>
                  </a:lnTo>
                  <a:lnTo>
                    <a:pt x="462" y="1211"/>
                  </a:lnTo>
                  <a:lnTo>
                    <a:pt x="519" y="1232"/>
                  </a:lnTo>
                  <a:lnTo>
                    <a:pt x="580" y="1252"/>
                  </a:lnTo>
                  <a:lnTo>
                    <a:pt x="647" y="1273"/>
                  </a:lnTo>
                  <a:lnTo>
                    <a:pt x="719" y="1293"/>
                  </a:lnTo>
                  <a:lnTo>
                    <a:pt x="794" y="1311"/>
                  </a:lnTo>
                  <a:lnTo>
                    <a:pt x="875" y="1328"/>
                  </a:lnTo>
                  <a:lnTo>
                    <a:pt x="959" y="1343"/>
                  </a:lnTo>
                  <a:lnTo>
                    <a:pt x="1047" y="1357"/>
                  </a:lnTo>
                  <a:lnTo>
                    <a:pt x="1140" y="1368"/>
                  </a:lnTo>
                  <a:lnTo>
                    <a:pt x="1237" y="1376"/>
                  </a:lnTo>
                  <a:lnTo>
                    <a:pt x="1339" y="1382"/>
                  </a:lnTo>
                  <a:lnTo>
                    <a:pt x="1444" y="1383"/>
                  </a:lnTo>
                  <a:lnTo>
                    <a:pt x="1549" y="1382"/>
                  </a:lnTo>
                  <a:lnTo>
                    <a:pt x="1651" y="1376"/>
                  </a:lnTo>
                  <a:lnTo>
                    <a:pt x="1748" y="1368"/>
                  </a:lnTo>
                  <a:lnTo>
                    <a:pt x="1841" y="1357"/>
                  </a:lnTo>
                  <a:lnTo>
                    <a:pt x="1929" y="1343"/>
                  </a:lnTo>
                  <a:lnTo>
                    <a:pt x="2014" y="1328"/>
                  </a:lnTo>
                  <a:lnTo>
                    <a:pt x="2095" y="1311"/>
                  </a:lnTo>
                  <a:lnTo>
                    <a:pt x="2170" y="1293"/>
                  </a:lnTo>
                  <a:lnTo>
                    <a:pt x="2241" y="1273"/>
                  </a:lnTo>
                  <a:lnTo>
                    <a:pt x="2307" y="1253"/>
                  </a:lnTo>
                  <a:lnTo>
                    <a:pt x="2369" y="1233"/>
                  </a:lnTo>
                  <a:lnTo>
                    <a:pt x="2426" y="1212"/>
                  </a:lnTo>
                  <a:lnTo>
                    <a:pt x="2479" y="1191"/>
                  </a:lnTo>
                  <a:lnTo>
                    <a:pt x="2525" y="1172"/>
                  </a:lnTo>
                  <a:lnTo>
                    <a:pt x="2568" y="1153"/>
                  </a:lnTo>
                  <a:lnTo>
                    <a:pt x="2604" y="1136"/>
                  </a:lnTo>
                  <a:lnTo>
                    <a:pt x="2636" y="1120"/>
                  </a:lnTo>
                  <a:lnTo>
                    <a:pt x="2662" y="1107"/>
                  </a:lnTo>
                  <a:lnTo>
                    <a:pt x="2682" y="1094"/>
                  </a:lnTo>
                  <a:lnTo>
                    <a:pt x="2688" y="1063"/>
                  </a:lnTo>
                  <a:lnTo>
                    <a:pt x="2692" y="1027"/>
                  </a:lnTo>
                  <a:lnTo>
                    <a:pt x="2695" y="989"/>
                  </a:lnTo>
                  <a:lnTo>
                    <a:pt x="2697" y="950"/>
                  </a:lnTo>
                  <a:lnTo>
                    <a:pt x="2697" y="911"/>
                  </a:lnTo>
                  <a:lnTo>
                    <a:pt x="2698" y="877"/>
                  </a:lnTo>
                  <a:lnTo>
                    <a:pt x="2697" y="860"/>
                  </a:lnTo>
                  <a:lnTo>
                    <a:pt x="2696" y="826"/>
                  </a:lnTo>
                  <a:lnTo>
                    <a:pt x="2694" y="791"/>
                  </a:lnTo>
                  <a:lnTo>
                    <a:pt x="2691" y="756"/>
                  </a:lnTo>
                  <a:lnTo>
                    <a:pt x="2687" y="722"/>
                  </a:lnTo>
                  <a:lnTo>
                    <a:pt x="2680" y="688"/>
                  </a:lnTo>
                  <a:lnTo>
                    <a:pt x="2673" y="656"/>
                  </a:lnTo>
                  <a:lnTo>
                    <a:pt x="2663" y="625"/>
                  </a:lnTo>
                  <a:lnTo>
                    <a:pt x="2650" y="595"/>
                  </a:lnTo>
                  <a:lnTo>
                    <a:pt x="2636" y="567"/>
                  </a:lnTo>
                  <a:lnTo>
                    <a:pt x="2617" y="541"/>
                  </a:lnTo>
                  <a:lnTo>
                    <a:pt x="2597" y="519"/>
                  </a:lnTo>
                  <a:lnTo>
                    <a:pt x="2572" y="498"/>
                  </a:lnTo>
                  <a:lnTo>
                    <a:pt x="2543" y="481"/>
                  </a:lnTo>
                  <a:lnTo>
                    <a:pt x="2510" y="466"/>
                  </a:lnTo>
                  <a:lnTo>
                    <a:pt x="2455" y="452"/>
                  </a:lnTo>
                  <a:lnTo>
                    <a:pt x="2401" y="435"/>
                  </a:lnTo>
                  <a:lnTo>
                    <a:pt x="2350" y="416"/>
                  </a:lnTo>
                  <a:lnTo>
                    <a:pt x="2300" y="398"/>
                  </a:lnTo>
                  <a:lnTo>
                    <a:pt x="2252" y="379"/>
                  </a:lnTo>
                  <a:lnTo>
                    <a:pt x="2205" y="359"/>
                  </a:lnTo>
                  <a:lnTo>
                    <a:pt x="2162" y="339"/>
                  </a:lnTo>
                  <a:lnTo>
                    <a:pt x="2119" y="318"/>
                  </a:lnTo>
                  <a:lnTo>
                    <a:pt x="2080" y="299"/>
                  </a:lnTo>
                  <a:lnTo>
                    <a:pt x="2044" y="279"/>
                  </a:lnTo>
                  <a:lnTo>
                    <a:pt x="2011" y="261"/>
                  </a:lnTo>
                  <a:lnTo>
                    <a:pt x="1980" y="244"/>
                  </a:lnTo>
                  <a:lnTo>
                    <a:pt x="1953" y="227"/>
                  </a:lnTo>
                  <a:lnTo>
                    <a:pt x="1929" y="213"/>
                  </a:lnTo>
                  <a:lnTo>
                    <a:pt x="1910" y="200"/>
                  </a:lnTo>
                  <a:lnTo>
                    <a:pt x="1893" y="190"/>
                  </a:lnTo>
                  <a:lnTo>
                    <a:pt x="1881" y="182"/>
                  </a:lnTo>
                  <a:lnTo>
                    <a:pt x="1873" y="176"/>
                  </a:lnTo>
                  <a:lnTo>
                    <a:pt x="1868" y="173"/>
                  </a:lnTo>
                  <a:lnTo>
                    <a:pt x="1852" y="158"/>
                  </a:lnTo>
                  <a:lnTo>
                    <a:pt x="1840" y="142"/>
                  </a:lnTo>
                  <a:lnTo>
                    <a:pt x="1831" y="122"/>
                  </a:lnTo>
                  <a:lnTo>
                    <a:pt x="1828" y="101"/>
                  </a:lnTo>
                  <a:lnTo>
                    <a:pt x="1829" y="81"/>
                  </a:lnTo>
                  <a:lnTo>
                    <a:pt x="1834" y="60"/>
                  </a:lnTo>
                  <a:lnTo>
                    <a:pt x="1845" y="41"/>
                  </a:lnTo>
                  <a:lnTo>
                    <a:pt x="1859" y="25"/>
                  </a:lnTo>
                  <a:lnTo>
                    <a:pt x="1877" y="12"/>
                  </a:lnTo>
                  <a:lnTo>
                    <a:pt x="1896" y="4"/>
                  </a:lnTo>
                  <a:lnTo>
                    <a:pt x="1917" y="1"/>
                  </a:lnTo>
                  <a:lnTo>
                    <a:pt x="1938" y="2"/>
                  </a:lnTo>
                  <a:lnTo>
                    <a:pt x="1957" y="7"/>
                  </a:lnTo>
                  <a:lnTo>
                    <a:pt x="1977" y="18"/>
                  </a:lnTo>
                  <a:lnTo>
                    <a:pt x="1980" y="20"/>
                  </a:lnTo>
                  <a:lnTo>
                    <a:pt x="1987" y="25"/>
                  </a:lnTo>
                  <a:lnTo>
                    <a:pt x="2000" y="32"/>
                  </a:lnTo>
                  <a:lnTo>
                    <a:pt x="2015" y="42"/>
                  </a:lnTo>
                  <a:lnTo>
                    <a:pt x="2035" y="55"/>
                  </a:lnTo>
                  <a:lnTo>
                    <a:pt x="2060" y="69"/>
                  </a:lnTo>
                  <a:lnTo>
                    <a:pt x="2086" y="86"/>
                  </a:lnTo>
                  <a:lnTo>
                    <a:pt x="2117" y="102"/>
                  </a:lnTo>
                  <a:lnTo>
                    <a:pt x="2150" y="121"/>
                  </a:lnTo>
                  <a:lnTo>
                    <a:pt x="2188" y="141"/>
                  </a:lnTo>
                  <a:lnTo>
                    <a:pt x="2227" y="159"/>
                  </a:lnTo>
                  <a:lnTo>
                    <a:pt x="2269" y="179"/>
                  </a:lnTo>
                  <a:lnTo>
                    <a:pt x="2313" y="198"/>
                  </a:lnTo>
                  <a:lnTo>
                    <a:pt x="2359" y="218"/>
                  </a:lnTo>
                  <a:lnTo>
                    <a:pt x="2408" y="236"/>
                  </a:lnTo>
                  <a:lnTo>
                    <a:pt x="2457" y="253"/>
                  </a:lnTo>
                  <a:lnTo>
                    <a:pt x="2508" y="269"/>
                  </a:lnTo>
                  <a:lnTo>
                    <a:pt x="2561" y="283"/>
                  </a:lnTo>
                  <a:lnTo>
                    <a:pt x="2564" y="284"/>
                  </a:lnTo>
                  <a:lnTo>
                    <a:pt x="2568" y="285"/>
                  </a:lnTo>
                  <a:lnTo>
                    <a:pt x="2611" y="303"/>
                  </a:lnTo>
                  <a:lnTo>
                    <a:pt x="2650" y="323"/>
                  </a:lnTo>
                  <a:lnTo>
                    <a:pt x="2685" y="346"/>
                  </a:lnTo>
                  <a:lnTo>
                    <a:pt x="2718" y="371"/>
                  </a:lnTo>
                  <a:lnTo>
                    <a:pt x="2745" y="399"/>
                  </a:lnTo>
                  <a:lnTo>
                    <a:pt x="2770" y="428"/>
                  </a:lnTo>
                  <a:lnTo>
                    <a:pt x="2791" y="459"/>
                  </a:lnTo>
                  <a:lnTo>
                    <a:pt x="2810" y="491"/>
                  </a:lnTo>
                  <a:lnTo>
                    <a:pt x="2826" y="524"/>
                  </a:lnTo>
                  <a:lnTo>
                    <a:pt x="2839" y="557"/>
                  </a:lnTo>
                  <a:lnTo>
                    <a:pt x="2851" y="590"/>
                  </a:lnTo>
                  <a:lnTo>
                    <a:pt x="2860" y="624"/>
                  </a:lnTo>
                  <a:lnTo>
                    <a:pt x="2867" y="657"/>
                  </a:lnTo>
                  <a:lnTo>
                    <a:pt x="2872" y="690"/>
                  </a:lnTo>
                  <a:lnTo>
                    <a:pt x="2878" y="721"/>
                  </a:lnTo>
                  <a:lnTo>
                    <a:pt x="2881" y="751"/>
                  </a:lnTo>
                  <a:lnTo>
                    <a:pt x="2883" y="780"/>
                  </a:lnTo>
                  <a:lnTo>
                    <a:pt x="2884" y="807"/>
                  </a:lnTo>
                  <a:lnTo>
                    <a:pt x="2885" y="832"/>
                  </a:lnTo>
                  <a:lnTo>
                    <a:pt x="2886" y="855"/>
                  </a:lnTo>
                  <a:lnTo>
                    <a:pt x="2886" y="864"/>
                  </a:lnTo>
                  <a:lnTo>
                    <a:pt x="2887" y="872"/>
                  </a:lnTo>
                  <a:lnTo>
                    <a:pt x="2887" y="874"/>
                  </a:lnTo>
                  <a:lnTo>
                    <a:pt x="2887" y="888"/>
                  </a:lnTo>
                  <a:lnTo>
                    <a:pt x="2887" y="907"/>
                  </a:lnTo>
                  <a:lnTo>
                    <a:pt x="2886" y="933"/>
                  </a:lnTo>
                  <a:lnTo>
                    <a:pt x="2886" y="962"/>
                  </a:lnTo>
                  <a:lnTo>
                    <a:pt x="2884" y="994"/>
                  </a:lnTo>
                  <a:lnTo>
                    <a:pt x="2882" y="1029"/>
                  </a:lnTo>
                  <a:lnTo>
                    <a:pt x="2879" y="1064"/>
                  </a:lnTo>
                  <a:lnTo>
                    <a:pt x="2875" y="1099"/>
                  </a:lnTo>
                  <a:lnTo>
                    <a:pt x="2868" y="1133"/>
                  </a:lnTo>
                  <a:lnTo>
                    <a:pt x="2861" y="1165"/>
                  </a:lnTo>
                  <a:lnTo>
                    <a:pt x="2853" y="1191"/>
                  </a:lnTo>
                  <a:lnTo>
                    <a:pt x="2844" y="1209"/>
                  </a:lnTo>
                  <a:lnTo>
                    <a:pt x="2831" y="1225"/>
                  </a:lnTo>
                  <a:lnTo>
                    <a:pt x="2817" y="1236"/>
                  </a:lnTo>
                  <a:lnTo>
                    <a:pt x="2812" y="1239"/>
                  </a:lnTo>
                  <a:lnTo>
                    <a:pt x="2802" y="1245"/>
                  </a:lnTo>
                  <a:lnTo>
                    <a:pt x="2788" y="1253"/>
                  </a:lnTo>
                  <a:lnTo>
                    <a:pt x="2769" y="1264"/>
                  </a:lnTo>
                  <a:lnTo>
                    <a:pt x="2746" y="1276"/>
                  </a:lnTo>
                  <a:lnTo>
                    <a:pt x="2720" y="1291"/>
                  </a:lnTo>
                  <a:lnTo>
                    <a:pt x="2688" y="1306"/>
                  </a:lnTo>
                  <a:lnTo>
                    <a:pt x="2651" y="1324"/>
                  </a:lnTo>
                  <a:lnTo>
                    <a:pt x="2612" y="1341"/>
                  </a:lnTo>
                  <a:lnTo>
                    <a:pt x="2568" y="1360"/>
                  </a:lnTo>
                  <a:lnTo>
                    <a:pt x="2519" y="1380"/>
                  </a:lnTo>
                  <a:lnTo>
                    <a:pt x="2467" y="1399"/>
                  </a:lnTo>
                  <a:lnTo>
                    <a:pt x="2411" y="1419"/>
                  </a:lnTo>
                  <a:lnTo>
                    <a:pt x="2351" y="1438"/>
                  </a:lnTo>
                  <a:lnTo>
                    <a:pt x="2287" y="1458"/>
                  </a:lnTo>
                  <a:lnTo>
                    <a:pt x="2219" y="1477"/>
                  </a:lnTo>
                  <a:lnTo>
                    <a:pt x="2146" y="1494"/>
                  </a:lnTo>
                  <a:lnTo>
                    <a:pt x="2071" y="1510"/>
                  </a:lnTo>
                  <a:lnTo>
                    <a:pt x="1992" y="1525"/>
                  </a:lnTo>
                  <a:lnTo>
                    <a:pt x="1910" y="1539"/>
                  </a:lnTo>
                  <a:lnTo>
                    <a:pt x="1823" y="1550"/>
                  </a:lnTo>
                  <a:lnTo>
                    <a:pt x="1734" y="1559"/>
                  </a:lnTo>
                  <a:lnTo>
                    <a:pt x="1640" y="1567"/>
                  </a:lnTo>
                  <a:lnTo>
                    <a:pt x="1544" y="1571"/>
                  </a:lnTo>
                  <a:lnTo>
                    <a:pt x="1444" y="1572"/>
                  </a:lnTo>
                  <a:lnTo>
                    <a:pt x="1341" y="1571"/>
                  </a:lnTo>
                  <a:lnTo>
                    <a:pt x="1240" y="1566"/>
                  </a:lnTo>
                  <a:lnTo>
                    <a:pt x="1143" y="1558"/>
                  </a:lnTo>
                  <a:lnTo>
                    <a:pt x="1050" y="1548"/>
                  </a:lnTo>
                  <a:lnTo>
                    <a:pt x="962" y="1536"/>
                  </a:lnTo>
                  <a:lnTo>
                    <a:pt x="876" y="1522"/>
                  </a:lnTo>
                  <a:lnTo>
                    <a:pt x="795" y="1506"/>
                  </a:lnTo>
                  <a:lnTo>
                    <a:pt x="718" y="1488"/>
                  </a:lnTo>
                  <a:lnTo>
                    <a:pt x="645" y="1469"/>
                  </a:lnTo>
                  <a:lnTo>
                    <a:pt x="575" y="1450"/>
                  </a:lnTo>
                  <a:lnTo>
                    <a:pt x="510" y="1430"/>
                  </a:lnTo>
                  <a:lnTo>
                    <a:pt x="449" y="1409"/>
                  </a:lnTo>
                  <a:lnTo>
                    <a:pt x="392" y="1389"/>
                  </a:lnTo>
                  <a:lnTo>
                    <a:pt x="341" y="1368"/>
                  </a:lnTo>
                  <a:lnTo>
                    <a:pt x="293" y="1349"/>
                  </a:lnTo>
                  <a:lnTo>
                    <a:pt x="250" y="1330"/>
                  </a:lnTo>
                  <a:lnTo>
                    <a:pt x="211" y="1311"/>
                  </a:lnTo>
                  <a:lnTo>
                    <a:pt x="177" y="1295"/>
                  </a:lnTo>
                  <a:lnTo>
                    <a:pt x="148" y="1279"/>
                  </a:lnTo>
                  <a:lnTo>
                    <a:pt x="123" y="1266"/>
                  </a:lnTo>
                  <a:lnTo>
                    <a:pt x="103" y="1254"/>
                  </a:lnTo>
                  <a:lnTo>
                    <a:pt x="88" y="1246"/>
                  </a:lnTo>
                  <a:lnTo>
                    <a:pt x="77" y="1239"/>
                  </a:lnTo>
                  <a:lnTo>
                    <a:pt x="72" y="1236"/>
                  </a:lnTo>
                  <a:lnTo>
                    <a:pt x="57" y="1225"/>
                  </a:lnTo>
                  <a:lnTo>
                    <a:pt x="44" y="1209"/>
                  </a:lnTo>
                  <a:lnTo>
                    <a:pt x="36" y="1191"/>
                  </a:lnTo>
                  <a:lnTo>
                    <a:pt x="27" y="1164"/>
                  </a:lnTo>
                  <a:lnTo>
                    <a:pt x="20" y="1133"/>
                  </a:lnTo>
                  <a:lnTo>
                    <a:pt x="13" y="1098"/>
                  </a:lnTo>
                  <a:lnTo>
                    <a:pt x="8" y="1063"/>
                  </a:lnTo>
                  <a:lnTo>
                    <a:pt x="5" y="1028"/>
                  </a:lnTo>
                  <a:lnTo>
                    <a:pt x="3" y="994"/>
                  </a:lnTo>
                  <a:lnTo>
                    <a:pt x="1" y="961"/>
                  </a:lnTo>
                  <a:lnTo>
                    <a:pt x="0" y="932"/>
                  </a:lnTo>
                  <a:lnTo>
                    <a:pt x="0" y="907"/>
                  </a:lnTo>
                  <a:lnTo>
                    <a:pt x="0" y="887"/>
                  </a:lnTo>
                  <a:lnTo>
                    <a:pt x="0" y="873"/>
                  </a:lnTo>
                  <a:lnTo>
                    <a:pt x="0" y="871"/>
                  </a:lnTo>
                  <a:lnTo>
                    <a:pt x="1" y="854"/>
                  </a:lnTo>
                  <a:lnTo>
                    <a:pt x="1" y="832"/>
                  </a:lnTo>
                  <a:lnTo>
                    <a:pt x="2" y="807"/>
                  </a:lnTo>
                  <a:lnTo>
                    <a:pt x="4" y="780"/>
                  </a:lnTo>
                  <a:lnTo>
                    <a:pt x="6" y="751"/>
                  </a:lnTo>
                  <a:lnTo>
                    <a:pt x="9" y="721"/>
                  </a:lnTo>
                  <a:lnTo>
                    <a:pt x="13" y="689"/>
                  </a:lnTo>
                  <a:lnTo>
                    <a:pt x="20" y="657"/>
                  </a:lnTo>
                  <a:lnTo>
                    <a:pt x="27" y="624"/>
                  </a:lnTo>
                  <a:lnTo>
                    <a:pt x="36" y="590"/>
                  </a:lnTo>
                  <a:lnTo>
                    <a:pt x="48" y="557"/>
                  </a:lnTo>
                  <a:lnTo>
                    <a:pt x="61" y="523"/>
                  </a:lnTo>
                  <a:lnTo>
                    <a:pt x="76" y="491"/>
                  </a:lnTo>
                  <a:lnTo>
                    <a:pt x="95" y="459"/>
                  </a:lnTo>
                  <a:lnTo>
                    <a:pt x="117" y="428"/>
                  </a:lnTo>
                  <a:lnTo>
                    <a:pt x="142" y="399"/>
                  </a:lnTo>
                  <a:lnTo>
                    <a:pt x="169" y="371"/>
                  </a:lnTo>
                  <a:lnTo>
                    <a:pt x="200" y="345"/>
                  </a:lnTo>
                  <a:lnTo>
                    <a:pt x="237" y="322"/>
                  </a:lnTo>
                  <a:lnTo>
                    <a:pt x="276" y="302"/>
                  </a:lnTo>
                  <a:lnTo>
                    <a:pt x="319" y="285"/>
                  </a:lnTo>
                  <a:lnTo>
                    <a:pt x="322" y="284"/>
                  </a:lnTo>
                  <a:lnTo>
                    <a:pt x="326" y="283"/>
                  </a:lnTo>
                  <a:lnTo>
                    <a:pt x="379" y="269"/>
                  </a:lnTo>
                  <a:lnTo>
                    <a:pt x="430" y="252"/>
                  </a:lnTo>
                  <a:lnTo>
                    <a:pt x="479" y="236"/>
                  </a:lnTo>
                  <a:lnTo>
                    <a:pt x="528" y="217"/>
                  </a:lnTo>
                  <a:lnTo>
                    <a:pt x="574" y="197"/>
                  </a:lnTo>
                  <a:lnTo>
                    <a:pt x="619" y="179"/>
                  </a:lnTo>
                  <a:lnTo>
                    <a:pt x="660" y="159"/>
                  </a:lnTo>
                  <a:lnTo>
                    <a:pt x="699" y="140"/>
                  </a:lnTo>
                  <a:lnTo>
                    <a:pt x="736" y="120"/>
                  </a:lnTo>
                  <a:lnTo>
                    <a:pt x="769" y="102"/>
                  </a:lnTo>
                  <a:lnTo>
                    <a:pt x="800" y="85"/>
                  </a:lnTo>
                  <a:lnTo>
                    <a:pt x="827" y="69"/>
                  </a:lnTo>
                  <a:lnTo>
                    <a:pt x="851" y="55"/>
                  </a:lnTo>
                  <a:lnTo>
                    <a:pt x="872" y="42"/>
                  </a:lnTo>
                  <a:lnTo>
                    <a:pt x="887" y="32"/>
                  </a:lnTo>
                  <a:lnTo>
                    <a:pt x="900" y="24"/>
                  </a:lnTo>
                  <a:lnTo>
                    <a:pt x="907" y="19"/>
                  </a:lnTo>
                  <a:lnTo>
                    <a:pt x="910" y="17"/>
                  </a:lnTo>
                  <a:lnTo>
                    <a:pt x="929" y="6"/>
                  </a:lnTo>
                  <a:lnTo>
                    <a:pt x="949" y="1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27" name="Inhaltsplatzhalter 4"/>
          <p:cNvSpPr txBox="1">
            <a:spLocks/>
          </p:cNvSpPr>
          <p:nvPr/>
        </p:nvSpPr>
        <p:spPr>
          <a:xfrm>
            <a:off x="2079522" y="3269118"/>
            <a:ext cx="1542712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28" name="Inhaltsplatzhalter 4"/>
          <p:cNvSpPr txBox="1">
            <a:spLocks/>
          </p:cNvSpPr>
          <p:nvPr/>
        </p:nvSpPr>
        <p:spPr>
          <a:xfrm>
            <a:off x="3804861" y="3269118"/>
            <a:ext cx="1542712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34" name="Inhaltsplatzhalter 4"/>
          <p:cNvSpPr txBox="1">
            <a:spLocks/>
          </p:cNvSpPr>
          <p:nvPr/>
        </p:nvSpPr>
        <p:spPr>
          <a:xfrm>
            <a:off x="5530200" y="3269118"/>
            <a:ext cx="1542712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  <p:sp>
        <p:nvSpPr>
          <p:cNvPr id="35" name="Inhaltsplatzhalter 4"/>
          <p:cNvSpPr txBox="1">
            <a:spLocks/>
          </p:cNvSpPr>
          <p:nvPr/>
        </p:nvSpPr>
        <p:spPr>
          <a:xfrm>
            <a:off x="7255538" y="3269118"/>
            <a:ext cx="1542712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This text is fully editable. </a:t>
            </a:r>
          </a:p>
        </p:txBody>
      </p:sp>
    </p:spTree>
    <p:extLst>
      <p:ext uri="{BB962C8B-B14F-4D97-AF65-F5344CB8AC3E}">
        <p14:creationId xmlns:p14="http://schemas.microsoft.com/office/powerpoint/2010/main" val="25213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9" grpId="0"/>
      <p:bldP spid="49" grpId="0" animBg="1"/>
      <p:bldP spid="27" grpId="0"/>
      <p:bldP spid="28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6373" y="3223745"/>
            <a:ext cx="1170139" cy="1261331"/>
            <a:chOff x="2706373" y="3223745"/>
            <a:chExt cx="1170139" cy="1261331"/>
          </a:xfrm>
        </p:grpSpPr>
        <p:grpSp>
          <p:nvGrpSpPr>
            <p:cNvPr id="65" name="Group 64"/>
            <p:cNvGrpSpPr/>
            <p:nvPr/>
          </p:nvGrpSpPr>
          <p:grpSpPr>
            <a:xfrm>
              <a:off x="2706373" y="3223745"/>
              <a:ext cx="1170139" cy="1261331"/>
              <a:chOff x="3608497" y="4548938"/>
              <a:chExt cx="1560184" cy="1681774"/>
            </a:xfrm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3608497" y="4548938"/>
                <a:ext cx="1413688" cy="1681774"/>
              </a:xfrm>
              <a:custGeom>
                <a:avLst/>
                <a:gdLst>
                  <a:gd name="T0" fmla="*/ 0 w 580"/>
                  <a:gd name="T1" fmla="*/ 0 h 690"/>
                  <a:gd name="T2" fmla="*/ 286 w 580"/>
                  <a:gd name="T3" fmla="*/ 690 h 690"/>
                  <a:gd name="T4" fmla="*/ 580 w 580"/>
                  <a:gd name="T5" fmla="*/ 397 h 690"/>
                  <a:gd name="T6" fmla="*/ 416 w 580"/>
                  <a:gd name="T7" fmla="*/ 0 h 690"/>
                  <a:gd name="T8" fmla="*/ 0 w 580"/>
                  <a:gd name="T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90">
                    <a:moveTo>
                      <a:pt x="0" y="0"/>
                    </a:moveTo>
                    <a:cubicBezTo>
                      <a:pt x="5" y="268"/>
                      <a:pt x="113" y="511"/>
                      <a:pt x="286" y="690"/>
                    </a:cubicBezTo>
                    <a:cubicBezTo>
                      <a:pt x="580" y="397"/>
                      <a:pt x="580" y="397"/>
                      <a:pt x="580" y="397"/>
                    </a:cubicBezTo>
                    <a:cubicBezTo>
                      <a:pt x="482" y="292"/>
                      <a:pt x="420" y="153"/>
                      <a:pt x="4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4622250" y="4548938"/>
                <a:ext cx="546431" cy="968339"/>
                <a:chOff x="4498975" y="3887788"/>
                <a:chExt cx="592138" cy="1049338"/>
              </a:xfrm>
            </p:grpSpPr>
            <p:sp>
              <p:nvSpPr>
                <p:cNvPr id="68" name="Freeform 11"/>
                <p:cNvSpPr>
                  <a:spLocks/>
                </p:cNvSpPr>
                <p:nvPr/>
              </p:nvSpPr>
              <p:spPr bwMode="auto">
                <a:xfrm>
                  <a:off x="4498975" y="3887788"/>
                  <a:ext cx="592138" cy="1049338"/>
                </a:xfrm>
                <a:custGeom>
                  <a:avLst/>
                  <a:gdLst>
                    <a:gd name="T0" fmla="*/ 0 w 224"/>
                    <a:gd name="T1" fmla="*/ 0 h 397"/>
                    <a:gd name="T2" fmla="*/ 164 w 224"/>
                    <a:gd name="T3" fmla="*/ 397 h 397"/>
                    <a:gd name="T4" fmla="*/ 224 w 224"/>
                    <a:gd name="T5" fmla="*/ 336 h 397"/>
                    <a:gd name="T6" fmla="*/ 85 w 224"/>
                    <a:gd name="T7" fmla="*/ 0 h 397"/>
                    <a:gd name="T8" fmla="*/ 0 w 224"/>
                    <a:gd name="T9" fmla="*/ 0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397">
                      <a:moveTo>
                        <a:pt x="0" y="0"/>
                      </a:moveTo>
                      <a:cubicBezTo>
                        <a:pt x="4" y="153"/>
                        <a:pt x="66" y="292"/>
                        <a:pt x="164" y="397"/>
                      </a:cubicBezTo>
                      <a:cubicBezTo>
                        <a:pt x="224" y="336"/>
                        <a:pt x="224" y="336"/>
                        <a:pt x="224" y="336"/>
                      </a:cubicBezTo>
                      <a:cubicBezTo>
                        <a:pt x="142" y="247"/>
                        <a:pt x="90" y="130"/>
                        <a:pt x="8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sp>
              <p:nvSpPr>
                <p:cNvPr id="69" name="Freeform 21"/>
                <p:cNvSpPr>
                  <a:spLocks/>
                </p:cNvSpPr>
                <p:nvPr/>
              </p:nvSpPr>
              <p:spPr bwMode="auto">
                <a:xfrm>
                  <a:off x="4670425" y="4281488"/>
                  <a:ext cx="295275" cy="274638"/>
                </a:xfrm>
                <a:custGeom>
                  <a:avLst/>
                  <a:gdLst>
                    <a:gd name="T0" fmla="*/ 73 w 186"/>
                    <a:gd name="T1" fmla="*/ 173 h 173"/>
                    <a:gd name="T2" fmla="*/ 186 w 186"/>
                    <a:gd name="T3" fmla="*/ 23 h 173"/>
                    <a:gd name="T4" fmla="*/ 0 w 186"/>
                    <a:gd name="T5" fmla="*/ 0 h 173"/>
                    <a:gd name="T6" fmla="*/ 73 w 186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73">
                      <a:moveTo>
                        <a:pt x="73" y="173"/>
                      </a:moveTo>
                      <a:lnTo>
                        <a:pt x="186" y="23"/>
                      </a:lnTo>
                      <a:lnTo>
                        <a:pt x="0" y="0"/>
                      </a:lnTo>
                      <a:lnTo>
                        <a:pt x="73" y="17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</p:grpSp>
        </p:grpSp>
        <p:sp>
          <p:nvSpPr>
            <p:cNvPr id="75" name="Inhaltsplatzhalter 4"/>
            <p:cNvSpPr txBox="1">
              <a:spLocks/>
            </p:cNvSpPr>
            <p:nvPr/>
          </p:nvSpPr>
          <p:spPr>
            <a:xfrm>
              <a:off x="2836891" y="3519210"/>
              <a:ext cx="663932" cy="4154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700" b="1" dirty="0">
                  <a:latin typeface="+mj-lt"/>
                </a:rPr>
                <a:t>01</a:t>
              </a:r>
              <a:endParaRPr lang="en-US" sz="21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06373" y="1895393"/>
            <a:ext cx="1170139" cy="1261331"/>
            <a:chOff x="2706373" y="1895393"/>
            <a:chExt cx="1170139" cy="1261331"/>
          </a:xfrm>
        </p:grpSpPr>
        <p:grpSp>
          <p:nvGrpSpPr>
            <p:cNvPr id="60" name="Group 59"/>
            <p:cNvGrpSpPr/>
            <p:nvPr/>
          </p:nvGrpSpPr>
          <p:grpSpPr>
            <a:xfrm>
              <a:off x="2706373" y="1895393"/>
              <a:ext cx="1170139" cy="1261331"/>
              <a:chOff x="3608497" y="2777801"/>
              <a:chExt cx="1560184" cy="1681775"/>
            </a:xfrm>
          </p:grpSpPr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3608497" y="2777801"/>
                <a:ext cx="1413688" cy="1681774"/>
              </a:xfrm>
              <a:custGeom>
                <a:avLst/>
                <a:gdLst>
                  <a:gd name="T0" fmla="*/ 0 w 580"/>
                  <a:gd name="T1" fmla="*/ 690 h 690"/>
                  <a:gd name="T2" fmla="*/ 416 w 580"/>
                  <a:gd name="T3" fmla="*/ 690 h 690"/>
                  <a:gd name="T4" fmla="*/ 580 w 580"/>
                  <a:gd name="T5" fmla="*/ 293 h 690"/>
                  <a:gd name="T6" fmla="*/ 286 w 580"/>
                  <a:gd name="T7" fmla="*/ 0 h 690"/>
                  <a:gd name="T8" fmla="*/ 0 w 580"/>
                  <a:gd name="T9" fmla="*/ 69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90">
                    <a:moveTo>
                      <a:pt x="0" y="690"/>
                    </a:moveTo>
                    <a:cubicBezTo>
                      <a:pt x="416" y="690"/>
                      <a:pt x="416" y="690"/>
                      <a:pt x="416" y="690"/>
                    </a:cubicBezTo>
                    <a:cubicBezTo>
                      <a:pt x="420" y="537"/>
                      <a:pt x="482" y="398"/>
                      <a:pt x="580" y="293"/>
                    </a:cubicBezTo>
                    <a:cubicBezTo>
                      <a:pt x="286" y="0"/>
                      <a:pt x="286" y="0"/>
                      <a:pt x="286" y="0"/>
                    </a:cubicBezTo>
                    <a:cubicBezTo>
                      <a:pt x="113" y="179"/>
                      <a:pt x="5" y="422"/>
                      <a:pt x="0" y="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622250" y="3492702"/>
                <a:ext cx="546431" cy="966874"/>
                <a:chOff x="4498975" y="2743201"/>
                <a:chExt cx="592138" cy="1047750"/>
              </a:xfrm>
            </p:grpSpPr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4498975" y="2743201"/>
                  <a:ext cx="592138" cy="1047750"/>
                </a:xfrm>
                <a:custGeom>
                  <a:avLst/>
                  <a:gdLst>
                    <a:gd name="T0" fmla="*/ 0 w 224"/>
                    <a:gd name="T1" fmla="*/ 397 h 397"/>
                    <a:gd name="T2" fmla="*/ 85 w 224"/>
                    <a:gd name="T3" fmla="*/ 397 h 397"/>
                    <a:gd name="T4" fmla="*/ 224 w 224"/>
                    <a:gd name="T5" fmla="*/ 61 h 397"/>
                    <a:gd name="T6" fmla="*/ 164 w 224"/>
                    <a:gd name="T7" fmla="*/ 0 h 397"/>
                    <a:gd name="T8" fmla="*/ 0 w 224"/>
                    <a:gd name="T9" fmla="*/ 397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397">
                      <a:moveTo>
                        <a:pt x="0" y="397"/>
                      </a:moveTo>
                      <a:cubicBezTo>
                        <a:pt x="85" y="397"/>
                        <a:pt x="85" y="397"/>
                        <a:pt x="85" y="397"/>
                      </a:cubicBezTo>
                      <a:cubicBezTo>
                        <a:pt x="90" y="267"/>
                        <a:pt x="142" y="150"/>
                        <a:pt x="224" y="61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66" y="105"/>
                        <a:pt x="4" y="244"/>
                        <a:pt x="0" y="397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sp>
              <p:nvSpPr>
                <p:cNvPr id="64" name="Freeform 20"/>
                <p:cNvSpPr>
                  <a:spLocks/>
                </p:cNvSpPr>
                <p:nvPr/>
              </p:nvSpPr>
              <p:spPr bwMode="auto">
                <a:xfrm>
                  <a:off x="4662488" y="3149601"/>
                  <a:ext cx="295275" cy="274638"/>
                </a:xfrm>
                <a:custGeom>
                  <a:avLst/>
                  <a:gdLst>
                    <a:gd name="T0" fmla="*/ 0 w 186"/>
                    <a:gd name="T1" fmla="*/ 173 h 173"/>
                    <a:gd name="T2" fmla="*/ 186 w 186"/>
                    <a:gd name="T3" fmla="*/ 148 h 173"/>
                    <a:gd name="T4" fmla="*/ 70 w 186"/>
                    <a:gd name="T5" fmla="*/ 0 h 173"/>
                    <a:gd name="T6" fmla="*/ 0 w 186"/>
                    <a:gd name="T7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73">
                      <a:moveTo>
                        <a:pt x="0" y="173"/>
                      </a:moveTo>
                      <a:lnTo>
                        <a:pt x="186" y="148"/>
                      </a:lnTo>
                      <a:lnTo>
                        <a:pt x="70" y="0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</p:grpSp>
        </p:grpSp>
        <p:sp>
          <p:nvSpPr>
            <p:cNvPr id="76" name="Inhaltsplatzhalter 4"/>
            <p:cNvSpPr txBox="1">
              <a:spLocks/>
            </p:cNvSpPr>
            <p:nvPr/>
          </p:nvSpPr>
          <p:spPr>
            <a:xfrm>
              <a:off x="2872983" y="2458996"/>
              <a:ext cx="663932" cy="4154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700" b="1" dirty="0">
                  <a:latin typeface="+mj-lt"/>
                </a:rPr>
                <a:t>02</a:t>
              </a:r>
              <a:endParaRPr lang="en-US" sz="21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78809" y="1325158"/>
            <a:ext cx="1260233" cy="1170137"/>
            <a:chOff x="3278809" y="1325158"/>
            <a:chExt cx="1260233" cy="1170137"/>
          </a:xfrm>
        </p:grpSpPr>
        <p:grpSp>
          <p:nvGrpSpPr>
            <p:cNvPr id="55" name="Group 54"/>
            <p:cNvGrpSpPr/>
            <p:nvPr/>
          </p:nvGrpSpPr>
          <p:grpSpPr>
            <a:xfrm>
              <a:off x="3278809" y="1325158"/>
              <a:ext cx="1260233" cy="1170137"/>
              <a:chOff x="4371742" y="2017486"/>
              <a:chExt cx="1680311" cy="1560183"/>
            </a:xfrm>
          </p:grpSpPr>
          <p:sp>
            <p:nvSpPr>
              <p:cNvPr id="56" name="Freeform 7"/>
              <p:cNvSpPr>
                <a:spLocks/>
              </p:cNvSpPr>
              <p:nvPr/>
            </p:nvSpPr>
            <p:spPr bwMode="auto">
              <a:xfrm>
                <a:off x="4371742" y="2017486"/>
                <a:ext cx="1680311" cy="1410757"/>
              </a:xfrm>
              <a:custGeom>
                <a:avLst/>
                <a:gdLst>
                  <a:gd name="T0" fmla="*/ 293 w 690"/>
                  <a:gd name="T1" fmla="*/ 579 h 579"/>
                  <a:gd name="T2" fmla="*/ 690 w 690"/>
                  <a:gd name="T3" fmla="*/ 415 h 579"/>
                  <a:gd name="T4" fmla="*/ 690 w 690"/>
                  <a:gd name="T5" fmla="*/ 0 h 579"/>
                  <a:gd name="T6" fmla="*/ 0 w 690"/>
                  <a:gd name="T7" fmla="*/ 286 h 579"/>
                  <a:gd name="T8" fmla="*/ 293 w 690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0" h="579">
                    <a:moveTo>
                      <a:pt x="293" y="579"/>
                    </a:moveTo>
                    <a:cubicBezTo>
                      <a:pt x="397" y="481"/>
                      <a:pt x="536" y="420"/>
                      <a:pt x="690" y="415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422" y="5"/>
                      <a:pt x="179" y="113"/>
                      <a:pt x="0" y="286"/>
                    </a:cubicBezTo>
                    <a:lnTo>
                      <a:pt x="293" y="5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5085178" y="3029774"/>
                <a:ext cx="966874" cy="547895"/>
                <a:chOff x="5000625" y="2241551"/>
                <a:chExt cx="1047750" cy="593725"/>
              </a:xfrm>
            </p:grpSpPr>
            <p:sp>
              <p:nvSpPr>
                <p:cNvPr id="58" name="Freeform 13"/>
                <p:cNvSpPr>
                  <a:spLocks/>
                </p:cNvSpPr>
                <p:nvPr/>
              </p:nvSpPr>
              <p:spPr bwMode="auto">
                <a:xfrm>
                  <a:off x="5000625" y="2241551"/>
                  <a:ext cx="1047750" cy="593725"/>
                </a:xfrm>
                <a:custGeom>
                  <a:avLst/>
                  <a:gdLst>
                    <a:gd name="T0" fmla="*/ 61 w 397"/>
                    <a:gd name="T1" fmla="*/ 225 h 225"/>
                    <a:gd name="T2" fmla="*/ 397 w 397"/>
                    <a:gd name="T3" fmla="*/ 86 h 225"/>
                    <a:gd name="T4" fmla="*/ 397 w 397"/>
                    <a:gd name="T5" fmla="*/ 0 h 225"/>
                    <a:gd name="T6" fmla="*/ 0 w 397"/>
                    <a:gd name="T7" fmla="*/ 164 h 225"/>
                    <a:gd name="T8" fmla="*/ 61 w 397"/>
                    <a:gd name="T9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225">
                      <a:moveTo>
                        <a:pt x="61" y="225"/>
                      </a:moveTo>
                      <a:cubicBezTo>
                        <a:pt x="149" y="142"/>
                        <a:pt x="267" y="90"/>
                        <a:pt x="397" y="86"/>
                      </a:cubicBezTo>
                      <a:cubicBezTo>
                        <a:pt x="397" y="0"/>
                        <a:pt x="397" y="0"/>
                        <a:pt x="397" y="0"/>
                      </a:cubicBezTo>
                      <a:cubicBezTo>
                        <a:pt x="243" y="5"/>
                        <a:pt x="104" y="66"/>
                        <a:pt x="0" y="164"/>
                      </a:cubicBezTo>
                      <a:lnTo>
                        <a:pt x="61" y="225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sp>
              <p:nvSpPr>
                <p:cNvPr id="59" name="Freeform 19"/>
                <p:cNvSpPr>
                  <a:spLocks/>
                </p:cNvSpPr>
                <p:nvPr/>
              </p:nvSpPr>
              <p:spPr bwMode="auto">
                <a:xfrm>
                  <a:off x="5375275" y="2420938"/>
                  <a:ext cx="271463" cy="295275"/>
                </a:xfrm>
                <a:custGeom>
                  <a:avLst/>
                  <a:gdLst>
                    <a:gd name="T0" fmla="*/ 150 w 171"/>
                    <a:gd name="T1" fmla="*/ 186 h 186"/>
                    <a:gd name="T2" fmla="*/ 171 w 171"/>
                    <a:gd name="T3" fmla="*/ 0 h 186"/>
                    <a:gd name="T4" fmla="*/ 0 w 171"/>
                    <a:gd name="T5" fmla="*/ 73 h 186"/>
                    <a:gd name="T6" fmla="*/ 150 w 171"/>
                    <a:gd name="T7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186">
                      <a:moveTo>
                        <a:pt x="150" y="186"/>
                      </a:moveTo>
                      <a:lnTo>
                        <a:pt x="171" y="0"/>
                      </a:lnTo>
                      <a:lnTo>
                        <a:pt x="0" y="73"/>
                      </a:lnTo>
                      <a:lnTo>
                        <a:pt x="150" y="18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</p:grpSp>
        </p:grpSp>
        <p:sp>
          <p:nvSpPr>
            <p:cNvPr id="77" name="Inhaltsplatzhalter 4"/>
            <p:cNvSpPr txBox="1">
              <a:spLocks/>
            </p:cNvSpPr>
            <p:nvPr/>
          </p:nvSpPr>
          <p:spPr>
            <a:xfrm>
              <a:off x="3651750" y="1644702"/>
              <a:ext cx="663932" cy="4154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700" b="1" dirty="0">
                  <a:latin typeface="+mj-lt"/>
                </a:rPr>
                <a:t>03</a:t>
              </a:r>
              <a:endParaRPr lang="en-US" sz="2100" dirty="0"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07161" y="1325158"/>
            <a:ext cx="1260233" cy="1170137"/>
            <a:chOff x="4607161" y="1325158"/>
            <a:chExt cx="1260233" cy="1170137"/>
          </a:xfrm>
        </p:grpSpPr>
        <p:grpSp>
          <p:nvGrpSpPr>
            <p:cNvPr id="41" name="Group 40"/>
            <p:cNvGrpSpPr/>
            <p:nvPr/>
          </p:nvGrpSpPr>
          <p:grpSpPr>
            <a:xfrm>
              <a:off x="4607161" y="1325158"/>
              <a:ext cx="1260233" cy="1170137"/>
              <a:chOff x="6142879" y="2017486"/>
              <a:chExt cx="1680311" cy="1560183"/>
            </a:xfrm>
          </p:grpSpPr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6142879" y="2017486"/>
                <a:ext cx="1680311" cy="1410757"/>
              </a:xfrm>
              <a:custGeom>
                <a:avLst/>
                <a:gdLst>
                  <a:gd name="T0" fmla="*/ 0 w 690"/>
                  <a:gd name="T1" fmla="*/ 415 h 579"/>
                  <a:gd name="T2" fmla="*/ 396 w 690"/>
                  <a:gd name="T3" fmla="*/ 579 h 579"/>
                  <a:gd name="T4" fmla="*/ 690 w 690"/>
                  <a:gd name="T5" fmla="*/ 286 h 579"/>
                  <a:gd name="T6" fmla="*/ 0 w 690"/>
                  <a:gd name="T7" fmla="*/ 0 h 579"/>
                  <a:gd name="T8" fmla="*/ 0 w 690"/>
                  <a:gd name="T9" fmla="*/ 415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0" h="579">
                    <a:moveTo>
                      <a:pt x="0" y="415"/>
                    </a:moveTo>
                    <a:cubicBezTo>
                      <a:pt x="153" y="420"/>
                      <a:pt x="292" y="481"/>
                      <a:pt x="396" y="579"/>
                    </a:cubicBezTo>
                    <a:cubicBezTo>
                      <a:pt x="690" y="286"/>
                      <a:pt x="690" y="286"/>
                      <a:pt x="690" y="286"/>
                    </a:cubicBezTo>
                    <a:cubicBezTo>
                      <a:pt x="510" y="113"/>
                      <a:pt x="267" y="5"/>
                      <a:pt x="0" y="0"/>
                    </a:cubicBezTo>
                    <a:lnTo>
                      <a:pt x="0" y="4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142879" y="3029774"/>
                <a:ext cx="963944" cy="547895"/>
                <a:chOff x="6146800" y="2241551"/>
                <a:chExt cx="1044575" cy="593725"/>
              </a:xfrm>
            </p:grpSpPr>
            <p:sp>
              <p:nvSpPr>
                <p:cNvPr id="52" name="Freeform 14"/>
                <p:cNvSpPr>
                  <a:spLocks/>
                </p:cNvSpPr>
                <p:nvPr/>
              </p:nvSpPr>
              <p:spPr bwMode="auto">
                <a:xfrm>
                  <a:off x="6146800" y="2241551"/>
                  <a:ext cx="1044575" cy="593725"/>
                </a:xfrm>
                <a:custGeom>
                  <a:avLst/>
                  <a:gdLst>
                    <a:gd name="T0" fmla="*/ 0 w 396"/>
                    <a:gd name="T1" fmla="*/ 86 h 225"/>
                    <a:gd name="T2" fmla="*/ 336 w 396"/>
                    <a:gd name="T3" fmla="*/ 225 h 225"/>
                    <a:gd name="T4" fmla="*/ 396 w 396"/>
                    <a:gd name="T5" fmla="*/ 164 h 225"/>
                    <a:gd name="T6" fmla="*/ 0 w 396"/>
                    <a:gd name="T7" fmla="*/ 0 h 225"/>
                    <a:gd name="T8" fmla="*/ 0 w 396"/>
                    <a:gd name="T9" fmla="*/ 8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6" h="225">
                      <a:moveTo>
                        <a:pt x="0" y="86"/>
                      </a:moveTo>
                      <a:cubicBezTo>
                        <a:pt x="129" y="90"/>
                        <a:pt x="247" y="142"/>
                        <a:pt x="336" y="225"/>
                      </a:cubicBezTo>
                      <a:cubicBezTo>
                        <a:pt x="396" y="164"/>
                        <a:pt x="396" y="164"/>
                        <a:pt x="396" y="164"/>
                      </a:cubicBezTo>
                      <a:cubicBezTo>
                        <a:pt x="292" y="66"/>
                        <a:pt x="153" y="5"/>
                        <a:pt x="0" y="0"/>
                      </a:cubicBez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sp>
              <p:nvSpPr>
                <p:cNvPr id="53" name="Freeform 18"/>
                <p:cNvSpPr>
                  <a:spLocks/>
                </p:cNvSpPr>
                <p:nvPr/>
              </p:nvSpPr>
              <p:spPr bwMode="auto">
                <a:xfrm>
                  <a:off x="6505575" y="2413001"/>
                  <a:ext cx="276225" cy="295275"/>
                </a:xfrm>
                <a:custGeom>
                  <a:avLst/>
                  <a:gdLst>
                    <a:gd name="T0" fmla="*/ 26 w 174"/>
                    <a:gd name="T1" fmla="*/ 186 h 186"/>
                    <a:gd name="T2" fmla="*/ 174 w 174"/>
                    <a:gd name="T3" fmla="*/ 69 h 186"/>
                    <a:gd name="T4" fmla="*/ 0 w 174"/>
                    <a:gd name="T5" fmla="*/ 0 h 186"/>
                    <a:gd name="T6" fmla="*/ 26 w 174"/>
                    <a:gd name="T7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4" h="186">
                      <a:moveTo>
                        <a:pt x="26" y="186"/>
                      </a:moveTo>
                      <a:lnTo>
                        <a:pt x="174" y="69"/>
                      </a:lnTo>
                      <a:lnTo>
                        <a:pt x="0" y="0"/>
                      </a:lnTo>
                      <a:lnTo>
                        <a:pt x="26" y="186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</p:grpSp>
        </p:grpSp>
        <p:sp>
          <p:nvSpPr>
            <p:cNvPr id="78" name="Inhaltsplatzhalter 4"/>
            <p:cNvSpPr txBox="1">
              <a:spLocks/>
            </p:cNvSpPr>
            <p:nvPr/>
          </p:nvSpPr>
          <p:spPr>
            <a:xfrm>
              <a:off x="4794534" y="1644702"/>
              <a:ext cx="663932" cy="4154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700" b="1" dirty="0">
                  <a:latin typeface="+mj-lt"/>
                </a:rPr>
                <a:t>04</a:t>
              </a:r>
              <a:endParaRPr lang="en-US" sz="2100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68591" y="1895393"/>
            <a:ext cx="1169039" cy="1261331"/>
            <a:chOff x="5268591" y="1895393"/>
            <a:chExt cx="1169039" cy="1261331"/>
          </a:xfrm>
        </p:grpSpPr>
        <p:grpSp>
          <p:nvGrpSpPr>
            <p:cNvPr id="27" name="Group 26"/>
            <p:cNvGrpSpPr/>
            <p:nvPr/>
          </p:nvGrpSpPr>
          <p:grpSpPr>
            <a:xfrm>
              <a:off x="5268591" y="1895393"/>
              <a:ext cx="1169039" cy="1261331"/>
              <a:chOff x="7024786" y="2777801"/>
              <a:chExt cx="1558719" cy="1681775"/>
            </a:xfrm>
          </p:grpSpPr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7169817" y="2777801"/>
                <a:ext cx="1413688" cy="1681774"/>
              </a:xfrm>
              <a:custGeom>
                <a:avLst/>
                <a:gdLst>
                  <a:gd name="T0" fmla="*/ 0 w 580"/>
                  <a:gd name="T1" fmla="*/ 293 h 690"/>
                  <a:gd name="T2" fmla="*/ 165 w 580"/>
                  <a:gd name="T3" fmla="*/ 690 h 690"/>
                  <a:gd name="T4" fmla="*/ 580 w 580"/>
                  <a:gd name="T5" fmla="*/ 690 h 690"/>
                  <a:gd name="T6" fmla="*/ 294 w 580"/>
                  <a:gd name="T7" fmla="*/ 0 h 690"/>
                  <a:gd name="T8" fmla="*/ 0 w 580"/>
                  <a:gd name="T9" fmla="*/ 293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90">
                    <a:moveTo>
                      <a:pt x="0" y="293"/>
                    </a:moveTo>
                    <a:cubicBezTo>
                      <a:pt x="98" y="398"/>
                      <a:pt x="160" y="537"/>
                      <a:pt x="165" y="690"/>
                    </a:cubicBezTo>
                    <a:cubicBezTo>
                      <a:pt x="580" y="690"/>
                      <a:pt x="580" y="690"/>
                      <a:pt x="580" y="690"/>
                    </a:cubicBezTo>
                    <a:cubicBezTo>
                      <a:pt x="575" y="422"/>
                      <a:pt x="467" y="179"/>
                      <a:pt x="294" y="0"/>
                    </a:cubicBezTo>
                    <a:lnTo>
                      <a:pt x="0" y="2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024786" y="3492702"/>
                <a:ext cx="547895" cy="966874"/>
                <a:chOff x="7102475" y="2743201"/>
                <a:chExt cx="593725" cy="1047750"/>
              </a:xfrm>
            </p:grpSpPr>
            <p:sp>
              <p:nvSpPr>
                <p:cNvPr id="35" name="Freeform 16"/>
                <p:cNvSpPr>
                  <a:spLocks/>
                </p:cNvSpPr>
                <p:nvPr/>
              </p:nvSpPr>
              <p:spPr bwMode="auto">
                <a:xfrm>
                  <a:off x="7102475" y="2743201"/>
                  <a:ext cx="593725" cy="1047750"/>
                </a:xfrm>
                <a:custGeom>
                  <a:avLst/>
                  <a:gdLst>
                    <a:gd name="T0" fmla="*/ 0 w 225"/>
                    <a:gd name="T1" fmla="*/ 61 h 397"/>
                    <a:gd name="T2" fmla="*/ 139 w 225"/>
                    <a:gd name="T3" fmla="*/ 397 h 397"/>
                    <a:gd name="T4" fmla="*/ 225 w 225"/>
                    <a:gd name="T5" fmla="*/ 397 h 397"/>
                    <a:gd name="T6" fmla="*/ 60 w 225"/>
                    <a:gd name="T7" fmla="*/ 0 h 397"/>
                    <a:gd name="T8" fmla="*/ 0 w 225"/>
                    <a:gd name="T9" fmla="*/ 61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397">
                      <a:moveTo>
                        <a:pt x="0" y="61"/>
                      </a:moveTo>
                      <a:cubicBezTo>
                        <a:pt x="82" y="150"/>
                        <a:pt x="134" y="267"/>
                        <a:pt x="139" y="397"/>
                      </a:cubicBezTo>
                      <a:cubicBezTo>
                        <a:pt x="225" y="397"/>
                        <a:pt x="225" y="397"/>
                        <a:pt x="225" y="397"/>
                      </a:cubicBezTo>
                      <a:cubicBezTo>
                        <a:pt x="220" y="244"/>
                        <a:pt x="158" y="105"/>
                        <a:pt x="60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sp>
              <p:nvSpPr>
                <p:cNvPr id="40" name="Freeform 17"/>
                <p:cNvSpPr>
                  <a:spLocks/>
                </p:cNvSpPr>
                <p:nvPr/>
              </p:nvSpPr>
              <p:spPr bwMode="auto">
                <a:xfrm>
                  <a:off x="7215188" y="3122613"/>
                  <a:ext cx="293688" cy="274638"/>
                </a:xfrm>
                <a:custGeom>
                  <a:avLst/>
                  <a:gdLst>
                    <a:gd name="T0" fmla="*/ 0 w 185"/>
                    <a:gd name="T1" fmla="*/ 151 h 173"/>
                    <a:gd name="T2" fmla="*/ 185 w 185"/>
                    <a:gd name="T3" fmla="*/ 173 h 173"/>
                    <a:gd name="T4" fmla="*/ 111 w 185"/>
                    <a:gd name="T5" fmla="*/ 0 h 173"/>
                    <a:gd name="T6" fmla="*/ 0 w 185"/>
                    <a:gd name="T7" fmla="*/ 15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5" h="173">
                      <a:moveTo>
                        <a:pt x="0" y="151"/>
                      </a:moveTo>
                      <a:lnTo>
                        <a:pt x="185" y="173"/>
                      </a:lnTo>
                      <a:lnTo>
                        <a:pt x="111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</p:grpSp>
        </p:grpSp>
        <p:sp>
          <p:nvSpPr>
            <p:cNvPr id="79" name="Inhaltsplatzhalter 4"/>
            <p:cNvSpPr txBox="1">
              <a:spLocks/>
            </p:cNvSpPr>
            <p:nvPr/>
          </p:nvSpPr>
          <p:spPr>
            <a:xfrm>
              <a:off x="5599711" y="2458996"/>
              <a:ext cx="663932" cy="4154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700" b="1" dirty="0">
                  <a:latin typeface="+mj-lt"/>
                </a:rPr>
                <a:t>05</a:t>
              </a:r>
              <a:endParaRPr lang="en-US" sz="21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68591" y="3223745"/>
            <a:ext cx="1169039" cy="1261331"/>
            <a:chOff x="5268591" y="3223745"/>
            <a:chExt cx="1169039" cy="1261331"/>
          </a:xfrm>
        </p:grpSpPr>
        <p:grpSp>
          <p:nvGrpSpPr>
            <p:cNvPr id="70" name="Group 69"/>
            <p:cNvGrpSpPr/>
            <p:nvPr/>
          </p:nvGrpSpPr>
          <p:grpSpPr>
            <a:xfrm>
              <a:off x="5268591" y="3223745"/>
              <a:ext cx="1169039" cy="1261331"/>
              <a:chOff x="7024786" y="4548938"/>
              <a:chExt cx="1558719" cy="1681774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169817" y="4548938"/>
                <a:ext cx="1413688" cy="1681774"/>
              </a:xfrm>
              <a:custGeom>
                <a:avLst/>
                <a:gdLst>
                  <a:gd name="T0" fmla="*/ 0 w 580"/>
                  <a:gd name="T1" fmla="*/ 397 h 690"/>
                  <a:gd name="T2" fmla="*/ 294 w 580"/>
                  <a:gd name="T3" fmla="*/ 690 h 690"/>
                  <a:gd name="T4" fmla="*/ 580 w 580"/>
                  <a:gd name="T5" fmla="*/ 0 h 690"/>
                  <a:gd name="T6" fmla="*/ 165 w 580"/>
                  <a:gd name="T7" fmla="*/ 0 h 690"/>
                  <a:gd name="T8" fmla="*/ 0 w 580"/>
                  <a:gd name="T9" fmla="*/ 397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90">
                    <a:moveTo>
                      <a:pt x="0" y="397"/>
                    </a:moveTo>
                    <a:cubicBezTo>
                      <a:pt x="294" y="690"/>
                      <a:pt x="294" y="690"/>
                      <a:pt x="294" y="690"/>
                    </a:cubicBezTo>
                    <a:cubicBezTo>
                      <a:pt x="467" y="511"/>
                      <a:pt x="575" y="268"/>
                      <a:pt x="58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60" y="153"/>
                      <a:pt x="99" y="292"/>
                      <a:pt x="0" y="3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7024786" y="4548938"/>
                <a:ext cx="547895" cy="968339"/>
                <a:chOff x="7102475" y="3887788"/>
                <a:chExt cx="593725" cy="1049338"/>
              </a:xfrm>
            </p:grpSpPr>
            <p:sp>
              <p:nvSpPr>
                <p:cNvPr id="73" name="Freeform 15"/>
                <p:cNvSpPr>
                  <a:spLocks/>
                </p:cNvSpPr>
                <p:nvPr/>
              </p:nvSpPr>
              <p:spPr bwMode="auto">
                <a:xfrm>
                  <a:off x="7102475" y="3887788"/>
                  <a:ext cx="593725" cy="1049338"/>
                </a:xfrm>
                <a:custGeom>
                  <a:avLst/>
                  <a:gdLst>
                    <a:gd name="T0" fmla="*/ 0 w 225"/>
                    <a:gd name="T1" fmla="*/ 336 h 397"/>
                    <a:gd name="T2" fmla="*/ 60 w 225"/>
                    <a:gd name="T3" fmla="*/ 397 h 397"/>
                    <a:gd name="T4" fmla="*/ 225 w 225"/>
                    <a:gd name="T5" fmla="*/ 0 h 397"/>
                    <a:gd name="T6" fmla="*/ 139 w 225"/>
                    <a:gd name="T7" fmla="*/ 0 h 397"/>
                    <a:gd name="T8" fmla="*/ 0 w 225"/>
                    <a:gd name="T9" fmla="*/ 33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397">
                      <a:moveTo>
                        <a:pt x="0" y="336"/>
                      </a:moveTo>
                      <a:cubicBezTo>
                        <a:pt x="60" y="397"/>
                        <a:pt x="60" y="397"/>
                        <a:pt x="60" y="397"/>
                      </a:cubicBezTo>
                      <a:cubicBezTo>
                        <a:pt x="159" y="292"/>
                        <a:pt x="220" y="153"/>
                        <a:pt x="225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35" y="130"/>
                        <a:pt x="83" y="247"/>
                        <a:pt x="0" y="336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sp>
              <p:nvSpPr>
                <p:cNvPr id="74" name="Freeform 22"/>
                <p:cNvSpPr>
                  <a:spLocks/>
                </p:cNvSpPr>
                <p:nvPr/>
              </p:nvSpPr>
              <p:spPr bwMode="auto">
                <a:xfrm>
                  <a:off x="7223125" y="4256088"/>
                  <a:ext cx="293688" cy="276225"/>
                </a:xfrm>
                <a:custGeom>
                  <a:avLst/>
                  <a:gdLst>
                    <a:gd name="T0" fmla="*/ 115 w 185"/>
                    <a:gd name="T1" fmla="*/ 174 h 174"/>
                    <a:gd name="T2" fmla="*/ 185 w 185"/>
                    <a:gd name="T3" fmla="*/ 0 h 174"/>
                    <a:gd name="T4" fmla="*/ 0 w 185"/>
                    <a:gd name="T5" fmla="*/ 26 h 174"/>
                    <a:gd name="T6" fmla="*/ 115 w 185"/>
                    <a:gd name="T7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5" h="174">
                      <a:moveTo>
                        <a:pt x="115" y="174"/>
                      </a:moveTo>
                      <a:lnTo>
                        <a:pt x="185" y="0"/>
                      </a:lnTo>
                      <a:lnTo>
                        <a:pt x="0" y="26"/>
                      </a:lnTo>
                      <a:lnTo>
                        <a:pt x="115" y="174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</p:grpSp>
        </p:grpSp>
        <p:sp>
          <p:nvSpPr>
            <p:cNvPr id="80" name="Inhaltsplatzhalter 4"/>
            <p:cNvSpPr txBox="1">
              <a:spLocks/>
            </p:cNvSpPr>
            <p:nvPr/>
          </p:nvSpPr>
          <p:spPr>
            <a:xfrm>
              <a:off x="5619263" y="3519210"/>
              <a:ext cx="663932" cy="4154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2700" b="1" dirty="0">
                  <a:latin typeface="+mj-lt"/>
                </a:rPr>
                <a:t>06</a:t>
              </a:r>
              <a:endParaRPr lang="en-US" sz="2100" dirty="0">
                <a:latin typeface="+mn-l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105275" y="2685900"/>
            <a:ext cx="933451" cy="933451"/>
            <a:chOff x="10996613" y="1925638"/>
            <a:chExt cx="534987" cy="534988"/>
          </a:xfrm>
          <a:solidFill>
            <a:schemeClr val="bg1">
              <a:lumMod val="65000"/>
            </a:schemeClr>
          </a:solidFill>
        </p:grpSpPr>
        <p:sp>
          <p:nvSpPr>
            <p:cNvPr id="82" name="Freeform 6"/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3" name="Freeform 7"/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84" name="Inhaltsplatzhalter 4"/>
          <p:cNvSpPr txBox="1">
            <a:spLocks/>
          </p:cNvSpPr>
          <p:nvPr/>
        </p:nvSpPr>
        <p:spPr>
          <a:xfrm>
            <a:off x="3475834" y="3975101"/>
            <a:ext cx="2192335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TITLE GOES HERE</a:t>
            </a:r>
            <a:br>
              <a:rPr lang="en-US" sz="1050" b="1" dirty="0">
                <a:solidFill>
                  <a:schemeClr val="accent1"/>
                </a:solidFill>
                <a:latin typeface="+mj-lt"/>
              </a:rPr>
            </a:b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85" name="Inhaltsplatzhalter 4"/>
          <p:cNvSpPr txBox="1">
            <a:spLocks/>
          </p:cNvSpPr>
          <p:nvPr/>
        </p:nvSpPr>
        <p:spPr>
          <a:xfrm>
            <a:off x="499717" y="3654232"/>
            <a:ext cx="2170755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3"/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86" name="Inhaltsplatzhalter 4"/>
          <p:cNvSpPr txBox="1">
            <a:spLocks/>
          </p:cNvSpPr>
          <p:nvPr/>
        </p:nvSpPr>
        <p:spPr>
          <a:xfrm>
            <a:off x="514335" y="2160588"/>
            <a:ext cx="2170755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2"/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87" name="Inhaltsplatzhalter 4"/>
          <p:cNvSpPr txBox="1">
            <a:spLocks/>
          </p:cNvSpPr>
          <p:nvPr/>
        </p:nvSpPr>
        <p:spPr>
          <a:xfrm>
            <a:off x="911921" y="1200150"/>
            <a:ext cx="2170755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3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3"/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88" name="Inhaltsplatzhalter 4"/>
          <p:cNvSpPr txBox="1">
            <a:spLocks/>
          </p:cNvSpPr>
          <p:nvPr/>
        </p:nvSpPr>
        <p:spPr>
          <a:xfrm>
            <a:off x="6462900" y="3654232"/>
            <a:ext cx="2170755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6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3"/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89" name="Inhaltsplatzhalter 4"/>
          <p:cNvSpPr txBox="1">
            <a:spLocks/>
          </p:cNvSpPr>
          <p:nvPr/>
        </p:nvSpPr>
        <p:spPr>
          <a:xfrm>
            <a:off x="6462900" y="2160588"/>
            <a:ext cx="2170755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5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3"/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90" name="Inhaltsplatzhalter 4"/>
          <p:cNvSpPr txBox="1">
            <a:spLocks/>
          </p:cNvSpPr>
          <p:nvPr/>
        </p:nvSpPr>
        <p:spPr>
          <a:xfrm>
            <a:off x="6074085" y="1200150"/>
            <a:ext cx="2170755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1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100" b="1" dirty="0">
                <a:solidFill>
                  <a:schemeClr val="accent3"/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</p:spTree>
    <p:extLst>
      <p:ext uri="{BB962C8B-B14F-4D97-AF65-F5344CB8AC3E}">
        <p14:creationId xmlns:p14="http://schemas.microsoft.com/office/powerpoint/2010/main" val="711787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Slide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720190" y="1577021"/>
            <a:ext cx="672071" cy="1260893"/>
            <a:chOff x="8960251" y="2297683"/>
            <a:chExt cx="896093" cy="1681190"/>
          </a:xfrm>
        </p:grpSpPr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8960251" y="2297683"/>
              <a:ext cx="896093" cy="448047"/>
            </a:xfrm>
            <a:custGeom>
              <a:avLst/>
              <a:gdLst>
                <a:gd name="T0" fmla="*/ 280 w 280"/>
                <a:gd name="T1" fmla="*/ 0 h 140"/>
                <a:gd name="T2" fmla="*/ 140 w 280"/>
                <a:gd name="T3" fmla="*/ 140 h 140"/>
                <a:gd name="T4" fmla="*/ 0 w 28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0"/>
                  </a:moveTo>
                  <a:cubicBezTo>
                    <a:pt x="280" y="77"/>
                    <a:pt x="218" y="140"/>
                    <a:pt x="140" y="140"/>
                  </a:cubicBezTo>
                  <a:cubicBezTo>
                    <a:pt x="63" y="140"/>
                    <a:pt x="0" y="77"/>
                    <a:pt x="0" y="0"/>
                  </a:cubicBezTo>
                </a:path>
              </a:pathLst>
            </a:custGeom>
            <a:noFill/>
            <a:ln w="58738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 flipV="1">
              <a:off x="9405590" y="2761972"/>
              <a:ext cx="0" cy="1216901"/>
            </a:xfrm>
            <a:prstGeom prst="line">
              <a:avLst/>
            </a:prstGeom>
            <a:noFill/>
            <a:ln w="444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13650" y="2944512"/>
            <a:ext cx="672071" cy="1408099"/>
            <a:chOff x="4018200" y="4121002"/>
            <a:chExt cx="896093" cy="1877465"/>
          </a:xfrm>
        </p:grpSpPr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018200" y="5549067"/>
              <a:ext cx="896093" cy="449400"/>
            </a:xfrm>
            <a:custGeom>
              <a:avLst/>
              <a:gdLst>
                <a:gd name="T0" fmla="*/ 280 w 280"/>
                <a:gd name="T1" fmla="*/ 140 h 140"/>
                <a:gd name="T2" fmla="*/ 140 w 280"/>
                <a:gd name="T3" fmla="*/ 0 h 140"/>
                <a:gd name="T4" fmla="*/ 0 w 2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140"/>
                  </a:moveTo>
                  <a:cubicBezTo>
                    <a:pt x="280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</a:path>
              </a:pathLst>
            </a:custGeom>
            <a:noFill/>
            <a:ln w="587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V="1">
              <a:off x="4463540" y="4121002"/>
              <a:ext cx="0" cy="1422650"/>
            </a:xfrm>
            <a:prstGeom prst="line">
              <a:avLst/>
            </a:prstGeom>
            <a:noFill/>
            <a:ln w="444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94" name="Line 5"/>
          <p:cNvSpPr>
            <a:spLocks noChangeShapeType="1"/>
          </p:cNvSpPr>
          <p:nvPr/>
        </p:nvSpPr>
        <p:spPr bwMode="auto">
          <a:xfrm>
            <a:off x="0" y="2944512"/>
            <a:ext cx="9144000" cy="0"/>
          </a:xfrm>
          <a:prstGeom prst="line">
            <a:avLst/>
          </a:prstGeom>
          <a:noFill/>
          <a:ln w="58738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2017729" y="2837915"/>
            <a:ext cx="209135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1840065" y="1295806"/>
            <a:ext cx="564459" cy="5644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7" name="Oval 17"/>
          <p:cNvSpPr>
            <a:spLocks noChangeArrowheads="1"/>
          </p:cNvSpPr>
          <p:nvPr/>
        </p:nvSpPr>
        <p:spPr bwMode="auto">
          <a:xfrm>
            <a:off x="3069489" y="4068351"/>
            <a:ext cx="563443" cy="5654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8" name="Oval 18"/>
          <p:cNvSpPr>
            <a:spLocks noChangeArrowheads="1"/>
          </p:cNvSpPr>
          <p:nvPr/>
        </p:nvSpPr>
        <p:spPr bwMode="auto">
          <a:xfrm>
            <a:off x="5537467" y="4068351"/>
            <a:ext cx="563443" cy="5654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4288756" y="1295806"/>
            <a:ext cx="564459" cy="5644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768919" y="1295806"/>
            <a:ext cx="563443" cy="56445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01" name="Freeform 21"/>
          <p:cNvSpPr>
            <a:spLocks/>
          </p:cNvSpPr>
          <p:nvPr/>
        </p:nvSpPr>
        <p:spPr bwMode="auto">
          <a:xfrm>
            <a:off x="3347655" y="2944511"/>
            <a:ext cx="0" cy="1066988"/>
          </a:xfrm>
          <a:custGeom>
            <a:avLst/>
            <a:gdLst>
              <a:gd name="T0" fmla="*/ 1051 h 1051"/>
              <a:gd name="T1" fmla="*/ 0 h 1051"/>
              <a:gd name="T2" fmla="*/ 1051 h 105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51">
                <a:moveTo>
                  <a:pt x="0" y="1051"/>
                </a:move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2" name="Oval 23"/>
          <p:cNvSpPr>
            <a:spLocks noChangeArrowheads="1"/>
          </p:cNvSpPr>
          <p:nvPr/>
        </p:nvSpPr>
        <p:spPr bwMode="auto">
          <a:xfrm>
            <a:off x="3249181" y="2837915"/>
            <a:ext cx="209135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4480631" y="2837915"/>
            <a:ext cx="211164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4" name="Oval 25"/>
          <p:cNvSpPr>
            <a:spLocks noChangeArrowheads="1"/>
          </p:cNvSpPr>
          <p:nvPr/>
        </p:nvSpPr>
        <p:spPr bwMode="auto">
          <a:xfrm>
            <a:off x="5715130" y="2837915"/>
            <a:ext cx="208119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6946582" y="2837915"/>
            <a:ext cx="208119" cy="212180"/>
          </a:xfrm>
          <a:prstGeom prst="ellipse">
            <a:avLst/>
          </a:prstGeom>
          <a:solidFill>
            <a:srgbClr val="EDEDED"/>
          </a:solidFill>
          <a:ln w="44450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6" name="Freeform 28"/>
          <p:cNvSpPr>
            <a:spLocks/>
          </p:cNvSpPr>
          <p:nvPr/>
        </p:nvSpPr>
        <p:spPr bwMode="auto">
          <a:xfrm>
            <a:off x="2118233" y="1925239"/>
            <a:ext cx="0" cy="912676"/>
          </a:xfrm>
          <a:custGeom>
            <a:avLst/>
            <a:gdLst>
              <a:gd name="T0" fmla="*/ 899 h 899"/>
              <a:gd name="T1" fmla="*/ 0 h 899"/>
              <a:gd name="T2" fmla="*/ 899 h 8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99">
                <a:moveTo>
                  <a:pt x="0" y="899"/>
                </a:moveTo>
                <a:lnTo>
                  <a:pt x="0" y="0"/>
                </a:lnTo>
                <a:lnTo>
                  <a:pt x="0" y="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107" name="Group 106"/>
          <p:cNvGrpSpPr/>
          <p:nvPr/>
        </p:nvGrpSpPr>
        <p:grpSpPr>
          <a:xfrm>
            <a:off x="1785246" y="1577021"/>
            <a:ext cx="672071" cy="1260893"/>
            <a:chOff x="2380326" y="2297683"/>
            <a:chExt cx="896093" cy="1681190"/>
          </a:xfrm>
        </p:grpSpPr>
        <p:sp>
          <p:nvSpPr>
            <p:cNvPr id="108" name="Freeform 7"/>
            <p:cNvSpPr>
              <a:spLocks/>
            </p:cNvSpPr>
            <p:nvPr/>
          </p:nvSpPr>
          <p:spPr bwMode="auto">
            <a:xfrm>
              <a:off x="2380326" y="2297683"/>
              <a:ext cx="896093" cy="448047"/>
            </a:xfrm>
            <a:custGeom>
              <a:avLst/>
              <a:gdLst>
                <a:gd name="T0" fmla="*/ 280 w 280"/>
                <a:gd name="T1" fmla="*/ 0 h 140"/>
                <a:gd name="T2" fmla="*/ 140 w 280"/>
                <a:gd name="T3" fmla="*/ 140 h 140"/>
                <a:gd name="T4" fmla="*/ 0 w 28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0"/>
                  </a:moveTo>
                  <a:cubicBezTo>
                    <a:pt x="280" y="77"/>
                    <a:pt x="218" y="140"/>
                    <a:pt x="140" y="140"/>
                  </a:cubicBezTo>
                  <a:cubicBezTo>
                    <a:pt x="63" y="140"/>
                    <a:pt x="0" y="77"/>
                    <a:pt x="0" y="0"/>
                  </a:cubicBezTo>
                </a:path>
              </a:pathLst>
            </a:custGeom>
            <a:noFill/>
            <a:ln w="587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 flipV="1">
              <a:off x="2824311" y="2761972"/>
              <a:ext cx="0" cy="1216901"/>
            </a:xfrm>
            <a:prstGeom prst="line">
              <a:avLst/>
            </a:prstGeom>
            <a:noFill/>
            <a:ln w="444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10" name="Freeform 30"/>
          <p:cNvSpPr>
            <a:spLocks/>
          </p:cNvSpPr>
          <p:nvPr/>
        </p:nvSpPr>
        <p:spPr bwMode="auto">
          <a:xfrm>
            <a:off x="5815635" y="3050094"/>
            <a:ext cx="0" cy="970543"/>
          </a:xfrm>
          <a:custGeom>
            <a:avLst/>
            <a:gdLst>
              <a:gd name="T0" fmla="*/ 956 h 956"/>
              <a:gd name="T1" fmla="*/ 0 h 956"/>
              <a:gd name="T2" fmla="*/ 956 h 95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956">
                <a:moveTo>
                  <a:pt x="0" y="956"/>
                </a:moveTo>
                <a:lnTo>
                  <a:pt x="0" y="0"/>
                </a:lnTo>
                <a:lnTo>
                  <a:pt x="0" y="9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111" name="Group 110"/>
          <p:cNvGrpSpPr/>
          <p:nvPr/>
        </p:nvGrpSpPr>
        <p:grpSpPr>
          <a:xfrm>
            <a:off x="5481630" y="3050093"/>
            <a:ext cx="672071" cy="1302517"/>
            <a:chOff x="7308840" y="4261778"/>
            <a:chExt cx="896093" cy="1736689"/>
          </a:xfrm>
        </p:grpSpPr>
        <p:sp>
          <p:nvSpPr>
            <p:cNvPr id="112" name="Freeform 13"/>
            <p:cNvSpPr>
              <a:spLocks/>
            </p:cNvSpPr>
            <p:nvPr/>
          </p:nvSpPr>
          <p:spPr bwMode="auto">
            <a:xfrm>
              <a:off x="7308840" y="5549067"/>
              <a:ext cx="896093" cy="449400"/>
            </a:xfrm>
            <a:custGeom>
              <a:avLst/>
              <a:gdLst>
                <a:gd name="T0" fmla="*/ 280 w 280"/>
                <a:gd name="T1" fmla="*/ 140 h 140"/>
                <a:gd name="T2" fmla="*/ 140 w 280"/>
                <a:gd name="T3" fmla="*/ 0 h 140"/>
                <a:gd name="T4" fmla="*/ 0 w 2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140"/>
                  </a:moveTo>
                  <a:cubicBezTo>
                    <a:pt x="280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</a:path>
              </a:pathLst>
            </a:custGeom>
            <a:noFill/>
            <a:ln w="58738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3" name="Line 31"/>
            <p:cNvSpPr>
              <a:spLocks noChangeShapeType="1"/>
            </p:cNvSpPr>
            <p:nvPr/>
          </p:nvSpPr>
          <p:spPr bwMode="auto">
            <a:xfrm flipV="1">
              <a:off x="7754179" y="4261778"/>
              <a:ext cx="0" cy="1294056"/>
            </a:xfrm>
            <a:prstGeom prst="line">
              <a:avLst/>
            </a:prstGeom>
            <a:noFill/>
            <a:ln w="4445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14" name="Freeform 32"/>
          <p:cNvSpPr>
            <a:spLocks/>
          </p:cNvSpPr>
          <p:nvPr/>
        </p:nvSpPr>
        <p:spPr bwMode="auto">
          <a:xfrm>
            <a:off x="4586213" y="1925239"/>
            <a:ext cx="0" cy="912676"/>
          </a:xfrm>
          <a:custGeom>
            <a:avLst/>
            <a:gdLst>
              <a:gd name="T0" fmla="*/ 899 h 899"/>
              <a:gd name="T1" fmla="*/ 0 h 899"/>
              <a:gd name="T2" fmla="*/ 899 h 8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99">
                <a:moveTo>
                  <a:pt x="0" y="899"/>
                </a:moveTo>
                <a:lnTo>
                  <a:pt x="0" y="0"/>
                </a:lnTo>
                <a:lnTo>
                  <a:pt x="0" y="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115" name="Group 114"/>
          <p:cNvGrpSpPr/>
          <p:nvPr/>
        </p:nvGrpSpPr>
        <p:grpSpPr>
          <a:xfrm>
            <a:off x="4233935" y="1577021"/>
            <a:ext cx="672071" cy="1260893"/>
            <a:chOff x="5645246" y="2297683"/>
            <a:chExt cx="896093" cy="1681190"/>
          </a:xfrm>
        </p:grpSpPr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5645246" y="2297683"/>
              <a:ext cx="896093" cy="448047"/>
            </a:xfrm>
            <a:custGeom>
              <a:avLst/>
              <a:gdLst>
                <a:gd name="T0" fmla="*/ 280 w 280"/>
                <a:gd name="T1" fmla="*/ 0 h 140"/>
                <a:gd name="T2" fmla="*/ 140 w 280"/>
                <a:gd name="T3" fmla="*/ 140 h 140"/>
                <a:gd name="T4" fmla="*/ 0 w 28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140">
                  <a:moveTo>
                    <a:pt x="280" y="0"/>
                  </a:moveTo>
                  <a:cubicBezTo>
                    <a:pt x="280" y="77"/>
                    <a:pt x="218" y="140"/>
                    <a:pt x="140" y="140"/>
                  </a:cubicBezTo>
                  <a:cubicBezTo>
                    <a:pt x="63" y="140"/>
                    <a:pt x="0" y="77"/>
                    <a:pt x="0" y="0"/>
                  </a:cubicBezTo>
                </a:path>
              </a:pathLst>
            </a:custGeom>
            <a:noFill/>
            <a:ln w="58738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7" name="Line 33"/>
            <p:cNvSpPr>
              <a:spLocks noChangeShapeType="1"/>
            </p:cNvSpPr>
            <p:nvPr/>
          </p:nvSpPr>
          <p:spPr bwMode="auto">
            <a:xfrm flipV="1">
              <a:off x="6114951" y="2761972"/>
              <a:ext cx="0" cy="1216901"/>
            </a:xfrm>
            <a:prstGeom prst="line">
              <a:avLst/>
            </a:prstGeom>
            <a:noFill/>
            <a:ln w="4445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18" name="Freeform 34"/>
          <p:cNvSpPr>
            <a:spLocks/>
          </p:cNvSpPr>
          <p:nvPr/>
        </p:nvSpPr>
        <p:spPr bwMode="auto">
          <a:xfrm>
            <a:off x="7054193" y="1925239"/>
            <a:ext cx="0" cy="912676"/>
          </a:xfrm>
          <a:custGeom>
            <a:avLst/>
            <a:gdLst>
              <a:gd name="T0" fmla="*/ 899 h 899"/>
              <a:gd name="T1" fmla="*/ 0 h 899"/>
              <a:gd name="T2" fmla="*/ 899 h 8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99">
                <a:moveTo>
                  <a:pt x="0" y="899"/>
                </a:moveTo>
                <a:lnTo>
                  <a:pt x="0" y="0"/>
                </a:lnTo>
                <a:lnTo>
                  <a:pt x="0" y="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19" name="Inhaltsplatzhalter 4"/>
          <p:cNvSpPr txBox="1">
            <a:spLocks/>
          </p:cNvSpPr>
          <p:nvPr/>
        </p:nvSpPr>
        <p:spPr>
          <a:xfrm>
            <a:off x="4276790" y="3126866"/>
            <a:ext cx="1457151" cy="9002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120" name="Inhaltsplatzhalter 4"/>
          <p:cNvSpPr txBox="1">
            <a:spLocks/>
          </p:cNvSpPr>
          <p:nvPr/>
        </p:nvSpPr>
        <p:spPr>
          <a:xfrm>
            <a:off x="2956570" y="1868708"/>
            <a:ext cx="1457151" cy="9002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</a:p>
        </p:txBody>
      </p:sp>
      <p:sp>
        <p:nvSpPr>
          <p:cNvPr id="121" name="Inhaltsplatzhalter 4"/>
          <p:cNvSpPr txBox="1">
            <a:spLocks/>
          </p:cNvSpPr>
          <p:nvPr/>
        </p:nvSpPr>
        <p:spPr>
          <a:xfrm>
            <a:off x="1743265" y="3126866"/>
            <a:ext cx="1457151" cy="9002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sp>
        <p:nvSpPr>
          <p:cNvPr id="122" name="Inhaltsplatzhalter 4"/>
          <p:cNvSpPr txBox="1">
            <a:spLocks/>
          </p:cNvSpPr>
          <p:nvPr/>
        </p:nvSpPr>
        <p:spPr>
          <a:xfrm>
            <a:off x="461389" y="1868708"/>
            <a:ext cx="1457151" cy="9002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228729" y="2098771"/>
            <a:ext cx="460772" cy="459581"/>
            <a:chOff x="673100" y="2660651"/>
            <a:chExt cx="614363" cy="6127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4" name="Rectangle 31"/>
            <p:cNvSpPr>
              <a:spLocks noChangeArrowheads="1"/>
            </p:cNvSpPr>
            <p:nvPr/>
          </p:nvSpPr>
          <p:spPr bwMode="auto">
            <a:xfrm>
              <a:off x="803275" y="2830513"/>
              <a:ext cx="26988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5" name="Rectangle 32"/>
            <p:cNvSpPr>
              <a:spLocks noChangeArrowheads="1"/>
            </p:cNvSpPr>
            <p:nvPr/>
          </p:nvSpPr>
          <p:spPr bwMode="auto">
            <a:xfrm>
              <a:off x="895350" y="2830513"/>
              <a:ext cx="254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6" name="Rectangle 33"/>
            <p:cNvSpPr>
              <a:spLocks noChangeArrowheads="1"/>
            </p:cNvSpPr>
            <p:nvPr/>
          </p:nvSpPr>
          <p:spPr bwMode="auto">
            <a:xfrm>
              <a:off x="987425" y="2830513"/>
              <a:ext cx="254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7" name="Freeform 34"/>
            <p:cNvSpPr>
              <a:spLocks noEditPoints="1"/>
            </p:cNvSpPr>
            <p:nvPr/>
          </p:nvSpPr>
          <p:spPr bwMode="auto">
            <a:xfrm>
              <a:off x="673100" y="2660651"/>
              <a:ext cx="614363" cy="612775"/>
            </a:xfrm>
            <a:custGeom>
              <a:avLst/>
              <a:gdLst>
                <a:gd name="T0" fmla="*/ 2668 w 3484"/>
                <a:gd name="T1" fmla="*/ 1997 h 3476"/>
                <a:gd name="T2" fmla="*/ 2659 w 3484"/>
                <a:gd name="T3" fmla="*/ 2036 h 3476"/>
                <a:gd name="T4" fmla="*/ 2633 w 3484"/>
                <a:gd name="T5" fmla="*/ 2061 h 3476"/>
                <a:gd name="T6" fmla="*/ 2594 w 3484"/>
                <a:gd name="T7" fmla="*/ 2071 h 3476"/>
                <a:gd name="T8" fmla="*/ 1409 w 3484"/>
                <a:gd name="T9" fmla="*/ 2966 h 3476"/>
                <a:gd name="T10" fmla="*/ 2632 w 3484"/>
                <a:gd name="T11" fmla="*/ 2967 h 3476"/>
                <a:gd name="T12" fmla="*/ 2656 w 3484"/>
                <a:gd name="T13" fmla="*/ 2978 h 3476"/>
                <a:gd name="T14" fmla="*/ 2906 w 3484"/>
                <a:gd name="T15" fmla="*/ 3225 h 3476"/>
                <a:gd name="T16" fmla="*/ 2908 w 3484"/>
                <a:gd name="T17" fmla="*/ 3019 h 3476"/>
                <a:gd name="T18" fmla="*/ 2926 w 3484"/>
                <a:gd name="T19" fmla="*/ 2987 h 3476"/>
                <a:gd name="T20" fmla="*/ 2959 w 3484"/>
                <a:gd name="T21" fmla="*/ 2969 h 3476"/>
                <a:gd name="T22" fmla="*/ 3335 w 3484"/>
                <a:gd name="T23" fmla="*/ 2966 h 3476"/>
                <a:gd name="T24" fmla="*/ 2668 w 3484"/>
                <a:gd name="T25" fmla="*/ 1525 h 3476"/>
                <a:gd name="T26" fmla="*/ 148 w 3484"/>
                <a:gd name="T27" fmla="*/ 1924 h 3476"/>
                <a:gd name="T28" fmla="*/ 614 w 3484"/>
                <a:gd name="T29" fmla="*/ 1926 h 3476"/>
                <a:gd name="T30" fmla="*/ 647 w 3484"/>
                <a:gd name="T31" fmla="*/ 1944 h 3476"/>
                <a:gd name="T32" fmla="*/ 665 w 3484"/>
                <a:gd name="T33" fmla="*/ 1977 h 3476"/>
                <a:gd name="T34" fmla="*/ 667 w 3484"/>
                <a:gd name="T35" fmla="*/ 2264 h 3476"/>
                <a:gd name="T36" fmla="*/ 997 w 3484"/>
                <a:gd name="T37" fmla="*/ 1935 h 3476"/>
                <a:gd name="T38" fmla="*/ 1023 w 3484"/>
                <a:gd name="T39" fmla="*/ 1925 h 3476"/>
                <a:gd name="T40" fmla="*/ 2521 w 3484"/>
                <a:gd name="T41" fmla="*/ 1924 h 3476"/>
                <a:gd name="T42" fmla="*/ 148 w 3484"/>
                <a:gd name="T43" fmla="*/ 149 h 3476"/>
                <a:gd name="T44" fmla="*/ 2594 w 3484"/>
                <a:gd name="T45" fmla="*/ 0 h 3476"/>
                <a:gd name="T46" fmla="*/ 2633 w 3484"/>
                <a:gd name="T47" fmla="*/ 10 h 3476"/>
                <a:gd name="T48" fmla="*/ 2659 w 3484"/>
                <a:gd name="T49" fmla="*/ 35 h 3476"/>
                <a:gd name="T50" fmla="*/ 2668 w 3484"/>
                <a:gd name="T51" fmla="*/ 75 h 3476"/>
                <a:gd name="T52" fmla="*/ 3410 w 3484"/>
                <a:gd name="T53" fmla="*/ 1377 h 3476"/>
                <a:gd name="T54" fmla="*/ 3448 w 3484"/>
                <a:gd name="T55" fmla="*/ 1385 h 3476"/>
                <a:gd name="T56" fmla="*/ 3474 w 3484"/>
                <a:gd name="T57" fmla="*/ 1411 h 3476"/>
                <a:gd name="T58" fmla="*/ 3484 w 3484"/>
                <a:gd name="T59" fmla="*/ 1450 h 3476"/>
                <a:gd name="T60" fmla="*/ 3481 w 3484"/>
                <a:gd name="T61" fmla="*/ 3053 h 3476"/>
                <a:gd name="T62" fmla="*/ 3464 w 3484"/>
                <a:gd name="T63" fmla="*/ 3086 h 3476"/>
                <a:gd name="T64" fmla="*/ 3431 w 3484"/>
                <a:gd name="T65" fmla="*/ 3104 h 3476"/>
                <a:gd name="T66" fmla="*/ 3054 w 3484"/>
                <a:gd name="T67" fmla="*/ 3106 h 3476"/>
                <a:gd name="T68" fmla="*/ 3052 w 3484"/>
                <a:gd name="T69" fmla="*/ 3416 h 3476"/>
                <a:gd name="T70" fmla="*/ 3033 w 3484"/>
                <a:gd name="T71" fmla="*/ 3451 h 3476"/>
                <a:gd name="T72" fmla="*/ 3003 w 3484"/>
                <a:gd name="T73" fmla="*/ 3472 h 3476"/>
                <a:gd name="T74" fmla="*/ 2966 w 3484"/>
                <a:gd name="T75" fmla="*/ 3474 h 3476"/>
                <a:gd name="T76" fmla="*/ 2928 w 3484"/>
                <a:gd name="T77" fmla="*/ 3454 h 3476"/>
                <a:gd name="T78" fmla="*/ 1335 w 3484"/>
                <a:gd name="T79" fmla="*/ 3114 h 3476"/>
                <a:gd name="T80" fmla="*/ 1296 w 3484"/>
                <a:gd name="T81" fmla="*/ 3104 h 3476"/>
                <a:gd name="T82" fmla="*/ 1270 w 3484"/>
                <a:gd name="T83" fmla="*/ 3079 h 3476"/>
                <a:gd name="T84" fmla="*/ 1260 w 3484"/>
                <a:gd name="T85" fmla="*/ 3039 h 3476"/>
                <a:gd name="T86" fmla="*/ 1068 w 3484"/>
                <a:gd name="T87" fmla="*/ 2071 h 3476"/>
                <a:gd name="T88" fmla="*/ 634 w 3484"/>
                <a:gd name="T89" fmla="*/ 2501 h 3476"/>
                <a:gd name="T90" fmla="*/ 603 w 3484"/>
                <a:gd name="T91" fmla="*/ 2512 h 3476"/>
                <a:gd name="T92" fmla="*/ 564 w 3484"/>
                <a:gd name="T93" fmla="*/ 2507 h 3476"/>
                <a:gd name="T94" fmla="*/ 536 w 3484"/>
                <a:gd name="T95" fmla="*/ 2486 h 3476"/>
                <a:gd name="T96" fmla="*/ 521 w 3484"/>
                <a:gd name="T97" fmla="*/ 2457 h 3476"/>
                <a:gd name="T98" fmla="*/ 519 w 3484"/>
                <a:gd name="T99" fmla="*/ 2071 h 3476"/>
                <a:gd name="T100" fmla="*/ 53 w 3484"/>
                <a:gd name="T101" fmla="*/ 2069 h 3476"/>
                <a:gd name="T102" fmla="*/ 21 w 3484"/>
                <a:gd name="T103" fmla="*/ 2051 h 3476"/>
                <a:gd name="T104" fmla="*/ 3 w 3484"/>
                <a:gd name="T105" fmla="*/ 2018 h 3476"/>
                <a:gd name="T106" fmla="*/ 0 w 3484"/>
                <a:gd name="T107" fmla="*/ 75 h 3476"/>
                <a:gd name="T108" fmla="*/ 9 w 3484"/>
                <a:gd name="T109" fmla="*/ 35 h 3476"/>
                <a:gd name="T110" fmla="*/ 36 w 3484"/>
                <a:gd name="T111" fmla="*/ 10 h 3476"/>
                <a:gd name="T112" fmla="*/ 74 w 3484"/>
                <a:gd name="T113" fmla="*/ 0 h 3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4" h="3476">
                  <a:moveTo>
                    <a:pt x="2668" y="1525"/>
                  </a:moveTo>
                  <a:lnTo>
                    <a:pt x="2668" y="1997"/>
                  </a:lnTo>
                  <a:lnTo>
                    <a:pt x="2666" y="2018"/>
                  </a:lnTo>
                  <a:lnTo>
                    <a:pt x="2659" y="2036"/>
                  </a:lnTo>
                  <a:lnTo>
                    <a:pt x="2648" y="2051"/>
                  </a:lnTo>
                  <a:lnTo>
                    <a:pt x="2633" y="2061"/>
                  </a:lnTo>
                  <a:lnTo>
                    <a:pt x="2615" y="2069"/>
                  </a:lnTo>
                  <a:lnTo>
                    <a:pt x="2594" y="2071"/>
                  </a:lnTo>
                  <a:lnTo>
                    <a:pt x="1409" y="2071"/>
                  </a:lnTo>
                  <a:lnTo>
                    <a:pt x="1409" y="2966"/>
                  </a:lnTo>
                  <a:lnTo>
                    <a:pt x="2616" y="2966"/>
                  </a:lnTo>
                  <a:lnTo>
                    <a:pt x="2632" y="2967"/>
                  </a:lnTo>
                  <a:lnTo>
                    <a:pt x="2645" y="2972"/>
                  </a:lnTo>
                  <a:lnTo>
                    <a:pt x="2656" y="2978"/>
                  </a:lnTo>
                  <a:lnTo>
                    <a:pt x="2668" y="2989"/>
                  </a:lnTo>
                  <a:lnTo>
                    <a:pt x="2906" y="3225"/>
                  </a:lnTo>
                  <a:lnTo>
                    <a:pt x="2906" y="3039"/>
                  </a:lnTo>
                  <a:lnTo>
                    <a:pt x="2908" y="3019"/>
                  </a:lnTo>
                  <a:lnTo>
                    <a:pt x="2915" y="3001"/>
                  </a:lnTo>
                  <a:lnTo>
                    <a:pt x="2926" y="2987"/>
                  </a:lnTo>
                  <a:lnTo>
                    <a:pt x="2941" y="2976"/>
                  </a:lnTo>
                  <a:lnTo>
                    <a:pt x="2959" y="2969"/>
                  </a:lnTo>
                  <a:lnTo>
                    <a:pt x="2980" y="2966"/>
                  </a:lnTo>
                  <a:lnTo>
                    <a:pt x="3335" y="2966"/>
                  </a:lnTo>
                  <a:lnTo>
                    <a:pt x="3335" y="1525"/>
                  </a:lnTo>
                  <a:lnTo>
                    <a:pt x="2668" y="1525"/>
                  </a:lnTo>
                  <a:close/>
                  <a:moveTo>
                    <a:pt x="148" y="149"/>
                  </a:moveTo>
                  <a:lnTo>
                    <a:pt x="148" y="1924"/>
                  </a:lnTo>
                  <a:lnTo>
                    <a:pt x="593" y="1924"/>
                  </a:lnTo>
                  <a:lnTo>
                    <a:pt x="614" y="1926"/>
                  </a:lnTo>
                  <a:lnTo>
                    <a:pt x="632" y="1932"/>
                  </a:lnTo>
                  <a:lnTo>
                    <a:pt x="647" y="1944"/>
                  </a:lnTo>
                  <a:lnTo>
                    <a:pt x="658" y="1959"/>
                  </a:lnTo>
                  <a:lnTo>
                    <a:pt x="665" y="1977"/>
                  </a:lnTo>
                  <a:lnTo>
                    <a:pt x="667" y="1997"/>
                  </a:lnTo>
                  <a:lnTo>
                    <a:pt x="667" y="2264"/>
                  </a:lnTo>
                  <a:lnTo>
                    <a:pt x="987" y="1946"/>
                  </a:lnTo>
                  <a:lnTo>
                    <a:pt x="997" y="1935"/>
                  </a:lnTo>
                  <a:lnTo>
                    <a:pt x="1010" y="1929"/>
                  </a:lnTo>
                  <a:lnTo>
                    <a:pt x="1023" y="1925"/>
                  </a:lnTo>
                  <a:lnTo>
                    <a:pt x="1039" y="1924"/>
                  </a:lnTo>
                  <a:lnTo>
                    <a:pt x="2521" y="1924"/>
                  </a:lnTo>
                  <a:lnTo>
                    <a:pt x="2521" y="149"/>
                  </a:lnTo>
                  <a:lnTo>
                    <a:pt x="148" y="149"/>
                  </a:lnTo>
                  <a:close/>
                  <a:moveTo>
                    <a:pt x="74" y="0"/>
                  </a:moveTo>
                  <a:lnTo>
                    <a:pt x="2594" y="0"/>
                  </a:lnTo>
                  <a:lnTo>
                    <a:pt x="2615" y="3"/>
                  </a:lnTo>
                  <a:lnTo>
                    <a:pt x="2633" y="10"/>
                  </a:lnTo>
                  <a:lnTo>
                    <a:pt x="2648" y="21"/>
                  </a:lnTo>
                  <a:lnTo>
                    <a:pt x="2659" y="35"/>
                  </a:lnTo>
                  <a:lnTo>
                    <a:pt x="2666" y="53"/>
                  </a:lnTo>
                  <a:lnTo>
                    <a:pt x="2668" y="75"/>
                  </a:lnTo>
                  <a:lnTo>
                    <a:pt x="2668" y="1377"/>
                  </a:lnTo>
                  <a:lnTo>
                    <a:pt x="3410" y="1377"/>
                  </a:lnTo>
                  <a:lnTo>
                    <a:pt x="3431" y="1379"/>
                  </a:lnTo>
                  <a:lnTo>
                    <a:pt x="3448" y="1385"/>
                  </a:lnTo>
                  <a:lnTo>
                    <a:pt x="3463" y="1397"/>
                  </a:lnTo>
                  <a:lnTo>
                    <a:pt x="3474" y="1411"/>
                  </a:lnTo>
                  <a:lnTo>
                    <a:pt x="3481" y="1429"/>
                  </a:lnTo>
                  <a:lnTo>
                    <a:pt x="3484" y="1450"/>
                  </a:lnTo>
                  <a:lnTo>
                    <a:pt x="3484" y="3033"/>
                  </a:lnTo>
                  <a:lnTo>
                    <a:pt x="3481" y="3053"/>
                  </a:lnTo>
                  <a:lnTo>
                    <a:pt x="3474" y="3071"/>
                  </a:lnTo>
                  <a:lnTo>
                    <a:pt x="3464" y="3086"/>
                  </a:lnTo>
                  <a:lnTo>
                    <a:pt x="3449" y="3098"/>
                  </a:lnTo>
                  <a:lnTo>
                    <a:pt x="3431" y="3104"/>
                  </a:lnTo>
                  <a:lnTo>
                    <a:pt x="3410" y="3106"/>
                  </a:lnTo>
                  <a:lnTo>
                    <a:pt x="3054" y="3106"/>
                  </a:lnTo>
                  <a:lnTo>
                    <a:pt x="3054" y="3395"/>
                  </a:lnTo>
                  <a:lnTo>
                    <a:pt x="3052" y="3416"/>
                  </a:lnTo>
                  <a:lnTo>
                    <a:pt x="3045" y="3435"/>
                  </a:lnTo>
                  <a:lnTo>
                    <a:pt x="3033" y="3451"/>
                  </a:lnTo>
                  <a:lnTo>
                    <a:pt x="3019" y="3464"/>
                  </a:lnTo>
                  <a:lnTo>
                    <a:pt x="3003" y="3472"/>
                  </a:lnTo>
                  <a:lnTo>
                    <a:pt x="2985" y="3476"/>
                  </a:lnTo>
                  <a:lnTo>
                    <a:pt x="2966" y="3474"/>
                  </a:lnTo>
                  <a:lnTo>
                    <a:pt x="2947" y="3467"/>
                  </a:lnTo>
                  <a:lnTo>
                    <a:pt x="2928" y="3454"/>
                  </a:lnTo>
                  <a:lnTo>
                    <a:pt x="2588" y="3114"/>
                  </a:lnTo>
                  <a:lnTo>
                    <a:pt x="1335" y="3114"/>
                  </a:lnTo>
                  <a:lnTo>
                    <a:pt x="1313" y="3111"/>
                  </a:lnTo>
                  <a:lnTo>
                    <a:pt x="1296" y="3104"/>
                  </a:lnTo>
                  <a:lnTo>
                    <a:pt x="1282" y="3093"/>
                  </a:lnTo>
                  <a:lnTo>
                    <a:pt x="1270" y="3079"/>
                  </a:lnTo>
                  <a:lnTo>
                    <a:pt x="1263" y="3061"/>
                  </a:lnTo>
                  <a:lnTo>
                    <a:pt x="1260" y="3039"/>
                  </a:lnTo>
                  <a:lnTo>
                    <a:pt x="1260" y="2071"/>
                  </a:lnTo>
                  <a:lnTo>
                    <a:pt x="1068" y="2071"/>
                  </a:lnTo>
                  <a:lnTo>
                    <a:pt x="646" y="2492"/>
                  </a:lnTo>
                  <a:lnTo>
                    <a:pt x="634" y="2501"/>
                  </a:lnTo>
                  <a:lnTo>
                    <a:pt x="621" y="2508"/>
                  </a:lnTo>
                  <a:lnTo>
                    <a:pt x="603" y="2512"/>
                  </a:lnTo>
                  <a:lnTo>
                    <a:pt x="583" y="2513"/>
                  </a:lnTo>
                  <a:lnTo>
                    <a:pt x="564" y="2507"/>
                  </a:lnTo>
                  <a:lnTo>
                    <a:pt x="548" y="2497"/>
                  </a:lnTo>
                  <a:lnTo>
                    <a:pt x="536" y="2486"/>
                  </a:lnTo>
                  <a:lnTo>
                    <a:pt x="526" y="2473"/>
                  </a:lnTo>
                  <a:lnTo>
                    <a:pt x="521" y="2457"/>
                  </a:lnTo>
                  <a:lnTo>
                    <a:pt x="519" y="2440"/>
                  </a:lnTo>
                  <a:lnTo>
                    <a:pt x="519" y="2071"/>
                  </a:lnTo>
                  <a:lnTo>
                    <a:pt x="74" y="2071"/>
                  </a:lnTo>
                  <a:lnTo>
                    <a:pt x="53" y="2069"/>
                  </a:lnTo>
                  <a:lnTo>
                    <a:pt x="36" y="2061"/>
                  </a:lnTo>
                  <a:lnTo>
                    <a:pt x="21" y="2051"/>
                  </a:lnTo>
                  <a:lnTo>
                    <a:pt x="9" y="2036"/>
                  </a:lnTo>
                  <a:lnTo>
                    <a:pt x="3" y="2018"/>
                  </a:lnTo>
                  <a:lnTo>
                    <a:pt x="0" y="1997"/>
                  </a:lnTo>
                  <a:lnTo>
                    <a:pt x="0" y="75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1" y="22"/>
                  </a:lnTo>
                  <a:lnTo>
                    <a:pt x="36" y="10"/>
                  </a:lnTo>
                  <a:lnTo>
                    <a:pt x="53" y="4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28" name="Freeform 91"/>
          <p:cNvSpPr>
            <a:spLocks noEditPoints="1"/>
          </p:cNvSpPr>
          <p:nvPr/>
        </p:nvSpPr>
        <p:spPr bwMode="auto">
          <a:xfrm>
            <a:off x="4661704" y="2098771"/>
            <a:ext cx="459581" cy="459581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grpSp>
        <p:nvGrpSpPr>
          <p:cNvPr id="129" name="Group 128"/>
          <p:cNvGrpSpPr/>
          <p:nvPr/>
        </p:nvGrpSpPr>
        <p:grpSpPr>
          <a:xfrm>
            <a:off x="5916142" y="3356332"/>
            <a:ext cx="460772" cy="460772"/>
            <a:chOff x="10948988" y="2659063"/>
            <a:chExt cx="614362" cy="6143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0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1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448790" y="3361690"/>
            <a:ext cx="460772" cy="450056"/>
            <a:chOff x="5305425" y="1893888"/>
            <a:chExt cx="614363" cy="6000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4" name="Freeform 154"/>
            <p:cNvSpPr>
              <a:spLocks/>
            </p:cNvSpPr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5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6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7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38" name="Inhaltsplatzhalter 4"/>
          <p:cNvSpPr txBox="1">
            <a:spLocks/>
          </p:cNvSpPr>
          <p:nvPr/>
        </p:nvSpPr>
        <p:spPr>
          <a:xfrm>
            <a:off x="5387739" y="1868708"/>
            <a:ext cx="1457151" cy="9002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TITLE GOES HERE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a sample text. You simply add your own text and description here. 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7170142" y="2134466"/>
            <a:ext cx="387084" cy="388191"/>
            <a:chOff x="7216775" y="2687638"/>
            <a:chExt cx="555625" cy="5572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0" name="Freeform 123"/>
            <p:cNvSpPr>
              <a:spLocks noEditPoints="1"/>
            </p:cNvSpPr>
            <p:nvPr/>
          </p:nvSpPr>
          <p:spPr bwMode="auto">
            <a:xfrm>
              <a:off x="7216775" y="2687638"/>
              <a:ext cx="555625" cy="557212"/>
            </a:xfrm>
            <a:custGeom>
              <a:avLst/>
              <a:gdLst>
                <a:gd name="T0" fmla="*/ 1528 w 3500"/>
                <a:gd name="T1" fmla="*/ 438 h 3510"/>
                <a:gd name="T2" fmla="*/ 1195 w 3500"/>
                <a:gd name="T3" fmla="*/ 616 h 3510"/>
                <a:gd name="T4" fmla="*/ 924 w 3500"/>
                <a:gd name="T5" fmla="*/ 637 h 3510"/>
                <a:gd name="T6" fmla="*/ 512 w 3500"/>
                <a:gd name="T7" fmla="*/ 758 h 3510"/>
                <a:gd name="T8" fmla="*/ 671 w 3500"/>
                <a:gd name="T9" fmla="*/ 1072 h 3510"/>
                <a:gd name="T10" fmla="*/ 505 w 3500"/>
                <a:gd name="T11" fmla="*/ 1473 h 3510"/>
                <a:gd name="T12" fmla="*/ 172 w 3500"/>
                <a:gd name="T13" fmla="*/ 1582 h 3510"/>
                <a:gd name="T14" fmla="*/ 378 w 3500"/>
                <a:gd name="T15" fmla="*/ 1959 h 3510"/>
                <a:gd name="T16" fmla="*/ 555 w 3500"/>
                <a:gd name="T17" fmla="*/ 2168 h 3510"/>
                <a:gd name="T18" fmla="*/ 665 w 3500"/>
                <a:gd name="T19" fmla="*/ 2528 h 3510"/>
                <a:gd name="T20" fmla="*/ 739 w 3500"/>
                <a:gd name="T21" fmla="*/ 2991 h 3510"/>
                <a:gd name="T22" fmla="*/ 1007 w 3500"/>
                <a:gd name="T23" fmla="*/ 2837 h 3510"/>
                <a:gd name="T24" fmla="*/ 1413 w 3500"/>
                <a:gd name="T25" fmla="*/ 2977 h 3510"/>
                <a:gd name="T26" fmla="*/ 1559 w 3500"/>
                <a:gd name="T27" fmla="*/ 3231 h 3510"/>
                <a:gd name="T28" fmla="*/ 1926 w 3500"/>
                <a:gd name="T29" fmla="*/ 3329 h 3510"/>
                <a:gd name="T30" fmla="*/ 2058 w 3500"/>
                <a:gd name="T31" fmla="*/ 2988 h 3510"/>
                <a:gd name="T32" fmla="*/ 2462 w 3500"/>
                <a:gd name="T33" fmla="*/ 2835 h 3510"/>
                <a:gd name="T34" fmla="*/ 2753 w 3500"/>
                <a:gd name="T35" fmla="*/ 2996 h 3510"/>
                <a:gd name="T36" fmla="*/ 2848 w 3500"/>
                <a:gd name="T37" fmla="*/ 2557 h 3510"/>
                <a:gd name="T38" fmla="*/ 2918 w 3500"/>
                <a:gd name="T39" fmla="*/ 2240 h 3510"/>
                <a:gd name="T40" fmla="*/ 3092 w 3500"/>
                <a:gd name="T41" fmla="*/ 1967 h 3510"/>
                <a:gd name="T42" fmla="*/ 3335 w 3500"/>
                <a:gd name="T43" fmla="*/ 1589 h 3510"/>
                <a:gd name="T44" fmla="*/ 3014 w 3500"/>
                <a:gd name="T45" fmla="*/ 1497 h 3510"/>
                <a:gd name="T46" fmla="*/ 2837 w 3500"/>
                <a:gd name="T47" fmla="*/ 1101 h 3510"/>
                <a:gd name="T48" fmla="*/ 2985 w 3500"/>
                <a:gd name="T49" fmla="*/ 767 h 3510"/>
                <a:gd name="T50" fmla="*/ 2656 w 3500"/>
                <a:gd name="T51" fmla="*/ 576 h 3510"/>
                <a:gd name="T52" fmla="*/ 2374 w 3500"/>
                <a:gd name="T53" fmla="*/ 652 h 3510"/>
                <a:gd name="T54" fmla="*/ 1988 w 3500"/>
                <a:gd name="T55" fmla="*/ 465 h 3510"/>
                <a:gd name="T56" fmla="*/ 1907 w 3500"/>
                <a:gd name="T57" fmla="*/ 164 h 3510"/>
                <a:gd name="T58" fmla="*/ 2048 w 3500"/>
                <a:gd name="T59" fmla="*/ 68 h 3510"/>
                <a:gd name="T60" fmla="*/ 2122 w 3500"/>
                <a:gd name="T61" fmla="*/ 370 h 3510"/>
                <a:gd name="T62" fmla="*/ 2469 w 3500"/>
                <a:gd name="T63" fmla="*/ 512 h 3510"/>
                <a:gd name="T64" fmla="*/ 2775 w 3500"/>
                <a:gd name="T65" fmla="*/ 352 h 3510"/>
                <a:gd name="T66" fmla="*/ 3143 w 3500"/>
                <a:gd name="T67" fmla="*/ 699 h 3510"/>
                <a:gd name="T68" fmla="*/ 2994 w 3500"/>
                <a:gd name="T69" fmla="*/ 1026 h 3510"/>
                <a:gd name="T70" fmla="*/ 3128 w 3500"/>
                <a:gd name="T71" fmla="*/ 1378 h 3510"/>
                <a:gd name="T72" fmla="*/ 3406 w 3500"/>
                <a:gd name="T73" fmla="*/ 1437 h 3510"/>
                <a:gd name="T74" fmla="*/ 3497 w 3500"/>
                <a:gd name="T75" fmla="*/ 1945 h 3510"/>
                <a:gd name="T76" fmla="*/ 3244 w 3500"/>
                <a:gd name="T77" fmla="*/ 2108 h 3510"/>
                <a:gd name="T78" fmla="*/ 3069 w 3500"/>
                <a:gd name="T79" fmla="*/ 2303 h 3510"/>
                <a:gd name="T80" fmla="*/ 3132 w 3500"/>
                <a:gd name="T81" fmla="*/ 2671 h 3510"/>
                <a:gd name="T82" fmla="*/ 3098 w 3500"/>
                <a:gd name="T83" fmla="*/ 2885 h 3510"/>
                <a:gd name="T84" fmla="*/ 2690 w 3500"/>
                <a:gd name="T85" fmla="*/ 3152 h 3510"/>
                <a:gd name="T86" fmla="*/ 2377 w 3500"/>
                <a:gd name="T87" fmla="*/ 3042 h 3510"/>
                <a:gd name="T88" fmla="*/ 2116 w 3500"/>
                <a:gd name="T89" fmla="*/ 3153 h 3510"/>
                <a:gd name="T90" fmla="*/ 1971 w 3500"/>
                <a:gd name="T91" fmla="*/ 3498 h 3510"/>
                <a:gd name="T92" fmla="*/ 1452 w 3500"/>
                <a:gd name="T93" fmla="*/ 3442 h 3510"/>
                <a:gd name="T94" fmla="*/ 1378 w 3500"/>
                <a:gd name="T95" fmla="*/ 3140 h 3510"/>
                <a:gd name="T96" fmla="*/ 1031 w 3500"/>
                <a:gd name="T97" fmla="*/ 2998 h 3510"/>
                <a:gd name="T98" fmla="*/ 725 w 3500"/>
                <a:gd name="T99" fmla="*/ 3158 h 3510"/>
                <a:gd name="T100" fmla="*/ 357 w 3500"/>
                <a:gd name="T101" fmla="*/ 2811 h 3510"/>
                <a:gd name="T102" fmla="*/ 506 w 3500"/>
                <a:gd name="T103" fmla="*/ 2484 h 3510"/>
                <a:gd name="T104" fmla="*/ 372 w 3500"/>
                <a:gd name="T105" fmla="*/ 2132 h 3510"/>
                <a:gd name="T106" fmla="*/ 94 w 3500"/>
                <a:gd name="T107" fmla="*/ 2073 h 3510"/>
                <a:gd name="T108" fmla="*/ 3 w 3500"/>
                <a:gd name="T109" fmla="*/ 1565 h 3510"/>
                <a:gd name="T110" fmla="*/ 256 w 3500"/>
                <a:gd name="T111" fmla="*/ 1402 h 3510"/>
                <a:gd name="T112" fmla="*/ 431 w 3500"/>
                <a:gd name="T113" fmla="*/ 1207 h 3510"/>
                <a:gd name="T114" fmla="*/ 368 w 3500"/>
                <a:gd name="T115" fmla="*/ 839 h 3510"/>
                <a:gd name="T116" fmla="*/ 402 w 3500"/>
                <a:gd name="T117" fmla="*/ 625 h 3510"/>
                <a:gd name="T118" fmla="*/ 810 w 3500"/>
                <a:gd name="T119" fmla="*/ 358 h 3510"/>
                <a:gd name="T120" fmla="*/ 1123 w 3500"/>
                <a:gd name="T121" fmla="*/ 468 h 3510"/>
                <a:gd name="T122" fmla="*/ 1384 w 3500"/>
                <a:gd name="T123" fmla="*/ 357 h 3510"/>
                <a:gd name="T124" fmla="*/ 1529 w 3500"/>
                <a:gd name="T125" fmla="*/ 12 h 3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00" h="3510">
                  <a:moveTo>
                    <a:pt x="1593" y="164"/>
                  </a:moveTo>
                  <a:lnTo>
                    <a:pt x="1585" y="166"/>
                  </a:lnTo>
                  <a:lnTo>
                    <a:pt x="1577" y="172"/>
                  </a:lnTo>
                  <a:lnTo>
                    <a:pt x="1574" y="181"/>
                  </a:lnTo>
                  <a:lnTo>
                    <a:pt x="1559" y="280"/>
                  </a:lnTo>
                  <a:lnTo>
                    <a:pt x="1546" y="379"/>
                  </a:lnTo>
                  <a:lnTo>
                    <a:pt x="1539" y="410"/>
                  </a:lnTo>
                  <a:lnTo>
                    <a:pt x="1528" y="438"/>
                  </a:lnTo>
                  <a:lnTo>
                    <a:pt x="1512" y="465"/>
                  </a:lnTo>
                  <a:lnTo>
                    <a:pt x="1492" y="487"/>
                  </a:lnTo>
                  <a:lnTo>
                    <a:pt x="1469" y="506"/>
                  </a:lnTo>
                  <a:lnTo>
                    <a:pt x="1442" y="522"/>
                  </a:lnTo>
                  <a:lnTo>
                    <a:pt x="1413" y="533"/>
                  </a:lnTo>
                  <a:lnTo>
                    <a:pt x="1338" y="556"/>
                  </a:lnTo>
                  <a:lnTo>
                    <a:pt x="1266" y="584"/>
                  </a:lnTo>
                  <a:lnTo>
                    <a:pt x="1195" y="616"/>
                  </a:lnTo>
                  <a:lnTo>
                    <a:pt x="1126" y="652"/>
                  </a:lnTo>
                  <a:lnTo>
                    <a:pt x="1098" y="665"/>
                  </a:lnTo>
                  <a:lnTo>
                    <a:pt x="1069" y="673"/>
                  </a:lnTo>
                  <a:lnTo>
                    <a:pt x="1038" y="675"/>
                  </a:lnTo>
                  <a:lnTo>
                    <a:pt x="1009" y="673"/>
                  </a:lnTo>
                  <a:lnTo>
                    <a:pt x="979" y="667"/>
                  </a:lnTo>
                  <a:lnTo>
                    <a:pt x="950" y="654"/>
                  </a:lnTo>
                  <a:lnTo>
                    <a:pt x="924" y="637"/>
                  </a:lnTo>
                  <a:lnTo>
                    <a:pt x="844" y="576"/>
                  </a:lnTo>
                  <a:lnTo>
                    <a:pt x="765" y="517"/>
                  </a:lnTo>
                  <a:lnTo>
                    <a:pt x="756" y="514"/>
                  </a:lnTo>
                  <a:lnTo>
                    <a:pt x="747" y="514"/>
                  </a:lnTo>
                  <a:lnTo>
                    <a:pt x="739" y="519"/>
                  </a:lnTo>
                  <a:lnTo>
                    <a:pt x="518" y="741"/>
                  </a:lnTo>
                  <a:lnTo>
                    <a:pt x="512" y="749"/>
                  </a:lnTo>
                  <a:lnTo>
                    <a:pt x="512" y="758"/>
                  </a:lnTo>
                  <a:lnTo>
                    <a:pt x="515" y="767"/>
                  </a:lnTo>
                  <a:lnTo>
                    <a:pt x="575" y="847"/>
                  </a:lnTo>
                  <a:lnTo>
                    <a:pt x="635" y="926"/>
                  </a:lnTo>
                  <a:lnTo>
                    <a:pt x="652" y="953"/>
                  </a:lnTo>
                  <a:lnTo>
                    <a:pt x="665" y="982"/>
                  </a:lnTo>
                  <a:lnTo>
                    <a:pt x="671" y="1012"/>
                  </a:lnTo>
                  <a:lnTo>
                    <a:pt x="673" y="1041"/>
                  </a:lnTo>
                  <a:lnTo>
                    <a:pt x="671" y="1072"/>
                  </a:lnTo>
                  <a:lnTo>
                    <a:pt x="663" y="1101"/>
                  </a:lnTo>
                  <a:lnTo>
                    <a:pt x="650" y="1130"/>
                  </a:lnTo>
                  <a:lnTo>
                    <a:pt x="614" y="1199"/>
                  </a:lnTo>
                  <a:lnTo>
                    <a:pt x="582" y="1270"/>
                  </a:lnTo>
                  <a:lnTo>
                    <a:pt x="555" y="1342"/>
                  </a:lnTo>
                  <a:lnTo>
                    <a:pt x="531" y="1417"/>
                  </a:lnTo>
                  <a:lnTo>
                    <a:pt x="521" y="1447"/>
                  </a:lnTo>
                  <a:lnTo>
                    <a:pt x="505" y="1473"/>
                  </a:lnTo>
                  <a:lnTo>
                    <a:pt x="486" y="1497"/>
                  </a:lnTo>
                  <a:lnTo>
                    <a:pt x="463" y="1517"/>
                  </a:lnTo>
                  <a:lnTo>
                    <a:pt x="437" y="1533"/>
                  </a:lnTo>
                  <a:lnTo>
                    <a:pt x="408" y="1543"/>
                  </a:lnTo>
                  <a:lnTo>
                    <a:pt x="378" y="1551"/>
                  </a:lnTo>
                  <a:lnTo>
                    <a:pt x="279" y="1564"/>
                  </a:lnTo>
                  <a:lnTo>
                    <a:pt x="180" y="1578"/>
                  </a:lnTo>
                  <a:lnTo>
                    <a:pt x="172" y="1582"/>
                  </a:lnTo>
                  <a:lnTo>
                    <a:pt x="165" y="1589"/>
                  </a:lnTo>
                  <a:lnTo>
                    <a:pt x="163" y="1599"/>
                  </a:lnTo>
                  <a:lnTo>
                    <a:pt x="163" y="1912"/>
                  </a:lnTo>
                  <a:lnTo>
                    <a:pt x="165" y="1921"/>
                  </a:lnTo>
                  <a:lnTo>
                    <a:pt x="172" y="1928"/>
                  </a:lnTo>
                  <a:lnTo>
                    <a:pt x="180" y="1932"/>
                  </a:lnTo>
                  <a:lnTo>
                    <a:pt x="279" y="1946"/>
                  </a:lnTo>
                  <a:lnTo>
                    <a:pt x="378" y="1959"/>
                  </a:lnTo>
                  <a:lnTo>
                    <a:pt x="408" y="1967"/>
                  </a:lnTo>
                  <a:lnTo>
                    <a:pt x="437" y="1977"/>
                  </a:lnTo>
                  <a:lnTo>
                    <a:pt x="463" y="1993"/>
                  </a:lnTo>
                  <a:lnTo>
                    <a:pt x="486" y="2013"/>
                  </a:lnTo>
                  <a:lnTo>
                    <a:pt x="505" y="2037"/>
                  </a:lnTo>
                  <a:lnTo>
                    <a:pt x="521" y="2063"/>
                  </a:lnTo>
                  <a:lnTo>
                    <a:pt x="531" y="2093"/>
                  </a:lnTo>
                  <a:lnTo>
                    <a:pt x="555" y="2168"/>
                  </a:lnTo>
                  <a:lnTo>
                    <a:pt x="582" y="2240"/>
                  </a:lnTo>
                  <a:lnTo>
                    <a:pt x="614" y="2311"/>
                  </a:lnTo>
                  <a:lnTo>
                    <a:pt x="650" y="2380"/>
                  </a:lnTo>
                  <a:lnTo>
                    <a:pt x="663" y="2409"/>
                  </a:lnTo>
                  <a:lnTo>
                    <a:pt x="671" y="2438"/>
                  </a:lnTo>
                  <a:lnTo>
                    <a:pt x="673" y="2469"/>
                  </a:lnTo>
                  <a:lnTo>
                    <a:pt x="671" y="2498"/>
                  </a:lnTo>
                  <a:lnTo>
                    <a:pt x="665" y="2528"/>
                  </a:lnTo>
                  <a:lnTo>
                    <a:pt x="652" y="2557"/>
                  </a:lnTo>
                  <a:lnTo>
                    <a:pt x="635" y="2584"/>
                  </a:lnTo>
                  <a:lnTo>
                    <a:pt x="575" y="2663"/>
                  </a:lnTo>
                  <a:lnTo>
                    <a:pt x="515" y="2743"/>
                  </a:lnTo>
                  <a:lnTo>
                    <a:pt x="512" y="2752"/>
                  </a:lnTo>
                  <a:lnTo>
                    <a:pt x="512" y="2761"/>
                  </a:lnTo>
                  <a:lnTo>
                    <a:pt x="518" y="2769"/>
                  </a:lnTo>
                  <a:lnTo>
                    <a:pt x="739" y="2991"/>
                  </a:lnTo>
                  <a:lnTo>
                    <a:pt x="747" y="2996"/>
                  </a:lnTo>
                  <a:lnTo>
                    <a:pt x="756" y="2997"/>
                  </a:lnTo>
                  <a:lnTo>
                    <a:pt x="765" y="2993"/>
                  </a:lnTo>
                  <a:lnTo>
                    <a:pt x="844" y="2934"/>
                  </a:lnTo>
                  <a:lnTo>
                    <a:pt x="924" y="2873"/>
                  </a:lnTo>
                  <a:lnTo>
                    <a:pt x="950" y="2856"/>
                  </a:lnTo>
                  <a:lnTo>
                    <a:pt x="978" y="2844"/>
                  </a:lnTo>
                  <a:lnTo>
                    <a:pt x="1007" y="2837"/>
                  </a:lnTo>
                  <a:lnTo>
                    <a:pt x="1036" y="2835"/>
                  </a:lnTo>
                  <a:lnTo>
                    <a:pt x="1067" y="2837"/>
                  </a:lnTo>
                  <a:lnTo>
                    <a:pt x="1098" y="2845"/>
                  </a:lnTo>
                  <a:lnTo>
                    <a:pt x="1126" y="2858"/>
                  </a:lnTo>
                  <a:lnTo>
                    <a:pt x="1195" y="2894"/>
                  </a:lnTo>
                  <a:lnTo>
                    <a:pt x="1266" y="2926"/>
                  </a:lnTo>
                  <a:lnTo>
                    <a:pt x="1338" y="2954"/>
                  </a:lnTo>
                  <a:lnTo>
                    <a:pt x="1413" y="2977"/>
                  </a:lnTo>
                  <a:lnTo>
                    <a:pt x="1442" y="2988"/>
                  </a:lnTo>
                  <a:lnTo>
                    <a:pt x="1469" y="3004"/>
                  </a:lnTo>
                  <a:lnTo>
                    <a:pt x="1492" y="3023"/>
                  </a:lnTo>
                  <a:lnTo>
                    <a:pt x="1512" y="3045"/>
                  </a:lnTo>
                  <a:lnTo>
                    <a:pt x="1528" y="3072"/>
                  </a:lnTo>
                  <a:lnTo>
                    <a:pt x="1539" y="3101"/>
                  </a:lnTo>
                  <a:lnTo>
                    <a:pt x="1546" y="3131"/>
                  </a:lnTo>
                  <a:lnTo>
                    <a:pt x="1559" y="3231"/>
                  </a:lnTo>
                  <a:lnTo>
                    <a:pt x="1574" y="3329"/>
                  </a:lnTo>
                  <a:lnTo>
                    <a:pt x="1577" y="3338"/>
                  </a:lnTo>
                  <a:lnTo>
                    <a:pt x="1585" y="3344"/>
                  </a:lnTo>
                  <a:lnTo>
                    <a:pt x="1593" y="3346"/>
                  </a:lnTo>
                  <a:lnTo>
                    <a:pt x="1907" y="3346"/>
                  </a:lnTo>
                  <a:lnTo>
                    <a:pt x="1915" y="3344"/>
                  </a:lnTo>
                  <a:lnTo>
                    <a:pt x="1923" y="3338"/>
                  </a:lnTo>
                  <a:lnTo>
                    <a:pt x="1926" y="3329"/>
                  </a:lnTo>
                  <a:lnTo>
                    <a:pt x="1941" y="3230"/>
                  </a:lnTo>
                  <a:lnTo>
                    <a:pt x="1954" y="3131"/>
                  </a:lnTo>
                  <a:lnTo>
                    <a:pt x="1961" y="3101"/>
                  </a:lnTo>
                  <a:lnTo>
                    <a:pt x="1972" y="3072"/>
                  </a:lnTo>
                  <a:lnTo>
                    <a:pt x="1988" y="3045"/>
                  </a:lnTo>
                  <a:lnTo>
                    <a:pt x="2008" y="3023"/>
                  </a:lnTo>
                  <a:lnTo>
                    <a:pt x="2031" y="3004"/>
                  </a:lnTo>
                  <a:lnTo>
                    <a:pt x="2058" y="2988"/>
                  </a:lnTo>
                  <a:lnTo>
                    <a:pt x="2087" y="2977"/>
                  </a:lnTo>
                  <a:lnTo>
                    <a:pt x="2162" y="2954"/>
                  </a:lnTo>
                  <a:lnTo>
                    <a:pt x="2234" y="2926"/>
                  </a:lnTo>
                  <a:lnTo>
                    <a:pt x="2305" y="2894"/>
                  </a:lnTo>
                  <a:lnTo>
                    <a:pt x="2374" y="2858"/>
                  </a:lnTo>
                  <a:lnTo>
                    <a:pt x="2402" y="2845"/>
                  </a:lnTo>
                  <a:lnTo>
                    <a:pt x="2431" y="2837"/>
                  </a:lnTo>
                  <a:lnTo>
                    <a:pt x="2462" y="2835"/>
                  </a:lnTo>
                  <a:lnTo>
                    <a:pt x="2491" y="2837"/>
                  </a:lnTo>
                  <a:lnTo>
                    <a:pt x="2521" y="2843"/>
                  </a:lnTo>
                  <a:lnTo>
                    <a:pt x="2550" y="2856"/>
                  </a:lnTo>
                  <a:lnTo>
                    <a:pt x="2576" y="2873"/>
                  </a:lnTo>
                  <a:lnTo>
                    <a:pt x="2656" y="2934"/>
                  </a:lnTo>
                  <a:lnTo>
                    <a:pt x="2735" y="2993"/>
                  </a:lnTo>
                  <a:lnTo>
                    <a:pt x="2744" y="2997"/>
                  </a:lnTo>
                  <a:lnTo>
                    <a:pt x="2753" y="2996"/>
                  </a:lnTo>
                  <a:lnTo>
                    <a:pt x="2761" y="2991"/>
                  </a:lnTo>
                  <a:lnTo>
                    <a:pt x="2982" y="2769"/>
                  </a:lnTo>
                  <a:lnTo>
                    <a:pt x="2988" y="2761"/>
                  </a:lnTo>
                  <a:lnTo>
                    <a:pt x="2988" y="2752"/>
                  </a:lnTo>
                  <a:lnTo>
                    <a:pt x="2985" y="2743"/>
                  </a:lnTo>
                  <a:lnTo>
                    <a:pt x="2925" y="2663"/>
                  </a:lnTo>
                  <a:lnTo>
                    <a:pt x="2865" y="2584"/>
                  </a:lnTo>
                  <a:lnTo>
                    <a:pt x="2848" y="2557"/>
                  </a:lnTo>
                  <a:lnTo>
                    <a:pt x="2835" y="2528"/>
                  </a:lnTo>
                  <a:lnTo>
                    <a:pt x="2829" y="2498"/>
                  </a:lnTo>
                  <a:lnTo>
                    <a:pt x="2827" y="2469"/>
                  </a:lnTo>
                  <a:lnTo>
                    <a:pt x="2829" y="2438"/>
                  </a:lnTo>
                  <a:lnTo>
                    <a:pt x="2837" y="2409"/>
                  </a:lnTo>
                  <a:lnTo>
                    <a:pt x="2850" y="2380"/>
                  </a:lnTo>
                  <a:lnTo>
                    <a:pt x="2886" y="2311"/>
                  </a:lnTo>
                  <a:lnTo>
                    <a:pt x="2918" y="2240"/>
                  </a:lnTo>
                  <a:lnTo>
                    <a:pt x="2945" y="2168"/>
                  </a:lnTo>
                  <a:lnTo>
                    <a:pt x="2969" y="2093"/>
                  </a:lnTo>
                  <a:lnTo>
                    <a:pt x="2979" y="2063"/>
                  </a:lnTo>
                  <a:lnTo>
                    <a:pt x="2995" y="2037"/>
                  </a:lnTo>
                  <a:lnTo>
                    <a:pt x="3014" y="2013"/>
                  </a:lnTo>
                  <a:lnTo>
                    <a:pt x="3037" y="1993"/>
                  </a:lnTo>
                  <a:lnTo>
                    <a:pt x="3063" y="1977"/>
                  </a:lnTo>
                  <a:lnTo>
                    <a:pt x="3092" y="1967"/>
                  </a:lnTo>
                  <a:lnTo>
                    <a:pt x="3122" y="1959"/>
                  </a:lnTo>
                  <a:lnTo>
                    <a:pt x="3221" y="1946"/>
                  </a:lnTo>
                  <a:lnTo>
                    <a:pt x="3320" y="1932"/>
                  </a:lnTo>
                  <a:lnTo>
                    <a:pt x="3328" y="1928"/>
                  </a:lnTo>
                  <a:lnTo>
                    <a:pt x="3335" y="1921"/>
                  </a:lnTo>
                  <a:lnTo>
                    <a:pt x="3337" y="1912"/>
                  </a:lnTo>
                  <a:lnTo>
                    <a:pt x="3337" y="1598"/>
                  </a:lnTo>
                  <a:lnTo>
                    <a:pt x="3335" y="1589"/>
                  </a:lnTo>
                  <a:lnTo>
                    <a:pt x="3328" y="1582"/>
                  </a:lnTo>
                  <a:lnTo>
                    <a:pt x="3320" y="1578"/>
                  </a:lnTo>
                  <a:lnTo>
                    <a:pt x="3221" y="1564"/>
                  </a:lnTo>
                  <a:lnTo>
                    <a:pt x="3122" y="1551"/>
                  </a:lnTo>
                  <a:lnTo>
                    <a:pt x="3092" y="1543"/>
                  </a:lnTo>
                  <a:lnTo>
                    <a:pt x="3063" y="1533"/>
                  </a:lnTo>
                  <a:lnTo>
                    <a:pt x="3037" y="1517"/>
                  </a:lnTo>
                  <a:lnTo>
                    <a:pt x="3014" y="1497"/>
                  </a:lnTo>
                  <a:lnTo>
                    <a:pt x="2995" y="1473"/>
                  </a:lnTo>
                  <a:lnTo>
                    <a:pt x="2979" y="1447"/>
                  </a:lnTo>
                  <a:lnTo>
                    <a:pt x="2969" y="1417"/>
                  </a:lnTo>
                  <a:lnTo>
                    <a:pt x="2945" y="1342"/>
                  </a:lnTo>
                  <a:lnTo>
                    <a:pt x="2918" y="1270"/>
                  </a:lnTo>
                  <a:lnTo>
                    <a:pt x="2886" y="1199"/>
                  </a:lnTo>
                  <a:lnTo>
                    <a:pt x="2850" y="1130"/>
                  </a:lnTo>
                  <a:lnTo>
                    <a:pt x="2837" y="1101"/>
                  </a:lnTo>
                  <a:lnTo>
                    <a:pt x="2829" y="1072"/>
                  </a:lnTo>
                  <a:lnTo>
                    <a:pt x="2827" y="1041"/>
                  </a:lnTo>
                  <a:lnTo>
                    <a:pt x="2829" y="1012"/>
                  </a:lnTo>
                  <a:lnTo>
                    <a:pt x="2835" y="982"/>
                  </a:lnTo>
                  <a:lnTo>
                    <a:pt x="2848" y="953"/>
                  </a:lnTo>
                  <a:lnTo>
                    <a:pt x="2865" y="926"/>
                  </a:lnTo>
                  <a:lnTo>
                    <a:pt x="2925" y="847"/>
                  </a:lnTo>
                  <a:lnTo>
                    <a:pt x="2985" y="767"/>
                  </a:lnTo>
                  <a:lnTo>
                    <a:pt x="2988" y="758"/>
                  </a:lnTo>
                  <a:lnTo>
                    <a:pt x="2988" y="749"/>
                  </a:lnTo>
                  <a:lnTo>
                    <a:pt x="2982" y="741"/>
                  </a:lnTo>
                  <a:lnTo>
                    <a:pt x="2761" y="519"/>
                  </a:lnTo>
                  <a:lnTo>
                    <a:pt x="2753" y="514"/>
                  </a:lnTo>
                  <a:lnTo>
                    <a:pt x="2744" y="514"/>
                  </a:lnTo>
                  <a:lnTo>
                    <a:pt x="2735" y="517"/>
                  </a:lnTo>
                  <a:lnTo>
                    <a:pt x="2656" y="576"/>
                  </a:lnTo>
                  <a:lnTo>
                    <a:pt x="2576" y="637"/>
                  </a:lnTo>
                  <a:lnTo>
                    <a:pt x="2550" y="654"/>
                  </a:lnTo>
                  <a:lnTo>
                    <a:pt x="2521" y="667"/>
                  </a:lnTo>
                  <a:lnTo>
                    <a:pt x="2491" y="673"/>
                  </a:lnTo>
                  <a:lnTo>
                    <a:pt x="2462" y="675"/>
                  </a:lnTo>
                  <a:lnTo>
                    <a:pt x="2431" y="673"/>
                  </a:lnTo>
                  <a:lnTo>
                    <a:pt x="2402" y="665"/>
                  </a:lnTo>
                  <a:lnTo>
                    <a:pt x="2374" y="652"/>
                  </a:lnTo>
                  <a:lnTo>
                    <a:pt x="2305" y="616"/>
                  </a:lnTo>
                  <a:lnTo>
                    <a:pt x="2234" y="584"/>
                  </a:lnTo>
                  <a:lnTo>
                    <a:pt x="2162" y="556"/>
                  </a:lnTo>
                  <a:lnTo>
                    <a:pt x="2087" y="533"/>
                  </a:lnTo>
                  <a:lnTo>
                    <a:pt x="2058" y="522"/>
                  </a:lnTo>
                  <a:lnTo>
                    <a:pt x="2031" y="506"/>
                  </a:lnTo>
                  <a:lnTo>
                    <a:pt x="2008" y="487"/>
                  </a:lnTo>
                  <a:lnTo>
                    <a:pt x="1988" y="465"/>
                  </a:lnTo>
                  <a:lnTo>
                    <a:pt x="1972" y="438"/>
                  </a:lnTo>
                  <a:lnTo>
                    <a:pt x="1961" y="410"/>
                  </a:lnTo>
                  <a:lnTo>
                    <a:pt x="1954" y="379"/>
                  </a:lnTo>
                  <a:lnTo>
                    <a:pt x="1941" y="280"/>
                  </a:lnTo>
                  <a:lnTo>
                    <a:pt x="1926" y="181"/>
                  </a:lnTo>
                  <a:lnTo>
                    <a:pt x="1923" y="172"/>
                  </a:lnTo>
                  <a:lnTo>
                    <a:pt x="1915" y="166"/>
                  </a:lnTo>
                  <a:lnTo>
                    <a:pt x="1907" y="164"/>
                  </a:lnTo>
                  <a:lnTo>
                    <a:pt x="1593" y="164"/>
                  </a:lnTo>
                  <a:close/>
                  <a:moveTo>
                    <a:pt x="1593" y="0"/>
                  </a:moveTo>
                  <a:lnTo>
                    <a:pt x="1907" y="0"/>
                  </a:lnTo>
                  <a:lnTo>
                    <a:pt x="1940" y="3"/>
                  </a:lnTo>
                  <a:lnTo>
                    <a:pt x="1971" y="12"/>
                  </a:lnTo>
                  <a:lnTo>
                    <a:pt x="2000" y="26"/>
                  </a:lnTo>
                  <a:lnTo>
                    <a:pt x="2026" y="45"/>
                  </a:lnTo>
                  <a:lnTo>
                    <a:pt x="2048" y="68"/>
                  </a:lnTo>
                  <a:lnTo>
                    <a:pt x="2067" y="95"/>
                  </a:lnTo>
                  <a:lnTo>
                    <a:pt x="2080" y="124"/>
                  </a:lnTo>
                  <a:lnTo>
                    <a:pt x="2088" y="156"/>
                  </a:lnTo>
                  <a:lnTo>
                    <a:pt x="2102" y="256"/>
                  </a:lnTo>
                  <a:lnTo>
                    <a:pt x="2116" y="357"/>
                  </a:lnTo>
                  <a:lnTo>
                    <a:pt x="2117" y="363"/>
                  </a:lnTo>
                  <a:lnTo>
                    <a:pt x="2119" y="367"/>
                  </a:lnTo>
                  <a:lnTo>
                    <a:pt x="2122" y="370"/>
                  </a:lnTo>
                  <a:lnTo>
                    <a:pt x="2125" y="373"/>
                  </a:lnTo>
                  <a:lnTo>
                    <a:pt x="2130" y="374"/>
                  </a:lnTo>
                  <a:lnTo>
                    <a:pt x="2215" y="401"/>
                  </a:lnTo>
                  <a:lnTo>
                    <a:pt x="2296" y="432"/>
                  </a:lnTo>
                  <a:lnTo>
                    <a:pt x="2377" y="468"/>
                  </a:lnTo>
                  <a:lnTo>
                    <a:pt x="2454" y="509"/>
                  </a:lnTo>
                  <a:lnTo>
                    <a:pt x="2462" y="512"/>
                  </a:lnTo>
                  <a:lnTo>
                    <a:pt x="2469" y="512"/>
                  </a:lnTo>
                  <a:lnTo>
                    <a:pt x="2477" y="507"/>
                  </a:lnTo>
                  <a:lnTo>
                    <a:pt x="2557" y="446"/>
                  </a:lnTo>
                  <a:lnTo>
                    <a:pt x="2638" y="385"/>
                  </a:lnTo>
                  <a:lnTo>
                    <a:pt x="2663" y="369"/>
                  </a:lnTo>
                  <a:lnTo>
                    <a:pt x="2690" y="358"/>
                  </a:lnTo>
                  <a:lnTo>
                    <a:pt x="2718" y="352"/>
                  </a:lnTo>
                  <a:lnTo>
                    <a:pt x="2746" y="350"/>
                  </a:lnTo>
                  <a:lnTo>
                    <a:pt x="2775" y="352"/>
                  </a:lnTo>
                  <a:lnTo>
                    <a:pt x="2803" y="358"/>
                  </a:lnTo>
                  <a:lnTo>
                    <a:pt x="2830" y="369"/>
                  </a:lnTo>
                  <a:lnTo>
                    <a:pt x="2854" y="384"/>
                  </a:lnTo>
                  <a:lnTo>
                    <a:pt x="2876" y="403"/>
                  </a:lnTo>
                  <a:lnTo>
                    <a:pt x="3098" y="625"/>
                  </a:lnTo>
                  <a:lnTo>
                    <a:pt x="3117" y="648"/>
                  </a:lnTo>
                  <a:lnTo>
                    <a:pt x="3132" y="672"/>
                  </a:lnTo>
                  <a:lnTo>
                    <a:pt x="3143" y="699"/>
                  </a:lnTo>
                  <a:lnTo>
                    <a:pt x="3149" y="728"/>
                  </a:lnTo>
                  <a:lnTo>
                    <a:pt x="3151" y="756"/>
                  </a:lnTo>
                  <a:lnTo>
                    <a:pt x="3149" y="784"/>
                  </a:lnTo>
                  <a:lnTo>
                    <a:pt x="3143" y="813"/>
                  </a:lnTo>
                  <a:lnTo>
                    <a:pt x="3132" y="839"/>
                  </a:lnTo>
                  <a:lnTo>
                    <a:pt x="3116" y="865"/>
                  </a:lnTo>
                  <a:lnTo>
                    <a:pt x="3056" y="946"/>
                  </a:lnTo>
                  <a:lnTo>
                    <a:pt x="2994" y="1026"/>
                  </a:lnTo>
                  <a:lnTo>
                    <a:pt x="2990" y="1034"/>
                  </a:lnTo>
                  <a:lnTo>
                    <a:pt x="2990" y="1041"/>
                  </a:lnTo>
                  <a:lnTo>
                    <a:pt x="2992" y="1049"/>
                  </a:lnTo>
                  <a:lnTo>
                    <a:pt x="3033" y="1126"/>
                  </a:lnTo>
                  <a:lnTo>
                    <a:pt x="3069" y="1207"/>
                  </a:lnTo>
                  <a:lnTo>
                    <a:pt x="3100" y="1289"/>
                  </a:lnTo>
                  <a:lnTo>
                    <a:pt x="3127" y="1374"/>
                  </a:lnTo>
                  <a:lnTo>
                    <a:pt x="3128" y="1378"/>
                  </a:lnTo>
                  <a:lnTo>
                    <a:pt x="3131" y="1382"/>
                  </a:lnTo>
                  <a:lnTo>
                    <a:pt x="3134" y="1385"/>
                  </a:lnTo>
                  <a:lnTo>
                    <a:pt x="3138" y="1387"/>
                  </a:lnTo>
                  <a:lnTo>
                    <a:pt x="3144" y="1388"/>
                  </a:lnTo>
                  <a:lnTo>
                    <a:pt x="3244" y="1402"/>
                  </a:lnTo>
                  <a:lnTo>
                    <a:pt x="3344" y="1416"/>
                  </a:lnTo>
                  <a:lnTo>
                    <a:pt x="3376" y="1424"/>
                  </a:lnTo>
                  <a:lnTo>
                    <a:pt x="3406" y="1437"/>
                  </a:lnTo>
                  <a:lnTo>
                    <a:pt x="3432" y="1456"/>
                  </a:lnTo>
                  <a:lnTo>
                    <a:pt x="3455" y="1478"/>
                  </a:lnTo>
                  <a:lnTo>
                    <a:pt x="3475" y="1504"/>
                  </a:lnTo>
                  <a:lnTo>
                    <a:pt x="3488" y="1534"/>
                  </a:lnTo>
                  <a:lnTo>
                    <a:pt x="3497" y="1565"/>
                  </a:lnTo>
                  <a:lnTo>
                    <a:pt x="3500" y="1598"/>
                  </a:lnTo>
                  <a:lnTo>
                    <a:pt x="3500" y="1912"/>
                  </a:lnTo>
                  <a:lnTo>
                    <a:pt x="3497" y="1945"/>
                  </a:lnTo>
                  <a:lnTo>
                    <a:pt x="3488" y="1976"/>
                  </a:lnTo>
                  <a:lnTo>
                    <a:pt x="3475" y="2006"/>
                  </a:lnTo>
                  <a:lnTo>
                    <a:pt x="3455" y="2032"/>
                  </a:lnTo>
                  <a:lnTo>
                    <a:pt x="3432" y="2054"/>
                  </a:lnTo>
                  <a:lnTo>
                    <a:pt x="3406" y="2073"/>
                  </a:lnTo>
                  <a:lnTo>
                    <a:pt x="3376" y="2086"/>
                  </a:lnTo>
                  <a:lnTo>
                    <a:pt x="3344" y="2094"/>
                  </a:lnTo>
                  <a:lnTo>
                    <a:pt x="3244" y="2108"/>
                  </a:lnTo>
                  <a:lnTo>
                    <a:pt x="3144" y="2122"/>
                  </a:lnTo>
                  <a:lnTo>
                    <a:pt x="3138" y="2123"/>
                  </a:lnTo>
                  <a:lnTo>
                    <a:pt x="3134" y="2125"/>
                  </a:lnTo>
                  <a:lnTo>
                    <a:pt x="3131" y="2128"/>
                  </a:lnTo>
                  <a:lnTo>
                    <a:pt x="3128" y="2132"/>
                  </a:lnTo>
                  <a:lnTo>
                    <a:pt x="3127" y="2136"/>
                  </a:lnTo>
                  <a:lnTo>
                    <a:pt x="3100" y="2221"/>
                  </a:lnTo>
                  <a:lnTo>
                    <a:pt x="3069" y="2303"/>
                  </a:lnTo>
                  <a:lnTo>
                    <a:pt x="3033" y="2384"/>
                  </a:lnTo>
                  <a:lnTo>
                    <a:pt x="2992" y="2461"/>
                  </a:lnTo>
                  <a:lnTo>
                    <a:pt x="2990" y="2469"/>
                  </a:lnTo>
                  <a:lnTo>
                    <a:pt x="2990" y="2476"/>
                  </a:lnTo>
                  <a:lnTo>
                    <a:pt x="2994" y="2484"/>
                  </a:lnTo>
                  <a:lnTo>
                    <a:pt x="3056" y="2564"/>
                  </a:lnTo>
                  <a:lnTo>
                    <a:pt x="3116" y="2645"/>
                  </a:lnTo>
                  <a:lnTo>
                    <a:pt x="3132" y="2671"/>
                  </a:lnTo>
                  <a:lnTo>
                    <a:pt x="3143" y="2697"/>
                  </a:lnTo>
                  <a:lnTo>
                    <a:pt x="3149" y="2726"/>
                  </a:lnTo>
                  <a:lnTo>
                    <a:pt x="3151" y="2754"/>
                  </a:lnTo>
                  <a:lnTo>
                    <a:pt x="3149" y="2782"/>
                  </a:lnTo>
                  <a:lnTo>
                    <a:pt x="3143" y="2810"/>
                  </a:lnTo>
                  <a:lnTo>
                    <a:pt x="3132" y="2838"/>
                  </a:lnTo>
                  <a:lnTo>
                    <a:pt x="3117" y="2862"/>
                  </a:lnTo>
                  <a:lnTo>
                    <a:pt x="3098" y="2885"/>
                  </a:lnTo>
                  <a:lnTo>
                    <a:pt x="2876" y="3107"/>
                  </a:lnTo>
                  <a:lnTo>
                    <a:pt x="2854" y="3126"/>
                  </a:lnTo>
                  <a:lnTo>
                    <a:pt x="2830" y="3141"/>
                  </a:lnTo>
                  <a:lnTo>
                    <a:pt x="2802" y="3152"/>
                  </a:lnTo>
                  <a:lnTo>
                    <a:pt x="2775" y="3158"/>
                  </a:lnTo>
                  <a:lnTo>
                    <a:pt x="2746" y="3160"/>
                  </a:lnTo>
                  <a:lnTo>
                    <a:pt x="2718" y="3158"/>
                  </a:lnTo>
                  <a:lnTo>
                    <a:pt x="2690" y="3152"/>
                  </a:lnTo>
                  <a:lnTo>
                    <a:pt x="2663" y="3141"/>
                  </a:lnTo>
                  <a:lnTo>
                    <a:pt x="2638" y="3125"/>
                  </a:lnTo>
                  <a:lnTo>
                    <a:pt x="2557" y="3064"/>
                  </a:lnTo>
                  <a:lnTo>
                    <a:pt x="2477" y="3003"/>
                  </a:lnTo>
                  <a:lnTo>
                    <a:pt x="2469" y="2998"/>
                  </a:lnTo>
                  <a:lnTo>
                    <a:pt x="2462" y="2998"/>
                  </a:lnTo>
                  <a:lnTo>
                    <a:pt x="2454" y="3001"/>
                  </a:lnTo>
                  <a:lnTo>
                    <a:pt x="2377" y="3042"/>
                  </a:lnTo>
                  <a:lnTo>
                    <a:pt x="2296" y="3078"/>
                  </a:lnTo>
                  <a:lnTo>
                    <a:pt x="2215" y="3109"/>
                  </a:lnTo>
                  <a:lnTo>
                    <a:pt x="2130" y="3136"/>
                  </a:lnTo>
                  <a:lnTo>
                    <a:pt x="2125" y="3137"/>
                  </a:lnTo>
                  <a:lnTo>
                    <a:pt x="2122" y="3140"/>
                  </a:lnTo>
                  <a:lnTo>
                    <a:pt x="2119" y="3143"/>
                  </a:lnTo>
                  <a:lnTo>
                    <a:pt x="2117" y="3147"/>
                  </a:lnTo>
                  <a:lnTo>
                    <a:pt x="2116" y="3153"/>
                  </a:lnTo>
                  <a:lnTo>
                    <a:pt x="2102" y="3254"/>
                  </a:lnTo>
                  <a:lnTo>
                    <a:pt x="2088" y="3354"/>
                  </a:lnTo>
                  <a:lnTo>
                    <a:pt x="2080" y="3386"/>
                  </a:lnTo>
                  <a:lnTo>
                    <a:pt x="2067" y="3415"/>
                  </a:lnTo>
                  <a:lnTo>
                    <a:pt x="2048" y="3442"/>
                  </a:lnTo>
                  <a:lnTo>
                    <a:pt x="2026" y="3465"/>
                  </a:lnTo>
                  <a:lnTo>
                    <a:pt x="2000" y="3484"/>
                  </a:lnTo>
                  <a:lnTo>
                    <a:pt x="1971" y="3498"/>
                  </a:lnTo>
                  <a:lnTo>
                    <a:pt x="1940" y="3507"/>
                  </a:lnTo>
                  <a:lnTo>
                    <a:pt x="1907" y="3510"/>
                  </a:lnTo>
                  <a:lnTo>
                    <a:pt x="1593" y="3510"/>
                  </a:lnTo>
                  <a:lnTo>
                    <a:pt x="1560" y="3507"/>
                  </a:lnTo>
                  <a:lnTo>
                    <a:pt x="1529" y="3498"/>
                  </a:lnTo>
                  <a:lnTo>
                    <a:pt x="1500" y="3484"/>
                  </a:lnTo>
                  <a:lnTo>
                    <a:pt x="1474" y="3465"/>
                  </a:lnTo>
                  <a:lnTo>
                    <a:pt x="1452" y="3442"/>
                  </a:lnTo>
                  <a:lnTo>
                    <a:pt x="1433" y="3415"/>
                  </a:lnTo>
                  <a:lnTo>
                    <a:pt x="1420" y="3386"/>
                  </a:lnTo>
                  <a:lnTo>
                    <a:pt x="1412" y="3354"/>
                  </a:lnTo>
                  <a:lnTo>
                    <a:pt x="1398" y="3254"/>
                  </a:lnTo>
                  <a:lnTo>
                    <a:pt x="1384" y="3153"/>
                  </a:lnTo>
                  <a:lnTo>
                    <a:pt x="1383" y="3147"/>
                  </a:lnTo>
                  <a:lnTo>
                    <a:pt x="1381" y="3143"/>
                  </a:lnTo>
                  <a:lnTo>
                    <a:pt x="1378" y="3140"/>
                  </a:lnTo>
                  <a:lnTo>
                    <a:pt x="1375" y="3137"/>
                  </a:lnTo>
                  <a:lnTo>
                    <a:pt x="1370" y="3136"/>
                  </a:lnTo>
                  <a:lnTo>
                    <a:pt x="1285" y="3109"/>
                  </a:lnTo>
                  <a:lnTo>
                    <a:pt x="1204" y="3078"/>
                  </a:lnTo>
                  <a:lnTo>
                    <a:pt x="1123" y="3042"/>
                  </a:lnTo>
                  <a:lnTo>
                    <a:pt x="1046" y="3001"/>
                  </a:lnTo>
                  <a:lnTo>
                    <a:pt x="1038" y="2998"/>
                  </a:lnTo>
                  <a:lnTo>
                    <a:pt x="1031" y="2998"/>
                  </a:lnTo>
                  <a:lnTo>
                    <a:pt x="1023" y="3003"/>
                  </a:lnTo>
                  <a:lnTo>
                    <a:pt x="943" y="3064"/>
                  </a:lnTo>
                  <a:lnTo>
                    <a:pt x="862" y="3125"/>
                  </a:lnTo>
                  <a:lnTo>
                    <a:pt x="837" y="3141"/>
                  </a:lnTo>
                  <a:lnTo>
                    <a:pt x="810" y="3152"/>
                  </a:lnTo>
                  <a:lnTo>
                    <a:pt x="782" y="3158"/>
                  </a:lnTo>
                  <a:lnTo>
                    <a:pt x="754" y="3161"/>
                  </a:lnTo>
                  <a:lnTo>
                    <a:pt x="725" y="3158"/>
                  </a:lnTo>
                  <a:lnTo>
                    <a:pt x="697" y="3152"/>
                  </a:lnTo>
                  <a:lnTo>
                    <a:pt x="670" y="3141"/>
                  </a:lnTo>
                  <a:lnTo>
                    <a:pt x="646" y="3126"/>
                  </a:lnTo>
                  <a:lnTo>
                    <a:pt x="624" y="3107"/>
                  </a:lnTo>
                  <a:lnTo>
                    <a:pt x="402" y="2885"/>
                  </a:lnTo>
                  <a:lnTo>
                    <a:pt x="383" y="2862"/>
                  </a:lnTo>
                  <a:lnTo>
                    <a:pt x="368" y="2838"/>
                  </a:lnTo>
                  <a:lnTo>
                    <a:pt x="357" y="2811"/>
                  </a:lnTo>
                  <a:lnTo>
                    <a:pt x="351" y="2782"/>
                  </a:lnTo>
                  <a:lnTo>
                    <a:pt x="348" y="2754"/>
                  </a:lnTo>
                  <a:lnTo>
                    <a:pt x="351" y="2726"/>
                  </a:lnTo>
                  <a:lnTo>
                    <a:pt x="357" y="2697"/>
                  </a:lnTo>
                  <a:lnTo>
                    <a:pt x="368" y="2671"/>
                  </a:lnTo>
                  <a:lnTo>
                    <a:pt x="384" y="2645"/>
                  </a:lnTo>
                  <a:lnTo>
                    <a:pt x="444" y="2564"/>
                  </a:lnTo>
                  <a:lnTo>
                    <a:pt x="506" y="2484"/>
                  </a:lnTo>
                  <a:lnTo>
                    <a:pt x="510" y="2476"/>
                  </a:lnTo>
                  <a:lnTo>
                    <a:pt x="510" y="2469"/>
                  </a:lnTo>
                  <a:lnTo>
                    <a:pt x="508" y="2461"/>
                  </a:lnTo>
                  <a:lnTo>
                    <a:pt x="467" y="2384"/>
                  </a:lnTo>
                  <a:lnTo>
                    <a:pt x="431" y="2303"/>
                  </a:lnTo>
                  <a:lnTo>
                    <a:pt x="400" y="2221"/>
                  </a:lnTo>
                  <a:lnTo>
                    <a:pt x="373" y="2136"/>
                  </a:lnTo>
                  <a:lnTo>
                    <a:pt x="372" y="2132"/>
                  </a:lnTo>
                  <a:lnTo>
                    <a:pt x="369" y="2128"/>
                  </a:lnTo>
                  <a:lnTo>
                    <a:pt x="366" y="2125"/>
                  </a:lnTo>
                  <a:lnTo>
                    <a:pt x="362" y="2123"/>
                  </a:lnTo>
                  <a:lnTo>
                    <a:pt x="356" y="2122"/>
                  </a:lnTo>
                  <a:lnTo>
                    <a:pt x="256" y="2108"/>
                  </a:lnTo>
                  <a:lnTo>
                    <a:pt x="156" y="2094"/>
                  </a:lnTo>
                  <a:lnTo>
                    <a:pt x="124" y="2086"/>
                  </a:lnTo>
                  <a:lnTo>
                    <a:pt x="94" y="2073"/>
                  </a:lnTo>
                  <a:lnTo>
                    <a:pt x="68" y="2054"/>
                  </a:lnTo>
                  <a:lnTo>
                    <a:pt x="45" y="2032"/>
                  </a:lnTo>
                  <a:lnTo>
                    <a:pt x="25" y="2006"/>
                  </a:lnTo>
                  <a:lnTo>
                    <a:pt x="12" y="1976"/>
                  </a:lnTo>
                  <a:lnTo>
                    <a:pt x="3" y="1945"/>
                  </a:lnTo>
                  <a:lnTo>
                    <a:pt x="0" y="1912"/>
                  </a:lnTo>
                  <a:lnTo>
                    <a:pt x="0" y="1598"/>
                  </a:lnTo>
                  <a:lnTo>
                    <a:pt x="3" y="1565"/>
                  </a:lnTo>
                  <a:lnTo>
                    <a:pt x="12" y="1534"/>
                  </a:lnTo>
                  <a:lnTo>
                    <a:pt x="25" y="1504"/>
                  </a:lnTo>
                  <a:lnTo>
                    <a:pt x="45" y="1478"/>
                  </a:lnTo>
                  <a:lnTo>
                    <a:pt x="68" y="1456"/>
                  </a:lnTo>
                  <a:lnTo>
                    <a:pt x="94" y="1437"/>
                  </a:lnTo>
                  <a:lnTo>
                    <a:pt x="124" y="1424"/>
                  </a:lnTo>
                  <a:lnTo>
                    <a:pt x="156" y="1416"/>
                  </a:lnTo>
                  <a:lnTo>
                    <a:pt x="256" y="1402"/>
                  </a:lnTo>
                  <a:lnTo>
                    <a:pt x="356" y="1388"/>
                  </a:lnTo>
                  <a:lnTo>
                    <a:pt x="362" y="1387"/>
                  </a:lnTo>
                  <a:lnTo>
                    <a:pt x="366" y="1385"/>
                  </a:lnTo>
                  <a:lnTo>
                    <a:pt x="369" y="1382"/>
                  </a:lnTo>
                  <a:lnTo>
                    <a:pt x="372" y="1378"/>
                  </a:lnTo>
                  <a:lnTo>
                    <a:pt x="373" y="1374"/>
                  </a:lnTo>
                  <a:lnTo>
                    <a:pt x="400" y="1289"/>
                  </a:lnTo>
                  <a:lnTo>
                    <a:pt x="431" y="1207"/>
                  </a:lnTo>
                  <a:lnTo>
                    <a:pt x="467" y="1126"/>
                  </a:lnTo>
                  <a:lnTo>
                    <a:pt x="508" y="1049"/>
                  </a:lnTo>
                  <a:lnTo>
                    <a:pt x="510" y="1041"/>
                  </a:lnTo>
                  <a:lnTo>
                    <a:pt x="510" y="1034"/>
                  </a:lnTo>
                  <a:lnTo>
                    <a:pt x="506" y="1026"/>
                  </a:lnTo>
                  <a:lnTo>
                    <a:pt x="444" y="946"/>
                  </a:lnTo>
                  <a:lnTo>
                    <a:pt x="384" y="865"/>
                  </a:lnTo>
                  <a:lnTo>
                    <a:pt x="368" y="839"/>
                  </a:lnTo>
                  <a:lnTo>
                    <a:pt x="357" y="813"/>
                  </a:lnTo>
                  <a:lnTo>
                    <a:pt x="351" y="784"/>
                  </a:lnTo>
                  <a:lnTo>
                    <a:pt x="348" y="756"/>
                  </a:lnTo>
                  <a:lnTo>
                    <a:pt x="351" y="728"/>
                  </a:lnTo>
                  <a:lnTo>
                    <a:pt x="357" y="700"/>
                  </a:lnTo>
                  <a:lnTo>
                    <a:pt x="368" y="672"/>
                  </a:lnTo>
                  <a:lnTo>
                    <a:pt x="383" y="648"/>
                  </a:lnTo>
                  <a:lnTo>
                    <a:pt x="402" y="625"/>
                  </a:lnTo>
                  <a:lnTo>
                    <a:pt x="624" y="403"/>
                  </a:lnTo>
                  <a:lnTo>
                    <a:pt x="646" y="384"/>
                  </a:lnTo>
                  <a:lnTo>
                    <a:pt x="670" y="369"/>
                  </a:lnTo>
                  <a:lnTo>
                    <a:pt x="697" y="358"/>
                  </a:lnTo>
                  <a:lnTo>
                    <a:pt x="725" y="352"/>
                  </a:lnTo>
                  <a:lnTo>
                    <a:pt x="754" y="350"/>
                  </a:lnTo>
                  <a:lnTo>
                    <a:pt x="782" y="352"/>
                  </a:lnTo>
                  <a:lnTo>
                    <a:pt x="810" y="358"/>
                  </a:lnTo>
                  <a:lnTo>
                    <a:pt x="837" y="369"/>
                  </a:lnTo>
                  <a:lnTo>
                    <a:pt x="862" y="385"/>
                  </a:lnTo>
                  <a:lnTo>
                    <a:pt x="943" y="446"/>
                  </a:lnTo>
                  <a:lnTo>
                    <a:pt x="1023" y="507"/>
                  </a:lnTo>
                  <a:lnTo>
                    <a:pt x="1031" y="512"/>
                  </a:lnTo>
                  <a:lnTo>
                    <a:pt x="1038" y="512"/>
                  </a:lnTo>
                  <a:lnTo>
                    <a:pt x="1046" y="509"/>
                  </a:lnTo>
                  <a:lnTo>
                    <a:pt x="1123" y="468"/>
                  </a:lnTo>
                  <a:lnTo>
                    <a:pt x="1204" y="432"/>
                  </a:lnTo>
                  <a:lnTo>
                    <a:pt x="1285" y="401"/>
                  </a:lnTo>
                  <a:lnTo>
                    <a:pt x="1370" y="374"/>
                  </a:lnTo>
                  <a:lnTo>
                    <a:pt x="1375" y="373"/>
                  </a:lnTo>
                  <a:lnTo>
                    <a:pt x="1378" y="370"/>
                  </a:lnTo>
                  <a:lnTo>
                    <a:pt x="1381" y="367"/>
                  </a:lnTo>
                  <a:lnTo>
                    <a:pt x="1383" y="363"/>
                  </a:lnTo>
                  <a:lnTo>
                    <a:pt x="1384" y="357"/>
                  </a:lnTo>
                  <a:lnTo>
                    <a:pt x="1398" y="256"/>
                  </a:lnTo>
                  <a:lnTo>
                    <a:pt x="1412" y="156"/>
                  </a:lnTo>
                  <a:lnTo>
                    <a:pt x="1420" y="124"/>
                  </a:lnTo>
                  <a:lnTo>
                    <a:pt x="1433" y="95"/>
                  </a:lnTo>
                  <a:lnTo>
                    <a:pt x="1452" y="68"/>
                  </a:lnTo>
                  <a:lnTo>
                    <a:pt x="1474" y="45"/>
                  </a:lnTo>
                  <a:lnTo>
                    <a:pt x="1500" y="26"/>
                  </a:lnTo>
                  <a:lnTo>
                    <a:pt x="1529" y="12"/>
                  </a:lnTo>
                  <a:lnTo>
                    <a:pt x="1560" y="3"/>
                  </a:lnTo>
                  <a:lnTo>
                    <a:pt x="1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1" name="Freeform 124"/>
            <p:cNvSpPr>
              <a:spLocks noEditPoints="1"/>
            </p:cNvSpPr>
            <p:nvPr/>
          </p:nvSpPr>
          <p:spPr bwMode="auto">
            <a:xfrm>
              <a:off x="7373938" y="2844800"/>
              <a:ext cx="241300" cy="242887"/>
            </a:xfrm>
            <a:custGeom>
              <a:avLst/>
              <a:gdLst>
                <a:gd name="T0" fmla="*/ 639 w 1518"/>
                <a:gd name="T1" fmla="*/ 176 h 1524"/>
                <a:gd name="T2" fmla="*/ 475 w 1518"/>
                <a:gd name="T3" fmla="*/ 237 h 1524"/>
                <a:gd name="T4" fmla="*/ 338 w 1518"/>
                <a:gd name="T5" fmla="*/ 340 h 1524"/>
                <a:gd name="T6" fmla="*/ 235 w 1518"/>
                <a:gd name="T7" fmla="*/ 477 h 1524"/>
                <a:gd name="T8" fmla="*/ 175 w 1518"/>
                <a:gd name="T9" fmla="*/ 642 h 1524"/>
                <a:gd name="T10" fmla="*/ 166 w 1518"/>
                <a:gd name="T11" fmla="*/ 823 h 1524"/>
                <a:gd name="T12" fmla="*/ 210 w 1518"/>
                <a:gd name="T13" fmla="*/ 995 h 1524"/>
                <a:gd name="T14" fmla="*/ 299 w 1518"/>
                <a:gd name="T15" fmla="*/ 1142 h 1524"/>
                <a:gd name="T16" fmla="*/ 426 w 1518"/>
                <a:gd name="T17" fmla="*/ 1258 h 1524"/>
                <a:gd name="T18" fmla="*/ 582 w 1518"/>
                <a:gd name="T19" fmla="*/ 1333 h 1524"/>
                <a:gd name="T20" fmla="*/ 759 w 1518"/>
                <a:gd name="T21" fmla="*/ 1360 h 1524"/>
                <a:gd name="T22" fmla="*/ 936 w 1518"/>
                <a:gd name="T23" fmla="*/ 1333 h 1524"/>
                <a:gd name="T24" fmla="*/ 1092 w 1518"/>
                <a:gd name="T25" fmla="*/ 1258 h 1524"/>
                <a:gd name="T26" fmla="*/ 1219 w 1518"/>
                <a:gd name="T27" fmla="*/ 1142 h 1524"/>
                <a:gd name="T28" fmla="*/ 1308 w 1518"/>
                <a:gd name="T29" fmla="*/ 995 h 1524"/>
                <a:gd name="T30" fmla="*/ 1352 w 1518"/>
                <a:gd name="T31" fmla="*/ 823 h 1524"/>
                <a:gd name="T32" fmla="*/ 1343 w 1518"/>
                <a:gd name="T33" fmla="*/ 642 h 1524"/>
                <a:gd name="T34" fmla="*/ 1283 w 1518"/>
                <a:gd name="T35" fmla="*/ 477 h 1524"/>
                <a:gd name="T36" fmla="*/ 1180 w 1518"/>
                <a:gd name="T37" fmla="*/ 340 h 1524"/>
                <a:gd name="T38" fmla="*/ 1043 w 1518"/>
                <a:gd name="T39" fmla="*/ 237 h 1524"/>
                <a:gd name="T40" fmla="*/ 879 w 1518"/>
                <a:gd name="T41" fmla="*/ 176 h 1524"/>
                <a:gd name="T42" fmla="*/ 759 w 1518"/>
                <a:gd name="T43" fmla="*/ 0 h 1524"/>
                <a:gd name="T44" fmla="*/ 961 w 1518"/>
                <a:gd name="T45" fmla="*/ 27 h 1524"/>
                <a:gd name="T46" fmla="*/ 1142 w 1518"/>
                <a:gd name="T47" fmla="*/ 105 h 1524"/>
                <a:gd name="T48" fmla="*/ 1296 w 1518"/>
                <a:gd name="T49" fmla="*/ 224 h 1524"/>
                <a:gd name="T50" fmla="*/ 1414 w 1518"/>
                <a:gd name="T51" fmla="*/ 378 h 1524"/>
                <a:gd name="T52" fmla="*/ 1492 w 1518"/>
                <a:gd name="T53" fmla="*/ 560 h 1524"/>
                <a:gd name="T54" fmla="*/ 1518 w 1518"/>
                <a:gd name="T55" fmla="*/ 762 h 1524"/>
                <a:gd name="T56" fmla="*/ 1492 w 1518"/>
                <a:gd name="T57" fmla="*/ 964 h 1524"/>
                <a:gd name="T58" fmla="*/ 1414 w 1518"/>
                <a:gd name="T59" fmla="*/ 1146 h 1524"/>
                <a:gd name="T60" fmla="*/ 1296 w 1518"/>
                <a:gd name="T61" fmla="*/ 1300 h 1524"/>
                <a:gd name="T62" fmla="*/ 1142 w 1518"/>
                <a:gd name="T63" fmla="*/ 1419 h 1524"/>
                <a:gd name="T64" fmla="*/ 961 w 1518"/>
                <a:gd name="T65" fmla="*/ 1497 h 1524"/>
                <a:gd name="T66" fmla="*/ 759 w 1518"/>
                <a:gd name="T67" fmla="*/ 1524 h 1524"/>
                <a:gd name="T68" fmla="*/ 557 w 1518"/>
                <a:gd name="T69" fmla="*/ 1497 h 1524"/>
                <a:gd name="T70" fmla="*/ 376 w 1518"/>
                <a:gd name="T71" fmla="*/ 1419 h 1524"/>
                <a:gd name="T72" fmla="*/ 222 w 1518"/>
                <a:gd name="T73" fmla="*/ 1300 h 1524"/>
                <a:gd name="T74" fmla="*/ 104 w 1518"/>
                <a:gd name="T75" fmla="*/ 1146 h 1524"/>
                <a:gd name="T76" fmla="*/ 26 w 1518"/>
                <a:gd name="T77" fmla="*/ 964 h 1524"/>
                <a:gd name="T78" fmla="*/ 0 w 1518"/>
                <a:gd name="T79" fmla="*/ 762 h 1524"/>
                <a:gd name="T80" fmla="*/ 26 w 1518"/>
                <a:gd name="T81" fmla="*/ 560 h 1524"/>
                <a:gd name="T82" fmla="*/ 104 w 1518"/>
                <a:gd name="T83" fmla="*/ 378 h 1524"/>
                <a:gd name="T84" fmla="*/ 222 w 1518"/>
                <a:gd name="T85" fmla="*/ 224 h 1524"/>
                <a:gd name="T86" fmla="*/ 376 w 1518"/>
                <a:gd name="T87" fmla="*/ 105 h 1524"/>
                <a:gd name="T88" fmla="*/ 557 w 1518"/>
                <a:gd name="T89" fmla="*/ 27 h 1524"/>
                <a:gd name="T90" fmla="*/ 759 w 1518"/>
                <a:gd name="T91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8" h="1524">
                  <a:moveTo>
                    <a:pt x="759" y="164"/>
                  </a:moveTo>
                  <a:lnTo>
                    <a:pt x="699" y="167"/>
                  </a:lnTo>
                  <a:lnTo>
                    <a:pt x="639" y="176"/>
                  </a:lnTo>
                  <a:lnTo>
                    <a:pt x="582" y="191"/>
                  </a:lnTo>
                  <a:lnTo>
                    <a:pt x="527" y="211"/>
                  </a:lnTo>
                  <a:lnTo>
                    <a:pt x="475" y="237"/>
                  </a:lnTo>
                  <a:lnTo>
                    <a:pt x="426" y="266"/>
                  </a:lnTo>
                  <a:lnTo>
                    <a:pt x="380" y="300"/>
                  </a:lnTo>
                  <a:lnTo>
                    <a:pt x="338" y="340"/>
                  </a:lnTo>
                  <a:lnTo>
                    <a:pt x="299" y="382"/>
                  </a:lnTo>
                  <a:lnTo>
                    <a:pt x="265" y="428"/>
                  </a:lnTo>
                  <a:lnTo>
                    <a:pt x="235" y="477"/>
                  </a:lnTo>
                  <a:lnTo>
                    <a:pt x="210" y="529"/>
                  </a:lnTo>
                  <a:lnTo>
                    <a:pt x="189" y="584"/>
                  </a:lnTo>
                  <a:lnTo>
                    <a:pt x="175" y="642"/>
                  </a:lnTo>
                  <a:lnTo>
                    <a:pt x="166" y="701"/>
                  </a:lnTo>
                  <a:lnTo>
                    <a:pt x="163" y="762"/>
                  </a:lnTo>
                  <a:lnTo>
                    <a:pt x="166" y="823"/>
                  </a:lnTo>
                  <a:lnTo>
                    <a:pt x="175" y="882"/>
                  </a:lnTo>
                  <a:lnTo>
                    <a:pt x="189" y="940"/>
                  </a:lnTo>
                  <a:lnTo>
                    <a:pt x="210" y="995"/>
                  </a:lnTo>
                  <a:lnTo>
                    <a:pt x="235" y="1047"/>
                  </a:lnTo>
                  <a:lnTo>
                    <a:pt x="265" y="1096"/>
                  </a:lnTo>
                  <a:lnTo>
                    <a:pt x="299" y="1142"/>
                  </a:lnTo>
                  <a:lnTo>
                    <a:pt x="338" y="1184"/>
                  </a:lnTo>
                  <a:lnTo>
                    <a:pt x="380" y="1224"/>
                  </a:lnTo>
                  <a:lnTo>
                    <a:pt x="426" y="1258"/>
                  </a:lnTo>
                  <a:lnTo>
                    <a:pt x="475" y="1287"/>
                  </a:lnTo>
                  <a:lnTo>
                    <a:pt x="527" y="1313"/>
                  </a:lnTo>
                  <a:lnTo>
                    <a:pt x="582" y="1333"/>
                  </a:lnTo>
                  <a:lnTo>
                    <a:pt x="639" y="1348"/>
                  </a:lnTo>
                  <a:lnTo>
                    <a:pt x="699" y="1357"/>
                  </a:lnTo>
                  <a:lnTo>
                    <a:pt x="759" y="1360"/>
                  </a:lnTo>
                  <a:lnTo>
                    <a:pt x="819" y="1357"/>
                  </a:lnTo>
                  <a:lnTo>
                    <a:pt x="879" y="1348"/>
                  </a:lnTo>
                  <a:lnTo>
                    <a:pt x="936" y="1333"/>
                  </a:lnTo>
                  <a:lnTo>
                    <a:pt x="991" y="1313"/>
                  </a:lnTo>
                  <a:lnTo>
                    <a:pt x="1043" y="1287"/>
                  </a:lnTo>
                  <a:lnTo>
                    <a:pt x="1092" y="1258"/>
                  </a:lnTo>
                  <a:lnTo>
                    <a:pt x="1138" y="1224"/>
                  </a:lnTo>
                  <a:lnTo>
                    <a:pt x="1180" y="1184"/>
                  </a:lnTo>
                  <a:lnTo>
                    <a:pt x="1219" y="1142"/>
                  </a:lnTo>
                  <a:lnTo>
                    <a:pt x="1253" y="1096"/>
                  </a:lnTo>
                  <a:lnTo>
                    <a:pt x="1283" y="1047"/>
                  </a:lnTo>
                  <a:lnTo>
                    <a:pt x="1308" y="995"/>
                  </a:lnTo>
                  <a:lnTo>
                    <a:pt x="1329" y="940"/>
                  </a:lnTo>
                  <a:lnTo>
                    <a:pt x="1343" y="882"/>
                  </a:lnTo>
                  <a:lnTo>
                    <a:pt x="1352" y="823"/>
                  </a:lnTo>
                  <a:lnTo>
                    <a:pt x="1355" y="762"/>
                  </a:lnTo>
                  <a:lnTo>
                    <a:pt x="1352" y="701"/>
                  </a:lnTo>
                  <a:lnTo>
                    <a:pt x="1343" y="642"/>
                  </a:lnTo>
                  <a:lnTo>
                    <a:pt x="1329" y="584"/>
                  </a:lnTo>
                  <a:lnTo>
                    <a:pt x="1308" y="529"/>
                  </a:lnTo>
                  <a:lnTo>
                    <a:pt x="1283" y="477"/>
                  </a:lnTo>
                  <a:lnTo>
                    <a:pt x="1253" y="428"/>
                  </a:lnTo>
                  <a:lnTo>
                    <a:pt x="1219" y="382"/>
                  </a:lnTo>
                  <a:lnTo>
                    <a:pt x="1180" y="340"/>
                  </a:lnTo>
                  <a:lnTo>
                    <a:pt x="1138" y="300"/>
                  </a:lnTo>
                  <a:lnTo>
                    <a:pt x="1092" y="266"/>
                  </a:lnTo>
                  <a:lnTo>
                    <a:pt x="1043" y="237"/>
                  </a:lnTo>
                  <a:lnTo>
                    <a:pt x="991" y="211"/>
                  </a:lnTo>
                  <a:lnTo>
                    <a:pt x="936" y="191"/>
                  </a:lnTo>
                  <a:lnTo>
                    <a:pt x="879" y="176"/>
                  </a:lnTo>
                  <a:lnTo>
                    <a:pt x="819" y="167"/>
                  </a:lnTo>
                  <a:lnTo>
                    <a:pt x="759" y="164"/>
                  </a:lnTo>
                  <a:close/>
                  <a:moveTo>
                    <a:pt x="759" y="0"/>
                  </a:moveTo>
                  <a:lnTo>
                    <a:pt x="828" y="4"/>
                  </a:lnTo>
                  <a:lnTo>
                    <a:pt x="896" y="12"/>
                  </a:lnTo>
                  <a:lnTo>
                    <a:pt x="961" y="27"/>
                  </a:lnTo>
                  <a:lnTo>
                    <a:pt x="1024" y="48"/>
                  </a:lnTo>
                  <a:lnTo>
                    <a:pt x="1085" y="74"/>
                  </a:lnTo>
                  <a:lnTo>
                    <a:pt x="1142" y="105"/>
                  </a:lnTo>
                  <a:lnTo>
                    <a:pt x="1197" y="140"/>
                  </a:lnTo>
                  <a:lnTo>
                    <a:pt x="1248" y="179"/>
                  </a:lnTo>
                  <a:lnTo>
                    <a:pt x="1296" y="224"/>
                  </a:lnTo>
                  <a:lnTo>
                    <a:pt x="1340" y="272"/>
                  </a:lnTo>
                  <a:lnTo>
                    <a:pt x="1379" y="323"/>
                  </a:lnTo>
                  <a:lnTo>
                    <a:pt x="1414" y="378"/>
                  </a:lnTo>
                  <a:lnTo>
                    <a:pt x="1445" y="435"/>
                  </a:lnTo>
                  <a:lnTo>
                    <a:pt x="1471" y="496"/>
                  </a:lnTo>
                  <a:lnTo>
                    <a:pt x="1492" y="560"/>
                  </a:lnTo>
                  <a:lnTo>
                    <a:pt x="1507" y="625"/>
                  </a:lnTo>
                  <a:lnTo>
                    <a:pt x="1515" y="693"/>
                  </a:lnTo>
                  <a:lnTo>
                    <a:pt x="1518" y="762"/>
                  </a:lnTo>
                  <a:lnTo>
                    <a:pt x="1515" y="831"/>
                  </a:lnTo>
                  <a:lnTo>
                    <a:pt x="1507" y="899"/>
                  </a:lnTo>
                  <a:lnTo>
                    <a:pt x="1492" y="964"/>
                  </a:lnTo>
                  <a:lnTo>
                    <a:pt x="1471" y="1028"/>
                  </a:lnTo>
                  <a:lnTo>
                    <a:pt x="1445" y="1089"/>
                  </a:lnTo>
                  <a:lnTo>
                    <a:pt x="1414" y="1146"/>
                  </a:lnTo>
                  <a:lnTo>
                    <a:pt x="1379" y="1201"/>
                  </a:lnTo>
                  <a:lnTo>
                    <a:pt x="1340" y="1252"/>
                  </a:lnTo>
                  <a:lnTo>
                    <a:pt x="1296" y="1300"/>
                  </a:lnTo>
                  <a:lnTo>
                    <a:pt x="1248" y="1345"/>
                  </a:lnTo>
                  <a:lnTo>
                    <a:pt x="1197" y="1384"/>
                  </a:lnTo>
                  <a:lnTo>
                    <a:pt x="1142" y="1419"/>
                  </a:lnTo>
                  <a:lnTo>
                    <a:pt x="1085" y="1450"/>
                  </a:lnTo>
                  <a:lnTo>
                    <a:pt x="1024" y="1476"/>
                  </a:lnTo>
                  <a:lnTo>
                    <a:pt x="961" y="1497"/>
                  </a:lnTo>
                  <a:lnTo>
                    <a:pt x="896" y="1512"/>
                  </a:lnTo>
                  <a:lnTo>
                    <a:pt x="828" y="1520"/>
                  </a:lnTo>
                  <a:lnTo>
                    <a:pt x="759" y="1524"/>
                  </a:lnTo>
                  <a:lnTo>
                    <a:pt x="690" y="1520"/>
                  </a:lnTo>
                  <a:lnTo>
                    <a:pt x="622" y="1512"/>
                  </a:lnTo>
                  <a:lnTo>
                    <a:pt x="557" y="1497"/>
                  </a:lnTo>
                  <a:lnTo>
                    <a:pt x="494" y="1476"/>
                  </a:lnTo>
                  <a:lnTo>
                    <a:pt x="433" y="1450"/>
                  </a:lnTo>
                  <a:lnTo>
                    <a:pt x="376" y="1419"/>
                  </a:lnTo>
                  <a:lnTo>
                    <a:pt x="321" y="1384"/>
                  </a:lnTo>
                  <a:lnTo>
                    <a:pt x="270" y="1345"/>
                  </a:lnTo>
                  <a:lnTo>
                    <a:pt x="222" y="1300"/>
                  </a:lnTo>
                  <a:lnTo>
                    <a:pt x="178" y="1252"/>
                  </a:lnTo>
                  <a:lnTo>
                    <a:pt x="139" y="1201"/>
                  </a:lnTo>
                  <a:lnTo>
                    <a:pt x="104" y="1146"/>
                  </a:lnTo>
                  <a:lnTo>
                    <a:pt x="73" y="1089"/>
                  </a:lnTo>
                  <a:lnTo>
                    <a:pt x="47" y="1028"/>
                  </a:lnTo>
                  <a:lnTo>
                    <a:pt x="26" y="964"/>
                  </a:lnTo>
                  <a:lnTo>
                    <a:pt x="11" y="899"/>
                  </a:lnTo>
                  <a:lnTo>
                    <a:pt x="3" y="831"/>
                  </a:lnTo>
                  <a:lnTo>
                    <a:pt x="0" y="762"/>
                  </a:lnTo>
                  <a:lnTo>
                    <a:pt x="3" y="693"/>
                  </a:lnTo>
                  <a:lnTo>
                    <a:pt x="11" y="625"/>
                  </a:lnTo>
                  <a:lnTo>
                    <a:pt x="26" y="560"/>
                  </a:lnTo>
                  <a:lnTo>
                    <a:pt x="47" y="496"/>
                  </a:lnTo>
                  <a:lnTo>
                    <a:pt x="73" y="435"/>
                  </a:lnTo>
                  <a:lnTo>
                    <a:pt x="104" y="378"/>
                  </a:lnTo>
                  <a:lnTo>
                    <a:pt x="139" y="323"/>
                  </a:lnTo>
                  <a:lnTo>
                    <a:pt x="178" y="272"/>
                  </a:lnTo>
                  <a:lnTo>
                    <a:pt x="222" y="224"/>
                  </a:lnTo>
                  <a:lnTo>
                    <a:pt x="270" y="179"/>
                  </a:lnTo>
                  <a:lnTo>
                    <a:pt x="321" y="140"/>
                  </a:lnTo>
                  <a:lnTo>
                    <a:pt x="376" y="105"/>
                  </a:lnTo>
                  <a:lnTo>
                    <a:pt x="433" y="74"/>
                  </a:lnTo>
                  <a:lnTo>
                    <a:pt x="494" y="48"/>
                  </a:lnTo>
                  <a:lnTo>
                    <a:pt x="557" y="27"/>
                  </a:lnTo>
                  <a:lnTo>
                    <a:pt x="622" y="12"/>
                  </a:lnTo>
                  <a:lnTo>
                    <a:pt x="690" y="4"/>
                  </a:lnTo>
                  <a:lnTo>
                    <a:pt x="7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27008373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19" grpId="0"/>
      <p:bldP spid="120" grpId="0"/>
      <p:bldP spid="121" grpId="0"/>
      <p:bldP spid="122" grpId="0"/>
      <p:bldP spid="128" grpId="0" animBg="1"/>
      <p:bldP spid="138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5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13442</TotalTime>
  <Words>1996</Words>
  <Application>Microsoft Office PowerPoint</Application>
  <PresentationFormat>Apresentação na tela (16:9)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Roboto Light</vt:lpstr>
      <vt:lpstr>Wingdings</vt:lpstr>
      <vt:lpstr>Default Theme</vt:lpstr>
      <vt:lpstr>Custom Design</vt:lpstr>
      <vt:lpstr>Apresentação do PowerPoint</vt:lpstr>
      <vt:lpstr>About us Slide</vt:lpstr>
      <vt:lpstr>Portfolio Layout</vt:lpstr>
      <vt:lpstr>Our Projects Slide</vt:lpstr>
      <vt:lpstr>Presentation Agenda Slide</vt:lpstr>
      <vt:lpstr>Infographic Slide</vt:lpstr>
      <vt:lpstr>Infographic Slide</vt:lpstr>
      <vt:lpstr>Infographic Slide</vt:lpstr>
      <vt:lpstr>Infographic Slide</vt:lpstr>
      <vt:lpstr>Company History Timelines</vt:lpstr>
      <vt:lpstr>Radial Diagram – 4Items</vt:lpstr>
      <vt:lpstr>Stairs Diagram (4 Steps)</vt:lpstr>
      <vt:lpstr>Data-driven Diagrams</vt:lpstr>
      <vt:lpstr>Pyramids Layout</vt:lpstr>
      <vt:lpstr>Matrix Toolbox</vt:lpstr>
      <vt:lpstr>Arrows (Text) – 4Steps</vt:lpstr>
      <vt:lpstr>Gantt Chart – 1 Week (5 rows)</vt:lpstr>
      <vt:lpstr>World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Jorge Augusto</cp:lastModifiedBy>
  <cp:revision>1568</cp:revision>
  <dcterms:created xsi:type="dcterms:W3CDTF">2015-09-08T18:46:55Z</dcterms:created>
  <dcterms:modified xsi:type="dcterms:W3CDTF">2023-06-12T18:55:51Z</dcterms:modified>
</cp:coreProperties>
</file>