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6" r:id="rId8"/>
    <p:sldId id="270" r:id="rId9"/>
    <p:sldId id="271" r:id="rId10"/>
    <p:sldId id="273" r:id="rId11"/>
    <p:sldId id="274" r:id="rId12"/>
    <p:sldId id="276" r:id="rId13"/>
    <p:sldId id="277" r:id="rId14"/>
    <p:sldId id="279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95E"/>
    <a:srgbClr val="3498DB"/>
    <a:srgbClr val="3CABD7"/>
    <a:srgbClr val="39A4D9"/>
    <a:srgbClr val="253443"/>
    <a:srgbClr val="4F6F8F"/>
    <a:srgbClr val="46C0D3"/>
    <a:srgbClr val="405A74"/>
    <a:srgbClr val="41B5D5"/>
    <a:srgbClr val="43B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531797808164402E-2"/>
          <c:y val="1.98165924953108E-2"/>
          <c:w val="0.915180345833151"/>
          <c:h val="0.886378043111491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Twitter</c:v>
                </c:pt>
              </c:strCache>
            </c:strRef>
          </c:tx>
          <c:spPr>
            <a:solidFill>
              <a:srgbClr val="34495E"/>
            </a:solidFill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2009</c:v>
                </c:pt>
                <c:pt idx="1">
                  <c:v>2013</c:v>
                </c:pt>
                <c:pt idx="2">
                  <c:v>2015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90</c:v>
                </c:pt>
                <c:pt idx="1">
                  <c:v>120</c:v>
                </c:pt>
                <c:pt idx="2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5F-454E-BA3F-0040ACFC43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Facebook</c:v>
                </c:pt>
              </c:strCache>
            </c:strRef>
          </c:tx>
          <c:spPr>
            <a:gradFill flip="none" rotWithShape="1">
              <a:gsLst>
                <a:gs pos="0">
                  <a:srgbClr val="52DBCD"/>
                </a:gs>
                <a:gs pos="50000">
                  <a:srgbClr val="43BAD4"/>
                </a:gs>
                <a:gs pos="100000">
                  <a:srgbClr val="3498DB"/>
                </a:gs>
              </a:gsLst>
              <a:lin ang="2700000" scaled="1"/>
              <a:tileRect/>
            </a:gradFill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2009</c:v>
                </c:pt>
                <c:pt idx="1">
                  <c:v>2013</c:v>
                </c:pt>
                <c:pt idx="2">
                  <c:v>2015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600</c:v>
                </c:pt>
                <c:pt idx="1">
                  <c:v>560</c:v>
                </c:pt>
                <c:pt idx="2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5F-454E-BA3F-0040ACFC43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Instagram</c:v>
                </c:pt>
              </c:strCache>
            </c:strRef>
          </c:tx>
          <c:spPr>
            <a:solidFill>
              <a:srgbClr val="405A74"/>
            </a:solidFill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2009</c:v>
                </c:pt>
                <c:pt idx="1">
                  <c:v>2013</c:v>
                </c:pt>
                <c:pt idx="2">
                  <c:v>2015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230</c:v>
                </c:pt>
                <c:pt idx="1">
                  <c:v>150</c:v>
                </c:pt>
                <c:pt idx="2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5F-454E-BA3F-0040ACFC43C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Youtube</c:v>
                </c:pt>
              </c:strCache>
            </c:strRef>
          </c:tx>
          <c:spPr>
            <a:solidFill>
              <a:srgbClr val="4F6F8F"/>
            </a:solidFill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2009</c:v>
                </c:pt>
                <c:pt idx="1">
                  <c:v>2013</c:v>
                </c:pt>
                <c:pt idx="2">
                  <c:v>2015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05F-454E-BA3F-0040ACFC43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8724792"/>
        <c:axId val="-2078395880"/>
      </c:barChart>
      <c:catAx>
        <c:axId val="-2078724792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 algn="ctr">
              <a:defRPr lang="en-US" sz="11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t-BR"/>
          </a:p>
        </c:txPr>
        <c:crossAx val="-2078395880"/>
        <c:crosses val="autoZero"/>
        <c:auto val="1"/>
        <c:lblAlgn val="ctr"/>
        <c:lblOffset val="100"/>
        <c:noMultiLvlLbl val="0"/>
      </c:catAx>
      <c:valAx>
        <c:axId val="-207839588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1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pt-BR"/>
          </a:p>
        </c:txPr>
        <c:crossAx val="-2078724792"/>
        <c:crosses val="autoZero"/>
        <c:crossBetween val="between"/>
      </c:valAx>
    </c:plotArea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531797808164402E-2"/>
          <c:y val="1.98165924953108E-2"/>
          <c:w val="0.915180345833151"/>
          <c:h val="0.886378043111491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Twitter</c:v>
                </c:pt>
              </c:strCache>
            </c:strRef>
          </c:tx>
          <c:spPr>
            <a:solidFill>
              <a:srgbClr val="34495E"/>
            </a:solidFill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2009</c:v>
                </c:pt>
                <c:pt idx="1">
                  <c:v>2013</c:v>
                </c:pt>
                <c:pt idx="2">
                  <c:v>2015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90</c:v>
                </c:pt>
                <c:pt idx="1">
                  <c:v>120</c:v>
                </c:pt>
                <c:pt idx="2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81-4FF5-9F84-B76EA73236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Facebook</c:v>
                </c:pt>
              </c:strCache>
            </c:strRef>
          </c:tx>
          <c:spPr>
            <a:gradFill>
              <a:gsLst>
                <a:gs pos="10000">
                  <a:srgbClr val="3498DB"/>
                </a:gs>
                <a:gs pos="100000">
                  <a:srgbClr val="1BBC9D">
                    <a:lumMod val="65000"/>
                    <a:lumOff val="35000"/>
                  </a:srgbClr>
                </a:gs>
              </a:gsLst>
              <a:lin ang="8100000" scaled="1"/>
            </a:gradFill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2009</c:v>
                </c:pt>
                <c:pt idx="1">
                  <c:v>2013</c:v>
                </c:pt>
                <c:pt idx="2">
                  <c:v>2015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600</c:v>
                </c:pt>
                <c:pt idx="1">
                  <c:v>560</c:v>
                </c:pt>
                <c:pt idx="2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81-4FF5-9F84-B76EA73236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Instagram</c:v>
                </c:pt>
              </c:strCache>
            </c:strRef>
          </c:tx>
          <c:spPr>
            <a:solidFill>
              <a:srgbClr val="405A74"/>
            </a:solidFill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2009</c:v>
                </c:pt>
                <c:pt idx="1">
                  <c:v>2013</c:v>
                </c:pt>
                <c:pt idx="2">
                  <c:v>2015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230</c:v>
                </c:pt>
                <c:pt idx="1">
                  <c:v>150</c:v>
                </c:pt>
                <c:pt idx="2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81-4FF5-9F84-B76EA73236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Youtube</c:v>
                </c:pt>
              </c:strCache>
            </c:strRef>
          </c:tx>
          <c:spPr>
            <a:solidFill>
              <a:srgbClr val="4F6F8F"/>
            </a:solidFill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2009</c:v>
                </c:pt>
                <c:pt idx="1">
                  <c:v>2013</c:v>
                </c:pt>
                <c:pt idx="2">
                  <c:v>2015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81-4FF5-9F84-B76EA73236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1025464"/>
        <c:axId val="-2061021992"/>
      </c:barChart>
      <c:catAx>
        <c:axId val="-2061025464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2061021992"/>
        <c:crosses val="autoZero"/>
        <c:auto val="1"/>
        <c:lblAlgn val="ctr"/>
        <c:lblOffset val="100"/>
        <c:noMultiLvlLbl val="0"/>
      </c:catAx>
      <c:valAx>
        <c:axId val="-206102199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txPr>
          <a:bodyPr/>
          <a:lstStyle/>
          <a:p>
            <a:pPr algn="ctr">
              <a:defRPr/>
            </a:pPr>
            <a:endParaRPr lang="pt-BR"/>
          </a:p>
        </c:txPr>
        <c:crossAx val="-20610254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 algn="ctr">
        <a:defRPr lang="en-US" sz="1100" b="0" i="0" u="none" strike="noStrike" kern="1200" baseline="0">
          <a:solidFill>
            <a:schemeClr val="bg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0"/>
      <c:rotY val="0"/>
      <c:depthPercent val="60"/>
      <c:rAngAx val="0"/>
      <c:perspective val="10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2350827997042371E-2"/>
          <c:y val="5.1251556153279899E-2"/>
          <c:w val="0.96764917200295764"/>
          <c:h val="0.8331047643279689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4495E"/>
            </a:solidFill>
            <a:ln w="9525" cap="flat" cmpd="sng" algn="ctr">
              <a:noFill/>
              <a:round/>
            </a:ln>
            <a:effectLst/>
            <a:sp3d>
              <a:contourClr>
                <a:schemeClr val="accent1"/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4.5</c:v>
                </c:pt>
                <c:pt idx="1">
                  <c:v>2.5</c:v>
                </c:pt>
                <c:pt idx="2">
                  <c:v>3.2</c:v>
                </c:pt>
                <c:pt idx="3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38-4E67-9330-29C860FB19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>
              <a:gsLst>
                <a:gs pos="0">
                  <a:srgbClr val="52DBCD"/>
                </a:gs>
                <a:gs pos="50000">
                  <a:srgbClr val="43BAD4"/>
                </a:gs>
                <a:gs pos="100000">
                  <a:srgbClr val="3498DB"/>
                </a:gs>
              </a:gsLst>
              <a:lin ang="2700000" scaled="1"/>
            </a:gradFill>
            <a:ln w="9525" cap="flat" cmpd="sng" algn="ctr">
              <a:solidFill>
                <a:schemeClr val="accent2"/>
              </a:solidFill>
              <a:round/>
            </a:ln>
            <a:effectLst/>
            <a:sp3d contourW="9525">
              <a:contourClr>
                <a:schemeClr val="accent2"/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2.5</c:v>
                </c:pt>
                <c:pt idx="1">
                  <c:v>4.2</c:v>
                </c:pt>
                <c:pt idx="2">
                  <c:v>1.6</c:v>
                </c:pt>
                <c:pt idx="3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38-4E67-9330-29C860FB19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4F6F8F"/>
            </a:solidFill>
            <a:ln w="9525" cap="flat" cmpd="sng" algn="ctr">
              <a:noFill/>
              <a:round/>
            </a:ln>
            <a:effectLst/>
            <a:sp3d>
              <a:contourClr>
                <a:schemeClr val="accent4"/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38-4E67-9330-29C860FB19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415352232"/>
        <c:axId val="415352624"/>
        <c:axId val="0"/>
      </c:bar3DChart>
      <c:catAx>
        <c:axId val="4153522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00" b="0" i="0" u="none" strike="noStrike" kern="1200" cap="all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t-BR"/>
          </a:p>
        </c:txPr>
        <c:crossAx val="415352624"/>
        <c:crosses val="autoZero"/>
        <c:auto val="1"/>
        <c:lblAlgn val="ctr"/>
        <c:lblOffset val="100"/>
        <c:noMultiLvlLbl val="0"/>
      </c:catAx>
      <c:valAx>
        <c:axId val="41535262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t-BR"/>
          </a:p>
        </c:txPr>
        <c:crossAx val="415352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395607606997336E-2"/>
          <c:y val="3.8933690657474936E-2"/>
          <c:w val="0.94260439239300264"/>
          <c:h val="0.859460803221268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10000">
                  <a:srgbClr val="3498DB"/>
                </a:gs>
                <a:gs pos="100000">
                  <a:srgbClr val="1BBC9D">
                    <a:lumMod val="65000"/>
                    <a:lumOff val="35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10000">
                    <a:srgbClr val="3498DB"/>
                  </a:gs>
                  <a:gs pos="100000">
                    <a:srgbClr val="1BBC9D">
                      <a:lumMod val="65000"/>
                      <a:lumOff val="3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7C-4EBE-93D1-57CD0FFE29D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10000">
                    <a:srgbClr val="3498DB"/>
                  </a:gs>
                  <a:gs pos="100000">
                    <a:srgbClr val="1BBC9D">
                      <a:lumMod val="65000"/>
                      <a:lumOff val="3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B7C-4EBE-93D1-57CD0FFE29D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10000">
                    <a:srgbClr val="3498DB"/>
                  </a:gs>
                  <a:gs pos="100000">
                    <a:srgbClr val="1BBC9D">
                      <a:lumMod val="65000"/>
                      <a:lumOff val="3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B7C-4EBE-93D1-57CD0FFE29DE}"/>
              </c:ext>
            </c:extLst>
          </c:dPt>
          <c:dPt>
            <c:idx val="3"/>
            <c:invertIfNegative val="0"/>
            <c:bubble3D val="0"/>
            <c:spPr>
              <a:gradFill flip="none" rotWithShape="1">
                <a:gsLst>
                  <a:gs pos="10000">
                    <a:srgbClr val="3498DB"/>
                  </a:gs>
                  <a:gs pos="100000">
                    <a:srgbClr val="1BBC9D">
                      <a:lumMod val="65000"/>
                      <a:lumOff val="3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B7C-4EBE-93D1-57CD0FFE29DE}"/>
              </c:ext>
            </c:extLst>
          </c:dPt>
          <c:dPt>
            <c:idx val="4"/>
            <c:invertIfNegative val="0"/>
            <c:bubble3D val="0"/>
            <c:spPr>
              <a:gradFill flip="none" rotWithShape="1">
                <a:gsLst>
                  <a:gs pos="10000">
                    <a:srgbClr val="3498DB"/>
                  </a:gs>
                  <a:gs pos="100000">
                    <a:srgbClr val="1BBC9D">
                      <a:lumMod val="65000"/>
                      <a:lumOff val="3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B7C-4EBE-93D1-57CD0FFE29DE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7</c:v>
                </c:pt>
                <c:pt idx="4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B7C-4EBE-93D1-57CD0FFE29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4712336"/>
        <c:axId val="-4709616"/>
      </c:barChart>
      <c:catAx>
        <c:axId val="-4712336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t-BR"/>
          </a:p>
        </c:txPr>
        <c:crossAx val="-4709616"/>
        <c:crosses val="autoZero"/>
        <c:auto val="1"/>
        <c:lblAlgn val="ctr"/>
        <c:lblOffset val="100"/>
        <c:noMultiLvlLbl val="0"/>
      </c:catAx>
      <c:valAx>
        <c:axId val="-47096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t-BR"/>
          </a:p>
        </c:txPr>
        <c:crossAx val="-4712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1">
              <a:lumMod val="65000"/>
              <a:lumOff val="35000"/>
            </a:schemeClr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395607606997336E-2"/>
          <c:y val="3.8933690657474936E-2"/>
          <c:w val="0.94260439239300264"/>
          <c:h val="0.859460803221268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10000">
                  <a:srgbClr val="3498DB"/>
                </a:gs>
                <a:gs pos="100000">
                  <a:srgbClr val="1BBC9D">
                    <a:lumMod val="65000"/>
                    <a:lumOff val="35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10000">
                    <a:srgbClr val="3498DB"/>
                  </a:gs>
                  <a:gs pos="100000">
                    <a:srgbClr val="1BBC9D">
                      <a:lumMod val="65000"/>
                      <a:lumOff val="3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5DE-4334-8A6D-617670C47568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10000">
                    <a:srgbClr val="3498DB"/>
                  </a:gs>
                  <a:gs pos="100000">
                    <a:srgbClr val="1BBC9D">
                      <a:lumMod val="65000"/>
                      <a:lumOff val="3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5DE-4334-8A6D-617670C47568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10000">
                    <a:srgbClr val="3498DB"/>
                  </a:gs>
                  <a:gs pos="100000">
                    <a:srgbClr val="1BBC9D">
                      <a:lumMod val="65000"/>
                      <a:lumOff val="3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5DE-4334-8A6D-617670C47568}"/>
              </c:ext>
            </c:extLst>
          </c:dPt>
          <c:dPt>
            <c:idx val="3"/>
            <c:invertIfNegative val="0"/>
            <c:bubble3D val="0"/>
            <c:spPr>
              <a:gradFill flip="none" rotWithShape="1">
                <a:gsLst>
                  <a:gs pos="10000">
                    <a:srgbClr val="3498DB"/>
                  </a:gs>
                  <a:gs pos="100000">
                    <a:srgbClr val="1BBC9D">
                      <a:lumMod val="65000"/>
                      <a:lumOff val="3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5DE-4334-8A6D-617670C47568}"/>
              </c:ext>
            </c:extLst>
          </c:dPt>
          <c:dPt>
            <c:idx val="4"/>
            <c:invertIfNegative val="0"/>
            <c:bubble3D val="0"/>
            <c:spPr>
              <a:gradFill flip="none" rotWithShape="1">
                <a:gsLst>
                  <a:gs pos="10000">
                    <a:srgbClr val="3498DB"/>
                  </a:gs>
                  <a:gs pos="100000">
                    <a:srgbClr val="1BBC9D">
                      <a:lumMod val="65000"/>
                      <a:lumOff val="3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5DE-4334-8A6D-617670C47568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7</c:v>
                </c:pt>
                <c:pt idx="4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5DE-4334-8A6D-617670C475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4709072"/>
        <c:axId val="-4713968"/>
      </c:barChart>
      <c:catAx>
        <c:axId val="-4709072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t-BR"/>
          </a:p>
        </c:txPr>
        <c:crossAx val="-4713968"/>
        <c:crosses val="autoZero"/>
        <c:auto val="1"/>
        <c:lblAlgn val="ctr"/>
        <c:lblOffset val="100"/>
        <c:noMultiLvlLbl val="0"/>
      </c:catAx>
      <c:valAx>
        <c:axId val="-47139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t-BR"/>
          </a:p>
        </c:txPr>
        <c:crossAx val="-4709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1">
              <a:lumMod val="65000"/>
              <a:lumOff val="35000"/>
            </a:schemeClr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395607606997336E-2"/>
          <c:y val="3.8933690657474936E-2"/>
          <c:w val="0.94260439239300264"/>
          <c:h val="0.859460803221268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10000">
                  <a:srgbClr val="3498DB"/>
                </a:gs>
                <a:gs pos="100000">
                  <a:srgbClr val="1BBC9D">
                    <a:lumMod val="65000"/>
                    <a:lumOff val="35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10000">
                    <a:srgbClr val="3498DB"/>
                  </a:gs>
                  <a:gs pos="100000">
                    <a:srgbClr val="1BBC9D">
                      <a:lumMod val="65000"/>
                      <a:lumOff val="3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822-41E0-B643-9CCDCA329C3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10000">
                    <a:srgbClr val="3498DB"/>
                  </a:gs>
                  <a:gs pos="100000">
                    <a:srgbClr val="1BBC9D">
                      <a:lumMod val="65000"/>
                      <a:lumOff val="3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822-41E0-B643-9CCDCA329C3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10000">
                    <a:srgbClr val="3498DB"/>
                  </a:gs>
                  <a:gs pos="100000">
                    <a:srgbClr val="1BBC9D">
                      <a:lumMod val="65000"/>
                      <a:lumOff val="3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822-41E0-B643-9CCDCA329C3D}"/>
              </c:ext>
            </c:extLst>
          </c:dPt>
          <c:dPt>
            <c:idx val="3"/>
            <c:invertIfNegative val="0"/>
            <c:bubble3D val="0"/>
            <c:spPr>
              <a:gradFill flip="none" rotWithShape="1">
                <a:gsLst>
                  <a:gs pos="10000">
                    <a:srgbClr val="3498DB"/>
                  </a:gs>
                  <a:gs pos="100000">
                    <a:srgbClr val="1BBC9D">
                      <a:lumMod val="65000"/>
                      <a:lumOff val="3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822-41E0-B643-9CCDCA329C3D}"/>
              </c:ext>
            </c:extLst>
          </c:dPt>
          <c:dPt>
            <c:idx val="4"/>
            <c:invertIfNegative val="0"/>
            <c:bubble3D val="0"/>
            <c:spPr>
              <a:gradFill flip="none" rotWithShape="1">
                <a:gsLst>
                  <a:gs pos="10000">
                    <a:srgbClr val="3498DB"/>
                  </a:gs>
                  <a:gs pos="100000">
                    <a:srgbClr val="1BBC9D">
                      <a:lumMod val="65000"/>
                      <a:lumOff val="3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822-41E0-B643-9CCDCA329C3D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7</c:v>
                </c:pt>
                <c:pt idx="4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822-41E0-B643-9CCDCA329C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4714512"/>
        <c:axId val="-4722128"/>
      </c:barChart>
      <c:catAx>
        <c:axId val="-4714512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t-BR"/>
          </a:p>
        </c:txPr>
        <c:crossAx val="-4722128"/>
        <c:crosses val="autoZero"/>
        <c:auto val="1"/>
        <c:lblAlgn val="ctr"/>
        <c:lblOffset val="100"/>
        <c:noMultiLvlLbl val="0"/>
      </c:catAx>
      <c:valAx>
        <c:axId val="-47221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t-BR"/>
          </a:p>
        </c:txPr>
        <c:crossAx val="-471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1">
              <a:lumMod val="65000"/>
              <a:lumOff val="35000"/>
            </a:schemeClr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8A683-87DE-4497-88C9-56AAA8AF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4B54-4C50-446E-910C-E92FA435D85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B1CC7-B078-4918-A19B-5207D6E0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F4EC5-CD26-4F33-82D9-E26F4FDE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AEE6-F4FC-464B-AE2D-474CCDBF27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0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48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948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with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6193723" y="4045903"/>
            <a:ext cx="2216852" cy="1246982"/>
          </a:xfrm>
          <a:effectLst/>
        </p:spPr>
        <p:txBody>
          <a:bodyPr>
            <a:normAutofit/>
          </a:bodyPr>
          <a:lstStyle>
            <a:lvl1pPr marL="0" indent="0" algn="ctr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3803742" y="4061071"/>
            <a:ext cx="2216852" cy="1246982"/>
          </a:xfrm>
          <a:effectLst/>
        </p:spPr>
        <p:txBody>
          <a:bodyPr>
            <a:normAutofit/>
          </a:bodyPr>
          <a:lstStyle>
            <a:lvl1pPr marL="0" indent="0" algn="ctr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8583704" y="4045903"/>
            <a:ext cx="2216852" cy="1246982"/>
          </a:xfrm>
          <a:effectLst/>
        </p:spPr>
        <p:txBody>
          <a:bodyPr>
            <a:normAutofit/>
          </a:bodyPr>
          <a:lstStyle>
            <a:lvl1pPr marL="0" indent="0" algn="ctr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1413761" y="4045903"/>
            <a:ext cx="2216852" cy="1246982"/>
          </a:xfrm>
          <a:effectLst/>
        </p:spPr>
        <p:txBody>
          <a:bodyPr>
            <a:normAutofit/>
          </a:bodyPr>
          <a:lstStyle>
            <a:lvl1pPr marL="0" indent="0" algn="ctr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6200164" y="1592508"/>
            <a:ext cx="2216852" cy="1246982"/>
          </a:xfrm>
          <a:effectLst/>
        </p:spPr>
        <p:txBody>
          <a:bodyPr>
            <a:normAutofit/>
          </a:bodyPr>
          <a:lstStyle>
            <a:lvl1pPr marL="0" indent="0" algn="ctr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3803742" y="1607676"/>
            <a:ext cx="2216852" cy="1246982"/>
          </a:xfrm>
          <a:effectLst/>
        </p:spPr>
        <p:txBody>
          <a:bodyPr>
            <a:normAutofit/>
          </a:bodyPr>
          <a:lstStyle>
            <a:lvl1pPr marL="0" indent="0" algn="ctr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8590145" y="1607676"/>
            <a:ext cx="2216852" cy="1246982"/>
          </a:xfrm>
          <a:effectLst/>
        </p:spPr>
        <p:txBody>
          <a:bodyPr>
            <a:normAutofit/>
          </a:bodyPr>
          <a:lstStyle>
            <a:lvl1pPr marL="0" indent="0" algn="ctr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1420202" y="1592508"/>
            <a:ext cx="2216852" cy="1246982"/>
          </a:xfrm>
          <a:effectLst/>
        </p:spPr>
        <p:txBody>
          <a:bodyPr>
            <a:normAutofit/>
          </a:bodyPr>
          <a:lstStyle>
            <a:lvl1pPr marL="0" indent="0" algn="ctr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9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30EE5C91-D4CB-CC41-A913-D2B21F47B4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40005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673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604933" y="0"/>
            <a:ext cx="6587067" cy="6858000"/>
          </a:xfrm>
          <a:prstGeom prst="rect">
            <a:avLst/>
          </a:prstGeom>
        </p:spPr>
        <p:txBody>
          <a:bodyPr lIns="91422" tIns="45711" rIns="91422" bIns="45711" anchor="ctr">
            <a:normAutofit/>
          </a:bodyPr>
          <a:lstStyle>
            <a:lvl1pPr marL="0" indent="0" algn="ctr">
              <a:buNone/>
              <a:defRPr sz="1333" baseline="0">
                <a:solidFill>
                  <a:schemeClr val="bg1">
                    <a:lumMod val="65000"/>
                  </a:schemeClr>
                </a:solidFill>
                <a:latin typeface="+mn-lt"/>
                <a:cs typeface="Rockwell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20111" y="443429"/>
            <a:ext cx="11379200" cy="648772"/>
          </a:xfrm>
          <a:prstGeom prst="rect">
            <a:avLst/>
          </a:prstGeom>
        </p:spPr>
        <p:txBody>
          <a:bodyPr/>
          <a:lstStyle>
            <a:lvl1pPr marL="0" indent="0" algn="l" defTabSz="609443" rtl="0" eaLnBrk="1" latinLnBrk="0" hangingPunct="1">
              <a:spcBef>
                <a:spcPct val="0"/>
              </a:spcBef>
              <a:buNone/>
              <a:defRPr lang="en-US" sz="4267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/>
                <a:ea typeface="+mj-ea"/>
                <a:cs typeface="Roboto condensed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06400" y="1013885"/>
            <a:ext cx="6502400" cy="484716"/>
          </a:xfrm>
          <a:prstGeom prst="rect">
            <a:avLst/>
          </a:prstGeom>
        </p:spPr>
        <p:txBody>
          <a:bodyPr/>
          <a:lstStyle>
            <a:lvl1pPr marL="0" indent="0">
              <a:defRPr lang="en-US" sz="1867" b="0" kern="1200" dirty="0">
                <a:solidFill>
                  <a:schemeClr val="bg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  <a:cs typeface="+mj-cs"/>
              </a:defRPr>
            </a:lvl1pPr>
          </a:lstStyle>
          <a:p>
            <a:pPr marL="0" lvl="0" algn="l" defTabSz="1219170" rtl="0" eaLnBrk="1" latinLnBrk="0" hangingPunct="1">
              <a:spcBef>
                <a:spcPct val="0"/>
              </a:spcBef>
              <a:buNone/>
              <a:defRPr/>
            </a:pPr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52652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3D2E6-8488-44E9-9997-14673C76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177E2-2B9B-43C3-A042-7965E9279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499C3-D03A-47D7-ACD5-356B3A4A8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34B54-4C50-446E-910C-E92FA435D85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5E91C-0840-4FDE-A11B-241725A54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5479E-C735-4C76-820C-FDDFB4D56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CAEE6-F4FC-464B-AE2D-474CCDBF27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1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6" r:id="rId2"/>
    <p:sldLayoutId id="2147483687" r:id="rId3"/>
    <p:sldLayoutId id="2147483688" r:id="rId4"/>
    <p:sldLayoutId id="2147483716" r:id="rId5"/>
    <p:sldLayoutId id="214748371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80D08CE-B6E3-40B4-A8A6-FAA20FB6EF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3498DB">
                  <a:alpha val="90000"/>
                </a:srgbClr>
              </a:gs>
              <a:gs pos="100000">
                <a:srgbClr val="1BBC9D">
                  <a:lumMod val="65000"/>
                  <a:lumOff val="35000"/>
                  <a:alpha val="9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B714D6-9AA1-4A7E-9E15-4CCEB027D007}"/>
              </a:ext>
            </a:extLst>
          </p:cNvPr>
          <p:cNvSpPr txBox="1"/>
          <p:nvPr/>
        </p:nvSpPr>
        <p:spPr>
          <a:xfrm>
            <a:off x="5684721" y="4333938"/>
            <a:ext cx="53799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REPORT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4AEE42-D57F-49A9-A068-00FB9FB8F6D9}"/>
              </a:ext>
            </a:extLst>
          </p:cNvPr>
          <p:cNvSpPr txBox="1"/>
          <p:nvPr/>
        </p:nvSpPr>
        <p:spPr>
          <a:xfrm>
            <a:off x="5760921" y="5553075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Multipurpose PowerPoint Template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B73E517-7AB3-4FE7-9B93-F9FE0E70B54F}"/>
              </a:ext>
            </a:extLst>
          </p:cNvPr>
          <p:cNvSpPr/>
          <p:nvPr/>
        </p:nvSpPr>
        <p:spPr>
          <a:xfrm>
            <a:off x="1429731" y="2444487"/>
            <a:ext cx="3953904" cy="4413513"/>
          </a:xfrm>
          <a:custGeom>
            <a:avLst/>
            <a:gdLst>
              <a:gd name="connsiteX0" fmla="*/ 1152173 w 3953904"/>
              <a:gd name="connsiteY0" fmla="*/ 919219 h 4413513"/>
              <a:gd name="connsiteX1" fmla="*/ 1152173 w 3953904"/>
              <a:gd name="connsiteY1" fmla="*/ 2272865 h 4413513"/>
              <a:gd name="connsiteX2" fmla="*/ 1989544 w 3953904"/>
              <a:gd name="connsiteY2" fmla="*/ 2272865 h 4413513"/>
              <a:gd name="connsiteX3" fmla="*/ 2534150 w 3953904"/>
              <a:gd name="connsiteY3" fmla="*/ 2096576 h 4413513"/>
              <a:gd name="connsiteX4" fmla="*/ 2726179 w 3953904"/>
              <a:gd name="connsiteY4" fmla="*/ 1586598 h 4413513"/>
              <a:gd name="connsiteX5" fmla="*/ 2534150 w 3953904"/>
              <a:gd name="connsiteY5" fmla="*/ 1092360 h 4413513"/>
              <a:gd name="connsiteX6" fmla="*/ 1989544 w 3953904"/>
              <a:gd name="connsiteY6" fmla="*/ 919219 h 4413513"/>
              <a:gd name="connsiteX7" fmla="*/ 0 w 3953904"/>
              <a:gd name="connsiteY7" fmla="*/ 0 h 4413513"/>
              <a:gd name="connsiteX8" fmla="*/ 1983248 w 3953904"/>
              <a:gd name="connsiteY8" fmla="*/ 0 h 4413513"/>
              <a:gd name="connsiteX9" fmla="*/ 3340041 w 3953904"/>
              <a:gd name="connsiteY9" fmla="*/ 406093 h 4413513"/>
              <a:gd name="connsiteX10" fmla="*/ 3821687 w 3953904"/>
              <a:gd name="connsiteY10" fmla="*/ 1548822 h 4413513"/>
              <a:gd name="connsiteX11" fmla="*/ 3620214 w 3953904"/>
              <a:gd name="connsiteY11" fmla="*/ 2408229 h 4413513"/>
              <a:gd name="connsiteX12" fmla="*/ 3034684 w 3953904"/>
              <a:gd name="connsiteY12" fmla="*/ 2971724 h 4413513"/>
              <a:gd name="connsiteX13" fmla="*/ 3953904 w 3953904"/>
              <a:gd name="connsiteY13" fmla="*/ 4413513 h 4413513"/>
              <a:gd name="connsiteX14" fmla="*/ 2650626 w 3953904"/>
              <a:gd name="connsiteY14" fmla="*/ 4413513 h 4413513"/>
              <a:gd name="connsiteX15" fmla="*/ 2008432 w 3953904"/>
              <a:gd name="connsiteY15" fmla="*/ 3192084 h 4413513"/>
              <a:gd name="connsiteX16" fmla="*/ 1983248 w 3953904"/>
              <a:gd name="connsiteY16" fmla="*/ 3192084 h 4413513"/>
              <a:gd name="connsiteX17" fmla="*/ 1152173 w 3953904"/>
              <a:gd name="connsiteY17" fmla="*/ 3192084 h 4413513"/>
              <a:gd name="connsiteX18" fmla="*/ 1152173 w 3953904"/>
              <a:gd name="connsiteY18" fmla="*/ 4413513 h 4413513"/>
              <a:gd name="connsiteX19" fmla="*/ 0 w 3953904"/>
              <a:gd name="connsiteY19" fmla="*/ 4413513 h 441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53904" h="4413513">
                <a:moveTo>
                  <a:pt x="1152173" y="919219"/>
                </a:moveTo>
                <a:lnTo>
                  <a:pt x="1152173" y="2272865"/>
                </a:lnTo>
                <a:lnTo>
                  <a:pt x="1989544" y="2272865"/>
                </a:lnTo>
                <a:cubicBezTo>
                  <a:pt x="2224595" y="2272865"/>
                  <a:pt x="2406131" y="2214102"/>
                  <a:pt x="2534150" y="2096576"/>
                </a:cubicBezTo>
                <a:cubicBezTo>
                  <a:pt x="2662169" y="1979050"/>
                  <a:pt x="2726179" y="1809057"/>
                  <a:pt x="2726179" y="1586598"/>
                </a:cubicBezTo>
                <a:cubicBezTo>
                  <a:pt x="2726179" y="1372533"/>
                  <a:pt x="2662169" y="1207787"/>
                  <a:pt x="2534150" y="1092360"/>
                </a:cubicBezTo>
                <a:cubicBezTo>
                  <a:pt x="2406131" y="976933"/>
                  <a:pt x="2224595" y="919219"/>
                  <a:pt x="1989544" y="919219"/>
                </a:cubicBezTo>
                <a:close/>
                <a:moveTo>
                  <a:pt x="0" y="0"/>
                </a:moveTo>
                <a:lnTo>
                  <a:pt x="1983248" y="0"/>
                </a:lnTo>
                <a:cubicBezTo>
                  <a:pt x="2566679" y="0"/>
                  <a:pt x="3018944" y="135364"/>
                  <a:pt x="3340041" y="406093"/>
                </a:cubicBezTo>
                <a:cubicBezTo>
                  <a:pt x="3661138" y="676822"/>
                  <a:pt x="3821687" y="1057732"/>
                  <a:pt x="3821687" y="1548822"/>
                </a:cubicBezTo>
                <a:cubicBezTo>
                  <a:pt x="3821687" y="1880412"/>
                  <a:pt x="3754530" y="2166882"/>
                  <a:pt x="3620214" y="2408229"/>
                </a:cubicBezTo>
                <a:cubicBezTo>
                  <a:pt x="3485899" y="2649577"/>
                  <a:pt x="3290723" y="2837408"/>
                  <a:pt x="3034684" y="2971724"/>
                </a:cubicBezTo>
                <a:lnTo>
                  <a:pt x="3953904" y="4413513"/>
                </a:lnTo>
                <a:lnTo>
                  <a:pt x="2650626" y="4413513"/>
                </a:lnTo>
                <a:lnTo>
                  <a:pt x="2008432" y="3192084"/>
                </a:lnTo>
                <a:lnTo>
                  <a:pt x="1983248" y="3192084"/>
                </a:lnTo>
                <a:lnTo>
                  <a:pt x="1152173" y="3192084"/>
                </a:lnTo>
                <a:lnTo>
                  <a:pt x="1152173" y="4413513"/>
                </a:lnTo>
                <a:lnTo>
                  <a:pt x="0" y="4413513"/>
                </a:lnTo>
                <a:close/>
              </a:path>
            </a:pathLst>
          </a:custGeom>
          <a:solidFill>
            <a:srgbClr val="E7E6E6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50FCA2A-A0CC-4A15-973F-B2010C7472DF}"/>
              </a:ext>
            </a:extLst>
          </p:cNvPr>
          <p:cNvGrpSpPr/>
          <p:nvPr/>
        </p:nvGrpSpPr>
        <p:grpSpPr>
          <a:xfrm>
            <a:off x="3871677" y="495363"/>
            <a:ext cx="4687502" cy="799771"/>
            <a:chOff x="3529436" y="495363"/>
            <a:chExt cx="4687502" cy="79977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33A89-E214-4CC5-97C0-95723E729E3C}"/>
                </a:ext>
              </a:extLst>
            </p:cNvPr>
            <p:cNvSpPr/>
            <p:nvPr/>
          </p:nvSpPr>
          <p:spPr>
            <a:xfrm rot="5400000">
              <a:off x="5850324" y="930529"/>
              <a:ext cx="45719" cy="683491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8A993CE-C60B-44D1-AD46-A437EF0C5953}"/>
                </a:ext>
              </a:extLst>
            </p:cNvPr>
            <p:cNvGrpSpPr/>
            <p:nvPr/>
          </p:nvGrpSpPr>
          <p:grpSpPr>
            <a:xfrm>
              <a:off x="3529436" y="495363"/>
              <a:ext cx="4687502" cy="739138"/>
              <a:chOff x="3332201" y="495363"/>
              <a:chExt cx="4687502" cy="73913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F8F9BC-F42C-4B33-9380-F985B493DD5F}"/>
                  </a:ext>
                </a:extLst>
              </p:cNvPr>
              <p:cNvSpPr txBox="1"/>
              <p:nvPr/>
            </p:nvSpPr>
            <p:spPr>
              <a:xfrm>
                <a:off x="3332201" y="495363"/>
                <a:ext cx="46875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Roboto" panose="02000000000000000000" pitchFamily="2" charset="0"/>
                    <a:cs typeface="Open Sans Extrabold" panose="020B0906030804020204" pitchFamily="34" charset="0"/>
                  </a:rPr>
                  <a:t>COMPARISON CHART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42C9E2-8B35-47E8-B05C-847465275209}"/>
                  </a:ext>
                </a:extLst>
              </p:cNvPr>
              <p:cNvSpPr txBox="1"/>
              <p:nvPr/>
            </p:nvSpPr>
            <p:spPr>
              <a:xfrm>
                <a:off x="4670704" y="957502"/>
                <a:ext cx="20104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put your great subtitle here</a:t>
                </a:r>
              </a:p>
            </p:txBody>
          </p:sp>
        </p:grpSp>
      </p:grpSp>
      <p:sp>
        <p:nvSpPr>
          <p:cNvPr id="86" name="Rectangle 48">
            <a:extLst>
              <a:ext uri="{FF2B5EF4-FFF2-40B4-BE49-F238E27FC236}">
                <a16:creationId xmlns:a16="http://schemas.microsoft.com/office/drawing/2014/main" id="{CE44520C-2C5B-422A-ABE0-AF76FC761125}"/>
              </a:ext>
            </a:extLst>
          </p:cNvPr>
          <p:cNvSpPr>
            <a:spLocks/>
          </p:cNvSpPr>
          <p:nvPr/>
        </p:nvSpPr>
        <p:spPr bwMode="auto">
          <a:xfrm>
            <a:off x="5734146" y="2113899"/>
            <a:ext cx="55457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49">
            <a:extLst>
              <a:ext uri="{FF2B5EF4-FFF2-40B4-BE49-F238E27FC236}">
                <a16:creationId xmlns:a16="http://schemas.microsoft.com/office/drawing/2014/main" id="{7EDE1F02-A825-47C3-9608-1DB9801EC67F}"/>
              </a:ext>
            </a:extLst>
          </p:cNvPr>
          <p:cNvSpPr>
            <a:spLocks/>
          </p:cNvSpPr>
          <p:nvPr/>
        </p:nvSpPr>
        <p:spPr bwMode="auto">
          <a:xfrm>
            <a:off x="886034" y="1756676"/>
            <a:ext cx="1608978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867"/>
              </a:lnSpc>
              <a:spcAft>
                <a:spcPts val="1600"/>
              </a:spcAft>
            </a:pPr>
            <a:r>
              <a:rPr lang="en-US" b="1" dirty="0">
                <a:solidFill>
                  <a:srgbClr val="34495E"/>
                </a:solidFill>
                <a:latin typeface="Montserrat" panose="00000500000000000000" pitchFamily="2" charset="0"/>
                <a:ea typeface="Roboto" panose="02000000000000000000" pitchFamily="2" charset="0"/>
                <a:sym typeface="Source Sans Pro" charset="0"/>
              </a:rPr>
              <a:t>DEFINITION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8388AB7-5A82-4F98-AB8F-C91311889792}"/>
              </a:ext>
            </a:extLst>
          </p:cNvPr>
          <p:cNvSpPr txBox="1"/>
          <p:nvPr/>
        </p:nvSpPr>
        <p:spPr>
          <a:xfrm>
            <a:off x="886034" y="2115343"/>
            <a:ext cx="4386828" cy="3851117"/>
          </a:xfrm>
          <a:prstGeom prst="rect">
            <a:avLst/>
          </a:prstGeom>
          <a:noFill/>
        </p:spPr>
        <p:txBody>
          <a:bodyPr wrap="square" lIns="0" tIns="0" rIns="0" bIns="0" numCol="1" spcCol="959784">
            <a:noAutofit/>
          </a:bodyPr>
          <a:lstStyle/>
          <a:p>
            <a:pPr lvl="0"/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popularised in the 1960s with the release of </a:t>
            </a:r>
            <a:r>
              <a:rPr lang="en-IN" sz="12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Letraset</a:t>
            </a:r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sheets containing Lorem Ipsum passages, and more recently with desktop publishing software like Aldus PageMaker including versions of Lorem Ipsum.</a:t>
            </a:r>
          </a:p>
          <a:p>
            <a:pPr lvl="0"/>
            <a:endParaRPr lang="en-IN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IN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popularised in the 1960s with the release of </a:t>
            </a:r>
            <a:r>
              <a:rPr lang="en-IN" sz="12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Letraset</a:t>
            </a:r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sheets containing Lorem Ipsum passages, and more recently with desktop publishing software like Aldus PageMaker including versions of Lorem Ipsum.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 49">
            <a:extLst>
              <a:ext uri="{FF2B5EF4-FFF2-40B4-BE49-F238E27FC236}">
                <a16:creationId xmlns:a16="http://schemas.microsoft.com/office/drawing/2014/main" id="{757AB60F-463F-4473-A983-C0F821B1A59F}"/>
              </a:ext>
            </a:extLst>
          </p:cNvPr>
          <p:cNvSpPr>
            <a:spLocks/>
          </p:cNvSpPr>
          <p:nvPr/>
        </p:nvSpPr>
        <p:spPr bwMode="auto">
          <a:xfrm>
            <a:off x="5734146" y="1756676"/>
            <a:ext cx="1748877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ts val="1867"/>
              </a:lnSpc>
              <a:spcAft>
                <a:spcPts val="1600"/>
              </a:spcAft>
            </a:pPr>
            <a:r>
              <a:rPr lang="en-US" b="1" dirty="0">
                <a:solidFill>
                  <a:srgbClr val="34495E"/>
                </a:solidFill>
                <a:latin typeface="Montserrat" panose="00000500000000000000" pitchFamily="2" charset="0"/>
                <a:ea typeface="Roboto" panose="02000000000000000000" pitchFamily="2" charset="0"/>
                <a:sym typeface="Source Sans Pro" charset="0"/>
              </a:rPr>
              <a:t>DATA REPORT </a:t>
            </a:r>
          </a:p>
        </p:txBody>
      </p:sp>
      <p:graphicFrame>
        <p:nvGraphicFramePr>
          <p:cNvPr id="133" name="Chart 132">
            <a:extLst>
              <a:ext uri="{FF2B5EF4-FFF2-40B4-BE49-F238E27FC236}">
                <a16:creationId xmlns:a16="http://schemas.microsoft.com/office/drawing/2014/main" id="{DD2CF9B7-9B0A-48C8-A62D-7DF18ED006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8063391"/>
              </p:ext>
            </p:extLst>
          </p:nvPr>
        </p:nvGraphicFramePr>
        <p:xfrm>
          <a:off x="7781008" y="3414229"/>
          <a:ext cx="1505036" cy="2545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4" name="Chart 133">
            <a:extLst>
              <a:ext uri="{FF2B5EF4-FFF2-40B4-BE49-F238E27FC236}">
                <a16:creationId xmlns:a16="http://schemas.microsoft.com/office/drawing/2014/main" id="{61D2AACF-FA42-4DC2-944E-26D714CBB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8345375"/>
              </p:ext>
            </p:extLst>
          </p:nvPr>
        </p:nvGraphicFramePr>
        <p:xfrm>
          <a:off x="9822094" y="3420813"/>
          <a:ext cx="1505036" cy="2545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5" name="Chart 134">
            <a:extLst>
              <a:ext uri="{FF2B5EF4-FFF2-40B4-BE49-F238E27FC236}">
                <a16:creationId xmlns:a16="http://schemas.microsoft.com/office/drawing/2014/main" id="{0F217671-09EE-4088-96A5-5970469CBA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170782"/>
              </p:ext>
            </p:extLst>
          </p:nvPr>
        </p:nvGraphicFramePr>
        <p:xfrm>
          <a:off x="5757268" y="3414229"/>
          <a:ext cx="1505036" cy="2545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6980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50FCA2A-A0CC-4A15-973F-B2010C7472DF}"/>
              </a:ext>
            </a:extLst>
          </p:cNvPr>
          <p:cNvGrpSpPr/>
          <p:nvPr/>
        </p:nvGrpSpPr>
        <p:grpSpPr>
          <a:xfrm>
            <a:off x="4446353" y="495363"/>
            <a:ext cx="3538148" cy="799771"/>
            <a:chOff x="4104112" y="495363"/>
            <a:chExt cx="3538148" cy="79977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33A89-E214-4CC5-97C0-95723E729E3C}"/>
                </a:ext>
              </a:extLst>
            </p:cNvPr>
            <p:cNvSpPr/>
            <p:nvPr/>
          </p:nvSpPr>
          <p:spPr>
            <a:xfrm rot="5400000">
              <a:off x="5850324" y="930529"/>
              <a:ext cx="45719" cy="683491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8A993CE-C60B-44D1-AD46-A437EF0C5953}"/>
                </a:ext>
              </a:extLst>
            </p:cNvPr>
            <p:cNvGrpSpPr/>
            <p:nvPr/>
          </p:nvGrpSpPr>
          <p:grpSpPr>
            <a:xfrm>
              <a:off x="4104112" y="495363"/>
              <a:ext cx="3538148" cy="739138"/>
              <a:chOff x="3906877" y="495363"/>
              <a:chExt cx="3538148" cy="73913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F8F9BC-F42C-4B33-9380-F985B493DD5F}"/>
                  </a:ext>
                </a:extLst>
              </p:cNvPr>
              <p:cNvSpPr txBox="1"/>
              <p:nvPr/>
            </p:nvSpPr>
            <p:spPr>
              <a:xfrm>
                <a:off x="3906877" y="495363"/>
                <a:ext cx="35381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Roboto" panose="02000000000000000000" pitchFamily="2" charset="0"/>
                    <a:cs typeface="Open Sans Extrabold" panose="020B0906030804020204" pitchFamily="34" charset="0"/>
                  </a:rPr>
                  <a:t>GEAR DIAGRAM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42C9E2-8B35-47E8-B05C-847465275209}"/>
                  </a:ext>
                </a:extLst>
              </p:cNvPr>
              <p:cNvSpPr txBox="1"/>
              <p:nvPr/>
            </p:nvSpPr>
            <p:spPr>
              <a:xfrm>
                <a:off x="4670704" y="957502"/>
                <a:ext cx="20104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put your great subtitle here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4FB323-5B73-4DA4-810A-7D33BC42C10A}"/>
              </a:ext>
            </a:extLst>
          </p:cNvPr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  <a:solidFill>
            <a:srgbClr val="34495E"/>
          </a:solidFill>
        </p:grpSpPr>
        <p:sp>
          <p:nvSpPr>
            <p:cNvPr id="13" name="Freeform 245">
              <a:extLst>
                <a:ext uri="{FF2B5EF4-FFF2-40B4-BE49-F238E27FC236}">
                  <a16:creationId xmlns:a16="http://schemas.microsoft.com/office/drawing/2014/main" id="{947E48F5-2782-40E2-A31D-53EC512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246">
              <a:extLst>
                <a:ext uri="{FF2B5EF4-FFF2-40B4-BE49-F238E27FC236}">
                  <a16:creationId xmlns:a16="http://schemas.microsoft.com/office/drawing/2014/main" id="{E7FA7B78-AD2A-4FFF-B0AD-3CE4ACEE4E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BF06F1-6DBB-4BA9-A546-F83945739B38}"/>
              </a:ext>
            </a:extLst>
          </p:cNvPr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  <a:solidFill>
            <a:srgbClr val="34495E"/>
          </a:solidFill>
        </p:grpSpPr>
        <p:sp>
          <p:nvSpPr>
            <p:cNvPr id="21" name="Freeform 240">
              <a:extLst>
                <a:ext uri="{FF2B5EF4-FFF2-40B4-BE49-F238E27FC236}">
                  <a16:creationId xmlns:a16="http://schemas.microsoft.com/office/drawing/2014/main" id="{A45455A3-4E82-4A67-983B-EBA9B33CD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3498DB"/>
                </a:gs>
                <a:gs pos="100000">
                  <a:srgbClr val="1BBC9D">
                    <a:lumMod val="65000"/>
                    <a:lumOff val="3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" name="Freeform 247">
              <a:extLst>
                <a:ext uri="{FF2B5EF4-FFF2-40B4-BE49-F238E27FC236}">
                  <a16:creationId xmlns:a16="http://schemas.microsoft.com/office/drawing/2014/main" id="{ECE91303-E0BF-4955-9CEF-86E1BEC80D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3498DB"/>
                </a:gs>
                <a:gs pos="100000">
                  <a:srgbClr val="1BBC9D">
                    <a:lumMod val="65000"/>
                    <a:lumOff val="3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186D8F-A0DF-418E-9B43-337C02498214}"/>
              </a:ext>
            </a:extLst>
          </p:cNvPr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  <a:solidFill>
            <a:srgbClr val="34495E"/>
          </a:solidFill>
        </p:grpSpPr>
        <p:sp>
          <p:nvSpPr>
            <p:cNvPr id="24" name="Freeform 239">
              <a:extLst>
                <a:ext uri="{FF2B5EF4-FFF2-40B4-BE49-F238E27FC236}">
                  <a16:creationId xmlns:a16="http://schemas.microsoft.com/office/drawing/2014/main" id="{7C206257-1414-48EF-8603-1AC79518DA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8">
              <a:extLst>
                <a:ext uri="{FF2B5EF4-FFF2-40B4-BE49-F238E27FC236}">
                  <a16:creationId xmlns:a16="http://schemas.microsoft.com/office/drawing/2014/main" id="{54FBA54E-960D-444F-B551-32C810F3AA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57592D1-F41A-496D-965E-552893AE2039}"/>
              </a:ext>
            </a:extLst>
          </p:cNvPr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  <a:solidFill>
            <a:srgbClr val="34495E"/>
          </a:solidFill>
        </p:grpSpPr>
        <p:sp>
          <p:nvSpPr>
            <p:cNvPr id="27" name="Freeform 241">
              <a:extLst>
                <a:ext uri="{FF2B5EF4-FFF2-40B4-BE49-F238E27FC236}">
                  <a16:creationId xmlns:a16="http://schemas.microsoft.com/office/drawing/2014/main" id="{FACB9777-5FC6-48EF-9529-11BB398FF3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49">
              <a:extLst>
                <a:ext uri="{FF2B5EF4-FFF2-40B4-BE49-F238E27FC236}">
                  <a16:creationId xmlns:a16="http://schemas.microsoft.com/office/drawing/2014/main" id="{18526DFB-52D1-4486-A819-37CBEFE109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6C7CB00-A1C4-40AA-8DF5-C06DB85C896A}"/>
              </a:ext>
            </a:extLst>
          </p:cNvPr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  <a:solidFill>
            <a:srgbClr val="34495E"/>
          </a:solidFill>
        </p:grpSpPr>
        <p:sp>
          <p:nvSpPr>
            <p:cNvPr id="30" name="Freeform 242">
              <a:extLst>
                <a:ext uri="{FF2B5EF4-FFF2-40B4-BE49-F238E27FC236}">
                  <a16:creationId xmlns:a16="http://schemas.microsoft.com/office/drawing/2014/main" id="{EE1763CB-F72F-4EA9-A2FD-4A83E3F756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250">
              <a:extLst>
                <a:ext uri="{FF2B5EF4-FFF2-40B4-BE49-F238E27FC236}">
                  <a16:creationId xmlns:a16="http://schemas.microsoft.com/office/drawing/2014/main" id="{CFF97454-557F-4954-B37C-A03E2644FA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30" name="Rectangle 49">
            <a:extLst>
              <a:ext uri="{FF2B5EF4-FFF2-40B4-BE49-F238E27FC236}">
                <a16:creationId xmlns:a16="http://schemas.microsoft.com/office/drawing/2014/main" id="{5B643A83-90A7-425D-85B5-98620F5B397D}"/>
              </a:ext>
            </a:extLst>
          </p:cNvPr>
          <p:cNvSpPr>
            <a:spLocks/>
          </p:cNvSpPr>
          <p:nvPr/>
        </p:nvSpPr>
        <p:spPr bwMode="auto">
          <a:xfrm>
            <a:off x="4269314" y="1756676"/>
            <a:ext cx="1608978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867"/>
              </a:lnSpc>
              <a:spcAft>
                <a:spcPts val="1600"/>
              </a:spcAft>
            </a:pPr>
            <a:r>
              <a:rPr lang="en-US" b="1" dirty="0">
                <a:solidFill>
                  <a:srgbClr val="34495E"/>
                </a:solidFill>
                <a:latin typeface="Montserrat" panose="00000500000000000000" pitchFamily="2" charset="0"/>
                <a:ea typeface="Roboto" panose="02000000000000000000" pitchFamily="2" charset="0"/>
                <a:sym typeface="Source Sans Pro" charset="0"/>
              </a:rPr>
              <a:t>DEFINITION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B8A9904-70CC-42F4-A015-7199AE37864A}"/>
              </a:ext>
            </a:extLst>
          </p:cNvPr>
          <p:cNvSpPr txBox="1"/>
          <p:nvPr/>
        </p:nvSpPr>
        <p:spPr>
          <a:xfrm>
            <a:off x="4269314" y="2115343"/>
            <a:ext cx="2951353" cy="3851117"/>
          </a:xfrm>
          <a:prstGeom prst="rect">
            <a:avLst/>
          </a:prstGeom>
          <a:noFill/>
        </p:spPr>
        <p:txBody>
          <a:bodyPr wrap="square" lIns="0" tIns="0" rIns="0" bIns="0" numCol="1" spcCol="959784">
            <a:noAutofit/>
          </a:bodyPr>
          <a:lstStyle/>
          <a:p>
            <a:pPr lvl="0"/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popularised in the 1960s with the release of </a:t>
            </a:r>
            <a:r>
              <a:rPr lang="en-IN" sz="12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Letraset</a:t>
            </a:r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sheets containing Lorem Ipsum passages, and more recently with desktop publishing software like Aldus PageMaker including versions of Lorem Ipsum.</a:t>
            </a:r>
          </a:p>
          <a:p>
            <a:pPr lvl="0"/>
            <a:endParaRPr lang="en-IN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IN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1500s, when an unknown printer took a galley of type.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CFFB58F-CC1B-4B3C-B512-BCF90979D15D}"/>
              </a:ext>
            </a:extLst>
          </p:cNvPr>
          <p:cNvGrpSpPr/>
          <p:nvPr/>
        </p:nvGrpSpPr>
        <p:grpSpPr>
          <a:xfrm>
            <a:off x="711200" y="1844492"/>
            <a:ext cx="3220839" cy="851523"/>
            <a:chOff x="5075653" y="1254522"/>
            <a:chExt cx="2415629" cy="638642"/>
          </a:xfrm>
        </p:grpSpPr>
        <p:sp>
          <p:nvSpPr>
            <p:cNvPr id="133" name="Rounded Rectangle 115">
              <a:extLst>
                <a:ext uri="{FF2B5EF4-FFF2-40B4-BE49-F238E27FC236}">
                  <a16:creationId xmlns:a16="http://schemas.microsoft.com/office/drawing/2014/main" id="{3F92E29B-A357-4E52-93CA-EDBB4E23767C}"/>
                </a:ext>
              </a:extLst>
            </p:cNvPr>
            <p:cNvSpPr/>
            <p:nvPr/>
          </p:nvSpPr>
          <p:spPr>
            <a:xfrm>
              <a:off x="5075653" y="1376963"/>
              <a:ext cx="401324" cy="401324"/>
            </a:xfrm>
            <a:prstGeom prst="roundRect">
              <a:avLst>
                <a:gd name="adj" fmla="val 50000"/>
              </a:avLst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condensed"/>
                <a:cs typeface="Roboto condensed"/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EAAC9610-5B0C-4A6C-B41C-5ADC4F88E80E}"/>
                </a:ext>
              </a:extLst>
            </p:cNvPr>
            <p:cNvGrpSpPr/>
            <p:nvPr/>
          </p:nvGrpSpPr>
          <p:grpSpPr>
            <a:xfrm>
              <a:off x="5561881" y="1254522"/>
              <a:ext cx="1929401" cy="638642"/>
              <a:chOff x="4826000" y="920370"/>
              <a:chExt cx="1929401" cy="638642"/>
            </a:xfrm>
          </p:grpSpPr>
          <p:sp>
            <p:nvSpPr>
              <p:cNvPr id="135" name="텍스트 개체 틀 2">
                <a:extLst>
                  <a:ext uri="{FF2B5EF4-FFF2-40B4-BE49-F238E27FC236}">
                    <a16:creationId xmlns:a16="http://schemas.microsoft.com/office/drawing/2014/main" id="{9681BE85-5E4E-4EF8-815A-272192BA8A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26000" y="1115755"/>
                <a:ext cx="1929401" cy="443257"/>
              </a:xfrm>
              <a:prstGeom prst="rect">
                <a:avLst/>
              </a:prstGeom>
            </p:spPr>
            <p:txBody>
              <a:bodyPr vert="horz" lIns="121920" tIns="60960" rIns="121920" bIns="60960" rtlCol="0" anchor="t">
                <a:noAutofit/>
              </a:bodyPr>
              <a:lstStyle>
                <a:lvl1pPr marL="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000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Rockwel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14332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Ipsum has been the industry's standard dummy text ever since the 1500s, </a:t>
                </a:r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텍스트 개체 틀 2">
                <a:extLst>
                  <a:ext uri="{FF2B5EF4-FFF2-40B4-BE49-F238E27FC236}">
                    <a16:creationId xmlns:a16="http://schemas.microsoft.com/office/drawing/2014/main" id="{7D9A9FF4-E5F5-4223-A400-A198553808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26000" y="920370"/>
                <a:ext cx="1929401" cy="314465"/>
              </a:xfrm>
              <a:prstGeom prst="rect">
                <a:avLst/>
              </a:prstGeom>
            </p:spPr>
            <p:txBody>
              <a:bodyPr vert="horz" lIns="121920" tIns="60960" rIns="121920" bIns="60960" rtlCol="0" anchor="t">
                <a:noAutofit/>
              </a:bodyPr>
              <a:lstStyle>
                <a:lvl1pPr marL="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000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Rockwel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14400">
                  <a:lnSpc>
                    <a:spcPts val="1867"/>
                  </a:lnSpc>
                  <a:spcAft>
                    <a:spcPts val="1600"/>
                  </a:spcAft>
                </a:pPr>
                <a:r>
                  <a:rPr lang="en-US" altLang="ko-KR" sz="1600" dirty="0">
                    <a:solidFill>
                      <a:srgbClr val="34495E"/>
                    </a:solidFill>
                    <a:latin typeface="Montserrat" panose="00000500000000000000" pitchFamily="2" charset="0"/>
                    <a:ea typeface="Roboto" panose="02000000000000000000" pitchFamily="2" charset="0"/>
                    <a:cs typeface="+mn-cs"/>
                  </a:rPr>
                  <a:t>Business chart 01</a:t>
                </a: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2C24F45-0577-4B1B-A4DA-D5A2E42DD83B}"/>
              </a:ext>
            </a:extLst>
          </p:cNvPr>
          <p:cNvGrpSpPr/>
          <p:nvPr/>
        </p:nvGrpSpPr>
        <p:grpSpPr>
          <a:xfrm>
            <a:off x="711200" y="2959557"/>
            <a:ext cx="3225152" cy="852064"/>
            <a:chOff x="5072418" y="2062568"/>
            <a:chExt cx="2418864" cy="639048"/>
          </a:xfrm>
        </p:grpSpPr>
        <p:sp>
          <p:nvSpPr>
            <p:cNvPr id="138" name="Rounded Rectangle 125">
              <a:extLst>
                <a:ext uri="{FF2B5EF4-FFF2-40B4-BE49-F238E27FC236}">
                  <a16:creationId xmlns:a16="http://schemas.microsoft.com/office/drawing/2014/main" id="{B98F7F32-FEEE-4A40-ADE9-550DAC91ABC7}"/>
                </a:ext>
              </a:extLst>
            </p:cNvPr>
            <p:cNvSpPr/>
            <p:nvPr/>
          </p:nvSpPr>
          <p:spPr>
            <a:xfrm>
              <a:off x="5072418" y="2181262"/>
              <a:ext cx="401324" cy="401324"/>
            </a:xfrm>
            <a:prstGeom prst="roundRect">
              <a:avLst>
                <a:gd name="adj" fmla="val 50000"/>
              </a:avLst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condensed"/>
                <a:cs typeface="Roboto condensed"/>
              </a:endParaRP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0B084CE9-E5E5-4D58-8BB5-FB183C1A4799}"/>
                </a:ext>
              </a:extLst>
            </p:cNvPr>
            <p:cNvGrpSpPr/>
            <p:nvPr/>
          </p:nvGrpSpPr>
          <p:grpSpPr>
            <a:xfrm>
              <a:off x="5561881" y="2062568"/>
              <a:ext cx="1929401" cy="639048"/>
              <a:chOff x="4826000" y="920370"/>
              <a:chExt cx="1929401" cy="639048"/>
            </a:xfrm>
          </p:grpSpPr>
          <p:sp>
            <p:nvSpPr>
              <p:cNvPr id="140" name="텍스트 개체 틀 2">
                <a:extLst>
                  <a:ext uri="{FF2B5EF4-FFF2-40B4-BE49-F238E27FC236}">
                    <a16:creationId xmlns:a16="http://schemas.microsoft.com/office/drawing/2014/main" id="{0BF8BACC-026C-49B7-9F80-763EFB99C6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26000" y="1116161"/>
                <a:ext cx="1929401" cy="443257"/>
              </a:xfrm>
              <a:prstGeom prst="rect">
                <a:avLst/>
              </a:prstGeom>
            </p:spPr>
            <p:txBody>
              <a:bodyPr vert="horz" lIns="121920" tIns="60960" rIns="121920" bIns="60960" rtlCol="0" anchor="t">
                <a:noAutofit/>
              </a:bodyPr>
              <a:lstStyle>
                <a:lvl1pPr marL="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000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Rockwel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14332"/>
                <a:r>
                  <a:rPr lang="en-IN" sz="1100" dirty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Ipsum has been the industry's standard dummy text ever since the 1500s, </a:t>
                </a:r>
                <a:endParaRPr lang="en-US" sz="11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텍스트 개체 틀 2">
                <a:extLst>
                  <a:ext uri="{FF2B5EF4-FFF2-40B4-BE49-F238E27FC236}">
                    <a16:creationId xmlns:a16="http://schemas.microsoft.com/office/drawing/2014/main" id="{8F474181-D351-4871-B5E9-8E158B2A45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26000" y="920370"/>
                <a:ext cx="1929401" cy="314465"/>
              </a:xfrm>
              <a:prstGeom prst="rect">
                <a:avLst/>
              </a:prstGeom>
            </p:spPr>
            <p:txBody>
              <a:bodyPr vert="horz" lIns="121920" tIns="60960" rIns="121920" bIns="60960" rtlCol="0" anchor="t">
                <a:noAutofit/>
              </a:bodyPr>
              <a:lstStyle>
                <a:lvl1pPr marL="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000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Rockwel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14400">
                  <a:lnSpc>
                    <a:spcPts val="1867"/>
                  </a:lnSpc>
                  <a:spcAft>
                    <a:spcPts val="1600"/>
                  </a:spcAft>
                </a:pPr>
                <a:r>
                  <a:rPr lang="en-US" altLang="ko-KR" sz="1600" dirty="0">
                    <a:solidFill>
                      <a:srgbClr val="34495E"/>
                    </a:solidFill>
                    <a:latin typeface="Montserrat" panose="00000500000000000000" pitchFamily="2" charset="0"/>
                    <a:ea typeface="Roboto" panose="02000000000000000000" pitchFamily="2" charset="0"/>
                    <a:cs typeface="+mn-cs"/>
                  </a:rPr>
                  <a:t>Business chart 02</a:t>
                </a:r>
              </a:p>
            </p:txBody>
          </p:sp>
        </p:grpSp>
      </p:grpSp>
      <p:sp>
        <p:nvSpPr>
          <p:cNvPr id="142" name="Rounded Rectangle 135">
            <a:extLst>
              <a:ext uri="{FF2B5EF4-FFF2-40B4-BE49-F238E27FC236}">
                <a16:creationId xmlns:a16="http://schemas.microsoft.com/office/drawing/2014/main" id="{461CDE50-CFE2-439E-8064-6BB3BF27F652}"/>
              </a:ext>
            </a:extLst>
          </p:cNvPr>
          <p:cNvSpPr/>
          <p:nvPr/>
        </p:nvSpPr>
        <p:spPr>
          <a:xfrm>
            <a:off x="711200" y="4228426"/>
            <a:ext cx="535099" cy="53509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">
                <a:srgbClr val="3498DB"/>
              </a:gs>
              <a:gs pos="100000">
                <a:srgbClr val="1BBC9D">
                  <a:lumMod val="65000"/>
                  <a:lumOff val="3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AC2D1C3-0119-486E-AD19-0C69E32EFBB8}"/>
              </a:ext>
            </a:extLst>
          </p:cNvPr>
          <p:cNvGrpSpPr/>
          <p:nvPr/>
        </p:nvGrpSpPr>
        <p:grpSpPr>
          <a:xfrm>
            <a:off x="1359505" y="4075163"/>
            <a:ext cx="2572848" cy="865411"/>
            <a:chOff x="4825765" y="920370"/>
            <a:chExt cx="1929636" cy="649058"/>
          </a:xfrm>
        </p:grpSpPr>
        <p:sp>
          <p:nvSpPr>
            <p:cNvPr id="144" name="텍스트 개체 틀 2">
              <a:extLst>
                <a:ext uri="{FF2B5EF4-FFF2-40B4-BE49-F238E27FC236}">
                  <a16:creationId xmlns:a16="http://schemas.microsoft.com/office/drawing/2014/main" id="{2FE7151A-69F0-4782-B77D-F35A6A379066}"/>
                </a:ext>
              </a:extLst>
            </p:cNvPr>
            <p:cNvSpPr txBox="1">
              <a:spLocks/>
            </p:cNvSpPr>
            <p:nvPr/>
          </p:nvSpPr>
          <p:spPr>
            <a:xfrm>
              <a:off x="4825765" y="1126171"/>
              <a:ext cx="1929400" cy="443257"/>
            </a:xfrm>
            <a:prstGeom prst="rect">
              <a:avLst/>
            </a:prstGeom>
          </p:spPr>
          <p:txBody>
            <a:bodyPr vert="horz" lIns="121920" tIns="60960" rIns="121920" bIns="60960" rtlCol="0" anchor="t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14332"/>
              <a:r>
                <a:rPr lang="en-IN" sz="11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Ipsum has been the industry's standard dummy text ever since the 1500s, </a:t>
              </a:r>
              <a:endParaRPr lang="en-US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텍스트 개체 틀 2">
              <a:extLst>
                <a:ext uri="{FF2B5EF4-FFF2-40B4-BE49-F238E27FC236}">
                  <a16:creationId xmlns:a16="http://schemas.microsoft.com/office/drawing/2014/main" id="{B725C1CD-76F4-4915-9F95-86E34F8E770F}"/>
                </a:ext>
              </a:extLst>
            </p:cNvPr>
            <p:cNvSpPr txBox="1">
              <a:spLocks/>
            </p:cNvSpPr>
            <p:nvPr/>
          </p:nvSpPr>
          <p:spPr>
            <a:xfrm>
              <a:off x="4826001" y="920370"/>
              <a:ext cx="1929400" cy="314465"/>
            </a:xfrm>
            <a:prstGeom prst="rect">
              <a:avLst/>
            </a:prstGeom>
          </p:spPr>
          <p:txBody>
            <a:bodyPr vert="horz" lIns="121920" tIns="60960" rIns="121920" bIns="60960" rtlCol="0" anchor="t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14400">
                <a:lnSpc>
                  <a:spcPts val="1867"/>
                </a:lnSpc>
                <a:spcAft>
                  <a:spcPts val="1600"/>
                </a:spcAft>
              </a:pPr>
              <a:r>
                <a:rPr lang="en-US" altLang="ko-KR" sz="1600">
                  <a:solidFill>
                    <a:srgbClr val="34495E"/>
                  </a:solidFill>
                  <a:latin typeface="Montserrat" panose="00000500000000000000" pitchFamily="2" charset="0"/>
                  <a:ea typeface="Roboto" panose="02000000000000000000" pitchFamily="2" charset="0"/>
                  <a:cs typeface="+mn-cs"/>
                </a:rPr>
                <a:t>Business chart 03</a:t>
              </a:r>
              <a:endParaRPr lang="en-US" altLang="ko-KR" sz="1600" dirty="0">
                <a:solidFill>
                  <a:srgbClr val="34495E"/>
                </a:solidFill>
                <a:latin typeface="Montserrat" panose="000005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6119BC2-1CD9-4A14-A335-B4052B073F3A}"/>
              </a:ext>
            </a:extLst>
          </p:cNvPr>
          <p:cNvGrpSpPr/>
          <p:nvPr/>
        </p:nvGrpSpPr>
        <p:grpSpPr>
          <a:xfrm>
            <a:off x="711200" y="5204116"/>
            <a:ext cx="3310888" cy="872768"/>
            <a:chOff x="5084315" y="3678660"/>
            <a:chExt cx="2483166" cy="654576"/>
          </a:xfrm>
        </p:grpSpPr>
        <p:sp>
          <p:nvSpPr>
            <p:cNvPr id="147" name="Rounded Rectangle 142">
              <a:extLst>
                <a:ext uri="{FF2B5EF4-FFF2-40B4-BE49-F238E27FC236}">
                  <a16:creationId xmlns:a16="http://schemas.microsoft.com/office/drawing/2014/main" id="{556D26D3-008C-48DC-B197-9BC3ACAB958B}"/>
                </a:ext>
              </a:extLst>
            </p:cNvPr>
            <p:cNvSpPr/>
            <p:nvPr/>
          </p:nvSpPr>
          <p:spPr>
            <a:xfrm>
              <a:off x="5084315" y="3789860"/>
              <a:ext cx="401324" cy="401324"/>
            </a:xfrm>
            <a:prstGeom prst="roundRect">
              <a:avLst>
                <a:gd name="adj" fmla="val 50000"/>
              </a:avLst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condensed"/>
                <a:cs typeface="Roboto condensed"/>
              </a:endParaRP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2A5E7008-96B5-43A9-9C57-5B5D48470424}"/>
                </a:ext>
              </a:extLst>
            </p:cNvPr>
            <p:cNvGrpSpPr/>
            <p:nvPr/>
          </p:nvGrpSpPr>
          <p:grpSpPr>
            <a:xfrm>
              <a:off x="5561882" y="3678660"/>
              <a:ext cx="2005599" cy="654576"/>
              <a:chOff x="4826001" y="920370"/>
              <a:chExt cx="2005599" cy="654576"/>
            </a:xfrm>
          </p:grpSpPr>
          <p:sp>
            <p:nvSpPr>
              <p:cNvPr id="149" name="텍스트 개체 틀 2">
                <a:extLst>
                  <a:ext uri="{FF2B5EF4-FFF2-40B4-BE49-F238E27FC236}">
                    <a16:creationId xmlns:a16="http://schemas.microsoft.com/office/drawing/2014/main" id="{1F0D1B02-5942-4811-B814-A52DA6C4C9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26001" y="1131689"/>
                <a:ext cx="2005599" cy="443257"/>
              </a:xfrm>
              <a:prstGeom prst="rect">
                <a:avLst/>
              </a:prstGeom>
            </p:spPr>
            <p:txBody>
              <a:bodyPr vert="horz" lIns="121920" tIns="60960" rIns="121920" bIns="60960" rtlCol="0" anchor="t">
                <a:noAutofit/>
              </a:bodyPr>
              <a:lstStyle>
                <a:lvl1pPr marL="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000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Rockwel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14332"/>
                <a:r>
                  <a:rPr lang="en-IN" sz="1100" dirty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Ipsum has been the industry's standard dummy text ever since the 1500s, </a:t>
                </a:r>
                <a:endParaRPr lang="en-US" sz="11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텍스트 개체 틀 2">
                <a:extLst>
                  <a:ext uri="{FF2B5EF4-FFF2-40B4-BE49-F238E27FC236}">
                    <a16:creationId xmlns:a16="http://schemas.microsoft.com/office/drawing/2014/main" id="{33DAA879-2738-42EE-97B4-97746CE261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26001" y="920370"/>
                <a:ext cx="2005599" cy="314465"/>
              </a:xfrm>
              <a:prstGeom prst="rect">
                <a:avLst/>
              </a:prstGeom>
            </p:spPr>
            <p:txBody>
              <a:bodyPr vert="horz" lIns="121920" tIns="60960" rIns="121920" bIns="60960" rtlCol="0" anchor="t">
                <a:noAutofit/>
              </a:bodyPr>
              <a:lstStyle>
                <a:lvl1pPr marL="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000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Rockwel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14400">
                  <a:lnSpc>
                    <a:spcPts val="1867"/>
                  </a:lnSpc>
                  <a:spcAft>
                    <a:spcPts val="1600"/>
                  </a:spcAft>
                </a:pPr>
                <a:r>
                  <a:rPr lang="en-US" altLang="ko-KR" sz="1600" dirty="0">
                    <a:solidFill>
                      <a:srgbClr val="34495E"/>
                    </a:solidFill>
                    <a:latin typeface="Montserrat" panose="00000500000000000000" pitchFamily="2" charset="0"/>
                    <a:ea typeface="Roboto" panose="02000000000000000000" pitchFamily="2" charset="0"/>
                    <a:cs typeface="+mn-cs"/>
                  </a:rPr>
                  <a:t>Business chart 04</a:t>
                </a: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E73700FA-9D76-4C8F-9902-1F43CBE8378A}"/>
              </a:ext>
            </a:extLst>
          </p:cNvPr>
          <p:cNvGrpSpPr/>
          <p:nvPr/>
        </p:nvGrpSpPr>
        <p:grpSpPr>
          <a:xfrm>
            <a:off x="837421" y="2092463"/>
            <a:ext cx="272914" cy="355660"/>
            <a:chOff x="1797050" y="1350963"/>
            <a:chExt cx="298450" cy="388938"/>
          </a:xfrm>
        </p:grpSpPr>
        <p:sp>
          <p:nvSpPr>
            <p:cNvPr id="224" name="Freeform 11">
              <a:extLst>
                <a:ext uri="{FF2B5EF4-FFF2-40B4-BE49-F238E27FC236}">
                  <a16:creationId xmlns:a16="http://schemas.microsoft.com/office/drawing/2014/main" id="{548D4C72-D100-438A-B0D0-496269BB0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900" y="1350963"/>
              <a:ext cx="158750" cy="276225"/>
            </a:xfrm>
            <a:custGeom>
              <a:avLst/>
              <a:gdLst>
                <a:gd name="T0" fmla="*/ 0 w 36"/>
                <a:gd name="T1" fmla="*/ 17 h 63"/>
                <a:gd name="T2" fmla="*/ 18 w 36"/>
                <a:gd name="T3" fmla="*/ 0 h 63"/>
                <a:gd name="T4" fmla="*/ 36 w 36"/>
                <a:gd name="T5" fmla="*/ 17 h 63"/>
                <a:gd name="T6" fmla="*/ 36 w 36"/>
                <a:gd name="T7" fmla="*/ 63 h 63"/>
                <a:gd name="T8" fmla="*/ 0 w 36"/>
                <a:gd name="T9" fmla="*/ 63 h 63"/>
                <a:gd name="T10" fmla="*/ 0 w 36"/>
                <a:gd name="T11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63">
                  <a:moveTo>
                    <a:pt x="0" y="17"/>
                  </a:moveTo>
                  <a:cubicBezTo>
                    <a:pt x="0" y="12"/>
                    <a:pt x="18" y="0"/>
                    <a:pt x="18" y="0"/>
                  </a:cubicBezTo>
                  <a:cubicBezTo>
                    <a:pt x="18" y="0"/>
                    <a:pt x="36" y="11"/>
                    <a:pt x="36" y="17"/>
                  </a:cubicBezTo>
                  <a:cubicBezTo>
                    <a:pt x="36" y="23"/>
                    <a:pt x="36" y="63"/>
                    <a:pt x="36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22"/>
                    <a:pt x="0" y="17"/>
                  </a:cubicBezTo>
                  <a:close/>
                </a:path>
              </a:pathLst>
            </a:custGeom>
            <a:noFill/>
            <a:ln w="17463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" name="Rectangle 12">
              <a:extLst>
                <a:ext uri="{FF2B5EF4-FFF2-40B4-BE49-F238E27FC236}">
                  <a16:creationId xmlns:a16="http://schemas.microsoft.com/office/drawing/2014/main" id="{4D8B873B-69D7-44AD-BB8D-BAE0FFB3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825" y="1627188"/>
              <a:ext cx="88900" cy="34925"/>
            </a:xfrm>
            <a:prstGeom prst="rect">
              <a:avLst/>
            </a:prstGeom>
            <a:noFill/>
            <a:ln w="17463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6" name="Freeform 13">
              <a:extLst>
                <a:ext uri="{FF2B5EF4-FFF2-40B4-BE49-F238E27FC236}">
                  <a16:creationId xmlns:a16="http://schemas.microsoft.com/office/drawing/2014/main" id="{29D7E0B1-7AD5-49B6-B981-3679A4A61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050" y="1517651"/>
              <a:ext cx="69850" cy="109538"/>
            </a:xfrm>
            <a:custGeom>
              <a:avLst/>
              <a:gdLst>
                <a:gd name="T0" fmla="*/ 0 w 44"/>
                <a:gd name="T1" fmla="*/ 38 h 69"/>
                <a:gd name="T2" fmla="*/ 44 w 44"/>
                <a:gd name="T3" fmla="*/ 0 h 69"/>
                <a:gd name="T4" fmla="*/ 44 w 44"/>
                <a:gd name="T5" fmla="*/ 44 h 69"/>
                <a:gd name="T6" fmla="*/ 0 w 44"/>
                <a:gd name="T7" fmla="*/ 69 h 69"/>
                <a:gd name="T8" fmla="*/ 0 w 44"/>
                <a:gd name="T9" fmla="*/ 3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9">
                  <a:moveTo>
                    <a:pt x="0" y="38"/>
                  </a:moveTo>
                  <a:lnTo>
                    <a:pt x="44" y="0"/>
                  </a:lnTo>
                  <a:lnTo>
                    <a:pt x="44" y="44"/>
                  </a:lnTo>
                  <a:lnTo>
                    <a:pt x="0" y="69"/>
                  </a:lnTo>
                  <a:lnTo>
                    <a:pt x="0" y="38"/>
                  </a:lnTo>
                  <a:close/>
                </a:path>
              </a:pathLst>
            </a:custGeom>
            <a:noFill/>
            <a:ln w="17463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7" name="Freeform 14">
              <a:extLst>
                <a:ext uri="{FF2B5EF4-FFF2-40B4-BE49-F238E27FC236}">
                  <a16:creationId xmlns:a16="http://schemas.microsoft.com/office/drawing/2014/main" id="{AEC43FDB-64E0-485E-924E-4DA4D27D4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5650" y="1517651"/>
              <a:ext cx="69850" cy="109538"/>
            </a:xfrm>
            <a:custGeom>
              <a:avLst/>
              <a:gdLst>
                <a:gd name="T0" fmla="*/ 44 w 44"/>
                <a:gd name="T1" fmla="*/ 38 h 69"/>
                <a:gd name="T2" fmla="*/ 0 w 44"/>
                <a:gd name="T3" fmla="*/ 0 h 69"/>
                <a:gd name="T4" fmla="*/ 0 w 44"/>
                <a:gd name="T5" fmla="*/ 44 h 69"/>
                <a:gd name="T6" fmla="*/ 44 w 44"/>
                <a:gd name="T7" fmla="*/ 69 h 69"/>
                <a:gd name="T8" fmla="*/ 44 w 44"/>
                <a:gd name="T9" fmla="*/ 3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9">
                  <a:moveTo>
                    <a:pt x="44" y="38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69"/>
                  </a:lnTo>
                  <a:lnTo>
                    <a:pt x="44" y="38"/>
                  </a:lnTo>
                  <a:close/>
                </a:path>
              </a:pathLst>
            </a:custGeom>
            <a:noFill/>
            <a:ln w="17463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8" name="Line 15">
              <a:extLst>
                <a:ext uri="{FF2B5EF4-FFF2-40B4-BE49-F238E27FC236}">
                  <a16:creationId xmlns:a16="http://schemas.microsoft.com/office/drawing/2014/main" id="{A51E33E0-86C1-4373-94AD-9E5AC367C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425" y="1417638"/>
              <a:ext cx="139700" cy="0"/>
            </a:xfrm>
            <a:prstGeom prst="line">
              <a:avLst/>
            </a:prstGeom>
            <a:noFill/>
            <a:ln w="17463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9" name="Oval 16">
              <a:extLst>
                <a:ext uri="{FF2B5EF4-FFF2-40B4-BE49-F238E27FC236}">
                  <a16:creationId xmlns:a16="http://schemas.microsoft.com/office/drawing/2014/main" id="{88B43F10-926D-43AB-A102-9909F77CA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1465263"/>
              <a:ext cx="53975" cy="52388"/>
            </a:xfrm>
            <a:prstGeom prst="ellipse">
              <a:avLst/>
            </a:prstGeom>
            <a:noFill/>
            <a:ln w="17463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0" name="Oval 17">
              <a:extLst>
                <a:ext uri="{FF2B5EF4-FFF2-40B4-BE49-F238E27FC236}">
                  <a16:creationId xmlns:a16="http://schemas.microsoft.com/office/drawing/2014/main" id="{2746F58D-AD27-432C-8DF6-19814DBDF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1539876"/>
              <a:ext cx="53975" cy="52388"/>
            </a:xfrm>
            <a:prstGeom prst="ellipse">
              <a:avLst/>
            </a:prstGeom>
            <a:noFill/>
            <a:ln w="17463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1" name="Line 18">
              <a:extLst>
                <a:ext uri="{FF2B5EF4-FFF2-40B4-BE49-F238E27FC236}">
                  <a16:creationId xmlns:a16="http://schemas.microsoft.com/office/drawing/2014/main" id="{F24A1F6C-2DAA-4BB7-B0A0-0A1AB88C1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9288" y="1687513"/>
              <a:ext cx="0" cy="52388"/>
            </a:xfrm>
            <a:prstGeom prst="line">
              <a:avLst/>
            </a:prstGeom>
            <a:noFill/>
            <a:ln w="17463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2" name="Line 19">
              <a:extLst>
                <a:ext uri="{FF2B5EF4-FFF2-40B4-BE49-F238E27FC236}">
                  <a16:creationId xmlns:a16="http://schemas.microsoft.com/office/drawing/2014/main" id="{1138592E-F23C-45CA-8CA6-7D5FC59E6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263" y="1687513"/>
              <a:ext cx="0" cy="52388"/>
            </a:xfrm>
            <a:prstGeom prst="line">
              <a:avLst/>
            </a:prstGeom>
            <a:noFill/>
            <a:ln w="17463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DF7DF2B6-EB7E-4B13-8433-46CA8E9DF3B3}"/>
              </a:ext>
            </a:extLst>
          </p:cNvPr>
          <p:cNvGrpSpPr/>
          <p:nvPr/>
        </p:nvGrpSpPr>
        <p:grpSpPr>
          <a:xfrm>
            <a:off x="800304" y="5474445"/>
            <a:ext cx="336788" cy="304851"/>
            <a:chOff x="4024313" y="1374776"/>
            <a:chExt cx="368300" cy="333375"/>
          </a:xfrm>
        </p:grpSpPr>
        <p:sp>
          <p:nvSpPr>
            <p:cNvPr id="239" name="Rectangle 30">
              <a:extLst>
                <a:ext uri="{FF2B5EF4-FFF2-40B4-BE49-F238E27FC236}">
                  <a16:creationId xmlns:a16="http://schemas.microsoft.com/office/drawing/2014/main" id="{797A86A5-F6FF-402D-9AA6-E92DD72DF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1427163"/>
              <a:ext cx="368300" cy="176213"/>
            </a:xfrm>
            <a:prstGeom prst="rect">
              <a:avLst/>
            </a:prstGeom>
            <a:noFill/>
            <a:ln w="17463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0" name="Rectangle 31">
              <a:extLst>
                <a:ext uri="{FF2B5EF4-FFF2-40B4-BE49-F238E27FC236}">
                  <a16:creationId xmlns:a16="http://schemas.microsoft.com/office/drawing/2014/main" id="{7D6BA011-3FD3-4BFD-9B18-090A3FE8E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1776" y="1603376"/>
              <a:ext cx="333375" cy="104775"/>
            </a:xfrm>
            <a:prstGeom prst="rect">
              <a:avLst/>
            </a:prstGeom>
            <a:noFill/>
            <a:ln w="17463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1" name="Rectangle 32">
              <a:extLst>
                <a:ext uri="{FF2B5EF4-FFF2-40B4-BE49-F238E27FC236}">
                  <a16:creationId xmlns:a16="http://schemas.microsoft.com/office/drawing/2014/main" id="{5D6C1A2E-DABD-4FDB-91EA-8EF7E0E17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551" y="1374776"/>
              <a:ext cx="123825" cy="52388"/>
            </a:xfrm>
            <a:prstGeom prst="rect">
              <a:avLst/>
            </a:prstGeom>
            <a:noFill/>
            <a:ln w="17463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2" name="Rectangle 33">
              <a:extLst>
                <a:ext uri="{FF2B5EF4-FFF2-40B4-BE49-F238E27FC236}">
                  <a16:creationId xmlns:a16="http://schemas.microsoft.com/office/drawing/2014/main" id="{A6532542-74F2-4661-B567-271013B37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601" y="1568451"/>
              <a:ext cx="87313" cy="87313"/>
            </a:xfrm>
            <a:prstGeom prst="rect">
              <a:avLst/>
            </a:prstGeom>
            <a:noFill/>
            <a:ln w="17463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9F2F452-FB0B-4B44-9BA3-8A289A5DF3F3}"/>
              </a:ext>
            </a:extLst>
          </p:cNvPr>
          <p:cNvGrpSpPr/>
          <p:nvPr/>
        </p:nvGrpSpPr>
        <p:grpSpPr>
          <a:xfrm>
            <a:off x="814279" y="3247998"/>
            <a:ext cx="358562" cy="297593"/>
            <a:chOff x="4767263" y="1379538"/>
            <a:chExt cx="392112" cy="325438"/>
          </a:xfrm>
        </p:grpSpPr>
        <p:sp>
          <p:nvSpPr>
            <p:cNvPr id="244" name="Freeform 37">
              <a:extLst>
                <a:ext uri="{FF2B5EF4-FFF2-40B4-BE49-F238E27FC236}">
                  <a16:creationId xmlns:a16="http://schemas.microsoft.com/office/drawing/2014/main" id="{D92C1259-C74F-44B1-989F-DB5A31EE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3" y="1387476"/>
              <a:ext cx="317500" cy="317500"/>
            </a:xfrm>
            <a:custGeom>
              <a:avLst/>
              <a:gdLst>
                <a:gd name="T0" fmla="*/ 70 w 73"/>
                <a:gd name="T1" fmla="*/ 23 h 72"/>
                <a:gd name="T2" fmla="*/ 73 w 73"/>
                <a:gd name="T3" fmla="*/ 36 h 72"/>
                <a:gd name="T4" fmla="*/ 36 w 73"/>
                <a:gd name="T5" fmla="*/ 72 h 72"/>
                <a:gd name="T6" fmla="*/ 0 w 73"/>
                <a:gd name="T7" fmla="*/ 36 h 72"/>
                <a:gd name="T8" fmla="*/ 36 w 73"/>
                <a:gd name="T9" fmla="*/ 0 h 72"/>
                <a:gd name="T10" fmla="*/ 63 w 73"/>
                <a:gd name="T11" fmla="*/ 1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72">
                  <a:moveTo>
                    <a:pt x="70" y="23"/>
                  </a:moveTo>
                  <a:cubicBezTo>
                    <a:pt x="72" y="27"/>
                    <a:pt x="73" y="31"/>
                    <a:pt x="73" y="36"/>
                  </a:cubicBezTo>
                  <a:cubicBezTo>
                    <a:pt x="73" y="56"/>
                    <a:pt x="56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47" y="0"/>
                    <a:pt x="56" y="4"/>
                    <a:pt x="63" y="11"/>
                  </a:cubicBezTo>
                </a:path>
              </a:pathLst>
            </a:custGeom>
            <a:noFill/>
            <a:ln w="17463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5" name="Freeform 38">
              <a:extLst>
                <a:ext uri="{FF2B5EF4-FFF2-40B4-BE49-F238E27FC236}">
                  <a16:creationId xmlns:a16="http://schemas.microsoft.com/office/drawing/2014/main" id="{DD88B961-3FFB-433D-8FDA-AFB17E787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1436688"/>
              <a:ext cx="217487" cy="219075"/>
            </a:xfrm>
            <a:custGeom>
              <a:avLst/>
              <a:gdLst>
                <a:gd name="T0" fmla="*/ 49 w 50"/>
                <a:gd name="T1" fmla="*/ 17 h 50"/>
                <a:gd name="T2" fmla="*/ 50 w 50"/>
                <a:gd name="T3" fmla="*/ 25 h 50"/>
                <a:gd name="T4" fmla="*/ 25 w 50"/>
                <a:gd name="T5" fmla="*/ 50 h 50"/>
                <a:gd name="T6" fmla="*/ 0 w 50"/>
                <a:gd name="T7" fmla="*/ 25 h 50"/>
                <a:gd name="T8" fmla="*/ 25 w 50"/>
                <a:gd name="T9" fmla="*/ 0 h 50"/>
                <a:gd name="T10" fmla="*/ 43 w 50"/>
                <a:gd name="T11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0">
                  <a:moveTo>
                    <a:pt x="49" y="17"/>
                  </a:moveTo>
                  <a:cubicBezTo>
                    <a:pt x="50" y="20"/>
                    <a:pt x="50" y="22"/>
                    <a:pt x="50" y="25"/>
                  </a:cubicBezTo>
                  <a:cubicBezTo>
                    <a:pt x="50" y="39"/>
                    <a:pt x="39" y="50"/>
                    <a:pt x="25" y="50"/>
                  </a:cubicBezTo>
                  <a:cubicBezTo>
                    <a:pt x="12" y="50"/>
                    <a:pt x="0" y="39"/>
                    <a:pt x="0" y="25"/>
                  </a:cubicBezTo>
                  <a:cubicBezTo>
                    <a:pt x="0" y="11"/>
                    <a:pt x="12" y="0"/>
                    <a:pt x="25" y="0"/>
                  </a:cubicBezTo>
                  <a:cubicBezTo>
                    <a:pt x="32" y="0"/>
                    <a:pt x="38" y="3"/>
                    <a:pt x="43" y="7"/>
                  </a:cubicBezTo>
                </a:path>
              </a:pathLst>
            </a:custGeom>
            <a:noFill/>
            <a:ln w="17463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6" name="Freeform 39">
              <a:extLst>
                <a:ext uri="{FF2B5EF4-FFF2-40B4-BE49-F238E27FC236}">
                  <a16:creationId xmlns:a16="http://schemas.microsoft.com/office/drawing/2014/main" id="{C12974AA-ACA4-4E49-A2EE-3D535E0B0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0" y="1479551"/>
              <a:ext cx="125412" cy="128588"/>
            </a:xfrm>
            <a:custGeom>
              <a:avLst/>
              <a:gdLst>
                <a:gd name="T0" fmla="*/ 29 w 29"/>
                <a:gd name="T1" fmla="*/ 13 h 29"/>
                <a:gd name="T2" fmla="*/ 29 w 29"/>
                <a:gd name="T3" fmla="*/ 15 h 29"/>
                <a:gd name="T4" fmla="*/ 14 w 29"/>
                <a:gd name="T5" fmla="*/ 29 h 29"/>
                <a:gd name="T6" fmla="*/ 0 w 29"/>
                <a:gd name="T7" fmla="*/ 15 h 29"/>
                <a:gd name="T8" fmla="*/ 14 w 29"/>
                <a:gd name="T9" fmla="*/ 0 h 29"/>
                <a:gd name="T10" fmla="*/ 22 w 29"/>
                <a:gd name="T11" fmla="*/ 3 h 29"/>
                <a:gd name="T12" fmla="*/ 23 w 29"/>
                <a:gd name="T13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29" y="13"/>
                  </a:moveTo>
                  <a:cubicBezTo>
                    <a:pt x="29" y="14"/>
                    <a:pt x="29" y="14"/>
                    <a:pt x="29" y="15"/>
                  </a:cubicBezTo>
                  <a:cubicBezTo>
                    <a:pt x="29" y="23"/>
                    <a:pt x="22" y="29"/>
                    <a:pt x="14" y="29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7" y="0"/>
                    <a:pt x="20" y="1"/>
                    <a:pt x="22" y="3"/>
                  </a:cubicBezTo>
                  <a:cubicBezTo>
                    <a:pt x="22" y="3"/>
                    <a:pt x="23" y="3"/>
                    <a:pt x="23" y="3"/>
                  </a:cubicBezTo>
                </a:path>
              </a:pathLst>
            </a:custGeom>
            <a:noFill/>
            <a:ln w="17463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7" name="Line 40">
              <a:extLst>
                <a:ext uri="{FF2B5EF4-FFF2-40B4-BE49-F238E27FC236}">
                  <a16:creationId xmlns:a16="http://schemas.microsoft.com/office/drawing/2014/main" id="{4782B8E0-DC9C-4559-9189-4D13B51C18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9188" y="1449388"/>
              <a:ext cx="152400" cy="92075"/>
            </a:xfrm>
            <a:prstGeom prst="line">
              <a:avLst/>
            </a:prstGeom>
            <a:noFill/>
            <a:ln w="17463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8" name="Freeform 41">
              <a:extLst>
                <a:ext uri="{FF2B5EF4-FFF2-40B4-BE49-F238E27FC236}">
                  <a16:creationId xmlns:a16="http://schemas.microsoft.com/office/drawing/2014/main" id="{7B08D4D6-C7BA-4834-9341-D50CDE3E8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588" y="1379538"/>
              <a:ext cx="77787" cy="87313"/>
            </a:xfrm>
            <a:custGeom>
              <a:avLst/>
              <a:gdLst>
                <a:gd name="T0" fmla="*/ 27 w 49"/>
                <a:gd name="T1" fmla="*/ 55 h 55"/>
                <a:gd name="T2" fmla="*/ 0 w 49"/>
                <a:gd name="T3" fmla="*/ 44 h 55"/>
                <a:gd name="T4" fmla="*/ 0 w 49"/>
                <a:gd name="T5" fmla="*/ 13 h 55"/>
                <a:gd name="T6" fmla="*/ 21 w 49"/>
                <a:gd name="T7" fmla="*/ 0 h 55"/>
                <a:gd name="T8" fmla="*/ 24 w 49"/>
                <a:gd name="T9" fmla="*/ 27 h 55"/>
                <a:gd name="T10" fmla="*/ 49 w 49"/>
                <a:gd name="T11" fmla="*/ 41 h 55"/>
                <a:gd name="T12" fmla="*/ 27 w 4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5">
                  <a:moveTo>
                    <a:pt x="27" y="55"/>
                  </a:moveTo>
                  <a:lnTo>
                    <a:pt x="0" y="44"/>
                  </a:lnTo>
                  <a:lnTo>
                    <a:pt x="0" y="13"/>
                  </a:lnTo>
                  <a:lnTo>
                    <a:pt x="21" y="0"/>
                  </a:lnTo>
                  <a:lnTo>
                    <a:pt x="24" y="27"/>
                  </a:lnTo>
                  <a:lnTo>
                    <a:pt x="49" y="41"/>
                  </a:lnTo>
                  <a:lnTo>
                    <a:pt x="27" y="55"/>
                  </a:lnTo>
                  <a:close/>
                </a:path>
              </a:pathLst>
            </a:custGeom>
            <a:noFill/>
            <a:ln w="17463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9" name="Oval 42">
              <a:extLst>
                <a:ext uri="{FF2B5EF4-FFF2-40B4-BE49-F238E27FC236}">
                  <a16:creationId xmlns:a16="http://schemas.microsoft.com/office/drawing/2014/main" id="{F8C22077-90C9-4D31-BDD8-A214BD942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725" y="1531938"/>
              <a:ext cx="30162" cy="26988"/>
            </a:xfrm>
            <a:prstGeom prst="ellipse">
              <a:avLst/>
            </a:prstGeom>
            <a:noFill/>
            <a:ln w="17463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6A0BA3A1-F840-4474-B00C-BCC1695A570D}"/>
              </a:ext>
            </a:extLst>
          </p:cNvPr>
          <p:cNvGrpSpPr/>
          <p:nvPr/>
        </p:nvGrpSpPr>
        <p:grpSpPr>
          <a:xfrm>
            <a:off x="809089" y="4347157"/>
            <a:ext cx="313561" cy="320819"/>
            <a:chOff x="10088563" y="2120901"/>
            <a:chExt cx="342900" cy="350837"/>
          </a:xfrm>
        </p:grpSpPr>
        <p:sp>
          <p:nvSpPr>
            <p:cNvPr id="251" name="Freeform 154">
              <a:extLst>
                <a:ext uri="{FF2B5EF4-FFF2-40B4-BE49-F238E27FC236}">
                  <a16:creationId xmlns:a16="http://schemas.microsoft.com/office/drawing/2014/main" id="{1F28CD83-1561-433D-87E8-277345FA8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0476" y="2120901"/>
              <a:ext cx="209550" cy="280988"/>
            </a:xfrm>
            <a:custGeom>
              <a:avLst/>
              <a:gdLst>
                <a:gd name="T0" fmla="*/ 0 w 48"/>
                <a:gd name="T1" fmla="*/ 0 h 64"/>
                <a:gd name="T2" fmla="*/ 0 w 48"/>
                <a:gd name="T3" fmla="*/ 29 h 64"/>
                <a:gd name="T4" fmla="*/ 16 w 48"/>
                <a:gd name="T5" fmla="*/ 51 h 64"/>
                <a:gd name="T6" fmla="*/ 16 w 48"/>
                <a:gd name="T7" fmla="*/ 64 h 64"/>
                <a:gd name="T8" fmla="*/ 32 w 48"/>
                <a:gd name="T9" fmla="*/ 64 h 64"/>
                <a:gd name="T10" fmla="*/ 32 w 48"/>
                <a:gd name="T11" fmla="*/ 51 h 64"/>
                <a:gd name="T12" fmla="*/ 48 w 48"/>
                <a:gd name="T13" fmla="*/ 29 h 64"/>
                <a:gd name="T14" fmla="*/ 48 w 48"/>
                <a:gd name="T15" fmla="*/ 0 h 64"/>
                <a:gd name="T16" fmla="*/ 0 w 48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64">
                  <a:moveTo>
                    <a:pt x="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39"/>
                    <a:pt x="7" y="48"/>
                    <a:pt x="16" y="51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42" y="48"/>
                    <a:pt x="48" y="39"/>
                    <a:pt x="48" y="29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2" name="Freeform 155">
              <a:extLst>
                <a:ext uri="{FF2B5EF4-FFF2-40B4-BE49-F238E27FC236}">
                  <a16:creationId xmlns:a16="http://schemas.microsoft.com/office/drawing/2014/main" id="{3ACA285F-7031-4486-8419-7A511665B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5401" y="2401888"/>
              <a:ext cx="139700" cy="26988"/>
            </a:xfrm>
            <a:custGeom>
              <a:avLst/>
              <a:gdLst>
                <a:gd name="T0" fmla="*/ 88 w 88"/>
                <a:gd name="T1" fmla="*/ 17 h 17"/>
                <a:gd name="T2" fmla="*/ 88 w 88"/>
                <a:gd name="T3" fmla="*/ 0 h 17"/>
                <a:gd name="T4" fmla="*/ 0 w 88"/>
                <a:gd name="T5" fmla="*/ 0 h 17"/>
                <a:gd name="T6" fmla="*/ 0 w 88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7">
                  <a:moveTo>
                    <a:pt x="88" y="17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17"/>
                  </a:lnTo>
                </a:path>
              </a:pathLst>
            </a:custGeom>
            <a:noFill/>
            <a:ln w="19050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3" name="Rectangle 156">
              <a:extLst>
                <a:ext uri="{FF2B5EF4-FFF2-40B4-BE49-F238E27FC236}">
                  <a16:creationId xmlns:a16="http://schemas.microsoft.com/office/drawing/2014/main" id="{FA268B8B-5B1F-4406-9017-D59EC6BF2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0476" y="2436813"/>
              <a:ext cx="209550" cy="34925"/>
            </a:xfrm>
            <a:prstGeom prst="rect">
              <a:avLst/>
            </a:prstGeom>
            <a:noFill/>
            <a:ln w="19050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4" name="Freeform 157">
              <a:extLst>
                <a:ext uri="{FF2B5EF4-FFF2-40B4-BE49-F238E27FC236}">
                  <a16:creationId xmlns:a16="http://schemas.microsoft.com/office/drawing/2014/main" id="{8804027B-3F75-4BDC-A46E-43727831B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3338" y="2160588"/>
              <a:ext cx="128588" cy="123825"/>
            </a:xfrm>
            <a:custGeom>
              <a:avLst/>
              <a:gdLst>
                <a:gd name="T0" fmla="*/ 53 w 81"/>
                <a:gd name="T1" fmla="*/ 25 h 78"/>
                <a:gd name="T2" fmla="*/ 81 w 81"/>
                <a:gd name="T3" fmla="*/ 28 h 78"/>
                <a:gd name="T4" fmla="*/ 61 w 81"/>
                <a:gd name="T5" fmla="*/ 50 h 78"/>
                <a:gd name="T6" fmla="*/ 67 w 81"/>
                <a:gd name="T7" fmla="*/ 78 h 78"/>
                <a:gd name="T8" fmla="*/ 39 w 81"/>
                <a:gd name="T9" fmla="*/ 64 h 78"/>
                <a:gd name="T10" fmla="*/ 14 w 81"/>
                <a:gd name="T11" fmla="*/ 78 h 78"/>
                <a:gd name="T12" fmla="*/ 20 w 81"/>
                <a:gd name="T13" fmla="*/ 50 h 78"/>
                <a:gd name="T14" fmla="*/ 0 w 81"/>
                <a:gd name="T15" fmla="*/ 31 h 78"/>
                <a:gd name="T16" fmla="*/ 28 w 81"/>
                <a:gd name="T17" fmla="*/ 25 h 78"/>
                <a:gd name="T18" fmla="*/ 39 w 81"/>
                <a:gd name="T19" fmla="*/ 0 h 78"/>
                <a:gd name="T20" fmla="*/ 53 w 81"/>
                <a:gd name="T21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78">
                  <a:moveTo>
                    <a:pt x="53" y="25"/>
                  </a:moveTo>
                  <a:lnTo>
                    <a:pt x="81" y="28"/>
                  </a:lnTo>
                  <a:lnTo>
                    <a:pt x="61" y="50"/>
                  </a:lnTo>
                  <a:lnTo>
                    <a:pt x="67" y="78"/>
                  </a:lnTo>
                  <a:lnTo>
                    <a:pt x="39" y="64"/>
                  </a:lnTo>
                  <a:lnTo>
                    <a:pt x="14" y="78"/>
                  </a:lnTo>
                  <a:lnTo>
                    <a:pt x="20" y="50"/>
                  </a:lnTo>
                  <a:lnTo>
                    <a:pt x="0" y="31"/>
                  </a:lnTo>
                  <a:lnTo>
                    <a:pt x="28" y="25"/>
                  </a:lnTo>
                  <a:lnTo>
                    <a:pt x="39" y="0"/>
                  </a:lnTo>
                  <a:lnTo>
                    <a:pt x="53" y="25"/>
                  </a:lnTo>
                  <a:close/>
                </a:path>
              </a:pathLst>
            </a:custGeom>
            <a:noFill/>
            <a:ln w="19050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5" name="Freeform 158">
              <a:extLst>
                <a:ext uri="{FF2B5EF4-FFF2-40B4-BE49-F238E27FC236}">
                  <a16:creationId xmlns:a16="http://schemas.microsoft.com/office/drawing/2014/main" id="{547FFA82-7417-430F-8A63-C5063384F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8563" y="2157413"/>
              <a:ext cx="61913" cy="130175"/>
            </a:xfrm>
            <a:custGeom>
              <a:avLst/>
              <a:gdLst>
                <a:gd name="T0" fmla="*/ 14 w 14"/>
                <a:gd name="T1" fmla="*/ 30 h 30"/>
                <a:gd name="T2" fmla="*/ 0 w 14"/>
                <a:gd name="T3" fmla="*/ 0 h 30"/>
                <a:gd name="T4" fmla="*/ 12 w 14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0">
                  <a:moveTo>
                    <a:pt x="14" y="30"/>
                  </a:moveTo>
                  <a:cubicBezTo>
                    <a:pt x="6" y="30"/>
                    <a:pt x="0" y="12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noFill/>
            <a:ln w="19050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6" name="Freeform 159">
              <a:extLst>
                <a:ext uri="{FF2B5EF4-FFF2-40B4-BE49-F238E27FC236}">
                  <a16:creationId xmlns:a16="http://schemas.microsoft.com/office/drawing/2014/main" id="{471766F5-65DC-4A17-8EA5-E8E21E5E8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4788" y="2157413"/>
              <a:ext cx="66675" cy="130175"/>
            </a:xfrm>
            <a:custGeom>
              <a:avLst/>
              <a:gdLst>
                <a:gd name="T0" fmla="*/ 0 w 15"/>
                <a:gd name="T1" fmla="*/ 30 h 30"/>
                <a:gd name="T2" fmla="*/ 15 w 15"/>
                <a:gd name="T3" fmla="*/ 0 h 30"/>
                <a:gd name="T4" fmla="*/ 1 w 15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30">
                  <a:moveTo>
                    <a:pt x="0" y="30"/>
                  </a:moveTo>
                  <a:cubicBezTo>
                    <a:pt x="8" y="30"/>
                    <a:pt x="15" y="12"/>
                    <a:pt x="15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noFill/>
            <a:ln w="19050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157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50FCA2A-A0CC-4A15-973F-B2010C7472DF}"/>
              </a:ext>
            </a:extLst>
          </p:cNvPr>
          <p:cNvGrpSpPr/>
          <p:nvPr/>
        </p:nvGrpSpPr>
        <p:grpSpPr>
          <a:xfrm>
            <a:off x="2773622" y="495363"/>
            <a:ext cx="6883616" cy="799771"/>
            <a:chOff x="2431381" y="495363"/>
            <a:chExt cx="6883616" cy="79977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33A89-E214-4CC5-97C0-95723E729E3C}"/>
                </a:ext>
              </a:extLst>
            </p:cNvPr>
            <p:cNvSpPr/>
            <p:nvPr/>
          </p:nvSpPr>
          <p:spPr>
            <a:xfrm rot="5400000">
              <a:off x="5850324" y="930529"/>
              <a:ext cx="45719" cy="683491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8A993CE-C60B-44D1-AD46-A437EF0C5953}"/>
                </a:ext>
              </a:extLst>
            </p:cNvPr>
            <p:cNvGrpSpPr/>
            <p:nvPr/>
          </p:nvGrpSpPr>
          <p:grpSpPr>
            <a:xfrm>
              <a:off x="2431381" y="495363"/>
              <a:ext cx="6883616" cy="739138"/>
              <a:chOff x="2234146" y="495363"/>
              <a:chExt cx="6883616" cy="73913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F8F9BC-F42C-4B33-9380-F985B493DD5F}"/>
                  </a:ext>
                </a:extLst>
              </p:cNvPr>
              <p:cNvSpPr txBox="1"/>
              <p:nvPr/>
            </p:nvSpPr>
            <p:spPr>
              <a:xfrm>
                <a:off x="2234146" y="495363"/>
                <a:ext cx="68836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Roboto" panose="02000000000000000000" pitchFamily="2" charset="0"/>
                    <a:cs typeface="Open Sans Extrabold" panose="020B0906030804020204" pitchFamily="34" charset="0"/>
                  </a:rPr>
                  <a:t>3D PUZZLE CIRCULAR DIAGRAM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42C9E2-8B35-47E8-B05C-847465275209}"/>
                  </a:ext>
                </a:extLst>
              </p:cNvPr>
              <p:cNvSpPr txBox="1"/>
              <p:nvPr/>
            </p:nvSpPr>
            <p:spPr>
              <a:xfrm>
                <a:off x="4670704" y="957502"/>
                <a:ext cx="20104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put your great subtitle here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D5AE5EF-BB15-4185-9D42-86F4548D9F50}"/>
              </a:ext>
            </a:extLst>
          </p:cNvPr>
          <p:cNvGrpSpPr/>
          <p:nvPr/>
        </p:nvGrpSpPr>
        <p:grpSpPr>
          <a:xfrm>
            <a:off x="7593433" y="1878523"/>
            <a:ext cx="4000299" cy="4000299"/>
            <a:chOff x="4095853" y="1844233"/>
            <a:chExt cx="4000299" cy="4000299"/>
          </a:xfrm>
        </p:grpSpPr>
        <p:sp>
          <p:nvSpPr>
            <p:cNvPr id="66" name="AutoShape 133">
              <a:extLst>
                <a:ext uri="{FF2B5EF4-FFF2-40B4-BE49-F238E27FC236}">
                  <a16:creationId xmlns:a16="http://schemas.microsoft.com/office/drawing/2014/main" id="{45B932A4-6325-4442-9017-984537CEB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853" y="3284468"/>
              <a:ext cx="720117" cy="4060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5835" y="0"/>
                  </a:moveTo>
                  <a:lnTo>
                    <a:pt x="21600" y="3804"/>
                  </a:lnTo>
                  <a:lnTo>
                    <a:pt x="7829" y="21600"/>
                  </a:lnTo>
                  <a:lnTo>
                    <a:pt x="0" y="20464"/>
                  </a:lnTo>
                  <a:lnTo>
                    <a:pt x="15835" y="0"/>
                  </a:lnTo>
                  <a:close/>
                  <a:moveTo>
                    <a:pt x="15835" y="0"/>
                  </a:moveTo>
                </a:path>
              </a:pathLst>
            </a:custGeom>
            <a:solidFill>
              <a:srgbClr val="253443"/>
            </a:solidFill>
            <a:ln>
              <a:noFill/>
            </a:ln>
          </p:spPr>
          <p:txBody>
            <a:bodyPr lIns="0" tIns="0" rIns="0" bIns="0"/>
            <a:lstStyle/>
            <a:p>
              <a:pPr defTabSz="609443"/>
              <a:endParaRPr lang="en-US" sz="24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67" name="AutoShape 134">
              <a:extLst>
                <a:ext uri="{FF2B5EF4-FFF2-40B4-BE49-F238E27FC236}">
                  <a16:creationId xmlns:a16="http://schemas.microsoft.com/office/drawing/2014/main" id="{6C08EB49-167D-4C65-9C00-0AAF80019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103" y="2174155"/>
              <a:ext cx="694739" cy="3648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9622" y="10107"/>
                  </a:moveTo>
                  <a:lnTo>
                    <a:pt x="21600" y="21600"/>
                  </a:lnTo>
                  <a:lnTo>
                    <a:pt x="4536" y="12810"/>
                  </a:lnTo>
                  <a:lnTo>
                    <a:pt x="0" y="0"/>
                  </a:lnTo>
                  <a:lnTo>
                    <a:pt x="19622" y="10107"/>
                  </a:lnTo>
                  <a:close/>
                  <a:moveTo>
                    <a:pt x="19622" y="10107"/>
                  </a:moveTo>
                </a:path>
              </a:pathLst>
            </a:custGeom>
            <a:solidFill>
              <a:srgbClr val="253443"/>
            </a:solidFill>
            <a:ln>
              <a:noFill/>
            </a:ln>
          </p:spPr>
          <p:txBody>
            <a:bodyPr lIns="0" tIns="0" rIns="0" bIns="0"/>
            <a:lstStyle/>
            <a:p>
              <a:pPr defTabSz="609443"/>
              <a:endParaRPr lang="en-US" sz="24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68" name="AutoShape 135">
              <a:extLst>
                <a:ext uri="{FF2B5EF4-FFF2-40B4-BE49-F238E27FC236}">
                  <a16:creationId xmlns:a16="http://schemas.microsoft.com/office/drawing/2014/main" id="{784EE67D-417B-4033-BB83-538D167CC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425" y="3392327"/>
              <a:ext cx="542467" cy="4568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7673" y="2779"/>
                  </a:lnTo>
                  <a:lnTo>
                    <a:pt x="21600" y="21564"/>
                  </a:lnTo>
                  <a:lnTo>
                    <a:pt x="16016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253443"/>
            </a:solidFill>
            <a:ln>
              <a:noFill/>
            </a:ln>
          </p:spPr>
          <p:txBody>
            <a:bodyPr lIns="0" tIns="0" rIns="0" bIns="0"/>
            <a:lstStyle/>
            <a:p>
              <a:pPr defTabSz="609443"/>
              <a:endParaRPr lang="en-US" sz="24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69" name="AutoShape 136">
              <a:extLst>
                <a:ext uri="{FF2B5EF4-FFF2-40B4-BE49-F238E27FC236}">
                  <a16:creationId xmlns:a16="http://schemas.microsoft.com/office/drawing/2014/main" id="{B5BED52B-52B3-40A8-8544-EF809C900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853" y="2224912"/>
              <a:ext cx="1427545" cy="15100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1600" h="21600">
                  <a:moveTo>
                    <a:pt x="21600" y="2426"/>
                  </a:moveTo>
                  <a:lnTo>
                    <a:pt x="19984" y="11036"/>
                  </a:lnTo>
                  <a:cubicBezTo>
                    <a:pt x="19217" y="11620"/>
                    <a:pt x="18506" y="12270"/>
                    <a:pt x="17861" y="12979"/>
                  </a:cubicBezTo>
                  <a:cubicBezTo>
                    <a:pt x="17216" y="13686"/>
                    <a:pt x="16635" y="14452"/>
                    <a:pt x="16131" y="15269"/>
                  </a:cubicBezTo>
                  <a:cubicBezTo>
                    <a:pt x="15627" y="16086"/>
                    <a:pt x="15199" y="16953"/>
                    <a:pt x="14858" y="17864"/>
                  </a:cubicBezTo>
                  <a:cubicBezTo>
                    <a:pt x="14516" y="18774"/>
                    <a:pt x="14261" y="19728"/>
                    <a:pt x="14103" y="20719"/>
                  </a:cubicBezTo>
                  <a:cubicBezTo>
                    <a:pt x="14091" y="20792"/>
                    <a:pt x="14081" y="20866"/>
                    <a:pt x="14070" y="20940"/>
                  </a:cubicBezTo>
                  <a:cubicBezTo>
                    <a:pt x="14060" y="21014"/>
                    <a:pt x="14050" y="21087"/>
                    <a:pt x="14039" y="21160"/>
                  </a:cubicBezTo>
                  <a:cubicBezTo>
                    <a:pt x="14031" y="21234"/>
                    <a:pt x="14021" y="21307"/>
                    <a:pt x="14013" y="21380"/>
                  </a:cubicBezTo>
                  <a:cubicBezTo>
                    <a:pt x="14005" y="21454"/>
                    <a:pt x="13997" y="21527"/>
                    <a:pt x="13990" y="21600"/>
                  </a:cubicBezTo>
                  <a:lnTo>
                    <a:pt x="7976" y="15147"/>
                  </a:lnTo>
                  <a:lnTo>
                    <a:pt x="0" y="20670"/>
                  </a:lnTo>
                  <a:cubicBezTo>
                    <a:pt x="13" y="20509"/>
                    <a:pt x="30" y="20349"/>
                    <a:pt x="46" y="20187"/>
                  </a:cubicBezTo>
                  <a:cubicBezTo>
                    <a:pt x="64" y="20027"/>
                    <a:pt x="82" y="19866"/>
                    <a:pt x="102" y="19706"/>
                  </a:cubicBezTo>
                  <a:cubicBezTo>
                    <a:pt x="122" y="19545"/>
                    <a:pt x="143" y="19384"/>
                    <a:pt x="166" y="19223"/>
                  </a:cubicBezTo>
                  <a:cubicBezTo>
                    <a:pt x="188" y="19064"/>
                    <a:pt x="212" y="18903"/>
                    <a:pt x="238" y="18742"/>
                  </a:cubicBezTo>
                  <a:cubicBezTo>
                    <a:pt x="390" y="17786"/>
                    <a:pt x="592" y="16844"/>
                    <a:pt x="840" y="15918"/>
                  </a:cubicBezTo>
                  <a:cubicBezTo>
                    <a:pt x="1089" y="14991"/>
                    <a:pt x="1386" y="14081"/>
                    <a:pt x="1730" y="13187"/>
                  </a:cubicBezTo>
                  <a:cubicBezTo>
                    <a:pt x="2075" y="12294"/>
                    <a:pt x="2466" y="11417"/>
                    <a:pt x="2904" y="10559"/>
                  </a:cubicBezTo>
                  <a:cubicBezTo>
                    <a:pt x="3343" y="9702"/>
                    <a:pt x="3827" y="8862"/>
                    <a:pt x="4358" y="8043"/>
                  </a:cubicBezTo>
                  <a:cubicBezTo>
                    <a:pt x="4867" y="7259"/>
                    <a:pt x="5413" y="6501"/>
                    <a:pt x="5994" y="5772"/>
                  </a:cubicBezTo>
                  <a:cubicBezTo>
                    <a:pt x="6574" y="5043"/>
                    <a:pt x="7191" y="4342"/>
                    <a:pt x="7842" y="3670"/>
                  </a:cubicBezTo>
                  <a:cubicBezTo>
                    <a:pt x="8494" y="2998"/>
                    <a:pt x="9179" y="2355"/>
                    <a:pt x="9898" y="1743"/>
                  </a:cubicBezTo>
                  <a:cubicBezTo>
                    <a:pt x="10616" y="1132"/>
                    <a:pt x="11369" y="550"/>
                    <a:pt x="12153" y="0"/>
                  </a:cubicBezTo>
                  <a:lnTo>
                    <a:pt x="21600" y="2426"/>
                  </a:lnTo>
                  <a:close/>
                  <a:moveTo>
                    <a:pt x="21600" y="2426"/>
                  </a:moveTo>
                </a:path>
              </a:pathLst>
            </a:custGeom>
            <a:solidFill>
              <a:srgbClr val="34495E"/>
            </a:solidFill>
            <a:ln>
              <a:noFill/>
            </a:ln>
          </p:spPr>
          <p:txBody>
            <a:bodyPr lIns="0" tIns="0" rIns="0" bIns="0"/>
            <a:lstStyle/>
            <a:p>
              <a:pPr defTabSz="609443"/>
              <a:endParaRPr lang="en-US" sz="24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70" name="AutoShape 137">
              <a:extLst>
                <a:ext uri="{FF2B5EF4-FFF2-40B4-BE49-F238E27FC236}">
                  <a16:creationId xmlns:a16="http://schemas.microsoft.com/office/drawing/2014/main" id="{EB83477B-D197-4B38-ABE7-32BB6279F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2367" y="2402562"/>
              <a:ext cx="180822" cy="7106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2733" y="0"/>
                  </a:moveTo>
                  <a:lnTo>
                    <a:pt x="21600" y="5702"/>
                  </a:lnTo>
                  <a:lnTo>
                    <a:pt x="10534" y="21600"/>
                  </a:lnTo>
                  <a:lnTo>
                    <a:pt x="0" y="18282"/>
                  </a:lnTo>
                  <a:lnTo>
                    <a:pt x="12733" y="0"/>
                  </a:lnTo>
                  <a:close/>
                  <a:moveTo>
                    <a:pt x="12733" y="0"/>
                  </a:moveTo>
                </a:path>
              </a:pathLst>
            </a:custGeom>
            <a:solidFill>
              <a:srgbClr val="253443"/>
            </a:solidFill>
            <a:ln>
              <a:noFill/>
            </a:ln>
          </p:spPr>
          <p:txBody>
            <a:bodyPr lIns="0" tIns="0" rIns="0" bIns="0"/>
            <a:lstStyle/>
            <a:p>
              <a:pPr defTabSz="609443"/>
              <a:endParaRPr lang="en-US" sz="24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71" name="AutoShape 138">
              <a:extLst>
                <a:ext uri="{FF2B5EF4-FFF2-40B4-BE49-F238E27FC236}">
                  <a16:creationId xmlns:a16="http://schemas.microsoft.com/office/drawing/2014/main" id="{78D57E45-ADCA-4705-B5A8-0300B9805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8999" y="2998958"/>
              <a:ext cx="482193" cy="7518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1600" h="21600">
                  <a:moveTo>
                    <a:pt x="17659" y="0"/>
                  </a:moveTo>
                  <a:lnTo>
                    <a:pt x="21600" y="3140"/>
                  </a:lnTo>
                  <a:cubicBezTo>
                    <a:pt x="19637" y="4162"/>
                    <a:pt x="17815" y="5296"/>
                    <a:pt x="16163" y="6534"/>
                  </a:cubicBezTo>
                  <a:cubicBezTo>
                    <a:pt x="14508" y="7771"/>
                    <a:pt x="13021" y="9111"/>
                    <a:pt x="11730" y="10536"/>
                  </a:cubicBezTo>
                  <a:cubicBezTo>
                    <a:pt x="10439" y="11964"/>
                    <a:pt x="9341" y="13480"/>
                    <a:pt x="8467" y="15071"/>
                  </a:cubicBezTo>
                  <a:cubicBezTo>
                    <a:pt x="7593" y="16663"/>
                    <a:pt x="6936" y="18331"/>
                    <a:pt x="6533" y="20061"/>
                  </a:cubicBezTo>
                  <a:cubicBezTo>
                    <a:pt x="6502" y="20190"/>
                    <a:pt x="6474" y="20319"/>
                    <a:pt x="6446" y="20447"/>
                  </a:cubicBezTo>
                  <a:cubicBezTo>
                    <a:pt x="6419" y="20575"/>
                    <a:pt x="6394" y="20704"/>
                    <a:pt x="6371" y="20832"/>
                  </a:cubicBezTo>
                  <a:cubicBezTo>
                    <a:pt x="6347" y="20961"/>
                    <a:pt x="6324" y="21090"/>
                    <a:pt x="6302" y="21217"/>
                  </a:cubicBezTo>
                  <a:cubicBezTo>
                    <a:pt x="6283" y="21345"/>
                    <a:pt x="6264" y="21473"/>
                    <a:pt x="6244" y="21600"/>
                  </a:cubicBezTo>
                  <a:lnTo>
                    <a:pt x="0" y="21228"/>
                  </a:lnTo>
                  <a:cubicBezTo>
                    <a:pt x="20" y="21082"/>
                    <a:pt x="43" y="20934"/>
                    <a:pt x="67" y="20787"/>
                  </a:cubicBezTo>
                  <a:cubicBezTo>
                    <a:pt x="90" y="20639"/>
                    <a:pt x="118" y="20492"/>
                    <a:pt x="145" y="20345"/>
                  </a:cubicBezTo>
                  <a:cubicBezTo>
                    <a:pt x="174" y="20197"/>
                    <a:pt x="205" y="20050"/>
                    <a:pt x="234" y="19901"/>
                  </a:cubicBezTo>
                  <a:cubicBezTo>
                    <a:pt x="267" y="19753"/>
                    <a:pt x="297" y="19605"/>
                    <a:pt x="332" y="19458"/>
                  </a:cubicBezTo>
                  <a:cubicBezTo>
                    <a:pt x="799" y="17467"/>
                    <a:pt x="1550" y="15549"/>
                    <a:pt x="2557" y="13719"/>
                  </a:cubicBezTo>
                  <a:cubicBezTo>
                    <a:pt x="3563" y="11890"/>
                    <a:pt x="4822" y="10147"/>
                    <a:pt x="6309" y="8505"/>
                  </a:cubicBezTo>
                  <a:cubicBezTo>
                    <a:pt x="7794" y="6864"/>
                    <a:pt x="9505" y="5325"/>
                    <a:pt x="11406" y="3903"/>
                  </a:cubicBezTo>
                  <a:cubicBezTo>
                    <a:pt x="13306" y="2479"/>
                    <a:pt x="15401" y="1172"/>
                    <a:pt x="17659" y="0"/>
                  </a:cubicBezTo>
                  <a:close/>
                  <a:moveTo>
                    <a:pt x="17659" y="0"/>
                  </a:moveTo>
                </a:path>
              </a:pathLst>
            </a:custGeom>
            <a:solidFill>
              <a:srgbClr val="253443"/>
            </a:solidFill>
            <a:ln>
              <a:noFill/>
            </a:ln>
          </p:spPr>
          <p:txBody>
            <a:bodyPr lIns="0" tIns="0" rIns="0" bIns="0"/>
            <a:lstStyle/>
            <a:p>
              <a:pPr defTabSz="609443"/>
              <a:endParaRPr lang="en-US" sz="24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72" name="AutoShape 143">
              <a:extLst>
                <a:ext uri="{FF2B5EF4-FFF2-40B4-BE49-F238E27FC236}">
                  <a16:creationId xmlns:a16="http://schemas.microsoft.com/office/drawing/2014/main" id="{D67395F9-FCB5-4E15-AD4A-71AC3857A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711" y="1917196"/>
              <a:ext cx="336266" cy="7740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6809"/>
                  </a:moveTo>
                  <a:lnTo>
                    <a:pt x="14404" y="21600"/>
                  </a:lnTo>
                  <a:lnTo>
                    <a:pt x="0" y="6983"/>
                  </a:lnTo>
                  <a:lnTo>
                    <a:pt x="5030" y="0"/>
                  </a:lnTo>
                  <a:lnTo>
                    <a:pt x="21600" y="16809"/>
                  </a:lnTo>
                  <a:close/>
                  <a:moveTo>
                    <a:pt x="21600" y="16809"/>
                  </a:moveTo>
                </a:path>
              </a:pathLst>
            </a:custGeom>
            <a:solidFill>
              <a:srgbClr val="253443"/>
            </a:solidFill>
            <a:ln>
              <a:noFill/>
            </a:ln>
          </p:spPr>
          <p:txBody>
            <a:bodyPr lIns="0" tIns="0" rIns="0" bIns="0"/>
            <a:lstStyle/>
            <a:p>
              <a:pPr defTabSz="609443"/>
              <a:endParaRPr lang="en-US" sz="24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73" name="AutoShape 144">
              <a:extLst>
                <a:ext uri="{FF2B5EF4-FFF2-40B4-BE49-F238E27FC236}">
                  <a16:creationId xmlns:a16="http://schemas.microsoft.com/office/drawing/2014/main" id="{23A6FE26-72D9-44E1-BE2C-D9B0CA9CA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103" y="1844233"/>
              <a:ext cx="1887532" cy="1103968"/>
            </a:xfrm>
            <a:custGeom>
              <a:avLst/>
              <a:gdLst>
                <a:gd name="T0" fmla="*/ 0 w 21600"/>
                <a:gd name="T1" fmla="*/ 0 h 21583"/>
                <a:gd name="T2" fmla="*/ 0 w 21600"/>
                <a:gd name="T3" fmla="*/ 0 h 21583"/>
                <a:gd name="T4" fmla="*/ 0 w 21600"/>
                <a:gd name="T5" fmla="*/ 0 h 21583"/>
                <a:gd name="T6" fmla="*/ 0 w 21600"/>
                <a:gd name="T7" fmla="*/ 0 h 21583"/>
                <a:gd name="T8" fmla="*/ 0 w 21600"/>
                <a:gd name="T9" fmla="*/ 0 h 21583"/>
                <a:gd name="T10" fmla="*/ 0 w 21600"/>
                <a:gd name="T11" fmla="*/ 0 h 21583"/>
                <a:gd name="T12" fmla="*/ 0 w 21600"/>
                <a:gd name="T13" fmla="*/ 0 h 21583"/>
                <a:gd name="T14" fmla="*/ 0 w 21600"/>
                <a:gd name="T15" fmla="*/ 0 h 21583"/>
                <a:gd name="T16" fmla="*/ 0 w 21600"/>
                <a:gd name="T17" fmla="*/ 0 h 21583"/>
                <a:gd name="T18" fmla="*/ 0 w 21600"/>
                <a:gd name="T19" fmla="*/ 0 h 21583"/>
                <a:gd name="T20" fmla="*/ 0 w 21600"/>
                <a:gd name="T21" fmla="*/ 0 h 21583"/>
                <a:gd name="T22" fmla="*/ 0 w 21600"/>
                <a:gd name="T23" fmla="*/ 0 h 21583"/>
                <a:gd name="T24" fmla="*/ 0 w 21600"/>
                <a:gd name="T25" fmla="*/ 0 h 21583"/>
                <a:gd name="T26" fmla="*/ 0 w 21600"/>
                <a:gd name="T27" fmla="*/ 0 h 21583"/>
                <a:gd name="T28" fmla="*/ 0 w 21600"/>
                <a:gd name="T29" fmla="*/ 0 h 21583"/>
                <a:gd name="T30" fmla="*/ 0 w 21600"/>
                <a:gd name="T31" fmla="*/ 0 h 21583"/>
                <a:gd name="T32" fmla="*/ 0 w 21600"/>
                <a:gd name="T33" fmla="*/ 0 h 21583"/>
                <a:gd name="T34" fmla="*/ 0 w 21600"/>
                <a:gd name="T35" fmla="*/ 0 h 21583"/>
                <a:gd name="T36" fmla="*/ 0 w 21600"/>
                <a:gd name="T37" fmla="*/ 0 h 21583"/>
                <a:gd name="T38" fmla="*/ 0 w 21600"/>
                <a:gd name="T39" fmla="*/ 0 h 21583"/>
                <a:gd name="T40" fmla="*/ 0 w 21600"/>
                <a:gd name="T41" fmla="*/ 0 h 21583"/>
                <a:gd name="T42" fmla="*/ 0 w 21600"/>
                <a:gd name="T43" fmla="*/ 0 h 21583"/>
                <a:gd name="T44" fmla="*/ 0 w 21600"/>
                <a:gd name="T45" fmla="*/ 0 h 21583"/>
                <a:gd name="T46" fmla="*/ 0 w 21600"/>
                <a:gd name="T47" fmla="*/ 0 h 21583"/>
                <a:gd name="T48" fmla="*/ 0 w 21600"/>
                <a:gd name="T49" fmla="*/ 0 h 21583"/>
                <a:gd name="T50" fmla="*/ 0 w 21600"/>
                <a:gd name="T51" fmla="*/ 0 h 215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1600" h="21583">
                  <a:moveTo>
                    <a:pt x="18662" y="1308"/>
                  </a:moveTo>
                  <a:lnTo>
                    <a:pt x="21600" y="12915"/>
                  </a:lnTo>
                  <a:lnTo>
                    <a:pt x="15458" y="18611"/>
                  </a:lnTo>
                  <a:cubicBezTo>
                    <a:pt x="15390" y="18584"/>
                    <a:pt x="15321" y="18560"/>
                    <a:pt x="15253" y="18536"/>
                  </a:cubicBezTo>
                  <a:cubicBezTo>
                    <a:pt x="15184" y="18512"/>
                    <a:pt x="15114" y="18489"/>
                    <a:pt x="15045" y="18467"/>
                  </a:cubicBezTo>
                  <a:cubicBezTo>
                    <a:pt x="14975" y="18445"/>
                    <a:pt x="14906" y="18422"/>
                    <a:pt x="14836" y="18402"/>
                  </a:cubicBezTo>
                  <a:cubicBezTo>
                    <a:pt x="14766" y="18383"/>
                    <a:pt x="14696" y="18364"/>
                    <a:pt x="14625" y="18346"/>
                  </a:cubicBezTo>
                  <a:cubicBezTo>
                    <a:pt x="13844" y="18145"/>
                    <a:pt x="13068" y="18074"/>
                    <a:pt x="12306" y="18124"/>
                  </a:cubicBezTo>
                  <a:cubicBezTo>
                    <a:pt x="11544" y="18175"/>
                    <a:pt x="10795" y="18345"/>
                    <a:pt x="10067" y="18628"/>
                  </a:cubicBezTo>
                  <a:cubicBezTo>
                    <a:pt x="9339" y="18911"/>
                    <a:pt x="8632" y="19305"/>
                    <a:pt x="7954" y="19800"/>
                  </a:cubicBezTo>
                  <a:cubicBezTo>
                    <a:pt x="7276" y="20295"/>
                    <a:pt x="6626" y="20892"/>
                    <a:pt x="6013" y="21583"/>
                  </a:cubicBezTo>
                  <a:lnTo>
                    <a:pt x="7216" y="10000"/>
                  </a:lnTo>
                  <a:lnTo>
                    <a:pt x="0" y="6652"/>
                  </a:lnTo>
                  <a:cubicBezTo>
                    <a:pt x="543" y="6028"/>
                    <a:pt x="1101" y="5446"/>
                    <a:pt x="1670" y="4906"/>
                  </a:cubicBezTo>
                  <a:cubicBezTo>
                    <a:pt x="2240" y="4366"/>
                    <a:pt x="2822" y="3869"/>
                    <a:pt x="3415" y="3415"/>
                  </a:cubicBezTo>
                  <a:cubicBezTo>
                    <a:pt x="4008" y="2962"/>
                    <a:pt x="4613" y="2551"/>
                    <a:pt x="5228" y="2184"/>
                  </a:cubicBezTo>
                  <a:cubicBezTo>
                    <a:pt x="5844" y="1818"/>
                    <a:pt x="6470" y="1495"/>
                    <a:pt x="7106" y="1217"/>
                  </a:cubicBezTo>
                  <a:cubicBezTo>
                    <a:pt x="7851" y="892"/>
                    <a:pt x="8601" y="632"/>
                    <a:pt x="9354" y="437"/>
                  </a:cubicBezTo>
                  <a:cubicBezTo>
                    <a:pt x="10108" y="243"/>
                    <a:pt x="10866" y="113"/>
                    <a:pt x="11626" y="49"/>
                  </a:cubicBezTo>
                  <a:cubicBezTo>
                    <a:pt x="12386" y="-17"/>
                    <a:pt x="13148" y="-16"/>
                    <a:pt x="13913" y="50"/>
                  </a:cubicBezTo>
                  <a:cubicBezTo>
                    <a:pt x="14677" y="117"/>
                    <a:pt x="15441" y="248"/>
                    <a:pt x="16207" y="444"/>
                  </a:cubicBezTo>
                  <a:cubicBezTo>
                    <a:pt x="16415" y="498"/>
                    <a:pt x="16622" y="558"/>
                    <a:pt x="16828" y="620"/>
                  </a:cubicBezTo>
                  <a:cubicBezTo>
                    <a:pt x="17034" y="683"/>
                    <a:pt x="17240" y="749"/>
                    <a:pt x="17444" y="822"/>
                  </a:cubicBezTo>
                  <a:cubicBezTo>
                    <a:pt x="17649" y="894"/>
                    <a:pt x="17853" y="970"/>
                    <a:pt x="18055" y="1052"/>
                  </a:cubicBezTo>
                  <a:cubicBezTo>
                    <a:pt x="18259" y="1132"/>
                    <a:pt x="18461" y="1217"/>
                    <a:pt x="18662" y="1308"/>
                  </a:cubicBezTo>
                  <a:close/>
                  <a:moveTo>
                    <a:pt x="18662" y="1308"/>
                  </a:moveTo>
                </a:path>
              </a:pathLst>
            </a:custGeom>
            <a:solidFill>
              <a:srgbClr val="34495E"/>
            </a:solidFill>
            <a:ln>
              <a:noFill/>
            </a:ln>
          </p:spPr>
          <p:txBody>
            <a:bodyPr lIns="0" tIns="0" rIns="0" bIns="0"/>
            <a:lstStyle/>
            <a:p>
              <a:pPr defTabSz="609443"/>
              <a:endParaRPr lang="en-US" sz="24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74" name="AutoShape 145">
              <a:extLst>
                <a:ext uri="{FF2B5EF4-FFF2-40B4-BE49-F238E27FC236}">
                  <a16:creationId xmlns:a16="http://schemas.microsoft.com/office/drawing/2014/main" id="{DBA29FDB-31A8-47F8-A3F9-07A1B560D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790" y="2504076"/>
              <a:ext cx="564673" cy="4282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17778" y="8830"/>
                  </a:lnTo>
                  <a:lnTo>
                    <a:pt x="0" y="21600"/>
                  </a:lnTo>
                  <a:lnTo>
                    <a:pt x="1155" y="14687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solidFill>
              <a:srgbClr val="253443"/>
            </a:solidFill>
            <a:ln>
              <a:noFill/>
            </a:ln>
          </p:spPr>
          <p:txBody>
            <a:bodyPr lIns="0" tIns="0" rIns="0" bIns="0"/>
            <a:lstStyle/>
            <a:p>
              <a:pPr defTabSz="609443"/>
              <a:endParaRPr lang="en-US" sz="24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75" name="AutoShape 147">
              <a:extLst>
                <a:ext uri="{FF2B5EF4-FFF2-40B4-BE49-F238E27FC236}">
                  <a16:creationId xmlns:a16="http://schemas.microsoft.com/office/drawing/2014/main" id="{66815415-FB96-4515-AB42-5EA807F32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709" y="2770551"/>
              <a:ext cx="824804" cy="295026"/>
            </a:xfrm>
            <a:custGeom>
              <a:avLst/>
              <a:gdLst>
                <a:gd name="T0" fmla="*/ 0 w 21600"/>
                <a:gd name="T1" fmla="*/ 0 h 21470"/>
                <a:gd name="T2" fmla="*/ 0 w 21600"/>
                <a:gd name="T3" fmla="*/ 0 h 21470"/>
                <a:gd name="T4" fmla="*/ 0 w 21600"/>
                <a:gd name="T5" fmla="*/ 0 h 21470"/>
                <a:gd name="T6" fmla="*/ 0 w 21600"/>
                <a:gd name="T7" fmla="*/ 0 h 21470"/>
                <a:gd name="T8" fmla="*/ 0 w 21600"/>
                <a:gd name="T9" fmla="*/ 0 h 21470"/>
                <a:gd name="T10" fmla="*/ 0 w 21600"/>
                <a:gd name="T11" fmla="*/ 0 h 21470"/>
                <a:gd name="T12" fmla="*/ 0 w 21600"/>
                <a:gd name="T13" fmla="*/ 0 h 21470"/>
                <a:gd name="T14" fmla="*/ 0 w 21600"/>
                <a:gd name="T15" fmla="*/ 0 h 21470"/>
                <a:gd name="T16" fmla="*/ 0 w 21600"/>
                <a:gd name="T17" fmla="*/ 0 h 21470"/>
                <a:gd name="T18" fmla="*/ 0 w 21600"/>
                <a:gd name="T19" fmla="*/ 0 h 21470"/>
                <a:gd name="T20" fmla="*/ 0 w 21600"/>
                <a:gd name="T21" fmla="*/ 0 h 21470"/>
                <a:gd name="T22" fmla="*/ 0 w 21600"/>
                <a:gd name="T23" fmla="*/ 0 h 21470"/>
                <a:gd name="T24" fmla="*/ 0 w 21600"/>
                <a:gd name="T25" fmla="*/ 0 h 21470"/>
                <a:gd name="T26" fmla="*/ 0 w 21600"/>
                <a:gd name="T27" fmla="*/ 0 h 21470"/>
                <a:gd name="T28" fmla="*/ 0 w 21600"/>
                <a:gd name="T29" fmla="*/ 0 h 21470"/>
                <a:gd name="T30" fmla="*/ 0 w 21600"/>
                <a:gd name="T31" fmla="*/ 0 h 21470"/>
                <a:gd name="T32" fmla="*/ 0 w 21600"/>
                <a:gd name="T33" fmla="*/ 0 h 21470"/>
                <a:gd name="T34" fmla="*/ 0 w 21600"/>
                <a:gd name="T35" fmla="*/ 0 h 21470"/>
                <a:gd name="T36" fmla="*/ 0 w 21600"/>
                <a:gd name="T37" fmla="*/ 0 h 21470"/>
                <a:gd name="T38" fmla="*/ 0 w 21600"/>
                <a:gd name="T39" fmla="*/ 0 h 214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1600" h="21470">
                  <a:moveTo>
                    <a:pt x="21600" y="1872"/>
                  </a:moveTo>
                  <a:lnTo>
                    <a:pt x="20807" y="11851"/>
                  </a:lnTo>
                  <a:cubicBezTo>
                    <a:pt x="20671" y="11770"/>
                    <a:pt x="20535" y="11689"/>
                    <a:pt x="20396" y="11614"/>
                  </a:cubicBezTo>
                  <a:cubicBezTo>
                    <a:pt x="20260" y="11533"/>
                    <a:pt x="20122" y="11461"/>
                    <a:pt x="19983" y="11387"/>
                  </a:cubicBezTo>
                  <a:cubicBezTo>
                    <a:pt x="19846" y="11315"/>
                    <a:pt x="19708" y="11247"/>
                    <a:pt x="19568" y="11182"/>
                  </a:cubicBezTo>
                  <a:cubicBezTo>
                    <a:pt x="19430" y="11118"/>
                    <a:pt x="19290" y="11055"/>
                    <a:pt x="19151" y="10994"/>
                  </a:cubicBezTo>
                  <a:cubicBezTo>
                    <a:pt x="17595" y="10342"/>
                    <a:pt x="16054" y="10117"/>
                    <a:pt x="14537" y="10279"/>
                  </a:cubicBezTo>
                  <a:cubicBezTo>
                    <a:pt x="13022" y="10436"/>
                    <a:pt x="11533" y="10993"/>
                    <a:pt x="10085" y="11907"/>
                  </a:cubicBezTo>
                  <a:cubicBezTo>
                    <a:pt x="8637" y="12823"/>
                    <a:pt x="7231" y="14098"/>
                    <a:pt x="5883" y="15701"/>
                  </a:cubicBezTo>
                  <a:cubicBezTo>
                    <a:pt x="4533" y="17305"/>
                    <a:pt x="3243" y="19240"/>
                    <a:pt x="2022" y="21470"/>
                  </a:cubicBezTo>
                  <a:lnTo>
                    <a:pt x="0" y="12933"/>
                  </a:lnTo>
                  <a:cubicBezTo>
                    <a:pt x="1403" y="10362"/>
                    <a:pt x="2889" y="8138"/>
                    <a:pt x="4441" y="6297"/>
                  </a:cubicBezTo>
                  <a:cubicBezTo>
                    <a:pt x="5991" y="4454"/>
                    <a:pt x="7607" y="2985"/>
                    <a:pt x="9273" y="1934"/>
                  </a:cubicBezTo>
                  <a:cubicBezTo>
                    <a:pt x="10937" y="882"/>
                    <a:pt x="12649" y="248"/>
                    <a:pt x="14392" y="58"/>
                  </a:cubicBezTo>
                  <a:cubicBezTo>
                    <a:pt x="16137" y="-130"/>
                    <a:pt x="17910" y="134"/>
                    <a:pt x="19697" y="884"/>
                  </a:cubicBezTo>
                  <a:cubicBezTo>
                    <a:pt x="19858" y="950"/>
                    <a:pt x="20019" y="1020"/>
                    <a:pt x="20179" y="1092"/>
                  </a:cubicBezTo>
                  <a:cubicBezTo>
                    <a:pt x="20339" y="1167"/>
                    <a:pt x="20498" y="1250"/>
                    <a:pt x="20656" y="1333"/>
                  </a:cubicBezTo>
                  <a:cubicBezTo>
                    <a:pt x="20815" y="1416"/>
                    <a:pt x="20974" y="1501"/>
                    <a:pt x="21132" y="1590"/>
                  </a:cubicBezTo>
                  <a:cubicBezTo>
                    <a:pt x="21287" y="1682"/>
                    <a:pt x="21445" y="1772"/>
                    <a:pt x="21600" y="1872"/>
                  </a:cubicBezTo>
                  <a:close/>
                  <a:moveTo>
                    <a:pt x="21600" y="1872"/>
                  </a:moveTo>
                </a:path>
              </a:pathLst>
            </a:custGeom>
            <a:solidFill>
              <a:srgbClr val="253443"/>
            </a:solidFill>
            <a:ln>
              <a:noFill/>
            </a:ln>
          </p:spPr>
          <p:txBody>
            <a:bodyPr lIns="0" tIns="0" rIns="0" bIns="0"/>
            <a:lstStyle/>
            <a:p>
              <a:pPr defTabSz="609443"/>
              <a:endParaRPr lang="en-US" sz="24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76" name="AutoShape 151">
              <a:extLst>
                <a:ext uri="{FF2B5EF4-FFF2-40B4-BE49-F238E27FC236}">
                  <a16:creationId xmlns:a16="http://schemas.microsoft.com/office/drawing/2014/main" id="{D9C26E75-CF96-4F77-9863-91A100481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2170" y="3116334"/>
              <a:ext cx="510744" cy="59639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8610" y="20926"/>
                  </a:moveTo>
                  <a:lnTo>
                    <a:pt x="0" y="21600"/>
                  </a:lnTo>
                  <a:lnTo>
                    <a:pt x="11295" y="3403"/>
                  </a:lnTo>
                  <a:lnTo>
                    <a:pt x="21600" y="0"/>
                  </a:lnTo>
                  <a:lnTo>
                    <a:pt x="8610" y="20926"/>
                  </a:lnTo>
                  <a:close/>
                  <a:moveTo>
                    <a:pt x="8610" y="20926"/>
                  </a:moveTo>
                </a:path>
              </a:pathLst>
            </a:custGeom>
            <a:solidFill>
              <a:srgbClr val="3498DB"/>
            </a:solidFill>
            <a:ln>
              <a:noFill/>
            </a:ln>
          </p:spPr>
          <p:txBody>
            <a:bodyPr lIns="0" tIns="0" rIns="0" bIns="0"/>
            <a:lstStyle/>
            <a:p>
              <a:pPr defTabSz="609443"/>
              <a:endParaRPr lang="en-US" sz="24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77" name="AutoShape 152">
              <a:extLst>
                <a:ext uri="{FF2B5EF4-FFF2-40B4-BE49-F238E27FC236}">
                  <a16:creationId xmlns:a16="http://schemas.microsoft.com/office/drawing/2014/main" id="{DDDD59DC-BACE-4461-BE59-986A6325B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0683" y="1920369"/>
              <a:ext cx="1500509" cy="1678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1600" h="21600">
                  <a:moveTo>
                    <a:pt x="4067" y="56"/>
                  </a:moveTo>
                  <a:cubicBezTo>
                    <a:pt x="4606" y="212"/>
                    <a:pt x="5141" y="382"/>
                    <a:pt x="5669" y="566"/>
                  </a:cubicBezTo>
                  <a:cubicBezTo>
                    <a:pt x="6197" y="750"/>
                    <a:pt x="6719" y="949"/>
                    <a:pt x="7235" y="1160"/>
                  </a:cubicBezTo>
                  <a:cubicBezTo>
                    <a:pt x="7750" y="1373"/>
                    <a:pt x="8260" y="1599"/>
                    <a:pt x="8762" y="1839"/>
                  </a:cubicBezTo>
                  <a:cubicBezTo>
                    <a:pt x="9265" y="2080"/>
                    <a:pt x="9759" y="2334"/>
                    <a:pt x="10249" y="2601"/>
                  </a:cubicBezTo>
                  <a:cubicBezTo>
                    <a:pt x="11044" y="3038"/>
                    <a:pt x="11812" y="3506"/>
                    <a:pt x="12551" y="4005"/>
                  </a:cubicBezTo>
                  <a:cubicBezTo>
                    <a:pt x="13290" y="4504"/>
                    <a:pt x="14002" y="5033"/>
                    <a:pt x="14682" y="5592"/>
                  </a:cubicBezTo>
                  <a:cubicBezTo>
                    <a:pt x="15363" y="6152"/>
                    <a:pt x="16013" y="6741"/>
                    <a:pt x="16634" y="7359"/>
                  </a:cubicBezTo>
                  <a:cubicBezTo>
                    <a:pt x="17253" y="7976"/>
                    <a:pt x="17841" y="8623"/>
                    <a:pt x="18398" y="9297"/>
                  </a:cubicBezTo>
                  <a:cubicBezTo>
                    <a:pt x="18717" y="9685"/>
                    <a:pt x="19024" y="10079"/>
                    <a:pt x="19317" y="10479"/>
                  </a:cubicBezTo>
                  <a:cubicBezTo>
                    <a:pt x="19610" y="10879"/>
                    <a:pt x="19890" y="11285"/>
                    <a:pt x="20157" y="11697"/>
                  </a:cubicBezTo>
                  <a:cubicBezTo>
                    <a:pt x="20424" y="12108"/>
                    <a:pt x="20678" y="12527"/>
                    <a:pt x="20919" y="12951"/>
                  </a:cubicBezTo>
                  <a:cubicBezTo>
                    <a:pt x="21159" y="13374"/>
                    <a:pt x="21386" y="13804"/>
                    <a:pt x="21600" y="14238"/>
                  </a:cubicBezTo>
                  <a:lnTo>
                    <a:pt x="17214" y="21600"/>
                  </a:lnTo>
                  <a:lnTo>
                    <a:pt x="9106" y="18532"/>
                  </a:lnTo>
                  <a:cubicBezTo>
                    <a:pt x="8653" y="17708"/>
                    <a:pt x="8111" y="16927"/>
                    <a:pt x="7490" y="16199"/>
                  </a:cubicBezTo>
                  <a:cubicBezTo>
                    <a:pt x="6868" y="15472"/>
                    <a:pt x="6167" y="14799"/>
                    <a:pt x="5395" y="14192"/>
                  </a:cubicBezTo>
                  <a:cubicBezTo>
                    <a:pt x="4623" y="13585"/>
                    <a:pt x="3781" y="13044"/>
                    <a:pt x="2879" y="12580"/>
                  </a:cubicBezTo>
                  <a:cubicBezTo>
                    <a:pt x="1976" y="12117"/>
                    <a:pt x="1014" y="11731"/>
                    <a:pt x="0" y="11435"/>
                  </a:cubicBezTo>
                  <a:lnTo>
                    <a:pt x="7609" y="7735"/>
                  </a:lnTo>
                  <a:lnTo>
                    <a:pt x="3874" y="0"/>
                  </a:lnTo>
                  <a:cubicBezTo>
                    <a:pt x="3890" y="5"/>
                    <a:pt x="3906" y="8"/>
                    <a:pt x="3923" y="13"/>
                  </a:cubicBezTo>
                  <a:cubicBezTo>
                    <a:pt x="3938" y="18"/>
                    <a:pt x="3955" y="23"/>
                    <a:pt x="3970" y="27"/>
                  </a:cubicBezTo>
                  <a:cubicBezTo>
                    <a:pt x="3987" y="32"/>
                    <a:pt x="4003" y="36"/>
                    <a:pt x="4019" y="41"/>
                  </a:cubicBezTo>
                  <a:cubicBezTo>
                    <a:pt x="4034" y="46"/>
                    <a:pt x="4050" y="51"/>
                    <a:pt x="4067" y="56"/>
                  </a:cubicBezTo>
                  <a:close/>
                  <a:moveTo>
                    <a:pt x="4067" y="56"/>
                  </a:moveTo>
                </a:path>
              </a:pathLst>
            </a:custGeom>
            <a:solidFill>
              <a:srgbClr val="34495E"/>
            </a:solidFill>
            <a:ln>
              <a:noFill/>
            </a:ln>
          </p:spPr>
          <p:txBody>
            <a:bodyPr lIns="0" tIns="0" rIns="0" bIns="0"/>
            <a:lstStyle/>
            <a:p>
              <a:pPr defTabSz="609443"/>
              <a:endParaRPr lang="en-US" sz="24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78" name="AutoShape 153">
              <a:extLst>
                <a:ext uri="{FF2B5EF4-FFF2-40B4-BE49-F238E27FC236}">
                  <a16:creationId xmlns:a16="http://schemas.microsoft.com/office/drawing/2014/main" id="{C4BC7C72-B6CA-4E81-AE15-A9112DB90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254" y="3357431"/>
              <a:ext cx="688394" cy="2664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9130"/>
                  </a:moveTo>
                  <a:lnTo>
                    <a:pt x="15344" y="21600"/>
                  </a:lnTo>
                  <a:lnTo>
                    <a:pt x="0" y="4963"/>
                  </a:lnTo>
                  <a:lnTo>
                    <a:pt x="3953" y="0"/>
                  </a:lnTo>
                  <a:lnTo>
                    <a:pt x="21600" y="19130"/>
                  </a:lnTo>
                  <a:close/>
                  <a:moveTo>
                    <a:pt x="21600" y="19130"/>
                  </a:moveTo>
                </a:path>
              </a:pathLst>
            </a:custGeom>
            <a:solidFill>
              <a:srgbClr val="253443"/>
            </a:solidFill>
            <a:ln>
              <a:noFill/>
            </a:ln>
          </p:spPr>
          <p:txBody>
            <a:bodyPr lIns="0" tIns="0" rIns="0" bIns="0"/>
            <a:lstStyle/>
            <a:p>
              <a:pPr defTabSz="609443"/>
              <a:endParaRPr lang="en-US" sz="24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79" name="AutoShape 156">
              <a:extLst>
                <a:ext uri="{FF2B5EF4-FFF2-40B4-BE49-F238E27FC236}">
                  <a16:creationId xmlns:a16="http://schemas.microsoft.com/office/drawing/2014/main" id="{6A7664D0-2F42-4881-B134-A1BD3A5EC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270" y="2808619"/>
              <a:ext cx="675705" cy="6122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21600" y="19421"/>
                  </a:moveTo>
                  <a:lnTo>
                    <a:pt x="17570" y="21600"/>
                  </a:lnTo>
                  <a:cubicBezTo>
                    <a:pt x="16697" y="19639"/>
                    <a:pt x="15652" y="17779"/>
                    <a:pt x="14451" y="16049"/>
                  </a:cubicBezTo>
                  <a:cubicBezTo>
                    <a:pt x="13253" y="14319"/>
                    <a:pt x="11899" y="12718"/>
                    <a:pt x="10410" y="11272"/>
                  </a:cubicBezTo>
                  <a:cubicBezTo>
                    <a:pt x="8921" y="9829"/>
                    <a:pt x="7298" y="8542"/>
                    <a:pt x="5556" y="7439"/>
                  </a:cubicBezTo>
                  <a:cubicBezTo>
                    <a:pt x="3815" y="6337"/>
                    <a:pt x="1957" y="5417"/>
                    <a:pt x="0" y="4711"/>
                  </a:cubicBezTo>
                  <a:lnTo>
                    <a:pt x="1397" y="0"/>
                  </a:lnTo>
                  <a:cubicBezTo>
                    <a:pt x="3646" y="811"/>
                    <a:pt x="5782" y="1868"/>
                    <a:pt x="7785" y="3135"/>
                  </a:cubicBezTo>
                  <a:cubicBezTo>
                    <a:pt x="9787" y="4403"/>
                    <a:pt x="11655" y="5885"/>
                    <a:pt x="13367" y="7546"/>
                  </a:cubicBezTo>
                  <a:cubicBezTo>
                    <a:pt x="15081" y="9207"/>
                    <a:pt x="16637" y="11048"/>
                    <a:pt x="18017" y="13037"/>
                  </a:cubicBezTo>
                  <a:cubicBezTo>
                    <a:pt x="19395" y="15027"/>
                    <a:pt x="20596" y="17166"/>
                    <a:pt x="21600" y="19421"/>
                  </a:cubicBezTo>
                  <a:close/>
                  <a:moveTo>
                    <a:pt x="21600" y="19421"/>
                  </a:moveTo>
                </a:path>
              </a:pathLst>
            </a:custGeom>
            <a:solidFill>
              <a:srgbClr val="253443"/>
            </a:solidFill>
            <a:ln>
              <a:noFill/>
            </a:ln>
          </p:spPr>
          <p:txBody>
            <a:bodyPr lIns="0" tIns="0" rIns="0" bIns="0"/>
            <a:lstStyle/>
            <a:p>
              <a:pPr defTabSz="609443"/>
              <a:endParaRPr lang="en-US" sz="24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0" name="AutoShape 159">
              <a:extLst>
                <a:ext uri="{FF2B5EF4-FFF2-40B4-BE49-F238E27FC236}">
                  <a16:creationId xmlns:a16="http://schemas.microsoft.com/office/drawing/2014/main" id="{3B0B5E73-08C4-482E-A317-801FE4D94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5630" y="4737391"/>
              <a:ext cx="783564" cy="2506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3899" y="21600"/>
                  </a:moveTo>
                  <a:lnTo>
                    <a:pt x="0" y="8904"/>
                  </a:lnTo>
                  <a:lnTo>
                    <a:pt x="15393" y="0"/>
                  </a:lnTo>
                  <a:lnTo>
                    <a:pt x="21600" y="11358"/>
                  </a:lnTo>
                  <a:lnTo>
                    <a:pt x="3899" y="21600"/>
                  </a:lnTo>
                  <a:close/>
                  <a:moveTo>
                    <a:pt x="3899" y="21600"/>
                  </a:moveTo>
                </a:path>
              </a:pathLst>
            </a:custGeom>
            <a:solidFill>
              <a:srgbClr val="253443"/>
            </a:solidFill>
            <a:ln>
              <a:noFill/>
            </a:ln>
          </p:spPr>
          <p:txBody>
            <a:bodyPr lIns="0" tIns="0" rIns="0" bIns="0"/>
            <a:lstStyle/>
            <a:p>
              <a:pPr defTabSz="609443"/>
              <a:endParaRPr lang="en-US" sz="24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1" name="AutoShape 160">
              <a:extLst>
                <a:ext uri="{FF2B5EF4-FFF2-40B4-BE49-F238E27FC236}">
                  <a16:creationId xmlns:a16="http://schemas.microsoft.com/office/drawing/2014/main" id="{48B9360E-292C-4C9C-A090-8D0E57CC4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5147" y="3113162"/>
              <a:ext cx="1031005" cy="1770156"/>
            </a:xfrm>
            <a:custGeom>
              <a:avLst/>
              <a:gdLst>
                <a:gd name="T0" fmla="*/ 0 w 21582"/>
                <a:gd name="T1" fmla="*/ 0 h 21600"/>
                <a:gd name="T2" fmla="*/ 0 w 21582"/>
                <a:gd name="T3" fmla="*/ 0 h 21600"/>
                <a:gd name="T4" fmla="*/ 0 w 21582"/>
                <a:gd name="T5" fmla="*/ 0 h 21600"/>
                <a:gd name="T6" fmla="*/ 0 w 21582"/>
                <a:gd name="T7" fmla="*/ 0 h 21600"/>
                <a:gd name="T8" fmla="*/ 0 w 21582"/>
                <a:gd name="T9" fmla="*/ 0 h 21600"/>
                <a:gd name="T10" fmla="*/ 0 w 21582"/>
                <a:gd name="T11" fmla="*/ 0 h 21600"/>
                <a:gd name="T12" fmla="*/ 0 w 21582"/>
                <a:gd name="T13" fmla="*/ 0 h 21600"/>
                <a:gd name="T14" fmla="*/ 0 w 21582"/>
                <a:gd name="T15" fmla="*/ 0 h 21600"/>
                <a:gd name="T16" fmla="*/ 0 w 21582"/>
                <a:gd name="T17" fmla="*/ 0 h 21600"/>
                <a:gd name="T18" fmla="*/ 0 w 21582"/>
                <a:gd name="T19" fmla="*/ 0 h 21600"/>
                <a:gd name="T20" fmla="*/ 0 w 21582"/>
                <a:gd name="T21" fmla="*/ 0 h 21600"/>
                <a:gd name="T22" fmla="*/ 0 w 21582"/>
                <a:gd name="T23" fmla="*/ 0 h 21600"/>
                <a:gd name="T24" fmla="*/ 0 w 21582"/>
                <a:gd name="T25" fmla="*/ 0 h 21600"/>
                <a:gd name="T26" fmla="*/ 0 w 21582"/>
                <a:gd name="T27" fmla="*/ 0 h 21600"/>
                <a:gd name="T28" fmla="*/ 0 w 21582"/>
                <a:gd name="T29" fmla="*/ 0 h 21600"/>
                <a:gd name="T30" fmla="*/ 0 w 21582"/>
                <a:gd name="T31" fmla="*/ 0 h 21600"/>
                <a:gd name="T32" fmla="*/ 0 w 21582"/>
                <a:gd name="T33" fmla="*/ 0 h 21600"/>
                <a:gd name="T34" fmla="*/ 0 w 21582"/>
                <a:gd name="T35" fmla="*/ 0 h 21600"/>
                <a:gd name="T36" fmla="*/ 0 w 21582"/>
                <a:gd name="T37" fmla="*/ 0 h 21600"/>
                <a:gd name="T38" fmla="*/ 0 w 21582"/>
                <a:gd name="T39" fmla="*/ 0 h 21600"/>
                <a:gd name="T40" fmla="*/ 0 w 21582"/>
                <a:gd name="T41" fmla="*/ 0 h 21600"/>
                <a:gd name="T42" fmla="*/ 0 w 21582"/>
                <a:gd name="T43" fmla="*/ 0 h 21600"/>
                <a:gd name="T44" fmla="*/ 0 w 21582"/>
                <a:gd name="T45" fmla="*/ 0 h 21600"/>
                <a:gd name="T46" fmla="*/ 0 w 21582"/>
                <a:gd name="T47" fmla="*/ 0 h 21600"/>
                <a:gd name="T48" fmla="*/ 0 w 21582"/>
                <a:gd name="T49" fmla="*/ 0 h 21600"/>
                <a:gd name="T50" fmla="*/ 0 w 21582"/>
                <a:gd name="T51" fmla="*/ 0 h 216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1582" h="21600">
                  <a:moveTo>
                    <a:pt x="18790" y="0"/>
                  </a:moveTo>
                  <a:cubicBezTo>
                    <a:pt x="18935" y="221"/>
                    <a:pt x="19076" y="444"/>
                    <a:pt x="19211" y="668"/>
                  </a:cubicBezTo>
                  <a:cubicBezTo>
                    <a:pt x="19347" y="893"/>
                    <a:pt x="19475" y="1118"/>
                    <a:pt x="19600" y="1345"/>
                  </a:cubicBezTo>
                  <a:cubicBezTo>
                    <a:pt x="19724" y="1572"/>
                    <a:pt x="19843" y="1800"/>
                    <a:pt x="19957" y="2029"/>
                  </a:cubicBezTo>
                  <a:cubicBezTo>
                    <a:pt x="20070" y="2258"/>
                    <a:pt x="20177" y="2489"/>
                    <a:pt x="20278" y="2721"/>
                  </a:cubicBezTo>
                  <a:cubicBezTo>
                    <a:pt x="20626" y="3516"/>
                    <a:pt x="20905" y="4315"/>
                    <a:pt x="21114" y="5120"/>
                  </a:cubicBezTo>
                  <a:cubicBezTo>
                    <a:pt x="21322" y="5924"/>
                    <a:pt x="21462" y="6733"/>
                    <a:pt x="21531" y="7544"/>
                  </a:cubicBezTo>
                  <a:cubicBezTo>
                    <a:pt x="21600" y="8355"/>
                    <a:pt x="21599" y="9168"/>
                    <a:pt x="21528" y="9983"/>
                  </a:cubicBezTo>
                  <a:cubicBezTo>
                    <a:pt x="21458" y="10798"/>
                    <a:pt x="21316" y="11614"/>
                    <a:pt x="21105" y="12431"/>
                  </a:cubicBezTo>
                  <a:cubicBezTo>
                    <a:pt x="20930" y="13112"/>
                    <a:pt x="20707" y="13786"/>
                    <a:pt x="20437" y="14449"/>
                  </a:cubicBezTo>
                  <a:cubicBezTo>
                    <a:pt x="20168" y="15113"/>
                    <a:pt x="19852" y="15769"/>
                    <a:pt x="19490" y="16413"/>
                  </a:cubicBezTo>
                  <a:cubicBezTo>
                    <a:pt x="19129" y="17058"/>
                    <a:pt x="18723" y="17694"/>
                    <a:pt x="18270" y="18318"/>
                  </a:cubicBezTo>
                  <a:cubicBezTo>
                    <a:pt x="17817" y="18942"/>
                    <a:pt x="17319" y="19556"/>
                    <a:pt x="16776" y="20158"/>
                  </a:cubicBezTo>
                  <a:lnTo>
                    <a:pt x="3449" y="21600"/>
                  </a:lnTo>
                  <a:lnTo>
                    <a:pt x="0" y="14421"/>
                  </a:lnTo>
                  <a:cubicBezTo>
                    <a:pt x="231" y="14137"/>
                    <a:pt x="446" y="13847"/>
                    <a:pt x="643" y="13551"/>
                  </a:cubicBezTo>
                  <a:cubicBezTo>
                    <a:pt x="841" y="13255"/>
                    <a:pt x="1021" y="12953"/>
                    <a:pt x="1182" y="12647"/>
                  </a:cubicBezTo>
                  <a:cubicBezTo>
                    <a:pt x="1344" y="12340"/>
                    <a:pt x="1487" y="12027"/>
                    <a:pt x="1612" y="11710"/>
                  </a:cubicBezTo>
                  <a:cubicBezTo>
                    <a:pt x="1735" y="11393"/>
                    <a:pt x="1841" y="11070"/>
                    <a:pt x="1926" y="10744"/>
                  </a:cubicBezTo>
                  <a:cubicBezTo>
                    <a:pt x="2074" y="10171"/>
                    <a:pt x="2154" y="9602"/>
                    <a:pt x="2175" y="9038"/>
                  </a:cubicBezTo>
                  <a:cubicBezTo>
                    <a:pt x="2193" y="8474"/>
                    <a:pt x="2151" y="7916"/>
                    <a:pt x="2049" y="7365"/>
                  </a:cubicBezTo>
                  <a:cubicBezTo>
                    <a:pt x="1947" y="6815"/>
                    <a:pt x="1784" y="6273"/>
                    <a:pt x="1567" y="5742"/>
                  </a:cubicBezTo>
                  <a:cubicBezTo>
                    <a:pt x="1350" y="5211"/>
                    <a:pt x="1076" y="4691"/>
                    <a:pt x="751" y="4183"/>
                  </a:cubicBezTo>
                  <a:lnTo>
                    <a:pt x="12351" y="7045"/>
                  </a:lnTo>
                  <a:lnTo>
                    <a:pt x="18790" y="0"/>
                  </a:lnTo>
                  <a:close/>
                  <a:moveTo>
                    <a:pt x="18790" y="0"/>
                  </a:moveTo>
                </a:path>
              </a:pathLst>
            </a:custGeom>
            <a:gradFill flip="none" rotWithShape="1">
              <a:gsLst>
                <a:gs pos="10000">
                  <a:srgbClr val="3498DB"/>
                </a:gs>
                <a:gs pos="100000">
                  <a:srgbClr val="1BBC9D">
                    <a:lumMod val="65000"/>
                    <a:lumOff val="3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2" name="AutoShape 161">
              <a:extLst>
                <a:ext uri="{FF2B5EF4-FFF2-40B4-BE49-F238E27FC236}">
                  <a16:creationId xmlns:a16="http://schemas.microsoft.com/office/drawing/2014/main" id="{C3E66065-4405-4C33-9DDB-A4AF2F039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427" y="4236164"/>
              <a:ext cx="291854" cy="64715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10609" y="17037"/>
                  </a:lnTo>
                  <a:lnTo>
                    <a:pt x="0" y="0"/>
                  </a:lnTo>
                  <a:lnTo>
                    <a:pt x="9400" y="2007"/>
                  </a:lnTo>
                  <a:lnTo>
                    <a:pt x="21600" y="21600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rgbClr val="3498DB"/>
            </a:solidFill>
            <a:ln>
              <a:noFill/>
            </a:ln>
          </p:spPr>
          <p:txBody>
            <a:bodyPr lIns="0" tIns="0" rIns="0" bIns="0"/>
            <a:lstStyle/>
            <a:p>
              <a:pPr defTabSz="609443"/>
              <a:endParaRPr lang="en-US" sz="24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3" name="AutoShape 164">
              <a:extLst>
                <a:ext uri="{FF2B5EF4-FFF2-40B4-BE49-F238E27FC236}">
                  <a16:creationId xmlns:a16="http://schemas.microsoft.com/office/drawing/2014/main" id="{D2BAABB8-7787-4B78-9F96-4B384D359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4599" y="3462118"/>
              <a:ext cx="228407" cy="837493"/>
            </a:xfrm>
            <a:custGeom>
              <a:avLst/>
              <a:gdLst>
                <a:gd name="T0" fmla="*/ 0 w 21539"/>
                <a:gd name="T1" fmla="*/ 0 h 21600"/>
                <a:gd name="T2" fmla="*/ 0 w 21539"/>
                <a:gd name="T3" fmla="*/ 0 h 21600"/>
                <a:gd name="T4" fmla="*/ 0 w 21539"/>
                <a:gd name="T5" fmla="*/ 0 h 21600"/>
                <a:gd name="T6" fmla="*/ 0 w 21539"/>
                <a:gd name="T7" fmla="*/ 0 h 21600"/>
                <a:gd name="T8" fmla="*/ 0 w 21539"/>
                <a:gd name="T9" fmla="*/ 0 h 21600"/>
                <a:gd name="T10" fmla="*/ 0 w 21539"/>
                <a:gd name="T11" fmla="*/ 0 h 21600"/>
                <a:gd name="T12" fmla="*/ 0 w 21539"/>
                <a:gd name="T13" fmla="*/ 0 h 21600"/>
                <a:gd name="T14" fmla="*/ 0 w 21539"/>
                <a:gd name="T15" fmla="*/ 0 h 21600"/>
                <a:gd name="T16" fmla="*/ 0 w 21539"/>
                <a:gd name="T17" fmla="*/ 0 h 21600"/>
                <a:gd name="T18" fmla="*/ 0 w 21539"/>
                <a:gd name="T19" fmla="*/ 0 h 21600"/>
                <a:gd name="T20" fmla="*/ 0 w 21539"/>
                <a:gd name="T21" fmla="*/ 0 h 21600"/>
                <a:gd name="T22" fmla="*/ 0 w 21539"/>
                <a:gd name="T23" fmla="*/ 0 h 21600"/>
                <a:gd name="T24" fmla="*/ 0 w 21539"/>
                <a:gd name="T25" fmla="*/ 0 h 21600"/>
                <a:gd name="T26" fmla="*/ 0 w 21539"/>
                <a:gd name="T27" fmla="*/ 0 h 21600"/>
                <a:gd name="T28" fmla="*/ 0 w 21539"/>
                <a:gd name="T29" fmla="*/ 0 h 21600"/>
                <a:gd name="T30" fmla="*/ 0 w 21539"/>
                <a:gd name="T31" fmla="*/ 0 h 21600"/>
                <a:gd name="T32" fmla="*/ 0 w 21539"/>
                <a:gd name="T33" fmla="*/ 0 h 21600"/>
                <a:gd name="T34" fmla="*/ 0 w 21539"/>
                <a:gd name="T35" fmla="*/ 0 h 21600"/>
                <a:gd name="T36" fmla="*/ 0 w 21539"/>
                <a:gd name="T37" fmla="*/ 0 h 21600"/>
                <a:gd name="T38" fmla="*/ 0 w 21539"/>
                <a:gd name="T39" fmla="*/ 0 h 216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1539" h="21600">
                  <a:moveTo>
                    <a:pt x="11836" y="21600"/>
                  </a:moveTo>
                  <a:lnTo>
                    <a:pt x="0" y="20048"/>
                  </a:lnTo>
                  <a:cubicBezTo>
                    <a:pt x="893" y="19527"/>
                    <a:pt x="1727" y="18995"/>
                    <a:pt x="2493" y="18452"/>
                  </a:cubicBezTo>
                  <a:cubicBezTo>
                    <a:pt x="3259" y="17909"/>
                    <a:pt x="3951" y="17354"/>
                    <a:pt x="4579" y="16792"/>
                  </a:cubicBezTo>
                  <a:cubicBezTo>
                    <a:pt x="5210" y="16230"/>
                    <a:pt x="5761" y="15656"/>
                    <a:pt x="6241" y="15074"/>
                  </a:cubicBezTo>
                  <a:cubicBezTo>
                    <a:pt x="6723" y="14491"/>
                    <a:pt x="7124" y="13900"/>
                    <a:pt x="7455" y="13302"/>
                  </a:cubicBezTo>
                  <a:cubicBezTo>
                    <a:pt x="8027" y="12251"/>
                    <a:pt x="8346" y="11206"/>
                    <a:pt x="8419" y="10170"/>
                  </a:cubicBezTo>
                  <a:cubicBezTo>
                    <a:pt x="8495" y="9137"/>
                    <a:pt x="8330" y="8113"/>
                    <a:pt x="7933" y="7104"/>
                  </a:cubicBezTo>
                  <a:cubicBezTo>
                    <a:pt x="7533" y="6094"/>
                    <a:pt x="6909" y="5100"/>
                    <a:pt x="6066" y="4126"/>
                  </a:cubicBezTo>
                  <a:cubicBezTo>
                    <a:pt x="5222" y="3152"/>
                    <a:pt x="4161" y="2198"/>
                    <a:pt x="2904" y="1267"/>
                  </a:cubicBezTo>
                  <a:lnTo>
                    <a:pt x="15175" y="0"/>
                  </a:lnTo>
                  <a:cubicBezTo>
                    <a:pt x="16626" y="1071"/>
                    <a:pt x="17843" y="2167"/>
                    <a:pt x="18812" y="3289"/>
                  </a:cubicBezTo>
                  <a:cubicBezTo>
                    <a:pt x="19778" y="4409"/>
                    <a:pt x="20504" y="5553"/>
                    <a:pt x="20960" y="6713"/>
                  </a:cubicBezTo>
                  <a:cubicBezTo>
                    <a:pt x="21411" y="7875"/>
                    <a:pt x="21600" y="9052"/>
                    <a:pt x="21522" y="10241"/>
                  </a:cubicBezTo>
                  <a:cubicBezTo>
                    <a:pt x="21428" y="11430"/>
                    <a:pt x="21071" y="12632"/>
                    <a:pt x="20411" y="13840"/>
                  </a:cubicBezTo>
                  <a:cubicBezTo>
                    <a:pt x="20033" y="14530"/>
                    <a:pt x="19563" y="15209"/>
                    <a:pt x="19013" y="15880"/>
                  </a:cubicBezTo>
                  <a:cubicBezTo>
                    <a:pt x="18457" y="16548"/>
                    <a:pt x="17819" y="17208"/>
                    <a:pt x="17099" y="17856"/>
                  </a:cubicBezTo>
                  <a:cubicBezTo>
                    <a:pt x="16378" y="18502"/>
                    <a:pt x="15581" y="19138"/>
                    <a:pt x="14698" y="19763"/>
                  </a:cubicBezTo>
                  <a:cubicBezTo>
                    <a:pt x="13821" y="20387"/>
                    <a:pt x="12864" y="20999"/>
                    <a:pt x="11836" y="21600"/>
                  </a:cubicBezTo>
                  <a:close/>
                  <a:moveTo>
                    <a:pt x="11836" y="21600"/>
                  </a:moveTo>
                </a:path>
              </a:pathLst>
            </a:custGeom>
            <a:solidFill>
              <a:srgbClr val="3CABD7"/>
            </a:solidFill>
            <a:ln>
              <a:noFill/>
            </a:ln>
          </p:spPr>
          <p:txBody>
            <a:bodyPr lIns="0" tIns="0" rIns="0" bIns="0"/>
            <a:lstStyle/>
            <a:p>
              <a:pPr defTabSz="609443"/>
              <a:endParaRPr lang="en-US" sz="24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4" name="AutoShape 167">
              <a:extLst>
                <a:ext uri="{FF2B5EF4-FFF2-40B4-BE49-F238E27FC236}">
                  <a16:creationId xmlns:a16="http://schemas.microsoft.com/office/drawing/2014/main" id="{10C3E62C-6539-4B04-9A1E-961A32FE2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7732" y="5194206"/>
              <a:ext cx="494882" cy="6312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6942"/>
                  </a:moveTo>
                  <a:lnTo>
                    <a:pt x="1197" y="0"/>
                  </a:lnTo>
                  <a:lnTo>
                    <a:pt x="19980" y="12745"/>
                  </a:lnTo>
                  <a:lnTo>
                    <a:pt x="21600" y="21600"/>
                  </a:lnTo>
                  <a:lnTo>
                    <a:pt x="0" y="6942"/>
                  </a:lnTo>
                  <a:close/>
                  <a:moveTo>
                    <a:pt x="0" y="6942"/>
                  </a:moveTo>
                </a:path>
              </a:pathLst>
            </a:custGeom>
            <a:solidFill>
              <a:srgbClr val="253443"/>
            </a:solidFill>
            <a:ln>
              <a:noFill/>
            </a:ln>
          </p:spPr>
          <p:txBody>
            <a:bodyPr lIns="0" tIns="0" rIns="0" bIns="0"/>
            <a:lstStyle/>
            <a:p>
              <a:pPr defTabSz="609443"/>
              <a:endParaRPr lang="en-US" sz="24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5" name="AutoShape 168">
              <a:extLst>
                <a:ext uri="{FF2B5EF4-FFF2-40B4-BE49-F238E27FC236}">
                  <a16:creationId xmlns:a16="http://schemas.microsoft.com/office/drawing/2014/main" id="{A0292C23-7FB0-4028-8EFC-514FD70CC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145" y="4534363"/>
              <a:ext cx="199856" cy="7581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851" y="2996"/>
                  </a:moveTo>
                  <a:lnTo>
                    <a:pt x="21600" y="0"/>
                  </a:lnTo>
                  <a:lnTo>
                    <a:pt x="19124" y="16177"/>
                  </a:lnTo>
                  <a:lnTo>
                    <a:pt x="0" y="21600"/>
                  </a:lnTo>
                  <a:lnTo>
                    <a:pt x="2851" y="2996"/>
                  </a:lnTo>
                  <a:close/>
                  <a:moveTo>
                    <a:pt x="2851" y="2996"/>
                  </a:moveTo>
                </a:path>
              </a:pathLst>
            </a:custGeom>
            <a:solidFill>
              <a:srgbClr val="253443"/>
            </a:solidFill>
            <a:ln>
              <a:noFill/>
            </a:ln>
          </p:spPr>
          <p:txBody>
            <a:bodyPr lIns="0" tIns="0" rIns="0" bIns="0"/>
            <a:lstStyle/>
            <a:p>
              <a:pPr defTabSz="609443"/>
              <a:endParaRPr lang="en-US" sz="24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6" name="AutoShape 169">
              <a:extLst>
                <a:ext uri="{FF2B5EF4-FFF2-40B4-BE49-F238E27FC236}">
                  <a16:creationId xmlns:a16="http://schemas.microsoft.com/office/drawing/2014/main" id="{1518B788-010C-4305-82C2-C6E00D86B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2419" y="4765942"/>
              <a:ext cx="355300" cy="6312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879" y="14719"/>
                  </a:lnTo>
                  <a:lnTo>
                    <a:pt x="19660" y="0"/>
                  </a:lnTo>
                  <a:lnTo>
                    <a:pt x="21600" y="4674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253443"/>
            </a:solidFill>
            <a:ln>
              <a:noFill/>
            </a:ln>
          </p:spPr>
          <p:txBody>
            <a:bodyPr lIns="0" tIns="0" rIns="0" bIns="0"/>
            <a:lstStyle/>
            <a:p>
              <a:pPr defTabSz="609443"/>
              <a:endParaRPr lang="en-US" sz="24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7" name="AutoShape 170">
              <a:extLst>
                <a:ext uri="{FF2B5EF4-FFF2-40B4-BE49-F238E27FC236}">
                  <a16:creationId xmlns:a16="http://schemas.microsoft.com/office/drawing/2014/main" id="{5F25AD0D-1B2B-4C02-B320-92A00460B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6453" y="4686634"/>
              <a:ext cx="1589334" cy="1157898"/>
            </a:xfrm>
            <a:custGeom>
              <a:avLst/>
              <a:gdLst>
                <a:gd name="T0" fmla="*/ 0 w 21600"/>
                <a:gd name="T1" fmla="*/ 0 h 21596"/>
                <a:gd name="T2" fmla="*/ 0 w 21600"/>
                <a:gd name="T3" fmla="*/ 0 h 21596"/>
                <a:gd name="T4" fmla="*/ 0 w 21600"/>
                <a:gd name="T5" fmla="*/ 0 h 21596"/>
                <a:gd name="T6" fmla="*/ 0 w 21600"/>
                <a:gd name="T7" fmla="*/ 0 h 21596"/>
                <a:gd name="T8" fmla="*/ 0 w 21600"/>
                <a:gd name="T9" fmla="*/ 0 h 21596"/>
                <a:gd name="T10" fmla="*/ 0 w 21600"/>
                <a:gd name="T11" fmla="*/ 0 h 21596"/>
                <a:gd name="T12" fmla="*/ 0 w 21600"/>
                <a:gd name="T13" fmla="*/ 0 h 21596"/>
                <a:gd name="T14" fmla="*/ 0 w 21600"/>
                <a:gd name="T15" fmla="*/ 0 h 21596"/>
                <a:gd name="T16" fmla="*/ 0 w 21600"/>
                <a:gd name="T17" fmla="*/ 0 h 21596"/>
                <a:gd name="T18" fmla="*/ 0 w 21600"/>
                <a:gd name="T19" fmla="*/ 0 h 21596"/>
                <a:gd name="T20" fmla="*/ 0 w 21600"/>
                <a:gd name="T21" fmla="*/ 0 h 21596"/>
                <a:gd name="T22" fmla="*/ 0 w 21600"/>
                <a:gd name="T23" fmla="*/ 0 h 21596"/>
                <a:gd name="T24" fmla="*/ 0 w 21600"/>
                <a:gd name="T25" fmla="*/ 0 h 21596"/>
                <a:gd name="T26" fmla="*/ 0 w 21600"/>
                <a:gd name="T27" fmla="*/ 0 h 21596"/>
                <a:gd name="T28" fmla="*/ 0 w 21600"/>
                <a:gd name="T29" fmla="*/ 0 h 21596"/>
                <a:gd name="T30" fmla="*/ 0 w 21600"/>
                <a:gd name="T31" fmla="*/ 0 h 21596"/>
                <a:gd name="T32" fmla="*/ 0 w 21600"/>
                <a:gd name="T33" fmla="*/ 0 h 21596"/>
                <a:gd name="T34" fmla="*/ 0 w 21600"/>
                <a:gd name="T35" fmla="*/ 0 h 21596"/>
                <a:gd name="T36" fmla="*/ 0 w 21600"/>
                <a:gd name="T37" fmla="*/ 0 h 21596"/>
                <a:gd name="T38" fmla="*/ 0 w 21600"/>
                <a:gd name="T39" fmla="*/ 0 h 21596"/>
                <a:gd name="T40" fmla="*/ 0 w 21600"/>
                <a:gd name="T41" fmla="*/ 0 h 21596"/>
                <a:gd name="T42" fmla="*/ 0 w 21600"/>
                <a:gd name="T43" fmla="*/ 0 h 21596"/>
                <a:gd name="T44" fmla="*/ 0 w 21600"/>
                <a:gd name="T45" fmla="*/ 0 h 21596"/>
                <a:gd name="T46" fmla="*/ 0 w 21600"/>
                <a:gd name="T47" fmla="*/ 0 h 21596"/>
                <a:gd name="T48" fmla="*/ 0 w 21600"/>
                <a:gd name="T49" fmla="*/ 0 h 21596"/>
                <a:gd name="T50" fmla="*/ 0 w 21600"/>
                <a:gd name="T51" fmla="*/ 0 h 21596"/>
                <a:gd name="T52" fmla="*/ 0 w 21600"/>
                <a:gd name="T53" fmla="*/ 0 h 21596"/>
                <a:gd name="T54" fmla="*/ 0 w 21600"/>
                <a:gd name="T55" fmla="*/ 0 h 21596"/>
                <a:gd name="T56" fmla="*/ 0 w 21600"/>
                <a:gd name="T57" fmla="*/ 0 h 21596"/>
                <a:gd name="T58" fmla="*/ 0 w 21600"/>
                <a:gd name="T59" fmla="*/ 0 h 21596"/>
                <a:gd name="T60" fmla="*/ 0 w 21600"/>
                <a:gd name="T61" fmla="*/ 0 h 21596"/>
                <a:gd name="T62" fmla="*/ 0 w 21600"/>
                <a:gd name="T63" fmla="*/ 0 h 21596"/>
                <a:gd name="T64" fmla="*/ 0 w 21600"/>
                <a:gd name="T65" fmla="*/ 0 h 21596"/>
                <a:gd name="T66" fmla="*/ 0 w 21600"/>
                <a:gd name="T67" fmla="*/ 0 h 2159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1600" h="21596">
                  <a:moveTo>
                    <a:pt x="19659" y="4136"/>
                  </a:moveTo>
                  <a:lnTo>
                    <a:pt x="14878" y="13232"/>
                  </a:lnTo>
                  <a:lnTo>
                    <a:pt x="21600" y="21220"/>
                  </a:lnTo>
                  <a:cubicBezTo>
                    <a:pt x="20945" y="21350"/>
                    <a:pt x="20287" y="21445"/>
                    <a:pt x="19627" y="21508"/>
                  </a:cubicBezTo>
                  <a:cubicBezTo>
                    <a:pt x="18968" y="21570"/>
                    <a:pt x="18307" y="21600"/>
                    <a:pt x="17644" y="21596"/>
                  </a:cubicBezTo>
                  <a:cubicBezTo>
                    <a:pt x="16981" y="21592"/>
                    <a:pt x="16318" y="21555"/>
                    <a:pt x="15654" y="21485"/>
                  </a:cubicBezTo>
                  <a:cubicBezTo>
                    <a:pt x="14989" y="21415"/>
                    <a:pt x="14325" y="21311"/>
                    <a:pt x="13661" y="21173"/>
                  </a:cubicBezTo>
                  <a:cubicBezTo>
                    <a:pt x="13289" y="21096"/>
                    <a:pt x="12920" y="21009"/>
                    <a:pt x="12553" y="20912"/>
                  </a:cubicBezTo>
                  <a:cubicBezTo>
                    <a:pt x="12186" y="20816"/>
                    <a:pt x="11822" y="20708"/>
                    <a:pt x="11460" y="20593"/>
                  </a:cubicBezTo>
                  <a:cubicBezTo>
                    <a:pt x="11097" y="20476"/>
                    <a:pt x="10738" y="20349"/>
                    <a:pt x="10381" y="20214"/>
                  </a:cubicBezTo>
                  <a:cubicBezTo>
                    <a:pt x="10024" y="20077"/>
                    <a:pt x="9669" y="19931"/>
                    <a:pt x="9317" y="19775"/>
                  </a:cubicBezTo>
                  <a:cubicBezTo>
                    <a:pt x="8807" y="19550"/>
                    <a:pt x="8304" y="19304"/>
                    <a:pt x="7805" y="19037"/>
                  </a:cubicBezTo>
                  <a:cubicBezTo>
                    <a:pt x="7307" y="18771"/>
                    <a:pt x="6814" y="18484"/>
                    <a:pt x="6327" y="18178"/>
                  </a:cubicBezTo>
                  <a:cubicBezTo>
                    <a:pt x="5841" y="17871"/>
                    <a:pt x="5361" y="17543"/>
                    <a:pt x="4888" y="17196"/>
                  </a:cubicBezTo>
                  <a:cubicBezTo>
                    <a:pt x="4414" y="16849"/>
                    <a:pt x="3947" y="16482"/>
                    <a:pt x="3486" y="16094"/>
                  </a:cubicBezTo>
                  <a:cubicBezTo>
                    <a:pt x="3177" y="15835"/>
                    <a:pt x="2874" y="15569"/>
                    <a:pt x="2574" y="15293"/>
                  </a:cubicBezTo>
                  <a:cubicBezTo>
                    <a:pt x="2274" y="15019"/>
                    <a:pt x="1980" y="14736"/>
                    <a:pt x="1689" y="14445"/>
                  </a:cubicBezTo>
                  <a:cubicBezTo>
                    <a:pt x="1397" y="14155"/>
                    <a:pt x="1112" y="13859"/>
                    <a:pt x="830" y="13552"/>
                  </a:cubicBezTo>
                  <a:cubicBezTo>
                    <a:pt x="549" y="13249"/>
                    <a:pt x="272" y="12936"/>
                    <a:pt x="0" y="12616"/>
                  </a:cubicBezTo>
                  <a:lnTo>
                    <a:pt x="360" y="556"/>
                  </a:lnTo>
                  <a:lnTo>
                    <a:pt x="8659" y="0"/>
                  </a:lnTo>
                  <a:cubicBezTo>
                    <a:pt x="8994" y="362"/>
                    <a:pt x="9341" y="706"/>
                    <a:pt x="9699" y="1028"/>
                  </a:cubicBezTo>
                  <a:cubicBezTo>
                    <a:pt x="10058" y="1352"/>
                    <a:pt x="10428" y="1653"/>
                    <a:pt x="10808" y="1934"/>
                  </a:cubicBezTo>
                  <a:cubicBezTo>
                    <a:pt x="11189" y="2214"/>
                    <a:pt x="11580" y="2471"/>
                    <a:pt x="11982" y="2707"/>
                  </a:cubicBezTo>
                  <a:cubicBezTo>
                    <a:pt x="12383" y="2941"/>
                    <a:pt x="12794" y="3152"/>
                    <a:pt x="13215" y="3338"/>
                  </a:cubicBezTo>
                  <a:cubicBezTo>
                    <a:pt x="13402" y="3421"/>
                    <a:pt x="13591" y="3499"/>
                    <a:pt x="13781" y="3572"/>
                  </a:cubicBezTo>
                  <a:cubicBezTo>
                    <a:pt x="13971" y="3644"/>
                    <a:pt x="14164" y="3712"/>
                    <a:pt x="14357" y="3774"/>
                  </a:cubicBezTo>
                  <a:cubicBezTo>
                    <a:pt x="14551" y="3837"/>
                    <a:pt x="14746" y="3895"/>
                    <a:pt x="14944" y="3947"/>
                  </a:cubicBezTo>
                  <a:cubicBezTo>
                    <a:pt x="15141" y="3999"/>
                    <a:pt x="15340" y="4045"/>
                    <a:pt x="15540" y="4087"/>
                  </a:cubicBezTo>
                  <a:cubicBezTo>
                    <a:pt x="15890" y="4159"/>
                    <a:pt x="16239" y="4215"/>
                    <a:pt x="16586" y="4252"/>
                  </a:cubicBezTo>
                  <a:cubicBezTo>
                    <a:pt x="16933" y="4289"/>
                    <a:pt x="17279" y="4309"/>
                    <a:pt x="17622" y="4312"/>
                  </a:cubicBezTo>
                  <a:cubicBezTo>
                    <a:pt x="17966" y="4316"/>
                    <a:pt x="18308" y="4303"/>
                    <a:pt x="18648" y="4274"/>
                  </a:cubicBezTo>
                  <a:cubicBezTo>
                    <a:pt x="18988" y="4243"/>
                    <a:pt x="19324" y="4197"/>
                    <a:pt x="19659" y="4136"/>
                  </a:cubicBezTo>
                  <a:close/>
                  <a:moveTo>
                    <a:pt x="19659" y="4136"/>
                  </a:moveTo>
                </a:path>
              </a:pathLst>
            </a:custGeom>
            <a:solidFill>
              <a:srgbClr val="34495E"/>
            </a:solidFill>
            <a:ln>
              <a:noFill/>
            </a:ln>
          </p:spPr>
          <p:txBody>
            <a:bodyPr lIns="0" tIns="0" rIns="0" bIns="0"/>
            <a:lstStyle/>
            <a:p>
              <a:pPr defTabSz="609443"/>
              <a:endParaRPr lang="en-US" sz="24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8" name="AutoShape 171">
              <a:extLst>
                <a:ext uri="{FF2B5EF4-FFF2-40B4-BE49-F238E27FC236}">
                  <a16:creationId xmlns:a16="http://schemas.microsoft.com/office/drawing/2014/main" id="{D2C9019E-1C4C-42EB-B33F-CE6A05340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1832" y="4585120"/>
              <a:ext cx="697911" cy="1395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5163" y="3997"/>
                  </a:lnTo>
                  <a:lnTo>
                    <a:pt x="21600" y="0"/>
                  </a:lnTo>
                  <a:lnTo>
                    <a:pt x="18904" y="1701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253443"/>
            </a:solidFill>
            <a:ln>
              <a:noFill/>
            </a:ln>
          </p:spPr>
          <p:txBody>
            <a:bodyPr lIns="0" tIns="0" rIns="0" bIns="0"/>
            <a:lstStyle/>
            <a:p>
              <a:pPr defTabSz="609443"/>
              <a:endParaRPr lang="en-US" sz="24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9" name="AutoShape 174">
              <a:extLst>
                <a:ext uri="{FF2B5EF4-FFF2-40B4-BE49-F238E27FC236}">
                  <a16:creationId xmlns:a16="http://schemas.microsoft.com/office/drawing/2014/main" id="{C429A066-2E55-400F-9927-4573552C6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918" y="4585120"/>
              <a:ext cx="808942" cy="339439"/>
            </a:xfrm>
            <a:custGeom>
              <a:avLst/>
              <a:gdLst>
                <a:gd name="T0" fmla="*/ 0 w 21600"/>
                <a:gd name="T1" fmla="*/ 0 h 21589"/>
                <a:gd name="T2" fmla="*/ 0 w 21600"/>
                <a:gd name="T3" fmla="*/ 0 h 21589"/>
                <a:gd name="T4" fmla="*/ 0 w 21600"/>
                <a:gd name="T5" fmla="*/ 0 h 21589"/>
                <a:gd name="T6" fmla="*/ 0 w 21600"/>
                <a:gd name="T7" fmla="*/ 0 h 21589"/>
                <a:gd name="T8" fmla="*/ 0 w 21600"/>
                <a:gd name="T9" fmla="*/ 0 h 21589"/>
                <a:gd name="T10" fmla="*/ 0 w 21600"/>
                <a:gd name="T11" fmla="*/ 0 h 21589"/>
                <a:gd name="T12" fmla="*/ 0 w 21600"/>
                <a:gd name="T13" fmla="*/ 0 h 21589"/>
                <a:gd name="T14" fmla="*/ 0 w 21600"/>
                <a:gd name="T15" fmla="*/ 0 h 21589"/>
                <a:gd name="T16" fmla="*/ 0 w 21600"/>
                <a:gd name="T17" fmla="*/ 0 h 21589"/>
                <a:gd name="T18" fmla="*/ 0 w 21600"/>
                <a:gd name="T19" fmla="*/ 0 h 21589"/>
                <a:gd name="T20" fmla="*/ 0 w 21600"/>
                <a:gd name="T21" fmla="*/ 0 h 21589"/>
                <a:gd name="T22" fmla="*/ 0 w 21600"/>
                <a:gd name="T23" fmla="*/ 0 h 21589"/>
                <a:gd name="T24" fmla="*/ 0 w 21600"/>
                <a:gd name="T25" fmla="*/ 0 h 21589"/>
                <a:gd name="T26" fmla="*/ 0 w 21600"/>
                <a:gd name="T27" fmla="*/ 0 h 21589"/>
                <a:gd name="T28" fmla="*/ 0 w 21600"/>
                <a:gd name="T29" fmla="*/ 0 h 21589"/>
                <a:gd name="T30" fmla="*/ 0 w 21600"/>
                <a:gd name="T31" fmla="*/ 0 h 21589"/>
                <a:gd name="T32" fmla="*/ 0 w 21600"/>
                <a:gd name="T33" fmla="*/ 0 h 21589"/>
                <a:gd name="T34" fmla="*/ 0 w 21600"/>
                <a:gd name="T35" fmla="*/ 0 h 21589"/>
                <a:gd name="T36" fmla="*/ 0 w 21600"/>
                <a:gd name="T37" fmla="*/ 0 h 21589"/>
                <a:gd name="T38" fmla="*/ 0 w 21600"/>
                <a:gd name="T39" fmla="*/ 0 h 21589"/>
                <a:gd name="T40" fmla="*/ 0 w 21600"/>
                <a:gd name="T41" fmla="*/ 0 h 21589"/>
                <a:gd name="T42" fmla="*/ 0 w 21600"/>
                <a:gd name="T43" fmla="*/ 0 h 21589"/>
                <a:gd name="T44" fmla="*/ 0 w 21600"/>
                <a:gd name="T45" fmla="*/ 0 h 21589"/>
                <a:gd name="T46" fmla="*/ 0 w 21600"/>
                <a:gd name="T47" fmla="*/ 0 h 21589"/>
                <a:gd name="T48" fmla="*/ 0 w 21600"/>
                <a:gd name="T49" fmla="*/ 0 h 21589"/>
                <a:gd name="T50" fmla="*/ 0 w 21600"/>
                <a:gd name="T51" fmla="*/ 0 h 21589"/>
                <a:gd name="T52" fmla="*/ 0 w 21600"/>
                <a:gd name="T53" fmla="*/ 0 h 21589"/>
                <a:gd name="T54" fmla="*/ 0 w 21600"/>
                <a:gd name="T55" fmla="*/ 0 h 2158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1600" h="21589">
                  <a:moveTo>
                    <a:pt x="0" y="6976"/>
                  </a:moveTo>
                  <a:lnTo>
                    <a:pt x="2325" y="0"/>
                  </a:lnTo>
                  <a:cubicBezTo>
                    <a:pt x="2896" y="1068"/>
                    <a:pt x="3488" y="2082"/>
                    <a:pt x="4100" y="3031"/>
                  </a:cubicBezTo>
                  <a:cubicBezTo>
                    <a:pt x="4711" y="3981"/>
                    <a:pt x="5343" y="4874"/>
                    <a:pt x="5993" y="5699"/>
                  </a:cubicBezTo>
                  <a:cubicBezTo>
                    <a:pt x="6643" y="6523"/>
                    <a:pt x="7312" y="7282"/>
                    <a:pt x="7997" y="7976"/>
                  </a:cubicBezTo>
                  <a:cubicBezTo>
                    <a:pt x="8682" y="8666"/>
                    <a:pt x="9385" y="9288"/>
                    <a:pt x="10103" y="9838"/>
                  </a:cubicBezTo>
                  <a:cubicBezTo>
                    <a:pt x="10422" y="10081"/>
                    <a:pt x="10745" y="10312"/>
                    <a:pt x="11071" y="10523"/>
                  </a:cubicBezTo>
                  <a:cubicBezTo>
                    <a:pt x="11396" y="10741"/>
                    <a:pt x="11723" y="10939"/>
                    <a:pt x="12056" y="11122"/>
                  </a:cubicBezTo>
                  <a:cubicBezTo>
                    <a:pt x="12385" y="11308"/>
                    <a:pt x="12719" y="11477"/>
                    <a:pt x="13056" y="11629"/>
                  </a:cubicBezTo>
                  <a:cubicBezTo>
                    <a:pt x="13393" y="11783"/>
                    <a:pt x="13733" y="11921"/>
                    <a:pt x="14076" y="12044"/>
                  </a:cubicBezTo>
                  <a:cubicBezTo>
                    <a:pt x="14670" y="12257"/>
                    <a:pt x="15267" y="12419"/>
                    <a:pt x="15859" y="12529"/>
                  </a:cubicBezTo>
                  <a:cubicBezTo>
                    <a:pt x="16453" y="12638"/>
                    <a:pt x="17043" y="12696"/>
                    <a:pt x="17631" y="12707"/>
                  </a:cubicBezTo>
                  <a:cubicBezTo>
                    <a:pt x="18218" y="12718"/>
                    <a:pt x="18801" y="12680"/>
                    <a:pt x="19381" y="12590"/>
                  </a:cubicBezTo>
                  <a:cubicBezTo>
                    <a:pt x="19960" y="12505"/>
                    <a:pt x="20536" y="12369"/>
                    <a:pt x="21107" y="12191"/>
                  </a:cubicBezTo>
                  <a:lnTo>
                    <a:pt x="21600" y="20995"/>
                  </a:lnTo>
                  <a:cubicBezTo>
                    <a:pt x="20942" y="21201"/>
                    <a:pt x="20282" y="21358"/>
                    <a:pt x="19615" y="21456"/>
                  </a:cubicBezTo>
                  <a:cubicBezTo>
                    <a:pt x="18949" y="21555"/>
                    <a:pt x="18277" y="21600"/>
                    <a:pt x="17601" y="21587"/>
                  </a:cubicBezTo>
                  <a:cubicBezTo>
                    <a:pt x="16927" y="21578"/>
                    <a:pt x="16247" y="21507"/>
                    <a:pt x="15567" y="21382"/>
                  </a:cubicBezTo>
                  <a:cubicBezTo>
                    <a:pt x="14884" y="21257"/>
                    <a:pt x="14199" y="21070"/>
                    <a:pt x="13513" y="20825"/>
                  </a:cubicBezTo>
                  <a:cubicBezTo>
                    <a:pt x="13119" y="20681"/>
                    <a:pt x="12729" y="20527"/>
                    <a:pt x="12342" y="20349"/>
                  </a:cubicBezTo>
                  <a:cubicBezTo>
                    <a:pt x="11954" y="20172"/>
                    <a:pt x="11570" y="19976"/>
                    <a:pt x="11190" y="19763"/>
                  </a:cubicBezTo>
                  <a:cubicBezTo>
                    <a:pt x="10810" y="19554"/>
                    <a:pt x="10432" y="19325"/>
                    <a:pt x="10058" y="19078"/>
                  </a:cubicBezTo>
                  <a:cubicBezTo>
                    <a:pt x="9684" y="18830"/>
                    <a:pt x="9314" y="18567"/>
                    <a:pt x="8946" y="18286"/>
                  </a:cubicBezTo>
                  <a:cubicBezTo>
                    <a:pt x="8121" y="17655"/>
                    <a:pt x="7313" y="16939"/>
                    <a:pt x="6525" y="16146"/>
                  </a:cubicBezTo>
                  <a:cubicBezTo>
                    <a:pt x="5736" y="15347"/>
                    <a:pt x="4968" y="14476"/>
                    <a:pt x="4221" y="13527"/>
                  </a:cubicBezTo>
                  <a:cubicBezTo>
                    <a:pt x="3474" y="12577"/>
                    <a:pt x="2747" y="11556"/>
                    <a:pt x="2043" y="10459"/>
                  </a:cubicBezTo>
                  <a:cubicBezTo>
                    <a:pt x="1338" y="9369"/>
                    <a:pt x="656" y="8201"/>
                    <a:pt x="0" y="6976"/>
                  </a:cubicBezTo>
                  <a:close/>
                  <a:moveTo>
                    <a:pt x="0" y="6976"/>
                  </a:moveTo>
                </a:path>
              </a:pathLst>
            </a:custGeom>
            <a:solidFill>
              <a:srgbClr val="253443"/>
            </a:solidFill>
            <a:ln>
              <a:noFill/>
            </a:ln>
          </p:spPr>
          <p:txBody>
            <a:bodyPr lIns="0" tIns="0" rIns="0" bIns="0"/>
            <a:lstStyle/>
            <a:p>
              <a:pPr defTabSz="609443"/>
              <a:endParaRPr lang="en-US" sz="24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90" name="AutoShape 177">
              <a:extLst>
                <a:ext uri="{FF2B5EF4-FFF2-40B4-BE49-F238E27FC236}">
                  <a16:creationId xmlns:a16="http://schemas.microsoft.com/office/drawing/2014/main" id="{C16A804A-1C62-4288-B4EF-CDA24B6AF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853" y="3392327"/>
              <a:ext cx="1259412" cy="1912911"/>
            </a:xfrm>
            <a:custGeom>
              <a:avLst/>
              <a:gdLst>
                <a:gd name="T0" fmla="*/ 0 w 21593"/>
                <a:gd name="T1" fmla="*/ 0 h 21600"/>
                <a:gd name="T2" fmla="*/ 0 w 21593"/>
                <a:gd name="T3" fmla="*/ 0 h 21600"/>
                <a:gd name="T4" fmla="*/ 0 w 21593"/>
                <a:gd name="T5" fmla="*/ 0 h 21600"/>
                <a:gd name="T6" fmla="*/ 0 w 21593"/>
                <a:gd name="T7" fmla="*/ 0 h 21600"/>
                <a:gd name="T8" fmla="*/ 0 w 21593"/>
                <a:gd name="T9" fmla="*/ 0 h 21600"/>
                <a:gd name="T10" fmla="*/ 0 w 21593"/>
                <a:gd name="T11" fmla="*/ 0 h 21600"/>
                <a:gd name="T12" fmla="*/ 0 w 21593"/>
                <a:gd name="T13" fmla="*/ 0 h 21600"/>
                <a:gd name="T14" fmla="*/ 0 w 21593"/>
                <a:gd name="T15" fmla="*/ 0 h 21600"/>
                <a:gd name="T16" fmla="*/ 0 w 21593"/>
                <a:gd name="T17" fmla="*/ 0 h 21600"/>
                <a:gd name="T18" fmla="*/ 0 w 21593"/>
                <a:gd name="T19" fmla="*/ 0 h 21600"/>
                <a:gd name="T20" fmla="*/ 0 w 21593"/>
                <a:gd name="T21" fmla="*/ 0 h 21600"/>
                <a:gd name="T22" fmla="*/ 0 w 21593"/>
                <a:gd name="T23" fmla="*/ 0 h 21600"/>
                <a:gd name="T24" fmla="*/ 0 w 21593"/>
                <a:gd name="T25" fmla="*/ 0 h 21600"/>
                <a:gd name="T26" fmla="*/ 0 w 21593"/>
                <a:gd name="T27" fmla="*/ 0 h 21600"/>
                <a:gd name="T28" fmla="*/ 0 w 21593"/>
                <a:gd name="T29" fmla="*/ 0 h 21600"/>
                <a:gd name="T30" fmla="*/ 0 w 21593"/>
                <a:gd name="T31" fmla="*/ 0 h 21600"/>
                <a:gd name="T32" fmla="*/ 0 w 21593"/>
                <a:gd name="T33" fmla="*/ 0 h 21600"/>
                <a:gd name="T34" fmla="*/ 0 w 21593"/>
                <a:gd name="T35" fmla="*/ 0 h 21600"/>
                <a:gd name="T36" fmla="*/ 0 w 21593"/>
                <a:gd name="T37" fmla="*/ 0 h 21600"/>
                <a:gd name="T38" fmla="*/ 0 w 21593"/>
                <a:gd name="T39" fmla="*/ 0 h 21600"/>
                <a:gd name="T40" fmla="*/ 0 w 21593"/>
                <a:gd name="T41" fmla="*/ 0 h 21600"/>
                <a:gd name="T42" fmla="*/ 0 w 21593"/>
                <a:gd name="T43" fmla="*/ 0 h 216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1593" h="21600">
                  <a:moveTo>
                    <a:pt x="8980" y="0"/>
                  </a:moveTo>
                  <a:lnTo>
                    <a:pt x="15902" y="5176"/>
                  </a:lnTo>
                  <a:cubicBezTo>
                    <a:pt x="15910" y="6016"/>
                    <a:pt x="16048" y="6840"/>
                    <a:pt x="16308" y="7640"/>
                  </a:cubicBezTo>
                  <a:cubicBezTo>
                    <a:pt x="16568" y="8439"/>
                    <a:pt x="16948" y="9214"/>
                    <a:pt x="17437" y="9953"/>
                  </a:cubicBezTo>
                  <a:cubicBezTo>
                    <a:pt x="17927" y="10693"/>
                    <a:pt x="18526" y="11398"/>
                    <a:pt x="19222" y="12057"/>
                  </a:cubicBezTo>
                  <a:cubicBezTo>
                    <a:pt x="19918" y="12716"/>
                    <a:pt x="20713" y="13330"/>
                    <a:pt x="21593" y="13889"/>
                  </a:cubicBezTo>
                  <a:lnTo>
                    <a:pt x="11281" y="14221"/>
                  </a:lnTo>
                  <a:lnTo>
                    <a:pt x="10822" y="21600"/>
                  </a:lnTo>
                  <a:cubicBezTo>
                    <a:pt x="10449" y="21368"/>
                    <a:pt x="10083" y="21130"/>
                    <a:pt x="9725" y="20888"/>
                  </a:cubicBezTo>
                  <a:cubicBezTo>
                    <a:pt x="9368" y="20645"/>
                    <a:pt x="9018" y="20397"/>
                    <a:pt x="8675" y="20143"/>
                  </a:cubicBezTo>
                  <a:cubicBezTo>
                    <a:pt x="8334" y="19889"/>
                    <a:pt x="8001" y="19629"/>
                    <a:pt x="7675" y="19364"/>
                  </a:cubicBezTo>
                  <a:cubicBezTo>
                    <a:pt x="7349" y="19099"/>
                    <a:pt x="7032" y="18829"/>
                    <a:pt x="6723" y="18554"/>
                  </a:cubicBezTo>
                  <a:cubicBezTo>
                    <a:pt x="6061" y="17963"/>
                    <a:pt x="5445" y="17354"/>
                    <a:pt x="4877" y="16730"/>
                  </a:cubicBezTo>
                  <a:cubicBezTo>
                    <a:pt x="4309" y="16106"/>
                    <a:pt x="3789" y="15466"/>
                    <a:pt x="3316" y="14810"/>
                  </a:cubicBezTo>
                  <a:cubicBezTo>
                    <a:pt x="2844" y="14156"/>
                    <a:pt x="2420" y="13486"/>
                    <a:pt x="2044" y="12803"/>
                  </a:cubicBezTo>
                  <a:cubicBezTo>
                    <a:pt x="1670" y="12119"/>
                    <a:pt x="1345" y="11422"/>
                    <a:pt x="1068" y="10712"/>
                  </a:cubicBezTo>
                  <a:cubicBezTo>
                    <a:pt x="865" y="10188"/>
                    <a:pt x="690" y="9661"/>
                    <a:pt x="545" y="9131"/>
                  </a:cubicBezTo>
                  <a:cubicBezTo>
                    <a:pt x="399" y="8602"/>
                    <a:pt x="283" y="8070"/>
                    <a:pt x="196" y="7537"/>
                  </a:cubicBezTo>
                  <a:cubicBezTo>
                    <a:pt x="109" y="7005"/>
                    <a:pt x="51" y="6469"/>
                    <a:pt x="22" y="5933"/>
                  </a:cubicBezTo>
                  <a:cubicBezTo>
                    <a:pt x="-7" y="5397"/>
                    <a:pt x="-7" y="4860"/>
                    <a:pt x="23" y="4321"/>
                  </a:cubicBezTo>
                  <a:lnTo>
                    <a:pt x="8980" y="0"/>
                  </a:lnTo>
                  <a:close/>
                  <a:moveTo>
                    <a:pt x="8980" y="0"/>
                  </a:moveTo>
                </a:path>
              </a:pathLst>
            </a:custGeom>
            <a:solidFill>
              <a:srgbClr val="34495E"/>
            </a:solidFill>
            <a:ln>
              <a:noFill/>
            </a:ln>
          </p:spPr>
          <p:txBody>
            <a:bodyPr lIns="0" tIns="0" rIns="0" bIns="0"/>
            <a:lstStyle/>
            <a:p>
              <a:pPr defTabSz="609443"/>
              <a:endParaRPr lang="en-US" sz="24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91" name="AutoShape 178">
              <a:extLst>
                <a:ext uri="{FF2B5EF4-FFF2-40B4-BE49-F238E27FC236}">
                  <a16:creationId xmlns:a16="http://schemas.microsoft.com/office/drawing/2014/main" id="{2FA7CFFF-8551-4950-8F57-5467793F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482" y="3849141"/>
              <a:ext cx="428264" cy="7708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21"/>
                  </a:moveTo>
                  <a:lnTo>
                    <a:pt x="7079" y="0"/>
                  </a:lnTo>
                  <a:cubicBezTo>
                    <a:pt x="7097" y="1806"/>
                    <a:pt x="7453" y="3583"/>
                    <a:pt x="8115" y="5304"/>
                  </a:cubicBezTo>
                  <a:cubicBezTo>
                    <a:pt x="8776" y="7027"/>
                    <a:pt x="9749" y="8695"/>
                    <a:pt x="10996" y="10287"/>
                  </a:cubicBezTo>
                  <a:cubicBezTo>
                    <a:pt x="12244" y="11880"/>
                    <a:pt x="13771" y="13399"/>
                    <a:pt x="15551" y="14818"/>
                  </a:cubicBezTo>
                  <a:cubicBezTo>
                    <a:pt x="17327" y="16238"/>
                    <a:pt x="19352" y="17560"/>
                    <a:pt x="21600" y="18764"/>
                  </a:cubicBezTo>
                  <a:lnTo>
                    <a:pt x="16697" y="21600"/>
                  </a:lnTo>
                  <a:cubicBezTo>
                    <a:pt x="14114" y="20218"/>
                    <a:pt x="11782" y="18695"/>
                    <a:pt x="9740" y="17062"/>
                  </a:cubicBezTo>
                  <a:cubicBezTo>
                    <a:pt x="7697" y="15430"/>
                    <a:pt x="5940" y="13684"/>
                    <a:pt x="4504" y="11852"/>
                  </a:cubicBezTo>
                  <a:cubicBezTo>
                    <a:pt x="3068" y="10021"/>
                    <a:pt x="1952" y="8102"/>
                    <a:pt x="1191" y="6122"/>
                  </a:cubicBezTo>
                  <a:cubicBezTo>
                    <a:pt x="429" y="4141"/>
                    <a:pt x="22" y="2100"/>
                    <a:pt x="0" y="21"/>
                  </a:cubicBezTo>
                  <a:close/>
                  <a:moveTo>
                    <a:pt x="0" y="21"/>
                  </a:moveTo>
                </a:path>
              </a:pathLst>
            </a:custGeom>
            <a:solidFill>
              <a:srgbClr val="253443"/>
            </a:solidFill>
            <a:ln>
              <a:noFill/>
            </a:ln>
          </p:spPr>
          <p:txBody>
            <a:bodyPr lIns="0" tIns="0" rIns="0" bIns="0"/>
            <a:lstStyle/>
            <a:p>
              <a:pPr defTabSz="609443"/>
              <a:endParaRPr lang="en-US" sz="24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92" name="AutoShape 183">
              <a:extLst>
                <a:ext uri="{FF2B5EF4-FFF2-40B4-BE49-F238E27FC236}">
                  <a16:creationId xmlns:a16="http://schemas.microsoft.com/office/drawing/2014/main" id="{BDA5F6EB-F5E5-4817-BFA5-2F6595BD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9247" y="4407470"/>
              <a:ext cx="1839947" cy="14148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1600" h="21600">
                  <a:moveTo>
                    <a:pt x="12148" y="0"/>
                  </a:moveTo>
                  <a:lnTo>
                    <a:pt x="14053" y="8846"/>
                  </a:lnTo>
                  <a:lnTo>
                    <a:pt x="21600" y="7024"/>
                  </a:lnTo>
                  <a:cubicBezTo>
                    <a:pt x="21581" y="7065"/>
                    <a:pt x="21563" y="7107"/>
                    <a:pt x="21544" y="7147"/>
                  </a:cubicBezTo>
                  <a:cubicBezTo>
                    <a:pt x="21525" y="7189"/>
                    <a:pt x="21506" y="7230"/>
                    <a:pt x="21487" y="7271"/>
                  </a:cubicBezTo>
                  <a:cubicBezTo>
                    <a:pt x="21468" y="7312"/>
                    <a:pt x="21449" y="7353"/>
                    <a:pt x="21430" y="7394"/>
                  </a:cubicBezTo>
                  <a:cubicBezTo>
                    <a:pt x="21411" y="7435"/>
                    <a:pt x="21392" y="7477"/>
                    <a:pt x="21373" y="7517"/>
                  </a:cubicBezTo>
                  <a:cubicBezTo>
                    <a:pt x="20975" y="8362"/>
                    <a:pt x="20549" y="9176"/>
                    <a:pt x="20095" y="9961"/>
                  </a:cubicBezTo>
                  <a:cubicBezTo>
                    <a:pt x="19640" y="10744"/>
                    <a:pt x="19158" y="11499"/>
                    <a:pt x="18648" y="12220"/>
                  </a:cubicBezTo>
                  <a:cubicBezTo>
                    <a:pt x="18139" y="12942"/>
                    <a:pt x="17602" y="13633"/>
                    <a:pt x="17040" y="14290"/>
                  </a:cubicBezTo>
                  <a:cubicBezTo>
                    <a:pt x="16476" y="14948"/>
                    <a:pt x="15888" y="15571"/>
                    <a:pt x="15273" y="16162"/>
                  </a:cubicBezTo>
                  <a:cubicBezTo>
                    <a:pt x="14659" y="16752"/>
                    <a:pt x="14027" y="17300"/>
                    <a:pt x="13379" y="17806"/>
                  </a:cubicBezTo>
                  <a:cubicBezTo>
                    <a:pt x="12730" y="18312"/>
                    <a:pt x="12065" y="18776"/>
                    <a:pt x="11385" y="19196"/>
                  </a:cubicBezTo>
                  <a:cubicBezTo>
                    <a:pt x="10704" y="19616"/>
                    <a:pt x="10008" y="19994"/>
                    <a:pt x="9298" y="20328"/>
                  </a:cubicBezTo>
                  <a:cubicBezTo>
                    <a:pt x="8588" y="20661"/>
                    <a:pt x="7864" y="20951"/>
                    <a:pt x="7128" y="21196"/>
                  </a:cubicBezTo>
                  <a:cubicBezTo>
                    <a:pt x="7012" y="21236"/>
                    <a:pt x="6897" y="21272"/>
                    <a:pt x="6782" y="21308"/>
                  </a:cubicBezTo>
                  <a:cubicBezTo>
                    <a:pt x="6667" y="21344"/>
                    <a:pt x="6553" y="21379"/>
                    <a:pt x="6437" y="21412"/>
                  </a:cubicBezTo>
                  <a:cubicBezTo>
                    <a:pt x="6321" y="21446"/>
                    <a:pt x="6206" y="21478"/>
                    <a:pt x="6090" y="21510"/>
                  </a:cubicBezTo>
                  <a:cubicBezTo>
                    <a:pt x="5975" y="21540"/>
                    <a:pt x="5860" y="21571"/>
                    <a:pt x="5744" y="21600"/>
                  </a:cubicBezTo>
                  <a:lnTo>
                    <a:pt x="0" y="15120"/>
                  </a:lnTo>
                  <a:lnTo>
                    <a:pt x="4191" y="7552"/>
                  </a:lnTo>
                  <a:cubicBezTo>
                    <a:pt x="5020" y="7298"/>
                    <a:pt x="5822" y="6936"/>
                    <a:pt x="6587" y="6477"/>
                  </a:cubicBezTo>
                  <a:cubicBezTo>
                    <a:pt x="7351" y="6017"/>
                    <a:pt x="8077" y="5460"/>
                    <a:pt x="8755" y="4818"/>
                  </a:cubicBezTo>
                  <a:cubicBezTo>
                    <a:pt x="9432" y="4174"/>
                    <a:pt x="10061" y="3444"/>
                    <a:pt x="10630" y="2638"/>
                  </a:cubicBezTo>
                  <a:cubicBezTo>
                    <a:pt x="11199" y="1832"/>
                    <a:pt x="11709" y="948"/>
                    <a:pt x="12148" y="0"/>
                  </a:cubicBezTo>
                  <a:close/>
                  <a:moveTo>
                    <a:pt x="12148" y="0"/>
                  </a:moveTo>
                </a:path>
              </a:pathLst>
            </a:custGeom>
            <a:solidFill>
              <a:srgbClr val="34495E"/>
            </a:solidFill>
            <a:ln>
              <a:noFill/>
            </a:ln>
          </p:spPr>
          <p:txBody>
            <a:bodyPr lIns="0" tIns="0" rIns="0" bIns="0"/>
            <a:lstStyle/>
            <a:p>
              <a:pPr defTabSz="609443"/>
              <a:endParaRPr lang="en-US" sz="24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94" name="AutoShape 186">
              <a:extLst>
                <a:ext uri="{FF2B5EF4-FFF2-40B4-BE49-F238E27FC236}">
                  <a16:creationId xmlns:a16="http://schemas.microsoft.com/office/drawing/2014/main" id="{28D70E8D-6119-46B8-A0EF-CE0B03A95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651" y="4340851"/>
              <a:ext cx="710600" cy="56467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975" y="21600"/>
                  </a:moveTo>
                  <a:lnTo>
                    <a:pt x="0" y="16387"/>
                  </a:lnTo>
                  <a:cubicBezTo>
                    <a:pt x="1870" y="15834"/>
                    <a:pt x="3679" y="15051"/>
                    <a:pt x="5400" y="14052"/>
                  </a:cubicBezTo>
                  <a:cubicBezTo>
                    <a:pt x="7123" y="13057"/>
                    <a:pt x="8760" y="11847"/>
                    <a:pt x="10288" y="10452"/>
                  </a:cubicBezTo>
                  <a:cubicBezTo>
                    <a:pt x="11815" y="9058"/>
                    <a:pt x="13231" y="7475"/>
                    <a:pt x="14515" y="5725"/>
                  </a:cubicBezTo>
                  <a:cubicBezTo>
                    <a:pt x="15798" y="3975"/>
                    <a:pt x="16948" y="2059"/>
                    <a:pt x="17938" y="0"/>
                  </a:cubicBezTo>
                  <a:lnTo>
                    <a:pt x="21600" y="2759"/>
                  </a:lnTo>
                  <a:cubicBezTo>
                    <a:pt x="20463" y="5124"/>
                    <a:pt x="19142" y="7329"/>
                    <a:pt x="17666" y="9340"/>
                  </a:cubicBezTo>
                  <a:cubicBezTo>
                    <a:pt x="16190" y="11353"/>
                    <a:pt x="14561" y="13173"/>
                    <a:pt x="12806" y="14778"/>
                  </a:cubicBezTo>
                  <a:cubicBezTo>
                    <a:pt x="11048" y="16382"/>
                    <a:pt x="9166" y="17772"/>
                    <a:pt x="7186" y="18917"/>
                  </a:cubicBezTo>
                  <a:cubicBezTo>
                    <a:pt x="5204" y="20063"/>
                    <a:pt x="3125" y="20966"/>
                    <a:pt x="975" y="21600"/>
                  </a:cubicBezTo>
                  <a:close/>
                  <a:moveTo>
                    <a:pt x="975" y="21600"/>
                  </a:moveTo>
                </a:path>
              </a:pathLst>
            </a:custGeom>
            <a:solidFill>
              <a:srgbClr val="253443"/>
            </a:solidFill>
            <a:ln>
              <a:noFill/>
            </a:ln>
          </p:spPr>
          <p:txBody>
            <a:bodyPr lIns="0" tIns="0" rIns="0" bIns="0"/>
            <a:lstStyle/>
            <a:p>
              <a:pPr defTabSz="609443"/>
              <a:endParaRPr lang="en-US" sz="240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AE96B51-95EB-41B9-BC74-597E2CC7335E}"/>
                </a:ext>
              </a:extLst>
            </p:cNvPr>
            <p:cNvSpPr/>
            <p:nvPr/>
          </p:nvSpPr>
          <p:spPr>
            <a:xfrm>
              <a:off x="5341809" y="3095605"/>
              <a:ext cx="1512893" cy="151289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600"/>
                </a:spcAft>
              </a:pPr>
              <a:r>
                <a:rPr lang="en-US" altLang="ko-KR" sz="1400" b="1" dirty="0">
                  <a:solidFill>
                    <a:schemeClr val="bg1"/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Keyword</a:t>
              </a:r>
              <a:endParaRPr lang="nb-NO" altLang="ko-KR" sz="1400" b="1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4BC21F8-7D6B-4D76-87E8-AAD72E3E91B6}"/>
              </a:ext>
            </a:extLst>
          </p:cNvPr>
          <p:cNvGrpSpPr/>
          <p:nvPr/>
        </p:nvGrpSpPr>
        <p:grpSpPr>
          <a:xfrm>
            <a:off x="711200" y="1844492"/>
            <a:ext cx="3220839" cy="851523"/>
            <a:chOff x="5075653" y="1254522"/>
            <a:chExt cx="2415629" cy="638642"/>
          </a:xfrm>
        </p:grpSpPr>
        <p:sp>
          <p:nvSpPr>
            <p:cNvPr id="102" name="Rounded Rectangle 115">
              <a:extLst>
                <a:ext uri="{FF2B5EF4-FFF2-40B4-BE49-F238E27FC236}">
                  <a16:creationId xmlns:a16="http://schemas.microsoft.com/office/drawing/2014/main" id="{583CAA18-981A-4F8F-A21C-E2700A233608}"/>
                </a:ext>
              </a:extLst>
            </p:cNvPr>
            <p:cNvSpPr/>
            <p:nvPr/>
          </p:nvSpPr>
          <p:spPr>
            <a:xfrm>
              <a:off x="5075653" y="1376963"/>
              <a:ext cx="401324" cy="401324"/>
            </a:xfrm>
            <a:prstGeom prst="roundRect">
              <a:avLst>
                <a:gd name="adj" fmla="val 50000"/>
              </a:avLst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condensed"/>
                <a:cs typeface="Roboto condensed"/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5093ACF-D6FD-445C-AB70-5AE063D18F0A}"/>
                </a:ext>
              </a:extLst>
            </p:cNvPr>
            <p:cNvGrpSpPr/>
            <p:nvPr/>
          </p:nvGrpSpPr>
          <p:grpSpPr>
            <a:xfrm>
              <a:off x="5561881" y="1254522"/>
              <a:ext cx="1929401" cy="638642"/>
              <a:chOff x="4826000" y="920370"/>
              <a:chExt cx="1929401" cy="638642"/>
            </a:xfrm>
          </p:grpSpPr>
          <p:sp>
            <p:nvSpPr>
              <p:cNvPr id="109" name="텍스트 개체 틀 2">
                <a:extLst>
                  <a:ext uri="{FF2B5EF4-FFF2-40B4-BE49-F238E27FC236}">
                    <a16:creationId xmlns:a16="http://schemas.microsoft.com/office/drawing/2014/main" id="{866F19CD-967E-4B3B-84F4-3E4FB6D3BB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26000" y="1115755"/>
                <a:ext cx="1929401" cy="443257"/>
              </a:xfrm>
              <a:prstGeom prst="rect">
                <a:avLst/>
              </a:prstGeom>
            </p:spPr>
            <p:txBody>
              <a:bodyPr vert="horz" lIns="121920" tIns="60960" rIns="121920" bIns="60960" rtlCol="0" anchor="t">
                <a:noAutofit/>
              </a:bodyPr>
              <a:lstStyle>
                <a:lvl1pPr marL="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000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Rockwel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14332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Ipsum has been the industry's standard dummy text ever since the 1500s, </a:t>
                </a:r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텍스트 개체 틀 2">
                <a:extLst>
                  <a:ext uri="{FF2B5EF4-FFF2-40B4-BE49-F238E27FC236}">
                    <a16:creationId xmlns:a16="http://schemas.microsoft.com/office/drawing/2014/main" id="{BD91F495-0F74-41E2-AB25-5F81FACDF0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26000" y="920370"/>
                <a:ext cx="1929401" cy="314465"/>
              </a:xfrm>
              <a:prstGeom prst="rect">
                <a:avLst/>
              </a:prstGeom>
            </p:spPr>
            <p:txBody>
              <a:bodyPr vert="horz" lIns="121920" tIns="60960" rIns="121920" bIns="60960" rtlCol="0" anchor="t">
                <a:noAutofit/>
              </a:bodyPr>
              <a:lstStyle>
                <a:lvl1pPr marL="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000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Rockwel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14400">
                  <a:lnSpc>
                    <a:spcPts val="1867"/>
                  </a:lnSpc>
                  <a:spcAft>
                    <a:spcPts val="1600"/>
                  </a:spcAft>
                </a:pPr>
                <a:r>
                  <a:rPr lang="en-US" altLang="ko-KR" sz="1600" dirty="0">
                    <a:solidFill>
                      <a:srgbClr val="34495E"/>
                    </a:solidFill>
                    <a:latin typeface="Montserrat" panose="00000500000000000000" pitchFamily="2" charset="0"/>
                    <a:ea typeface="Roboto" panose="02000000000000000000" pitchFamily="2" charset="0"/>
                    <a:cs typeface="+mn-cs"/>
                  </a:rPr>
                  <a:t>Business chart 01</a:t>
                </a: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CFF3FF9-7DFC-4B28-AA7D-B17E06C1E88B}"/>
              </a:ext>
            </a:extLst>
          </p:cNvPr>
          <p:cNvGrpSpPr/>
          <p:nvPr/>
        </p:nvGrpSpPr>
        <p:grpSpPr>
          <a:xfrm>
            <a:off x="711200" y="2959557"/>
            <a:ext cx="3225152" cy="852064"/>
            <a:chOff x="5072418" y="2062568"/>
            <a:chExt cx="2418864" cy="639048"/>
          </a:xfrm>
        </p:grpSpPr>
        <p:sp>
          <p:nvSpPr>
            <p:cNvPr id="112" name="Rounded Rectangle 125">
              <a:extLst>
                <a:ext uri="{FF2B5EF4-FFF2-40B4-BE49-F238E27FC236}">
                  <a16:creationId xmlns:a16="http://schemas.microsoft.com/office/drawing/2014/main" id="{7AA22F04-EB7A-4698-95EC-F4EFD0B16FF2}"/>
                </a:ext>
              </a:extLst>
            </p:cNvPr>
            <p:cNvSpPr/>
            <p:nvPr/>
          </p:nvSpPr>
          <p:spPr>
            <a:xfrm>
              <a:off x="5072418" y="2181262"/>
              <a:ext cx="401324" cy="401324"/>
            </a:xfrm>
            <a:prstGeom prst="roundRect">
              <a:avLst>
                <a:gd name="adj" fmla="val 50000"/>
              </a:avLst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condensed"/>
                <a:cs typeface="Roboto condensed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9A2F3C6-EB2F-466B-A8B6-3F654DAC2E30}"/>
                </a:ext>
              </a:extLst>
            </p:cNvPr>
            <p:cNvGrpSpPr/>
            <p:nvPr/>
          </p:nvGrpSpPr>
          <p:grpSpPr>
            <a:xfrm>
              <a:off x="5561881" y="2062568"/>
              <a:ext cx="1929401" cy="639048"/>
              <a:chOff x="4826000" y="920370"/>
              <a:chExt cx="1929401" cy="639048"/>
            </a:xfrm>
          </p:grpSpPr>
          <p:sp>
            <p:nvSpPr>
              <p:cNvPr id="119" name="텍스트 개체 틀 2">
                <a:extLst>
                  <a:ext uri="{FF2B5EF4-FFF2-40B4-BE49-F238E27FC236}">
                    <a16:creationId xmlns:a16="http://schemas.microsoft.com/office/drawing/2014/main" id="{EC9926AD-1D9D-4937-A0A0-4D73B1A3C4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26000" y="1116161"/>
                <a:ext cx="1929401" cy="443257"/>
              </a:xfrm>
              <a:prstGeom prst="rect">
                <a:avLst/>
              </a:prstGeom>
            </p:spPr>
            <p:txBody>
              <a:bodyPr vert="horz" lIns="121920" tIns="60960" rIns="121920" bIns="60960" rtlCol="0" anchor="t">
                <a:noAutofit/>
              </a:bodyPr>
              <a:lstStyle>
                <a:lvl1pPr marL="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000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Rockwel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14332"/>
                <a:r>
                  <a:rPr lang="en-IN" sz="1100" dirty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Ipsum has been the industry's standard dummy text ever since the 1500s, </a:t>
                </a:r>
                <a:endParaRPr lang="en-US" sz="11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텍스트 개체 틀 2">
                <a:extLst>
                  <a:ext uri="{FF2B5EF4-FFF2-40B4-BE49-F238E27FC236}">
                    <a16:creationId xmlns:a16="http://schemas.microsoft.com/office/drawing/2014/main" id="{7F5AEFB8-F903-4B49-8911-C12B3467D6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26000" y="920370"/>
                <a:ext cx="1929401" cy="314465"/>
              </a:xfrm>
              <a:prstGeom prst="rect">
                <a:avLst/>
              </a:prstGeom>
            </p:spPr>
            <p:txBody>
              <a:bodyPr vert="horz" lIns="121920" tIns="60960" rIns="121920" bIns="60960" rtlCol="0" anchor="t">
                <a:noAutofit/>
              </a:bodyPr>
              <a:lstStyle>
                <a:lvl1pPr marL="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000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Rockwel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14400">
                  <a:lnSpc>
                    <a:spcPts val="1867"/>
                  </a:lnSpc>
                  <a:spcAft>
                    <a:spcPts val="1600"/>
                  </a:spcAft>
                </a:pPr>
                <a:r>
                  <a:rPr lang="en-US" altLang="ko-KR" sz="1600" dirty="0">
                    <a:solidFill>
                      <a:srgbClr val="34495E"/>
                    </a:solidFill>
                    <a:latin typeface="Montserrat" panose="00000500000000000000" pitchFamily="2" charset="0"/>
                    <a:ea typeface="Roboto" panose="02000000000000000000" pitchFamily="2" charset="0"/>
                    <a:cs typeface="+mn-cs"/>
                  </a:rPr>
                  <a:t>Business chart 02</a:t>
                </a:r>
              </a:p>
            </p:txBody>
          </p:sp>
        </p:grpSp>
      </p:grpSp>
      <p:sp>
        <p:nvSpPr>
          <p:cNvPr id="127" name="Rounded Rectangle 135">
            <a:extLst>
              <a:ext uri="{FF2B5EF4-FFF2-40B4-BE49-F238E27FC236}">
                <a16:creationId xmlns:a16="http://schemas.microsoft.com/office/drawing/2014/main" id="{C0C9B87E-51A0-4F45-8B29-C2D3326560A7}"/>
              </a:ext>
            </a:extLst>
          </p:cNvPr>
          <p:cNvSpPr/>
          <p:nvPr/>
        </p:nvSpPr>
        <p:spPr>
          <a:xfrm>
            <a:off x="711200" y="4228426"/>
            <a:ext cx="535099" cy="53509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">
                <a:srgbClr val="3498DB"/>
              </a:gs>
              <a:gs pos="100000">
                <a:srgbClr val="1BBC9D">
                  <a:lumMod val="65000"/>
                  <a:lumOff val="3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7F7020F-7404-4BBF-9E5E-DCF013F0F642}"/>
              </a:ext>
            </a:extLst>
          </p:cNvPr>
          <p:cNvGrpSpPr/>
          <p:nvPr/>
        </p:nvGrpSpPr>
        <p:grpSpPr>
          <a:xfrm>
            <a:off x="1359505" y="4075163"/>
            <a:ext cx="2572848" cy="865411"/>
            <a:chOff x="4825765" y="920370"/>
            <a:chExt cx="1929636" cy="649058"/>
          </a:xfrm>
        </p:grpSpPr>
        <p:sp>
          <p:nvSpPr>
            <p:cNvPr id="129" name="텍스트 개체 틀 2">
              <a:extLst>
                <a:ext uri="{FF2B5EF4-FFF2-40B4-BE49-F238E27FC236}">
                  <a16:creationId xmlns:a16="http://schemas.microsoft.com/office/drawing/2014/main" id="{0FFE3F9D-4618-4795-B51A-6FAE80AFDBD8}"/>
                </a:ext>
              </a:extLst>
            </p:cNvPr>
            <p:cNvSpPr txBox="1">
              <a:spLocks/>
            </p:cNvSpPr>
            <p:nvPr/>
          </p:nvSpPr>
          <p:spPr>
            <a:xfrm>
              <a:off x="4825765" y="1126171"/>
              <a:ext cx="1929400" cy="443257"/>
            </a:xfrm>
            <a:prstGeom prst="rect">
              <a:avLst/>
            </a:prstGeom>
          </p:spPr>
          <p:txBody>
            <a:bodyPr vert="horz" lIns="121920" tIns="60960" rIns="121920" bIns="60960" rtlCol="0" anchor="t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14332"/>
              <a:r>
                <a:rPr lang="en-IN" sz="11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Ipsum has been the industry's standard dummy text ever since the 1500s, </a:t>
              </a:r>
              <a:endParaRPr lang="en-US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텍스트 개체 틀 2">
              <a:extLst>
                <a:ext uri="{FF2B5EF4-FFF2-40B4-BE49-F238E27FC236}">
                  <a16:creationId xmlns:a16="http://schemas.microsoft.com/office/drawing/2014/main" id="{01EA7EC2-403A-4AA0-BDF3-0E027DC461F9}"/>
                </a:ext>
              </a:extLst>
            </p:cNvPr>
            <p:cNvSpPr txBox="1">
              <a:spLocks/>
            </p:cNvSpPr>
            <p:nvPr/>
          </p:nvSpPr>
          <p:spPr>
            <a:xfrm>
              <a:off x="4826001" y="920370"/>
              <a:ext cx="1929400" cy="314465"/>
            </a:xfrm>
            <a:prstGeom prst="rect">
              <a:avLst/>
            </a:prstGeom>
          </p:spPr>
          <p:txBody>
            <a:bodyPr vert="horz" lIns="121920" tIns="60960" rIns="121920" bIns="60960" rtlCol="0" anchor="t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14400">
                <a:lnSpc>
                  <a:spcPts val="1867"/>
                </a:lnSpc>
                <a:spcAft>
                  <a:spcPts val="1600"/>
                </a:spcAft>
              </a:pPr>
              <a:r>
                <a:rPr lang="en-US" altLang="ko-KR" sz="1600">
                  <a:solidFill>
                    <a:srgbClr val="34495E"/>
                  </a:solidFill>
                  <a:latin typeface="Montserrat" panose="00000500000000000000" pitchFamily="2" charset="0"/>
                  <a:ea typeface="Roboto" panose="02000000000000000000" pitchFamily="2" charset="0"/>
                  <a:cs typeface="+mn-cs"/>
                </a:rPr>
                <a:t>Business chart 03</a:t>
              </a:r>
              <a:endParaRPr lang="en-US" altLang="ko-KR" sz="1600" dirty="0">
                <a:solidFill>
                  <a:srgbClr val="34495E"/>
                </a:solidFill>
                <a:latin typeface="Montserrat" panose="000005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A2F51C8-4803-47B6-8366-F5799509CCD5}"/>
              </a:ext>
            </a:extLst>
          </p:cNvPr>
          <p:cNvGrpSpPr/>
          <p:nvPr/>
        </p:nvGrpSpPr>
        <p:grpSpPr>
          <a:xfrm>
            <a:off x="711200" y="5204116"/>
            <a:ext cx="3310888" cy="872768"/>
            <a:chOff x="5084315" y="3678660"/>
            <a:chExt cx="2483166" cy="654576"/>
          </a:xfrm>
        </p:grpSpPr>
        <p:sp>
          <p:nvSpPr>
            <p:cNvPr id="134" name="Rounded Rectangle 142">
              <a:extLst>
                <a:ext uri="{FF2B5EF4-FFF2-40B4-BE49-F238E27FC236}">
                  <a16:creationId xmlns:a16="http://schemas.microsoft.com/office/drawing/2014/main" id="{5D8F4B26-A357-49A8-A715-88795893B955}"/>
                </a:ext>
              </a:extLst>
            </p:cNvPr>
            <p:cNvSpPr/>
            <p:nvPr/>
          </p:nvSpPr>
          <p:spPr>
            <a:xfrm>
              <a:off x="5084315" y="3789860"/>
              <a:ext cx="401324" cy="401324"/>
            </a:xfrm>
            <a:prstGeom prst="roundRect">
              <a:avLst>
                <a:gd name="adj" fmla="val 50000"/>
              </a:avLst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condensed"/>
                <a:cs typeface="Roboto condensed"/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0C19507F-A74D-4484-9709-B81587DBB00F}"/>
                </a:ext>
              </a:extLst>
            </p:cNvPr>
            <p:cNvGrpSpPr/>
            <p:nvPr/>
          </p:nvGrpSpPr>
          <p:grpSpPr>
            <a:xfrm>
              <a:off x="5561882" y="3678660"/>
              <a:ext cx="2005599" cy="654576"/>
              <a:chOff x="4826001" y="920370"/>
              <a:chExt cx="2005599" cy="654576"/>
            </a:xfrm>
          </p:grpSpPr>
          <p:sp>
            <p:nvSpPr>
              <p:cNvPr id="136" name="텍스트 개체 틀 2">
                <a:extLst>
                  <a:ext uri="{FF2B5EF4-FFF2-40B4-BE49-F238E27FC236}">
                    <a16:creationId xmlns:a16="http://schemas.microsoft.com/office/drawing/2014/main" id="{46023601-324C-4841-B6F5-C517F752F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26001" y="1131689"/>
                <a:ext cx="2005599" cy="443257"/>
              </a:xfrm>
              <a:prstGeom prst="rect">
                <a:avLst/>
              </a:prstGeom>
            </p:spPr>
            <p:txBody>
              <a:bodyPr vert="horz" lIns="121920" tIns="60960" rIns="121920" bIns="60960" rtlCol="0" anchor="t">
                <a:noAutofit/>
              </a:bodyPr>
              <a:lstStyle>
                <a:lvl1pPr marL="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000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Rockwel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14332"/>
                <a:r>
                  <a:rPr lang="en-IN" sz="1100" dirty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Ipsum has been the industry's standard dummy text ever since the 1500s, </a:t>
                </a:r>
                <a:endParaRPr lang="en-US" sz="11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텍스트 개체 틀 2">
                <a:extLst>
                  <a:ext uri="{FF2B5EF4-FFF2-40B4-BE49-F238E27FC236}">
                    <a16:creationId xmlns:a16="http://schemas.microsoft.com/office/drawing/2014/main" id="{BDA7A7DA-3D27-4EFA-9E63-AFA4F844E6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26001" y="920370"/>
                <a:ext cx="2005599" cy="314465"/>
              </a:xfrm>
              <a:prstGeom prst="rect">
                <a:avLst/>
              </a:prstGeom>
            </p:spPr>
            <p:txBody>
              <a:bodyPr vert="horz" lIns="121920" tIns="60960" rIns="121920" bIns="60960" rtlCol="0" anchor="t">
                <a:noAutofit/>
              </a:bodyPr>
              <a:lstStyle>
                <a:lvl1pPr marL="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000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Rockwel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14400">
                  <a:lnSpc>
                    <a:spcPts val="1867"/>
                  </a:lnSpc>
                  <a:spcAft>
                    <a:spcPts val="1600"/>
                  </a:spcAft>
                </a:pPr>
                <a:r>
                  <a:rPr lang="en-US" altLang="ko-KR" sz="1600" dirty="0">
                    <a:solidFill>
                      <a:srgbClr val="34495E"/>
                    </a:solidFill>
                    <a:latin typeface="Montserrat" panose="00000500000000000000" pitchFamily="2" charset="0"/>
                    <a:ea typeface="Roboto" panose="02000000000000000000" pitchFamily="2" charset="0"/>
                    <a:cs typeface="+mn-cs"/>
                  </a:rPr>
                  <a:t>Business chart 04</a:t>
                </a: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3AEBE74-B72F-4C6F-A8EB-CB26EEED14E3}"/>
              </a:ext>
            </a:extLst>
          </p:cNvPr>
          <p:cNvGrpSpPr/>
          <p:nvPr/>
        </p:nvGrpSpPr>
        <p:grpSpPr>
          <a:xfrm>
            <a:off x="4246818" y="2358842"/>
            <a:ext cx="3220839" cy="851523"/>
            <a:chOff x="5075653" y="1254522"/>
            <a:chExt cx="2415629" cy="638642"/>
          </a:xfrm>
        </p:grpSpPr>
        <p:sp>
          <p:nvSpPr>
            <p:cNvPr id="139" name="Rounded Rectangle 115">
              <a:extLst>
                <a:ext uri="{FF2B5EF4-FFF2-40B4-BE49-F238E27FC236}">
                  <a16:creationId xmlns:a16="http://schemas.microsoft.com/office/drawing/2014/main" id="{2C559121-5D87-4EF9-BA52-0D99AD80ECF9}"/>
                </a:ext>
              </a:extLst>
            </p:cNvPr>
            <p:cNvSpPr/>
            <p:nvPr/>
          </p:nvSpPr>
          <p:spPr>
            <a:xfrm>
              <a:off x="5075653" y="1376963"/>
              <a:ext cx="401324" cy="401324"/>
            </a:xfrm>
            <a:prstGeom prst="roundRect">
              <a:avLst>
                <a:gd name="adj" fmla="val 50000"/>
              </a:avLst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condensed"/>
                <a:cs typeface="Roboto condensed"/>
              </a:endParaRP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1EC124DB-EFAF-443B-9398-26D67F96ACD1}"/>
                </a:ext>
              </a:extLst>
            </p:cNvPr>
            <p:cNvGrpSpPr/>
            <p:nvPr/>
          </p:nvGrpSpPr>
          <p:grpSpPr>
            <a:xfrm>
              <a:off x="5561881" y="1254522"/>
              <a:ext cx="1929401" cy="638642"/>
              <a:chOff x="4826000" y="920370"/>
              <a:chExt cx="1929401" cy="638642"/>
            </a:xfrm>
          </p:grpSpPr>
          <p:sp>
            <p:nvSpPr>
              <p:cNvPr id="141" name="텍스트 개체 틀 2">
                <a:extLst>
                  <a:ext uri="{FF2B5EF4-FFF2-40B4-BE49-F238E27FC236}">
                    <a16:creationId xmlns:a16="http://schemas.microsoft.com/office/drawing/2014/main" id="{20367DAE-1A37-4A91-943C-009C528AFE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26000" y="1115755"/>
                <a:ext cx="1929401" cy="443257"/>
              </a:xfrm>
              <a:prstGeom prst="rect">
                <a:avLst/>
              </a:prstGeom>
            </p:spPr>
            <p:txBody>
              <a:bodyPr vert="horz" lIns="121920" tIns="60960" rIns="121920" bIns="60960" rtlCol="0" anchor="t">
                <a:noAutofit/>
              </a:bodyPr>
              <a:lstStyle>
                <a:lvl1pPr marL="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000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Rockwel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14332"/>
                <a:r>
                  <a:rPr lang="en-IN" sz="1200" dirty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Ipsum has been the industry's standard dummy text ever since the 1500s, </a:t>
                </a:r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텍스트 개체 틀 2">
                <a:extLst>
                  <a:ext uri="{FF2B5EF4-FFF2-40B4-BE49-F238E27FC236}">
                    <a16:creationId xmlns:a16="http://schemas.microsoft.com/office/drawing/2014/main" id="{7168304C-479A-4F6C-B573-7D5FD5375F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26000" y="920370"/>
                <a:ext cx="1929401" cy="314465"/>
              </a:xfrm>
              <a:prstGeom prst="rect">
                <a:avLst/>
              </a:prstGeom>
            </p:spPr>
            <p:txBody>
              <a:bodyPr vert="horz" lIns="121920" tIns="60960" rIns="121920" bIns="60960" rtlCol="0" anchor="t">
                <a:noAutofit/>
              </a:bodyPr>
              <a:lstStyle>
                <a:lvl1pPr marL="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000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Rockwel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14400">
                  <a:lnSpc>
                    <a:spcPts val="1867"/>
                  </a:lnSpc>
                  <a:spcAft>
                    <a:spcPts val="1600"/>
                  </a:spcAft>
                </a:pPr>
                <a:r>
                  <a:rPr lang="en-US" altLang="ko-KR" sz="1600" dirty="0">
                    <a:solidFill>
                      <a:srgbClr val="34495E"/>
                    </a:solidFill>
                    <a:latin typeface="Montserrat" panose="00000500000000000000" pitchFamily="2" charset="0"/>
                    <a:ea typeface="Roboto" panose="02000000000000000000" pitchFamily="2" charset="0"/>
                    <a:cs typeface="+mn-cs"/>
                  </a:rPr>
                  <a:t>Business chart 04</a:t>
                </a:r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AE267B6-8771-49BB-A17F-7C0B5630EDAD}"/>
              </a:ext>
            </a:extLst>
          </p:cNvPr>
          <p:cNvGrpSpPr/>
          <p:nvPr/>
        </p:nvGrpSpPr>
        <p:grpSpPr>
          <a:xfrm>
            <a:off x="4246818" y="3473907"/>
            <a:ext cx="3225152" cy="852064"/>
            <a:chOff x="5072418" y="2062568"/>
            <a:chExt cx="2418864" cy="639048"/>
          </a:xfrm>
        </p:grpSpPr>
        <p:sp>
          <p:nvSpPr>
            <p:cNvPr id="144" name="Rounded Rectangle 125">
              <a:extLst>
                <a:ext uri="{FF2B5EF4-FFF2-40B4-BE49-F238E27FC236}">
                  <a16:creationId xmlns:a16="http://schemas.microsoft.com/office/drawing/2014/main" id="{F2B186A3-123D-40FE-BCFF-10A6DDD96EA3}"/>
                </a:ext>
              </a:extLst>
            </p:cNvPr>
            <p:cNvSpPr/>
            <p:nvPr/>
          </p:nvSpPr>
          <p:spPr>
            <a:xfrm>
              <a:off x="5072418" y="2181262"/>
              <a:ext cx="401324" cy="401324"/>
            </a:xfrm>
            <a:prstGeom prst="roundRect">
              <a:avLst>
                <a:gd name="adj" fmla="val 50000"/>
              </a:avLst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condensed"/>
                <a:cs typeface="Roboto condensed"/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53B67EFC-1667-448B-9061-2B59BB7DB0FA}"/>
                </a:ext>
              </a:extLst>
            </p:cNvPr>
            <p:cNvGrpSpPr/>
            <p:nvPr/>
          </p:nvGrpSpPr>
          <p:grpSpPr>
            <a:xfrm>
              <a:off x="5561881" y="2062568"/>
              <a:ext cx="1929401" cy="639048"/>
              <a:chOff x="4826000" y="920370"/>
              <a:chExt cx="1929401" cy="639048"/>
            </a:xfrm>
          </p:grpSpPr>
          <p:sp>
            <p:nvSpPr>
              <p:cNvPr id="146" name="텍스트 개체 틀 2">
                <a:extLst>
                  <a:ext uri="{FF2B5EF4-FFF2-40B4-BE49-F238E27FC236}">
                    <a16:creationId xmlns:a16="http://schemas.microsoft.com/office/drawing/2014/main" id="{4EA446A2-3272-4F9C-8A43-165E5F8F08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26000" y="1116161"/>
                <a:ext cx="1929401" cy="443257"/>
              </a:xfrm>
              <a:prstGeom prst="rect">
                <a:avLst/>
              </a:prstGeom>
            </p:spPr>
            <p:txBody>
              <a:bodyPr vert="horz" lIns="121920" tIns="60960" rIns="121920" bIns="60960" rtlCol="0" anchor="t">
                <a:noAutofit/>
              </a:bodyPr>
              <a:lstStyle>
                <a:lvl1pPr marL="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000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Rockwel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14332"/>
                <a:r>
                  <a:rPr lang="en-IN" sz="1100" dirty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Ipsum has been the industry's standard dummy text ever since the 1500s, </a:t>
                </a:r>
                <a:endParaRPr lang="en-US" sz="11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텍스트 개체 틀 2">
                <a:extLst>
                  <a:ext uri="{FF2B5EF4-FFF2-40B4-BE49-F238E27FC236}">
                    <a16:creationId xmlns:a16="http://schemas.microsoft.com/office/drawing/2014/main" id="{527751AE-7CB6-4C30-A633-54AC2A5D83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26000" y="920370"/>
                <a:ext cx="1929401" cy="314465"/>
              </a:xfrm>
              <a:prstGeom prst="rect">
                <a:avLst/>
              </a:prstGeom>
            </p:spPr>
            <p:txBody>
              <a:bodyPr vert="horz" lIns="121920" tIns="60960" rIns="121920" bIns="60960" rtlCol="0" anchor="t">
                <a:noAutofit/>
              </a:bodyPr>
              <a:lstStyle>
                <a:lvl1pPr marL="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000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Rockwel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14400">
                  <a:lnSpc>
                    <a:spcPts val="1867"/>
                  </a:lnSpc>
                  <a:spcAft>
                    <a:spcPts val="1600"/>
                  </a:spcAft>
                </a:pPr>
                <a:r>
                  <a:rPr lang="en-US" altLang="ko-KR" sz="1600" dirty="0">
                    <a:solidFill>
                      <a:srgbClr val="34495E"/>
                    </a:solidFill>
                    <a:latin typeface="Montserrat" panose="00000500000000000000" pitchFamily="2" charset="0"/>
                    <a:ea typeface="Roboto" panose="02000000000000000000" pitchFamily="2" charset="0"/>
                    <a:cs typeface="+mn-cs"/>
                  </a:rPr>
                  <a:t>Business chart 05</a:t>
                </a:r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A4DE048-9196-44DB-A59B-064781633313}"/>
              </a:ext>
            </a:extLst>
          </p:cNvPr>
          <p:cNvGrpSpPr/>
          <p:nvPr/>
        </p:nvGrpSpPr>
        <p:grpSpPr>
          <a:xfrm>
            <a:off x="4246818" y="4589513"/>
            <a:ext cx="3221153" cy="865411"/>
            <a:chOff x="5075417" y="2870614"/>
            <a:chExt cx="2415865" cy="649058"/>
          </a:xfrm>
        </p:grpSpPr>
        <p:sp>
          <p:nvSpPr>
            <p:cNvPr id="149" name="Rounded Rectangle 135">
              <a:extLst>
                <a:ext uri="{FF2B5EF4-FFF2-40B4-BE49-F238E27FC236}">
                  <a16:creationId xmlns:a16="http://schemas.microsoft.com/office/drawing/2014/main" id="{ACA558EF-F155-4746-9382-CA99985B4519}"/>
                </a:ext>
              </a:extLst>
            </p:cNvPr>
            <p:cNvSpPr/>
            <p:nvPr/>
          </p:nvSpPr>
          <p:spPr>
            <a:xfrm>
              <a:off x="5075417" y="2985561"/>
              <a:ext cx="401324" cy="401324"/>
            </a:xfrm>
            <a:prstGeom prst="roundRect">
              <a:avLst>
                <a:gd name="adj" fmla="val 50000"/>
              </a:avLst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condensed"/>
                <a:cs typeface="Roboto condensed"/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AB067EC5-93E8-4B2A-967D-1FE64CF5802A}"/>
                </a:ext>
              </a:extLst>
            </p:cNvPr>
            <p:cNvGrpSpPr/>
            <p:nvPr/>
          </p:nvGrpSpPr>
          <p:grpSpPr>
            <a:xfrm>
              <a:off x="5561646" y="2870614"/>
              <a:ext cx="1929636" cy="649058"/>
              <a:chOff x="4825765" y="920370"/>
              <a:chExt cx="1929636" cy="649058"/>
            </a:xfrm>
          </p:grpSpPr>
          <p:sp>
            <p:nvSpPr>
              <p:cNvPr id="151" name="텍스트 개체 틀 2">
                <a:extLst>
                  <a:ext uri="{FF2B5EF4-FFF2-40B4-BE49-F238E27FC236}">
                    <a16:creationId xmlns:a16="http://schemas.microsoft.com/office/drawing/2014/main" id="{6FB59F64-A165-4D7D-8EAE-FFD4BC358F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25765" y="1126171"/>
                <a:ext cx="1929400" cy="443257"/>
              </a:xfrm>
              <a:prstGeom prst="rect">
                <a:avLst/>
              </a:prstGeom>
            </p:spPr>
            <p:txBody>
              <a:bodyPr vert="horz" lIns="121920" tIns="60960" rIns="121920" bIns="60960" rtlCol="0" anchor="t">
                <a:noAutofit/>
              </a:bodyPr>
              <a:lstStyle>
                <a:lvl1pPr marL="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000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Rockwel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14332"/>
                <a:r>
                  <a:rPr lang="en-IN" sz="1100" dirty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Ipsum has been the industry's standard dummy text ever since the 1500s, </a:t>
                </a:r>
                <a:endParaRPr lang="en-US" sz="11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텍스트 개체 틀 2">
                <a:extLst>
                  <a:ext uri="{FF2B5EF4-FFF2-40B4-BE49-F238E27FC236}">
                    <a16:creationId xmlns:a16="http://schemas.microsoft.com/office/drawing/2014/main" id="{F69035EB-A2A9-4078-8064-1934AA6232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26001" y="920370"/>
                <a:ext cx="1929400" cy="314465"/>
              </a:xfrm>
              <a:prstGeom prst="rect">
                <a:avLst/>
              </a:prstGeom>
            </p:spPr>
            <p:txBody>
              <a:bodyPr vert="horz" lIns="121920" tIns="60960" rIns="121920" bIns="60960" rtlCol="0" anchor="t">
                <a:noAutofit/>
              </a:bodyPr>
              <a:lstStyle>
                <a:lvl1pPr marL="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000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Rockwel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14400">
                  <a:lnSpc>
                    <a:spcPts val="1867"/>
                  </a:lnSpc>
                  <a:spcAft>
                    <a:spcPts val="1600"/>
                  </a:spcAft>
                </a:pPr>
                <a:r>
                  <a:rPr lang="en-US" altLang="ko-KR" sz="1600" dirty="0">
                    <a:solidFill>
                      <a:srgbClr val="34495E"/>
                    </a:solidFill>
                    <a:latin typeface="Montserrat" panose="00000500000000000000" pitchFamily="2" charset="0"/>
                    <a:ea typeface="Roboto" panose="02000000000000000000" pitchFamily="2" charset="0"/>
                    <a:cs typeface="+mn-cs"/>
                  </a:rPr>
                  <a:t>Business chart 06</a:t>
                </a:r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D2D28C7-ADD6-4A3A-8223-1BEB20C96343}"/>
              </a:ext>
            </a:extLst>
          </p:cNvPr>
          <p:cNvGrpSpPr/>
          <p:nvPr/>
        </p:nvGrpSpPr>
        <p:grpSpPr>
          <a:xfrm>
            <a:off x="7973534" y="4032375"/>
            <a:ext cx="266700" cy="368300"/>
            <a:chOff x="2567671" y="1357314"/>
            <a:chExt cx="266700" cy="368300"/>
          </a:xfrm>
        </p:grpSpPr>
        <p:sp>
          <p:nvSpPr>
            <p:cNvPr id="159" name="Freeform 6054">
              <a:extLst>
                <a:ext uri="{FF2B5EF4-FFF2-40B4-BE49-F238E27FC236}">
                  <a16:creationId xmlns:a16="http://schemas.microsoft.com/office/drawing/2014/main" id="{411EE3C8-F8DA-4E0A-BDCD-03E6D7384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5946" y="1401764"/>
              <a:ext cx="61913" cy="274638"/>
            </a:xfrm>
            <a:custGeom>
              <a:avLst/>
              <a:gdLst>
                <a:gd name="T0" fmla="*/ 14 w 14"/>
                <a:gd name="T1" fmla="*/ 0 h 63"/>
                <a:gd name="T2" fmla="*/ 0 w 14"/>
                <a:gd name="T3" fmla="*/ 29 h 63"/>
                <a:gd name="T4" fmla="*/ 0 w 14"/>
                <a:gd name="T5" fmla="*/ 35 h 63"/>
                <a:gd name="T6" fmla="*/ 14 w 14"/>
                <a:gd name="T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63">
                  <a:moveTo>
                    <a:pt x="14" y="0"/>
                  </a:moveTo>
                  <a:cubicBezTo>
                    <a:pt x="14" y="13"/>
                    <a:pt x="8" y="25"/>
                    <a:pt x="0" y="29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14" y="50"/>
                    <a:pt x="14" y="63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Freeform 6055">
              <a:extLst>
                <a:ext uri="{FF2B5EF4-FFF2-40B4-BE49-F238E27FC236}">
                  <a16:creationId xmlns:a16="http://schemas.microsoft.com/office/drawing/2014/main" id="{A485C434-5C04-43B3-8E56-CA4B884C0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359" y="1401764"/>
              <a:ext cx="63500" cy="274638"/>
            </a:xfrm>
            <a:custGeom>
              <a:avLst/>
              <a:gdLst>
                <a:gd name="T0" fmla="*/ 0 w 14"/>
                <a:gd name="T1" fmla="*/ 0 h 63"/>
                <a:gd name="T2" fmla="*/ 14 w 14"/>
                <a:gd name="T3" fmla="*/ 28 h 63"/>
                <a:gd name="T4" fmla="*/ 14 w 14"/>
                <a:gd name="T5" fmla="*/ 35 h 63"/>
                <a:gd name="T6" fmla="*/ 0 w 14"/>
                <a:gd name="T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63">
                  <a:moveTo>
                    <a:pt x="0" y="0"/>
                  </a:moveTo>
                  <a:cubicBezTo>
                    <a:pt x="0" y="13"/>
                    <a:pt x="7" y="24"/>
                    <a:pt x="14" y="28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6" y="38"/>
                    <a:pt x="0" y="49"/>
                    <a:pt x="0" y="63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Rectangle 6056">
              <a:extLst>
                <a:ext uri="{FF2B5EF4-FFF2-40B4-BE49-F238E27FC236}">
                  <a16:creationId xmlns:a16="http://schemas.microsoft.com/office/drawing/2014/main" id="{94A2E5F8-0A69-441E-B475-0512B9931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671" y="1357314"/>
              <a:ext cx="266700" cy="3492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Rectangle 6057">
              <a:extLst>
                <a:ext uri="{FF2B5EF4-FFF2-40B4-BE49-F238E27FC236}">
                  <a16:creationId xmlns:a16="http://schemas.microsoft.com/office/drawing/2014/main" id="{7485A6DD-211A-4F24-B2F0-131608A52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671" y="1690689"/>
              <a:ext cx="266700" cy="3492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Line 6058">
              <a:extLst>
                <a:ext uri="{FF2B5EF4-FFF2-40B4-BE49-F238E27FC236}">
                  <a16:creationId xmlns:a16="http://schemas.microsoft.com/office/drawing/2014/main" id="{57F26BA9-8F0E-47BF-A88B-CF54A0A49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1334" y="1651002"/>
              <a:ext cx="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Line 6059">
              <a:extLst>
                <a:ext uri="{FF2B5EF4-FFF2-40B4-BE49-F238E27FC236}">
                  <a16:creationId xmlns:a16="http://schemas.microsoft.com/office/drawing/2014/main" id="{5753953D-EC59-48CD-9AEC-AFBAD9C9E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1021" y="1628777"/>
              <a:ext cx="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Line 6060">
              <a:extLst>
                <a:ext uri="{FF2B5EF4-FFF2-40B4-BE49-F238E27FC236}">
                  <a16:creationId xmlns:a16="http://schemas.microsoft.com/office/drawing/2014/main" id="{808FE92E-BDE2-4115-8259-6ED0A887C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0709" y="1651002"/>
              <a:ext cx="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Line 6061">
              <a:extLst>
                <a:ext uri="{FF2B5EF4-FFF2-40B4-BE49-F238E27FC236}">
                  <a16:creationId xmlns:a16="http://schemas.microsoft.com/office/drawing/2014/main" id="{87A28C7D-1D7C-48ED-AA7C-6E5F7C6EF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1021" y="1550989"/>
              <a:ext cx="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Line 6062">
              <a:extLst>
                <a:ext uri="{FF2B5EF4-FFF2-40B4-BE49-F238E27FC236}">
                  <a16:creationId xmlns:a16="http://schemas.microsoft.com/office/drawing/2014/main" id="{780E5B35-961C-42C1-97F8-9A807F0C7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1021" y="1589089"/>
              <a:ext cx="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Line 6063">
              <a:extLst>
                <a:ext uri="{FF2B5EF4-FFF2-40B4-BE49-F238E27FC236}">
                  <a16:creationId xmlns:a16="http://schemas.microsoft.com/office/drawing/2014/main" id="{1E23203D-C3E2-496D-A462-53EA853E7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1021" y="1511302"/>
              <a:ext cx="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Line 6064">
              <a:extLst>
                <a:ext uri="{FF2B5EF4-FFF2-40B4-BE49-F238E27FC236}">
                  <a16:creationId xmlns:a16="http://schemas.microsoft.com/office/drawing/2014/main" id="{6613341E-4631-4702-8330-26BFEF743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1334" y="1471614"/>
              <a:ext cx="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Line 6065">
              <a:extLst>
                <a:ext uri="{FF2B5EF4-FFF2-40B4-BE49-F238E27FC236}">
                  <a16:creationId xmlns:a16="http://schemas.microsoft.com/office/drawing/2014/main" id="{4958C7ED-AF4E-4AC7-B452-8BA293571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1021" y="1471614"/>
              <a:ext cx="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Line 6066">
              <a:extLst>
                <a:ext uri="{FF2B5EF4-FFF2-40B4-BE49-F238E27FC236}">
                  <a16:creationId xmlns:a16="http://schemas.microsoft.com/office/drawing/2014/main" id="{F557CAE7-FC20-4B7F-9720-AF77C9D7F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1021" y="1431927"/>
              <a:ext cx="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Line 6067">
              <a:extLst>
                <a:ext uri="{FF2B5EF4-FFF2-40B4-BE49-F238E27FC236}">
                  <a16:creationId xmlns:a16="http://schemas.microsoft.com/office/drawing/2014/main" id="{F6B0CAC9-8538-4EE3-93CF-64AE25D106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0709" y="1471614"/>
              <a:ext cx="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3" name="Group 4">
            <a:extLst>
              <a:ext uri="{FF2B5EF4-FFF2-40B4-BE49-F238E27FC236}">
                <a16:creationId xmlns:a16="http://schemas.microsoft.com/office/drawing/2014/main" id="{90C941CB-299A-4595-B595-354B8A0C56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98710" y="5091761"/>
            <a:ext cx="384175" cy="368300"/>
            <a:chOff x="626" y="855"/>
            <a:chExt cx="242" cy="232"/>
          </a:xfrm>
        </p:grpSpPr>
        <p:sp>
          <p:nvSpPr>
            <p:cNvPr id="174" name="Freeform 5">
              <a:extLst>
                <a:ext uri="{FF2B5EF4-FFF2-40B4-BE49-F238E27FC236}">
                  <a16:creationId xmlns:a16="http://schemas.microsoft.com/office/drawing/2014/main" id="{E885D698-028B-49D8-B3CB-9A2849620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" y="855"/>
              <a:ext cx="242" cy="201"/>
            </a:xfrm>
            <a:custGeom>
              <a:avLst/>
              <a:gdLst>
                <a:gd name="T0" fmla="*/ 0 w 242"/>
                <a:gd name="T1" fmla="*/ 133 h 201"/>
                <a:gd name="T2" fmla="*/ 204 w 242"/>
                <a:gd name="T3" fmla="*/ 201 h 201"/>
                <a:gd name="T4" fmla="*/ 242 w 242"/>
                <a:gd name="T5" fmla="*/ 0 h 201"/>
                <a:gd name="T6" fmla="*/ 0 w 242"/>
                <a:gd name="T7" fmla="*/ 13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201">
                  <a:moveTo>
                    <a:pt x="0" y="133"/>
                  </a:moveTo>
                  <a:lnTo>
                    <a:pt x="204" y="201"/>
                  </a:lnTo>
                  <a:lnTo>
                    <a:pt x="242" y="0"/>
                  </a:lnTo>
                  <a:lnTo>
                    <a:pt x="0" y="133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5" name="Line 6">
              <a:extLst>
                <a:ext uri="{FF2B5EF4-FFF2-40B4-BE49-F238E27FC236}">
                  <a16:creationId xmlns:a16="http://schemas.microsoft.com/office/drawing/2014/main" id="{95630EEF-8822-4DA4-AA81-C4CFCE261F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" y="855"/>
              <a:ext cx="149" cy="163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6" name="Freeform 7">
              <a:extLst>
                <a:ext uri="{FF2B5EF4-FFF2-40B4-BE49-F238E27FC236}">
                  <a16:creationId xmlns:a16="http://schemas.microsoft.com/office/drawing/2014/main" id="{8158F246-F764-4F0A-A300-C18F35398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" y="1021"/>
              <a:ext cx="39" cy="66"/>
            </a:xfrm>
            <a:custGeom>
              <a:avLst/>
              <a:gdLst>
                <a:gd name="T0" fmla="*/ 39 w 39"/>
                <a:gd name="T1" fmla="*/ 13 h 66"/>
                <a:gd name="T2" fmla="*/ 3 w 39"/>
                <a:gd name="T3" fmla="*/ 66 h 66"/>
                <a:gd name="T4" fmla="*/ 0 w 39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66">
                  <a:moveTo>
                    <a:pt x="39" y="13"/>
                  </a:moveTo>
                  <a:lnTo>
                    <a:pt x="3" y="66"/>
                  </a:lnTo>
                  <a:lnTo>
                    <a:pt x="0" y="0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C82732A7-B5C6-4161-9A9A-426715824F7B}"/>
              </a:ext>
            </a:extLst>
          </p:cNvPr>
          <p:cNvGrpSpPr/>
          <p:nvPr/>
        </p:nvGrpSpPr>
        <p:grpSpPr>
          <a:xfrm>
            <a:off x="8789149" y="5019751"/>
            <a:ext cx="298450" cy="388938"/>
            <a:chOff x="1797050" y="1350963"/>
            <a:chExt cx="298450" cy="388938"/>
          </a:xfrm>
        </p:grpSpPr>
        <p:sp>
          <p:nvSpPr>
            <p:cNvPr id="178" name="Freeform 11">
              <a:extLst>
                <a:ext uri="{FF2B5EF4-FFF2-40B4-BE49-F238E27FC236}">
                  <a16:creationId xmlns:a16="http://schemas.microsoft.com/office/drawing/2014/main" id="{F2ED95BB-C3C9-4B55-AD99-21FC1A98D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900" y="1350963"/>
              <a:ext cx="158750" cy="276225"/>
            </a:xfrm>
            <a:custGeom>
              <a:avLst/>
              <a:gdLst>
                <a:gd name="T0" fmla="*/ 0 w 36"/>
                <a:gd name="T1" fmla="*/ 17 h 63"/>
                <a:gd name="T2" fmla="*/ 18 w 36"/>
                <a:gd name="T3" fmla="*/ 0 h 63"/>
                <a:gd name="T4" fmla="*/ 36 w 36"/>
                <a:gd name="T5" fmla="*/ 17 h 63"/>
                <a:gd name="T6" fmla="*/ 36 w 36"/>
                <a:gd name="T7" fmla="*/ 63 h 63"/>
                <a:gd name="T8" fmla="*/ 0 w 36"/>
                <a:gd name="T9" fmla="*/ 63 h 63"/>
                <a:gd name="T10" fmla="*/ 0 w 36"/>
                <a:gd name="T11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63">
                  <a:moveTo>
                    <a:pt x="0" y="17"/>
                  </a:moveTo>
                  <a:cubicBezTo>
                    <a:pt x="0" y="12"/>
                    <a:pt x="18" y="0"/>
                    <a:pt x="18" y="0"/>
                  </a:cubicBezTo>
                  <a:cubicBezTo>
                    <a:pt x="18" y="0"/>
                    <a:pt x="36" y="11"/>
                    <a:pt x="36" y="17"/>
                  </a:cubicBezTo>
                  <a:cubicBezTo>
                    <a:pt x="36" y="23"/>
                    <a:pt x="36" y="63"/>
                    <a:pt x="36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22"/>
                    <a:pt x="0" y="17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9" name="Rectangle 12">
              <a:extLst>
                <a:ext uri="{FF2B5EF4-FFF2-40B4-BE49-F238E27FC236}">
                  <a16:creationId xmlns:a16="http://schemas.microsoft.com/office/drawing/2014/main" id="{D71564CA-661A-4009-97F6-E5DCBDCC9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825" y="1627188"/>
              <a:ext cx="88900" cy="3492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0" name="Freeform 13">
              <a:extLst>
                <a:ext uri="{FF2B5EF4-FFF2-40B4-BE49-F238E27FC236}">
                  <a16:creationId xmlns:a16="http://schemas.microsoft.com/office/drawing/2014/main" id="{71BCE9E1-3B05-407C-87E6-0341767C3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050" y="1517651"/>
              <a:ext cx="69850" cy="109538"/>
            </a:xfrm>
            <a:custGeom>
              <a:avLst/>
              <a:gdLst>
                <a:gd name="T0" fmla="*/ 0 w 44"/>
                <a:gd name="T1" fmla="*/ 38 h 69"/>
                <a:gd name="T2" fmla="*/ 44 w 44"/>
                <a:gd name="T3" fmla="*/ 0 h 69"/>
                <a:gd name="T4" fmla="*/ 44 w 44"/>
                <a:gd name="T5" fmla="*/ 44 h 69"/>
                <a:gd name="T6" fmla="*/ 0 w 44"/>
                <a:gd name="T7" fmla="*/ 69 h 69"/>
                <a:gd name="T8" fmla="*/ 0 w 44"/>
                <a:gd name="T9" fmla="*/ 3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9">
                  <a:moveTo>
                    <a:pt x="0" y="38"/>
                  </a:moveTo>
                  <a:lnTo>
                    <a:pt x="44" y="0"/>
                  </a:lnTo>
                  <a:lnTo>
                    <a:pt x="44" y="44"/>
                  </a:lnTo>
                  <a:lnTo>
                    <a:pt x="0" y="69"/>
                  </a:lnTo>
                  <a:lnTo>
                    <a:pt x="0" y="38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1" name="Freeform 14">
              <a:extLst>
                <a:ext uri="{FF2B5EF4-FFF2-40B4-BE49-F238E27FC236}">
                  <a16:creationId xmlns:a16="http://schemas.microsoft.com/office/drawing/2014/main" id="{1B6F6AE8-C745-4490-B9B8-C76D8D445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5650" y="1517651"/>
              <a:ext cx="69850" cy="109538"/>
            </a:xfrm>
            <a:custGeom>
              <a:avLst/>
              <a:gdLst>
                <a:gd name="T0" fmla="*/ 44 w 44"/>
                <a:gd name="T1" fmla="*/ 38 h 69"/>
                <a:gd name="T2" fmla="*/ 0 w 44"/>
                <a:gd name="T3" fmla="*/ 0 h 69"/>
                <a:gd name="T4" fmla="*/ 0 w 44"/>
                <a:gd name="T5" fmla="*/ 44 h 69"/>
                <a:gd name="T6" fmla="*/ 44 w 44"/>
                <a:gd name="T7" fmla="*/ 69 h 69"/>
                <a:gd name="T8" fmla="*/ 44 w 44"/>
                <a:gd name="T9" fmla="*/ 3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9">
                  <a:moveTo>
                    <a:pt x="44" y="38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69"/>
                  </a:lnTo>
                  <a:lnTo>
                    <a:pt x="44" y="38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2" name="Line 15">
              <a:extLst>
                <a:ext uri="{FF2B5EF4-FFF2-40B4-BE49-F238E27FC236}">
                  <a16:creationId xmlns:a16="http://schemas.microsoft.com/office/drawing/2014/main" id="{44E977A6-0D6C-468D-BC83-A28DE3FD0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425" y="1417638"/>
              <a:ext cx="13970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3" name="Oval 16">
              <a:extLst>
                <a:ext uri="{FF2B5EF4-FFF2-40B4-BE49-F238E27FC236}">
                  <a16:creationId xmlns:a16="http://schemas.microsoft.com/office/drawing/2014/main" id="{CCB82886-C9CF-4C7F-8912-EBD5B864F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1465263"/>
              <a:ext cx="53975" cy="52388"/>
            </a:xfrm>
            <a:prstGeom prst="ellips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4" name="Oval 17">
              <a:extLst>
                <a:ext uri="{FF2B5EF4-FFF2-40B4-BE49-F238E27FC236}">
                  <a16:creationId xmlns:a16="http://schemas.microsoft.com/office/drawing/2014/main" id="{0E156DB0-6CA4-4968-994D-B61579EA6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1539876"/>
              <a:ext cx="53975" cy="52388"/>
            </a:xfrm>
            <a:prstGeom prst="ellips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5" name="Line 18">
              <a:extLst>
                <a:ext uri="{FF2B5EF4-FFF2-40B4-BE49-F238E27FC236}">
                  <a16:creationId xmlns:a16="http://schemas.microsoft.com/office/drawing/2014/main" id="{AA61AF70-AA33-4CBF-B29F-914B8599F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9288" y="1687513"/>
              <a:ext cx="0" cy="52388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6" name="Line 19">
              <a:extLst>
                <a:ext uri="{FF2B5EF4-FFF2-40B4-BE49-F238E27FC236}">
                  <a16:creationId xmlns:a16="http://schemas.microsoft.com/office/drawing/2014/main" id="{7FC2811F-AA25-4E1D-92D8-79FD47D20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263" y="1687513"/>
              <a:ext cx="0" cy="52388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D88FC5B-BD0B-41A4-BEA5-C347B3227264}"/>
              </a:ext>
            </a:extLst>
          </p:cNvPr>
          <p:cNvGrpSpPr/>
          <p:nvPr/>
        </p:nvGrpSpPr>
        <p:grpSpPr>
          <a:xfrm>
            <a:off x="10924246" y="4029200"/>
            <a:ext cx="298450" cy="374650"/>
            <a:chOff x="3311525" y="1354138"/>
            <a:chExt cx="298450" cy="374650"/>
          </a:xfrm>
        </p:grpSpPr>
        <p:sp>
          <p:nvSpPr>
            <p:cNvPr id="188" name="Freeform 23">
              <a:extLst>
                <a:ext uri="{FF2B5EF4-FFF2-40B4-BE49-F238E27FC236}">
                  <a16:creationId xmlns:a16="http://schemas.microsoft.com/office/drawing/2014/main" id="{FD1BB116-19DF-440F-8053-9A8C6104A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525" y="1354138"/>
              <a:ext cx="298450" cy="314325"/>
            </a:xfrm>
            <a:custGeom>
              <a:avLst/>
              <a:gdLst>
                <a:gd name="T0" fmla="*/ 80 w 188"/>
                <a:gd name="T1" fmla="*/ 0 h 198"/>
                <a:gd name="T2" fmla="*/ 188 w 188"/>
                <a:gd name="T3" fmla="*/ 52 h 198"/>
                <a:gd name="T4" fmla="*/ 150 w 188"/>
                <a:gd name="T5" fmla="*/ 74 h 198"/>
                <a:gd name="T6" fmla="*/ 119 w 188"/>
                <a:gd name="T7" fmla="*/ 140 h 198"/>
                <a:gd name="T8" fmla="*/ 130 w 188"/>
                <a:gd name="T9" fmla="*/ 198 h 198"/>
                <a:gd name="T10" fmla="*/ 0 w 188"/>
                <a:gd name="T11" fmla="*/ 135 h 198"/>
                <a:gd name="T12" fmla="*/ 52 w 188"/>
                <a:gd name="T13" fmla="*/ 110 h 198"/>
                <a:gd name="T14" fmla="*/ 86 w 188"/>
                <a:gd name="T15" fmla="*/ 44 h 198"/>
                <a:gd name="T16" fmla="*/ 80 w 188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98">
                  <a:moveTo>
                    <a:pt x="80" y="0"/>
                  </a:moveTo>
                  <a:lnTo>
                    <a:pt x="188" y="52"/>
                  </a:lnTo>
                  <a:lnTo>
                    <a:pt x="150" y="74"/>
                  </a:lnTo>
                  <a:lnTo>
                    <a:pt x="119" y="140"/>
                  </a:lnTo>
                  <a:lnTo>
                    <a:pt x="130" y="198"/>
                  </a:lnTo>
                  <a:lnTo>
                    <a:pt x="0" y="135"/>
                  </a:lnTo>
                  <a:lnTo>
                    <a:pt x="52" y="110"/>
                  </a:lnTo>
                  <a:lnTo>
                    <a:pt x="86" y="44"/>
                  </a:lnTo>
                  <a:lnTo>
                    <a:pt x="80" y="0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9" name="Freeform 24">
              <a:extLst>
                <a:ext uri="{FF2B5EF4-FFF2-40B4-BE49-F238E27FC236}">
                  <a16:creationId xmlns:a16="http://schemas.microsoft.com/office/drawing/2014/main" id="{B0C0C9D0-0674-44CA-B066-F2CB274D5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150" y="1620838"/>
              <a:ext cx="71438" cy="107950"/>
            </a:xfrm>
            <a:custGeom>
              <a:avLst/>
              <a:gdLst>
                <a:gd name="T0" fmla="*/ 22 w 45"/>
                <a:gd name="T1" fmla="*/ 0 h 68"/>
                <a:gd name="T2" fmla="*/ 3 w 45"/>
                <a:gd name="T3" fmla="*/ 41 h 68"/>
                <a:gd name="T4" fmla="*/ 0 w 45"/>
                <a:gd name="T5" fmla="*/ 68 h 68"/>
                <a:gd name="T6" fmla="*/ 22 w 45"/>
                <a:gd name="T7" fmla="*/ 52 h 68"/>
                <a:gd name="T8" fmla="*/ 45 w 45"/>
                <a:gd name="T9" fmla="*/ 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8">
                  <a:moveTo>
                    <a:pt x="22" y="0"/>
                  </a:moveTo>
                  <a:lnTo>
                    <a:pt x="3" y="41"/>
                  </a:lnTo>
                  <a:lnTo>
                    <a:pt x="0" y="68"/>
                  </a:lnTo>
                  <a:lnTo>
                    <a:pt x="22" y="52"/>
                  </a:lnTo>
                  <a:lnTo>
                    <a:pt x="45" y="8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0" name="Line 25">
              <a:extLst>
                <a:ext uri="{FF2B5EF4-FFF2-40B4-BE49-F238E27FC236}">
                  <a16:creationId xmlns:a16="http://schemas.microsoft.com/office/drawing/2014/main" id="{CBAED699-999F-42ED-AEB8-9722F21E43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3763" y="1462088"/>
              <a:ext cx="36513" cy="71438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1" name="Line 26">
              <a:extLst>
                <a:ext uri="{FF2B5EF4-FFF2-40B4-BE49-F238E27FC236}">
                  <a16:creationId xmlns:a16="http://schemas.microsoft.com/office/drawing/2014/main" id="{29ADC7EF-EA4B-4D45-98DB-3E9FA6689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48050" y="1401763"/>
              <a:ext cx="119063" cy="5715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B13D741-5AC1-4F24-8274-704F14B3608E}"/>
              </a:ext>
            </a:extLst>
          </p:cNvPr>
          <p:cNvGrpSpPr/>
          <p:nvPr/>
        </p:nvGrpSpPr>
        <p:grpSpPr>
          <a:xfrm>
            <a:off x="10573021" y="2735745"/>
            <a:ext cx="368300" cy="333375"/>
            <a:chOff x="4024313" y="1374776"/>
            <a:chExt cx="368300" cy="333375"/>
          </a:xfrm>
        </p:grpSpPr>
        <p:sp>
          <p:nvSpPr>
            <p:cNvPr id="193" name="Rectangle 30">
              <a:extLst>
                <a:ext uri="{FF2B5EF4-FFF2-40B4-BE49-F238E27FC236}">
                  <a16:creationId xmlns:a16="http://schemas.microsoft.com/office/drawing/2014/main" id="{8D54F57F-52AD-42E5-B382-EE6C3E1C7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1427163"/>
              <a:ext cx="368300" cy="176213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4" name="Rectangle 31">
              <a:extLst>
                <a:ext uri="{FF2B5EF4-FFF2-40B4-BE49-F238E27FC236}">
                  <a16:creationId xmlns:a16="http://schemas.microsoft.com/office/drawing/2014/main" id="{023CD4AB-3BBF-43D7-81CE-03B690C75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1776" y="1603376"/>
              <a:ext cx="333375" cy="10477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5" name="Rectangle 32">
              <a:extLst>
                <a:ext uri="{FF2B5EF4-FFF2-40B4-BE49-F238E27FC236}">
                  <a16:creationId xmlns:a16="http://schemas.microsoft.com/office/drawing/2014/main" id="{B2658E63-2510-4C12-AA01-1765131F2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551" y="1374776"/>
              <a:ext cx="123825" cy="5238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6" name="Rectangle 33">
              <a:extLst>
                <a:ext uri="{FF2B5EF4-FFF2-40B4-BE49-F238E27FC236}">
                  <a16:creationId xmlns:a16="http://schemas.microsoft.com/office/drawing/2014/main" id="{933D92B5-70E0-4996-9FF3-61AA62802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601" y="1568451"/>
              <a:ext cx="87313" cy="87313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916FF7AF-AE68-4DE3-9473-AC860A776E35}"/>
              </a:ext>
            </a:extLst>
          </p:cNvPr>
          <p:cNvGrpSpPr/>
          <p:nvPr/>
        </p:nvGrpSpPr>
        <p:grpSpPr>
          <a:xfrm>
            <a:off x="8176200" y="2796387"/>
            <a:ext cx="392112" cy="325438"/>
            <a:chOff x="4767263" y="1379538"/>
            <a:chExt cx="392112" cy="325438"/>
          </a:xfrm>
        </p:grpSpPr>
        <p:sp>
          <p:nvSpPr>
            <p:cNvPr id="198" name="Freeform 37">
              <a:extLst>
                <a:ext uri="{FF2B5EF4-FFF2-40B4-BE49-F238E27FC236}">
                  <a16:creationId xmlns:a16="http://schemas.microsoft.com/office/drawing/2014/main" id="{AADB3BB6-EE54-4748-9A35-2079AF03F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3" y="1387476"/>
              <a:ext cx="317500" cy="317500"/>
            </a:xfrm>
            <a:custGeom>
              <a:avLst/>
              <a:gdLst>
                <a:gd name="T0" fmla="*/ 70 w 73"/>
                <a:gd name="T1" fmla="*/ 23 h 72"/>
                <a:gd name="T2" fmla="*/ 73 w 73"/>
                <a:gd name="T3" fmla="*/ 36 h 72"/>
                <a:gd name="T4" fmla="*/ 36 w 73"/>
                <a:gd name="T5" fmla="*/ 72 h 72"/>
                <a:gd name="T6" fmla="*/ 0 w 73"/>
                <a:gd name="T7" fmla="*/ 36 h 72"/>
                <a:gd name="T8" fmla="*/ 36 w 73"/>
                <a:gd name="T9" fmla="*/ 0 h 72"/>
                <a:gd name="T10" fmla="*/ 63 w 73"/>
                <a:gd name="T11" fmla="*/ 1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72">
                  <a:moveTo>
                    <a:pt x="70" y="23"/>
                  </a:moveTo>
                  <a:cubicBezTo>
                    <a:pt x="72" y="27"/>
                    <a:pt x="73" y="31"/>
                    <a:pt x="73" y="36"/>
                  </a:cubicBezTo>
                  <a:cubicBezTo>
                    <a:pt x="73" y="56"/>
                    <a:pt x="56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47" y="0"/>
                    <a:pt x="56" y="4"/>
                    <a:pt x="63" y="11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9" name="Freeform 38">
              <a:extLst>
                <a:ext uri="{FF2B5EF4-FFF2-40B4-BE49-F238E27FC236}">
                  <a16:creationId xmlns:a16="http://schemas.microsoft.com/office/drawing/2014/main" id="{45AC7585-3411-4E14-AE33-5A5DA749D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1436688"/>
              <a:ext cx="217487" cy="219075"/>
            </a:xfrm>
            <a:custGeom>
              <a:avLst/>
              <a:gdLst>
                <a:gd name="T0" fmla="*/ 49 w 50"/>
                <a:gd name="T1" fmla="*/ 17 h 50"/>
                <a:gd name="T2" fmla="*/ 50 w 50"/>
                <a:gd name="T3" fmla="*/ 25 h 50"/>
                <a:gd name="T4" fmla="*/ 25 w 50"/>
                <a:gd name="T5" fmla="*/ 50 h 50"/>
                <a:gd name="T6" fmla="*/ 0 w 50"/>
                <a:gd name="T7" fmla="*/ 25 h 50"/>
                <a:gd name="T8" fmla="*/ 25 w 50"/>
                <a:gd name="T9" fmla="*/ 0 h 50"/>
                <a:gd name="T10" fmla="*/ 43 w 50"/>
                <a:gd name="T11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0">
                  <a:moveTo>
                    <a:pt x="49" y="17"/>
                  </a:moveTo>
                  <a:cubicBezTo>
                    <a:pt x="50" y="20"/>
                    <a:pt x="50" y="22"/>
                    <a:pt x="50" y="25"/>
                  </a:cubicBezTo>
                  <a:cubicBezTo>
                    <a:pt x="50" y="39"/>
                    <a:pt x="39" y="50"/>
                    <a:pt x="25" y="50"/>
                  </a:cubicBezTo>
                  <a:cubicBezTo>
                    <a:pt x="12" y="50"/>
                    <a:pt x="0" y="39"/>
                    <a:pt x="0" y="25"/>
                  </a:cubicBezTo>
                  <a:cubicBezTo>
                    <a:pt x="0" y="11"/>
                    <a:pt x="12" y="0"/>
                    <a:pt x="25" y="0"/>
                  </a:cubicBezTo>
                  <a:cubicBezTo>
                    <a:pt x="32" y="0"/>
                    <a:pt x="38" y="3"/>
                    <a:pt x="43" y="7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0" name="Freeform 39">
              <a:extLst>
                <a:ext uri="{FF2B5EF4-FFF2-40B4-BE49-F238E27FC236}">
                  <a16:creationId xmlns:a16="http://schemas.microsoft.com/office/drawing/2014/main" id="{56883E0E-1A55-46DD-AE7F-AFC5624C6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0" y="1479551"/>
              <a:ext cx="125412" cy="128588"/>
            </a:xfrm>
            <a:custGeom>
              <a:avLst/>
              <a:gdLst>
                <a:gd name="T0" fmla="*/ 29 w 29"/>
                <a:gd name="T1" fmla="*/ 13 h 29"/>
                <a:gd name="T2" fmla="*/ 29 w 29"/>
                <a:gd name="T3" fmla="*/ 15 h 29"/>
                <a:gd name="T4" fmla="*/ 14 w 29"/>
                <a:gd name="T5" fmla="*/ 29 h 29"/>
                <a:gd name="T6" fmla="*/ 0 w 29"/>
                <a:gd name="T7" fmla="*/ 15 h 29"/>
                <a:gd name="T8" fmla="*/ 14 w 29"/>
                <a:gd name="T9" fmla="*/ 0 h 29"/>
                <a:gd name="T10" fmla="*/ 22 w 29"/>
                <a:gd name="T11" fmla="*/ 3 h 29"/>
                <a:gd name="T12" fmla="*/ 23 w 29"/>
                <a:gd name="T13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29" y="13"/>
                  </a:moveTo>
                  <a:cubicBezTo>
                    <a:pt x="29" y="14"/>
                    <a:pt x="29" y="14"/>
                    <a:pt x="29" y="15"/>
                  </a:cubicBezTo>
                  <a:cubicBezTo>
                    <a:pt x="29" y="23"/>
                    <a:pt x="22" y="29"/>
                    <a:pt x="14" y="29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7" y="0"/>
                    <a:pt x="20" y="1"/>
                    <a:pt x="22" y="3"/>
                  </a:cubicBezTo>
                  <a:cubicBezTo>
                    <a:pt x="22" y="3"/>
                    <a:pt x="23" y="3"/>
                    <a:pt x="23" y="3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1" name="Line 40">
              <a:extLst>
                <a:ext uri="{FF2B5EF4-FFF2-40B4-BE49-F238E27FC236}">
                  <a16:creationId xmlns:a16="http://schemas.microsoft.com/office/drawing/2014/main" id="{68FA1E1F-A594-432A-A7C7-9AE03C50F3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9188" y="1449388"/>
              <a:ext cx="152400" cy="92075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2" name="Freeform 41">
              <a:extLst>
                <a:ext uri="{FF2B5EF4-FFF2-40B4-BE49-F238E27FC236}">
                  <a16:creationId xmlns:a16="http://schemas.microsoft.com/office/drawing/2014/main" id="{8D9A150F-488A-4322-984D-C7BF2307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588" y="1379538"/>
              <a:ext cx="77787" cy="87313"/>
            </a:xfrm>
            <a:custGeom>
              <a:avLst/>
              <a:gdLst>
                <a:gd name="T0" fmla="*/ 27 w 49"/>
                <a:gd name="T1" fmla="*/ 55 h 55"/>
                <a:gd name="T2" fmla="*/ 0 w 49"/>
                <a:gd name="T3" fmla="*/ 44 h 55"/>
                <a:gd name="T4" fmla="*/ 0 w 49"/>
                <a:gd name="T5" fmla="*/ 13 h 55"/>
                <a:gd name="T6" fmla="*/ 21 w 49"/>
                <a:gd name="T7" fmla="*/ 0 h 55"/>
                <a:gd name="T8" fmla="*/ 24 w 49"/>
                <a:gd name="T9" fmla="*/ 27 h 55"/>
                <a:gd name="T10" fmla="*/ 49 w 49"/>
                <a:gd name="T11" fmla="*/ 41 h 55"/>
                <a:gd name="T12" fmla="*/ 27 w 4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5">
                  <a:moveTo>
                    <a:pt x="27" y="55"/>
                  </a:moveTo>
                  <a:lnTo>
                    <a:pt x="0" y="44"/>
                  </a:lnTo>
                  <a:lnTo>
                    <a:pt x="0" y="13"/>
                  </a:lnTo>
                  <a:lnTo>
                    <a:pt x="21" y="0"/>
                  </a:lnTo>
                  <a:lnTo>
                    <a:pt x="24" y="27"/>
                  </a:lnTo>
                  <a:lnTo>
                    <a:pt x="49" y="41"/>
                  </a:lnTo>
                  <a:lnTo>
                    <a:pt x="27" y="55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3" name="Oval 42">
              <a:extLst>
                <a:ext uri="{FF2B5EF4-FFF2-40B4-BE49-F238E27FC236}">
                  <a16:creationId xmlns:a16="http://schemas.microsoft.com/office/drawing/2014/main" id="{C759D512-C0C3-4C75-B92B-FE5EB2AEE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725" y="1531938"/>
              <a:ext cx="30162" cy="26988"/>
            </a:xfrm>
            <a:prstGeom prst="ellips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CA57B772-BFFB-4C61-B948-A537A133158E}"/>
              </a:ext>
            </a:extLst>
          </p:cNvPr>
          <p:cNvGrpSpPr/>
          <p:nvPr/>
        </p:nvGrpSpPr>
        <p:grpSpPr>
          <a:xfrm>
            <a:off x="9416964" y="2178549"/>
            <a:ext cx="342900" cy="350837"/>
            <a:chOff x="10088563" y="2120901"/>
            <a:chExt cx="342900" cy="350837"/>
          </a:xfrm>
        </p:grpSpPr>
        <p:sp>
          <p:nvSpPr>
            <p:cNvPr id="205" name="Freeform 154">
              <a:extLst>
                <a:ext uri="{FF2B5EF4-FFF2-40B4-BE49-F238E27FC236}">
                  <a16:creationId xmlns:a16="http://schemas.microsoft.com/office/drawing/2014/main" id="{4EA22D12-483B-436B-80D9-7EF1C6F87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0476" y="2120901"/>
              <a:ext cx="209550" cy="280988"/>
            </a:xfrm>
            <a:custGeom>
              <a:avLst/>
              <a:gdLst>
                <a:gd name="T0" fmla="*/ 0 w 48"/>
                <a:gd name="T1" fmla="*/ 0 h 64"/>
                <a:gd name="T2" fmla="*/ 0 w 48"/>
                <a:gd name="T3" fmla="*/ 29 h 64"/>
                <a:gd name="T4" fmla="*/ 16 w 48"/>
                <a:gd name="T5" fmla="*/ 51 h 64"/>
                <a:gd name="T6" fmla="*/ 16 w 48"/>
                <a:gd name="T7" fmla="*/ 64 h 64"/>
                <a:gd name="T8" fmla="*/ 32 w 48"/>
                <a:gd name="T9" fmla="*/ 64 h 64"/>
                <a:gd name="T10" fmla="*/ 32 w 48"/>
                <a:gd name="T11" fmla="*/ 51 h 64"/>
                <a:gd name="T12" fmla="*/ 48 w 48"/>
                <a:gd name="T13" fmla="*/ 29 h 64"/>
                <a:gd name="T14" fmla="*/ 48 w 48"/>
                <a:gd name="T15" fmla="*/ 0 h 64"/>
                <a:gd name="T16" fmla="*/ 0 w 48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64">
                  <a:moveTo>
                    <a:pt x="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39"/>
                    <a:pt x="7" y="48"/>
                    <a:pt x="16" y="51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42" y="48"/>
                    <a:pt x="48" y="39"/>
                    <a:pt x="48" y="29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6" name="Freeform 155">
              <a:extLst>
                <a:ext uri="{FF2B5EF4-FFF2-40B4-BE49-F238E27FC236}">
                  <a16:creationId xmlns:a16="http://schemas.microsoft.com/office/drawing/2014/main" id="{60D84D44-7455-47F8-A7D4-7BB26EE97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5401" y="2401888"/>
              <a:ext cx="139700" cy="26988"/>
            </a:xfrm>
            <a:custGeom>
              <a:avLst/>
              <a:gdLst>
                <a:gd name="T0" fmla="*/ 88 w 88"/>
                <a:gd name="T1" fmla="*/ 17 h 17"/>
                <a:gd name="T2" fmla="*/ 88 w 88"/>
                <a:gd name="T3" fmla="*/ 0 h 17"/>
                <a:gd name="T4" fmla="*/ 0 w 88"/>
                <a:gd name="T5" fmla="*/ 0 h 17"/>
                <a:gd name="T6" fmla="*/ 0 w 88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7">
                  <a:moveTo>
                    <a:pt x="88" y="17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17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7" name="Rectangle 156">
              <a:extLst>
                <a:ext uri="{FF2B5EF4-FFF2-40B4-BE49-F238E27FC236}">
                  <a16:creationId xmlns:a16="http://schemas.microsoft.com/office/drawing/2014/main" id="{CA068366-A5F4-4E38-B26B-C11431B11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0476" y="2436813"/>
              <a:ext cx="209550" cy="34925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8" name="Freeform 157">
              <a:extLst>
                <a:ext uri="{FF2B5EF4-FFF2-40B4-BE49-F238E27FC236}">
                  <a16:creationId xmlns:a16="http://schemas.microsoft.com/office/drawing/2014/main" id="{0F5BA78A-B9A8-44CF-8C39-7B820DF49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3338" y="2160588"/>
              <a:ext cx="128588" cy="123825"/>
            </a:xfrm>
            <a:custGeom>
              <a:avLst/>
              <a:gdLst>
                <a:gd name="T0" fmla="*/ 53 w 81"/>
                <a:gd name="T1" fmla="*/ 25 h 78"/>
                <a:gd name="T2" fmla="*/ 81 w 81"/>
                <a:gd name="T3" fmla="*/ 28 h 78"/>
                <a:gd name="T4" fmla="*/ 61 w 81"/>
                <a:gd name="T5" fmla="*/ 50 h 78"/>
                <a:gd name="T6" fmla="*/ 67 w 81"/>
                <a:gd name="T7" fmla="*/ 78 h 78"/>
                <a:gd name="T8" fmla="*/ 39 w 81"/>
                <a:gd name="T9" fmla="*/ 64 h 78"/>
                <a:gd name="T10" fmla="*/ 14 w 81"/>
                <a:gd name="T11" fmla="*/ 78 h 78"/>
                <a:gd name="T12" fmla="*/ 20 w 81"/>
                <a:gd name="T13" fmla="*/ 50 h 78"/>
                <a:gd name="T14" fmla="*/ 0 w 81"/>
                <a:gd name="T15" fmla="*/ 31 h 78"/>
                <a:gd name="T16" fmla="*/ 28 w 81"/>
                <a:gd name="T17" fmla="*/ 25 h 78"/>
                <a:gd name="T18" fmla="*/ 39 w 81"/>
                <a:gd name="T19" fmla="*/ 0 h 78"/>
                <a:gd name="T20" fmla="*/ 53 w 81"/>
                <a:gd name="T21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78">
                  <a:moveTo>
                    <a:pt x="53" y="25"/>
                  </a:moveTo>
                  <a:lnTo>
                    <a:pt x="81" y="28"/>
                  </a:lnTo>
                  <a:lnTo>
                    <a:pt x="61" y="50"/>
                  </a:lnTo>
                  <a:lnTo>
                    <a:pt x="67" y="78"/>
                  </a:lnTo>
                  <a:lnTo>
                    <a:pt x="39" y="64"/>
                  </a:lnTo>
                  <a:lnTo>
                    <a:pt x="14" y="78"/>
                  </a:lnTo>
                  <a:lnTo>
                    <a:pt x="20" y="50"/>
                  </a:lnTo>
                  <a:lnTo>
                    <a:pt x="0" y="31"/>
                  </a:lnTo>
                  <a:lnTo>
                    <a:pt x="28" y="25"/>
                  </a:lnTo>
                  <a:lnTo>
                    <a:pt x="39" y="0"/>
                  </a:lnTo>
                  <a:lnTo>
                    <a:pt x="53" y="25"/>
                  </a:ln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9" name="Freeform 158">
              <a:extLst>
                <a:ext uri="{FF2B5EF4-FFF2-40B4-BE49-F238E27FC236}">
                  <a16:creationId xmlns:a16="http://schemas.microsoft.com/office/drawing/2014/main" id="{4A9DD1A9-D8F0-43DB-8754-CD7097F98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8563" y="2157413"/>
              <a:ext cx="61913" cy="130175"/>
            </a:xfrm>
            <a:custGeom>
              <a:avLst/>
              <a:gdLst>
                <a:gd name="T0" fmla="*/ 14 w 14"/>
                <a:gd name="T1" fmla="*/ 30 h 30"/>
                <a:gd name="T2" fmla="*/ 0 w 14"/>
                <a:gd name="T3" fmla="*/ 0 h 30"/>
                <a:gd name="T4" fmla="*/ 12 w 14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0">
                  <a:moveTo>
                    <a:pt x="14" y="30"/>
                  </a:moveTo>
                  <a:cubicBezTo>
                    <a:pt x="6" y="30"/>
                    <a:pt x="0" y="12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0" name="Freeform 159">
              <a:extLst>
                <a:ext uri="{FF2B5EF4-FFF2-40B4-BE49-F238E27FC236}">
                  <a16:creationId xmlns:a16="http://schemas.microsoft.com/office/drawing/2014/main" id="{8490476E-3C26-4949-B0D8-047B4A043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4788" y="2157413"/>
              <a:ext cx="66675" cy="130175"/>
            </a:xfrm>
            <a:custGeom>
              <a:avLst/>
              <a:gdLst>
                <a:gd name="T0" fmla="*/ 0 w 15"/>
                <a:gd name="T1" fmla="*/ 30 h 30"/>
                <a:gd name="T2" fmla="*/ 15 w 15"/>
                <a:gd name="T3" fmla="*/ 0 h 30"/>
                <a:gd name="T4" fmla="*/ 1 w 15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30">
                  <a:moveTo>
                    <a:pt x="0" y="30"/>
                  </a:moveTo>
                  <a:cubicBezTo>
                    <a:pt x="8" y="30"/>
                    <a:pt x="15" y="12"/>
                    <a:pt x="15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F4B88E6-9293-48C2-B766-73A8687ABB13}"/>
              </a:ext>
            </a:extLst>
          </p:cNvPr>
          <p:cNvGrpSpPr/>
          <p:nvPr/>
        </p:nvGrpSpPr>
        <p:grpSpPr>
          <a:xfrm>
            <a:off x="872164" y="4333901"/>
            <a:ext cx="236546" cy="326659"/>
            <a:chOff x="2567671" y="1357314"/>
            <a:chExt cx="266700" cy="368300"/>
          </a:xfrm>
        </p:grpSpPr>
        <p:sp>
          <p:nvSpPr>
            <p:cNvPr id="212" name="Freeform 6054">
              <a:extLst>
                <a:ext uri="{FF2B5EF4-FFF2-40B4-BE49-F238E27FC236}">
                  <a16:creationId xmlns:a16="http://schemas.microsoft.com/office/drawing/2014/main" id="{24AF9AFD-37D3-4DD7-BE53-D34913602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5946" y="1401764"/>
              <a:ext cx="61913" cy="274638"/>
            </a:xfrm>
            <a:custGeom>
              <a:avLst/>
              <a:gdLst>
                <a:gd name="T0" fmla="*/ 14 w 14"/>
                <a:gd name="T1" fmla="*/ 0 h 63"/>
                <a:gd name="T2" fmla="*/ 0 w 14"/>
                <a:gd name="T3" fmla="*/ 29 h 63"/>
                <a:gd name="T4" fmla="*/ 0 w 14"/>
                <a:gd name="T5" fmla="*/ 35 h 63"/>
                <a:gd name="T6" fmla="*/ 14 w 14"/>
                <a:gd name="T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63">
                  <a:moveTo>
                    <a:pt x="14" y="0"/>
                  </a:moveTo>
                  <a:cubicBezTo>
                    <a:pt x="14" y="13"/>
                    <a:pt x="8" y="25"/>
                    <a:pt x="0" y="29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14" y="50"/>
                    <a:pt x="14" y="63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6055">
              <a:extLst>
                <a:ext uri="{FF2B5EF4-FFF2-40B4-BE49-F238E27FC236}">
                  <a16:creationId xmlns:a16="http://schemas.microsoft.com/office/drawing/2014/main" id="{B1790615-2D27-44F2-8496-70628857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359" y="1401764"/>
              <a:ext cx="63500" cy="274638"/>
            </a:xfrm>
            <a:custGeom>
              <a:avLst/>
              <a:gdLst>
                <a:gd name="T0" fmla="*/ 0 w 14"/>
                <a:gd name="T1" fmla="*/ 0 h 63"/>
                <a:gd name="T2" fmla="*/ 14 w 14"/>
                <a:gd name="T3" fmla="*/ 28 h 63"/>
                <a:gd name="T4" fmla="*/ 14 w 14"/>
                <a:gd name="T5" fmla="*/ 35 h 63"/>
                <a:gd name="T6" fmla="*/ 0 w 14"/>
                <a:gd name="T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63">
                  <a:moveTo>
                    <a:pt x="0" y="0"/>
                  </a:moveTo>
                  <a:cubicBezTo>
                    <a:pt x="0" y="13"/>
                    <a:pt x="7" y="24"/>
                    <a:pt x="14" y="28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6" y="38"/>
                    <a:pt x="0" y="49"/>
                    <a:pt x="0" y="63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Rectangle 6056">
              <a:extLst>
                <a:ext uri="{FF2B5EF4-FFF2-40B4-BE49-F238E27FC236}">
                  <a16:creationId xmlns:a16="http://schemas.microsoft.com/office/drawing/2014/main" id="{91AAE244-C177-443F-8CEA-279AFAE2D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671" y="1357314"/>
              <a:ext cx="266700" cy="3492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Rectangle 6057">
              <a:extLst>
                <a:ext uri="{FF2B5EF4-FFF2-40B4-BE49-F238E27FC236}">
                  <a16:creationId xmlns:a16="http://schemas.microsoft.com/office/drawing/2014/main" id="{2C0D4601-1DE0-4E34-A9D6-FD3558A6C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671" y="1690689"/>
              <a:ext cx="266700" cy="3492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Line 6058">
              <a:extLst>
                <a:ext uri="{FF2B5EF4-FFF2-40B4-BE49-F238E27FC236}">
                  <a16:creationId xmlns:a16="http://schemas.microsoft.com/office/drawing/2014/main" id="{97755950-4636-45C9-9E18-47B6F131D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1334" y="1651002"/>
              <a:ext cx="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Line 6059">
              <a:extLst>
                <a:ext uri="{FF2B5EF4-FFF2-40B4-BE49-F238E27FC236}">
                  <a16:creationId xmlns:a16="http://schemas.microsoft.com/office/drawing/2014/main" id="{44336F5D-949F-4C02-AAB7-F21B0245F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1021" y="1628777"/>
              <a:ext cx="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Line 6060">
              <a:extLst>
                <a:ext uri="{FF2B5EF4-FFF2-40B4-BE49-F238E27FC236}">
                  <a16:creationId xmlns:a16="http://schemas.microsoft.com/office/drawing/2014/main" id="{15239C9B-68FC-4633-9942-8D5E94470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0709" y="1651002"/>
              <a:ext cx="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Line 6061">
              <a:extLst>
                <a:ext uri="{FF2B5EF4-FFF2-40B4-BE49-F238E27FC236}">
                  <a16:creationId xmlns:a16="http://schemas.microsoft.com/office/drawing/2014/main" id="{3A4DD5E1-EB0E-443F-B587-95A4816FE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1021" y="1550989"/>
              <a:ext cx="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Line 6062">
              <a:extLst>
                <a:ext uri="{FF2B5EF4-FFF2-40B4-BE49-F238E27FC236}">
                  <a16:creationId xmlns:a16="http://schemas.microsoft.com/office/drawing/2014/main" id="{B51FD177-FAE1-4A00-B8B8-64FC33004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1021" y="1589089"/>
              <a:ext cx="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Line 6063">
              <a:extLst>
                <a:ext uri="{FF2B5EF4-FFF2-40B4-BE49-F238E27FC236}">
                  <a16:creationId xmlns:a16="http://schemas.microsoft.com/office/drawing/2014/main" id="{B27E9653-4D40-47B0-9D90-CC73937CB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1021" y="1511302"/>
              <a:ext cx="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Line 6064">
              <a:extLst>
                <a:ext uri="{FF2B5EF4-FFF2-40B4-BE49-F238E27FC236}">
                  <a16:creationId xmlns:a16="http://schemas.microsoft.com/office/drawing/2014/main" id="{5FC1C090-088B-4092-BC40-F16ACB3ED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1334" y="1471614"/>
              <a:ext cx="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Line 6065">
              <a:extLst>
                <a:ext uri="{FF2B5EF4-FFF2-40B4-BE49-F238E27FC236}">
                  <a16:creationId xmlns:a16="http://schemas.microsoft.com/office/drawing/2014/main" id="{6DA6BF27-7879-44FF-B466-F8E5267A1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1021" y="1471614"/>
              <a:ext cx="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Line 6066">
              <a:extLst>
                <a:ext uri="{FF2B5EF4-FFF2-40B4-BE49-F238E27FC236}">
                  <a16:creationId xmlns:a16="http://schemas.microsoft.com/office/drawing/2014/main" id="{923AC082-7535-4F99-B40F-89373DCFF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1021" y="1431927"/>
              <a:ext cx="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5" name="Line 6067">
              <a:extLst>
                <a:ext uri="{FF2B5EF4-FFF2-40B4-BE49-F238E27FC236}">
                  <a16:creationId xmlns:a16="http://schemas.microsoft.com/office/drawing/2014/main" id="{B5FCEB3D-F555-4955-A5F5-BF74C6A5D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0709" y="1471614"/>
              <a:ext cx="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6" name="Group 4">
            <a:extLst>
              <a:ext uri="{FF2B5EF4-FFF2-40B4-BE49-F238E27FC236}">
                <a16:creationId xmlns:a16="http://schemas.microsoft.com/office/drawing/2014/main" id="{6890F2AD-8A9B-49A9-8171-AA02F1A748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59157" y="3781965"/>
            <a:ext cx="292854" cy="280753"/>
            <a:chOff x="626" y="855"/>
            <a:chExt cx="242" cy="232"/>
          </a:xfrm>
        </p:grpSpPr>
        <p:sp>
          <p:nvSpPr>
            <p:cNvPr id="227" name="Freeform 5">
              <a:extLst>
                <a:ext uri="{FF2B5EF4-FFF2-40B4-BE49-F238E27FC236}">
                  <a16:creationId xmlns:a16="http://schemas.microsoft.com/office/drawing/2014/main" id="{60828C77-DBBA-47D7-9179-4D7110B37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" y="855"/>
              <a:ext cx="242" cy="201"/>
            </a:xfrm>
            <a:custGeom>
              <a:avLst/>
              <a:gdLst>
                <a:gd name="T0" fmla="*/ 0 w 242"/>
                <a:gd name="T1" fmla="*/ 133 h 201"/>
                <a:gd name="T2" fmla="*/ 204 w 242"/>
                <a:gd name="T3" fmla="*/ 201 h 201"/>
                <a:gd name="T4" fmla="*/ 242 w 242"/>
                <a:gd name="T5" fmla="*/ 0 h 201"/>
                <a:gd name="T6" fmla="*/ 0 w 242"/>
                <a:gd name="T7" fmla="*/ 13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201">
                  <a:moveTo>
                    <a:pt x="0" y="133"/>
                  </a:moveTo>
                  <a:lnTo>
                    <a:pt x="204" y="201"/>
                  </a:lnTo>
                  <a:lnTo>
                    <a:pt x="242" y="0"/>
                  </a:lnTo>
                  <a:lnTo>
                    <a:pt x="0" y="133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8" name="Line 6">
              <a:extLst>
                <a:ext uri="{FF2B5EF4-FFF2-40B4-BE49-F238E27FC236}">
                  <a16:creationId xmlns:a16="http://schemas.microsoft.com/office/drawing/2014/main" id="{E68C2D5C-25E2-4BEE-BF3E-A06190E963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" y="855"/>
              <a:ext cx="149" cy="163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9" name="Freeform 7">
              <a:extLst>
                <a:ext uri="{FF2B5EF4-FFF2-40B4-BE49-F238E27FC236}">
                  <a16:creationId xmlns:a16="http://schemas.microsoft.com/office/drawing/2014/main" id="{B6CD373A-38BB-40D3-8BE5-81312E154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" y="1021"/>
              <a:ext cx="39" cy="66"/>
            </a:xfrm>
            <a:custGeom>
              <a:avLst/>
              <a:gdLst>
                <a:gd name="T0" fmla="*/ 39 w 39"/>
                <a:gd name="T1" fmla="*/ 13 h 66"/>
                <a:gd name="T2" fmla="*/ 3 w 39"/>
                <a:gd name="T3" fmla="*/ 66 h 66"/>
                <a:gd name="T4" fmla="*/ 0 w 39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66">
                  <a:moveTo>
                    <a:pt x="39" y="13"/>
                  </a:moveTo>
                  <a:lnTo>
                    <a:pt x="3" y="66"/>
                  </a:lnTo>
                  <a:lnTo>
                    <a:pt x="0" y="0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2F166874-2B87-42B1-8EF7-0E4DF6FA36D3}"/>
              </a:ext>
            </a:extLst>
          </p:cNvPr>
          <p:cNvGrpSpPr/>
          <p:nvPr/>
        </p:nvGrpSpPr>
        <p:grpSpPr>
          <a:xfrm>
            <a:off x="839834" y="5432221"/>
            <a:ext cx="280306" cy="365293"/>
            <a:chOff x="1797050" y="1350963"/>
            <a:chExt cx="298450" cy="388938"/>
          </a:xfrm>
        </p:grpSpPr>
        <p:sp>
          <p:nvSpPr>
            <p:cNvPr id="231" name="Freeform 11">
              <a:extLst>
                <a:ext uri="{FF2B5EF4-FFF2-40B4-BE49-F238E27FC236}">
                  <a16:creationId xmlns:a16="http://schemas.microsoft.com/office/drawing/2014/main" id="{16C6828F-925C-4749-AD65-38CBF7798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900" y="1350963"/>
              <a:ext cx="158750" cy="276225"/>
            </a:xfrm>
            <a:custGeom>
              <a:avLst/>
              <a:gdLst>
                <a:gd name="T0" fmla="*/ 0 w 36"/>
                <a:gd name="T1" fmla="*/ 17 h 63"/>
                <a:gd name="T2" fmla="*/ 18 w 36"/>
                <a:gd name="T3" fmla="*/ 0 h 63"/>
                <a:gd name="T4" fmla="*/ 36 w 36"/>
                <a:gd name="T5" fmla="*/ 17 h 63"/>
                <a:gd name="T6" fmla="*/ 36 w 36"/>
                <a:gd name="T7" fmla="*/ 63 h 63"/>
                <a:gd name="T8" fmla="*/ 0 w 36"/>
                <a:gd name="T9" fmla="*/ 63 h 63"/>
                <a:gd name="T10" fmla="*/ 0 w 36"/>
                <a:gd name="T11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63">
                  <a:moveTo>
                    <a:pt x="0" y="17"/>
                  </a:moveTo>
                  <a:cubicBezTo>
                    <a:pt x="0" y="12"/>
                    <a:pt x="18" y="0"/>
                    <a:pt x="18" y="0"/>
                  </a:cubicBezTo>
                  <a:cubicBezTo>
                    <a:pt x="18" y="0"/>
                    <a:pt x="36" y="11"/>
                    <a:pt x="36" y="17"/>
                  </a:cubicBezTo>
                  <a:cubicBezTo>
                    <a:pt x="36" y="23"/>
                    <a:pt x="36" y="63"/>
                    <a:pt x="36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22"/>
                    <a:pt x="0" y="17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2" name="Rectangle 12">
              <a:extLst>
                <a:ext uri="{FF2B5EF4-FFF2-40B4-BE49-F238E27FC236}">
                  <a16:creationId xmlns:a16="http://schemas.microsoft.com/office/drawing/2014/main" id="{80DF54FB-3E99-4FC2-9D4E-10B1203B8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825" y="1627188"/>
              <a:ext cx="88900" cy="3492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3" name="Freeform 13">
              <a:extLst>
                <a:ext uri="{FF2B5EF4-FFF2-40B4-BE49-F238E27FC236}">
                  <a16:creationId xmlns:a16="http://schemas.microsoft.com/office/drawing/2014/main" id="{66904216-A564-4711-8FBB-60F1840FC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050" y="1517651"/>
              <a:ext cx="69850" cy="109538"/>
            </a:xfrm>
            <a:custGeom>
              <a:avLst/>
              <a:gdLst>
                <a:gd name="T0" fmla="*/ 0 w 44"/>
                <a:gd name="T1" fmla="*/ 38 h 69"/>
                <a:gd name="T2" fmla="*/ 44 w 44"/>
                <a:gd name="T3" fmla="*/ 0 h 69"/>
                <a:gd name="T4" fmla="*/ 44 w 44"/>
                <a:gd name="T5" fmla="*/ 44 h 69"/>
                <a:gd name="T6" fmla="*/ 0 w 44"/>
                <a:gd name="T7" fmla="*/ 69 h 69"/>
                <a:gd name="T8" fmla="*/ 0 w 44"/>
                <a:gd name="T9" fmla="*/ 3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9">
                  <a:moveTo>
                    <a:pt x="0" y="38"/>
                  </a:moveTo>
                  <a:lnTo>
                    <a:pt x="44" y="0"/>
                  </a:lnTo>
                  <a:lnTo>
                    <a:pt x="44" y="44"/>
                  </a:lnTo>
                  <a:lnTo>
                    <a:pt x="0" y="69"/>
                  </a:lnTo>
                  <a:lnTo>
                    <a:pt x="0" y="38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4" name="Freeform 14">
              <a:extLst>
                <a:ext uri="{FF2B5EF4-FFF2-40B4-BE49-F238E27FC236}">
                  <a16:creationId xmlns:a16="http://schemas.microsoft.com/office/drawing/2014/main" id="{809F7664-50FD-43AF-BE4D-AD2C5AACF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5650" y="1517651"/>
              <a:ext cx="69850" cy="109538"/>
            </a:xfrm>
            <a:custGeom>
              <a:avLst/>
              <a:gdLst>
                <a:gd name="T0" fmla="*/ 44 w 44"/>
                <a:gd name="T1" fmla="*/ 38 h 69"/>
                <a:gd name="T2" fmla="*/ 0 w 44"/>
                <a:gd name="T3" fmla="*/ 0 h 69"/>
                <a:gd name="T4" fmla="*/ 0 w 44"/>
                <a:gd name="T5" fmla="*/ 44 h 69"/>
                <a:gd name="T6" fmla="*/ 44 w 44"/>
                <a:gd name="T7" fmla="*/ 69 h 69"/>
                <a:gd name="T8" fmla="*/ 44 w 44"/>
                <a:gd name="T9" fmla="*/ 3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9">
                  <a:moveTo>
                    <a:pt x="44" y="38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69"/>
                  </a:lnTo>
                  <a:lnTo>
                    <a:pt x="44" y="38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5" name="Line 15">
              <a:extLst>
                <a:ext uri="{FF2B5EF4-FFF2-40B4-BE49-F238E27FC236}">
                  <a16:creationId xmlns:a16="http://schemas.microsoft.com/office/drawing/2014/main" id="{F25323D9-B5F2-4AA2-9100-31719C144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425" y="1417638"/>
              <a:ext cx="13970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6" name="Oval 16">
              <a:extLst>
                <a:ext uri="{FF2B5EF4-FFF2-40B4-BE49-F238E27FC236}">
                  <a16:creationId xmlns:a16="http://schemas.microsoft.com/office/drawing/2014/main" id="{2FB90FCD-EE25-4E7A-9569-49F8192E2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1465263"/>
              <a:ext cx="53975" cy="52388"/>
            </a:xfrm>
            <a:prstGeom prst="ellips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7" name="Oval 17">
              <a:extLst>
                <a:ext uri="{FF2B5EF4-FFF2-40B4-BE49-F238E27FC236}">
                  <a16:creationId xmlns:a16="http://schemas.microsoft.com/office/drawing/2014/main" id="{A658320F-0EE6-4E42-B9A4-D628C6F76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1539876"/>
              <a:ext cx="53975" cy="52388"/>
            </a:xfrm>
            <a:prstGeom prst="ellips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8" name="Line 18">
              <a:extLst>
                <a:ext uri="{FF2B5EF4-FFF2-40B4-BE49-F238E27FC236}">
                  <a16:creationId xmlns:a16="http://schemas.microsoft.com/office/drawing/2014/main" id="{AAEB8C9F-F18C-41EF-B1FD-49899BBC7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9288" y="1687513"/>
              <a:ext cx="0" cy="52388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9" name="Line 19">
              <a:extLst>
                <a:ext uri="{FF2B5EF4-FFF2-40B4-BE49-F238E27FC236}">
                  <a16:creationId xmlns:a16="http://schemas.microsoft.com/office/drawing/2014/main" id="{D280D525-A1E4-48DE-99ED-D19DBCF3E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263" y="1687513"/>
              <a:ext cx="0" cy="52388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64F8F113-D1F4-4422-BAFE-AFBA3F6E5116}"/>
              </a:ext>
            </a:extLst>
          </p:cNvPr>
          <p:cNvGrpSpPr/>
          <p:nvPr/>
        </p:nvGrpSpPr>
        <p:grpSpPr>
          <a:xfrm>
            <a:off x="4392325" y="4846079"/>
            <a:ext cx="259685" cy="325988"/>
            <a:chOff x="3311525" y="1354138"/>
            <a:chExt cx="298450" cy="374650"/>
          </a:xfrm>
        </p:grpSpPr>
        <p:sp>
          <p:nvSpPr>
            <p:cNvPr id="241" name="Freeform 23">
              <a:extLst>
                <a:ext uri="{FF2B5EF4-FFF2-40B4-BE49-F238E27FC236}">
                  <a16:creationId xmlns:a16="http://schemas.microsoft.com/office/drawing/2014/main" id="{2509BAF6-97BF-43C7-BADA-C64ED8771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525" y="1354138"/>
              <a:ext cx="298450" cy="314325"/>
            </a:xfrm>
            <a:custGeom>
              <a:avLst/>
              <a:gdLst>
                <a:gd name="T0" fmla="*/ 80 w 188"/>
                <a:gd name="T1" fmla="*/ 0 h 198"/>
                <a:gd name="T2" fmla="*/ 188 w 188"/>
                <a:gd name="T3" fmla="*/ 52 h 198"/>
                <a:gd name="T4" fmla="*/ 150 w 188"/>
                <a:gd name="T5" fmla="*/ 74 h 198"/>
                <a:gd name="T6" fmla="*/ 119 w 188"/>
                <a:gd name="T7" fmla="*/ 140 h 198"/>
                <a:gd name="T8" fmla="*/ 130 w 188"/>
                <a:gd name="T9" fmla="*/ 198 h 198"/>
                <a:gd name="T10" fmla="*/ 0 w 188"/>
                <a:gd name="T11" fmla="*/ 135 h 198"/>
                <a:gd name="T12" fmla="*/ 52 w 188"/>
                <a:gd name="T13" fmla="*/ 110 h 198"/>
                <a:gd name="T14" fmla="*/ 86 w 188"/>
                <a:gd name="T15" fmla="*/ 44 h 198"/>
                <a:gd name="T16" fmla="*/ 80 w 188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98">
                  <a:moveTo>
                    <a:pt x="80" y="0"/>
                  </a:moveTo>
                  <a:lnTo>
                    <a:pt x="188" y="52"/>
                  </a:lnTo>
                  <a:lnTo>
                    <a:pt x="150" y="74"/>
                  </a:lnTo>
                  <a:lnTo>
                    <a:pt x="119" y="140"/>
                  </a:lnTo>
                  <a:lnTo>
                    <a:pt x="130" y="198"/>
                  </a:lnTo>
                  <a:lnTo>
                    <a:pt x="0" y="135"/>
                  </a:lnTo>
                  <a:lnTo>
                    <a:pt x="52" y="110"/>
                  </a:lnTo>
                  <a:lnTo>
                    <a:pt x="86" y="44"/>
                  </a:lnTo>
                  <a:lnTo>
                    <a:pt x="80" y="0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2" name="Freeform 24">
              <a:extLst>
                <a:ext uri="{FF2B5EF4-FFF2-40B4-BE49-F238E27FC236}">
                  <a16:creationId xmlns:a16="http://schemas.microsoft.com/office/drawing/2014/main" id="{58EFDF31-4AEB-4A3E-B375-BC1E5898B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150" y="1620838"/>
              <a:ext cx="71438" cy="107950"/>
            </a:xfrm>
            <a:custGeom>
              <a:avLst/>
              <a:gdLst>
                <a:gd name="T0" fmla="*/ 22 w 45"/>
                <a:gd name="T1" fmla="*/ 0 h 68"/>
                <a:gd name="T2" fmla="*/ 3 w 45"/>
                <a:gd name="T3" fmla="*/ 41 h 68"/>
                <a:gd name="T4" fmla="*/ 0 w 45"/>
                <a:gd name="T5" fmla="*/ 68 h 68"/>
                <a:gd name="T6" fmla="*/ 22 w 45"/>
                <a:gd name="T7" fmla="*/ 52 h 68"/>
                <a:gd name="T8" fmla="*/ 45 w 45"/>
                <a:gd name="T9" fmla="*/ 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8">
                  <a:moveTo>
                    <a:pt x="22" y="0"/>
                  </a:moveTo>
                  <a:lnTo>
                    <a:pt x="3" y="41"/>
                  </a:lnTo>
                  <a:lnTo>
                    <a:pt x="0" y="68"/>
                  </a:lnTo>
                  <a:lnTo>
                    <a:pt x="22" y="52"/>
                  </a:lnTo>
                  <a:lnTo>
                    <a:pt x="45" y="8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3" name="Line 25">
              <a:extLst>
                <a:ext uri="{FF2B5EF4-FFF2-40B4-BE49-F238E27FC236}">
                  <a16:creationId xmlns:a16="http://schemas.microsoft.com/office/drawing/2014/main" id="{6DA75CFB-AD3D-4874-81CC-FB29CE42E0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3763" y="1462088"/>
              <a:ext cx="36513" cy="71438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4" name="Line 26">
              <a:extLst>
                <a:ext uri="{FF2B5EF4-FFF2-40B4-BE49-F238E27FC236}">
                  <a16:creationId xmlns:a16="http://schemas.microsoft.com/office/drawing/2014/main" id="{03215FBC-7D6B-4D59-AE56-EB38D3A544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48050" y="1401763"/>
              <a:ext cx="119063" cy="5715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C1F7A74F-6A47-48D2-A291-291EE3864C7F}"/>
              </a:ext>
            </a:extLst>
          </p:cNvPr>
          <p:cNvGrpSpPr/>
          <p:nvPr/>
        </p:nvGrpSpPr>
        <p:grpSpPr>
          <a:xfrm>
            <a:off x="4363035" y="2613123"/>
            <a:ext cx="323265" cy="292611"/>
            <a:chOff x="4024313" y="1374776"/>
            <a:chExt cx="368300" cy="333375"/>
          </a:xfrm>
        </p:grpSpPr>
        <p:sp>
          <p:nvSpPr>
            <p:cNvPr id="246" name="Rectangle 30">
              <a:extLst>
                <a:ext uri="{FF2B5EF4-FFF2-40B4-BE49-F238E27FC236}">
                  <a16:creationId xmlns:a16="http://schemas.microsoft.com/office/drawing/2014/main" id="{93FC6D9F-006E-4B79-95BF-DEB63B8EF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1427163"/>
              <a:ext cx="368300" cy="176213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7" name="Rectangle 31">
              <a:extLst>
                <a:ext uri="{FF2B5EF4-FFF2-40B4-BE49-F238E27FC236}">
                  <a16:creationId xmlns:a16="http://schemas.microsoft.com/office/drawing/2014/main" id="{E58A7C73-E4EE-48D3-983C-BB705E1D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1776" y="1603376"/>
              <a:ext cx="333375" cy="10477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8" name="Rectangle 32">
              <a:extLst>
                <a:ext uri="{FF2B5EF4-FFF2-40B4-BE49-F238E27FC236}">
                  <a16:creationId xmlns:a16="http://schemas.microsoft.com/office/drawing/2014/main" id="{3E29C366-560A-4E4B-96EE-12FF73BC0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551" y="1374776"/>
              <a:ext cx="123825" cy="5238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9" name="Rectangle 33">
              <a:extLst>
                <a:ext uri="{FF2B5EF4-FFF2-40B4-BE49-F238E27FC236}">
                  <a16:creationId xmlns:a16="http://schemas.microsoft.com/office/drawing/2014/main" id="{EF888809-8BA7-476B-9955-A58A41A80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601" y="1568451"/>
              <a:ext cx="87313" cy="87313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7352432A-0537-4649-B677-1EA13E93CE25}"/>
              </a:ext>
            </a:extLst>
          </p:cNvPr>
          <p:cNvGrpSpPr/>
          <p:nvPr/>
        </p:nvGrpSpPr>
        <p:grpSpPr>
          <a:xfrm>
            <a:off x="824794" y="3229002"/>
            <a:ext cx="364918" cy="302868"/>
            <a:chOff x="4767263" y="1379538"/>
            <a:chExt cx="392112" cy="325438"/>
          </a:xfrm>
        </p:grpSpPr>
        <p:sp>
          <p:nvSpPr>
            <p:cNvPr id="251" name="Freeform 37">
              <a:extLst>
                <a:ext uri="{FF2B5EF4-FFF2-40B4-BE49-F238E27FC236}">
                  <a16:creationId xmlns:a16="http://schemas.microsoft.com/office/drawing/2014/main" id="{A2AC234B-34E5-49D1-A537-FEE0AB982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3" y="1387476"/>
              <a:ext cx="317500" cy="317500"/>
            </a:xfrm>
            <a:custGeom>
              <a:avLst/>
              <a:gdLst>
                <a:gd name="T0" fmla="*/ 70 w 73"/>
                <a:gd name="T1" fmla="*/ 23 h 72"/>
                <a:gd name="T2" fmla="*/ 73 w 73"/>
                <a:gd name="T3" fmla="*/ 36 h 72"/>
                <a:gd name="T4" fmla="*/ 36 w 73"/>
                <a:gd name="T5" fmla="*/ 72 h 72"/>
                <a:gd name="T6" fmla="*/ 0 w 73"/>
                <a:gd name="T7" fmla="*/ 36 h 72"/>
                <a:gd name="T8" fmla="*/ 36 w 73"/>
                <a:gd name="T9" fmla="*/ 0 h 72"/>
                <a:gd name="T10" fmla="*/ 63 w 73"/>
                <a:gd name="T11" fmla="*/ 1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72">
                  <a:moveTo>
                    <a:pt x="70" y="23"/>
                  </a:moveTo>
                  <a:cubicBezTo>
                    <a:pt x="72" y="27"/>
                    <a:pt x="73" y="31"/>
                    <a:pt x="73" y="36"/>
                  </a:cubicBezTo>
                  <a:cubicBezTo>
                    <a:pt x="73" y="56"/>
                    <a:pt x="56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47" y="0"/>
                    <a:pt x="56" y="4"/>
                    <a:pt x="63" y="11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2" name="Freeform 38">
              <a:extLst>
                <a:ext uri="{FF2B5EF4-FFF2-40B4-BE49-F238E27FC236}">
                  <a16:creationId xmlns:a16="http://schemas.microsoft.com/office/drawing/2014/main" id="{43A7DF09-6C69-4098-B602-B3FAFDA45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1436688"/>
              <a:ext cx="217487" cy="219075"/>
            </a:xfrm>
            <a:custGeom>
              <a:avLst/>
              <a:gdLst>
                <a:gd name="T0" fmla="*/ 49 w 50"/>
                <a:gd name="T1" fmla="*/ 17 h 50"/>
                <a:gd name="T2" fmla="*/ 50 w 50"/>
                <a:gd name="T3" fmla="*/ 25 h 50"/>
                <a:gd name="T4" fmla="*/ 25 w 50"/>
                <a:gd name="T5" fmla="*/ 50 h 50"/>
                <a:gd name="T6" fmla="*/ 0 w 50"/>
                <a:gd name="T7" fmla="*/ 25 h 50"/>
                <a:gd name="T8" fmla="*/ 25 w 50"/>
                <a:gd name="T9" fmla="*/ 0 h 50"/>
                <a:gd name="T10" fmla="*/ 43 w 50"/>
                <a:gd name="T11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0">
                  <a:moveTo>
                    <a:pt x="49" y="17"/>
                  </a:moveTo>
                  <a:cubicBezTo>
                    <a:pt x="50" y="20"/>
                    <a:pt x="50" y="22"/>
                    <a:pt x="50" y="25"/>
                  </a:cubicBezTo>
                  <a:cubicBezTo>
                    <a:pt x="50" y="39"/>
                    <a:pt x="39" y="50"/>
                    <a:pt x="25" y="50"/>
                  </a:cubicBezTo>
                  <a:cubicBezTo>
                    <a:pt x="12" y="50"/>
                    <a:pt x="0" y="39"/>
                    <a:pt x="0" y="25"/>
                  </a:cubicBezTo>
                  <a:cubicBezTo>
                    <a:pt x="0" y="11"/>
                    <a:pt x="12" y="0"/>
                    <a:pt x="25" y="0"/>
                  </a:cubicBezTo>
                  <a:cubicBezTo>
                    <a:pt x="32" y="0"/>
                    <a:pt x="38" y="3"/>
                    <a:pt x="43" y="7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3" name="Freeform 39">
              <a:extLst>
                <a:ext uri="{FF2B5EF4-FFF2-40B4-BE49-F238E27FC236}">
                  <a16:creationId xmlns:a16="http://schemas.microsoft.com/office/drawing/2014/main" id="{866ADBE5-A597-46CE-9596-B3EDD04DF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0" y="1479551"/>
              <a:ext cx="125412" cy="128588"/>
            </a:xfrm>
            <a:custGeom>
              <a:avLst/>
              <a:gdLst>
                <a:gd name="T0" fmla="*/ 29 w 29"/>
                <a:gd name="T1" fmla="*/ 13 h 29"/>
                <a:gd name="T2" fmla="*/ 29 w 29"/>
                <a:gd name="T3" fmla="*/ 15 h 29"/>
                <a:gd name="T4" fmla="*/ 14 w 29"/>
                <a:gd name="T5" fmla="*/ 29 h 29"/>
                <a:gd name="T6" fmla="*/ 0 w 29"/>
                <a:gd name="T7" fmla="*/ 15 h 29"/>
                <a:gd name="T8" fmla="*/ 14 w 29"/>
                <a:gd name="T9" fmla="*/ 0 h 29"/>
                <a:gd name="T10" fmla="*/ 22 w 29"/>
                <a:gd name="T11" fmla="*/ 3 h 29"/>
                <a:gd name="T12" fmla="*/ 23 w 29"/>
                <a:gd name="T13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29" y="13"/>
                  </a:moveTo>
                  <a:cubicBezTo>
                    <a:pt x="29" y="14"/>
                    <a:pt x="29" y="14"/>
                    <a:pt x="29" y="15"/>
                  </a:cubicBezTo>
                  <a:cubicBezTo>
                    <a:pt x="29" y="23"/>
                    <a:pt x="22" y="29"/>
                    <a:pt x="14" y="29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7" y="0"/>
                    <a:pt x="20" y="1"/>
                    <a:pt x="22" y="3"/>
                  </a:cubicBezTo>
                  <a:cubicBezTo>
                    <a:pt x="22" y="3"/>
                    <a:pt x="23" y="3"/>
                    <a:pt x="23" y="3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4" name="Line 40">
              <a:extLst>
                <a:ext uri="{FF2B5EF4-FFF2-40B4-BE49-F238E27FC236}">
                  <a16:creationId xmlns:a16="http://schemas.microsoft.com/office/drawing/2014/main" id="{2F07B31B-7461-4ED3-9404-79DE2B91BC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9188" y="1449388"/>
              <a:ext cx="152400" cy="92075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5" name="Freeform 41">
              <a:extLst>
                <a:ext uri="{FF2B5EF4-FFF2-40B4-BE49-F238E27FC236}">
                  <a16:creationId xmlns:a16="http://schemas.microsoft.com/office/drawing/2014/main" id="{34993A28-7ADA-444F-929A-72017D4EE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588" y="1379538"/>
              <a:ext cx="77787" cy="87313"/>
            </a:xfrm>
            <a:custGeom>
              <a:avLst/>
              <a:gdLst>
                <a:gd name="T0" fmla="*/ 27 w 49"/>
                <a:gd name="T1" fmla="*/ 55 h 55"/>
                <a:gd name="T2" fmla="*/ 0 w 49"/>
                <a:gd name="T3" fmla="*/ 44 h 55"/>
                <a:gd name="T4" fmla="*/ 0 w 49"/>
                <a:gd name="T5" fmla="*/ 13 h 55"/>
                <a:gd name="T6" fmla="*/ 21 w 49"/>
                <a:gd name="T7" fmla="*/ 0 h 55"/>
                <a:gd name="T8" fmla="*/ 24 w 49"/>
                <a:gd name="T9" fmla="*/ 27 h 55"/>
                <a:gd name="T10" fmla="*/ 49 w 49"/>
                <a:gd name="T11" fmla="*/ 41 h 55"/>
                <a:gd name="T12" fmla="*/ 27 w 4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5">
                  <a:moveTo>
                    <a:pt x="27" y="55"/>
                  </a:moveTo>
                  <a:lnTo>
                    <a:pt x="0" y="44"/>
                  </a:lnTo>
                  <a:lnTo>
                    <a:pt x="0" y="13"/>
                  </a:lnTo>
                  <a:lnTo>
                    <a:pt x="21" y="0"/>
                  </a:lnTo>
                  <a:lnTo>
                    <a:pt x="24" y="27"/>
                  </a:lnTo>
                  <a:lnTo>
                    <a:pt x="49" y="41"/>
                  </a:lnTo>
                  <a:lnTo>
                    <a:pt x="27" y="55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6" name="Oval 42">
              <a:extLst>
                <a:ext uri="{FF2B5EF4-FFF2-40B4-BE49-F238E27FC236}">
                  <a16:creationId xmlns:a16="http://schemas.microsoft.com/office/drawing/2014/main" id="{91C04188-F6BE-4AA0-B2F7-8B22D25A5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725" y="1531938"/>
              <a:ext cx="30162" cy="26988"/>
            </a:xfrm>
            <a:prstGeom prst="ellips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60139916-BD80-4AAC-A575-95E7557F412A}"/>
              </a:ext>
            </a:extLst>
          </p:cNvPr>
          <p:cNvGrpSpPr/>
          <p:nvPr/>
        </p:nvGrpSpPr>
        <p:grpSpPr>
          <a:xfrm>
            <a:off x="842780" y="2136590"/>
            <a:ext cx="288790" cy="295475"/>
            <a:chOff x="10088563" y="2120901"/>
            <a:chExt cx="342900" cy="350837"/>
          </a:xfrm>
        </p:grpSpPr>
        <p:sp>
          <p:nvSpPr>
            <p:cNvPr id="258" name="Freeform 154">
              <a:extLst>
                <a:ext uri="{FF2B5EF4-FFF2-40B4-BE49-F238E27FC236}">
                  <a16:creationId xmlns:a16="http://schemas.microsoft.com/office/drawing/2014/main" id="{6E73E7EF-DBCB-48CE-8F91-E1C7F7D3D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0476" y="2120901"/>
              <a:ext cx="209550" cy="280988"/>
            </a:xfrm>
            <a:custGeom>
              <a:avLst/>
              <a:gdLst>
                <a:gd name="T0" fmla="*/ 0 w 48"/>
                <a:gd name="T1" fmla="*/ 0 h 64"/>
                <a:gd name="T2" fmla="*/ 0 w 48"/>
                <a:gd name="T3" fmla="*/ 29 h 64"/>
                <a:gd name="T4" fmla="*/ 16 w 48"/>
                <a:gd name="T5" fmla="*/ 51 h 64"/>
                <a:gd name="T6" fmla="*/ 16 w 48"/>
                <a:gd name="T7" fmla="*/ 64 h 64"/>
                <a:gd name="T8" fmla="*/ 32 w 48"/>
                <a:gd name="T9" fmla="*/ 64 h 64"/>
                <a:gd name="T10" fmla="*/ 32 w 48"/>
                <a:gd name="T11" fmla="*/ 51 h 64"/>
                <a:gd name="T12" fmla="*/ 48 w 48"/>
                <a:gd name="T13" fmla="*/ 29 h 64"/>
                <a:gd name="T14" fmla="*/ 48 w 48"/>
                <a:gd name="T15" fmla="*/ 0 h 64"/>
                <a:gd name="T16" fmla="*/ 0 w 48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64">
                  <a:moveTo>
                    <a:pt x="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39"/>
                    <a:pt x="7" y="48"/>
                    <a:pt x="16" y="51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42" y="48"/>
                    <a:pt x="48" y="39"/>
                    <a:pt x="48" y="29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9" name="Freeform 155">
              <a:extLst>
                <a:ext uri="{FF2B5EF4-FFF2-40B4-BE49-F238E27FC236}">
                  <a16:creationId xmlns:a16="http://schemas.microsoft.com/office/drawing/2014/main" id="{0429EC2B-6C93-458D-9F71-66F14AAED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5401" y="2401888"/>
              <a:ext cx="139700" cy="26988"/>
            </a:xfrm>
            <a:custGeom>
              <a:avLst/>
              <a:gdLst>
                <a:gd name="T0" fmla="*/ 88 w 88"/>
                <a:gd name="T1" fmla="*/ 17 h 17"/>
                <a:gd name="T2" fmla="*/ 88 w 88"/>
                <a:gd name="T3" fmla="*/ 0 h 17"/>
                <a:gd name="T4" fmla="*/ 0 w 88"/>
                <a:gd name="T5" fmla="*/ 0 h 17"/>
                <a:gd name="T6" fmla="*/ 0 w 88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7">
                  <a:moveTo>
                    <a:pt x="88" y="17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17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0" name="Rectangle 156">
              <a:extLst>
                <a:ext uri="{FF2B5EF4-FFF2-40B4-BE49-F238E27FC236}">
                  <a16:creationId xmlns:a16="http://schemas.microsoft.com/office/drawing/2014/main" id="{4F9895A5-EDD3-4406-AB6B-AFC2F2AE0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0476" y="2436813"/>
              <a:ext cx="209550" cy="34925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1" name="Freeform 157">
              <a:extLst>
                <a:ext uri="{FF2B5EF4-FFF2-40B4-BE49-F238E27FC236}">
                  <a16:creationId xmlns:a16="http://schemas.microsoft.com/office/drawing/2014/main" id="{9CE8D8AB-9C21-404A-82B9-800775F79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3338" y="2160588"/>
              <a:ext cx="128588" cy="123825"/>
            </a:xfrm>
            <a:custGeom>
              <a:avLst/>
              <a:gdLst>
                <a:gd name="T0" fmla="*/ 53 w 81"/>
                <a:gd name="T1" fmla="*/ 25 h 78"/>
                <a:gd name="T2" fmla="*/ 81 w 81"/>
                <a:gd name="T3" fmla="*/ 28 h 78"/>
                <a:gd name="T4" fmla="*/ 61 w 81"/>
                <a:gd name="T5" fmla="*/ 50 h 78"/>
                <a:gd name="T6" fmla="*/ 67 w 81"/>
                <a:gd name="T7" fmla="*/ 78 h 78"/>
                <a:gd name="T8" fmla="*/ 39 w 81"/>
                <a:gd name="T9" fmla="*/ 64 h 78"/>
                <a:gd name="T10" fmla="*/ 14 w 81"/>
                <a:gd name="T11" fmla="*/ 78 h 78"/>
                <a:gd name="T12" fmla="*/ 20 w 81"/>
                <a:gd name="T13" fmla="*/ 50 h 78"/>
                <a:gd name="T14" fmla="*/ 0 w 81"/>
                <a:gd name="T15" fmla="*/ 31 h 78"/>
                <a:gd name="T16" fmla="*/ 28 w 81"/>
                <a:gd name="T17" fmla="*/ 25 h 78"/>
                <a:gd name="T18" fmla="*/ 39 w 81"/>
                <a:gd name="T19" fmla="*/ 0 h 78"/>
                <a:gd name="T20" fmla="*/ 53 w 81"/>
                <a:gd name="T21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78">
                  <a:moveTo>
                    <a:pt x="53" y="25"/>
                  </a:moveTo>
                  <a:lnTo>
                    <a:pt x="81" y="28"/>
                  </a:lnTo>
                  <a:lnTo>
                    <a:pt x="61" y="50"/>
                  </a:lnTo>
                  <a:lnTo>
                    <a:pt x="67" y="78"/>
                  </a:lnTo>
                  <a:lnTo>
                    <a:pt x="39" y="64"/>
                  </a:lnTo>
                  <a:lnTo>
                    <a:pt x="14" y="78"/>
                  </a:lnTo>
                  <a:lnTo>
                    <a:pt x="20" y="50"/>
                  </a:lnTo>
                  <a:lnTo>
                    <a:pt x="0" y="31"/>
                  </a:lnTo>
                  <a:lnTo>
                    <a:pt x="28" y="25"/>
                  </a:lnTo>
                  <a:lnTo>
                    <a:pt x="39" y="0"/>
                  </a:lnTo>
                  <a:lnTo>
                    <a:pt x="53" y="25"/>
                  </a:ln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2" name="Freeform 158">
              <a:extLst>
                <a:ext uri="{FF2B5EF4-FFF2-40B4-BE49-F238E27FC236}">
                  <a16:creationId xmlns:a16="http://schemas.microsoft.com/office/drawing/2014/main" id="{B071844F-701C-4E73-80AC-600FB186B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8563" y="2157413"/>
              <a:ext cx="61913" cy="130175"/>
            </a:xfrm>
            <a:custGeom>
              <a:avLst/>
              <a:gdLst>
                <a:gd name="T0" fmla="*/ 14 w 14"/>
                <a:gd name="T1" fmla="*/ 30 h 30"/>
                <a:gd name="T2" fmla="*/ 0 w 14"/>
                <a:gd name="T3" fmla="*/ 0 h 30"/>
                <a:gd name="T4" fmla="*/ 12 w 14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0">
                  <a:moveTo>
                    <a:pt x="14" y="30"/>
                  </a:moveTo>
                  <a:cubicBezTo>
                    <a:pt x="6" y="30"/>
                    <a:pt x="0" y="12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3" name="Freeform 159">
              <a:extLst>
                <a:ext uri="{FF2B5EF4-FFF2-40B4-BE49-F238E27FC236}">
                  <a16:creationId xmlns:a16="http://schemas.microsoft.com/office/drawing/2014/main" id="{D6FDEC0C-7574-4CBD-9DA4-8BA3CEA09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4788" y="2157413"/>
              <a:ext cx="66675" cy="130175"/>
            </a:xfrm>
            <a:custGeom>
              <a:avLst/>
              <a:gdLst>
                <a:gd name="T0" fmla="*/ 0 w 15"/>
                <a:gd name="T1" fmla="*/ 30 h 30"/>
                <a:gd name="T2" fmla="*/ 15 w 15"/>
                <a:gd name="T3" fmla="*/ 0 h 30"/>
                <a:gd name="T4" fmla="*/ 1 w 15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30">
                  <a:moveTo>
                    <a:pt x="0" y="30"/>
                  </a:moveTo>
                  <a:cubicBezTo>
                    <a:pt x="8" y="30"/>
                    <a:pt x="15" y="12"/>
                    <a:pt x="15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846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376850C-BE1E-4046-844F-DB06387BBB9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911EC6F-41B9-534E-B242-11348ADC249F}"/>
              </a:ext>
            </a:extLst>
          </p:cNvPr>
          <p:cNvSpPr/>
          <p:nvPr/>
        </p:nvSpPr>
        <p:spPr>
          <a:xfrm>
            <a:off x="-4038" y="0"/>
            <a:ext cx="12196038" cy="4007758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3120012" y="1445803"/>
            <a:ext cx="5947287" cy="3325345"/>
            <a:chOff x="1763688" y="1124744"/>
            <a:chExt cx="5652564" cy="3166095"/>
          </a:xfrm>
        </p:grpSpPr>
        <p:sp>
          <p:nvSpPr>
            <p:cNvPr id="70" name="Rectangle 69"/>
            <p:cNvSpPr/>
            <p:nvPr/>
          </p:nvSpPr>
          <p:spPr>
            <a:xfrm>
              <a:off x="2699792" y="1397918"/>
              <a:ext cx="3744416" cy="23042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1" name="Picture 3" descr="F:\Trabajos\Envato\Graphic River\Duckson\Elements\lapto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124744"/>
              <a:ext cx="5652564" cy="316609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2E821CD-E043-464A-94AF-A307EAD3A69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B28D9245-8CC2-4E15-8965-5250E96AA3C8}"/>
              </a:ext>
            </a:extLst>
          </p:cNvPr>
          <p:cNvGrpSpPr/>
          <p:nvPr/>
        </p:nvGrpSpPr>
        <p:grpSpPr>
          <a:xfrm>
            <a:off x="3659280" y="495363"/>
            <a:ext cx="5112297" cy="799771"/>
            <a:chOff x="3317039" y="495363"/>
            <a:chExt cx="5112297" cy="79977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1CF02AD-CF72-442B-A599-7BB2EB0F756B}"/>
                </a:ext>
              </a:extLst>
            </p:cNvPr>
            <p:cNvSpPr/>
            <p:nvPr/>
          </p:nvSpPr>
          <p:spPr>
            <a:xfrm rot="5400000">
              <a:off x="5850324" y="930529"/>
              <a:ext cx="45719" cy="683491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EE12224-8849-42AD-B354-5B6C69BECBBE}"/>
                </a:ext>
              </a:extLst>
            </p:cNvPr>
            <p:cNvGrpSpPr/>
            <p:nvPr/>
          </p:nvGrpSpPr>
          <p:grpSpPr>
            <a:xfrm>
              <a:off x="3317039" y="495363"/>
              <a:ext cx="5112297" cy="739138"/>
              <a:chOff x="3119804" y="495363"/>
              <a:chExt cx="5112297" cy="739138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AA0DE26-D55A-4EB1-8D31-84CBAD9B21E9}"/>
                  </a:ext>
                </a:extLst>
              </p:cNvPr>
              <p:cNvSpPr txBox="1"/>
              <p:nvPr/>
            </p:nvSpPr>
            <p:spPr>
              <a:xfrm>
                <a:off x="3119804" y="495363"/>
                <a:ext cx="51122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Montserrat" panose="00000500000000000000" pitchFamily="2" charset="0"/>
                    <a:ea typeface="Roboto" panose="02000000000000000000" pitchFamily="2" charset="0"/>
                    <a:cs typeface="Open Sans Extrabold" panose="020B0906030804020204" pitchFamily="34" charset="0"/>
                  </a:rPr>
                  <a:t>SAAS LAPTOP MOCKUP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A0F18B7-40B7-49A5-976D-F954254CFB0D}"/>
                  </a:ext>
                </a:extLst>
              </p:cNvPr>
              <p:cNvSpPr txBox="1"/>
              <p:nvPr/>
            </p:nvSpPr>
            <p:spPr>
              <a:xfrm>
                <a:off x="4670704" y="957502"/>
                <a:ext cx="20104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1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put your great subtitle here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451428E-49AD-4E95-97F2-1AA6F5914A12}"/>
              </a:ext>
            </a:extLst>
          </p:cNvPr>
          <p:cNvGrpSpPr/>
          <p:nvPr/>
        </p:nvGrpSpPr>
        <p:grpSpPr>
          <a:xfrm>
            <a:off x="991931" y="5056976"/>
            <a:ext cx="3220839" cy="851523"/>
            <a:chOff x="879772" y="4656272"/>
            <a:chExt cx="3220839" cy="85152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E497C1C-CED0-4BBE-A866-694123BF0FAD}"/>
                </a:ext>
              </a:extLst>
            </p:cNvPr>
            <p:cNvGrpSpPr/>
            <p:nvPr/>
          </p:nvGrpSpPr>
          <p:grpSpPr>
            <a:xfrm>
              <a:off x="879772" y="4656272"/>
              <a:ext cx="3220839" cy="851523"/>
              <a:chOff x="5075653" y="1254522"/>
              <a:chExt cx="2415629" cy="638642"/>
            </a:xfrm>
          </p:grpSpPr>
          <p:sp>
            <p:nvSpPr>
              <p:cNvPr id="56" name="Rounded Rectangle 115">
                <a:extLst>
                  <a:ext uri="{FF2B5EF4-FFF2-40B4-BE49-F238E27FC236}">
                    <a16:creationId xmlns:a16="http://schemas.microsoft.com/office/drawing/2014/main" id="{CD4BF2D4-5BD6-464B-821F-D9C1ECE95B93}"/>
                  </a:ext>
                </a:extLst>
              </p:cNvPr>
              <p:cNvSpPr/>
              <p:nvPr/>
            </p:nvSpPr>
            <p:spPr>
              <a:xfrm>
                <a:off x="5075653" y="1376963"/>
                <a:ext cx="401324" cy="401324"/>
              </a:xfrm>
              <a:prstGeom prst="roundRect">
                <a:avLst>
                  <a:gd name="adj" fmla="val 50000"/>
                </a:avLst>
              </a:prstGeom>
              <a:solidFill>
                <a:srgbClr val="34495E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Roboto condensed"/>
                  <a:cs typeface="Roboto condensed"/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A6F6C15-2545-4D59-BF00-E6CD2BEE5EF9}"/>
                  </a:ext>
                </a:extLst>
              </p:cNvPr>
              <p:cNvGrpSpPr/>
              <p:nvPr/>
            </p:nvGrpSpPr>
            <p:grpSpPr>
              <a:xfrm>
                <a:off x="5561881" y="1254522"/>
                <a:ext cx="1929401" cy="638642"/>
                <a:chOff x="4826000" y="920370"/>
                <a:chExt cx="1929401" cy="638642"/>
              </a:xfrm>
            </p:grpSpPr>
            <p:sp>
              <p:nvSpPr>
                <p:cNvPr id="58" name="텍스트 개체 틀 2">
                  <a:extLst>
                    <a:ext uri="{FF2B5EF4-FFF2-40B4-BE49-F238E27FC236}">
                      <a16:creationId xmlns:a16="http://schemas.microsoft.com/office/drawing/2014/main" id="{FF6A3DD0-897C-480B-90BF-D80775801B0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26000" y="1115755"/>
                  <a:ext cx="1929401" cy="443257"/>
                </a:xfrm>
                <a:prstGeom prst="rect">
                  <a:avLst/>
                </a:prstGeom>
              </p:spPr>
              <p:txBody>
                <a:bodyPr vert="horz" lIns="121920" tIns="60960" rIns="121920" bIns="60960" rtlCol="0" anchor="t">
                  <a:noAutofit/>
                </a:bodyPr>
                <a:lstStyle>
                  <a:lvl1pPr marL="0" indent="0" algn="ctr" defTabSz="457200" rtl="0" eaLnBrk="1" latinLnBrk="0" hangingPunct="1">
                    <a:spcBef>
                      <a:spcPct val="20000"/>
                    </a:spcBef>
                    <a:buFont typeface="Arial"/>
                    <a:buNone/>
                    <a:defRPr sz="1000" kern="1200" baseline="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Rockwell"/>
                    </a:defRPr>
                  </a:lvl1pPr>
                  <a:lvl2pPr marL="742950" indent="-28575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 defTabSz="914332"/>
                  <a:r>
                    <a:rPr lang="en-IN" sz="1200" dirty="0">
                      <a:solidFill>
                        <a:schemeClr val="bg2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Lorem Ipsum has been the industry's standard dummy text ever since the 1500s, </a:t>
                  </a:r>
                  <a:endParaRPr lang="en-US" sz="1200" dirty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텍스트 개체 틀 2">
                  <a:extLst>
                    <a:ext uri="{FF2B5EF4-FFF2-40B4-BE49-F238E27FC236}">
                      <a16:creationId xmlns:a16="http://schemas.microsoft.com/office/drawing/2014/main" id="{4093CC4A-A129-4D56-B06C-3252D75862E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26000" y="920370"/>
                  <a:ext cx="1929401" cy="314465"/>
                </a:xfrm>
                <a:prstGeom prst="rect">
                  <a:avLst/>
                </a:prstGeom>
              </p:spPr>
              <p:txBody>
                <a:bodyPr vert="horz" lIns="121920" tIns="60960" rIns="121920" bIns="60960" rtlCol="0" anchor="t">
                  <a:noAutofit/>
                </a:bodyPr>
                <a:lstStyle>
                  <a:lvl1pPr marL="0" indent="0" algn="ctr" defTabSz="457200" rtl="0" eaLnBrk="1" latinLnBrk="0" hangingPunct="1">
                    <a:spcBef>
                      <a:spcPct val="20000"/>
                    </a:spcBef>
                    <a:buFont typeface="Arial"/>
                    <a:buNone/>
                    <a:defRPr sz="1000" kern="1200" baseline="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Rockwell"/>
                    </a:defRPr>
                  </a:lvl1pPr>
                  <a:lvl2pPr marL="742950" indent="-28575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 defTabSz="914400">
                    <a:lnSpc>
                      <a:spcPts val="1867"/>
                    </a:lnSpc>
                    <a:spcAft>
                      <a:spcPts val="1600"/>
                    </a:spcAft>
                  </a:pPr>
                  <a:r>
                    <a:rPr lang="en-US" altLang="ko-KR" sz="1600" dirty="0">
                      <a:solidFill>
                        <a:srgbClr val="34495E"/>
                      </a:solidFill>
                      <a:latin typeface="Montserrat" panose="00000500000000000000" pitchFamily="2" charset="0"/>
                      <a:ea typeface="Roboto" panose="02000000000000000000" pitchFamily="2" charset="0"/>
                      <a:cs typeface="+mn-cs"/>
                    </a:rPr>
                    <a:t>Business chart 01</a:t>
                  </a:r>
                </a:p>
              </p:txBody>
            </p: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2135A38-B02A-4CFA-92AB-BCE59399BADE}"/>
                </a:ext>
              </a:extLst>
            </p:cNvPr>
            <p:cNvGrpSpPr/>
            <p:nvPr/>
          </p:nvGrpSpPr>
          <p:grpSpPr>
            <a:xfrm>
              <a:off x="1005993" y="4904243"/>
              <a:ext cx="272914" cy="355660"/>
              <a:chOff x="1797050" y="1350963"/>
              <a:chExt cx="298450" cy="388938"/>
            </a:xfrm>
          </p:grpSpPr>
          <p:sp>
            <p:nvSpPr>
              <p:cNvPr id="115" name="Freeform 11">
                <a:extLst>
                  <a:ext uri="{FF2B5EF4-FFF2-40B4-BE49-F238E27FC236}">
                    <a16:creationId xmlns:a16="http://schemas.microsoft.com/office/drawing/2014/main" id="{2D348C83-DB00-4498-9F41-A6F0394C28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6900" y="1350963"/>
                <a:ext cx="158750" cy="276225"/>
              </a:xfrm>
              <a:custGeom>
                <a:avLst/>
                <a:gdLst>
                  <a:gd name="T0" fmla="*/ 0 w 36"/>
                  <a:gd name="T1" fmla="*/ 17 h 63"/>
                  <a:gd name="T2" fmla="*/ 18 w 36"/>
                  <a:gd name="T3" fmla="*/ 0 h 63"/>
                  <a:gd name="T4" fmla="*/ 36 w 36"/>
                  <a:gd name="T5" fmla="*/ 17 h 63"/>
                  <a:gd name="T6" fmla="*/ 36 w 36"/>
                  <a:gd name="T7" fmla="*/ 63 h 63"/>
                  <a:gd name="T8" fmla="*/ 0 w 36"/>
                  <a:gd name="T9" fmla="*/ 63 h 63"/>
                  <a:gd name="T10" fmla="*/ 0 w 36"/>
                  <a:gd name="T11" fmla="*/ 1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3">
                    <a:moveTo>
                      <a:pt x="0" y="17"/>
                    </a:moveTo>
                    <a:cubicBezTo>
                      <a:pt x="0" y="12"/>
                      <a:pt x="18" y="0"/>
                      <a:pt x="18" y="0"/>
                    </a:cubicBezTo>
                    <a:cubicBezTo>
                      <a:pt x="18" y="0"/>
                      <a:pt x="36" y="11"/>
                      <a:pt x="36" y="17"/>
                    </a:cubicBezTo>
                    <a:cubicBezTo>
                      <a:pt x="36" y="23"/>
                      <a:pt x="36" y="63"/>
                      <a:pt x="36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22"/>
                      <a:pt x="0" y="17"/>
                    </a:cubicBezTo>
                    <a:close/>
                  </a:path>
                </a:pathLst>
              </a:custGeom>
              <a:noFill/>
              <a:ln w="17463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2">
                <a:extLst>
                  <a:ext uri="{FF2B5EF4-FFF2-40B4-BE49-F238E27FC236}">
                    <a16:creationId xmlns:a16="http://schemas.microsoft.com/office/drawing/2014/main" id="{A4560B8B-6472-4ADD-B112-DB1C4F4BE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1825" y="1627188"/>
                <a:ext cx="88900" cy="34925"/>
              </a:xfrm>
              <a:prstGeom prst="rect">
                <a:avLst/>
              </a:prstGeom>
              <a:noFill/>
              <a:ln w="17463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Freeform 13">
                <a:extLst>
                  <a:ext uri="{FF2B5EF4-FFF2-40B4-BE49-F238E27FC236}">
                    <a16:creationId xmlns:a16="http://schemas.microsoft.com/office/drawing/2014/main" id="{6A043E55-C1AE-4E2B-BBB9-FB6FA1052A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050" y="1517651"/>
                <a:ext cx="69850" cy="109538"/>
              </a:xfrm>
              <a:custGeom>
                <a:avLst/>
                <a:gdLst>
                  <a:gd name="T0" fmla="*/ 0 w 44"/>
                  <a:gd name="T1" fmla="*/ 38 h 69"/>
                  <a:gd name="T2" fmla="*/ 44 w 44"/>
                  <a:gd name="T3" fmla="*/ 0 h 69"/>
                  <a:gd name="T4" fmla="*/ 44 w 44"/>
                  <a:gd name="T5" fmla="*/ 44 h 69"/>
                  <a:gd name="T6" fmla="*/ 0 w 44"/>
                  <a:gd name="T7" fmla="*/ 69 h 69"/>
                  <a:gd name="T8" fmla="*/ 0 w 44"/>
                  <a:gd name="T9" fmla="*/ 3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69">
                    <a:moveTo>
                      <a:pt x="0" y="38"/>
                    </a:moveTo>
                    <a:lnTo>
                      <a:pt x="44" y="0"/>
                    </a:lnTo>
                    <a:lnTo>
                      <a:pt x="44" y="44"/>
                    </a:lnTo>
                    <a:lnTo>
                      <a:pt x="0" y="69"/>
                    </a:lnTo>
                    <a:lnTo>
                      <a:pt x="0" y="38"/>
                    </a:lnTo>
                    <a:close/>
                  </a:path>
                </a:pathLst>
              </a:custGeom>
              <a:noFill/>
              <a:ln w="17463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Freeform 14">
                <a:extLst>
                  <a:ext uri="{FF2B5EF4-FFF2-40B4-BE49-F238E27FC236}">
                    <a16:creationId xmlns:a16="http://schemas.microsoft.com/office/drawing/2014/main" id="{A2218AB9-F2ED-4FF8-B24A-60A9D50F9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650" y="1517651"/>
                <a:ext cx="69850" cy="109538"/>
              </a:xfrm>
              <a:custGeom>
                <a:avLst/>
                <a:gdLst>
                  <a:gd name="T0" fmla="*/ 44 w 44"/>
                  <a:gd name="T1" fmla="*/ 38 h 69"/>
                  <a:gd name="T2" fmla="*/ 0 w 44"/>
                  <a:gd name="T3" fmla="*/ 0 h 69"/>
                  <a:gd name="T4" fmla="*/ 0 w 44"/>
                  <a:gd name="T5" fmla="*/ 44 h 69"/>
                  <a:gd name="T6" fmla="*/ 44 w 44"/>
                  <a:gd name="T7" fmla="*/ 69 h 69"/>
                  <a:gd name="T8" fmla="*/ 44 w 44"/>
                  <a:gd name="T9" fmla="*/ 3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69">
                    <a:moveTo>
                      <a:pt x="44" y="38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44" y="69"/>
                    </a:lnTo>
                    <a:lnTo>
                      <a:pt x="44" y="38"/>
                    </a:lnTo>
                    <a:close/>
                  </a:path>
                </a:pathLst>
              </a:custGeom>
              <a:noFill/>
              <a:ln w="17463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Line 15">
                <a:extLst>
                  <a:ext uri="{FF2B5EF4-FFF2-40B4-BE49-F238E27FC236}">
                    <a16:creationId xmlns:a16="http://schemas.microsoft.com/office/drawing/2014/main" id="{42D969E3-DC32-42A3-B41E-2F329DE12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6425" y="1417638"/>
                <a:ext cx="139700" cy="0"/>
              </a:xfrm>
              <a:prstGeom prst="line">
                <a:avLst/>
              </a:prstGeom>
              <a:noFill/>
              <a:ln w="17463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Oval 16">
                <a:extLst>
                  <a:ext uri="{FF2B5EF4-FFF2-40B4-BE49-F238E27FC236}">
                    <a16:creationId xmlns:a16="http://schemas.microsoft.com/office/drawing/2014/main" id="{9822C905-F4EA-4C82-A1C3-4C0F8BD2B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9288" y="1465263"/>
                <a:ext cx="53975" cy="52388"/>
              </a:xfrm>
              <a:prstGeom prst="ellipse">
                <a:avLst/>
              </a:prstGeom>
              <a:noFill/>
              <a:ln w="17463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Oval 17">
                <a:extLst>
                  <a:ext uri="{FF2B5EF4-FFF2-40B4-BE49-F238E27FC236}">
                    <a16:creationId xmlns:a16="http://schemas.microsoft.com/office/drawing/2014/main" id="{72B920DD-263F-4549-93D6-2420D7894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9288" y="1539876"/>
                <a:ext cx="53975" cy="52388"/>
              </a:xfrm>
              <a:prstGeom prst="ellipse">
                <a:avLst/>
              </a:prstGeom>
              <a:noFill/>
              <a:ln w="17463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Line 18">
                <a:extLst>
                  <a:ext uri="{FF2B5EF4-FFF2-40B4-BE49-F238E27FC236}">
                    <a16:creationId xmlns:a16="http://schemas.microsoft.com/office/drawing/2014/main" id="{477292F9-1A69-4457-B7F7-E3989816C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9288" y="1687513"/>
                <a:ext cx="0" cy="52388"/>
              </a:xfrm>
              <a:prstGeom prst="line">
                <a:avLst/>
              </a:prstGeom>
              <a:noFill/>
              <a:ln w="17463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Line 19">
                <a:extLst>
                  <a:ext uri="{FF2B5EF4-FFF2-40B4-BE49-F238E27FC236}">
                    <a16:creationId xmlns:a16="http://schemas.microsoft.com/office/drawing/2014/main" id="{A21A1332-5450-4B24-B87D-0D4DC7775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263" y="1687513"/>
                <a:ext cx="0" cy="52388"/>
              </a:xfrm>
              <a:prstGeom prst="line">
                <a:avLst/>
              </a:prstGeom>
              <a:noFill/>
              <a:ln w="17463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84D9C6-C779-41A4-B14D-E3FF0457B161}"/>
              </a:ext>
            </a:extLst>
          </p:cNvPr>
          <p:cNvGrpSpPr/>
          <p:nvPr/>
        </p:nvGrpSpPr>
        <p:grpSpPr>
          <a:xfrm>
            <a:off x="4705595" y="5033943"/>
            <a:ext cx="3225152" cy="852064"/>
            <a:chOff x="879772" y="5771337"/>
            <a:chExt cx="3225152" cy="85206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EB63720-E23A-4E83-A169-0CB243FDDB96}"/>
                </a:ext>
              </a:extLst>
            </p:cNvPr>
            <p:cNvGrpSpPr/>
            <p:nvPr/>
          </p:nvGrpSpPr>
          <p:grpSpPr>
            <a:xfrm>
              <a:off x="879772" y="5771337"/>
              <a:ext cx="3225152" cy="852064"/>
              <a:chOff x="5072418" y="2062568"/>
              <a:chExt cx="2418864" cy="639048"/>
            </a:xfrm>
          </p:grpSpPr>
          <p:sp>
            <p:nvSpPr>
              <p:cNvPr id="61" name="Rounded Rectangle 125">
                <a:extLst>
                  <a:ext uri="{FF2B5EF4-FFF2-40B4-BE49-F238E27FC236}">
                    <a16:creationId xmlns:a16="http://schemas.microsoft.com/office/drawing/2014/main" id="{5B7AB9F5-0BEC-4ED9-8DD5-D920A3C9ACB4}"/>
                  </a:ext>
                </a:extLst>
              </p:cNvPr>
              <p:cNvSpPr/>
              <p:nvPr/>
            </p:nvSpPr>
            <p:spPr>
              <a:xfrm>
                <a:off x="5072418" y="2181262"/>
                <a:ext cx="401324" cy="401324"/>
              </a:xfrm>
              <a:prstGeom prst="roundRect">
                <a:avLst>
                  <a:gd name="adj" fmla="val 50000"/>
                </a:avLst>
              </a:prstGeom>
              <a:solidFill>
                <a:srgbClr val="34495E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Roboto condensed"/>
                  <a:cs typeface="Roboto condensed"/>
                </a:endParaRPr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6D6F9444-86E3-4FC0-815C-8720F4197FA5}"/>
                  </a:ext>
                </a:extLst>
              </p:cNvPr>
              <p:cNvGrpSpPr/>
              <p:nvPr/>
            </p:nvGrpSpPr>
            <p:grpSpPr>
              <a:xfrm>
                <a:off x="5561881" y="2062568"/>
                <a:ext cx="1929401" cy="639048"/>
                <a:chOff x="4826000" y="920370"/>
                <a:chExt cx="1929401" cy="639048"/>
              </a:xfrm>
            </p:grpSpPr>
            <p:sp>
              <p:nvSpPr>
                <p:cNvPr id="63" name="텍스트 개체 틀 2">
                  <a:extLst>
                    <a:ext uri="{FF2B5EF4-FFF2-40B4-BE49-F238E27FC236}">
                      <a16:creationId xmlns:a16="http://schemas.microsoft.com/office/drawing/2014/main" id="{50FEC0F6-4728-494C-8B41-EA912A3AB02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26000" y="1116161"/>
                  <a:ext cx="1929401" cy="443257"/>
                </a:xfrm>
                <a:prstGeom prst="rect">
                  <a:avLst/>
                </a:prstGeom>
              </p:spPr>
              <p:txBody>
                <a:bodyPr vert="horz" lIns="121920" tIns="60960" rIns="121920" bIns="60960" rtlCol="0" anchor="t">
                  <a:noAutofit/>
                </a:bodyPr>
                <a:lstStyle>
                  <a:lvl1pPr marL="0" indent="0" algn="ctr" defTabSz="457200" rtl="0" eaLnBrk="1" latinLnBrk="0" hangingPunct="1">
                    <a:spcBef>
                      <a:spcPct val="20000"/>
                    </a:spcBef>
                    <a:buFont typeface="Arial"/>
                    <a:buNone/>
                    <a:defRPr sz="1000" kern="1200" baseline="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Rockwell"/>
                    </a:defRPr>
                  </a:lvl1pPr>
                  <a:lvl2pPr marL="742950" indent="-28575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 defTabSz="914332"/>
                  <a:r>
                    <a:rPr lang="en-IN" sz="1100" dirty="0">
                      <a:solidFill>
                        <a:schemeClr val="bg2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Lorem Ipsum has been the industry's standard dummy text ever since the 1500s, </a:t>
                  </a:r>
                  <a:endParaRPr lang="en-US" sz="1100" dirty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텍스트 개체 틀 2">
                  <a:extLst>
                    <a:ext uri="{FF2B5EF4-FFF2-40B4-BE49-F238E27FC236}">
                      <a16:creationId xmlns:a16="http://schemas.microsoft.com/office/drawing/2014/main" id="{792C8B84-03E9-4F19-9317-CFEB9D3FD0F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26000" y="920370"/>
                  <a:ext cx="1929401" cy="314465"/>
                </a:xfrm>
                <a:prstGeom prst="rect">
                  <a:avLst/>
                </a:prstGeom>
              </p:spPr>
              <p:txBody>
                <a:bodyPr vert="horz" lIns="121920" tIns="60960" rIns="121920" bIns="60960" rtlCol="0" anchor="t">
                  <a:noAutofit/>
                </a:bodyPr>
                <a:lstStyle>
                  <a:lvl1pPr marL="0" indent="0" algn="ctr" defTabSz="457200" rtl="0" eaLnBrk="1" latinLnBrk="0" hangingPunct="1">
                    <a:spcBef>
                      <a:spcPct val="20000"/>
                    </a:spcBef>
                    <a:buFont typeface="Arial"/>
                    <a:buNone/>
                    <a:defRPr sz="1000" kern="1200" baseline="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Rockwell"/>
                    </a:defRPr>
                  </a:lvl1pPr>
                  <a:lvl2pPr marL="742950" indent="-28575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 defTabSz="914400">
                    <a:lnSpc>
                      <a:spcPts val="1867"/>
                    </a:lnSpc>
                    <a:spcAft>
                      <a:spcPts val="1600"/>
                    </a:spcAft>
                  </a:pPr>
                  <a:r>
                    <a:rPr lang="en-US" altLang="ko-KR" sz="1600" dirty="0">
                      <a:solidFill>
                        <a:srgbClr val="34495E"/>
                      </a:solidFill>
                      <a:latin typeface="Montserrat" panose="00000500000000000000" pitchFamily="2" charset="0"/>
                      <a:ea typeface="Roboto" panose="02000000000000000000" pitchFamily="2" charset="0"/>
                      <a:cs typeface="+mn-cs"/>
                    </a:rPr>
                    <a:t>Business chart 02</a:t>
                  </a:r>
                </a:p>
              </p:txBody>
            </p:sp>
          </p:grp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B9B58471-0A2F-44BA-8412-89D29967101B}"/>
                </a:ext>
              </a:extLst>
            </p:cNvPr>
            <p:cNvGrpSpPr/>
            <p:nvPr/>
          </p:nvGrpSpPr>
          <p:grpSpPr>
            <a:xfrm>
              <a:off x="982851" y="6059778"/>
              <a:ext cx="358562" cy="297593"/>
              <a:chOff x="4767263" y="1379538"/>
              <a:chExt cx="392112" cy="325438"/>
            </a:xfrm>
          </p:grpSpPr>
          <p:sp>
            <p:nvSpPr>
              <p:cNvPr id="125" name="Freeform 37">
                <a:extLst>
                  <a:ext uri="{FF2B5EF4-FFF2-40B4-BE49-F238E27FC236}">
                    <a16:creationId xmlns:a16="http://schemas.microsoft.com/office/drawing/2014/main" id="{349E27E3-8D86-426E-962E-C03FB7669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1387476"/>
                <a:ext cx="317500" cy="317500"/>
              </a:xfrm>
              <a:custGeom>
                <a:avLst/>
                <a:gdLst>
                  <a:gd name="T0" fmla="*/ 70 w 73"/>
                  <a:gd name="T1" fmla="*/ 23 h 72"/>
                  <a:gd name="T2" fmla="*/ 73 w 73"/>
                  <a:gd name="T3" fmla="*/ 36 h 72"/>
                  <a:gd name="T4" fmla="*/ 36 w 73"/>
                  <a:gd name="T5" fmla="*/ 72 h 72"/>
                  <a:gd name="T6" fmla="*/ 0 w 73"/>
                  <a:gd name="T7" fmla="*/ 36 h 72"/>
                  <a:gd name="T8" fmla="*/ 36 w 73"/>
                  <a:gd name="T9" fmla="*/ 0 h 72"/>
                  <a:gd name="T10" fmla="*/ 63 w 73"/>
                  <a:gd name="T11" fmla="*/ 1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2">
                    <a:moveTo>
                      <a:pt x="70" y="23"/>
                    </a:moveTo>
                    <a:cubicBezTo>
                      <a:pt x="72" y="27"/>
                      <a:pt x="73" y="31"/>
                      <a:pt x="73" y="36"/>
                    </a:cubicBezTo>
                    <a:cubicBezTo>
                      <a:pt x="73" y="56"/>
                      <a:pt x="56" y="72"/>
                      <a:pt x="36" y="72"/>
                    </a:cubicBez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47" y="0"/>
                      <a:pt x="56" y="4"/>
                      <a:pt x="63" y="11"/>
                    </a:cubicBezTo>
                  </a:path>
                </a:pathLst>
              </a:custGeom>
              <a:noFill/>
              <a:ln w="17463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Freeform 38">
                <a:extLst>
                  <a:ext uri="{FF2B5EF4-FFF2-40B4-BE49-F238E27FC236}">
                    <a16:creationId xmlns:a16="http://schemas.microsoft.com/office/drawing/2014/main" id="{21F09DB7-F795-47B1-8E87-02FD31A99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4888" y="1436688"/>
                <a:ext cx="217487" cy="219075"/>
              </a:xfrm>
              <a:custGeom>
                <a:avLst/>
                <a:gdLst>
                  <a:gd name="T0" fmla="*/ 49 w 50"/>
                  <a:gd name="T1" fmla="*/ 17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  <a:gd name="T10" fmla="*/ 43 w 50"/>
                  <a:gd name="T11" fmla="*/ 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50">
                    <a:moveTo>
                      <a:pt x="49" y="17"/>
                    </a:moveTo>
                    <a:cubicBezTo>
                      <a:pt x="50" y="20"/>
                      <a:pt x="50" y="22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ubicBezTo>
                      <a:pt x="12" y="50"/>
                      <a:pt x="0" y="39"/>
                      <a:pt x="0" y="25"/>
                    </a:cubicBezTo>
                    <a:cubicBezTo>
                      <a:pt x="0" y="11"/>
                      <a:pt x="12" y="0"/>
                      <a:pt x="25" y="0"/>
                    </a:cubicBezTo>
                    <a:cubicBezTo>
                      <a:pt x="32" y="0"/>
                      <a:pt x="38" y="3"/>
                      <a:pt x="43" y="7"/>
                    </a:cubicBezTo>
                  </a:path>
                </a:pathLst>
              </a:custGeom>
              <a:noFill/>
              <a:ln w="17463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Freeform 39">
                <a:extLst>
                  <a:ext uri="{FF2B5EF4-FFF2-40B4-BE49-F238E27FC236}">
                    <a16:creationId xmlns:a16="http://schemas.microsoft.com/office/drawing/2014/main" id="{33EEA9A7-65DB-4E5D-8FE9-A3BC7A669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4100" y="1479551"/>
                <a:ext cx="125412" cy="128588"/>
              </a:xfrm>
              <a:custGeom>
                <a:avLst/>
                <a:gdLst>
                  <a:gd name="T0" fmla="*/ 29 w 29"/>
                  <a:gd name="T1" fmla="*/ 13 h 29"/>
                  <a:gd name="T2" fmla="*/ 29 w 29"/>
                  <a:gd name="T3" fmla="*/ 15 h 29"/>
                  <a:gd name="T4" fmla="*/ 14 w 29"/>
                  <a:gd name="T5" fmla="*/ 29 h 29"/>
                  <a:gd name="T6" fmla="*/ 0 w 29"/>
                  <a:gd name="T7" fmla="*/ 15 h 29"/>
                  <a:gd name="T8" fmla="*/ 14 w 29"/>
                  <a:gd name="T9" fmla="*/ 0 h 29"/>
                  <a:gd name="T10" fmla="*/ 22 w 29"/>
                  <a:gd name="T11" fmla="*/ 3 h 29"/>
                  <a:gd name="T12" fmla="*/ 23 w 29"/>
                  <a:gd name="T13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29">
                    <a:moveTo>
                      <a:pt x="29" y="13"/>
                    </a:moveTo>
                    <a:cubicBezTo>
                      <a:pt x="29" y="14"/>
                      <a:pt x="29" y="14"/>
                      <a:pt x="29" y="15"/>
                    </a:cubicBezTo>
                    <a:cubicBezTo>
                      <a:pt x="29" y="23"/>
                      <a:pt x="22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17" y="0"/>
                      <a:pt x="20" y="1"/>
                      <a:pt x="22" y="3"/>
                    </a:cubicBezTo>
                    <a:cubicBezTo>
                      <a:pt x="22" y="3"/>
                      <a:pt x="23" y="3"/>
                      <a:pt x="23" y="3"/>
                    </a:cubicBezTo>
                  </a:path>
                </a:pathLst>
              </a:custGeom>
              <a:noFill/>
              <a:ln w="17463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Line 40">
                <a:extLst>
                  <a:ext uri="{FF2B5EF4-FFF2-40B4-BE49-F238E27FC236}">
                    <a16:creationId xmlns:a16="http://schemas.microsoft.com/office/drawing/2014/main" id="{42390F27-349D-4E4E-9319-BB5842F730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9188" y="1449388"/>
                <a:ext cx="152400" cy="92075"/>
              </a:xfrm>
              <a:prstGeom prst="line">
                <a:avLst/>
              </a:prstGeom>
              <a:noFill/>
              <a:ln w="17463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Freeform 41">
                <a:extLst>
                  <a:ext uri="{FF2B5EF4-FFF2-40B4-BE49-F238E27FC236}">
                    <a16:creationId xmlns:a16="http://schemas.microsoft.com/office/drawing/2014/main" id="{6D593B82-D3E3-4294-9283-F460307122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1379538"/>
                <a:ext cx="77787" cy="87313"/>
              </a:xfrm>
              <a:custGeom>
                <a:avLst/>
                <a:gdLst>
                  <a:gd name="T0" fmla="*/ 27 w 49"/>
                  <a:gd name="T1" fmla="*/ 55 h 55"/>
                  <a:gd name="T2" fmla="*/ 0 w 49"/>
                  <a:gd name="T3" fmla="*/ 44 h 55"/>
                  <a:gd name="T4" fmla="*/ 0 w 49"/>
                  <a:gd name="T5" fmla="*/ 13 h 55"/>
                  <a:gd name="T6" fmla="*/ 21 w 49"/>
                  <a:gd name="T7" fmla="*/ 0 h 55"/>
                  <a:gd name="T8" fmla="*/ 24 w 49"/>
                  <a:gd name="T9" fmla="*/ 27 h 55"/>
                  <a:gd name="T10" fmla="*/ 49 w 49"/>
                  <a:gd name="T11" fmla="*/ 41 h 55"/>
                  <a:gd name="T12" fmla="*/ 27 w 49"/>
                  <a:gd name="T13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55">
                    <a:moveTo>
                      <a:pt x="27" y="55"/>
                    </a:moveTo>
                    <a:lnTo>
                      <a:pt x="0" y="44"/>
                    </a:lnTo>
                    <a:lnTo>
                      <a:pt x="0" y="13"/>
                    </a:lnTo>
                    <a:lnTo>
                      <a:pt x="21" y="0"/>
                    </a:lnTo>
                    <a:lnTo>
                      <a:pt x="24" y="27"/>
                    </a:lnTo>
                    <a:lnTo>
                      <a:pt x="49" y="41"/>
                    </a:lnTo>
                    <a:lnTo>
                      <a:pt x="27" y="55"/>
                    </a:lnTo>
                    <a:close/>
                  </a:path>
                </a:pathLst>
              </a:custGeom>
              <a:noFill/>
              <a:ln w="17463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Oval 42">
                <a:extLst>
                  <a:ext uri="{FF2B5EF4-FFF2-40B4-BE49-F238E27FC236}">
                    <a16:creationId xmlns:a16="http://schemas.microsoft.com/office/drawing/2014/main" id="{2CE5A6D8-4908-435F-9C91-5D90A908F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1725" y="1531938"/>
                <a:ext cx="30162" cy="26988"/>
              </a:xfrm>
              <a:prstGeom prst="ellipse">
                <a:avLst/>
              </a:prstGeom>
              <a:noFill/>
              <a:ln w="17463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F111CEA-9C9F-43DA-9B43-61C8905CDD99}"/>
              </a:ext>
            </a:extLst>
          </p:cNvPr>
          <p:cNvGrpSpPr/>
          <p:nvPr/>
        </p:nvGrpSpPr>
        <p:grpSpPr>
          <a:xfrm>
            <a:off x="8423572" y="4953799"/>
            <a:ext cx="3221153" cy="865411"/>
            <a:chOff x="879772" y="6886943"/>
            <a:chExt cx="3221153" cy="865411"/>
          </a:xfrm>
        </p:grpSpPr>
        <p:sp>
          <p:nvSpPr>
            <p:cNvPr id="65" name="Rounded Rectangle 135">
              <a:extLst>
                <a:ext uri="{FF2B5EF4-FFF2-40B4-BE49-F238E27FC236}">
                  <a16:creationId xmlns:a16="http://schemas.microsoft.com/office/drawing/2014/main" id="{78AD4ACE-EB32-4A74-A413-C8929DF80CBC}"/>
                </a:ext>
              </a:extLst>
            </p:cNvPr>
            <p:cNvSpPr/>
            <p:nvPr/>
          </p:nvSpPr>
          <p:spPr>
            <a:xfrm>
              <a:off x="879772" y="7040206"/>
              <a:ext cx="535099" cy="53509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">
                  <a:srgbClr val="3498DB"/>
                </a:gs>
                <a:gs pos="100000">
                  <a:srgbClr val="1BBC9D">
                    <a:lumMod val="65000"/>
                    <a:lumOff val="3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0FB4C14-45FE-4948-BD01-5F8C9D6093E9}"/>
                </a:ext>
              </a:extLst>
            </p:cNvPr>
            <p:cNvGrpSpPr/>
            <p:nvPr/>
          </p:nvGrpSpPr>
          <p:grpSpPr>
            <a:xfrm>
              <a:off x="1528077" y="6886943"/>
              <a:ext cx="2572848" cy="865411"/>
              <a:chOff x="4825765" y="920370"/>
              <a:chExt cx="1929636" cy="649058"/>
            </a:xfrm>
          </p:grpSpPr>
          <p:sp>
            <p:nvSpPr>
              <p:cNvPr id="67" name="텍스트 개체 틀 2">
                <a:extLst>
                  <a:ext uri="{FF2B5EF4-FFF2-40B4-BE49-F238E27FC236}">
                    <a16:creationId xmlns:a16="http://schemas.microsoft.com/office/drawing/2014/main" id="{3CFB3ED0-9659-48F4-A4A1-A3EB43AB9C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25765" y="1126171"/>
                <a:ext cx="1929400" cy="443257"/>
              </a:xfrm>
              <a:prstGeom prst="rect">
                <a:avLst/>
              </a:prstGeom>
            </p:spPr>
            <p:txBody>
              <a:bodyPr vert="horz" lIns="121920" tIns="60960" rIns="121920" bIns="60960" rtlCol="0" anchor="t">
                <a:noAutofit/>
              </a:bodyPr>
              <a:lstStyle>
                <a:lvl1pPr marL="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000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Rockwel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14332"/>
                <a:r>
                  <a:rPr lang="en-IN" sz="1100" dirty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Ipsum has been the industry's standard dummy text ever since the 1500s, </a:t>
                </a:r>
                <a:endParaRPr lang="en-US" sz="11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텍스트 개체 틀 2">
                <a:extLst>
                  <a:ext uri="{FF2B5EF4-FFF2-40B4-BE49-F238E27FC236}">
                    <a16:creationId xmlns:a16="http://schemas.microsoft.com/office/drawing/2014/main" id="{64A11C36-BDA6-4173-8EFE-344417F741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26001" y="920370"/>
                <a:ext cx="1929400" cy="314465"/>
              </a:xfrm>
              <a:prstGeom prst="rect">
                <a:avLst/>
              </a:prstGeom>
            </p:spPr>
            <p:txBody>
              <a:bodyPr vert="horz" lIns="121920" tIns="60960" rIns="121920" bIns="60960" rtlCol="0" anchor="t">
                <a:noAutofit/>
              </a:bodyPr>
              <a:lstStyle>
                <a:lvl1pPr marL="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000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Rockwel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914400">
                  <a:lnSpc>
                    <a:spcPts val="1867"/>
                  </a:lnSpc>
                  <a:spcAft>
                    <a:spcPts val="1600"/>
                  </a:spcAft>
                </a:pPr>
                <a:r>
                  <a:rPr lang="en-US" altLang="ko-KR" sz="1600">
                    <a:solidFill>
                      <a:srgbClr val="34495E"/>
                    </a:solidFill>
                    <a:latin typeface="Montserrat" panose="00000500000000000000" pitchFamily="2" charset="0"/>
                    <a:ea typeface="Roboto" panose="02000000000000000000" pitchFamily="2" charset="0"/>
                    <a:cs typeface="+mn-cs"/>
                  </a:rPr>
                  <a:t>Business chart 03</a:t>
                </a:r>
                <a:endParaRPr lang="en-US" altLang="ko-KR" sz="1600" dirty="0">
                  <a:solidFill>
                    <a:srgbClr val="34495E"/>
                  </a:solidFill>
                  <a:latin typeface="Montserrat" panose="00000500000000000000" pitchFamily="2" charset="0"/>
                  <a:ea typeface="Roboto" panose="02000000000000000000" pitchFamily="2" charset="0"/>
                  <a:cs typeface="+mn-cs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C7A0AFF-30B7-4C62-898E-805B8CADC27E}"/>
                </a:ext>
              </a:extLst>
            </p:cNvPr>
            <p:cNvGrpSpPr/>
            <p:nvPr/>
          </p:nvGrpSpPr>
          <p:grpSpPr>
            <a:xfrm>
              <a:off x="977661" y="7158937"/>
              <a:ext cx="313561" cy="320819"/>
              <a:chOff x="10088563" y="2120901"/>
              <a:chExt cx="342900" cy="350837"/>
            </a:xfrm>
          </p:grpSpPr>
          <p:sp>
            <p:nvSpPr>
              <p:cNvPr id="132" name="Freeform 154">
                <a:extLst>
                  <a:ext uri="{FF2B5EF4-FFF2-40B4-BE49-F238E27FC236}">
                    <a16:creationId xmlns:a16="http://schemas.microsoft.com/office/drawing/2014/main" id="{8D874269-2587-4542-A4E8-24076B2E1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0476" y="2120901"/>
                <a:ext cx="209550" cy="280988"/>
              </a:xfrm>
              <a:custGeom>
                <a:avLst/>
                <a:gdLst>
                  <a:gd name="T0" fmla="*/ 0 w 48"/>
                  <a:gd name="T1" fmla="*/ 0 h 64"/>
                  <a:gd name="T2" fmla="*/ 0 w 48"/>
                  <a:gd name="T3" fmla="*/ 29 h 64"/>
                  <a:gd name="T4" fmla="*/ 16 w 48"/>
                  <a:gd name="T5" fmla="*/ 51 h 64"/>
                  <a:gd name="T6" fmla="*/ 16 w 48"/>
                  <a:gd name="T7" fmla="*/ 64 h 64"/>
                  <a:gd name="T8" fmla="*/ 32 w 48"/>
                  <a:gd name="T9" fmla="*/ 64 h 64"/>
                  <a:gd name="T10" fmla="*/ 32 w 48"/>
                  <a:gd name="T11" fmla="*/ 51 h 64"/>
                  <a:gd name="T12" fmla="*/ 48 w 48"/>
                  <a:gd name="T13" fmla="*/ 29 h 64"/>
                  <a:gd name="T14" fmla="*/ 48 w 48"/>
                  <a:gd name="T15" fmla="*/ 0 h 64"/>
                  <a:gd name="T16" fmla="*/ 0 w 48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0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39"/>
                      <a:pt x="7" y="48"/>
                      <a:pt x="16" y="51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42" y="48"/>
                      <a:pt x="48" y="39"/>
                      <a:pt x="48" y="29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Freeform 155">
                <a:extLst>
                  <a:ext uri="{FF2B5EF4-FFF2-40B4-BE49-F238E27FC236}">
                    <a16:creationId xmlns:a16="http://schemas.microsoft.com/office/drawing/2014/main" id="{63D8EB0F-9FEF-47A5-BB53-F479D1F7CE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85401" y="2401888"/>
                <a:ext cx="139700" cy="26988"/>
              </a:xfrm>
              <a:custGeom>
                <a:avLst/>
                <a:gdLst>
                  <a:gd name="T0" fmla="*/ 88 w 88"/>
                  <a:gd name="T1" fmla="*/ 17 h 17"/>
                  <a:gd name="T2" fmla="*/ 88 w 88"/>
                  <a:gd name="T3" fmla="*/ 0 h 17"/>
                  <a:gd name="T4" fmla="*/ 0 w 88"/>
                  <a:gd name="T5" fmla="*/ 0 h 17"/>
                  <a:gd name="T6" fmla="*/ 0 w 88"/>
                  <a:gd name="T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17">
                    <a:moveTo>
                      <a:pt x="88" y="17"/>
                    </a:moveTo>
                    <a:lnTo>
                      <a:pt x="88" y="0"/>
                    </a:lnTo>
                    <a:lnTo>
                      <a:pt x="0" y="0"/>
                    </a:lnTo>
                    <a:lnTo>
                      <a:pt x="0" y="17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156">
                <a:extLst>
                  <a:ext uri="{FF2B5EF4-FFF2-40B4-BE49-F238E27FC236}">
                    <a16:creationId xmlns:a16="http://schemas.microsoft.com/office/drawing/2014/main" id="{FB685C6F-4BF7-4225-9709-F7176DD3C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0476" y="2436813"/>
                <a:ext cx="209550" cy="34925"/>
              </a:xfrm>
              <a:prstGeom prst="rect">
                <a:avLst/>
              </a:prstGeom>
              <a:noFill/>
              <a:ln w="19050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Freeform 157">
                <a:extLst>
                  <a:ext uri="{FF2B5EF4-FFF2-40B4-BE49-F238E27FC236}">
                    <a16:creationId xmlns:a16="http://schemas.microsoft.com/office/drawing/2014/main" id="{4BD23163-69E4-4147-AFCC-92C9BF31F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3338" y="2160588"/>
                <a:ext cx="128588" cy="123825"/>
              </a:xfrm>
              <a:custGeom>
                <a:avLst/>
                <a:gdLst>
                  <a:gd name="T0" fmla="*/ 53 w 81"/>
                  <a:gd name="T1" fmla="*/ 25 h 78"/>
                  <a:gd name="T2" fmla="*/ 81 w 81"/>
                  <a:gd name="T3" fmla="*/ 28 h 78"/>
                  <a:gd name="T4" fmla="*/ 61 w 81"/>
                  <a:gd name="T5" fmla="*/ 50 h 78"/>
                  <a:gd name="T6" fmla="*/ 67 w 81"/>
                  <a:gd name="T7" fmla="*/ 78 h 78"/>
                  <a:gd name="T8" fmla="*/ 39 w 81"/>
                  <a:gd name="T9" fmla="*/ 64 h 78"/>
                  <a:gd name="T10" fmla="*/ 14 w 81"/>
                  <a:gd name="T11" fmla="*/ 78 h 78"/>
                  <a:gd name="T12" fmla="*/ 20 w 81"/>
                  <a:gd name="T13" fmla="*/ 50 h 78"/>
                  <a:gd name="T14" fmla="*/ 0 w 81"/>
                  <a:gd name="T15" fmla="*/ 31 h 78"/>
                  <a:gd name="T16" fmla="*/ 28 w 81"/>
                  <a:gd name="T17" fmla="*/ 25 h 78"/>
                  <a:gd name="T18" fmla="*/ 39 w 81"/>
                  <a:gd name="T19" fmla="*/ 0 h 78"/>
                  <a:gd name="T20" fmla="*/ 53 w 81"/>
                  <a:gd name="T21" fmla="*/ 2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78">
                    <a:moveTo>
                      <a:pt x="53" y="25"/>
                    </a:moveTo>
                    <a:lnTo>
                      <a:pt x="81" y="28"/>
                    </a:lnTo>
                    <a:lnTo>
                      <a:pt x="61" y="50"/>
                    </a:lnTo>
                    <a:lnTo>
                      <a:pt x="67" y="78"/>
                    </a:lnTo>
                    <a:lnTo>
                      <a:pt x="39" y="64"/>
                    </a:lnTo>
                    <a:lnTo>
                      <a:pt x="14" y="78"/>
                    </a:lnTo>
                    <a:lnTo>
                      <a:pt x="20" y="50"/>
                    </a:lnTo>
                    <a:lnTo>
                      <a:pt x="0" y="31"/>
                    </a:lnTo>
                    <a:lnTo>
                      <a:pt x="28" y="25"/>
                    </a:lnTo>
                    <a:lnTo>
                      <a:pt x="39" y="0"/>
                    </a:lnTo>
                    <a:lnTo>
                      <a:pt x="53" y="25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Freeform 158">
                <a:extLst>
                  <a:ext uri="{FF2B5EF4-FFF2-40B4-BE49-F238E27FC236}">
                    <a16:creationId xmlns:a16="http://schemas.microsoft.com/office/drawing/2014/main" id="{3BEB2385-4773-46F3-BE50-9E04C656F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8563" y="2157413"/>
                <a:ext cx="61913" cy="130175"/>
              </a:xfrm>
              <a:custGeom>
                <a:avLst/>
                <a:gdLst>
                  <a:gd name="T0" fmla="*/ 14 w 14"/>
                  <a:gd name="T1" fmla="*/ 30 h 30"/>
                  <a:gd name="T2" fmla="*/ 0 w 14"/>
                  <a:gd name="T3" fmla="*/ 0 h 30"/>
                  <a:gd name="T4" fmla="*/ 12 w 14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30">
                    <a:moveTo>
                      <a:pt x="14" y="30"/>
                    </a:moveTo>
                    <a:cubicBezTo>
                      <a:pt x="6" y="30"/>
                      <a:pt x="0" y="12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noFill/>
              <a:ln w="19050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Freeform 159">
                <a:extLst>
                  <a:ext uri="{FF2B5EF4-FFF2-40B4-BE49-F238E27FC236}">
                    <a16:creationId xmlns:a16="http://schemas.microsoft.com/office/drawing/2014/main" id="{85FB9063-1618-42C0-8DEF-6AC25ABDA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4788" y="2157413"/>
                <a:ext cx="66675" cy="130175"/>
              </a:xfrm>
              <a:custGeom>
                <a:avLst/>
                <a:gdLst>
                  <a:gd name="T0" fmla="*/ 0 w 15"/>
                  <a:gd name="T1" fmla="*/ 30 h 30"/>
                  <a:gd name="T2" fmla="*/ 15 w 15"/>
                  <a:gd name="T3" fmla="*/ 0 h 30"/>
                  <a:gd name="T4" fmla="*/ 1 w 15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30">
                    <a:moveTo>
                      <a:pt x="0" y="30"/>
                    </a:moveTo>
                    <a:cubicBezTo>
                      <a:pt x="8" y="30"/>
                      <a:pt x="15" y="12"/>
                      <a:pt x="15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noFill/>
              <a:ln w="19050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7366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50FCA2A-A0CC-4A15-973F-B2010C7472DF}"/>
              </a:ext>
            </a:extLst>
          </p:cNvPr>
          <p:cNvGrpSpPr/>
          <p:nvPr/>
        </p:nvGrpSpPr>
        <p:grpSpPr>
          <a:xfrm>
            <a:off x="5210180" y="495363"/>
            <a:ext cx="2010487" cy="799771"/>
            <a:chOff x="4867939" y="495363"/>
            <a:chExt cx="2010487" cy="79977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33A89-E214-4CC5-97C0-95723E729E3C}"/>
                </a:ext>
              </a:extLst>
            </p:cNvPr>
            <p:cNvSpPr/>
            <p:nvPr/>
          </p:nvSpPr>
          <p:spPr>
            <a:xfrm rot="5400000">
              <a:off x="5850324" y="930529"/>
              <a:ext cx="45719" cy="683491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8A993CE-C60B-44D1-AD46-A437EF0C5953}"/>
                </a:ext>
              </a:extLst>
            </p:cNvPr>
            <p:cNvGrpSpPr/>
            <p:nvPr/>
          </p:nvGrpSpPr>
          <p:grpSpPr>
            <a:xfrm>
              <a:off x="4867939" y="495363"/>
              <a:ext cx="2010487" cy="739138"/>
              <a:chOff x="4670704" y="495363"/>
              <a:chExt cx="2010487" cy="73913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F8F9BC-F42C-4B33-9380-F985B493DD5F}"/>
                  </a:ext>
                </a:extLst>
              </p:cNvPr>
              <p:cNvSpPr txBox="1"/>
              <p:nvPr/>
            </p:nvSpPr>
            <p:spPr>
              <a:xfrm>
                <a:off x="5093097" y="495363"/>
                <a:ext cx="11657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Roboto" panose="02000000000000000000" pitchFamily="2" charset="0"/>
                    <a:cs typeface="Open Sans Extrabold" panose="020B0906030804020204" pitchFamily="34" charset="0"/>
                  </a:rPr>
                  <a:t>MAP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42C9E2-8B35-47E8-B05C-847465275209}"/>
                  </a:ext>
                </a:extLst>
              </p:cNvPr>
              <p:cNvSpPr txBox="1"/>
              <p:nvPr/>
            </p:nvSpPr>
            <p:spPr>
              <a:xfrm>
                <a:off x="4670704" y="957502"/>
                <a:ext cx="20104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put your great subtitle here</a:t>
                </a:r>
              </a:p>
            </p:txBody>
          </p:sp>
        </p:grpSp>
      </p:grpSp>
      <p:sp>
        <p:nvSpPr>
          <p:cNvPr id="264" name="Freeform 282">
            <a:extLst>
              <a:ext uri="{FF2B5EF4-FFF2-40B4-BE49-F238E27FC236}">
                <a16:creationId xmlns:a16="http://schemas.microsoft.com/office/drawing/2014/main" id="{0DC63DF3-25EF-41E7-A44A-ACA1B193D3F2}"/>
              </a:ext>
            </a:extLst>
          </p:cNvPr>
          <p:cNvSpPr>
            <a:spLocks noChangeAspect="1"/>
          </p:cNvSpPr>
          <p:nvPr/>
        </p:nvSpPr>
        <p:spPr bwMode="gray">
          <a:xfrm>
            <a:off x="304464" y="1775735"/>
            <a:ext cx="6810507" cy="4006184"/>
          </a:xfrm>
          <a:custGeom>
            <a:avLst/>
            <a:gdLst/>
            <a:ahLst/>
            <a:cxnLst>
              <a:cxn ang="0">
                <a:pos x="3079" y="181"/>
              </a:cxn>
              <a:cxn ang="0">
                <a:pos x="2964" y="328"/>
              </a:cxn>
              <a:cxn ang="0">
                <a:pos x="2682" y="394"/>
              </a:cxn>
              <a:cxn ang="0">
                <a:pos x="2593" y="483"/>
              </a:cxn>
              <a:cxn ang="0">
                <a:pos x="2432" y="575"/>
              </a:cxn>
              <a:cxn ang="0">
                <a:pos x="2290" y="541"/>
              </a:cxn>
              <a:cxn ang="0">
                <a:pos x="2235" y="456"/>
              </a:cxn>
              <a:cxn ang="0">
                <a:pos x="2211" y="306"/>
              </a:cxn>
              <a:cxn ang="0">
                <a:pos x="2135" y="345"/>
              </a:cxn>
              <a:cxn ang="0">
                <a:pos x="2081" y="588"/>
              </a:cxn>
              <a:cxn ang="0">
                <a:pos x="2036" y="404"/>
              </a:cxn>
              <a:cxn ang="0">
                <a:pos x="2077" y="294"/>
              </a:cxn>
              <a:cxn ang="0">
                <a:pos x="2231" y="279"/>
              </a:cxn>
              <a:cxn ang="0">
                <a:pos x="2111" y="222"/>
              </a:cxn>
              <a:cxn ang="0">
                <a:pos x="2021" y="160"/>
              </a:cxn>
              <a:cxn ang="0">
                <a:pos x="1811" y="226"/>
              </a:cxn>
              <a:cxn ang="0">
                <a:pos x="1785" y="86"/>
              </a:cxn>
              <a:cxn ang="0">
                <a:pos x="1640" y="33"/>
              </a:cxn>
              <a:cxn ang="0">
                <a:pos x="888" y="36"/>
              </a:cxn>
              <a:cxn ang="0">
                <a:pos x="133" y="58"/>
              </a:cxn>
              <a:cxn ang="0">
                <a:pos x="101" y="150"/>
              </a:cxn>
              <a:cxn ang="0">
                <a:pos x="4" y="86"/>
              </a:cxn>
              <a:cxn ang="0">
                <a:pos x="46" y="225"/>
              </a:cxn>
              <a:cxn ang="0">
                <a:pos x="47" y="295"/>
              </a:cxn>
              <a:cxn ang="0">
                <a:pos x="27" y="576"/>
              </a:cxn>
              <a:cxn ang="0">
                <a:pos x="98" y="850"/>
              </a:cxn>
              <a:cxn ang="0">
                <a:pos x="130" y="886"/>
              </a:cxn>
              <a:cxn ang="0">
                <a:pos x="223" y="1056"/>
              </a:cxn>
              <a:cxn ang="0">
                <a:pos x="336" y="1131"/>
              </a:cxn>
              <a:cxn ang="0">
                <a:pos x="989" y="1276"/>
              </a:cxn>
              <a:cxn ang="0">
                <a:pos x="1294" y="1430"/>
              </a:cxn>
              <a:cxn ang="0">
                <a:pos x="1501" y="1624"/>
              </a:cxn>
              <a:cxn ang="0">
                <a:pos x="1515" y="1515"/>
              </a:cxn>
              <a:cxn ang="0">
                <a:pos x="1564" y="1480"/>
              </a:cxn>
              <a:cxn ang="0">
                <a:pos x="1629" y="1410"/>
              </a:cxn>
              <a:cxn ang="0">
                <a:pos x="1784" y="1405"/>
              </a:cxn>
              <a:cxn ang="0">
                <a:pos x="1912" y="1435"/>
              </a:cxn>
              <a:cxn ang="0">
                <a:pos x="1905" y="1382"/>
              </a:cxn>
              <a:cxn ang="0">
                <a:pos x="2012" y="1367"/>
              </a:cxn>
              <a:cxn ang="0">
                <a:pos x="2117" y="1377"/>
              </a:cxn>
              <a:cxn ang="0">
                <a:pos x="2264" y="1424"/>
              </a:cxn>
              <a:cxn ang="0">
                <a:pos x="2323" y="1587"/>
              </a:cxn>
              <a:cxn ang="0">
                <a:pos x="2409" y="1690"/>
              </a:cxn>
              <a:cxn ang="0">
                <a:pos x="2365" y="1348"/>
              </a:cxn>
              <a:cxn ang="0">
                <a:pos x="2446" y="1228"/>
              </a:cxn>
              <a:cxn ang="0">
                <a:pos x="2579" y="1118"/>
              </a:cxn>
              <a:cxn ang="0">
                <a:pos x="2645" y="1037"/>
              </a:cxn>
              <a:cxn ang="0">
                <a:pos x="2634" y="986"/>
              </a:cxn>
              <a:cxn ang="0">
                <a:pos x="2655" y="940"/>
              </a:cxn>
              <a:cxn ang="0">
                <a:pos x="2654" y="871"/>
              </a:cxn>
              <a:cxn ang="0">
                <a:pos x="2651" y="857"/>
              </a:cxn>
              <a:cxn ang="0">
                <a:pos x="2661" y="778"/>
              </a:cxn>
              <a:cxn ang="0">
                <a:pos x="2683" y="867"/>
              </a:cxn>
              <a:cxn ang="0">
                <a:pos x="2708" y="796"/>
              </a:cxn>
              <a:cxn ang="0">
                <a:pos x="2774" y="727"/>
              </a:cxn>
              <a:cxn ang="0">
                <a:pos x="2843" y="631"/>
              </a:cxn>
              <a:cxn ang="0">
                <a:pos x="3004" y="602"/>
              </a:cxn>
              <a:cxn ang="0">
                <a:pos x="2957" y="538"/>
              </a:cxn>
              <a:cxn ang="0">
                <a:pos x="3032" y="440"/>
              </a:cxn>
              <a:cxn ang="0">
                <a:pos x="3107" y="399"/>
              </a:cxn>
            </a:cxnLst>
            <a:rect l="0" t="0" r="r" b="b"/>
            <a:pathLst>
              <a:path w="3166" h="1693">
                <a:moveTo>
                  <a:pt x="3165" y="365"/>
                </a:moveTo>
                <a:lnTo>
                  <a:pt x="3158" y="364"/>
                </a:lnTo>
                <a:lnTo>
                  <a:pt x="3160" y="361"/>
                </a:lnTo>
                <a:lnTo>
                  <a:pt x="3162" y="355"/>
                </a:lnTo>
                <a:lnTo>
                  <a:pt x="3162" y="344"/>
                </a:lnTo>
                <a:lnTo>
                  <a:pt x="3161" y="339"/>
                </a:lnTo>
                <a:lnTo>
                  <a:pt x="3160" y="343"/>
                </a:lnTo>
                <a:lnTo>
                  <a:pt x="3155" y="343"/>
                </a:lnTo>
                <a:lnTo>
                  <a:pt x="3146" y="342"/>
                </a:lnTo>
                <a:lnTo>
                  <a:pt x="3138" y="335"/>
                </a:lnTo>
                <a:lnTo>
                  <a:pt x="3135" y="330"/>
                </a:lnTo>
                <a:lnTo>
                  <a:pt x="3134" y="326"/>
                </a:lnTo>
                <a:lnTo>
                  <a:pt x="3134" y="310"/>
                </a:lnTo>
                <a:lnTo>
                  <a:pt x="3119" y="302"/>
                </a:lnTo>
                <a:lnTo>
                  <a:pt x="3119" y="246"/>
                </a:lnTo>
                <a:lnTo>
                  <a:pt x="3119" y="195"/>
                </a:lnTo>
                <a:lnTo>
                  <a:pt x="3093" y="170"/>
                </a:lnTo>
                <a:lnTo>
                  <a:pt x="3086" y="170"/>
                </a:lnTo>
                <a:lnTo>
                  <a:pt x="3079" y="181"/>
                </a:lnTo>
                <a:lnTo>
                  <a:pt x="3061" y="184"/>
                </a:lnTo>
                <a:lnTo>
                  <a:pt x="3049" y="179"/>
                </a:lnTo>
                <a:lnTo>
                  <a:pt x="3047" y="176"/>
                </a:lnTo>
                <a:lnTo>
                  <a:pt x="3044" y="170"/>
                </a:lnTo>
                <a:lnTo>
                  <a:pt x="3037" y="163"/>
                </a:lnTo>
                <a:lnTo>
                  <a:pt x="3031" y="162"/>
                </a:lnTo>
                <a:lnTo>
                  <a:pt x="3025" y="166"/>
                </a:lnTo>
                <a:lnTo>
                  <a:pt x="2998" y="211"/>
                </a:lnTo>
                <a:lnTo>
                  <a:pt x="2994" y="235"/>
                </a:lnTo>
                <a:lnTo>
                  <a:pt x="2988" y="247"/>
                </a:lnTo>
                <a:lnTo>
                  <a:pt x="2987" y="253"/>
                </a:lnTo>
                <a:lnTo>
                  <a:pt x="2982" y="262"/>
                </a:lnTo>
                <a:lnTo>
                  <a:pt x="2979" y="269"/>
                </a:lnTo>
                <a:lnTo>
                  <a:pt x="2975" y="305"/>
                </a:lnTo>
                <a:lnTo>
                  <a:pt x="2974" y="307"/>
                </a:lnTo>
                <a:lnTo>
                  <a:pt x="2967" y="312"/>
                </a:lnTo>
                <a:lnTo>
                  <a:pt x="2964" y="317"/>
                </a:lnTo>
                <a:lnTo>
                  <a:pt x="2963" y="322"/>
                </a:lnTo>
                <a:lnTo>
                  <a:pt x="2964" y="328"/>
                </a:lnTo>
                <a:lnTo>
                  <a:pt x="2964" y="330"/>
                </a:lnTo>
                <a:lnTo>
                  <a:pt x="2957" y="327"/>
                </a:lnTo>
                <a:lnTo>
                  <a:pt x="2956" y="328"/>
                </a:lnTo>
                <a:lnTo>
                  <a:pt x="2956" y="334"/>
                </a:lnTo>
                <a:lnTo>
                  <a:pt x="2945" y="330"/>
                </a:lnTo>
                <a:lnTo>
                  <a:pt x="2936" y="333"/>
                </a:lnTo>
                <a:lnTo>
                  <a:pt x="2934" y="335"/>
                </a:lnTo>
                <a:lnTo>
                  <a:pt x="2921" y="337"/>
                </a:lnTo>
                <a:lnTo>
                  <a:pt x="2918" y="340"/>
                </a:lnTo>
                <a:lnTo>
                  <a:pt x="2912" y="356"/>
                </a:lnTo>
                <a:lnTo>
                  <a:pt x="2910" y="356"/>
                </a:lnTo>
                <a:lnTo>
                  <a:pt x="2812" y="356"/>
                </a:lnTo>
                <a:lnTo>
                  <a:pt x="2737" y="356"/>
                </a:lnTo>
                <a:lnTo>
                  <a:pt x="2722" y="356"/>
                </a:lnTo>
                <a:lnTo>
                  <a:pt x="2706" y="371"/>
                </a:lnTo>
                <a:lnTo>
                  <a:pt x="2687" y="382"/>
                </a:lnTo>
                <a:lnTo>
                  <a:pt x="2684" y="387"/>
                </a:lnTo>
                <a:lnTo>
                  <a:pt x="2683" y="388"/>
                </a:lnTo>
                <a:lnTo>
                  <a:pt x="2682" y="394"/>
                </a:lnTo>
                <a:lnTo>
                  <a:pt x="2676" y="404"/>
                </a:lnTo>
                <a:lnTo>
                  <a:pt x="2655" y="418"/>
                </a:lnTo>
                <a:lnTo>
                  <a:pt x="2651" y="423"/>
                </a:lnTo>
                <a:lnTo>
                  <a:pt x="2652" y="428"/>
                </a:lnTo>
                <a:lnTo>
                  <a:pt x="2660" y="428"/>
                </a:lnTo>
                <a:lnTo>
                  <a:pt x="2663" y="431"/>
                </a:lnTo>
                <a:lnTo>
                  <a:pt x="2662" y="436"/>
                </a:lnTo>
                <a:lnTo>
                  <a:pt x="2659" y="439"/>
                </a:lnTo>
                <a:lnTo>
                  <a:pt x="2655" y="437"/>
                </a:lnTo>
                <a:lnTo>
                  <a:pt x="2654" y="440"/>
                </a:lnTo>
                <a:lnTo>
                  <a:pt x="2655" y="442"/>
                </a:lnTo>
                <a:lnTo>
                  <a:pt x="2660" y="448"/>
                </a:lnTo>
                <a:lnTo>
                  <a:pt x="2661" y="458"/>
                </a:lnTo>
                <a:lnTo>
                  <a:pt x="2660" y="466"/>
                </a:lnTo>
                <a:lnTo>
                  <a:pt x="2643" y="468"/>
                </a:lnTo>
                <a:lnTo>
                  <a:pt x="2627" y="480"/>
                </a:lnTo>
                <a:lnTo>
                  <a:pt x="2617" y="484"/>
                </a:lnTo>
                <a:lnTo>
                  <a:pt x="2597" y="484"/>
                </a:lnTo>
                <a:lnTo>
                  <a:pt x="2593" y="483"/>
                </a:lnTo>
                <a:lnTo>
                  <a:pt x="2582" y="486"/>
                </a:lnTo>
                <a:lnTo>
                  <a:pt x="2575" y="480"/>
                </a:lnTo>
                <a:lnTo>
                  <a:pt x="2560" y="477"/>
                </a:lnTo>
                <a:lnTo>
                  <a:pt x="2553" y="477"/>
                </a:lnTo>
                <a:lnTo>
                  <a:pt x="2532" y="479"/>
                </a:lnTo>
                <a:lnTo>
                  <a:pt x="2511" y="484"/>
                </a:lnTo>
                <a:lnTo>
                  <a:pt x="2501" y="489"/>
                </a:lnTo>
                <a:lnTo>
                  <a:pt x="2504" y="499"/>
                </a:lnTo>
                <a:lnTo>
                  <a:pt x="2509" y="506"/>
                </a:lnTo>
                <a:lnTo>
                  <a:pt x="2511" y="518"/>
                </a:lnTo>
                <a:lnTo>
                  <a:pt x="2499" y="531"/>
                </a:lnTo>
                <a:lnTo>
                  <a:pt x="2495" y="536"/>
                </a:lnTo>
                <a:lnTo>
                  <a:pt x="2491" y="538"/>
                </a:lnTo>
                <a:lnTo>
                  <a:pt x="2488" y="539"/>
                </a:lnTo>
                <a:lnTo>
                  <a:pt x="2478" y="549"/>
                </a:lnTo>
                <a:lnTo>
                  <a:pt x="2461" y="560"/>
                </a:lnTo>
                <a:lnTo>
                  <a:pt x="2452" y="566"/>
                </a:lnTo>
                <a:lnTo>
                  <a:pt x="2441" y="568"/>
                </a:lnTo>
                <a:lnTo>
                  <a:pt x="2432" y="575"/>
                </a:lnTo>
                <a:lnTo>
                  <a:pt x="2419" y="582"/>
                </a:lnTo>
                <a:lnTo>
                  <a:pt x="2404" y="585"/>
                </a:lnTo>
                <a:lnTo>
                  <a:pt x="2386" y="593"/>
                </a:lnTo>
                <a:lnTo>
                  <a:pt x="2350" y="614"/>
                </a:lnTo>
                <a:lnTo>
                  <a:pt x="2334" y="614"/>
                </a:lnTo>
                <a:lnTo>
                  <a:pt x="2316" y="620"/>
                </a:lnTo>
                <a:lnTo>
                  <a:pt x="2296" y="618"/>
                </a:lnTo>
                <a:lnTo>
                  <a:pt x="2294" y="614"/>
                </a:lnTo>
                <a:lnTo>
                  <a:pt x="2286" y="614"/>
                </a:lnTo>
                <a:lnTo>
                  <a:pt x="2281" y="613"/>
                </a:lnTo>
                <a:lnTo>
                  <a:pt x="2274" y="607"/>
                </a:lnTo>
                <a:lnTo>
                  <a:pt x="2259" y="602"/>
                </a:lnTo>
                <a:lnTo>
                  <a:pt x="2264" y="595"/>
                </a:lnTo>
                <a:lnTo>
                  <a:pt x="2278" y="581"/>
                </a:lnTo>
                <a:lnTo>
                  <a:pt x="2278" y="570"/>
                </a:lnTo>
                <a:lnTo>
                  <a:pt x="2283" y="558"/>
                </a:lnTo>
                <a:lnTo>
                  <a:pt x="2289" y="553"/>
                </a:lnTo>
                <a:lnTo>
                  <a:pt x="2289" y="545"/>
                </a:lnTo>
                <a:lnTo>
                  <a:pt x="2290" y="541"/>
                </a:lnTo>
                <a:lnTo>
                  <a:pt x="2296" y="534"/>
                </a:lnTo>
                <a:lnTo>
                  <a:pt x="2308" y="534"/>
                </a:lnTo>
                <a:lnTo>
                  <a:pt x="2308" y="534"/>
                </a:lnTo>
                <a:lnTo>
                  <a:pt x="2316" y="507"/>
                </a:lnTo>
                <a:lnTo>
                  <a:pt x="2316" y="500"/>
                </a:lnTo>
                <a:lnTo>
                  <a:pt x="2315" y="502"/>
                </a:lnTo>
                <a:lnTo>
                  <a:pt x="2312" y="496"/>
                </a:lnTo>
                <a:lnTo>
                  <a:pt x="2308" y="489"/>
                </a:lnTo>
                <a:lnTo>
                  <a:pt x="2306" y="467"/>
                </a:lnTo>
                <a:lnTo>
                  <a:pt x="2305" y="456"/>
                </a:lnTo>
                <a:lnTo>
                  <a:pt x="2301" y="445"/>
                </a:lnTo>
                <a:lnTo>
                  <a:pt x="2289" y="425"/>
                </a:lnTo>
                <a:lnTo>
                  <a:pt x="2280" y="426"/>
                </a:lnTo>
                <a:lnTo>
                  <a:pt x="2263" y="434"/>
                </a:lnTo>
                <a:lnTo>
                  <a:pt x="2262" y="435"/>
                </a:lnTo>
                <a:lnTo>
                  <a:pt x="2256" y="451"/>
                </a:lnTo>
                <a:lnTo>
                  <a:pt x="2248" y="456"/>
                </a:lnTo>
                <a:lnTo>
                  <a:pt x="2242" y="458"/>
                </a:lnTo>
                <a:lnTo>
                  <a:pt x="2235" y="456"/>
                </a:lnTo>
                <a:lnTo>
                  <a:pt x="2232" y="451"/>
                </a:lnTo>
                <a:lnTo>
                  <a:pt x="2235" y="442"/>
                </a:lnTo>
                <a:lnTo>
                  <a:pt x="2240" y="432"/>
                </a:lnTo>
                <a:lnTo>
                  <a:pt x="2254" y="421"/>
                </a:lnTo>
                <a:lnTo>
                  <a:pt x="2258" y="412"/>
                </a:lnTo>
                <a:lnTo>
                  <a:pt x="2264" y="404"/>
                </a:lnTo>
                <a:lnTo>
                  <a:pt x="2267" y="398"/>
                </a:lnTo>
                <a:lnTo>
                  <a:pt x="2267" y="388"/>
                </a:lnTo>
                <a:lnTo>
                  <a:pt x="2263" y="367"/>
                </a:lnTo>
                <a:lnTo>
                  <a:pt x="2259" y="360"/>
                </a:lnTo>
                <a:lnTo>
                  <a:pt x="2259" y="353"/>
                </a:lnTo>
                <a:lnTo>
                  <a:pt x="2262" y="349"/>
                </a:lnTo>
                <a:lnTo>
                  <a:pt x="2263" y="348"/>
                </a:lnTo>
                <a:lnTo>
                  <a:pt x="2257" y="334"/>
                </a:lnTo>
                <a:lnTo>
                  <a:pt x="2251" y="328"/>
                </a:lnTo>
                <a:lnTo>
                  <a:pt x="2235" y="323"/>
                </a:lnTo>
                <a:lnTo>
                  <a:pt x="2229" y="318"/>
                </a:lnTo>
                <a:lnTo>
                  <a:pt x="2225" y="316"/>
                </a:lnTo>
                <a:lnTo>
                  <a:pt x="2211" y="306"/>
                </a:lnTo>
                <a:lnTo>
                  <a:pt x="2206" y="303"/>
                </a:lnTo>
                <a:lnTo>
                  <a:pt x="2199" y="305"/>
                </a:lnTo>
                <a:lnTo>
                  <a:pt x="2198" y="302"/>
                </a:lnTo>
                <a:lnTo>
                  <a:pt x="2186" y="299"/>
                </a:lnTo>
                <a:lnTo>
                  <a:pt x="2175" y="300"/>
                </a:lnTo>
                <a:lnTo>
                  <a:pt x="2170" y="307"/>
                </a:lnTo>
                <a:lnTo>
                  <a:pt x="2170" y="312"/>
                </a:lnTo>
                <a:lnTo>
                  <a:pt x="2171" y="318"/>
                </a:lnTo>
                <a:lnTo>
                  <a:pt x="2176" y="324"/>
                </a:lnTo>
                <a:lnTo>
                  <a:pt x="2173" y="327"/>
                </a:lnTo>
                <a:lnTo>
                  <a:pt x="2160" y="333"/>
                </a:lnTo>
                <a:lnTo>
                  <a:pt x="2151" y="334"/>
                </a:lnTo>
                <a:lnTo>
                  <a:pt x="2150" y="349"/>
                </a:lnTo>
                <a:lnTo>
                  <a:pt x="2149" y="360"/>
                </a:lnTo>
                <a:lnTo>
                  <a:pt x="2144" y="361"/>
                </a:lnTo>
                <a:lnTo>
                  <a:pt x="2140" y="367"/>
                </a:lnTo>
                <a:lnTo>
                  <a:pt x="2139" y="364"/>
                </a:lnTo>
                <a:lnTo>
                  <a:pt x="2138" y="351"/>
                </a:lnTo>
                <a:lnTo>
                  <a:pt x="2135" y="345"/>
                </a:lnTo>
                <a:lnTo>
                  <a:pt x="2130" y="349"/>
                </a:lnTo>
                <a:lnTo>
                  <a:pt x="2125" y="355"/>
                </a:lnTo>
                <a:lnTo>
                  <a:pt x="2112" y="362"/>
                </a:lnTo>
                <a:lnTo>
                  <a:pt x="2109" y="372"/>
                </a:lnTo>
                <a:lnTo>
                  <a:pt x="2104" y="378"/>
                </a:lnTo>
                <a:lnTo>
                  <a:pt x="2104" y="389"/>
                </a:lnTo>
                <a:lnTo>
                  <a:pt x="2103" y="396"/>
                </a:lnTo>
                <a:lnTo>
                  <a:pt x="2102" y="408"/>
                </a:lnTo>
                <a:lnTo>
                  <a:pt x="2103" y="412"/>
                </a:lnTo>
                <a:lnTo>
                  <a:pt x="2097" y="416"/>
                </a:lnTo>
                <a:lnTo>
                  <a:pt x="2095" y="435"/>
                </a:lnTo>
                <a:lnTo>
                  <a:pt x="2090" y="457"/>
                </a:lnTo>
                <a:lnTo>
                  <a:pt x="2097" y="480"/>
                </a:lnTo>
                <a:lnTo>
                  <a:pt x="2103" y="490"/>
                </a:lnTo>
                <a:lnTo>
                  <a:pt x="2106" y="499"/>
                </a:lnTo>
                <a:lnTo>
                  <a:pt x="2104" y="533"/>
                </a:lnTo>
                <a:lnTo>
                  <a:pt x="2095" y="559"/>
                </a:lnTo>
                <a:lnTo>
                  <a:pt x="2084" y="580"/>
                </a:lnTo>
                <a:lnTo>
                  <a:pt x="2081" y="588"/>
                </a:lnTo>
                <a:lnTo>
                  <a:pt x="2068" y="597"/>
                </a:lnTo>
                <a:lnTo>
                  <a:pt x="2054" y="606"/>
                </a:lnTo>
                <a:lnTo>
                  <a:pt x="2046" y="606"/>
                </a:lnTo>
                <a:lnTo>
                  <a:pt x="2039" y="602"/>
                </a:lnTo>
                <a:lnTo>
                  <a:pt x="2034" y="601"/>
                </a:lnTo>
                <a:lnTo>
                  <a:pt x="2032" y="595"/>
                </a:lnTo>
                <a:lnTo>
                  <a:pt x="2028" y="582"/>
                </a:lnTo>
                <a:lnTo>
                  <a:pt x="2020" y="560"/>
                </a:lnTo>
                <a:lnTo>
                  <a:pt x="2020" y="545"/>
                </a:lnTo>
                <a:lnTo>
                  <a:pt x="2020" y="533"/>
                </a:lnTo>
                <a:lnTo>
                  <a:pt x="2020" y="525"/>
                </a:lnTo>
                <a:lnTo>
                  <a:pt x="2016" y="506"/>
                </a:lnTo>
                <a:lnTo>
                  <a:pt x="2015" y="490"/>
                </a:lnTo>
                <a:lnTo>
                  <a:pt x="2018" y="477"/>
                </a:lnTo>
                <a:lnTo>
                  <a:pt x="2027" y="456"/>
                </a:lnTo>
                <a:lnTo>
                  <a:pt x="2027" y="442"/>
                </a:lnTo>
                <a:lnTo>
                  <a:pt x="2030" y="432"/>
                </a:lnTo>
                <a:lnTo>
                  <a:pt x="2036" y="413"/>
                </a:lnTo>
                <a:lnTo>
                  <a:pt x="2036" y="404"/>
                </a:lnTo>
                <a:lnTo>
                  <a:pt x="2038" y="391"/>
                </a:lnTo>
                <a:lnTo>
                  <a:pt x="2043" y="378"/>
                </a:lnTo>
                <a:lnTo>
                  <a:pt x="2053" y="362"/>
                </a:lnTo>
                <a:lnTo>
                  <a:pt x="2060" y="344"/>
                </a:lnTo>
                <a:lnTo>
                  <a:pt x="2058" y="334"/>
                </a:lnTo>
                <a:lnTo>
                  <a:pt x="2044" y="350"/>
                </a:lnTo>
                <a:lnTo>
                  <a:pt x="2043" y="359"/>
                </a:lnTo>
                <a:lnTo>
                  <a:pt x="2041" y="367"/>
                </a:lnTo>
                <a:lnTo>
                  <a:pt x="2034" y="369"/>
                </a:lnTo>
                <a:lnTo>
                  <a:pt x="2011" y="389"/>
                </a:lnTo>
                <a:lnTo>
                  <a:pt x="2011" y="385"/>
                </a:lnTo>
                <a:lnTo>
                  <a:pt x="2018" y="369"/>
                </a:lnTo>
                <a:lnTo>
                  <a:pt x="2021" y="364"/>
                </a:lnTo>
                <a:lnTo>
                  <a:pt x="2027" y="359"/>
                </a:lnTo>
                <a:lnTo>
                  <a:pt x="2034" y="346"/>
                </a:lnTo>
                <a:lnTo>
                  <a:pt x="2057" y="308"/>
                </a:lnTo>
                <a:lnTo>
                  <a:pt x="2066" y="296"/>
                </a:lnTo>
                <a:lnTo>
                  <a:pt x="2070" y="297"/>
                </a:lnTo>
                <a:lnTo>
                  <a:pt x="2077" y="294"/>
                </a:lnTo>
                <a:lnTo>
                  <a:pt x="2085" y="287"/>
                </a:lnTo>
                <a:lnTo>
                  <a:pt x="2084" y="307"/>
                </a:lnTo>
                <a:lnTo>
                  <a:pt x="2090" y="306"/>
                </a:lnTo>
                <a:lnTo>
                  <a:pt x="2107" y="287"/>
                </a:lnTo>
                <a:lnTo>
                  <a:pt x="2120" y="284"/>
                </a:lnTo>
                <a:lnTo>
                  <a:pt x="2136" y="281"/>
                </a:lnTo>
                <a:lnTo>
                  <a:pt x="2144" y="273"/>
                </a:lnTo>
                <a:lnTo>
                  <a:pt x="2155" y="270"/>
                </a:lnTo>
                <a:lnTo>
                  <a:pt x="2167" y="274"/>
                </a:lnTo>
                <a:lnTo>
                  <a:pt x="2178" y="279"/>
                </a:lnTo>
                <a:lnTo>
                  <a:pt x="2181" y="281"/>
                </a:lnTo>
                <a:lnTo>
                  <a:pt x="2184" y="286"/>
                </a:lnTo>
                <a:lnTo>
                  <a:pt x="2193" y="286"/>
                </a:lnTo>
                <a:lnTo>
                  <a:pt x="2194" y="279"/>
                </a:lnTo>
                <a:lnTo>
                  <a:pt x="2197" y="275"/>
                </a:lnTo>
                <a:lnTo>
                  <a:pt x="2202" y="278"/>
                </a:lnTo>
                <a:lnTo>
                  <a:pt x="2205" y="284"/>
                </a:lnTo>
                <a:lnTo>
                  <a:pt x="2224" y="279"/>
                </a:lnTo>
                <a:lnTo>
                  <a:pt x="2231" y="279"/>
                </a:lnTo>
                <a:lnTo>
                  <a:pt x="2231" y="278"/>
                </a:lnTo>
                <a:lnTo>
                  <a:pt x="2230" y="275"/>
                </a:lnTo>
                <a:lnTo>
                  <a:pt x="2225" y="272"/>
                </a:lnTo>
                <a:lnTo>
                  <a:pt x="2221" y="267"/>
                </a:lnTo>
                <a:lnTo>
                  <a:pt x="2215" y="263"/>
                </a:lnTo>
                <a:lnTo>
                  <a:pt x="2215" y="252"/>
                </a:lnTo>
                <a:lnTo>
                  <a:pt x="2213" y="246"/>
                </a:lnTo>
                <a:lnTo>
                  <a:pt x="2211" y="242"/>
                </a:lnTo>
                <a:lnTo>
                  <a:pt x="2209" y="238"/>
                </a:lnTo>
                <a:lnTo>
                  <a:pt x="2202" y="238"/>
                </a:lnTo>
                <a:lnTo>
                  <a:pt x="2187" y="240"/>
                </a:lnTo>
                <a:lnTo>
                  <a:pt x="2179" y="238"/>
                </a:lnTo>
                <a:lnTo>
                  <a:pt x="2171" y="233"/>
                </a:lnTo>
                <a:lnTo>
                  <a:pt x="2171" y="222"/>
                </a:lnTo>
                <a:lnTo>
                  <a:pt x="2168" y="216"/>
                </a:lnTo>
                <a:lnTo>
                  <a:pt x="2160" y="216"/>
                </a:lnTo>
                <a:lnTo>
                  <a:pt x="2150" y="221"/>
                </a:lnTo>
                <a:lnTo>
                  <a:pt x="2141" y="224"/>
                </a:lnTo>
                <a:lnTo>
                  <a:pt x="2111" y="222"/>
                </a:lnTo>
                <a:lnTo>
                  <a:pt x="2101" y="229"/>
                </a:lnTo>
                <a:lnTo>
                  <a:pt x="2092" y="232"/>
                </a:lnTo>
                <a:lnTo>
                  <a:pt x="2085" y="240"/>
                </a:lnTo>
                <a:lnTo>
                  <a:pt x="2080" y="242"/>
                </a:lnTo>
                <a:lnTo>
                  <a:pt x="2055" y="237"/>
                </a:lnTo>
                <a:lnTo>
                  <a:pt x="2047" y="238"/>
                </a:lnTo>
                <a:lnTo>
                  <a:pt x="2036" y="227"/>
                </a:lnTo>
                <a:lnTo>
                  <a:pt x="2030" y="217"/>
                </a:lnTo>
                <a:lnTo>
                  <a:pt x="2011" y="208"/>
                </a:lnTo>
                <a:lnTo>
                  <a:pt x="1995" y="210"/>
                </a:lnTo>
                <a:lnTo>
                  <a:pt x="1990" y="209"/>
                </a:lnTo>
                <a:lnTo>
                  <a:pt x="1983" y="216"/>
                </a:lnTo>
                <a:lnTo>
                  <a:pt x="1982" y="213"/>
                </a:lnTo>
                <a:lnTo>
                  <a:pt x="1983" y="200"/>
                </a:lnTo>
                <a:lnTo>
                  <a:pt x="1988" y="194"/>
                </a:lnTo>
                <a:lnTo>
                  <a:pt x="1995" y="190"/>
                </a:lnTo>
                <a:lnTo>
                  <a:pt x="2011" y="171"/>
                </a:lnTo>
                <a:lnTo>
                  <a:pt x="2020" y="165"/>
                </a:lnTo>
                <a:lnTo>
                  <a:pt x="2021" y="160"/>
                </a:lnTo>
                <a:lnTo>
                  <a:pt x="2018" y="159"/>
                </a:lnTo>
                <a:lnTo>
                  <a:pt x="2007" y="160"/>
                </a:lnTo>
                <a:lnTo>
                  <a:pt x="1996" y="163"/>
                </a:lnTo>
                <a:lnTo>
                  <a:pt x="1985" y="170"/>
                </a:lnTo>
                <a:lnTo>
                  <a:pt x="1969" y="179"/>
                </a:lnTo>
                <a:lnTo>
                  <a:pt x="1958" y="193"/>
                </a:lnTo>
                <a:lnTo>
                  <a:pt x="1947" y="199"/>
                </a:lnTo>
                <a:lnTo>
                  <a:pt x="1936" y="208"/>
                </a:lnTo>
                <a:lnTo>
                  <a:pt x="1921" y="211"/>
                </a:lnTo>
                <a:lnTo>
                  <a:pt x="1909" y="215"/>
                </a:lnTo>
                <a:lnTo>
                  <a:pt x="1890" y="229"/>
                </a:lnTo>
                <a:lnTo>
                  <a:pt x="1877" y="230"/>
                </a:lnTo>
                <a:lnTo>
                  <a:pt x="1856" y="227"/>
                </a:lnTo>
                <a:lnTo>
                  <a:pt x="1853" y="232"/>
                </a:lnTo>
                <a:lnTo>
                  <a:pt x="1851" y="230"/>
                </a:lnTo>
                <a:lnTo>
                  <a:pt x="1854" y="219"/>
                </a:lnTo>
                <a:lnTo>
                  <a:pt x="1854" y="209"/>
                </a:lnTo>
                <a:lnTo>
                  <a:pt x="1848" y="203"/>
                </a:lnTo>
                <a:lnTo>
                  <a:pt x="1811" y="226"/>
                </a:lnTo>
                <a:lnTo>
                  <a:pt x="1799" y="229"/>
                </a:lnTo>
                <a:lnTo>
                  <a:pt x="1790" y="227"/>
                </a:lnTo>
                <a:lnTo>
                  <a:pt x="1785" y="221"/>
                </a:lnTo>
                <a:lnTo>
                  <a:pt x="1792" y="213"/>
                </a:lnTo>
                <a:lnTo>
                  <a:pt x="1831" y="179"/>
                </a:lnTo>
                <a:lnTo>
                  <a:pt x="1872" y="145"/>
                </a:lnTo>
                <a:lnTo>
                  <a:pt x="1892" y="138"/>
                </a:lnTo>
                <a:lnTo>
                  <a:pt x="1915" y="118"/>
                </a:lnTo>
                <a:lnTo>
                  <a:pt x="1910" y="118"/>
                </a:lnTo>
                <a:lnTo>
                  <a:pt x="1896" y="111"/>
                </a:lnTo>
                <a:lnTo>
                  <a:pt x="1870" y="111"/>
                </a:lnTo>
                <a:lnTo>
                  <a:pt x="1853" y="103"/>
                </a:lnTo>
                <a:lnTo>
                  <a:pt x="1844" y="104"/>
                </a:lnTo>
                <a:lnTo>
                  <a:pt x="1831" y="111"/>
                </a:lnTo>
                <a:lnTo>
                  <a:pt x="1824" y="112"/>
                </a:lnTo>
                <a:lnTo>
                  <a:pt x="1812" y="106"/>
                </a:lnTo>
                <a:lnTo>
                  <a:pt x="1805" y="96"/>
                </a:lnTo>
                <a:lnTo>
                  <a:pt x="1792" y="92"/>
                </a:lnTo>
                <a:lnTo>
                  <a:pt x="1785" y="86"/>
                </a:lnTo>
                <a:lnTo>
                  <a:pt x="1776" y="84"/>
                </a:lnTo>
                <a:lnTo>
                  <a:pt x="1772" y="81"/>
                </a:lnTo>
                <a:lnTo>
                  <a:pt x="1765" y="74"/>
                </a:lnTo>
                <a:lnTo>
                  <a:pt x="1757" y="68"/>
                </a:lnTo>
                <a:lnTo>
                  <a:pt x="1747" y="64"/>
                </a:lnTo>
                <a:lnTo>
                  <a:pt x="1721" y="63"/>
                </a:lnTo>
                <a:lnTo>
                  <a:pt x="1713" y="68"/>
                </a:lnTo>
                <a:lnTo>
                  <a:pt x="1702" y="68"/>
                </a:lnTo>
                <a:lnTo>
                  <a:pt x="1695" y="66"/>
                </a:lnTo>
                <a:lnTo>
                  <a:pt x="1695" y="64"/>
                </a:lnTo>
                <a:lnTo>
                  <a:pt x="1693" y="63"/>
                </a:lnTo>
                <a:lnTo>
                  <a:pt x="1679" y="59"/>
                </a:lnTo>
                <a:lnTo>
                  <a:pt x="1675" y="55"/>
                </a:lnTo>
                <a:lnTo>
                  <a:pt x="1665" y="58"/>
                </a:lnTo>
                <a:lnTo>
                  <a:pt x="1661" y="58"/>
                </a:lnTo>
                <a:lnTo>
                  <a:pt x="1660" y="55"/>
                </a:lnTo>
                <a:lnTo>
                  <a:pt x="1651" y="57"/>
                </a:lnTo>
                <a:lnTo>
                  <a:pt x="1643" y="34"/>
                </a:lnTo>
                <a:lnTo>
                  <a:pt x="1640" y="33"/>
                </a:lnTo>
                <a:lnTo>
                  <a:pt x="1629" y="1"/>
                </a:lnTo>
                <a:lnTo>
                  <a:pt x="1622" y="0"/>
                </a:lnTo>
                <a:lnTo>
                  <a:pt x="1617" y="0"/>
                </a:lnTo>
                <a:lnTo>
                  <a:pt x="1617" y="36"/>
                </a:lnTo>
                <a:lnTo>
                  <a:pt x="1558" y="36"/>
                </a:lnTo>
                <a:lnTo>
                  <a:pt x="1503" y="36"/>
                </a:lnTo>
                <a:lnTo>
                  <a:pt x="1503" y="36"/>
                </a:lnTo>
                <a:lnTo>
                  <a:pt x="1491" y="36"/>
                </a:lnTo>
                <a:lnTo>
                  <a:pt x="1445" y="36"/>
                </a:lnTo>
                <a:lnTo>
                  <a:pt x="1397" y="36"/>
                </a:lnTo>
                <a:lnTo>
                  <a:pt x="1344" y="36"/>
                </a:lnTo>
                <a:lnTo>
                  <a:pt x="1294" y="36"/>
                </a:lnTo>
                <a:lnTo>
                  <a:pt x="1277" y="36"/>
                </a:lnTo>
                <a:lnTo>
                  <a:pt x="1130" y="36"/>
                </a:lnTo>
                <a:lnTo>
                  <a:pt x="1086" y="36"/>
                </a:lnTo>
                <a:lnTo>
                  <a:pt x="1032" y="36"/>
                </a:lnTo>
                <a:lnTo>
                  <a:pt x="983" y="36"/>
                </a:lnTo>
                <a:lnTo>
                  <a:pt x="936" y="36"/>
                </a:lnTo>
                <a:lnTo>
                  <a:pt x="888" y="36"/>
                </a:lnTo>
                <a:lnTo>
                  <a:pt x="834" y="36"/>
                </a:lnTo>
                <a:lnTo>
                  <a:pt x="802" y="36"/>
                </a:lnTo>
                <a:lnTo>
                  <a:pt x="753" y="34"/>
                </a:lnTo>
                <a:lnTo>
                  <a:pt x="699" y="34"/>
                </a:lnTo>
                <a:lnTo>
                  <a:pt x="649" y="34"/>
                </a:lnTo>
                <a:lnTo>
                  <a:pt x="580" y="34"/>
                </a:lnTo>
                <a:lnTo>
                  <a:pt x="471" y="34"/>
                </a:lnTo>
                <a:lnTo>
                  <a:pt x="418" y="34"/>
                </a:lnTo>
                <a:lnTo>
                  <a:pt x="365" y="34"/>
                </a:lnTo>
                <a:lnTo>
                  <a:pt x="320" y="34"/>
                </a:lnTo>
                <a:lnTo>
                  <a:pt x="270" y="34"/>
                </a:lnTo>
                <a:lnTo>
                  <a:pt x="218" y="34"/>
                </a:lnTo>
                <a:lnTo>
                  <a:pt x="167" y="34"/>
                </a:lnTo>
                <a:lnTo>
                  <a:pt x="105" y="34"/>
                </a:lnTo>
                <a:lnTo>
                  <a:pt x="108" y="43"/>
                </a:lnTo>
                <a:lnTo>
                  <a:pt x="113" y="50"/>
                </a:lnTo>
                <a:lnTo>
                  <a:pt x="121" y="50"/>
                </a:lnTo>
                <a:lnTo>
                  <a:pt x="129" y="53"/>
                </a:lnTo>
                <a:lnTo>
                  <a:pt x="133" y="58"/>
                </a:lnTo>
                <a:lnTo>
                  <a:pt x="132" y="59"/>
                </a:lnTo>
                <a:lnTo>
                  <a:pt x="128" y="57"/>
                </a:lnTo>
                <a:lnTo>
                  <a:pt x="124" y="58"/>
                </a:lnTo>
                <a:lnTo>
                  <a:pt x="124" y="66"/>
                </a:lnTo>
                <a:lnTo>
                  <a:pt x="119" y="74"/>
                </a:lnTo>
                <a:lnTo>
                  <a:pt x="116" y="75"/>
                </a:lnTo>
                <a:lnTo>
                  <a:pt x="116" y="76"/>
                </a:lnTo>
                <a:lnTo>
                  <a:pt x="122" y="81"/>
                </a:lnTo>
                <a:lnTo>
                  <a:pt x="127" y="84"/>
                </a:lnTo>
                <a:lnTo>
                  <a:pt x="128" y="87"/>
                </a:lnTo>
                <a:lnTo>
                  <a:pt x="133" y="103"/>
                </a:lnTo>
                <a:lnTo>
                  <a:pt x="133" y="119"/>
                </a:lnTo>
                <a:lnTo>
                  <a:pt x="132" y="133"/>
                </a:lnTo>
                <a:lnTo>
                  <a:pt x="130" y="133"/>
                </a:lnTo>
                <a:lnTo>
                  <a:pt x="127" y="125"/>
                </a:lnTo>
                <a:lnTo>
                  <a:pt x="124" y="125"/>
                </a:lnTo>
                <a:lnTo>
                  <a:pt x="118" y="127"/>
                </a:lnTo>
                <a:lnTo>
                  <a:pt x="111" y="143"/>
                </a:lnTo>
                <a:lnTo>
                  <a:pt x="101" y="150"/>
                </a:lnTo>
                <a:lnTo>
                  <a:pt x="98" y="155"/>
                </a:lnTo>
                <a:lnTo>
                  <a:pt x="101" y="156"/>
                </a:lnTo>
                <a:lnTo>
                  <a:pt x="101" y="162"/>
                </a:lnTo>
                <a:lnTo>
                  <a:pt x="92" y="162"/>
                </a:lnTo>
                <a:lnTo>
                  <a:pt x="92" y="151"/>
                </a:lnTo>
                <a:lnTo>
                  <a:pt x="101" y="130"/>
                </a:lnTo>
                <a:lnTo>
                  <a:pt x="103" y="127"/>
                </a:lnTo>
                <a:lnTo>
                  <a:pt x="109" y="124"/>
                </a:lnTo>
                <a:lnTo>
                  <a:pt x="111" y="122"/>
                </a:lnTo>
                <a:lnTo>
                  <a:pt x="112" y="112"/>
                </a:lnTo>
                <a:lnTo>
                  <a:pt x="109" y="104"/>
                </a:lnTo>
                <a:lnTo>
                  <a:pt x="98" y="106"/>
                </a:lnTo>
                <a:lnTo>
                  <a:pt x="84" y="100"/>
                </a:lnTo>
                <a:lnTo>
                  <a:pt x="70" y="101"/>
                </a:lnTo>
                <a:lnTo>
                  <a:pt x="58" y="98"/>
                </a:lnTo>
                <a:lnTo>
                  <a:pt x="48" y="98"/>
                </a:lnTo>
                <a:lnTo>
                  <a:pt x="19" y="87"/>
                </a:lnTo>
                <a:lnTo>
                  <a:pt x="9" y="81"/>
                </a:lnTo>
                <a:lnTo>
                  <a:pt x="4" y="86"/>
                </a:lnTo>
                <a:lnTo>
                  <a:pt x="1" y="96"/>
                </a:lnTo>
                <a:lnTo>
                  <a:pt x="0" y="106"/>
                </a:lnTo>
                <a:lnTo>
                  <a:pt x="3" y="113"/>
                </a:lnTo>
                <a:lnTo>
                  <a:pt x="6" y="122"/>
                </a:lnTo>
                <a:lnTo>
                  <a:pt x="15" y="131"/>
                </a:lnTo>
                <a:lnTo>
                  <a:pt x="21" y="147"/>
                </a:lnTo>
                <a:lnTo>
                  <a:pt x="28" y="181"/>
                </a:lnTo>
                <a:lnTo>
                  <a:pt x="32" y="193"/>
                </a:lnTo>
                <a:lnTo>
                  <a:pt x="33" y="194"/>
                </a:lnTo>
                <a:lnTo>
                  <a:pt x="38" y="188"/>
                </a:lnTo>
                <a:lnTo>
                  <a:pt x="42" y="193"/>
                </a:lnTo>
                <a:lnTo>
                  <a:pt x="41" y="199"/>
                </a:lnTo>
                <a:lnTo>
                  <a:pt x="37" y="205"/>
                </a:lnTo>
                <a:lnTo>
                  <a:pt x="37" y="211"/>
                </a:lnTo>
                <a:lnTo>
                  <a:pt x="38" y="215"/>
                </a:lnTo>
                <a:lnTo>
                  <a:pt x="42" y="216"/>
                </a:lnTo>
                <a:lnTo>
                  <a:pt x="46" y="215"/>
                </a:lnTo>
                <a:lnTo>
                  <a:pt x="47" y="217"/>
                </a:lnTo>
                <a:lnTo>
                  <a:pt x="46" y="225"/>
                </a:lnTo>
                <a:lnTo>
                  <a:pt x="47" y="236"/>
                </a:lnTo>
                <a:lnTo>
                  <a:pt x="46" y="240"/>
                </a:lnTo>
                <a:lnTo>
                  <a:pt x="43" y="238"/>
                </a:lnTo>
                <a:lnTo>
                  <a:pt x="42" y="229"/>
                </a:lnTo>
                <a:lnTo>
                  <a:pt x="38" y="225"/>
                </a:lnTo>
                <a:lnTo>
                  <a:pt x="37" y="238"/>
                </a:lnTo>
                <a:lnTo>
                  <a:pt x="39" y="246"/>
                </a:lnTo>
                <a:lnTo>
                  <a:pt x="47" y="252"/>
                </a:lnTo>
                <a:lnTo>
                  <a:pt x="68" y="251"/>
                </a:lnTo>
                <a:lnTo>
                  <a:pt x="74" y="257"/>
                </a:lnTo>
                <a:lnTo>
                  <a:pt x="81" y="260"/>
                </a:lnTo>
                <a:lnTo>
                  <a:pt x="80" y="264"/>
                </a:lnTo>
                <a:lnTo>
                  <a:pt x="68" y="259"/>
                </a:lnTo>
                <a:lnTo>
                  <a:pt x="48" y="262"/>
                </a:lnTo>
                <a:lnTo>
                  <a:pt x="46" y="264"/>
                </a:lnTo>
                <a:lnTo>
                  <a:pt x="44" y="269"/>
                </a:lnTo>
                <a:lnTo>
                  <a:pt x="43" y="285"/>
                </a:lnTo>
                <a:lnTo>
                  <a:pt x="43" y="291"/>
                </a:lnTo>
                <a:lnTo>
                  <a:pt x="47" y="295"/>
                </a:lnTo>
                <a:lnTo>
                  <a:pt x="44" y="301"/>
                </a:lnTo>
                <a:lnTo>
                  <a:pt x="46" y="312"/>
                </a:lnTo>
                <a:lnTo>
                  <a:pt x="42" y="321"/>
                </a:lnTo>
                <a:lnTo>
                  <a:pt x="41" y="353"/>
                </a:lnTo>
                <a:lnTo>
                  <a:pt x="37" y="366"/>
                </a:lnTo>
                <a:lnTo>
                  <a:pt x="38" y="409"/>
                </a:lnTo>
                <a:lnTo>
                  <a:pt x="36" y="419"/>
                </a:lnTo>
                <a:lnTo>
                  <a:pt x="36" y="431"/>
                </a:lnTo>
                <a:lnTo>
                  <a:pt x="30" y="457"/>
                </a:lnTo>
                <a:lnTo>
                  <a:pt x="28" y="464"/>
                </a:lnTo>
                <a:lnTo>
                  <a:pt x="30" y="466"/>
                </a:lnTo>
                <a:lnTo>
                  <a:pt x="31" y="466"/>
                </a:lnTo>
                <a:lnTo>
                  <a:pt x="32" y="474"/>
                </a:lnTo>
                <a:lnTo>
                  <a:pt x="26" y="478"/>
                </a:lnTo>
                <a:lnTo>
                  <a:pt x="20" y="488"/>
                </a:lnTo>
                <a:lnTo>
                  <a:pt x="15" y="515"/>
                </a:lnTo>
                <a:lnTo>
                  <a:pt x="17" y="529"/>
                </a:lnTo>
                <a:lnTo>
                  <a:pt x="20" y="555"/>
                </a:lnTo>
                <a:lnTo>
                  <a:pt x="27" y="576"/>
                </a:lnTo>
                <a:lnTo>
                  <a:pt x="28" y="580"/>
                </a:lnTo>
                <a:lnTo>
                  <a:pt x="31" y="590"/>
                </a:lnTo>
                <a:lnTo>
                  <a:pt x="39" y="624"/>
                </a:lnTo>
                <a:lnTo>
                  <a:pt x="36" y="646"/>
                </a:lnTo>
                <a:lnTo>
                  <a:pt x="36" y="667"/>
                </a:lnTo>
                <a:lnTo>
                  <a:pt x="30" y="678"/>
                </a:lnTo>
                <a:lnTo>
                  <a:pt x="22" y="688"/>
                </a:lnTo>
                <a:lnTo>
                  <a:pt x="22" y="697"/>
                </a:lnTo>
                <a:lnTo>
                  <a:pt x="24" y="701"/>
                </a:lnTo>
                <a:lnTo>
                  <a:pt x="30" y="706"/>
                </a:lnTo>
                <a:lnTo>
                  <a:pt x="54" y="747"/>
                </a:lnTo>
                <a:lnTo>
                  <a:pt x="55" y="752"/>
                </a:lnTo>
                <a:lnTo>
                  <a:pt x="54" y="758"/>
                </a:lnTo>
                <a:lnTo>
                  <a:pt x="54" y="769"/>
                </a:lnTo>
                <a:lnTo>
                  <a:pt x="63" y="806"/>
                </a:lnTo>
                <a:lnTo>
                  <a:pt x="69" y="813"/>
                </a:lnTo>
                <a:lnTo>
                  <a:pt x="78" y="824"/>
                </a:lnTo>
                <a:lnTo>
                  <a:pt x="95" y="841"/>
                </a:lnTo>
                <a:lnTo>
                  <a:pt x="98" y="850"/>
                </a:lnTo>
                <a:lnTo>
                  <a:pt x="98" y="857"/>
                </a:lnTo>
                <a:lnTo>
                  <a:pt x="100" y="862"/>
                </a:lnTo>
                <a:lnTo>
                  <a:pt x="108" y="868"/>
                </a:lnTo>
                <a:lnTo>
                  <a:pt x="114" y="868"/>
                </a:lnTo>
                <a:lnTo>
                  <a:pt x="116" y="872"/>
                </a:lnTo>
                <a:lnTo>
                  <a:pt x="119" y="872"/>
                </a:lnTo>
                <a:lnTo>
                  <a:pt x="122" y="870"/>
                </a:lnTo>
                <a:lnTo>
                  <a:pt x="123" y="868"/>
                </a:lnTo>
                <a:lnTo>
                  <a:pt x="124" y="854"/>
                </a:lnTo>
                <a:lnTo>
                  <a:pt x="138" y="854"/>
                </a:lnTo>
                <a:lnTo>
                  <a:pt x="150" y="859"/>
                </a:lnTo>
                <a:lnTo>
                  <a:pt x="144" y="864"/>
                </a:lnTo>
                <a:lnTo>
                  <a:pt x="138" y="865"/>
                </a:lnTo>
                <a:lnTo>
                  <a:pt x="133" y="870"/>
                </a:lnTo>
                <a:lnTo>
                  <a:pt x="134" y="876"/>
                </a:lnTo>
                <a:lnTo>
                  <a:pt x="144" y="894"/>
                </a:lnTo>
                <a:lnTo>
                  <a:pt x="145" y="899"/>
                </a:lnTo>
                <a:lnTo>
                  <a:pt x="137" y="893"/>
                </a:lnTo>
                <a:lnTo>
                  <a:pt x="130" y="886"/>
                </a:lnTo>
                <a:lnTo>
                  <a:pt x="129" y="881"/>
                </a:lnTo>
                <a:lnTo>
                  <a:pt x="124" y="880"/>
                </a:lnTo>
                <a:lnTo>
                  <a:pt x="123" y="887"/>
                </a:lnTo>
                <a:lnTo>
                  <a:pt x="124" y="894"/>
                </a:lnTo>
                <a:lnTo>
                  <a:pt x="129" y="905"/>
                </a:lnTo>
                <a:lnTo>
                  <a:pt x="133" y="925"/>
                </a:lnTo>
                <a:lnTo>
                  <a:pt x="143" y="934"/>
                </a:lnTo>
                <a:lnTo>
                  <a:pt x="155" y="936"/>
                </a:lnTo>
                <a:lnTo>
                  <a:pt x="161" y="946"/>
                </a:lnTo>
                <a:lnTo>
                  <a:pt x="161" y="958"/>
                </a:lnTo>
                <a:lnTo>
                  <a:pt x="155" y="963"/>
                </a:lnTo>
                <a:lnTo>
                  <a:pt x="155" y="977"/>
                </a:lnTo>
                <a:lnTo>
                  <a:pt x="157" y="980"/>
                </a:lnTo>
                <a:lnTo>
                  <a:pt x="180" y="1004"/>
                </a:lnTo>
                <a:lnTo>
                  <a:pt x="192" y="1023"/>
                </a:lnTo>
                <a:lnTo>
                  <a:pt x="207" y="1038"/>
                </a:lnTo>
                <a:lnTo>
                  <a:pt x="213" y="1042"/>
                </a:lnTo>
                <a:lnTo>
                  <a:pt x="214" y="1053"/>
                </a:lnTo>
                <a:lnTo>
                  <a:pt x="223" y="1056"/>
                </a:lnTo>
                <a:lnTo>
                  <a:pt x="227" y="1064"/>
                </a:lnTo>
                <a:lnTo>
                  <a:pt x="227" y="1066"/>
                </a:lnTo>
                <a:lnTo>
                  <a:pt x="226" y="1072"/>
                </a:lnTo>
                <a:lnTo>
                  <a:pt x="226" y="1081"/>
                </a:lnTo>
                <a:lnTo>
                  <a:pt x="229" y="1096"/>
                </a:lnTo>
                <a:lnTo>
                  <a:pt x="231" y="1099"/>
                </a:lnTo>
                <a:lnTo>
                  <a:pt x="238" y="1102"/>
                </a:lnTo>
                <a:lnTo>
                  <a:pt x="257" y="1104"/>
                </a:lnTo>
                <a:lnTo>
                  <a:pt x="268" y="1110"/>
                </a:lnTo>
                <a:lnTo>
                  <a:pt x="273" y="1108"/>
                </a:lnTo>
                <a:lnTo>
                  <a:pt x="280" y="1109"/>
                </a:lnTo>
                <a:lnTo>
                  <a:pt x="289" y="1114"/>
                </a:lnTo>
                <a:lnTo>
                  <a:pt x="299" y="1118"/>
                </a:lnTo>
                <a:lnTo>
                  <a:pt x="302" y="1124"/>
                </a:lnTo>
                <a:lnTo>
                  <a:pt x="318" y="1130"/>
                </a:lnTo>
                <a:lnTo>
                  <a:pt x="324" y="1134"/>
                </a:lnTo>
                <a:lnTo>
                  <a:pt x="328" y="1137"/>
                </a:lnTo>
                <a:lnTo>
                  <a:pt x="331" y="1131"/>
                </a:lnTo>
                <a:lnTo>
                  <a:pt x="336" y="1131"/>
                </a:lnTo>
                <a:lnTo>
                  <a:pt x="339" y="1134"/>
                </a:lnTo>
                <a:lnTo>
                  <a:pt x="348" y="1141"/>
                </a:lnTo>
                <a:lnTo>
                  <a:pt x="349" y="1151"/>
                </a:lnTo>
                <a:lnTo>
                  <a:pt x="350" y="1153"/>
                </a:lnTo>
                <a:lnTo>
                  <a:pt x="364" y="1155"/>
                </a:lnTo>
                <a:lnTo>
                  <a:pt x="376" y="1161"/>
                </a:lnTo>
                <a:lnTo>
                  <a:pt x="383" y="1167"/>
                </a:lnTo>
                <a:lnTo>
                  <a:pt x="397" y="1183"/>
                </a:lnTo>
                <a:lnTo>
                  <a:pt x="406" y="1192"/>
                </a:lnTo>
                <a:lnTo>
                  <a:pt x="412" y="1201"/>
                </a:lnTo>
                <a:lnTo>
                  <a:pt x="415" y="1227"/>
                </a:lnTo>
                <a:lnTo>
                  <a:pt x="417" y="1233"/>
                </a:lnTo>
                <a:lnTo>
                  <a:pt x="541" y="1223"/>
                </a:lnTo>
                <a:lnTo>
                  <a:pt x="542" y="1230"/>
                </a:lnTo>
                <a:lnTo>
                  <a:pt x="751" y="1307"/>
                </a:lnTo>
                <a:lnTo>
                  <a:pt x="854" y="1307"/>
                </a:lnTo>
                <a:lnTo>
                  <a:pt x="898" y="1307"/>
                </a:lnTo>
                <a:lnTo>
                  <a:pt x="899" y="1277"/>
                </a:lnTo>
                <a:lnTo>
                  <a:pt x="989" y="1276"/>
                </a:lnTo>
                <a:lnTo>
                  <a:pt x="999" y="1282"/>
                </a:lnTo>
                <a:lnTo>
                  <a:pt x="1004" y="1285"/>
                </a:lnTo>
                <a:lnTo>
                  <a:pt x="1011" y="1297"/>
                </a:lnTo>
                <a:lnTo>
                  <a:pt x="1023" y="1303"/>
                </a:lnTo>
                <a:lnTo>
                  <a:pt x="1032" y="1316"/>
                </a:lnTo>
                <a:lnTo>
                  <a:pt x="1052" y="1333"/>
                </a:lnTo>
                <a:lnTo>
                  <a:pt x="1081" y="1352"/>
                </a:lnTo>
                <a:lnTo>
                  <a:pt x="1095" y="1403"/>
                </a:lnTo>
                <a:lnTo>
                  <a:pt x="1109" y="1421"/>
                </a:lnTo>
                <a:lnTo>
                  <a:pt x="1128" y="1437"/>
                </a:lnTo>
                <a:lnTo>
                  <a:pt x="1152" y="1453"/>
                </a:lnTo>
                <a:lnTo>
                  <a:pt x="1176" y="1458"/>
                </a:lnTo>
                <a:lnTo>
                  <a:pt x="1199" y="1411"/>
                </a:lnTo>
                <a:lnTo>
                  <a:pt x="1202" y="1408"/>
                </a:lnTo>
                <a:lnTo>
                  <a:pt x="1213" y="1403"/>
                </a:lnTo>
                <a:lnTo>
                  <a:pt x="1224" y="1406"/>
                </a:lnTo>
                <a:lnTo>
                  <a:pt x="1269" y="1404"/>
                </a:lnTo>
                <a:lnTo>
                  <a:pt x="1277" y="1414"/>
                </a:lnTo>
                <a:lnTo>
                  <a:pt x="1294" y="1430"/>
                </a:lnTo>
                <a:lnTo>
                  <a:pt x="1300" y="1440"/>
                </a:lnTo>
                <a:lnTo>
                  <a:pt x="1311" y="1448"/>
                </a:lnTo>
                <a:lnTo>
                  <a:pt x="1331" y="1494"/>
                </a:lnTo>
                <a:lnTo>
                  <a:pt x="1347" y="1511"/>
                </a:lnTo>
                <a:lnTo>
                  <a:pt x="1355" y="1531"/>
                </a:lnTo>
                <a:lnTo>
                  <a:pt x="1372" y="1542"/>
                </a:lnTo>
                <a:lnTo>
                  <a:pt x="1387" y="1589"/>
                </a:lnTo>
                <a:lnTo>
                  <a:pt x="1404" y="1615"/>
                </a:lnTo>
                <a:lnTo>
                  <a:pt x="1421" y="1626"/>
                </a:lnTo>
                <a:lnTo>
                  <a:pt x="1435" y="1628"/>
                </a:lnTo>
                <a:lnTo>
                  <a:pt x="1450" y="1636"/>
                </a:lnTo>
                <a:lnTo>
                  <a:pt x="1477" y="1639"/>
                </a:lnTo>
                <a:lnTo>
                  <a:pt x="1495" y="1647"/>
                </a:lnTo>
                <a:lnTo>
                  <a:pt x="1512" y="1648"/>
                </a:lnTo>
                <a:lnTo>
                  <a:pt x="1514" y="1647"/>
                </a:lnTo>
                <a:lnTo>
                  <a:pt x="1509" y="1644"/>
                </a:lnTo>
                <a:lnTo>
                  <a:pt x="1505" y="1632"/>
                </a:lnTo>
                <a:lnTo>
                  <a:pt x="1503" y="1625"/>
                </a:lnTo>
                <a:lnTo>
                  <a:pt x="1501" y="1624"/>
                </a:lnTo>
                <a:lnTo>
                  <a:pt x="1495" y="1598"/>
                </a:lnTo>
                <a:lnTo>
                  <a:pt x="1494" y="1588"/>
                </a:lnTo>
                <a:lnTo>
                  <a:pt x="1499" y="1585"/>
                </a:lnTo>
                <a:lnTo>
                  <a:pt x="1499" y="1572"/>
                </a:lnTo>
                <a:lnTo>
                  <a:pt x="1498" y="1571"/>
                </a:lnTo>
                <a:lnTo>
                  <a:pt x="1491" y="1570"/>
                </a:lnTo>
                <a:lnTo>
                  <a:pt x="1489" y="1567"/>
                </a:lnTo>
                <a:lnTo>
                  <a:pt x="1490" y="1564"/>
                </a:lnTo>
                <a:lnTo>
                  <a:pt x="1498" y="1564"/>
                </a:lnTo>
                <a:lnTo>
                  <a:pt x="1500" y="1566"/>
                </a:lnTo>
                <a:lnTo>
                  <a:pt x="1505" y="1564"/>
                </a:lnTo>
                <a:lnTo>
                  <a:pt x="1506" y="1556"/>
                </a:lnTo>
                <a:lnTo>
                  <a:pt x="1506" y="1543"/>
                </a:lnTo>
                <a:lnTo>
                  <a:pt x="1501" y="1533"/>
                </a:lnTo>
                <a:lnTo>
                  <a:pt x="1516" y="1531"/>
                </a:lnTo>
                <a:lnTo>
                  <a:pt x="1521" y="1521"/>
                </a:lnTo>
                <a:lnTo>
                  <a:pt x="1520" y="1518"/>
                </a:lnTo>
                <a:lnTo>
                  <a:pt x="1515" y="1519"/>
                </a:lnTo>
                <a:lnTo>
                  <a:pt x="1515" y="1515"/>
                </a:lnTo>
                <a:lnTo>
                  <a:pt x="1525" y="1508"/>
                </a:lnTo>
                <a:lnTo>
                  <a:pt x="1528" y="1510"/>
                </a:lnTo>
                <a:lnTo>
                  <a:pt x="1533" y="1502"/>
                </a:lnTo>
                <a:lnTo>
                  <a:pt x="1534" y="1500"/>
                </a:lnTo>
                <a:lnTo>
                  <a:pt x="1537" y="1496"/>
                </a:lnTo>
                <a:lnTo>
                  <a:pt x="1547" y="1496"/>
                </a:lnTo>
                <a:lnTo>
                  <a:pt x="1550" y="1494"/>
                </a:lnTo>
                <a:lnTo>
                  <a:pt x="1552" y="1489"/>
                </a:lnTo>
                <a:lnTo>
                  <a:pt x="1546" y="1485"/>
                </a:lnTo>
                <a:lnTo>
                  <a:pt x="1546" y="1480"/>
                </a:lnTo>
                <a:lnTo>
                  <a:pt x="1547" y="1476"/>
                </a:lnTo>
                <a:lnTo>
                  <a:pt x="1552" y="1479"/>
                </a:lnTo>
                <a:lnTo>
                  <a:pt x="1555" y="1481"/>
                </a:lnTo>
                <a:lnTo>
                  <a:pt x="1557" y="1481"/>
                </a:lnTo>
                <a:lnTo>
                  <a:pt x="1557" y="1476"/>
                </a:lnTo>
                <a:lnTo>
                  <a:pt x="1558" y="1475"/>
                </a:lnTo>
                <a:lnTo>
                  <a:pt x="1559" y="1476"/>
                </a:lnTo>
                <a:lnTo>
                  <a:pt x="1563" y="1480"/>
                </a:lnTo>
                <a:lnTo>
                  <a:pt x="1564" y="1480"/>
                </a:lnTo>
                <a:lnTo>
                  <a:pt x="1566" y="1479"/>
                </a:lnTo>
                <a:lnTo>
                  <a:pt x="1569" y="1475"/>
                </a:lnTo>
                <a:lnTo>
                  <a:pt x="1570" y="1474"/>
                </a:lnTo>
                <a:lnTo>
                  <a:pt x="1571" y="1483"/>
                </a:lnTo>
                <a:lnTo>
                  <a:pt x="1587" y="1476"/>
                </a:lnTo>
                <a:lnTo>
                  <a:pt x="1590" y="1478"/>
                </a:lnTo>
                <a:lnTo>
                  <a:pt x="1590" y="1479"/>
                </a:lnTo>
                <a:lnTo>
                  <a:pt x="1585" y="1481"/>
                </a:lnTo>
                <a:lnTo>
                  <a:pt x="1575" y="1485"/>
                </a:lnTo>
                <a:lnTo>
                  <a:pt x="1566" y="1489"/>
                </a:lnTo>
                <a:lnTo>
                  <a:pt x="1565" y="1492"/>
                </a:lnTo>
                <a:lnTo>
                  <a:pt x="1568" y="1492"/>
                </a:lnTo>
                <a:lnTo>
                  <a:pt x="1584" y="1486"/>
                </a:lnTo>
                <a:lnTo>
                  <a:pt x="1598" y="1479"/>
                </a:lnTo>
                <a:lnTo>
                  <a:pt x="1606" y="1473"/>
                </a:lnTo>
                <a:lnTo>
                  <a:pt x="1619" y="1463"/>
                </a:lnTo>
                <a:lnTo>
                  <a:pt x="1622" y="1459"/>
                </a:lnTo>
                <a:lnTo>
                  <a:pt x="1628" y="1443"/>
                </a:lnTo>
                <a:lnTo>
                  <a:pt x="1629" y="1410"/>
                </a:lnTo>
                <a:lnTo>
                  <a:pt x="1632" y="1408"/>
                </a:lnTo>
                <a:lnTo>
                  <a:pt x="1635" y="1406"/>
                </a:lnTo>
                <a:lnTo>
                  <a:pt x="1638" y="1406"/>
                </a:lnTo>
                <a:lnTo>
                  <a:pt x="1638" y="1419"/>
                </a:lnTo>
                <a:lnTo>
                  <a:pt x="1645" y="1419"/>
                </a:lnTo>
                <a:lnTo>
                  <a:pt x="1643" y="1422"/>
                </a:lnTo>
                <a:lnTo>
                  <a:pt x="1636" y="1425"/>
                </a:lnTo>
                <a:lnTo>
                  <a:pt x="1639" y="1426"/>
                </a:lnTo>
                <a:lnTo>
                  <a:pt x="1659" y="1419"/>
                </a:lnTo>
                <a:lnTo>
                  <a:pt x="1671" y="1411"/>
                </a:lnTo>
                <a:lnTo>
                  <a:pt x="1688" y="1411"/>
                </a:lnTo>
                <a:lnTo>
                  <a:pt x="1719" y="1406"/>
                </a:lnTo>
                <a:lnTo>
                  <a:pt x="1740" y="1413"/>
                </a:lnTo>
                <a:lnTo>
                  <a:pt x="1751" y="1418"/>
                </a:lnTo>
                <a:lnTo>
                  <a:pt x="1763" y="1420"/>
                </a:lnTo>
                <a:lnTo>
                  <a:pt x="1775" y="1420"/>
                </a:lnTo>
                <a:lnTo>
                  <a:pt x="1781" y="1414"/>
                </a:lnTo>
                <a:lnTo>
                  <a:pt x="1781" y="1409"/>
                </a:lnTo>
                <a:lnTo>
                  <a:pt x="1784" y="1405"/>
                </a:lnTo>
                <a:lnTo>
                  <a:pt x="1794" y="1405"/>
                </a:lnTo>
                <a:lnTo>
                  <a:pt x="1810" y="1414"/>
                </a:lnTo>
                <a:lnTo>
                  <a:pt x="1816" y="1421"/>
                </a:lnTo>
                <a:lnTo>
                  <a:pt x="1822" y="1422"/>
                </a:lnTo>
                <a:lnTo>
                  <a:pt x="1833" y="1440"/>
                </a:lnTo>
                <a:lnTo>
                  <a:pt x="1845" y="1440"/>
                </a:lnTo>
                <a:lnTo>
                  <a:pt x="1848" y="1442"/>
                </a:lnTo>
                <a:lnTo>
                  <a:pt x="1856" y="1445"/>
                </a:lnTo>
                <a:lnTo>
                  <a:pt x="1864" y="1441"/>
                </a:lnTo>
                <a:lnTo>
                  <a:pt x="1870" y="1445"/>
                </a:lnTo>
                <a:lnTo>
                  <a:pt x="1875" y="1442"/>
                </a:lnTo>
                <a:lnTo>
                  <a:pt x="1880" y="1442"/>
                </a:lnTo>
                <a:lnTo>
                  <a:pt x="1890" y="1445"/>
                </a:lnTo>
                <a:lnTo>
                  <a:pt x="1897" y="1436"/>
                </a:lnTo>
                <a:lnTo>
                  <a:pt x="1898" y="1433"/>
                </a:lnTo>
                <a:lnTo>
                  <a:pt x="1897" y="1429"/>
                </a:lnTo>
                <a:lnTo>
                  <a:pt x="1899" y="1427"/>
                </a:lnTo>
                <a:lnTo>
                  <a:pt x="1904" y="1427"/>
                </a:lnTo>
                <a:lnTo>
                  <a:pt x="1912" y="1435"/>
                </a:lnTo>
                <a:lnTo>
                  <a:pt x="1923" y="1440"/>
                </a:lnTo>
                <a:lnTo>
                  <a:pt x="1934" y="1453"/>
                </a:lnTo>
                <a:lnTo>
                  <a:pt x="1937" y="1452"/>
                </a:lnTo>
                <a:lnTo>
                  <a:pt x="1945" y="1449"/>
                </a:lnTo>
                <a:lnTo>
                  <a:pt x="1946" y="1445"/>
                </a:lnTo>
                <a:lnTo>
                  <a:pt x="1941" y="1438"/>
                </a:lnTo>
                <a:lnTo>
                  <a:pt x="1925" y="1430"/>
                </a:lnTo>
                <a:lnTo>
                  <a:pt x="1918" y="1420"/>
                </a:lnTo>
                <a:lnTo>
                  <a:pt x="1918" y="1418"/>
                </a:lnTo>
                <a:lnTo>
                  <a:pt x="1923" y="1410"/>
                </a:lnTo>
                <a:lnTo>
                  <a:pt x="1934" y="1402"/>
                </a:lnTo>
                <a:lnTo>
                  <a:pt x="1936" y="1387"/>
                </a:lnTo>
                <a:lnTo>
                  <a:pt x="1934" y="1386"/>
                </a:lnTo>
                <a:lnTo>
                  <a:pt x="1933" y="1384"/>
                </a:lnTo>
                <a:lnTo>
                  <a:pt x="1920" y="1389"/>
                </a:lnTo>
                <a:lnTo>
                  <a:pt x="1914" y="1395"/>
                </a:lnTo>
                <a:lnTo>
                  <a:pt x="1910" y="1394"/>
                </a:lnTo>
                <a:lnTo>
                  <a:pt x="1908" y="1383"/>
                </a:lnTo>
                <a:lnTo>
                  <a:pt x="1905" y="1382"/>
                </a:lnTo>
                <a:lnTo>
                  <a:pt x="1902" y="1383"/>
                </a:lnTo>
                <a:lnTo>
                  <a:pt x="1893" y="1388"/>
                </a:lnTo>
                <a:lnTo>
                  <a:pt x="1883" y="1389"/>
                </a:lnTo>
                <a:lnTo>
                  <a:pt x="1876" y="1382"/>
                </a:lnTo>
                <a:lnTo>
                  <a:pt x="1878" y="1371"/>
                </a:lnTo>
                <a:lnTo>
                  <a:pt x="1891" y="1367"/>
                </a:lnTo>
                <a:lnTo>
                  <a:pt x="1905" y="1375"/>
                </a:lnTo>
                <a:lnTo>
                  <a:pt x="1921" y="1377"/>
                </a:lnTo>
                <a:lnTo>
                  <a:pt x="1934" y="1371"/>
                </a:lnTo>
                <a:lnTo>
                  <a:pt x="1942" y="1373"/>
                </a:lnTo>
                <a:lnTo>
                  <a:pt x="1953" y="1366"/>
                </a:lnTo>
                <a:lnTo>
                  <a:pt x="1987" y="1368"/>
                </a:lnTo>
                <a:lnTo>
                  <a:pt x="1995" y="1370"/>
                </a:lnTo>
                <a:lnTo>
                  <a:pt x="1999" y="1367"/>
                </a:lnTo>
                <a:lnTo>
                  <a:pt x="2007" y="1334"/>
                </a:lnTo>
                <a:lnTo>
                  <a:pt x="2010" y="1341"/>
                </a:lnTo>
                <a:lnTo>
                  <a:pt x="2010" y="1350"/>
                </a:lnTo>
                <a:lnTo>
                  <a:pt x="2012" y="1363"/>
                </a:lnTo>
                <a:lnTo>
                  <a:pt x="2012" y="1367"/>
                </a:lnTo>
                <a:lnTo>
                  <a:pt x="2010" y="1373"/>
                </a:lnTo>
                <a:lnTo>
                  <a:pt x="2011" y="1377"/>
                </a:lnTo>
                <a:lnTo>
                  <a:pt x="2020" y="1376"/>
                </a:lnTo>
                <a:lnTo>
                  <a:pt x="2041" y="1370"/>
                </a:lnTo>
                <a:lnTo>
                  <a:pt x="2049" y="1361"/>
                </a:lnTo>
                <a:lnTo>
                  <a:pt x="2054" y="1361"/>
                </a:lnTo>
                <a:lnTo>
                  <a:pt x="2059" y="1356"/>
                </a:lnTo>
                <a:lnTo>
                  <a:pt x="2061" y="1356"/>
                </a:lnTo>
                <a:lnTo>
                  <a:pt x="2061" y="1359"/>
                </a:lnTo>
                <a:lnTo>
                  <a:pt x="2058" y="1366"/>
                </a:lnTo>
                <a:lnTo>
                  <a:pt x="2065" y="1366"/>
                </a:lnTo>
                <a:lnTo>
                  <a:pt x="2087" y="1361"/>
                </a:lnTo>
                <a:lnTo>
                  <a:pt x="2098" y="1361"/>
                </a:lnTo>
                <a:lnTo>
                  <a:pt x="2103" y="1362"/>
                </a:lnTo>
                <a:lnTo>
                  <a:pt x="2102" y="1366"/>
                </a:lnTo>
                <a:lnTo>
                  <a:pt x="2100" y="1367"/>
                </a:lnTo>
                <a:lnTo>
                  <a:pt x="2100" y="1370"/>
                </a:lnTo>
                <a:lnTo>
                  <a:pt x="2107" y="1373"/>
                </a:lnTo>
                <a:lnTo>
                  <a:pt x="2117" y="1377"/>
                </a:lnTo>
                <a:lnTo>
                  <a:pt x="2143" y="1392"/>
                </a:lnTo>
                <a:lnTo>
                  <a:pt x="2147" y="1397"/>
                </a:lnTo>
                <a:lnTo>
                  <a:pt x="2152" y="1406"/>
                </a:lnTo>
                <a:lnTo>
                  <a:pt x="2157" y="1410"/>
                </a:lnTo>
                <a:lnTo>
                  <a:pt x="2171" y="1406"/>
                </a:lnTo>
                <a:lnTo>
                  <a:pt x="2186" y="1404"/>
                </a:lnTo>
                <a:lnTo>
                  <a:pt x="2199" y="1397"/>
                </a:lnTo>
                <a:lnTo>
                  <a:pt x="2205" y="1397"/>
                </a:lnTo>
                <a:lnTo>
                  <a:pt x="2206" y="1397"/>
                </a:lnTo>
                <a:lnTo>
                  <a:pt x="2208" y="1390"/>
                </a:lnTo>
                <a:lnTo>
                  <a:pt x="2213" y="1387"/>
                </a:lnTo>
                <a:lnTo>
                  <a:pt x="2221" y="1387"/>
                </a:lnTo>
                <a:lnTo>
                  <a:pt x="2226" y="1387"/>
                </a:lnTo>
                <a:lnTo>
                  <a:pt x="2236" y="1390"/>
                </a:lnTo>
                <a:lnTo>
                  <a:pt x="2243" y="1398"/>
                </a:lnTo>
                <a:lnTo>
                  <a:pt x="2253" y="1409"/>
                </a:lnTo>
                <a:lnTo>
                  <a:pt x="2258" y="1411"/>
                </a:lnTo>
                <a:lnTo>
                  <a:pt x="2259" y="1421"/>
                </a:lnTo>
                <a:lnTo>
                  <a:pt x="2264" y="1424"/>
                </a:lnTo>
                <a:lnTo>
                  <a:pt x="2274" y="1437"/>
                </a:lnTo>
                <a:lnTo>
                  <a:pt x="2280" y="1441"/>
                </a:lnTo>
                <a:lnTo>
                  <a:pt x="2292" y="1446"/>
                </a:lnTo>
                <a:lnTo>
                  <a:pt x="2295" y="1449"/>
                </a:lnTo>
                <a:lnTo>
                  <a:pt x="2296" y="1457"/>
                </a:lnTo>
                <a:lnTo>
                  <a:pt x="2297" y="1476"/>
                </a:lnTo>
                <a:lnTo>
                  <a:pt x="2292" y="1511"/>
                </a:lnTo>
                <a:lnTo>
                  <a:pt x="2292" y="1517"/>
                </a:lnTo>
                <a:lnTo>
                  <a:pt x="2295" y="1527"/>
                </a:lnTo>
                <a:lnTo>
                  <a:pt x="2295" y="1528"/>
                </a:lnTo>
                <a:lnTo>
                  <a:pt x="2300" y="1528"/>
                </a:lnTo>
                <a:lnTo>
                  <a:pt x="2301" y="1518"/>
                </a:lnTo>
                <a:lnTo>
                  <a:pt x="2305" y="1521"/>
                </a:lnTo>
                <a:lnTo>
                  <a:pt x="2308" y="1524"/>
                </a:lnTo>
                <a:lnTo>
                  <a:pt x="2305" y="1537"/>
                </a:lnTo>
                <a:lnTo>
                  <a:pt x="2303" y="1545"/>
                </a:lnTo>
                <a:lnTo>
                  <a:pt x="2305" y="1556"/>
                </a:lnTo>
                <a:lnTo>
                  <a:pt x="2310" y="1566"/>
                </a:lnTo>
                <a:lnTo>
                  <a:pt x="2323" y="1587"/>
                </a:lnTo>
                <a:lnTo>
                  <a:pt x="2326" y="1587"/>
                </a:lnTo>
                <a:lnTo>
                  <a:pt x="2333" y="1585"/>
                </a:lnTo>
                <a:lnTo>
                  <a:pt x="2335" y="1602"/>
                </a:lnTo>
                <a:lnTo>
                  <a:pt x="2340" y="1601"/>
                </a:lnTo>
                <a:lnTo>
                  <a:pt x="2340" y="1601"/>
                </a:lnTo>
                <a:lnTo>
                  <a:pt x="2338" y="1605"/>
                </a:lnTo>
                <a:lnTo>
                  <a:pt x="2337" y="1609"/>
                </a:lnTo>
                <a:lnTo>
                  <a:pt x="2345" y="1623"/>
                </a:lnTo>
                <a:lnTo>
                  <a:pt x="2349" y="1635"/>
                </a:lnTo>
                <a:lnTo>
                  <a:pt x="2353" y="1641"/>
                </a:lnTo>
                <a:lnTo>
                  <a:pt x="2358" y="1647"/>
                </a:lnTo>
                <a:lnTo>
                  <a:pt x="2366" y="1647"/>
                </a:lnTo>
                <a:lnTo>
                  <a:pt x="2371" y="1653"/>
                </a:lnTo>
                <a:lnTo>
                  <a:pt x="2381" y="1674"/>
                </a:lnTo>
                <a:lnTo>
                  <a:pt x="2381" y="1688"/>
                </a:lnTo>
                <a:lnTo>
                  <a:pt x="2382" y="1690"/>
                </a:lnTo>
                <a:lnTo>
                  <a:pt x="2386" y="1693"/>
                </a:lnTo>
                <a:lnTo>
                  <a:pt x="2399" y="1693"/>
                </a:lnTo>
                <a:lnTo>
                  <a:pt x="2409" y="1690"/>
                </a:lnTo>
                <a:lnTo>
                  <a:pt x="2421" y="1684"/>
                </a:lnTo>
                <a:lnTo>
                  <a:pt x="2429" y="1688"/>
                </a:lnTo>
                <a:lnTo>
                  <a:pt x="2432" y="1680"/>
                </a:lnTo>
                <a:lnTo>
                  <a:pt x="2429" y="1677"/>
                </a:lnTo>
                <a:lnTo>
                  <a:pt x="2434" y="1657"/>
                </a:lnTo>
                <a:lnTo>
                  <a:pt x="2440" y="1636"/>
                </a:lnTo>
                <a:lnTo>
                  <a:pt x="2442" y="1617"/>
                </a:lnTo>
                <a:lnTo>
                  <a:pt x="2440" y="1597"/>
                </a:lnTo>
                <a:lnTo>
                  <a:pt x="2441" y="1583"/>
                </a:lnTo>
                <a:lnTo>
                  <a:pt x="2424" y="1539"/>
                </a:lnTo>
                <a:lnTo>
                  <a:pt x="2414" y="1522"/>
                </a:lnTo>
                <a:lnTo>
                  <a:pt x="2412" y="1508"/>
                </a:lnTo>
                <a:lnTo>
                  <a:pt x="2414" y="1492"/>
                </a:lnTo>
                <a:lnTo>
                  <a:pt x="2412" y="1483"/>
                </a:lnTo>
                <a:lnTo>
                  <a:pt x="2404" y="1469"/>
                </a:lnTo>
                <a:lnTo>
                  <a:pt x="2387" y="1441"/>
                </a:lnTo>
                <a:lnTo>
                  <a:pt x="2374" y="1400"/>
                </a:lnTo>
                <a:lnTo>
                  <a:pt x="2362" y="1354"/>
                </a:lnTo>
                <a:lnTo>
                  <a:pt x="2365" y="1348"/>
                </a:lnTo>
                <a:lnTo>
                  <a:pt x="2365" y="1332"/>
                </a:lnTo>
                <a:lnTo>
                  <a:pt x="2371" y="1322"/>
                </a:lnTo>
                <a:lnTo>
                  <a:pt x="2374" y="1311"/>
                </a:lnTo>
                <a:lnTo>
                  <a:pt x="2377" y="1302"/>
                </a:lnTo>
                <a:lnTo>
                  <a:pt x="2389" y="1274"/>
                </a:lnTo>
                <a:lnTo>
                  <a:pt x="2396" y="1264"/>
                </a:lnTo>
                <a:lnTo>
                  <a:pt x="2398" y="1264"/>
                </a:lnTo>
                <a:lnTo>
                  <a:pt x="2398" y="1259"/>
                </a:lnTo>
                <a:lnTo>
                  <a:pt x="2399" y="1257"/>
                </a:lnTo>
                <a:lnTo>
                  <a:pt x="2408" y="1252"/>
                </a:lnTo>
                <a:lnTo>
                  <a:pt x="2413" y="1252"/>
                </a:lnTo>
                <a:lnTo>
                  <a:pt x="2417" y="1247"/>
                </a:lnTo>
                <a:lnTo>
                  <a:pt x="2414" y="1242"/>
                </a:lnTo>
                <a:lnTo>
                  <a:pt x="2409" y="1234"/>
                </a:lnTo>
                <a:lnTo>
                  <a:pt x="2409" y="1232"/>
                </a:lnTo>
                <a:lnTo>
                  <a:pt x="2409" y="1230"/>
                </a:lnTo>
                <a:lnTo>
                  <a:pt x="2425" y="1228"/>
                </a:lnTo>
                <a:lnTo>
                  <a:pt x="2441" y="1230"/>
                </a:lnTo>
                <a:lnTo>
                  <a:pt x="2446" y="1228"/>
                </a:lnTo>
                <a:lnTo>
                  <a:pt x="2468" y="1210"/>
                </a:lnTo>
                <a:lnTo>
                  <a:pt x="2471" y="1210"/>
                </a:lnTo>
                <a:lnTo>
                  <a:pt x="2475" y="1206"/>
                </a:lnTo>
                <a:lnTo>
                  <a:pt x="2478" y="1199"/>
                </a:lnTo>
                <a:lnTo>
                  <a:pt x="2487" y="1196"/>
                </a:lnTo>
                <a:lnTo>
                  <a:pt x="2493" y="1192"/>
                </a:lnTo>
                <a:lnTo>
                  <a:pt x="2495" y="1185"/>
                </a:lnTo>
                <a:lnTo>
                  <a:pt x="2493" y="1179"/>
                </a:lnTo>
                <a:lnTo>
                  <a:pt x="2499" y="1174"/>
                </a:lnTo>
                <a:lnTo>
                  <a:pt x="2505" y="1163"/>
                </a:lnTo>
                <a:lnTo>
                  <a:pt x="2512" y="1156"/>
                </a:lnTo>
                <a:lnTo>
                  <a:pt x="2526" y="1150"/>
                </a:lnTo>
                <a:lnTo>
                  <a:pt x="2527" y="1145"/>
                </a:lnTo>
                <a:lnTo>
                  <a:pt x="2533" y="1144"/>
                </a:lnTo>
                <a:lnTo>
                  <a:pt x="2550" y="1141"/>
                </a:lnTo>
                <a:lnTo>
                  <a:pt x="2569" y="1133"/>
                </a:lnTo>
                <a:lnTo>
                  <a:pt x="2571" y="1126"/>
                </a:lnTo>
                <a:lnTo>
                  <a:pt x="2574" y="1123"/>
                </a:lnTo>
                <a:lnTo>
                  <a:pt x="2579" y="1118"/>
                </a:lnTo>
                <a:lnTo>
                  <a:pt x="2585" y="1109"/>
                </a:lnTo>
                <a:lnTo>
                  <a:pt x="2592" y="1103"/>
                </a:lnTo>
                <a:lnTo>
                  <a:pt x="2611" y="1094"/>
                </a:lnTo>
                <a:lnTo>
                  <a:pt x="2631" y="1093"/>
                </a:lnTo>
                <a:lnTo>
                  <a:pt x="2646" y="1083"/>
                </a:lnTo>
                <a:lnTo>
                  <a:pt x="2649" y="1079"/>
                </a:lnTo>
                <a:lnTo>
                  <a:pt x="2649" y="1071"/>
                </a:lnTo>
                <a:lnTo>
                  <a:pt x="2640" y="1069"/>
                </a:lnTo>
                <a:lnTo>
                  <a:pt x="2635" y="1071"/>
                </a:lnTo>
                <a:lnTo>
                  <a:pt x="2634" y="1074"/>
                </a:lnTo>
                <a:lnTo>
                  <a:pt x="2634" y="1071"/>
                </a:lnTo>
                <a:lnTo>
                  <a:pt x="2634" y="1065"/>
                </a:lnTo>
                <a:lnTo>
                  <a:pt x="2639" y="1061"/>
                </a:lnTo>
                <a:lnTo>
                  <a:pt x="2640" y="1056"/>
                </a:lnTo>
                <a:lnTo>
                  <a:pt x="2645" y="1053"/>
                </a:lnTo>
                <a:lnTo>
                  <a:pt x="2641" y="1048"/>
                </a:lnTo>
                <a:lnTo>
                  <a:pt x="2625" y="1042"/>
                </a:lnTo>
                <a:lnTo>
                  <a:pt x="2639" y="1042"/>
                </a:lnTo>
                <a:lnTo>
                  <a:pt x="2645" y="1037"/>
                </a:lnTo>
                <a:lnTo>
                  <a:pt x="2647" y="1043"/>
                </a:lnTo>
                <a:lnTo>
                  <a:pt x="2651" y="1043"/>
                </a:lnTo>
                <a:lnTo>
                  <a:pt x="2655" y="1048"/>
                </a:lnTo>
                <a:lnTo>
                  <a:pt x="2665" y="1048"/>
                </a:lnTo>
                <a:lnTo>
                  <a:pt x="2671" y="1044"/>
                </a:lnTo>
                <a:lnTo>
                  <a:pt x="2679" y="1032"/>
                </a:lnTo>
                <a:lnTo>
                  <a:pt x="2686" y="1028"/>
                </a:lnTo>
                <a:lnTo>
                  <a:pt x="2686" y="1020"/>
                </a:lnTo>
                <a:lnTo>
                  <a:pt x="2684" y="1013"/>
                </a:lnTo>
                <a:lnTo>
                  <a:pt x="2679" y="1007"/>
                </a:lnTo>
                <a:lnTo>
                  <a:pt x="2674" y="1012"/>
                </a:lnTo>
                <a:lnTo>
                  <a:pt x="2670" y="1023"/>
                </a:lnTo>
                <a:lnTo>
                  <a:pt x="2670" y="1023"/>
                </a:lnTo>
                <a:lnTo>
                  <a:pt x="2667" y="1018"/>
                </a:lnTo>
                <a:lnTo>
                  <a:pt x="2666" y="1006"/>
                </a:lnTo>
                <a:lnTo>
                  <a:pt x="2641" y="1010"/>
                </a:lnTo>
                <a:lnTo>
                  <a:pt x="2635" y="1008"/>
                </a:lnTo>
                <a:lnTo>
                  <a:pt x="2634" y="1001"/>
                </a:lnTo>
                <a:lnTo>
                  <a:pt x="2634" y="986"/>
                </a:lnTo>
                <a:lnTo>
                  <a:pt x="2635" y="984"/>
                </a:lnTo>
                <a:lnTo>
                  <a:pt x="2639" y="997"/>
                </a:lnTo>
                <a:lnTo>
                  <a:pt x="2643" y="1000"/>
                </a:lnTo>
                <a:lnTo>
                  <a:pt x="2647" y="1000"/>
                </a:lnTo>
                <a:lnTo>
                  <a:pt x="2662" y="991"/>
                </a:lnTo>
                <a:lnTo>
                  <a:pt x="2666" y="993"/>
                </a:lnTo>
                <a:lnTo>
                  <a:pt x="2666" y="989"/>
                </a:lnTo>
                <a:lnTo>
                  <a:pt x="2672" y="991"/>
                </a:lnTo>
                <a:lnTo>
                  <a:pt x="2678" y="991"/>
                </a:lnTo>
                <a:lnTo>
                  <a:pt x="2682" y="999"/>
                </a:lnTo>
                <a:lnTo>
                  <a:pt x="2682" y="997"/>
                </a:lnTo>
                <a:lnTo>
                  <a:pt x="2679" y="990"/>
                </a:lnTo>
                <a:lnTo>
                  <a:pt x="2677" y="984"/>
                </a:lnTo>
                <a:lnTo>
                  <a:pt x="2674" y="975"/>
                </a:lnTo>
                <a:lnTo>
                  <a:pt x="2673" y="973"/>
                </a:lnTo>
                <a:lnTo>
                  <a:pt x="2676" y="957"/>
                </a:lnTo>
                <a:lnTo>
                  <a:pt x="2674" y="943"/>
                </a:lnTo>
                <a:lnTo>
                  <a:pt x="2657" y="938"/>
                </a:lnTo>
                <a:lnTo>
                  <a:pt x="2655" y="940"/>
                </a:lnTo>
                <a:lnTo>
                  <a:pt x="2654" y="942"/>
                </a:lnTo>
                <a:lnTo>
                  <a:pt x="2647" y="940"/>
                </a:lnTo>
                <a:lnTo>
                  <a:pt x="2643" y="936"/>
                </a:lnTo>
                <a:lnTo>
                  <a:pt x="2643" y="931"/>
                </a:lnTo>
                <a:lnTo>
                  <a:pt x="2652" y="931"/>
                </a:lnTo>
                <a:lnTo>
                  <a:pt x="2657" y="929"/>
                </a:lnTo>
                <a:lnTo>
                  <a:pt x="2656" y="925"/>
                </a:lnTo>
                <a:lnTo>
                  <a:pt x="2651" y="923"/>
                </a:lnTo>
                <a:lnTo>
                  <a:pt x="2649" y="916"/>
                </a:lnTo>
                <a:lnTo>
                  <a:pt x="2649" y="913"/>
                </a:lnTo>
                <a:lnTo>
                  <a:pt x="2654" y="910"/>
                </a:lnTo>
                <a:lnTo>
                  <a:pt x="2657" y="910"/>
                </a:lnTo>
                <a:lnTo>
                  <a:pt x="2654" y="903"/>
                </a:lnTo>
                <a:lnTo>
                  <a:pt x="2649" y="899"/>
                </a:lnTo>
                <a:lnTo>
                  <a:pt x="2647" y="892"/>
                </a:lnTo>
                <a:lnTo>
                  <a:pt x="2647" y="891"/>
                </a:lnTo>
                <a:lnTo>
                  <a:pt x="2651" y="889"/>
                </a:lnTo>
                <a:lnTo>
                  <a:pt x="2654" y="877"/>
                </a:lnTo>
                <a:lnTo>
                  <a:pt x="2654" y="871"/>
                </a:lnTo>
                <a:lnTo>
                  <a:pt x="2647" y="864"/>
                </a:lnTo>
                <a:lnTo>
                  <a:pt x="2635" y="857"/>
                </a:lnTo>
                <a:lnTo>
                  <a:pt x="2625" y="855"/>
                </a:lnTo>
                <a:lnTo>
                  <a:pt x="2616" y="846"/>
                </a:lnTo>
                <a:lnTo>
                  <a:pt x="2598" y="838"/>
                </a:lnTo>
                <a:lnTo>
                  <a:pt x="2597" y="835"/>
                </a:lnTo>
                <a:lnTo>
                  <a:pt x="2597" y="832"/>
                </a:lnTo>
                <a:lnTo>
                  <a:pt x="2600" y="825"/>
                </a:lnTo>
                <a:lnTo>
                  <a:pt x="2604" y="824"/>
                </a:lnTo>
                <a:lnTo>
                  <a:pt x="2604" y="827"/>
                </a:lnTo>
                <a:lnTo>
                  <a:pt x="2601" y="833"/>
                </a:lnTo>
                <a:lnTo>
                  <a:pt x="2603" y="835"/>
                </a:lnTo>
                <a:lnTo>
                  <a:pt x="2611" y="837"/>
                </a:lnTo>
                <a:lnTo>
                  <a:pt x="2622" y="843"/>
                </a:lnTo>
                <a:lnTo>
                  <a:pt x="2628" y="843"/>
                </a:lnTo>
                <a:lnTo>
                  <a:pt x="2631" y="846"/>
                </a:lnTo>
                <a:lnTo>
                  <a:pt x="2639" y="849"/>
                </a:lnTo>
                <a:lnTo>
                  <a:pt x="2644" y="854"/>
                </a:lnTo>
                <a:lnTo>
                  <a:pt x="2651" y="857"/>
                </a:lnTo>
                <a:lnTo>
                  <a:pt x="2646" y="841"/>
                </a:lnTo>
                <a:lnTo>
                  <a:pt x="2640" y="835"/>
                </a:lnTo>
                <a:lnTo>
                  <a:pt x="2645" y="834"/>
                </a:lnTo>
                <a:lnTo>
                  <a:pt x="2645" y="833"/>
                </a:lnTo>
                <a:lnTo>
                  <a:pt x="2643" y="828"/>
                </a:lnTo>
                <a:lnTo>
                  <a:pt x="2641" y="816"/>
                </a:lnTo>
                <a:lnTo>
                  <a:pt x="2644" y="790"/>
                </a:lnTo>
                <a:lnTo>
                  <a:pt x="2641" y="781"/>
                </a:lnTo>
                <a:lnTo>
                  <a:pt x="2649" y="778"/>
                </a:lnTo>
                <a:lnTo>
                  <a:pt x="2662" y="767"/>
                </a:lnTo>
                <a:lnTo>
                  <a:pt x="2666" y="760"/>
                </a:lnTo>
                <a:lnTo>
                  <a:pt x="2668" y="755"/>
                </a:lnTo>
                <a:lnTo>
                  <a:pt x="2671" y="755"/>
                </a:lnTo>
                <a:lnTo>
                  <a:pt x="2673" y="758"/>
                </a:lnTo>
                <a:lnTo>
                  <a:pt x="2674" y="760"/>
                </a:lnTo>
                <a:lnTo>
                  <a:pt x="2672" y="767"/>
                </a:lnTo>
                <a:lnTo>
                  <a:pt x="2670" y="770"/>
                </a:lnTo>
                <a:lnTo>
                  <a:pt x="2665" y="773"/>
                </a:lnTo>
                <a:lnTo>
                  <a:pt x="2661" y="778"/>
                </a:lnTo>
                <a:lnTo>
                  <a:pt x="2661" y="782"/>
                </a:lnTo>
                <a:lnTo>
                  <a:pt x="2663" y="789"/>
                </a:lnTo>
                <a:lnTo>
                  <a:pt x="2662" y="792"/>
                </a:lnTo>
                <a:lnTo>
                  <a:pt x="2655" y="801"/>
                </a:lnTo>
                <a:lnTo>
                  <a:pt x="2656" y="803"/>
                </a:lnTo>
                <a:lnTo>
                  <a:pt x="2662" y="803"/>
                </a:lnTo>
                <a:lnTo>
                  <a:pt x="2663" y="806"/>
                </a:lnTo>
                <a:lnTo>
                  <a:pt x="2663" y="812"/>
                </a:lnTo>
                <a:lnTo>
                  <a:pt x="2663" y="821"/>
                </a:lnTo>
                <a:lnTo>
                  <a:pt x="2660" y="823"/>
                </a:lnTo>
                <a:lnTo>
                  <a:pt x="2657" y="827"/>
                </a:lnTo>
                <a:lnTo>
                  <a:pt x="2656" y="832"/>
                </a:lnTo>
                <a:lnTo>
                  <a:pt x="2657" y="838"/>
                </a:lnTo>
                <a:lnTo>
                  <a:pt x="2663" y="845"/>
                </a:lnTo>
                <a:lnTo>
                  <a:pt x="2672" y="846"/>
                </a:lnTo>
                <a:lnTo>
                  <a:pt x="2676" y="848"/>
                </a:lnTo>
                <a:lnTo>
                  <a:pt x="2681" y="859"/>
                </a:lnTo>
                <a:lnTo>
                  <a:pt x="2682" y="865"/>
                </a:lnTo>
                <a:lnTo>
                  <a:pt x="2683" y="867"/>
                </a:lnTo>
                <a:lnTo>
                  <a:pt x="2688" y="870"/>
                </a:lnTo>
                <a:lnTo>
                  <a:pt x="2687" y="876"/>
                </a:lnTo>
                <a:lnTo>
                  <a:pt x="2682" y="877"/>
                </a:lnTo>
                <a:lnTo>
                  <a:pt x="2679" y="881"/>
                </a:lnTo>
                <a:lnTo>
                  <a:pt x="2671" y="903"/>
                </a:lnTo>
                <a:lnTo>
                  <a:pt x="2671" y="911"/>
                </a:lnTo>
                <a:lnTo>
                  <a:pt x="2672" y="923"/>
                </a:lnTo>
                <a:lnTo>
                  <a:pt x="2674" y="925"/>
                </a:lnTo>
                <a:lnTo>
                  <a:pt x="2679" y="924"/>
                </a:lnTo>
                <a:lnTo>
                  <a:pt x="2683" y="921"/>
                </a:lnTo>
                <a:lnTo>
                  <a:pt x="2686" y="916"/>
                </a:lnTo>
                <a:lnTo>
                  <a:pt x="2693" y="892"/>
                </a:lnTo>
                <a:lnTo>
                  <a:pt x="2709" y="862"/>
                </a:lnTo>
                <a:lnTo>
                  <a:pt x="2709" y="854"/>
                </a:lnTo>
                <a:lnTo>
                  <a:pt x="2717" y="843"/>
                </a:lnTo>
                <a:lnTo>
                  <a:pt x="2720" y="834"/>
                </a:lnTo>
                <a:lnTo>
                  <a:pt x="2722" y="828"/>
                </a:lnTo>
                <a:lnTo>
                  <a:pt x="2717" y="811"/>
                </a:lnTo>
                <a:lnTo>
                  <a:pt x="2708" y="796"/>
                </a:lnTo>
                <a:lnTo>
                  <a:pt x="2694" y="771"/>
                </a:lnTo>
                <a:lnTo>
                  <a:pt x="2692" y="763"/>
                </a:lnTo>
                <a:lnTo>
                  <a:pt x="2694" y="757"/>
                </a:lnTo>
                <a:lnTo>
                  <a:pt x="2700" y="764"/>
                </a:lnTo>
                <a:lnTo>
                  <a:pt x="2708" y="773"/>
                </a:lnTo>
                <a:lnTo>
                  <a:pt x="2715" y="775"/>
                </a:lnTo>
                <a:lnTo>
                  <a:pt x="2721" y="780"/>
                </a:lnTo>
                <a:lnTo>
                  <a:pt x="2732" y="781"/>
                </a:lnTo>
                <a:lnTo>
                  <a:pt x="2731" y="795"/>
                </a:lnTo>
                <a:lnTo>
                  <a:pt x="2732" y="797"/>
                </a:lnTo>
                <a:lnTo>
                  <a:pt x="2740" y="790"/>
                </a:lnTo>
                <a:lnTo>
                  <a:pt x="2751" y="773"/>
                </a:lnTo>
                <a:lnTo>
                  <a:pt x="2758" y="765"/>
                </a:lnTo>
                <a:lnTo>
                  <a:pt x="2762" y="759"/>
                </a:lnTo>
                <a:lnTo>
                  <a:pt x="2762" y="754"/>
                </a:lnTo>
                <a:lnTo>
                  <a:pt x="2767" y="752"/>
                </a:lnTo>
                <a:lnTo>
                  <a:pt x="2769" y="749"/>
                </a:lnTo>
                <a:lnTo>
                  <a:pt x="2773" y="730"/>
                </a:lnTo>
                <a:lnTo>
                  <a:pt x="2774" y="727"/>
                </a:lnTo>
                <a:lnTo>
                  <a:pt x="2776" y="728"/>
                </a:lnTo>
                <a:lnTo>
                  <a:pt x="2779" y="727"/>
                </a:lnTo>
                <a:lnTo>
                  <a:pt x="2783" y="712"/>
                </a:lnTo>
                <a:lnTo>
                  <a:pt x="2784" y="708"/>
                </a:lnTo>
                <a:lnTo>
                  <a:pt x="2781" y="703"/>
                </a:lnTo>
                <a:lnTo>
                  <a:pt x="2776" y="697"/>
                </a:lnTo>
                <a:lnTo>
                  <a:pt x="2769" y="693"/>
                </a:lnTo>
                <a:lnTo>
                  <a:pt x="2769" y="690"/>
                </a:lnTo>
                <a:lnTo>
                  <a:pt x="2769" y="687"/>
                </a:lnTo>
                <a:lnTo>
                  <a:pt x="2773" y="678"/>
                </a:lnTo>
                <a:lnTo>
                  <a:pt x="2775" y="674"/>
                </a:lnTo>
                <a:lnTo>
                  <a:pt x="2785" y="662"/>
                </a:lnTo>
                <a:lnTo>
                  <a:pt x="2790" y="662"/>
                </a:lnTo>
                <a:lnTo>
                  <a:pt x="2796" y="652"/>
                </a:lnTo>
                <a:lnTo>
                  <a:pt x="2807" y="650"/>
                </a:lnTo>
                <a:lnTo>
                  <a:pt x="2819" y="644"/>
                </a:lnTo>
                <a:lnTo>
                  <a:pt x="2830" y="641"/>
                </a:lnTo>
                <a:lnTo>
                  <a:pt x="2835" y="635"/>
                </a:lnTo>
                <a:lnTo>
                  <a:pt x="2843" y="631"/>
                </a:lnTo>
                <a:lnTo>
                  <a:pt x="2856" y="634"/>
                </a:lnTo>
                <a:lnTo>
                  <a:pt x="2869" y="631"/>
                </a:lnTo>
                <a:lnTo>
                  <a:pt x="2894" y="630"/>
                </a:lnTo>
                <a:lnTo>
                  <a:pt x="2913" y="625"/>
                </a:lnTo>
                <a:lnTo>
                  <a:pt x="2918" y="623"/>
                </a:lnTo>
                <a:lnTo>
                  <a:pt x="2923" y="619"/>
                </a:lnTo>
                <a:lnTo>
                  <a:pt x="2929" y="604"/>
                </a:lnTo>
                <a:lnTo>
                  <a:pt x="2931" y="602"/>
                </a:lnTo>
                <a:lnTo>
                  <a:pt x="2936" y="604"/>
                </a:lnTo>
                <a:lnTo>
                  <a:pt x="2937" y="614"/>
                </a:lnTo>
                <a:lnTo>
                  <a:pt x="2941" y="614"/>
                </a:lnTo>
                <a:lnTo>
                  <a:pt x="2948" y="613"/>
                </a:lnTo>
                <a:lnTo>
                  <a:pt x="2963" y="604"/>
                </a:lnTo>
                <a:lnTo>
                  <a:pt x="2967" y="604"/>
                </a:lnTo>
                <a:lnTo>
                  <a:pt x="2969" y="612"/>
                </a:lnTo>
                <a:lnTo>
                  <a:pt x="2974" y="613"/>
                </a:lnTo>
                <a:lnTo>
                  <a:pt x="2987" y="608"/>
                </a:lnTo>
                <a:lnTo>
                  <a:pt x="2993" y="609"/>
                </a:lnTo>
                <a:lnTo>
                  <a:pt x="3004" y="602"/>
                </a:lnTo>
                <a:lnTo>
                  <a:pt x="3006" y="599"/>
                </a:lnTo>
                <a:lnTo>
                  <a:pt x="3004" y="586"/>
                </a:lnTo>
                <a:lnTo>
                  <a:pt x="3002" y="583"/>
                </a:lnTo>
                <a:lnTo>
                  <a:pt x="3000" y="583"/>
                </a:lnTo>
                <a:lnTo>
                  <a:pt x="3000" y="596"/>
                </a:lnTo>
                <a:lnTo>
                  <a:pt x="2999" y="599"/>
                </a:lnTo>
                <a:lnTo>
                  <a:pt x="2991" y="602"/>
                </a:lnTo>
                <a:lnTo>
                  <a:pt x="2982" y="599"/>
                </a:lnTo>
                <a:lnTo>
                  <a:pt x="2972" y="593"/>
                </a:lnTo>
                <a:lnTo>
                  <a:pt x="2967" y="582"/>
                </a:lnTo>
                <a:lnTo>
                  <a:pt x="2963" y="580"/>
                </a:lnTo>
                <a:lnTo>
                  <a:pt x="2962" y="569"/>
                </a:lnTo>
                <a:lnTo>
                  <a:pt x="2957" y="564"/>
                </a:lnTo>
                <a:lnTo>
                  <a:pt x="2948" y="559"/>
                </a:lnTo>
                <a:lnTo>
                  <a:pt x="2947" y="558"/>
                </a:lnTo>
                <a:lnTo>
                  <a:pt x="2947" y="552"/>
                </a:lnTo>
                <a:lnTo>
                  <a:pt x="2950" y="548"/>
                </a:lnTo>
                <a:lnTo>
                  <a:pt x="2953" y="547"/>
                </a:lnTo>
                <a:lnTo>
                  <a:pt x="2957" y="538"/>
                </a:lnTo>
                <a:lnTo>
                  <a:pt x="2962" y="536"/>
                </a:lnTo>
                <a:lnTo>
                  <a:pt x="2957" y="528"/>
                </a:lnTo>
                <a:lnTo>
                  <a:pt x="2951" y="515"/>
                </a:lnTo>
                <a:lnTo>
                  <a:pt x="2956" y="500"/>
                </a:lnTo>
                <a:lnTo>
                  <a:pt x="2971" y="488"/>
                </a:lnTo>
                <a:lnTo>
                  <a:pt x="2982" y="470"/>
                </a:lnTo>
                <a:lnTo>
                  <a:pt x="2987" y="466"/>
                </a:lnTo>
                <a:lnTo>
                  <a:pt x="2989" y="455"/>
                </a:lnTo>
                <a:lnTo>
                  <a:pt x="2996" y="446"/>
                </a:lnTo>
                <a:lnTo>
                  <a:pt x="3005" y="442"/>
                </a:lnTo>
                <a:lnTo>
                  <a:pt x="3009" y="443"/>
                </a:lnTo>
                <a:lnTo>
                  <a:pt x="3011" y="451"/>
                </a:lnTo>
                <a:lnTo>
                  <a:pt x="3014" y="451"/>
                </a:lnTo>
                <a:lnTo>
                  <a:pt x="3017" y="447"/>
                </a:lnTo>
                <a:lnTo>
                  <a:pt x="3020" y="437"/>
                </a:lnTo>
                <a:lnTo>
                  <a:pt x="3022" y="437"/>
                </a:lnTo>
                <a:lnTo>
                  <a:pt x="3025" y="441"/>
                </a:lnTo>
                <a:lnTo>
                  <a:pt x="3027" y="441"/>
                </a:lnTo>
                <a:lnTo>
                  <a:pt x="3032" y="440"/>
                </a:lnTo>
                <a:lnTo>
                  <a:pt x="3036" y="432"/>
                </a:lnTo>
                <a:lnTo>
                  <a:pt x="3039" y="429"/>
                </a:lnTo>
                <a:lnTo>
                  <a:pt x="3045" y="431"/>
                </a:lnTo>
                <a:lnTo>
                  <a:pt x="3048" y="430"/>
                </a:lnTo>
                <a:lnTo>
                  <a:pt x="3053" y="421"/>
                </a:lnTo>
                <a:lnTo>
                  <a:pt x="3054" y="414"/>
                </a:lnTo>
                <a:lnTo>
                  <a:pt x="3058" y="408"/>
                </a:lnTo>
                <a:lnTo>
                  <a:pt x="3059" y="398"/>
                </a:lnTo>
                <a:lnTo>
                  <a:pt x="3065" y="393"/>
                </a:lnTo>
                <a:lnTo>
                  <a:pt x="3068" y="392"/>
                </a:lnTo>
                <a:lnTo>
                  <a:pt x="3070" y="393"/>
                </a:lnTo>
                <a:lnTo>
                  <a:pt x="3071" y="400"/>
                </a:lnTo>
                <a:lnTo>
                  <a:pt x="3072" y="405"/>
                </a:lnTo>
                <a:lnTo>
                  <a:pt x="3077" y="407"/>
                </a:lnTo>
                <a:lnTo>
                  <a:pt x="3082" y="404"/>
                </a:lnTo>
                <a:lnTo>
                  <a:pt x="3092" y="412"/>
                </a:lnTo>
                <a:lnTo>
                  <a:pt x="3097" y="410"/>
                </a:lnTo>
                <a:lnTo>
                  <a:pt x="3100" y="405"/>
                </a:lnTo>
                <a:lnTo>
                  <a:pt x="3107" y="399"/>
                </a:lnTo>
                <a:lnTo>
                  <a:pt x="3112" y="399"/>
                </a:lnTo>
                <a:lnTo>
                  <a:pt x="3118" y="396"/>
                </a:lnTo>
                <a:lnTo>
                  <a:pt x="3120" y="389"/>
                </a:lnTo>
                <a:lnTo>
                  <a:pt x="3133" y="388"/>
                </a:lnTo>
                <a:lnTo>
                  <a:pt x="3136" y="387"/>
                </a:lnTo>
                <a:lnTo>
                  <a:pt x="3141" y="383"/>
                </a:lnTo>
                <a:lnTo>
                  <a:pt x="3147" y="383"/>
                </a:lnTo>
                <a:lnTo>
                  <a:pt x="3151" y="380"/>
                </a:lnTo>
                <a:lnTo>
                  <a:pt x="3158" y="380"/>
                </a:lnTo>
                <a:lnTo>
                  <a:pt x="3165" y="375"/>
                </a:lnTo>
                <a:lnTo>
                  <a:pt x="3166" y="370"/>
                </a:lnTo>
                <a:lnTo>
                  <a:pt x="3165" y="365"/>
                </a:lnTo>
                <a:close/>
              </a:path>
            </a:pathLst>
          </a:custGeom>
          <a:gradFill flip="none" rotWithShape="1">
            <a:gsLst>
              <a:gs pos="10000">
                <a:srgbClr val="3498DB"/>
              </a:gs>
              <a:gs pos="100000">
                <a:srgbClr val="1BBC9D">
                  <a:lumMod val="65000"/>
                  <a:lumOff val="3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4D3FE815-91EE-4D10-B644-F1AFB59626B1}"/>
              </a:ext>
            </a:extLst>
          </p:cNvPr>
          <p:cNvGrpSpPr/>
          <p:nvPr/>
        </p:nvGrpSpPr>
        <p:grpSpPr>
          <a:xfrm>
            <a:off x="7409152" y="5422080"/>
            <a:ext cx="3971308" cy="193899"/>
            <a:chOff x="1490526" y="6322585"/>
            <a:chExt cx="3971308" cy="193899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A4689D2B-B4A3-4893-B52D-DB583FFFE846}"/>
                </a:ext>
              </a:extLst>
            </p:cNvPr>
            <p:cNvSpPr/>
            <p:nvPr/>
          </p:nvSpPr>
          <p:spPr>
            <a:xfrm>
              <a:off x="1490526" y="6326115"/>
              <a:ext cx="159488" cy="159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prstClr val="white"/>
                </a:solidFill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0F80680D-ADC8-4F30-A30E-D18AF5682E22}"/>
                </a:ext>
              </a:extLst>
            </p:cNvPr>
            <p:cNvSpPr/>
            <p:nvPr/>
          </p:nvSpPr>
          <p:spPr>
            <a:xfrm>
              <a:off x="1750685" y="6322585"/>
              <a:ext cx="525785" cy="1938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tabLst>
                  <a:tab pos="474013" algn="l"/>
                  <a:tab pos="948027" algn="l"/>
                  <a:tab pos="1422040" algn="l"/>
                  <a:tab pos="1896055" algn="l"/>
                  <a:tab pos="2370067" algn="l"/>
                  <a:tab pos="2844093" algn="l"/>
                  <a:tab pos="3318106" algn="l"/>
                  <a:tab pos="3792120" algn="l"/>
                  <a:tab pos="4266133" algn="l"/>
                  <a:tab pos="4740147" algn="l"/>
                  <a:tab pos="5214166" algn="l"/>
                  <a:tab pos="5688180" algn="l"/>
                </a:tabLs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cs typeface="Roboto condensed"/>
                </a:rPr>
                <a:t>1.389M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C7371ACD-AA12-400F-AF53-85250D615515}"/>
                </a:ext>
              </a:extLst>
            </p:cNvPr>
            <p:cNvSpPr/>
            <p:nvPr/>
          </p:nvSpPr>
          <p:spPr>
            <a:xfrm>
              <a:off x="2548327" y="6326115"/>
              <a:ext cx="159488" cy="1594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prstClr val="white"/>
                </a:solidFill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2F5AEA76-3AAE-4539-8592-322A582BCDCB}"/>
                </a:ext>
              </a:extLst>
            </p:cNvPr>
            <p:cNvSpPr/>
            <p:nvPr/>
          </p:nvSpPr>
          <p:spPr>
            <a:xfrm>
              <a:off x="2808486" y="6322585"/>
              <a:ext cx="546625" cy="1938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tabLst>
                  <a:tab pos="474013" algn="l"/>
                  <a:tab pos="948027" algn="l"/>
                  <a:tab pos="1422040" algn="l"/>
                  <a:tab pos="1896055" algn="l"/>
                  <a:tab pos="2370067" algn="l"/>
                  <a:tab pos="2844093" algn="l"/>
                  <a:tab pos="3318106" algn="l"/>
                  <a:tab pos="3792120" algn="l"/>
                  <a:tab pos="4266133" algn="l"/>
                  <a:tab pos="4740147" algn="l"/>
                  <a:tab pos="5214166" algn="l"/>
                  <a:tab pos="5688180" algn="l"/>
                </a:tabLs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cs typeface="Roboto condensed"/>
                </a:rPr>
                <a:t>1.389M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45BCAE57-3FF1-43F8-A616-C17809A550AD}"/>
                </a:ext>
              </a:extLst>
            </p:cNvPr>
            <p:cNvSpPr/>
            <p:nvPr/>
          </p:nvSpPr>
          <p:spPr>
            <a:xfrm>
              <a:off x="3621432" y="6326115"/>
              <a:ext cx="159488" cy="1594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prstClr val="white"/>
                </a:solidFill>
              </a:endParaRP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6E85B694-D859-4301-95FC-16C7B9853B40}"/>
                </a:ext>
              </a:extLst>
            </p:cNvPr>
            <p:cNvSpPr/>
            <p:nvPr/>
          </p:nvSpPr>
          <p:spPr>
            <a:xfrm>
              <a:off x="3881591" y="6322585"/>
              <a:ext cx="546625" cy="1938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tabLst>
                  <a:tab pos="474013" algn="l"/>
                  <a:tab pos="948027" algn="l"/>
                  <a:tab pos="1422040" algn="l"/>
                  <a:tab pos="1896055" algn="l"/>
                  <a:tab pos="2370067" algn="l"/>
                  <a:tab pos="2844093" algn="l"/>
                  <a:tab pos="3318106" algn="l"/>
                  <a:tab pos="3792120" algn="l"/>
                  <a:tab pos="4266133" algn="l"/>
                  <a:tab pos="4740147" algn="l"/>
                  <a:tab pos="5214166" algn="l"/>
                  <a:tab pos="5688180" algn="l"/>
                </a:tabLs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cs typeface="Roboto condensed"/>
                </a:rPr>
                <a:t>1.389M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CBE573DD-CC02-4B26-BB90-39C2A05B689D}"/>
                </a:ext>
              </a:extLst>
            </p:cNvPr>
            <p:cNvSpPr/>
            <p:nvPr/>
          </p:nvSpPr>
          <p:spPr>
            <a:xfrm>
              <a:off x="4655050" y="6326115"/>
              <a:ext cx="159488" cy="1594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prstClr val="white"/>
                </a:solidFill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ED87E2C2-6110-4636-9250-2FD9D9909874}"/>
                </a:ext>
              </a:extLst>
            </p:cNvPr>
            <p:cNvSpPr/>
            <p:nvPr/>
          </p:nvSpPr>
          <p:spPr>
            <a:xfrm>
              <a:off x="4915209" y="6322585"/>
              <a:ext cx="546625" cy="1938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tabLst>
                  <a:tab pos="474013" algn="l"/>
                  <a:tab pos="948027" algn="l"/>
                  <a:tab pos="1422040" algn="l"/>
                  <a:tab pos="1896055" algn="l"/>
                  <a:tab pos="2370067" algn="l"/>
                  <a:tab pos="2844093" algn="l"/>
                  <a:tab pos="3318106" algn="l"/>
                  <a:tab pos="3792120" algn="l"/>
                  <a:tab pos="4266133" algn="l"/>
                  <a:tab pos="4740147" algn="l"/>
                  <a:tab pos="5214166" algn="l"/>
                  <a:tab pos="5688180" algn="l"/>
                </a:tabLs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cs typeface="Roboto condensed"/>
                </a:rPr>
                <a:t>1.389M</a:t>
              </a:r>
            </a:p>
          </p:txBody>
        </p:sp>
      </p:grpSp>
      <p:sp>
        <p:nvSpPr>
          <p:cNvPr id="274" name="Text Placeholder 32">
            <a:extLst>
              <a:ext uri="{FF2B5EF4-FFF2-40B4-BE49-F238E27FC236}">
                <a16:creationId xmlns:a16="http://schemas.microsoft.com/office/drawing/2014/main" id="{FF7B8691-1A09-47B1-B594-5F50E1153636}"/>
              </a:ext>
            </a:extLst>
          </p:cNvPr>
          <p:cNvSpPr txBox="1">
            <a:spLocks/>
          </p:cNvSpPr>
          <p:nvPr/>
        </p:nvSpPr>
        <p:spPr>
          <a:xfrm>
            <a:off x="7409154" y="2357395"/>
            <a:ext cx="3867110" cy="19963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popularised in the 1960s with the release of </a:t>
            </a:r>
            <a:r>
              <a:rPr lang="en-IN" sz="12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Letraset</a:t>
            </a:r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275" name="Text Placeholder 33">
            <a:extLst>
              <a:ext uri="{FF2B5EF4-FFF2-40B4-BE49-F238E27FC236}">
                <a16:creationId xmlns:a16="http://schemas.microsoft.com/office/drawing/2014/main" id="{3E296115-E4ED-4A69-8E15-FDAFEF1057D0}"/>
              </a:ext>
            </a:extLst>
          </p:cNvPr>
          <p:cNvSpPr txBox="1">
            <a:spLocks/>
          </p:cNvSpPr>
          <p:nvPr/>
        </p:nvSpPr>
        <p:spPr>
          <a:xfrm>
            <a:off x="7395486" y="2051200"/>
            <a:ext cx="3880778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ts val="1867"/>
              </a:lnSpc>
              <a:spcBef>
                <a:spcPct val="20000"/>
              </a:spcBef>
              <a:spcAft>
                <a:spcPts val="1600"/>
              </a:spcAft>
              <a:buNone/>
              <a:tabLst>
                <a:tab pos="474013" algn="l"/>
                <a:tab pos="948027" algn="l"/>
                <a:tab pos="1422040" algn="l"/>
                <a:tab pos="1896055" algn="l"/>
                <a:tab pos="2370067" algn="l"/>
                <a:tab pos="2844093" algn="l"/>
                <a:tab pos="3318106" algn="l"/>
                <a:tab pos="3792120" algn="l"/>
                <a:tab pos="4266133" algn="l"/>
                <a:tab pos="4740147" algn="l"/>
                <a:tab pos="5214166" algn="l"/>
                <a:tab pos="5688180" algn="l"/>
              </a:tabLst>
              <a:defRPr/>
            </a:pPr>
            <a:r>
              <a:rPr lang="en-AU" sz="1600" b="1" dirty="0">
                <a:solidFill>
                  <a:srgbClr val="34495E"/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Social Network Data Analysis</a:t>
            </a: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5942422E-4958-4818-AD96-636C6C0795B2}"/>
              </a:ext>
            </a:extLst>
          </p:cNvPr>
          <p:cNvGrpSpPr/>
          <p:nvPr/>
        </p:nvGrpSpPr>
        <p:grpSpPr>
          <a:xfrm>
            <a:off x="7414770" y="4398627"/>
            <a:ext cx="1603736" cy="803628"/>
            <a:chOff x="1796811" y="4352016"/>
            <a:chExt cx="1603736" cy="803628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7BE5F798-F673-4AEF-B137-2B844EB870E3}"/>
                </a:ext>
              </a:extLst>
            </p:cNvPr>
            <p:cNvGrpSpPr/>
            <p:nvPr/>
          </p:nvGrpSpPr>
          <p:grpSpPr>
            <a:xfrm>
              <a:off x="1796811" y="4352016"/>
              <a:ext cx="1603736" cy="621719"/>
              <a:chOff x="1796811" y="4352016"/>
              <a:chExt cx="1603736" cy="621719"/>
            </a:xfrm>
          </p:grpSpPr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5CA9D083-38E0-4D2D-AC8E-5949C706CBCA}"/>
                  </a:ext>
                </a:extLst>
              </p:cNvPr>
              <p:cNvGrpSpPr/>
              <p:nvPr/>
            </p:nvGrpSpPr>
            <p:grpSpPr>
              <a:xfrm>
                <a:off x="1796811" y="4459323"/>
                <a:ext cx="233460" cy="503500"/>
                <a:chOff x="4395788" y="2198688"/>
                <a:chExt cx="344488" cy="742951"/>
              </a:xfrm>
              <a:solidFill>
                <a:schemeClr val="accent3"/>
              </a:solidFill>
            </p:grpSpPr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B425462C-510C-477F-B48E-E5243CDC28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1675" y="2198688"/>
                  <a:ext cx="109538" cy="11271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2" name="Freeform 7">
                  <a:extLst>
                    <a:ext uri="{FF2B5EF4-FFF2-40B4-BE49-F238E27FC236}">
                      <a16:creationId xmlns:a16="http://schemas.microsoft.com/office/drawing/2014/main" id="{4D08BBF5-EB1E-464A-9D2F-7DC4E5734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5788" y="2333626"/>
                  <a:ext cx="344488" cy="608013"/>
                </a:xfrm>
                <a:custGeom>
                  <a:avLst/>
                  <a:gdLst>
                    <a:gd name="T0" fmla="*/ 91 w 92"/>
                    <a:gd name="T1" fmla="*/ 60 h 162"/>
                    <a:gd name="T2" fmla="*/ 75 w 92"/>
                    <a:gd name="T3" fmla="*/ 10 h 162"/>
                    <a:gd name="T4" fmla="*/ 64 w 92"/>
                    <a:gd name="T5" fmla="*/ 0 h 162"/>
                    <a:gd name="T6" fmla="*/ 28 w 92"/>
                    <a:gd name="T7" fmla="*/ 0 h 162"/>
                    <a:gd name="T8" fmla="*/ 19 w 92"/>
                    <a:gd name="T9" fmla="*/ 5 h 162"/>
                    <a:gd name="T10" fmla="*/ 18 w 92"/>
                    <a:gd name="T11" fmla="*/ 7 h 162"/>
                    <a:gd name="T12" fmla="*/ 18 w 92"/>
                    <a:gd name="T13" fmla="*/ 7 h 162"/>
                    <a:gd name="T14" fmla="*/ 17 w 92"/>
                    <a:gd name="T15" fmla="*/ 8 h 162"/>
                    <a:gd name="T16" fmla="*/ 1 w 92"/>
                    <a:gd name="T17" fmla="*/ 60 h 162"/>
                    <a:gd name="T18" fmla="*/ 5 w 92"/>
                    <a:gd name="T19" fmla="*/ 68 h 162"/>
                    <a:gd name="T20" fmla="*/ 14 w 92"/>
                    <a:gd name="T21" fmla="*/ 64 h 162"/>
                    <a:gd name="T22" fmla="*/ 26 w 92"/>
                    <a:gd name="T23" fmla="*/ 23 h 162"/>
                    <a:gd name="T24" fmla="*/ 28 w 92"/>
                    <a:gd name="T25" fmla="*/ 23 h 162"/>
                    <a:gd name="T26" fmla="*/ 29 w 92"/>
                    <a:gd name="T27" fmla="*/ 23 h 162"/>
                    <a:gd name="T28" fmla="*/ 9 w 92"/>
                    <a:gd name="T29" fmla="*/ 96 h 162"/>
                    <a:gd name="T30" fmla="*/ 29 w 92"/>
                    <a:gd name="T31" fmla="*/ 96 h 162"/>
                    <a:gd name="T32" fmla="*/ 29 w 92"/>
                    <a:gd name="T33" fmla="*/ 154 h 162"/>
                    <a:gd name="T34" fmla="*/ 37 w 92"/>
                    <a:gd name="T35" fmla="*/ 162 h 162"/>
                    <a:gd name="T36" fmla="*/ 44 w 92"/>
                    <a:gd name="T37" fmla="*/ 154 h 162"/>
                    <a:gd name="T38" fmla="*/ 44 w 92"/>
                    <a:gd name="T39" fmla="*/ 96 h 162"/>
                    <a:gd name="T40" fmla="*/ 49 w 92"/>
                    <a:gd name="T41" fmla="*/ 96 h 162"/>
                    <a:gd name="T42" fmla="*/ 49 w 92"/>
                    <a:gd name="T43" fmla="*/ 154 h 162"/>
                    <a:gd name="T44" fmla="*/ 56 w 92"/>
                    <a:gd name="T45" fmla="*/ 162 h 162"/>
                    <a:gd name="T46" fmla="*/ 64 w 92"/>
                    <a:gd name="T47" fmla="*/ 154 h 162"/>
                    <a:gd name="T48" fmla="*/ 64 w 92"/>
                    <a:gd name="T49" fmla="*/ 96 h 162"/>
                    <a:gd name="T50" fmla="*/ 83 w 92"/>
                    <a:gd name="T51" fmla="*/ 96 h 162"/>
                    <a:gd name="T52" fmla="*/ 63 w 92"/>
                    <a:gd name="T53" fmla="*/ 23 h 162"/>
                    <a:gd name="T54" fmla="*/ 64 w 92"/>
                    <a:gd name="T55" fmla="*/ 23 h 162"/>
                    <a:gd name="T56" fmla="*/ 65 w 92"/>
                    <a:gd name="T57" fmla="*/ 23 h 162"/>
                    <a:gd name="T58" fmla="*/ 79 w 92"/>
                    <a:gd name="T59" fmla="*/ 64 h 162"/>
                    <a:gd name="T60" fmla="*/ 87 w 92"/>
                    <a:gd name="T61" fmla="*/ 68 h 162"/>
                    <a:gd name="T62" fmla="*/ 91 w 92"/>
                    <a:gd name="T63" fmla="*/ 60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2" h="162">
                      <a:moveTo>
                        <a:pt x="91" y="60"/>
                      </a:moveTo>
                      <a:cubicBezTo>
                        <a:pt x="75" y="10"/>
                        <a:pt x="75" y="10"/>
                        <a:pt x="75" y="10"/>
                      </a:cubicBezTo>
                      <a:cubicBezTo>
                        <a:pt x="74" y="4"/>
                        <a:pt x="70" y="0"/>
                        <a:pt x="64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4" y="0"/>
                        <a:pt x="21" y="2"/>
                        <a:pt x="19" y="5"/>
                      </a:cubicBezTo>
                      <a:cubicBezTo>
                        <a:pt x="18" y="5"/>
                        <a:pt x="18" y="6"/>
                        <a:pt x="18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7"/>
                        <a:pt x="17" y="8"/>
                        <a:pt x="17" y="8"/>
                      </a:cubicBezTo>
                      <a:cubicBezTo>
                        <a:pt x="1" y="60"/>
                        <a:pt x="1" y="60"/>
                        <a:pt x="1" y="60"/>
                      </a:cubicBezTo>
                      <a:cubicBezTo>
                        <a:pt x="0" y="63"/>
                        <a:pt x="2" y="67"/>
                        <a:pt x="5" y="68"/>
                      </a:cubicBezTo>
                      <a:cubicBezTo>
                        <a:pt x="9" y="69"/>
                        <a:pt x="13" y="67"/>
                        <a:pt x="14" y="64"/>
                      </a:cubicBezTo>
                      <a:cubicBezTo>
                        <a:pt x="26" y="23"/>
                        <a:pt x="26" y="23"/>
                        <a:pt x="26" y="23"/>
                      </a:cubicBezTo>
                      <a:cubicBezTo>
                        <a:pt x="27" y="23"/>
                        <a:pt x="27" y="23"/>
                        <a:pt x="28" y="23"/>
                      </a:cubicBezTo>
                      <a:cubicBezTo>
                        <a:pt x="29" y="23"/>
                        <a:pt x="29" y="23"/>
                        <a:pt x="29" y="23"/>
                      </a:cubicBezTo>
                      <a:cubicBezTo>
                        <a:pt x="9" y="96"/>
                        <a:pt x="9" y="96"/>
                        <a:pt x="9" y="96"/>
                      </a:cubicBezTo>
                      <a:cubicBezTo>
                        <a:pt x="29" y="96"/>
                        <a:pt x="29" y="96"/>
                        <a:pt x="29" y="96"/>
                      </a:cubicBezTo>
                      <a:cubicBezTo>
                        <a:pt x="29" y="154"/>
                        <a:pt x="29" y="154"/>
                        <a:pt x="29" y="154"/>
                      </a:cubicBezTo>
                      <a:cubicBezTo>
                        <a:pt x="29" y="159"/>
                        <a:pt x="33" y="162"/>
                        <a:pt x="37" y="162"/>
                      </a:cubicBezTo>
                      <a:cubicBezTo>
                        <a:pt x="41" y="162"/>
                        <a:pt x="44" y="159"/>
                        <a:pt x="44" y="154"/>
                      </a:cubicBezTo>
                      <a:cubicBezTo>
                        <a:pt x="44" y="96"/>
                        <a:pt x="44" y="96"/>
                        <a:pt x="44" y="96"/>
                      </a:cubicBezTo>
                      <a:cubicBezTo>
                        <a:pt x="49" y="96"/>
                        <a:pt x="49" y="96"/>
                        <a:pt x="49" y="96"/>
                      </a:cubicBezTo>
                      <a:cubicBezTo>
                        <a:pt x="49" y="154"/>
                        <a:pt x="49" y="154"/>
                        <a:pt x="49" y="154"/>
                      </a:cubicBezTo>
                      <a:cubicBezTo>
                        <a:pt x="49" y="159"/>
                        <a:pt x="52" y="162"/>
                        <a:pt x="56" y="162"/>
                      </a:cubicBezTo>
                      <a:cubicBezTo>
                        <a:pt x="60" y="162"/>
                        <a:pt x="64" y="159"/>
                        <a:pt x="64" y="154"/>
                      </a:cubicBezTo>
                      <a:cubicBezTo>
                        <a:pt x="64" y="96"/>
                        <a:pt x="64" y="96"/>
                        <a:pt x="64" y="96"/>
                      </a:cubicBezTo>
                      <a:cubicBezTo>
                        <a:pt x="83" y="96"/>
                        <a:pt x="83" y="96"/>
                        <a:pt x="83" y="96"/>
                      </a:cubicBezTo>
                      <a:cubicBezTo>
                        <a:pt x="63" y="23"/>
                        <a:pt x="63" y="23"/>
                        <a:pt x="63" y="23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79" y="64"/>
                        <a:pt x="79" y="64"/>
                        <a:pt x="79" y="64"/>
                      </a:cubicBezTo>
                      <a:cubicBezTo>
                        <a:pt x="80" y="67"/>
                        <a:pt x="84" y="69"/>
                        <a:pt x="87" y="68"/>
                      </a:cubicBezTo>
                      <a:cubicBezTo>
                        <a:pt x="91" y="67"/>
                        <a:pt x="92" y="63"/>
                        <a:pt x="91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280" name="Content Placeholder 2">
                <a:extLst>
                  <a:ext uri="{FF2B5EF4-FFF2-40B4-BE49-F238E27FC236}">
                    <a16:creationId xmlns:a16="http://schemas.microsoft.com/office/drawing/2014/main" id="{4F0D2B18-9928-4DFD-9DBA-807B1407A0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5868" y="4352016"/>
                <a:ext cx="1384679" cy="6217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ct val="0"/>
                  </a:spcBef>
                  <a:buFont typeface="Arial" pitchFamily="34" charset="0"/>
                  <a:buNone/>
                  <a:defRPr/>
                </a:pPr>
                <a:r>
                  <a:rPr lang="en-US" sz="2800" b="1" dirty="0">
                    <a:solidFill>
                      <a:schemeClr val="accent3"/>
                    </a:solidFill>
                    <a:latin typeface="Roboto Condensed" pitchFamily="2" charset="0"/>
                    <a:ea typeface="Roboto Condensed" pitchFamily="2" charset="0"/>
                    <a:cs typeface="+mj-cs"/>
                  </a:rPr>
                  <a:t>76%</a:t>
                </a:r>
              </a:p>
            </p:txBody>
          </p:sp>
        </p:grpSp>
        <p:sp>
          <p:nvSpPr>
            <p:cNvPr id="278" name="Title 1">
              <a:extLst>
                <a:ext uri="{FF2B5EF4-FFF2-40B4-BE49-F238E27FC236}">
                  <a16:creationId xmlns:a16="http://schemas.microsoft.com/office/drawing/2014/main" id="{B49D19EF-72D4-4573-9E74-9468B03196EA}"/>
                </a:ext>
              </a:extLst>
            </p:cNvPr>
            <p:cNvSpPr txBox="1">
              <a:spLocks/>
            </p:cNvSpPr>
            <p:nvPr/>
          </p:nvSpPr>
          <p:spPr>
            <a:xfrm>
              <a:off x="2030271" y="4662876"/>
              <a:ext cx="1370276" cy="4927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200" dirty="0">
                  <a:solidFill>
                    <a:prstClr val="white">
                      <a:lumMod val="75000"/>
                    </a:prstClr>
                  </a:solidFill>
                  <a:latin typeface="Arial" panose="020B0604020202020204" pitchFamily="34" charset="0"/>
                  <a:ea typeface="+mn-ea"/>
                  <a:cs typeface="+mn-cs"/>
                </a:rPr>
                <a:t>Female Users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1B323612-E2C7-4FF7-882F-CA49063F3BAC}"/>
              </a:ext>
            </a:extLst>
          </p:cNvPr>
          <p:cNvGrpSpPr/>
          <p:nvPr/>
        </p:nvGrpSpPr>
        <p:grpSpPr>
          <a:xfrm>
            <a:off x="9150541" y="4398624"/>
            <a:ext cx="1582623" cy="791891"/>
            <a:chOff x="3532582" y="4352013"/>
            <a:chExt cx="1582623" cy="791891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2C73DF8E-5C04-4533-BC4B-1C47AE1C8355}"/>
                </a:ext>
              </a:extLst>
            </p:cNvPr>
            <p:cNvGrpSpPr/>
            <p:nvPr/>
          </p:nvGrpSpPr>
          <p:grpSpPr>
            <a:xfrm>
              <a:off x="3532582" y="4352013"/>
              <a:ext cx="1582623" cy="621719"/>
              <a:chOff x="3532582" y="4352013"/>
              <a:chExt cx="1582623" cy="621719"/>
            </a:xfrm>
          </p:grpSpPr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0163BC20-DA27-4E4B-8BAA-441AFD13C950}"/>
                  </a:ext>
                </a:extLst>
              </p:cNvPr>
              <p:cNvGrpSpPr/>
              <p:nvPr/>
            </p:nvGrpSpPr>
            <p:grpSpPr>
              <a:xfrm>
                <a:off x="3532582" y="4443631"/>
                <a:ext cx="204213" cy="519412"/>
                <a:chOff x="4422775" y="2198688"/>
                <a:chExt cx="292100" cy="742950"/>
              </a:xfrm>
              <a:solidFill>
                <a:schemeClr val="accent2"/>
              </a:solidFill>
            </p:grpSpPr>
            <p:sp>
              <p:nvSpPr>
                <p:cNvPr id="288" name="Freeform 12">
                  <a:extLst>
                    <a:ext uri="{FF2B5EF4-FFF2-40B4-BE49-F238E27FC236}">
                      <a16:creationId xmlns:a16="http://schemas.microsoft.com/office/drawing/2014/main" id="{31B7AB6B-0CDE-450F-A4CD-8A0AA70E1F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2775" y="2325688"/>
                  <a:ext cx="292100" cy="615950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9" name="Oval 13">
                  <a:extLst>
                    <a:ext uri="{FF2B5EF4-FFF2-40B4-BE49-F238E27FC236}">
                      <a16:creationId xmlns:a16="http://schemas.microsoft.com/office/drawing/2014/main" id="{63192AC2-EFB0-4147-BE6D-DE63D19B99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1675" y="2198688"/>
                  <a:ext cx="115888" cy="1158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287" name="Content Placeholder 2">
                <a:extLst>
                  <a:ext uri="{FF2B5EF4-FFF2-40B4-BE49-F238E27FC236}">
                    <a16:creationId xmlns:a16="http://schemas.microsoft.com/office/drawing/2014/main" id="{F51734BE-F117-45ED-9CC9-103DBA870D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30526" y="4352013"/>
                <a:ext cx="1384679" cy="6217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ct val="0"/>
                  </a:spcBef>
                  <a:buNone/>
                  <a:defRPr/>
                </a:pPr>
                <a:r>
                  <a:rPr lang="en-US" sz="2800" b="1" dirty="0">
                    <a:solidFill>
                      <a:schemeClr val="accent2"/>
                    </a:solidFill>
                    <a:latin typeface="Roboto Condensed" pitchFamily="2" charset="0"/>
                    <a:ea typeface="Roboto Condensed" pitchFamily="2" charset="0"/>
                    <a:cs typeface="+mj-cs"/>
                  </a:rPr>
                  <a:t>24%</a:t>
                </a:r>
              </a:p>
            </p:txBody>
          </p:sp>
        </p:grpSp>
        <p:sp>
          <p:nvSpPr>
            <p:cNvPr id="285" name="Title 1">
              <a:extLst>
                <a:ext uri="{FF2B5EF4-FFF2-40B4-BE49-F238E27FC236}">
                  <a16:creationId xmlns:a16="http://schemas.microsoft.com/office/drawing/2014/main" id="{16C6085C-8527-49E7-BB23-4C6DB3DDF7BE}"/>
                </a:ext>
              </a:extLst>
            </p:cNvPr>
            <p:cNvSpPr txBox="1">
              <a:spLocks/>
            </p:cNvSpPr>
            <p:nvPr/>
          </p:nvSpPr>
          <p:spPr>
            <a:xfrm>
              <a:off x="3744929" y="4651137"/>
              <a:ext cx="1370276" cy="49276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200" dirty="0">
                  <a:solidFill>
                    <a:prstClr val="white">
                      <a:lumMod val="75000"/>
                    </a:prstClr>
                  </a:solidFill>
                  <a:latin typeface="Arial" panose="020B0604020202020204" pitchFamily="34" charset="0"/>
                  <a:ea typeface="+mn-ea"/>
                  <a:cs typeface="+mn-cs"/>
                </a:rPr>
                <a:t>Male Users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618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74" grpId="0"/>
      <p:bldP spid="2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64069" y="1791399"/>
            <a:ext cx="2571755" cy="1525844"/>
            <a:chOff x="466268" y="2478321"/>
            <a:chExt cx="1928816" cy="1144383"/>
          </a:xfrm>
        </p:grpSpPr>
        <p:sp>
          <p:nvSpPr>
            <p:cNvPr id="11" name="텍스트 개체 틀 2"/>
            <p:cNvSpPr txBox="1">
              <a:spLocks/>
            </p:cNvSpPr>
            <p:nvPr/>
          </p:nvSpPr>
          <p:spPr>
            <a:xfrm>
              <a:off x="466268" y="2680888"/>
              <a:ext cx="1928816" cy="941816"/>
            </a:xfrm>
            <a:prstGeom prst="rect">
              <a:avLst/>
            </a:prstGeom>
          </p:spPr>
          <p:txBody>
            <a:bodyPr vert="horz" lIns="121920" tIns="60960" rIns="121920" bIns="60960" rtlCol="0" anchor="t">
              <a:norm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14400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Interaction </a:t>
              </a:r>
              <a:r>
                <a:rPr lang="en-US" altLang="ko-KR" sz="1200" dirty="0" err="1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Deisgn</a:t>
              </a:r>
              <a:r>
                <a:rPr lang="en-US" altLang="ko-KR" sz="12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</a:p>
            <a:p>
              <a:pPr algn="l" defTabSz="914400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Branding &amp; </a:t>
              </a:r>
              <a:r>
                <a:rPr lang="en-US" altLang="ko-KR" sz="1200" dirty="0" err="1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Mobila</a:t>
              </a:r>
              <a:r>
                <a:rPr lang="en-US" altLang="ko-KR" sz="12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APPs</a:t>
              </a:r>
            </a:p>
            <a:p>
              <a:pPr algn="l" defTabSz="914400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Based in Ulaanbaatar city &amp;</a:t>
              </a:r>
            </a:p>
            <a:p>
              <a:pPr algn="l" defTabSz="914400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St. </a:t>
              </a:r>
              <a:r>
                <a:rPr lang="en-US" altLang="ko-KR" sz="1200" dirty="0" err="1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Bayangol</a:t>
              </a:r>
              <a:r>
                <a:rPr lang="en-US" altLang="ko-KR" sz="12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12" name="텍스트 개체 틀 2"/>
            <p:cNvSpPr txBox="1">
              <a:spLocks/>
            </p:cNvSpPr>
            <p:nvPr/>
          </p:nvSpPr>
          <p:spPr>
            <a:xfrm>
              <a:off x="466269" y="2478321"/>
              <a:ext cx="1636716" cy="414851"/>
            </a:xfrm>
            <a:prstGeom prst="rect">
              <a:avLst/>
            </a:prstGeom>
          </p:spPr>
          <p:txBody>
            <a:bodyPr vert="horz" lIns="121920" tIns="60960" rIns="121920" bIns="60960" rtlCol="0" anchor="t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14400">
                <a:lnSpc>
                  <a:spcPts val="1867"/>
                </a:lnSpc>
                <a:spcAft>
                  <a:spcPts val="1600"/>
                </a:spcAft>
              </a:pPr>
              <a:r>
                <a:rPr lang="en-US" altLang="ko-KR" sz="1600" b="1" dirty="0">
                  <a:solidFill>
                    <a:srgbClr val="34495E"/>
                  </a:solidFill>
                  <a:latin typeface="Montserrat" panose="00000500000000000000" pitchFamily="2" charset="0"/>
                  <a:ea typeface="Roboto" panose="02000000000000000000" pitchFamily="2" charset="0"/>
                  <a:cs typeface="+mn-cs"/>
                </a:rPr>
                <a:t>Address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4080" y="3454403"/>
            <a:ext cx="2182289" cy="1525844"/>
            <a:chOff x="466268" y="2478321"/>
            <a:chExt cx="1636717" cy="1144383"/>
          </a:xfrm>
        </p:grpSpPr>
        <p:sp>
          <p:nvSpPr>
            <p:cNvPr id="14" name="텍스트 개체 틀 2"/>
            <p:cNvSpPr txBox="1">
              <a:spLocks/>
            </p:cNvSpPr>
            <p:nvPr/>
          </p:nvSpPr>
          <p:spPr>
            <a:xfrm>
              <a:off x="466268" y="2680888"/>
              <a:ext cx="1636717" cy="941816"/>
            </a:xfrm>
            <a:prstGeom prst="rect">
              <a:avLst/>
            </a:prstGeom>
          </p:spPr>
          <p:txBody>
            <a:bodyPr vert="horz" lIns="121920" tIns="60960" rIns="121920" bIns="60960" rtlCol="0" anchor="t">
              <a:norm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14400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Hello@youremail.co</a:t>
              </a:r>
            </a:p>
            <a:p>
              <a:pPr algn="l" defTabSz="914400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+976 123456789</a:t>
              </a:r>
            </a:p>
            <a:p>
              <a:pPr algn="l" defTabSz="914400">
                <a:lnSpc>
                  <a:spcPct val="120000"/>
                </a:lnSpc>
              </a:pPr>
              <a:r>
                <a:rPr lang="en-US" altLang="ko-KR" sz="1200" dirty="0" err="1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Htt</a:t>
              </a:r>
              <a:r>
                <a:rPr lang="en-US" altLang="ko-KR" sz="12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[://www.yourdomain.com</a:t>
              </a:r>
            </a:p>
          </p:txBody>
        </p:sp>
        <p:sp>
          <p:nvSpPr>
            <p:cNvPr id="15" name="텍스트 개체 틀 2"/>
            <p:cNvSpPr txBox="1">
              <a:spLocks/>
            </p:cNvSpPr>
            <p:nvPr/>
          </p:nvSpPr>
          <p:spPr>
            <a:xfrm>
              <a:off x="466269" y="2478321"/>
              <a:ext cx="1636716" cy="414851"/>
            </a:xfrm>
            <a:prstGeom prst="rect">
              <a:avLst/>
            </a:prstGeom>
          </p:spPr>
          <p:txBody>
            <a:bodyPr vert="horz" lIns="121920" tIns="60960" rIns="121920" bIns="60960" rtlCol="0" anchor="t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14400">
                <a:lnSpc>
                  <a:spcPts val="1867"/>
                </a:lnSpc>
                <a:spcAft>
                  <a:spcPts val="1600"/>
                </a:spcAft>
              </a:pPr>
              <a:r>
                <a:rPr lang="en-US" altLang="ko-KR" sz="1600" b="1" dirty="0">
                  <a:solidFill>
                    <a:srgbClr val="34495E"/>
                  </a:solidFill>
                  <a:latin typeface="Montserrat" panose="00000500000000000000" pitchFamily="2" charset="0"/>
                  <a:ea typeface="Roboto" panose="02000000000000000000" pitchFamily="2" charset="0"/>
                  <a:cs typeface="+mn-cs"/>
                </a:rPr>
                <a:t>Phone &amp; Email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4080" y="4907130"/>
            <a:ext cx="2379120" cy="1514413"/>
            <a:chOff x="466268" y="2478321"/>
            <a:chExt cx="1784340" cy="1135810"/>
          </a:xfrm>
        </p:grpSpPr>
        <p:sp>
          <p:nvSpPr>
            <p:cNvPr id="17" name="텍스트 개체 틀 2"/>
            <p:cNvSpPr txBox="1">
              <a:spLocks/>
            </p:cNvSpPr>
            <p:nvPr/>
          </p:nvSpPr>
          <p:spPr>
            <a:xfrm>
              <a:off x="466268" y="2672315"/>
              <a:ext cx="1784340" cy="941816"/>
            </a:xfrm>
            <a:prstGeom prst="rect">
              <a:avLst/>
            </a:prstGeom>
          </p:spPr>
          <p:txBody>
            <a:bodyPr vert="horz" lIns="121920" tIns="60960" rIns="121920" bIns="60960" rtlCol="0" anchor="t">
              <a:norm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14400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Facebook.com/</a:t>
              </a:r>
              <a:r>
                <a:rPr lang="en-US" altLang="ko-KR" sz="1200" dirty="0" err="1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yourcompany</a:t>
              </a:r>
              <a:endParaRPr lang="en-US" altLang="ko-KR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Twitter.com/</a:t>
              </a:r>
              <a:r>
                <a:rPr lang="en-US" altLang="ko-KR" sz="1200" dirty="0" err="1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yourcompany</a:t>
              </a:r>
              <a:endParaRPr lang="en-US" altLang="ko-KR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Youtube.com/</a:t>
              </a:r>
              <a:r>
                <a:rPr lang="en-US" altLang="ko-KR" sz="1200" dirty="0" err="1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yourcompany</a:t>
              </a:r>
              <a:endParaRPr lang="en-US" altLang="ko-KR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텍스트 개체 틀 2"/>
            <p:cNvSpPr txBox="1">
              <a:spLocks/>
            </p:cNvSpPr>
            <p:nvPr/>
          </p:nvSpPr>
          <p:spPr>
            <a:xfrm>
              <a:off x="466269" y="2478321"/>
              <a:ext cx="1636716" cy="414851"/>
            </a:xfrm>
            <a:prstGeom prst="rect">
              <a:avLst/>
            </a:prstGeom>
          </p:spPr>
          <p:txBody>
            <a:bodyPr vert="horz" lIns="121920" tIns="60960" rIns="121920" bIns="60960" rtlCol="0" anchor="t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14400">
                <a:lnSpc>
                  <a:spcPts val="1867"/>
                </a:lnSpc>
                <a:spcAft>
                  <a:spcPts val="1600"/>
                </a:spcAft>
              </a:pPr>
              <a:r>
                <a:rPr lang="en-US" altLang="ko-KR" sz="1600" b="1" dirty="0">
                  <a:solidFill>
                    <a:srgbClr val="34495E"/>
                  </a:solidFill>
                  <a:latin typeface="Montserrat" panose="00000500000000000000" pitchFamily="2" charset="0"/>
                  <a:ea typeface="Roboto" panose="02000000000000000000" pitchFamily="2" charset="0"/>
                  <a:cs typeface="+mn-cs"/>
                </a:rPr>
                <a:t>Social Media</a:t>
              </a:r>
            </a:p>
          </p:txBody>
        </p:sp>
      </p:grp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0260A58-BBB2-5E4E-A0A2-7E2E0DE9C91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04933" y="0"/>
            <a:ext cx="6587067" cy="6858000"/>
          </a:xfr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71CC512-23C3-45A9-B709-70AAB8895CE6}"/>
              </a:ext>
            </a:extLst>
          </p:cNvPr>
          <p:cNvGrpSpPr/>
          <p:nvPr/>
        </p:nvGrpSpPr>
        <p:grpSpPr>
          <a:xfrm>
            <a:off x="460034" y="549195"/>
            <a:ext cx="2888932" cy="799771"/>
            <a:chOff x="4175443" y="495363"/>
            <a:chExt cx="2888932" cy="79977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FFBEA78-010E-41EE-9A85-5CBB532E6BF2}"/>
                </a:ext>
              </a:extLst>
            </p:cNvPr>
            <p:cNvSpPr/>
            <p:nvPr/>
          </p:nvSpPr>
          <p:spPr>
            <a:xfrm rot="5400000">
              <a:off x="4608629" y="930529"/>
              <a:ext cx="45719" cy="683491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6693C41-C955-4C43-9E12-F72D9E4B558D}"/>
                </a:ext>
              </a:extLst>
            </p:cNvPr>
            <p:cNvGrpSpPr/>
            <p:nvPr/>
          </p:nvGrpSpPr>
          <p:grpSpPr>
            <a:xfrm>
              <a:off x="4175443" y="495363"/>
              <a:ext cx="2888932" cy="739138"/>
              <a:chOff x="3978208" y="495363"/>
              <a:chExt cx="2888932" cy="739138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9933E3-E0E7-4A73-8117-A8B324D6F597}"/>
                  </a:ext>
                </a:extLst>
              </p:cNvPr>
              <p:cNvSpPr txBox="1"/>
              <p:nvPr/>
            </p:nvSpPr>
            <p:spPr>
              <a:xfrm>
                <a:off x="3978208" y="495363"/>
                <a:ext cx="28889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Roboto" panose="02000000000000000000" pitchFamily="2" charset="0"/>
                    <a:cs typeface="Open Sans Extrabold" panose="020B0906030804020204" pitchFamily="34" charset="0"/>
                  </a:rPr>
                  <a:t>CONTACT US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27153B-2E03-4216-80AF-53CE556A5605}"/>
                  </a:ext>
                </a:extLst>
              </p:cNvPr>
              <p:cNvSpPr txBox="1"/>
              <p:nvPr/>
            </p:nvSpPr>
            <p:spPr>
              <a:xfrm>
                <a:off x="3978208" y="957502"/>
                <a:ext cx="20104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put your great subtitle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231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58337" y="1555096"/>
            <a:ext cx="4058336" cy="2635316"/>
          </a:xfrm>
          <a:prstGeom prst="rect">
            <a:avLst/>
          </a:prstGeom>
          <a:gradFill flip="none" rotWithShape="1">
            <a:gsLst>
              <a:gs pos="10000">
                <a:srgbClr val="3498DB">
                  <a:alpha val="90000"/>
                </a:srgbClr>
              </a:gs>
              <a:gs pos="100000">
                <a:srgbClr val="1BBC9D">
                  <a:lumMod val="65000"/>
                  <a:lumOff val="35000"/>
                  <a:alpha val="9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4414290" y="2795796"/>
            <a:ext cx="3363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400" b="1" dirty="0">
                <a:solidFill>
                  <a:schemeClr val="bg1"/>
                </a:solidFill>
                <a:latin typeface="Montserrat" panose="00000500000000000000" pitchFamily="2" charset="0"/>
              </a:rPr>
              <a:t>Suitable for all categories business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15304" y="3188252"/>
            <a:ext cx="3361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Lorem Ipsum is simply dummy text of the printing and typesetting industry. </a:t>
            </a:r>
            <a:endParaRPr kumimoji="0" lang="id-ID" sz="1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6" name="TextBox 34"/>
          <p:cNvSpPr txBox="1"/>
          <p:nvPr/>
        </p:nvSpPr>
        <p:spPr>
          <a:xfrm>
            <a:off x="880110" y="4576714"/>
            <a:ext cx="10454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popularised in the 1960s with the release of </a:t>
            </a:r>
            <a:r>
              <a:rPr lang="en-IN" sz="12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Letraset</a:t>
            </a:r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sheets containing Lorem Ipsum passages, and more recently with desktop publishing software like Aldus PageMaker including versions of Lorem Ipsum.</a:t>
            </a:r>
          </a:p>
          <a:p>
            <a:pPr lvl="0" algn="ctr"/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popularised in the 1960s with the release of </a:t>
            </a:r>
            <a:r>
              <a:rPr lang="en-IN" sz="12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Letraset</a:t>
            </a:r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sheets containing Lorem Ipsum passages, and more recently with desktop publishing software like Aldus PageMaker including versions of Lorem Ipsum.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0D78191-4F5F-2C4A-915B-7C7EF220FCE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116888" y="1555750"/>
            <a:ext cx="4059237" cy="2635250"/>
          </a:xfrm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32B99E9-2B34-FF44-B1F5-C55E1374D19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555750"/>
            <a:ext cx="4057650" cy="2635250"/>
          </a:xfr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50FCA2A-A0CC-4A15-973F-B2010C7472DF}"/>
              </a:ext>
            </a:extLst>
          </p:cNvPr>
          <p:cNvGrpSpPr/>
          <p:nvPr/>
        </p:nvGrpSpPr>
        <p:grpSpPr>
          <a:xfrm>
            <a:off x="3568706" y="495363"/>
            <a:ext cx="5293437" cy="799771"/>
            <a:chOff x="3226465" y="495363"/>
            <a:chExt cx="5293437" cy="79977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33A89-E214-4CC5-97C0-95723E729E3C}"/>
                </a:ext>
              </a:extLst>
            </p:cNvPr>
            <p:cNvSpPr/>
            <p:nvPr/>
          </p:nvSpPr>
          <p:spPr>
            <a:xfrm rot="5400000">
              <a:off x="5850324" y="930529"/>
              <a:ext cx="45719" cy="683491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8A993CE-C60B-44D1-AD46-A437EF0C5953}"/>
                </a:ext>
              </a:extLst>
            </p:cNvPr>
            <p:cNvGrpSpPr/>
            <p:nvPr/>
          </p:nvGrpSpPr>
          <p:grpSpPr>
            <a:xfrm>
              <a:off x="3226465" y="495363"/>
              <a:ext cx="5293437" cy="739138"/>
              <a:chOff x="3029230" y="495363"/>
              <a:chExt cx="5293437" cy="73913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F8F9BC-F42C-4B33-9380-F985B493DD5F}"/>
                  </a:ext>
                </a:extLst>
              </p:cNvPr>
              <p:cNvSpPr txBox="1"/>
              <p:nvPr/>
            </p:nvSpPr>
            <p:spPr>
              <a:xfrm>
                <a:off x="3029230" y="495363"/>
                <a:ext cx="52934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Roboto" panose="02000000000000000000" pitchFamily="2" charset="0"/>
                    <a:cs typeface="Open Sans Extrabold" panose="020B0906030804020204" pitchFamily="34" charset="0"/>
                  </a:rPr>
                  <a:t>OUR COMPANY PROFILE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42C9E2-8B35-47E8-B05C-847465275209}"/>
                  </a:ext>
                </a:extLst>
              </p:cNvPr>
              <p:cNvSpPr txBox="1"/>
              <p:nvPr/>
            </p:nvSpPr>
            <p:spPr>
              <a:xfrm>
                <a:off x="4670704" y="957502"/>
                <a:ext cx="20104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put your great subtitle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763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4" grpId="0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50FCA2A-A0CC-4A15-973F-B2010C7472DF}"/>
              </a:ext>
            </a:extLst>
          </p:cNvPr>
          <p:cNvGrpSpPr/>
          <p:nvPr/>
        </p:nvGrpSpPr>
        <p:grpSpPr>
          <a:xfrm>
            <a:off x="4683595" y="495363"/>
            <a:ext cx="3063659" cy="799771"/>
            <a:chOff x="4341354" y="495363"/>
            <a:chExt cx="3063659" cy="79977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33A89-E214-4CC5-97C0-95723E729E3C}"/>
                </a:ext>
              </a:extLst>
            </p:cNvPr>
            <p:cNvSpPr/>
            <p:nvPr/>
          </p:nvSpPr>
          <p:spPr>
            <a:xfrm rot="5400000">
              <a:off x="5850324" y="930529"/>
              <a:ext cx="45719" cy="683491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8A993CE-C60B-44D1-AD46-A437EF0C5953}"/>
                </a:ext>
              </a:extLst>
            </p:cNvPr>
            <p:cNvGrpSpPr/>
            <p:nvPr/>
          </p:nvGrpSpPr>
          <p:grpSpPr>
            <a:xfrm>
              <a:off x="4341354" y="495363"/>
              <a:ext cx="3063659" cy="739138"/>
              <a:chOff x="4144119" y="495363"/>
              <a:chExt cx="3063659" cy="73913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F8F9BC-F42C-4B33-9380-F985B493DD5F}"/>
                  </a:ext>
                </a:extLst>
              </p:cNvPr>
              <p:cNvSpPr txBox="1"/>
              <p:nvPr/>
            </p:nvSpPr>
            <p:spPr>
              <a:xfrm>
                <a:off x="4144119" y="495363"/>
                <a:ext cx="30636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Roboto" panose="02000000000000000000" pitchFamily="2" charset="0"/>
                    <a:cs typeface="Open Sans Extrabold" panose="020B0906030804020204" pitchFamily="34" charset="0"/>
                  </a:rPr>
                  <a:t>OUR AGENDA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42C9E2-8B35-47E8-B05C-847465275209}"/>
                  </a:ext>
                </a:extLst>
              </p:cNvPr>
              <p:cNvSpPr txBox="1"/>
              <p:nvPr/>
            </p:nvSpPr>
            <p:spPr>
              <a:xfrm>
                <a:off x="4670704" y="957502"/>
                <a:ext cx="20104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put your great subtitle here</a:t>
                </a:r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2139EAF0-3041-47A2-9DA3-B7D90F936E4A}"/>
              </a:ext>
            </a:extLst>
          </p:cNvPr>
          <p:cNvSpPr txBox="1"/>
          <p:nvPr/>
        </p:nvSpPr>
        <p:spPr>
          <a:xfrm>
            <a:off x="1661650" y="2764272"/>
            <a:ext cx="1054777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867"/>
              </a:lnSpc>
              <a:spcAft>
                <a:spcPts val="1600"/>
              </a:spcAft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AGENDA 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CD94C4A-0F39-4687-9A72-16EDE3972693}"/>
              </a:ext>
            </a:extLst>
          </p:cNvPr>
          <p:cNvSpPr txBox="1"/>
          <p:nvPr/>
        </p:nvSpPr>
        <p:spPr>
          <a:xfrm>
            <a:off x="1181329" y="3049658"/>
            <a:ext cx="201541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2"/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0AB2349-B53F-44C6-A94B-C74B86BF88B9}"/>
              </a:ext>
            </a:extLst>
          </p:cNvPr>
          <p:cNvSpPr/>
          <p:nvPr/>
        </p:nvSpPr>
        <p:spPr>
          <a:xfrm>
            <a:off x="1824644" y="1846391"/>
            <a:ext cx="728789" cy="728979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88B9391-D7AE-41DA-892E-F36A99FEB29E}"/>
              </a:ext>
            </a:extLst>
          </p:cNvPr>
          <p:cNvSpPr txBox="1"/>
          <p:nvPr/>
        </p:nvSpPr>
        <p:spPr>
          <a:xfrm>
            <a:off x="4237300" y="2803520"/>
            <a:ext cx="1094852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867"/>
              </a:lnSpc>
              <a:spcAft>
                <a:spcPts val="1600"/>
              </a:spcAft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AGENDA 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CA17108-F1BA-4B82-B134-75A23379648B}"/>
              </a:ext>
            </a:extLst>
          </p:cNvPr>
          <p:cNvSpPr txBox="1"/>
          <p:nvPr/>
        </p:nvSpPr>
        <p:spPr>
          <a:xfrm>
            <a:off x="3777017" y="3088906"/>
            <a:ext cx="201541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2"/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45D8AEEF-1444-44A0-9BB8-8F30C6DD166E}"/>
              </a:ext>
            </a:extLst>
          </p:cNvPr>
          <p:cNvSpPr/>
          <p:nvPr/>
        </p:nvSpPr>
        <p:spPr>
          <a:xfrm>
            <a:off x="4420332" y="1885639"/>
            <a:ext cx="728789" cy="728979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4246CA3-8960-425D-94C7-B2D6F31D41EC}"/>
              </a:ext>
            </a:extLst>
          </p:cNvPr>
          <p:cNvSpPr txBox="1"/>
          <p:nvPr/>
        </p:nvSpPr>
        <p:spPr>
          <a:xfrm>
            <a:off x="6832988" y="2803520"/>
            <a:ext cx="1094852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867"/>
              </a:lnSpc>
              <a:spcAft>
                <a:spcPts val="1600"/>
              </a:spcAft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AGENDA 3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215F5DC-58AF-4306-81EE-6CCD680791CB}"/>
              </a:ext>
            </a:extLst>
          </p:cNvPr>
          <p:cNvSpPr txBox="1"/>
          <p:nvPr/>
        </p:nvSpPr>
        <p:spPr>
          <a:xfrm>
            <a:off x="6372705" y="3088906"/>
            <a:ext cx="201541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2"/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47254845-8A93-46E4-93F9-E46936774527}"/>
              </a:ext>
            </a:extLst>
          </p:cNvPr>
          <p:cNvSpPr/>
          <p:nvPr/>
        </p:nvSpPr>
        <p:spPr>
          <a:xfrm>
            <a:off x="7016020" y="1885639"/>
            <a:ext cx="728789" cy="728979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2088ED5-21CE-44C9-9F03-42A43230B7B0}"/>
              </a:ext>
            </a:extLst>
          </p:cNvPr>
          <p:cNvSpPr txBox="1"/>
          <p:nvPr/>
        </p:nvSpPr>
        <p:spPr>
          <a:xfrm>
            <a:off x="9427874" y="2764272"/>
            <a:ext cx="1096454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867"/>
              </a:lnSpc>
              <a:spcAft>
                <a:spcPts val="1600"/>
              </a:spcAft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AGENDA 4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5430013-4B9F-4C64-9BDF-6119271244F5}"/>
              </a:ext>
            </a:extLst>
          </p:cNvPr>
          <p:cNvSpPr txBox="1"/>
          <p:nvPr/>
        </p:nvSpPr>
        <p:spPr>
          <a:xfrm>
            <a:off x="8968392" y="3049658"/>
            <a:ext cx="201541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2"/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5EE2A403-F618-49A5-AD2A-9BCBECD244CF}"/>
              </a:ext>
            </a:extLst>
          </p:cNvPr>
          <p:cNvSpPr/>
          <p:nvPr/>
        </p:nvSpPr>
        <p:spPr>
          <a:xfrm>
            <a:off x="9611707" y="1846391"/>
            <a:ext cx="728789" cy="728979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095FB17-BFBB-43A3-8603-01CD2D458DF5}"/>
              </a:ext>
            </a:extLst>
          </p:cNvPr>
          <p:cNvSpPr txBox="1"/>
          <p:nvPr/>
        </p:nvSpPr>
        <p:spPr>
          <a:xfrm>
            <a:off x="1666068" y="5111858"/>
            <a:ext cx="1099661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867"/>
              </a:lnSpc>
              <a:spcAft>
                <a:spcPts val="1600"/>
              </a:spcAft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AGENDA 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FF5746B-E27E-452D-9E36-456E2DABBD64}"/>
              </a:ext>
            </a:extLst>
          </p:cNvPr>
          <p:cNvSpPr txBox="1"/>
          <p:nvPr/>
        </p:nvSpPr>
        <p:spPr>
          <a:xfrm>
            <a:off x="1208189" y="5397244"/>
            <a:ext cx="201541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2"/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D9AAF095-AD9E-4731-AD35-240BF02E86BA}"/>
              </a:ext>
            </a:extLst>
          </p:cNvPr>
          <p:cNvSpPr/>
          <p:nvPr/>
        </p:nvSpPr>
        <p:spPr>
          <a:xfrm>
            <a:off x="1851504" y="4193977"/>
            <a:ext cx="728789" cy="728979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A5D61D4-87A0-4AA8-9172-D1EC8715DB2A}"/>
              </a:ext>
            </a:extLst>
          </p:cNvPr>
          <p:cNvSpPr txBox="1"/>
          <p:nvPr/>
        </p:nvSpPr>
        <p:spPr>
          <a:xfrm>
            <a:off x="4260954" y="5151106"/>
            <a:ext cx="1101264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867"/>
              </a:lnSpc>
              <a:spcAft>
                <a:spcPts val="1600"/>
              </a:spcAft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AGENDA 6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1B7B6A8-08CB-4D5E-AA8D-B2BB8DB1E42E}"/>
              </a:ext>
            </a:extLst>
          </p:cNvPr>
          <p:cNvSpPr txBox="1"/>
          <p:nvPr/>
        </p:nvSpPr>
        <p:spPr>
          <a:xfrm>
            <a:off x="3803877" y="5436492"/>
            <a:ext cx="201541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2"/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49E934F9-D3B2-45E3-826B-E4864A168A08}"/>
              </a:ext>
            </a:extLst>
          </p:cNvPr>
          <p:cNvSpPr/>
          <p:nvPr/>
        </p:nvSpPr>
        <p:spPr>
          <a:xfrm>
            <a:off x="4447192" y="4233225"/>
            <a:ext cx="728789" cy="728979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65C72F4-50EA-4459-BEC2-6AAAC189DB90}"/>
              </a:ext>
            </a:extLst>
          </p:cNvPr>
          <p:cNvSpPr txBox="1"/>
          <p:nvPr/>
        </p:nvSpPr>
        <p:spPr>
          <a:xfrm>
            <a:off x="6861451" y="5151106"/>
            <a:ext cx="1091646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867"/>
              </a:lnSpc>
              <a:spcAft>
                <a:spcPts val="1600"/>
              </a:spcAft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AGENDA 7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CF4AFF0-2ECB-4E98-8716-75B9A6F91E5A}"/>
              </a:ext>
            </a:extLst>
          </p:cNvPr>
          <p:cNvSpPr txBox="1"/>
          <p:nvPr/>
        </p:nvSpPr>
        <p:spPr>
          <a:xfrm>
            <a:off x="6399565" y="5436492"/>
            <a:ext cx="201541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2"/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4A9F8653-75F2-42BC-9237-F085322B5B93}"/>
              </a:ext>
            </a:extLst>
          </p:cNvPr>
          <p:cNvSpPr/>
          <p:nvPr/>
        </p:nvSpPr>
        <p:spPr>
          <a:xfrm>
            <a:off x="7042880" y="4233225"/>
            <a:ext cx="728789" cy="728979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3632349-EEBD-4A3B-A2DE-4E3A35D940E9}"/>
              </a:ext>
            </a:extLst>
          </p:cNvPr>
          <p:cNvSpPr txBox="1"/>
          <p:nvPr/>
        </p:nvSpPr>
        <p:spPr>
          <a:xfrm>
            <a:off x="9452329" y="5111858"/>
            <a:ext cx="1101264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867"/>
              </a:lnSpc>
              <a:spcAft>
                <a:spcPts val="1600"/>
              </a:spcAft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AGENDA 8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1FCEDFF-769A-4FC8-8C35-80E85BEFCFBE}"/>
              </a:ext>
            </a:extLst>
          </p:cNvPr>
          <p:cNvSpPr txBox="1"/>
          <p:nvPr/>
        </p:nvSpPr>
        <p:spPr>
          <a:xfrm>
            <a:off x="8995252" y="5397244"/>
            <a:ext cx="201541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2"/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6059ECF2-47A1-48D8-B61D-D2FCA71C2842}"/>
              </a:ext>
            </a:extLst>
          </p:cNvPr>
          <p:cNvSpPr/>
          <p:nvPr/>
        </p:nvSpPr>
        <p:spPr>
          <a:xfrm>
            <a:off x="9638567" y="4193977"/>
            <a:ext cx="728789" cy="728979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00E97B3-0BF9-4D49-8057-56DF2CEE8439}"/>
              </a:ext>
            </a:extLst>
          </p:cNvPr>
          <p:cNvGrpSpPr/>
          <p:nvPr/>
        </p:nvGrpSpPr>
        <p:grpSpPr>
          <a:xfrm>
            <a:off x="7273924" y="2065978"/>
            <a:ext cx="266700" cy="368300"/>
            <a:chOff x="2567671" y="1357314"/>
            <a:chExt cx="266700" cy="368300"/>
          </a:xfrm>
        </p:grpSpPr>
        <p:sp>
          <p:nvSpPr>
            <p:cNvPr id="34" name="Freeform 6054">
              <a:extLst>
                <a:ext uri="{FF2B5EF4-FFF2-40B4-BE49-F238E27FC236}">
                  <a16:creationId xmlns:a16="http://schemas.microsoft.com/office/drawing/2014/main" id="{6F892917-3BA4-46D8-8A50-FEB020EA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5946" y="1401764"/>
              <a:ext cx="61913" cy="274638"/>
            </a:xfrm>
            <a:custGeom>
              <a:avLst/>
              <a:gdLst>
                <a:gd name="T0" fmla="*/ 14 w 14"/>
                <a:gd name="T1" fmla="*/ 0 h 63"/>
                <a:gd name="T2" fmla="*/ 0 w 14"/>
                <a:gd name="T3" fmla="*/ 29 h 63"/>
                <a:gd name="T4" fmla="*/ 0 w 14"/>
                <a:gd name="T5" fmla="*/ 35 h 63"/>
                <a:gd name="T6" fmla="*/ 14 w 14"/>
                <a:gd name="T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63">
                  <a:moveTo>
                    <a:pt x="14" y="0"/>
                  </a:moveTo>
                  <a:cubicBezTo>
                    <a:pt x="14" y="13"/>
                    <a:pt x="8" y="25"/>
                    <a:pt x="0" y="29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14" y="50"/>
                    <a:pt x="14" y="63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6055">
              <a:extLst>
                <a:ext uri="{FF2B5EF4-FFF2-40B4-BE49-F238E27FC236}">
                  <a16:creationId xmlns:a16="http://schemas.microsoft.com/office/drawing/2014/main" id="{90B18EE0-C13B-4E13-B21A-69CE6AA62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359" y="1401764"/>
              <a:ext cx="63500" cy="274638"/>
            </a:xfrm>
            <a:custGeom>
              <a:avLst/>
              <a:gdLst>
                <a:gd name="T0" fmla="*/ 0 w 14"/>
                <a:gd name="T1" fmla="*/ 0 h 63"/>
                <a:gd name="T2" fmla="*/ 14 w 14"/>
                <a:gd name="T3" fmla="*/ 28 h 63"/>
                <a:gd name="T4" fmla="*/ 14 w 14"/>
                <a:gd name="T5" fmla="*/ 35 h 63"/>
                <a:gd name="T6" fmla="*/ 0 w 14"/>
                <a:gd name="T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63">
                  <a:moveTo>
                    <a:pt x="0" y="0"/>
                  </a:moveTo>
                  <a:cubicBezTo>
                    <a:pt x="0" y="13"/>
                    <a:pt x="7" y="24"/>
                    <a:pt x="14" y="28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6" y="38"/>
                    <a:pt x="0" y="49"/>
                    <a:pt x="0" y="63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Rectangle 6056">
              <a:extLst>
                <a:ext uri="{FF2B5EF4-FFF2-40B4-BE49-F238E27FC236}">
                  <a16:creationId xmlns:a16="http://schemas.microsoft.com/office/drawing/2014/main" id="{3D17B9A4-C262-449C-AEC0-EC6DB8DC4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671" y="1357314"/>
              <a:ext cx="266700" cy="3492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6057">
              <a:extLst>
                <a:ext uri="{FF2B5EF4-FFF2-40B4-BE49-F238E27FC236}">
                  <a16:creationId xmlns:a16="http://schemas.microsoft.com/office/drawing/2014/main" id="{87F18A7C-63EE-4500-A0BA-180247A96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671" y="1690689"/>
              <a:ext cx="266700" cy="3492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Line 6058">
              <a:extLst>
                <a:ext uri="{FF2B5EF4-FFF2-40B4-BE49-F238E27FC236}">
                  <a16:creationId xmlns:a16="http://schemas.microsoft.com/office/drawing/2014/main" id="{582AD803-6937-4086-A53C-09A03D4D6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1334" y="1651002"/>
              <a:ext cx="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Line 6059">
              <a:extLst>
                <a:ext uri="{FF2B5EF4-FFF2-40B4-BE49-F238E27FC236}">
                  <a16:creationId xmlns:a16="http://schemas.microsoft.com/office/drawing/2014/main" id="{AE2E6660-55D1-4FB0-9669-F7E65C04E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1021" y="1628777"/>
              <a:ext cx="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Line 6060">
              <a:extLst>
                <a:ext uri="{FF2B5EF4-FFF2-40B4-BE49-F238E27FC236}">
                  <a16:creationId xmlns:a16="http://schemas.microsoft.com/office/drawing/2014/main" id="{CF6CD66E-31F2-4387-8041-6CF743F1E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0709" y="1651002"/>
              <a:ext cx="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6061">
              <a:extLst>
                <a:ext uri="{FF2B5EF4-FFF2-40B4-BE49-F238E27FC236}">
                  <a16:creationId xmlns:a16="http://schemas.microsoft.com/office/drawing/2014/main" id="{D439576A-DFAC-4CC6-B420-33E7CB514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1021" y="1550989"/>
              <a:ext cx="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6062">
              <a:extLst>
                <a:ext uri="{FF2B5EF4-FFF2-40B4-BE49-F238E27FC236}">
                  <a16:creationId xmlns:a16="http://schemas.microsoft.com/office/drawing/2014/main" id="{EB429A24-6A14-4751-95D8-DD9333AEE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1021" y="1589089"/>
              <a:ext cx="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6063">
              <a:extLst>
                <a:ext uri="{FF2B5EF4-FFF2-40B4-BE49-F238E27FC236}">
                  <a16:creationId xmlns:a16="http://schemas.microsoft.com/office/drawing/2014/main" id="{68D794F5-1ECB-466D-B94C-D7A6493A8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1021" y="1511302"/>
              <a:ext cx="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6064">
              <a:extLst>
                <a:ext uri="{FF2B5EF4-FFF2-40B4-BE49-F238E27FC236}">
                  <a16:creationId xmlns:a16="http://schemas.microsoft.com/office/drawing/2014/main" id="{0887BA43-BA59-488D-961B-729F78566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1334" y="1471614"/>
              <a:ext cx="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6065">
              <a:extLst>
                <a:ext uri="{FF2B5EF4-FFF2-40B4-BE49-F238E27FC236}">
                  <a16:creationId xmlns:a16="http://schemas.microsoft.com/office/drawing/2014/main" id="{FE9F1F5C-F56E-4617-9DAF-EA1CCF987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1021" y="1471614"/>
              <a:ext cx="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6066">
              <a:extLst>
                <a:ext uri="{FF2B5EF4-FFF2-40B4-BE49-F238E27FC236}">
                  <a16:creationId xmlns:a16="http://schemas.microsoft.com/office/drawing/2014/main" id="{AD9A0BC1-7A9C-4DD2-89AC-A78C5B0743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1021" y="1431927"/>
              <a:ext cx="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6067">
              <a:extLst>
                <a:ext uri="{FF2B5EF4-FFF2-40B4-BE49-F238E27FC236}">
                  <a16:creationId xmlns:a16="http://schemas.microsoft.com/office/drawing/2014/main" id="{8E9448EB-9214-46B7-8E31-6D76FCE84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0709" y="1471614"/>
              <a:ext cx="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8" name="Group 4">
            <a:extLst>
              <a:ext uri="{FF2B5EF4-FFF2-40B4-BE49-F238E27FC236}">
                <a16:creationId xmlns:a16="http://schemas.microsoft.com/office/drawing/2014/main" id="{8430D42E-53C4-4D1C-8B90-87143714E6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71144" y="4427960"/>
            <a:ext cx="384175" cy="368300"/>
            <a:chOff x="626" y="855"/>
            <a:chExt cx="242" cy="232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89E43A36-8306-4F8A-8A03-2A018450B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" y="855"/>
              <a:ext cx="242" cy="201"/>
            </a:xfrm>
            <a:custGeom>
              <a:avLst/>
              <a:gdLst>
                <a:gd name="T0" fmla="*/ 0 w 242"/>
                <a:gd name="T1" fmla="*/ 133 h 201"/>
                <a:gd name="T2" fmla="*/ 204 w 242"/>
                <a:gd name="T3" fmla="*/ 201 h 201"/>
                <a:gd name="T4" fmla="*/ 242 w 242"/>
                <a:gd name="T5" fmla="*/ 0 h 201"/>
                <a:gd name="T6" fmla="*/ 0 w 242"/>
                <a:gd name="T7" fmla="*/ 13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201">
                  <a:moveTo>
                    <a:pt x="0" y="133"/>
                  </a:moveTo>
                  <a:lnTo>
                    <a:pt x="204" y="201"/>
                  </a:lnTo>
                  <a:lnTo>
                    <a:pt x="242" y="0"/>
                  </a:lnTo>
                  <a:lnTo>
                    <a:pt x="0" y="133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Line 6">
              <a:extLst>
                <a:ext uri="{FF2B5EF4-FFF2-40B4-BE49-F238E27FC236}">
                  <a16:creationId xmlns:a16="http://schemas.microsoft.com/office/drawing/2014/main" id="{FF32BA9C-BD60-4D88-9987-A1E33C24A2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" y="855"/>
              <a:ext cx="149" cy="163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231FD645-F3DD-4BAB-9D32-D60FC72FE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" y="1021"/>
              <a:ext cx="39" cy="66"/>
            </a:xfrm>
            <a:custGeom>
              <a:avLst/>
              <a:gdLst>
                <a:gd name="T0" fmla="*/ 39 w 39"/>
                <a:gd name="T1" fmla="*/ 13 h 66"/>
                <a:gd name="T2" fmla="*/ 3 w 39"/>
                <a:gd name="T3" fmla="*/ 66 h 66"/>
                <a:gd name="T4" fmla="*/ 0 w 39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66">
                  <a:moveTo>
                    <a:pt x="39" y="13"/>
                  </a:moveTo>
                  <a:lnTo>
                    <a:pt x="3" y="66"/>
                  </a:lnTo>
                  <a:lnTo>
                    <a:pt x="0" y="0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56D6C38-A87D-4776-B04F-77FCD4410462}"/>
              </a:ext>
            </a:extLst>
          </p:cNvPr>
          <p:cNvGrpSpPr/>
          <p:nvPr/>
        </p:nvGrpSpPr>
        <p:grpSpPr>
          <a:xfrm>
            <a:off x="7262494" y="4414480"/>
            <a:ext cx="298450" cy="388938"/>
            <a:chOff x="1797050" y="1350963"/>
            <a:chExt cx="298450" cy="388938"/>
          </a:xfrm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AC871E43-BD47-4B4E-BE0C-7D27E1A83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900" y="1350963"/>
              <a:ext cx="158750" cy="276225"/>
            </a:xfrm>
            <a:custGeom>
              <a:avLst/>
              <a:gdLst>
                <a:gd name="T0" fmla="*/ 0 w 36"/>
                <a:gd name="T1" fmla="*/ 17 h 63"/>
                <a:gd name="T2" fmla="*/ 18 w 36"/>
                <a:gd name="T3" fmla="*/ 0 h 63"/>
                <a:gd name="T4" fmla="*/ 36 w 36"/>
                <a:gd name="T5" fmla="*/ 17 h 63"/>
                <a:gd name="T6" fmla="*/ 36 w 36"/>
                <a:gd name="T7" fmla="*/ 63 h 63"/>
                <a:gd name="T8" fmla="*/ 0 w 36"/>
                <a:gd name="T9" fmla="*/ 63 h 63"/>
                <a:gd name="T10" fmla="*/ 0 w 36"/>
                <a:gd name="T11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63">
                  <a:moveTo>
                    <a:pt x="0" y="17"/>
                  </a:moveTo>
                  <a:cubicBezTo>
                    <a:pt x="0" y="12"/>
                    <a:pt x="18" y="0"/>
                    <a:pt x="18" y="0"/>
                  </a:cubicBezTo>
                  <a:cubicBezTo>
                    <a:pt x="18" y="0"/>
                    <a:pt x="36" y="11"/>
                    <a:pt x="36" y="17"/>
                  </a:cubicBezTo>
                  <a:cubicBezTo>
                    <a:pt x="36" y="23"/>
                    <a:pt x="36" y="63"/>
                    <a:pt x="36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22"/>
                    <a:pt x="0" y="17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Rectangle 12">
              <a:extLst>
                <a:ext uri="{FF2B5EF4-FFF2-40B4-BE49-F238E27FC236}">
                  <a16:creationId xmlns:a16="http://schemas.microsoft.com/office/drawing/2014/main" id="{D53D4CE6-7B12-4FCD-9466-2939011FE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825" y="1627188"/>
              <a:ext cx="88900" cy="3492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75BAD41C-5114-425D-9AC0-BC5069525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050" y="1517651"/>
              <a:ext cx="69850" cy="109538"/>
            </a:xfrm>
            <a:custGeom>
              <a:avLst/>
              <a:gdLst>
                <a:gd name="T0" fmla="*/ 0 w 44"/>
                <a:gd name="T1" fmla="*/ 38 h 69"/>
                <a:gd name="T2" fmla="*/ 44 w 44"/>
                <a:gd name="T3" fmla="*/ 0 h 69"/>
                <a:gd name="T4" fmla="*/ 44 w 44"/>
                <a:gd name="T5" fmla="*/ 44 h 69"/>
                <a:gd name="T6" fmla="*/ 0 w 44"/>
                <a:gd name="T7" fmla="*/ 69 h 69"/>
                <a:gd name="T8" fmla="*/ 0 w 44"/>
                <a:gd name="T9" fmla="*/ 3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9">
                  <a:moveTo>
                    <a:pt x="0" y="38"/>
                  </a:moveTo>
                  <a:lnTo>
                    <a:pt x="44" y="0"/>
                  </a:lnTo>
                  <a:lnTo>
                    <a:pt x="44" y="44"/>
                  </a:lnTo>
                  <a:lnTo>
                    <a:pt x="0" y="69"/>
                  </a:lnTo>
                  <a:lnTo>
                    <a:pt x="0" y="38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F96A3F6E-0664-43E1-8791-EEC3B1D7A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5650" y="1517651"/>
              <a:ext cx="69850" cy="109538"/>
            </a:xfrm>
            <a:custGeom>
              <a:avLst/>
              <a:gdLst>
                <a:gd name="T0" fmla="*/ 44 w 44"/>
                <a:gd name="T1" fmla="*/ 38 h 69"/>
                <a:gd name="T2" fmla="*/ 0 w 44"/>
                <a:gd name="T3" fmla="*/ 0 h 69"/>
                <a:gd name="T4" fmla="*/ 0 w 44"/>
                <a:gd name="T5" fmla="*/ 44 h 69"/>
                <a:gd name="T6" fmla="*/ 44 w 44"/>
                <a:gd name="T7" fmla="*/ 69 h 69"/>
                <a:gd name="T8" fmla="*/ 44 w 44"/>
                <a:gd name="T9" fmla="*/ 3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9">
                  <a:moveTo>
                    <a:pt x="44" y="38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69"/>
                  </a:lnTo>
                  <a:lnTo>
                    <a:pt x="44" y="38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Line 15">
              <a:extLst>
                <a:ext uri="{FF2B5EF4-FFF2-40B4-BE49-F238E27FC236}">
                  <a16:creationId xmlns:a16="http://schemas.microsoft.com/office/drawing/2014/main" id="{5C1DD09D-9817-4DDF-8CF6-50F6F1870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425" y="1417638"/>
              <a:ext cx="139700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Oval 16">
              <a:extLst>
                <a:ext uri="{FF2B5EF4-FFF2-40B4-BE49-F238E27FC236}">
                  <a16:creationId xmlns:a16="http://schemas.microsoft.com/office/drawing/2014/main" id="{3424CE59-CB2E-49FF-BB66-81A50AEDB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1465263"/>
              <a:ext cx="53975" cy="52388"/>
            </a:xfrm>
            <a:prstGeom prst="ellips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Oval 17">
              <a:extLst>
                <a:ext uri="{FF2B5EF4-FFF2-40B4-BE49-F238E27FC236}">
                  <a16:creationId xmlns:a16="http://schemas.microsoft.com/office/drawing/2014/main" id="{2D4F6F8D-F0A2-47B9-9A39-5EC5CB71E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1539876"/>
              <a:ext cx="53975" cy="52388"/>
            </a:xfrm>
            <a:prstGeom prst="ellips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Line 18">
              <a:extLst>
                <a:ext uri="{FF2B5EF4-FFF2-40B4-BE49-F238E27FC236}">
                  <a16:creationId xmlns:a16="http://schemas.microsoft.com/office/drawing/2014/main" id="{7D852437-CF04-4299-BD93-FA62E5995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9288" y="1687513"/>
              <a:ext cx="0" cy="52388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Line 19">
              <a:extLst>
                <a:ext uri="{FF2B5EF4-FFF2-40B4-BE49-F238E27FC236}">
                  <a16:creationId xmlns:a16="http://schemas.microsoft.com/office/drawing/2014/main" id="{684FB9E9-982E-476A-AEC0-4DA77FE0B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263" y="1687513"/>
              <a:ext cx="0" cy="52388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D984F86-0FDC-441E-AF89-3C9EB1E28404}"/>
              </a:ext>
            </a:extLst>
          </p:cNvPr>
          <p:cNvGrpSpPr/>
          <p:nvPr/>
        </p:nvGrpSpPr>
        <p:grpSpPr>
          <a:xfrm>
            <a:off x="9862685" y="4376099"/>
            <a:ext cx="298450" cy="374650"/>
            <a:chOff x="3311525" y="1354138"/>
            <a:chExt cx="298450" cy="374650"/>
          </a:xfrm>
        </p:grpSpPr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AFFC529D-E5BE-4747-B7EA-3A8F84EE6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525" y="1354138"/>
              <a:ext cx="298450" cy="314325"/>
            </a:xfrm>
            <a:custGeom>
              <a:avLst/>
              <a:gdLst>
                <a:gd name="T0" fmla="*/ 80 w 188"/>
                <a:gd name="T1" fmla="*/ 0 h 198"/>
                <a:gd name="T2" fmla="*/ 188 w 188"/>
                <a:gd name="T3" fmla="*/ 52 h 198"/>
                <a:gd name="T4" fmla="*/ 150 w 188"/>
                <a:gd name="T5" fmla="*/ 74 h 198"/>
                <a:gd name="T6" fmla="*/ 119 w 188"/>
                <a:gd name="T7" fmla="*/ 140 h 198"/>
                <a:gd name="T8" fmla="*/ 130 w 188"/>
                <a:gd name="T9" fmla="*/ 198 h 198"/>
                <a:gd name="T10" fmla="*/ 0 w 188"/>
                <a:gd name="T11" fmla="*/ 135 h 198"/>
                <a:gd name="T12" fmla="*/ 52 w 188"/>
                <a:gd name="T13" fmla="*/ 110 h 198"/>
                <a:gd name="T14" fmla="*/ 86 w 188"/>
                <a:gd name="T15" fmla="*/ 44 h 198"/>
                <a:gd name="T16" fmla="*/ 80 w 188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98">
                  <a:moveTo>
                    <a:pt x="80" y="0"/>
                  </a:moveTo>
                  <a:lnTo>
                    <a:pt x="188" y="52"/>
                  </a:lnTo>
                  <a:lnTo>
                    <a:pt x="150" y="74"/>
                  </a:lnTo>
                  <a:lnTo>
                    <a:pt x="119" y="140"/>
                  </a:lnTo>
                  <a:lnTo>
                    <a:pt x="130" y="198"/>
                  </a:lnTo>
                  <a:lnTo>
                    <a:pt x="0" y="135"/>
                  </a:lnTo>
                  <a:lnTo>
                    <a:pt x="52" y="110"/>
                  </a:lnTo>
                  <a:lnTo>
                    <a:pt x="86" y="44"/>
                  </a:lnTo>
                  <a:lnTo>
                    <a:pt x="80" y="0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2B5DCCCC-230D-4C4A-BFDE-B66943125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150" y="1620838"/>
              <a:ext cx="71438" cy="107950"/>
            </a:xfrm>
            <a:custGeom>
              <a:avLst/>
              <a:gdLst>
                <a:gd name="T0" fmla="*/ 22 w 45"/>
                <a:gd name="T1" fmla="*/ 0 h 68"/>
                <a:gd name="T2" fmla="*/ 3 w 45"/>
                <a:gd name="T3" fmla="*/ 41 h 68"/>
                <a:gd name="T4" fmla="*/ 0 w 45"/>
                <a:gd name="T5" fmla="*/ 68 h 68"/>
                <a:gd name="T6" fmla="*/ 22 w 45"/>
                <a:gd name="T7" fmla="*/ 52 h 68"/>
                <a:gd name="T8" fmla="*/ 45 w 45"/>
                <a:gd name="T9" fmla="*/ 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8">
                  <a:moveTo>
                    <a:pt x="22" y="0"/>
                  </a:moveTo>
                  <a:lnTo>
                    <a:pt x="3" y="41"/>
                  </a:lnTo>
                  <a:lnTo>
                    <a:pt x="0" y="68"/>
                  </a:lnTo>
                  <a:lnTo>
                    <a:pt x="22" y="52"/>
                  </a:lnTo>
                  <a:lnTo>
                    <a:pt x="45" y="8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Line 25">
              <a:extLst>
                <a:ext uri="{FF2B5EF4-FFF2-40B4-BE49-F238E27FC236}">
                  <a16:creationId xmlns:a16="http://schemas.microsoft.com/office/drawing/2014/main" id="{3F92401C-081D-4CE1-9D01-BEAE323467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3763" y="1462088"/>
              <a:ext cx="36513" cy="71438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Line 26">
              <a:extLst>
                <a:ext uri="{FF2B5EF4-FFF2-40B4-BE49-F238E27FC236}">
                  <a16:creationId xmlns:a16="http://schemas.microsoft.com/office/drawing/2014/main" id="{0927994F-D205-4D36-BF69-B88299C050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48050" y="1401763"/>
              <a:ext cx="119063" cy="5715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40EBC20-759F-40AC-B3F5-2A1B7B259EE5}"/>
              </a:ext>
            </a:extLst>
          </p:cNvPr>
          <p:cNvGrpSpPr/>
          <p:nvPr/>
        </p:nvGrpSpPr>
        <p:grpSpPr>
          <a:xfrm>
            <a:off x="9813766" y="2061555"/>
            <a:ext cx="368300" cy="333375"/>
            <a:chOff x="4024313" y="1374776"/>
            <a:chExt cx="368300" cy="333375"/>
          </a:xfrm>
        </p:grpSpPr>
        <p:sp>
          <p:nvSpPr>
            <p:cNvPr id="68" name="Rectangle 30">
              <a:extLst>
                <a:ext uri="{FF2B5EF4-FFF2-40B4-BE49-F238E27FC236}">
                  <a16:creationId xmlns:a16="http://schemas.microsoft.com/office/drawing/2014/main" id="{A432EDB3-D39B-493A-8DBD-5CFA287B0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1427163"/>
              <a:ext cx="368300" cy="176213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Rectangle 31">
              <a:extLst>
                <a:ext uri="{FF2B5EF4-FFF2-40B4-BE49-F238E27FC236}">
                  <a16:creationId xmlns:a16="http://schemas.microsoft.com/office/drawing/2014/main" id="{AC6D8B09-0B72-4027-90C6-2236840A7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1776" y="1603376"/>
              <a:ext cx="333375" cy="10477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Rectangle 32">
              <a:extLst>
                <a:ext uri="{FF2B5EF4-FFF2-40B4-BE49-F238E27FC236}">
                  <a16:creationId xmlns:a16="http://schemas.microsoft.com/office/drawing/2014/main" id="{4D57516A-9652-4715-AAB5-B3C81E2F0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551" y="1374776"/>
              <a:ext cx="123825" cy="5238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Rectangle 33">
              <a:extLst>
                <a:ext uri="{FF2B5EF4-FFF2-40B4-BE49-F238E27FC236}">
                  <a16:creationId xmlns:a16="http://schemas.microsoft.com/office/drawing/2014/main" id="{676F4227-6BC8-4FD8-B9F0-FEE5643AD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601" y="1568451"/>
              <a:ext cx="87313" cy="87313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0A75B50-8D39-4B64-AE15-ED0F3EFF3011}"/>
              </a:ext>
            </a:extLst>
          </p:cNvPr>
          <p:cNvGrpSpPr/>
          <p:nvPr/>
        </p:nvGrpSpPr>
        <p:grpSpPr>
          <a:xfrm>
            <a:off x="2052575" y="2055517"/>
            <a:ext cx="392112" cy="325438"/>
            <a:chOff x="4767263" y="1379538"/>
            <a:chExt cx="392112" cy="325438"/>
          </a:xfrm>
        </p:grpSpPr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FFB60671-BD74-4277-8313-B1CB2CC1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3" y="1387476"/>
              <a:ext cx="317500" cy="317500"/>
            </a:xfrm>
            <a:custGeom>
              <a:avLst/>
              <a:gdLst>
                <a:gd name="T0" fmla="*/ 70 w 73"/>
                <a:gd name="T1" fmla="*/ 23 h 72"/>
                <a:gd name="T2" fmla="*/ 73 w 73"/>
                <a:gd name="T3" fmla="*/ 36 h 72"/>
                <a:gd name="T4" fmla="*/ 36 w 73"/>
                <a:gd name="T5" fmla="*/ 72 h 72"/>
                <a:gd name="T6" fmla="*/ 0 w 73"/>
                <a:gd name="T7" fmla="*/ 36 h 72"/>
                <a:gd name="T8" fmla="*/ 36 w 73"/>
                <a:gd name="T9" fmla="*/ 0 h 72"/>
                <a:gd name="T10" fmla="*/ 63 w 73"/>
                <a:gd name="T11" fmla="*/ 1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72">
                  <a:moveTo>
                    <a:pt x="70" y="23"/>
                  </a:moveTo>
                  <a:cubicBezTo>
                    <a:pt x="72" y="27"/>
                    <a:pt x="73" y="31"/>
                    <a:pt x="73" y="36"/>
                  </a:cubicBezTo>
                  <a:cubicBezTo>
                    <a:pt x="73" y="56"/>
                    <a:pt x="56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47" y="0"/>
                    <a:pt x="56" y="4"/>
                    <a:pt x="63" y="11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AAF1E309-E56D-4BCE-92D7-25FE8FC6D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1436688"/>
              <a:ext cx="217487" cy="219075"/>
            </a:xfrm>
            <a:custGeom>
              <a:avLst/>
              <a:gdLst>
                <a:gd name="T0" fmla="*/ 49 w 50"/>
                <a:gd name="T1" fmla="*/ 17 h 50"/>
                <a:gd name="T2" fmla="*/ 50 w 50"/>
                <a:gd name="T3" fmla="*/ 25 h 50"/>
                <a:gd name="T4" fmla="*/ 25 w 50"/>
                <a:gd name="T5" fmla="*/ 50 h 50"/>
                <a:gd name="T6" fmla="*/ 0 w 50"/>
                <a:gd name="T7" fmla="*/ 25 h 50"/>
                <a:gd name="T8" fmla="*/ 25 w 50"/>
                <a:gd name="T9" fmla="*/ 0 h 50"/>
                <a:gd name="T10" fmla="*/ 43 w 50"/>
                <a:gd name="T11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0">
                  <a:moveTo>
                    <a:pt x="49" y="17"/>
                  </a:moveTo>
                  <a:cubicBezTo>
                    <a:pt x="50" y="20"/>
                    <a:pt x="50" y="22"/>
                    <a:pt x="50" y="25"/>
                  </a:cubicBezTo>
                  <a:cubicBezTo>
                    <a:pt x="50" y="39"/>
                    <a:pt x="39" y="50"/>
                    <a:pt x="25" y="50"/>
                  </a:cubicBezTo>
                  <a:cubicBezTo>
                    <a:pt x="12" y="50"/>
                    <a:pt x="0" y="39"/>
                    <a:pt x="0" y="25"/>
                  </a:cubicBezTo>
                  <a:cubicBezTo>
                    <a:pt x="0" y="11"/>
                    <a:pt x="12" y="0"/>
                    <a:pt x="25" y="0"/>
                  </a:cubicBezTo>
                  <a:cubicBezTo>
                    <a:pt x="32" y="0"/>
                    <a:pt x="38" y="3"/>
                    <a:pt x="43" y="7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D48A475D-ABDF-478E-B596-47D359594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0" y="1479551"/>
              <a:ext cx="125412" cy="128588"/>
            </a:xfrm>
            <a:custGeom>
              <a:avLst/>
              <a:gdLst>
                <a:gd name="T0" fmla="*/ 29 w 29"/>
                <a:gd name="T1" fmla="*/ 13 h 29"/>
                <a:gd name="T2" fmla="*/ 29 w 29"/>
                <a:gd name="T3" fmla="*/ 15 h 29"/>
                <a:gd name="T4" fmla="*/ 14 w 29"/>
                <a:gd name="T5" fmla="*/ 29 h 29"/>
                <a:gd name="T6" fmla="*/ 0 w 29"/>
                <a:gd name="T7" fmla="*/ 15 h 29"/>
                <a:gd name="T8" fmla="*/ 14 w 29"/>
                <a:gd name="T9" fmla="*/ 0 h 29"/>
                <a:gd name="T10" fmla="*/ 22 w 29"/>
                <a:gd name="T11" fmla="*/ 3 h 29"/>
                <a:gd name="T12" fmla="*/ 23 w 29"/>
                <a:gd name="T13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29" y="13"/>
                  </a:moveTo>
                  <a:cubicBezTo>
                    <a:pt x="29" y="14"/>
                    <a:pt x="29" y="14"/>
                    <a:pt x="29" y="15"/>
                  </a:cubicBezTo>
                  <a:cubicBezTo>
                    <a:pt x="29" y="23"/>
                    <a:pt x="22" y="29"/>
                    <a:pt x="14" y="29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7" y="0"/>
                    <a:pt x="20" y="1"/>
                    <a:pt x="22" y="3"/>
                  </a:cubicBezTo>
                  <a:cubicBezTo>
                    <a:pt x="22" y="3"/>
                    <a:pt x="23" y="3"/>
                    <a:pt x="23" y="3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Line 40">
              <a:extLst>
                <a:ext uri="{FF2B5EF4-FFF2-40B4-BE49-F238E27FC236}">
                  <a16:creationId xmlns:a16="http://schemas.microsoft.com/office/drawing/2014/main" id="{BDA1456B-B2BB-457D-8257-782F84550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9188" y="1449388"/>
              <a:ext cx="152400" cy="92075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F5439D0B-362E-4055-93E6-4A475FAEB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588" y="1379538"/>
              <a:ext cx="77787" cy="87313"/>
            </a:xfrm>
            <a:custGeom>
              <a:avLst/>
              <a:gdLst>
                <a:gd name="T0" fmla="*/ 27 w 49"/>
                <a:gd name="T1" fmla="*/ 55 h 55"/>
                <a:gd name="T2" fmla="*/ 0 w 49"/>
                <a:gd name="T3" fmla="*/ 44 h 55"/>
                <a:gd name="T4" fmla="*/ 0 w 49"/>
                <a:gd name="T5" fmla="*/ 13 h 55"/>
                <a:gd name="T6" fmla="*/ 21 w 49"/>
                <a:gd name="T7" fmla="*/ 0 h 55"/>
                <a:gd name="T8" fmla="*/ 24 w 49"/>
                <a:gd name="T9" fmla="*/ 27 h 55"/>
                <a:gd name="T10" fmla="*/ 49 w 49"/>
                <a:gd name="T11" fmla="*/ 41 h 55"/>
                <a:gd name="T12" fmla="*/ 27 w 4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5">
                  <a:moveTo>
                    <a:pt x="27" y="55"/>
                  </a:moveTo>
                  <a:lnTo>
                    <a:pt x="0" y="44"/>
                  </a:lnTo>
                  <a:lnTo>
                    <a:pt x="0" y="13"/>
                  </a:lnTo>
                  <a:lnTo>
                    <a:pt x="21" y="0"/>
                  </a:lnTo>
                  <a:lnTo>
                    <a:pt x="24" y="27"/>
                  </a:lnTo>
                  <a:lnTo>
                    <a:pt x="49" y="41"/>
                  </a:lnTo>
                  <a:lnTo>
                    <a:pt x="27" y="55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Oval 42">
              <a:extLst>
                <a:ext uri="{FF2B5EF4-FFF2-40B4-BE49-F238E27FC236}">
                  <a16:creationId xmlns:a16="http://schemas.microsoft.com/office/drawing/2014/main" id="{C0331EDC-0BDD-402B-B8B6-A7CA9D0D4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725" y="1531938"/>
              <a:ext cx="30162" cy="26988"/>
            </a:xfrm>
            <a:prstGeom prst="ellips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0E2F017-9517-48B5-8019-C83B87E16A99}"/>
              </a:ext>
            </a:extLst>
          </p:cNvPr>
          <p:cNvGrpSpPr/>
          <p:nvPr/>
        </p:nvGrpSpPr>
        <p:grpSpPr>
          <a:xfrm>
            <a:off x="4613276" y="2099173"/>
            <a:ext cx="342900" cy="350837"/>
            <a:chOff x="10088563" y="2120901"/>
            <a:chExt cx="342900" cy="350837"/>
          </a:xfrm>
        </p:grpSpPr>
        <p:sp>
          <p:nvSpPr>
            <p:cNvPr id="80" name="Freeform 154">
              <a:extLst>
                <a:ext uri="{FF2B5EF4-FFF2-40B4-BE49-F238E27FC236}">
                  <a16:creationId xmlns:a16="http://schemas.microsoft.com/office/drawing/2014/main" id="{84D6DD98-EC25-453A-A675-69C4DEB11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0476" y="2120901"/>
              <a:ext cx="209550" cy="280988"/>
            </a:xfrm>
            <a:custGeom>
              <a:avLst/>
              <a:gdLst>
                <a:gd name="T0" fmla="*/ 0 w 48"/>
                <a:gd name="T1" fmla="*/ 0 h 64"/>
                <a:gd name="T2" fmla="*/ 0 w 48"/>
                <a:gd name="T3" fmla="*/ 29 h 64"/>
                <a:gd name="T4" fmla="*/ 16 w 48"/>
                <a:gd name="T5" fmla="*/ 51 h 64"/>
                <a:gd name="T6" fmla="*/ 16 w 48"/>
                <a:gd name="T7" fmla="*/ 64 h 64"/>
                <a:gd name="T8" fmla="*/ 32 w 48"/>
                <a:gd name="T9" fmla="*/ 64 h 64"/>
                <a:gd name="T10" fmla="*/ 32 w 48"/>
                <a:gd name="T11" fmla="*/ 51 h 64"/>
                <a:gd name="T12" fmla="*/ 48 w 48"/>
                <a:gd name="T13" fmla="*/ 29 h 64"/>
                <a:gd name="T14" fmla="*/ 48 w 48"/>
                <a:gd name="T15" fmla="*/ 0 h 64"/>
                <a:gd name="T16" fmla="*/ 0 w 48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64">
                  <a:moveTo>
                    <a:pt x="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39"/>
                    <a:pt x="7" y="48"/>
                    <a:pt x="16" y="51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42" y="48"/>
                    <a:pt x="48" y="39"/>
                    <a:pt x="48" y="29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155">
              <a:extLst>
                <a:ext uri="{FF2B5EF4-FFF2-40B4-BE49-F238E27FC236}">
                  <a16:creationId xmlns:a16="http://schemas.microsoft.com/office/drawing/2014/main" id="{ABFB28C9-5C92-409A-BD79-00942DBD3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5401" y="2401888"/>
              <a:ext cx="139700" cy="26988"/>
            </a:xfrm>
            <a:custGeom>
              <a:avLst/>
              <a:gdLst>
                <a:gd name="T0" fmla="*/ 88 w 88"/>
                <a:gd name="T1" fmla="*/ 17 h 17"/>
                <a:gd name="T2" fmla="*/ 88 w 88"/>
                <a:gd name="T3" fmla="*/ 0 h 17"/>
                <a:gd name="T4" fmla="*/ 0 w 88"/>
                <a:gd name="T5" fmla="*/ 0 h 17"/>
                <a:gd name="T6" fmla="*/ 0 w 88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7">
                  <a:moveTo>
                    <a:pt x="88" y="17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17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Rectangle 156">
              <a:extLst>
                <a:ext uri="{FF2B5EF4-FFF2-40B4-BE49-F238E27FC236}">
                  <a16:creationId xmlns:a16="http://schemas.microsoft.com/office/drawing/2014/main" id="{B4D5C948-8B31-4B27-99BD-2675DC417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0476" y="2436813"/>
              <a:ext cx="209550" cy="34925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157">
              <a:extLst>
                <a:ext uri="{FF2B5EF4-FFF2-40B4-BE49-F238E27FC236}">
                  <a16:creationId xmlns:a16="http://schemas.microsoft.com/office/drawing/2014/main" id="{13B9A024-742F-487B-8F88-E17B2AAE7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3338" y="2160588"/>
              <a:ext cx="128588" cy="123825"/>
            </a:xfrm>
            <a:custGeom>
              <a:avLst/>
              <a:gdLst>
                <a:gd name="T0" fmla="*/ 53 w 81"/>
                <a:gd name="T1" fmla="*/ 25 h 78"/>
                <a:gd name="T2" fmla="*/ 81 w 81"/>
                <a:gd name="T3" fmla="*/ 28 h 78"/>
                <a:gd name="T4" fmla="*/ 61 w 81"/>
                <a:gd name="T5" fmla="*/ 50 h 78"/>
                <a:gd name="T6" fmla="*/ 67 w 81"/>
                <a:gd name="T7" fmla="*/ 78 h 78"/>
                <a:gd name="T8" fmla="*/ 39 w 81"/>
                <a:gd name="T9" fmla="*/ 64 h 78"/>
                <a:gd name="T10" fmla="*/ 14 w 81"/>
                <a:gd name="T11" fmla="*/ 78 h 78"/>
                <a:gd name="T12" fmla="*/ 20 w 81"/>
                <a:gd name="T13" fmla="*/ 50 h 78"/>
                <a:gd name="T14" fmla="*/ 0 w 81"/>
                <a:gd name="T15" fmla="*/ 31 h 78"/>
                <a:gd name="T16" fmla="*/ 28 w 81"/>
                <a:gd name="T17" fmla="*/ 25 h 78"/>
                <a:gd name="T18" fmla="*/ 39 w 81"/>
                <a:gd name="T19" fmla="*/ 0 h 78"/>
                <a:gd name="T20" fmla="*/ 53 w 81"/>
                <a:gd name="T21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78">
                  <a:moveTo>
                    <a:pt x="53" y="25"/>
                  </a:moveTo>
                  <a:lnTo>
                    <a:pt x="81" y="28"/>
                  </a:lnTo>
                  <a:lnTo>
                    <a:pt x="61" y="50"/>
                  </a:lnTo>
                  <a:lnTo>
                    <a:pt x="67" y="78"/>
                  </a:lnTo>
                  <a:lnTo>
                    <a:pt x="39" y="64"/>
                  </a:lnTo>
                  <a:lnTo>
                    <a:pt x="14" y="78"/>
                  </a:lnTo>
                  <a:lnTo>
                    <a:pt x="20" y="50"/>
                  </a:lnTo>
                  <a:lnTo>
                    <a:pt x="0" y="31"/>
                  </a:lnTo>
                  <a:lnTo>
                    <a:pt x="28" y="25"/>
                  </a:lnTo>
                  <a:lnTo>
                    <a:pt x="39" y="0"/>
                  </a:lnTo>
                  <a:lnTo>
                    <a:pt x="53" y="25"/>
                  </a:ln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158">
              <a:extLst>
                <a:ext uri="{FF2B5EF4-FFF2-40B4-BE49-F238E27FC236}">
                  <a16:creationId xmlns:a16="http://schemas.microsoft.com/office/drawing/2014/main" id="{B69F133D-6800-4DE4-BEB4-B34A0B399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8563" y="2157413"/>
              <a:ext cx="61913" cy="130175"/>
            </a:xfrm>
            <a:custGeom>
              <a:avLst/>
              <a:gdLst>
                <a:gd name="T0" fmla="*/ 14 w 14"/>
                <a:gd name="T1" fmla="*/ 30 h 30"/>
                <a:gd name="T2" fmla="*/ 0 w 14"/>
                <a:gd name="T3" fmla="*/ 0 h 30"/>
                <a:gd name="T4" fmla="*/ 12 w 14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0">
                  <a:moveTo>
                    <a:pt x="14" y="30"/>
                  </a:moveTo>
                  <a:cubicBezTo>
                    <a:pt x="6" y="30"/>
                    <a:pt x="0" y="12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159">
              <a:extLst>
                <a:ext uri="{FF2B5EF4-FFF2-40B4-BE49-F238E27FC236}">
                  <a16:creationId xmlns:a16="http://schemas.microsoft.com/office/drawing/2014/main" id="{E65BF523-5E02-4E35-989A-183EE4A65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4788" y="2157413"/>
              <a:ext cx="66675" cy="130175"/>
            </a:xfrm>
            <a:custGeom>
              <a:avLst/>
              <a:gdLst>
                <a:gd name="T0" fmla="*/ 0 w 15"/>
                <a:gd name="T1" fmla="*/ 30 h 30"/>
                <a:gd name="T2" fmla="*/ 15 w 15"/>
                <a:gd name="T3" fmla="*/ 0 h 30"/>
                <a:gd name="T4" fmla="*/ 1 w 15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30">
                  <a:moveTo>
                    <a:pt x="0" y="30"/>
                  </a:moveTo>
                  <a:cubicBezTo>
                    <a:pt x="8" y="30"/>
                    <a:pt x="15" y="12"/>
                    <a:pt x="15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2A5CC73-0438-466C-8128-BE1E5C574E14}"/>
              </a:ext>
            </a:extLst>
          </p:cNvPr>
          <p:cNvGrpSpPr/>
          <p:nvPr/>
        </p:nvGrpSpPr>
        <p:grpSpPr>
          <a:xfrm>
            <a:off x="2031749" y="4425592"/>
            <a:ext cx="368301" cy="282575"/>
            <a:chOff x="7805738" y="1401763"/>
            <a:chExt cx="368301" cy="282575"/>
          </a:xfrm>
        </p:grpSpPr>
        <p:sp>
          <p:nvSpPr>
            <p:cNvPr id="88" name="Rectangle 77">
              <a:extLst>
                <a:ext uri="{FF2B5EF4-FFF2-40B4-BE49-F238E27FC236}">
                  <a16:creationId xmlns:a16="http://schemas.microsoft.com/office/drawing/2014/main" id="{06217798-7491-48F1-8759-629CE610D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738" y="1455738"/>
              <a:ext cx="122238" cy="228600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Rectangle 78">
              <a:extLst>
                <a:ext uri="{FF2B5EF4-FFF2-40B4-BE49-F238E27FC236}">
                  <a16:creationId xmlns:a16="http://schemas.microsoft.com/office/drawing/2014/main" id="{5DD8460D-4ADF-4D9D-A97F-37F8B1127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6" y="1401763"/>
              <a:ext cx="123825" cy="28257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Rectangle 79">
              <a:extLst>
                <a:ext uri="{FF2B5EF4-FFF2-40B4-BE49-F238E27FC236}">
                  <a16:creationId xmlns:a16="http://schemas.microsoft.com/office/drawing/2014/main" id="{37A42945-283C-4DC4-8E1A-2A815F680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1801" y="1455738"/>
              <a:ext cx="122238" cy="228600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Rectangle 80">
              <a:extLst>
                <a:ext uri="{FF2B5EF4-FFF2-40B4-BE49-F238E27FC236}">
                  <a16:creationId xmlns:a16="http://schemas.microsoft.com/office/drawing/2014/main" id="{DB3B1AFC-C618-4C1C-A045-E111C5C59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1490663"/>
              <a:ext cx="52388" cy="7143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Rectangle 81">
              <a:extLst>
                <a:ext uri="{FF2B5EF4-FFF2-40B4-BE49-F238E27FC236}">
                  <a16:creationId xmlns:a16="http://schemas.microsoft.com/office/drawing/2014/main" id="{38136EA6-1703-4A65-8ED9-1D8A8E8CD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6726" y="1490663"/>
              <a:ext cx="52388" cy="7143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" name="Rectangle 82">
              <a:extLst>
                <a:ext uri="{FF2B5EF4-FFF2-40B4-BE49-F238E27FC236}">
                  <a16:creationId xmlns:a16="http://schemas.microsoft.com/office/drawing/2014/main" id="{ACEA5507-87D4-4F23-9F1F-5A2342080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4488" y="1438276"/>
              <a:ext cx="52388" cy="87313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" name="Line 83">
              <a:extLst>
                <a:ext uri="{FF2B5EF4-FFF2-40B4-BE49-F238E27FC236}">
                  <a16:creationId xmlns:a16="http://schemas.microsoft.com/office/drawing/2014/main" id="{BD5E428B-AC25-4F30-B303-A9FDF6E60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188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Line 84">
              <a:extLst>
                <a:ext uri="{FF2B5EF4-FFF2-40B4-BE49-F238E27FC236}">
                  <a16:creationId xmlns:a16="http://schemas.microsoft.com/office/drawing/2014/main" id="{BBD901E2-6209-4020-B35E-04B4733B4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188" y="163195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Line 85">
              <a:extLst>
                <a:ext uri="{FF2B5EF4-FFF2-40B4-BE49-F238E27FC236}">
                  <a16:creationId xmlns:a16="http://schemas.microsoft.com/office/drawing/2014/main" id="{21E80F0A-3C0F-4F1C-B908-76C5EDC87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663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" name="Line 86">
              <a:extLst>
                <a:ext uri="{FF2B5EF4-FFF2-40B4-BE49-F238E27FC236}">
                  <a16:creationId xmlns:a16="http://schemas.microsoft.com/office/drawing/2014/main" id="{FCA50818-39CF-4736-9530-009EBA197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663" y="163195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" name="Line 87">
              <a:extLst>
                <a:ext uri="{FF2B5EF4-FFF2-40B4-BE49-F238E27FC236}">
                  <a16:creationId xmlns:a16="http://schemas.microsoft.com/office/drawing/2014/main" id="{9D881079-82CB-45EA-9055-1846752C9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2426" y="156210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Line 88">
              <a:extLst>
                <a:ext uri="{FF2B5EF4-FFF2-40B4-BE49-F238E27FC236}">
                  <a16:creationId xmlns:a16="http://schemas.microsoft.com/office/drawing/2014/main" id="{170D59AA-8ACE-4DDD-83DE-25959DC1B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2426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676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50FCA2A-A0CC-4A15-973F-B2010C7472DF}"/>
              </a:ext>
            </a:extLst>
          </p:cNvPr>
          <p:cNvGrpSpPr/>
          <p:nvPr/>
        </p:nvGrpSpPr>
        <p:grpSpPr>
          <a:xfrm>
            <a:off x="4668366" y="495363"/>
            <a:ext cx="3094117" cy="799771"/>
            <a:chOff x="4326125" y="495363"/>
            <a:chExt cx="3094117" cy="79977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33A89-E214-4CC5-97C0-95723E729E3C}"/>
                </a:ext>
              </a:extLst>
            </p:cNvPr>
            <p:cNvSpPr/>
            <p:nvPr/>
          </p:nvSpPr>
          <p:spPr>
            <a:xfrm rot="5400000">
              <a:off x="5850324" y="930529"/>
              <a:ext cx="45719" cy="683491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8A993CE-C60B-44D1-AD46-A437EF0C5953}"/>
                </a:ext>
              </a:extLst>
            </p:cNvPr>
            <p:cNvGrpSpPr/>
            <p:nvPr/>
          </p:nvGrpSpPr>
          <p:grpSpPr>
            <a:xfrm>
              <a:off x="4326125" y="495363"/>
              <a:ext cx="3094117" cy="739138"/>
              <a:chOff x="4128890" y="495363"/>
              <a:chExt cx="3094117" cy="73913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F8F9BC-F42C-4B33-9380-F985B493DD5F}"/>
                  </a:ext>
                </a:extLst>
              </p:cNvPr>
              <p:cNvSpPr txBox="1"/>
              <p:nvPr/>
            </p:nvSpPr>
            <p:spPr>
              <a:xfrm>
                <a:off x="4128890" y="495363"/>
                <a:ext cx="30941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Roboto" panose="02000000000000000000" pitchFamily="2" charset="0"/>
                    <a:cs typeface="Open Sans Extrabold" panose="020B0906030804020204" pitchFamily="34" charset="0"/>
                  </a:rPr>
                  <a:t>WHAT WE DO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42C9E2-8B35-47E8-B05C-847465275209}"/>
                  </a:ext>
                </a:extLst>
              </p:cNvPr>
              <p:cNvSpPr txBox="1"/>
              <p:nvPr/>
            </p:nvSpPr>
            <p:spPr>
              <a:xfrm>
                <a:off x="4670704" y="957502"/>
                <a:ext cx="20104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put your great subtitle here</a:t>
                </a:r>
              </a:p>
            </p:txBody>
          </p: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1ACFDBE-E617-466C-9214-6AE49F1D0D3F}"/>
              </a:ext>
            </a:extLst>
          </p:cNvPr>
          <p:cNvSpPr/>
          <p:nvPr/>
        </p:nvSpPr>
        <p:spPr>
          <a:xfrm>
            <a:off x="0" y="4417254"/>
            <a:ext cx="12192000" cy="2440745"/>
          </a:xfrm>
          <a:prstGeom prst="rect">
            <a:avLst/>
          </a:prstGeom>
          <a:gradFill flip="none" rotWithShape="1">
            <a:gsLst>
              <a:gs pos="10000">
                <a:srgbClr val="3498DB">
                  <a:alpha val="90000"/>
                </a:srgbClr>
              </a:gs>
              <a:gs pos="100000">
                <a:srgbClr val="1BBC9D">
                  <a:lumMod val="65000"/>
                  <a:lumOff val="35000"/>
                  <a:alpha val="9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02BF8-6504-40EF-B861-8B37890503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2631"/>
          <a:stretch/>
        </p:blipFill>
        <p:spPr>
          <a:xfrm>
            <a:off x="23219" y="4514808"/>
            <a:ext cx="12192000" cy="234319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A587C396-8CCA-4EE3-A7CC-52568BECA022}"/>
              </a:ext>
            </a:extLst>
          </p:cNvPr>
          <p:cNvSpPr/>
          <p:nvPr/>
        </p:nvSpPr>
        <p:spPr>
          <a:xfrm rot="2700000">
            <a:off x="2399940" y="3728764"/>
            <a:ext cx="1376979" cy="1376979"/>
          </a:xfrm>
          <a:prstGeom prst="ellipse">
            <a:avLst/>
          </a:prstGeom>
          <a:solidFill>
            <a:srgbClr val="34495E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D84E8A-8A92-4922-8A51-EDDB69EB7C52}"/>
              </a:ext>
            </a:extLst>
          </p:cNvPr>
          <p:cNvSpPr/>
          <p:nvPr/>
        </p:nvSpPr>
        <p:spPr>
          <a:xfrm rot="2700000">
            <a:off x="4393724" y="3728761"/>
            <a:ext cx="1376979" cy="1376979"/>
          </a:xfrm>
          <a:prstGeom prst="ellipse">
            <a:avLst/>
          </a:prstGeom>
          <a:solidFill>
            <a:srgbClr val="34495E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371FF94-5580-4CF3-B35C-9C7BFCBAB5D7}"/>
              </a:ext>
            </a:extLst>
          </p:cNvPr>
          <p:cNvSpPr/>
          <p:nvPr/>
        </p:nvSpPr>
        <p:spPr>
          <a:xfrm rot="2700000">
            <a:off x="6387509" y="3728761"/>
            <a:ext cx="1376979" cy="1376979"/>
          </a:xfrm>
          <a:prstGeom prst="ellipse">
            <a:avLst/>
          </a:prstGeom>
          <a:solidFill>
            <a:srgbClr val="34495E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FCB86E6-EE65-4A6A-B859-35DC336094B9}"/>
              </a:ext>
            </a:extLst>
          </p:cNvPr>
          <p:cNvSpPr/>
          <p:nvPr/>
        </p:nvSpPr>
        <p:spPr>
          <a:xfrm rot="2700000">
            <a:off x="8381293" y="3728760"/>
            <a:ext cx="1376979" cy="1376979"/>
          </a:xfrm>
          <a:prstGeom prst="ellipse">
            <a:avLst/>
          </a:prstGeom>
          <a:solidFill>
            <a:srgbClr val="34495E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108BF8A-C66A-47FA-82D3-EDAA9CFEEDFA}"/>
              </a:ext>
            </a:extLst>
          </p:cNvPr>
          <p:cNvGrpSpPr/>
          <p:nvPr/>
        </p:nvGrpSpPr>
        <p:grpSpPr>
          <a:xfrm flipV="1">
            <a:off x="3054638" y="3346557"/>
            <a:ext cx="67582" cy="664478"/>
            <a:chOff x="2281687" y="3551883"/>
            <a:chExt cx="67582" cy="664478"/>
          </a:xfrm>
          <a:solidFill>
            <a:schemeClr val="tx2"/>
          </a:solidFill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6A4A737-B059-4ACD-8CAD-957C59B3194B}"/>
                </a:ext>
              </a:extLst>
            </p:cNvPr>
            <p:cNvCxnSpPr/>
            <p:nvPr/>
          </p:nvCxnSpPr>
          <p:spPr>
            <a:xfrm flipV="1">
              <a:off x="2315478" y="3551883"/>
              <a:ext cx="0" cy="636066"/>
            </a:xfrm>
            <a:prstGeom prst="line">
              <a:avLst/>
            </a:prstGeom>
            <a:grpFill/>
            <a:ln>
              <a:solidFill>
                <a:srgbClr val="3449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1FE4F93-C1A7-4748-BED4-B288051F4EFF}"/>
                </a:ext>
              </a:extLst>
            </p:cNvPr>
            <p:cNvSpPr/>
            <p:nvPr/>
          </p:nvSpPr>
          <p:spPr>
            <a:xfrm flipV="1">
              <a:off x="2281687" y="4148779"/>
              <a:ext cx="67582" cy="67582"/>
            </a:xfrm>
            <a:prstGeom prst="ellipse">
              <a:avLst/>
            </a:prstGeom>
            <a:grpFill/>
            <a:ln>
              <a:solidFill>
                <a:srgbClr val="34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22329D3-5098-4B93-B4FD-1DE36E789C7B}"/>
              </a:ext>
            </a:extLst>
          </p:cNvPr>
          <p:cNvGrpSpPr/>
          <p:nvPr/>
        </p:nvGrpSpPr>
        <p:grpSpPr>
          <a:xfrm>
            <a:off x="2341891" y="2216780"/>
            <a:ext cx="1560657" cy="1159536"/>
            <a:chOff x="1123474" y="4862093"/>
            <a:chExt cx="1560657" cy="115953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F3171BB-32AA-4CE6-8F69-50FEEA9CE735}"/>
                </a:ext>
              </a:extLst>
            </p:cNvPr>
            <p:cNvSpPr txBox="1"/>
            <p:nvPr/>
          </p:nvSpPr>
          <p:spPr>
            <a:xfrm>
              <a:off x="1353812" y="4862093"/>
              <a:ext cx="1099981" cy="319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67"/>
                </a:lnSpc>
                <a:spcAft>
                  <a:spcPts val="1600"/>
                </a:spcAft>
              </a:pPr>
              <a:r>
                <a:rPr lang="en-US" sz="1400" b="1" dirty="0">
                  <a:solidFill>
                    <a:srgbClr val="34495E"/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SERVICE 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2E5CFB6-AFFD-4B88-8A37-5D210C9B9C7B}"/>
                </a:ext>
              </a:extLst>
            </p:cNvPr>
            <p:cNvSpPr/>
            <p:nvPr/>
          </p:nvSpPr>
          <p:spPr>
            <a:xfrm>
              <a:off x="1123474" y="5190632"/>
              <a:ext cx="156065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32"/>
              <a:r>
                <a:rPr lang="en-IN" sz="1200" dirty="0">
                  <a:solidFill>
                    <a:schemeClr val="bg2">
                      <a:lumMod val="75000"/>
                    </a:schemeClr>
                  </a:solidFill>
                  <a:latin typeface="Source Sans Pro Light"/>
                </a:rPr>
                <a:t>Lorem Ipsum is simply dummy text of the printing and typesetting industry. 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  <a:latin typeface="Source Sans Pro Light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48FC07B-E9FC-45D9-991C-0C6A1F77308D}"/>
              </a:ext>
            </a:extLst>
          </p:cNvPr>
          <p:cNvGrpSpPr/>
          <p:nvPr/>
        </p:nvGrpSpPr>
        <p:grpSpPr>
          <a:xfrm flipV="1">
            <a:off x="5048403" y="3356539"/>
            <a:ext cx="67582" cy="664478"/>
            <a:chOff x="2281687" y="3551883"/>
            <a:chExt cx="67582" cy="664478"/>
          </a:xfrm>
          <a:solidFill>
            <a:schemeClr val="tx2"/>
          </a:solidFill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7084878-3496-407D-95D0-CAA4291FF2B7}"/>
                </a:ext>
              </a:extLst>
            </p:cNvPr>
            <p:cNvCxnSpPr/>
            <p:nvPr/>
          </p:nvCxnSpPr>
          <p:spPr>
            <a:xfrm flipV="1">
              <a:off x="2315478" y="3551883"/>
              <a:ext cx="0" cy="636066"/>
            </a:xfrm>
            <a:prstGeom prst="line">
              <a:avLst/>
            </a:prstGeom>
            <a:grpFill/>
            <a:ln>
              <a:solidFill>
                <a:srgbClr val="3449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9866267-B32B-4721-8BAC-CCC3053B63C5}"/>
                </a:ext>
              </a:extLst>
            </p:cNvPr>
            <p:cNvSpPr/>
            <p:nvPr/>
          </p:nvSpPr>
          <p:spPr>
            <a:xfrm flipV="1">
              <a:off x="2281687" y="4148779"/>
              <a:ext cx="67582" cy="67582"/>
            </a:xfrm>
            <a:prstGeom prst="ellipse">
              <a:avLst/>
            </a:prstGeom>
            <a:grpFill/>
            <a:ln>
              <a:solidFill>
                <a:srgbClr val="34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3A166F0-20F3-4400-A74B-4B9BBBBD1A72}"/>
              </a:ext>
            </a:extLst>
          </p:cNvPr>
          <p:cNvGrpSpPr/>
          <p:nvPr/>
        </p:nvGrpSpPr>
        <p:grpSpPr>
          <a:xfrm>
            <a:off x="4301885" y="2216780"/>
            <a:ext cx="1560657" cy="1036425"/>
            <a:chOff x="1123474" y="4862093"/>
            <a:chExt cx="1560657" cy="103642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4DCC816-04D4-4D12-9ECA-98E16E0BFEFA}"/>
                </a:ext>
              </a:extLst>
            </p:cNvPr>
            <p:cNvSpPr txBox="1"/>
            <p:nvPr/>
          </p:nvSpPr>
          <p:spPr>
            <a:xfrm>
              <a:off x="1335358" y="4862093"/>
              <a:ext cx="1136850" cy="319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67"/>
                </a:lnSpc>
                <a:spcAft>
                  <a:spcPts val="1600"/>
                </a:spcAft>
              </a:pPr>
              <a:r>
                <a:rPr lang="en-US" sz="1400" b="1" dirty="0">
                  <a:solidFill>
                    <a:srgbClr val="34495E"/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SERVICE 2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159FEA4-F198-4296-A8A4-EEFE8B278B9C}"/>
                </a:ext>
              </a:extLst>
            </p:cNvPr>
            <p:cNvSpPr/>
            <p:nvPr/>
          </p:nvSpPr>
          <p:spPr>
            <a:xfrm>
              <a:off x="1123474" y="5190632"/>
              <a:ext cx="15606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32"/>
              <a:r>
                <a:rPr lang="en-IN" sz="1000" dirty="0">
                  <a:solidFill>
                    <a:schemeClr val="bg2">
                      <a:lumMod val="75000"/>
                    </a:schemeClr>
                  </a:solidFill>
                  <a:latin typeface="Source Sans Pro Light"/>
                </a:rPr>
                <a:t>Lorem Ipsum is simply dummy text of the printing and typesetting industry. 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Source Sans Pro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56E98C7-94ED-4F0B-B8CF-891AFF3B7B02}"/>
              </a:ext>
            </a:extLst>
          </p:cNvPr>
          <p:cNvGrpSpPr/>
          <p:nvPr/>
        </p:nvGrpSpPr>
        <p:grpSpPr>
          <a:xfrm flipV="1">
            <a:off x="7020339" y="3342333"/>
            <a:ext cx="67582" cy="664478"/>
            <a:chOff x="2281687" y="3551883"/>
            <a:chExt cx="67582" cy="664478"/>
          </a:xfrm>
          <a:solidFill>
            <a:schemeClr val="tx2"/>
          </a:solidFill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D6E7DB0-6617-4A5E-9DF3-1344C532B963}"/>
                </a:ext>
              </a:extLst>
            </p:cNvPr>
            <p:cNvCxnSpPr/>
            <p:nvPr/>
          </p:nvCxnSpPr>
          <p:spPr>
            <a:xfrm flipV="1">
              <a:off x="2315478" y="3551883"/>
              <a:ext cx="0" cy="636066"/>
            </a:xfrm>
            <a:prstGeom prst="line">
              <a:avLst/>
            </a:prstGeom>
            <a:grpFill/>
            <a:ln>
              <a:solidFill>
                <a:srgbClr val="3449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3FD84BA-98EF-4FC6-BC53-343FE2A42E6C}"/>
                </a:ext>
              </a:extLst>
            </p:cNvPr>
            <p:cNvSpPr/>
            <p:nvPr/>
          </p:nvSpPr>
          <p:spPr>
            <a:xfrm flipV="1">
              <a:off x="2281687" y="4148779"/>
              <a:ext cx="67582" cy="67582"/>
            </a:xfrm>
            <a:prstGeom prst="ellipse">
              <a:avLst/>
            </a:prstGeom>
            <a:grpFill/>
            <a:ln>
              <a:solidFill>
                <a:srgbClr val="34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B510208-2646-42FD-978E-0F04C900DAA5}"/>
              </a:ext>
            </a:extLst>
          </p:cNvPr>
          <p:cNvGrpSpPr/>
          <p:nvPr/>
        </p:nvGrpSpPr>
        <p:grpSpPr>
          <a:xfrm flipV="1">
            <a:off x="9035990" y="3342333"/>
            <a:ext cx="67582" cy="664478"/>
            <a:chOff x="2281687" y="3551883"/>
            <a:chExt cx="67582" cy="664478"/>
          </a:xfrm>
          <a:solidFill>
            <a:schemeClr val="tx2"/>
          </a:solidFill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C63E54B-8A61-47D4-B011-ED72F2444B90}"/>
                </a:ext>
              </a:extLst>
            </p:cNvPr>
            <p:cNvCxnSpPr/>
            <p:nvPr/>
          </p:nvCxnSpPr>
          <p:spPr>
            <a:xfrm flipV="1">
              <a:off x="2315478" y="3551883"/>
              <a:ext cx="0" cy="636066"/>
            </a:xfrm>
            <a:prstGeom prst="line">
              <a:avLst/>
            </a:prstGeom>
            <a:grpFill/>
            <a:ln>
              <a:solidFill>
                <a:srgbClr val="3449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ABDE80B-B7E2-4D4E-B205-CBB58EDC9E9A}"/>
                </a:ext>
              </a:extLst>
            </p:cNvPr>
            <p:cNvSpPr/>
            <p:nvPr/>
          </p:nvSpPr>
          <p:spPr>
            <a:xfrm flipV="1">
              <a:off x="2281687" y="4148779"/>
              <a:ext cx="67582" cy="67582"/>
            </a:xfrm>
            <a:prstGeom prst="ellipse">
              <a:avLst/>
            </a:prstGeom>
            <a:grpFill/>
            <a:ln>
              <a:solidFill>
                <a:srgbClr val="34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17DD1BD-AC19-45A5-8193-2928391F72B4}"/>
              </a:ext>
            </a:extLst>
          </p:cNvPr>
          <p:cNvGrpSpPr/>
          <p:nvPr/>
        </p:nvGrpSpPr>
        <p:grpSpPr>
          <a:xfrm>
            <a:off x="6273801" y="2216780"/>
            <a:ext cx="1560657" cy="1036425"/>
            <a:chOff x="1123474" y="4862093"/>
            <a:chExt cx="1560657" cy="103642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9E23D71-DD1C-4798-85DA-0806B89D02FE}"/>
                </a:ext>
              </a:extLst>
            </p:cNvPr>
            <p:cNvSpPr txBox="1"/>
            <p:nvPr/>
          </p:nvSpPr>
          <p:spPr>
            <a:xfrm>
              <a:off x="1335377" y="4862093"/>
              <a:ext cx="1136850" cy="319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67"/>
                </a:lnSpc>
                <a:spcAft>
                  <a:spcPts val="1600"/>
                </a:spcAft>
              </a:pPr>
              <a:r>
                <a:rPr lang="en-US" sz="1400" b="1" dirty="0">
                  <a:solidFill>
                    <a:srgbClr val="34495E"/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SERVICE 3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4CB9945-DF56-4F52-8BF3-18C24DE924B8}"/>
                </a:ext>
              </a:extLst>
            </p:cNvPr>
            <p:cNvSpPr/>
            <p:nvPr/>
          </p:nvSpPr>
          <p:spPr>
            <a:xfrm>
              <a:off x="1123474" y="5190632"/>
              <a:ext cx="15606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32"/>
              <a:r>
                <a:rPr lang="en-IN" sz="1000" dirty="0">
                  <a:solidFill>
                    <a:schemeClr val="bg2">
                      <a:lumMod val="75000"/>
                    </a:schemeClr>
                  </a:solidFill>
                  <a:latin typeface="Source Sans Pro Light"/>
                </a:rPr>
                <a:t>Lorem Ipsum is simply dummy text of the printing and typesetting industry. 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Source Sans Pro Light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C25610A-16F2-49C7-88BF-1088B6CD0691}"/>
              </a:ext>
            </a:extLst>
          </p:cNvPr>
          <p:cNvGrpSpPr/>
          <p:nvPr/>
        </p:nvGrpSpPr>
        <p:grpSpPr>
          <a:xfrm>
            <a:off x="8289452" y="2216780"/>
            <a:ext cx="1560657" cy="1036425"/>
            <a:chOff x="1123474" y="4862093"/>
            <a:chExt cx="1560657" cy="103642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5A4A151-D3A0-4971-B306-534C012DC66E}"/>
                </a:ext>
              </a:extLst>
            </p:cNvPr>
            <p:cNvSpPr txBox="1"/>
            <p:nvPr/>
          </p:nvSpPr>
          <p:spPr>
            <a:xfrm>
              <a:off x="1335377" y="4862093"/>
              <a:ext cx="1136850" cy="319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67"/>
                </a:lnSpc>
                <a:spcAft>
                  <a:spcPts val="1600"/>
                </a:spcAft>
              </a:pPr>
              <a:r>
                <a:rPr lang="en-US" sz="1400" b="1" dirty="0">
                  <a:solidFill>
                    <a:srgbClr val="34495E"/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SERVICE 4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591A002-D522-4F49-8345-EBA6AFCCC77D}"/>
                </a:ext>
              </a:extLst>
            </p:cNvPr>
            <p:cNvSpPr/>
            <p:nvPr/>
          </p:nvSpPr>
          <p:spPr>
            <a:xfrm>
              <a:off x="1123474" y="5190632"/>
              <a:ext cx="15606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32"/>
              <a:r>
                <a:rPr lang="en-IN" sz="1000" dirty="0">
                  <a:solidFill>
                    <a:schemeClr val="bg2">
                      <a:lumMod val="75000"/>
                    </a:schemeClr>
                  </a:solidFill>
                  <a:latin typeface="Source Sans Pro Light"/>
                </a:rPr>
                <a:t>Lorem Ipsum is simply dummy text of the printing and typesetting industry. 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Source Sans Pro Light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3A3E42F-0803-4D11-9836-2FB7E810BCD4}"/>
              </a:ext>
            </a:extLst>
          </p:cNvPr>
          <p:cNvGrpSpPr/>
          <p:nvPr/>
        </p:nvGrpSpPr>
        <p:grpSpPr>
          <a:xfrm>
            <a:off x="2785434" y="4151811"/>
            <a:ext cx="605989" cy="548525"/>
            <a:chOff x="4024313" y="1374776"/>
            <a:chExt cx="368300" cy="333375"/>
          </a:xfrm>
        </p:grpSpPr>
        <p:sp>
          <p:nvSpPr>
            <p:cNvPr id="68" name="Rectangle 30">
              <a:extLst>
                <a:ext uri="{FF2B5EF4-FFF2-40B4-BE49-F238E27FC236}">
                  <a16:creationId xmlns:a16="http://schemas.microsoft.com/office/drawing/2014/main" id="{F8A96264-F74C-4948-BC67-A054DE1A5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1427163"/>
              <a:ext cx="368300" cy="176213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Rectangle 31">
              <a:extLst>
                <a:ext uri="{FF2B5EF4-FFF2-40B4-BE49-F238E27FC236}">
                  <a16:creationId xmlns:a16="http://schemas.microsoft.com/office/drawing/2014/main" id="{101CACAC-A542-47D1-B83A-47654713D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1776" y="1603376"/>
              <a:ext cx="333375" cy="104775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Rectangle 32">
              <a:extLst>
                <a:ext uri="{FF2B5EF4-FFF2-40B4-BE49-F238E27FC236}">
                  <a16:creationId xmlns:a16="http://schemas.microsoft.com/office/drawing/2014/main" id="{53CF3B94-DBFF-407B-AE0F-78766E198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551" y="1374776"/>
              <a:ext cx="123825" cy="52388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Rectangle 33">
              <a:extLst>
                <a:ext uri="{FF2B5EF4-FFF2-40B4-BE49-F238E27FC236}">
                  <a16:creationId xmlns:a16="http://schemas.microsoft.com/office/drawing/2014/main" id="{C9126D5D-EC38-42FE-96CD-BB83C8976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601" y="1568451"/>
              <a:ext cx="87313" cy="87313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A5068D4-2CBA-4E82-BD40-F930195F01C9}"/>
              </a:ext>
            </a:extLst>
          </p:cNvPr>
          <p:cNvGrpSpPr/>
          <p:nvPr/>
        </p:nvGrpSpPr>
        <p:grpSpPr>
          <a:xfrm>
            <a:off x="6763450" y="4193603"/>
            <a:ext cx="605991" cy="464940"/>
            <a:chOff x="7805738" y="1401763"/>
            <a:chExt cx="368301" cy="282575"/>
          </a:xfrm>
        </p:grpSpPr>
        <p:sp>
          <p:nvSpPr>
            <p:cNvPr id="73" name="Rectangle 77">
              <a:extLst>
                <a:ext uri="{FF2B5EF4-FFF2-40B4-BE49-F238E27FC236}">
                  <a16:creationId xmlns:a16="http://schemas.microsoft.com/office/drawing/2014/main" id="{3D54D0B0-1F38-4150-AD00-65B121B3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738" y="1455738"/>
              <a:ext cx="122238" cy="228600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Rectangle 78">
              <a:extLst>
                <a:ext uri="{FF2B5EF4-FFF2-40B4-BE49-F238E27FC236}">
                  <a16:creationId xmlns:a16="http://schemas.microsoft.com/office/drawing/2014/main" id="{99521762-A9A8-4948-B9AD-AA3A79004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6" y="1401763"/>
              <a:ext cx="123825" cy="282575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Rectangle 79">
              <a:extLst>
                <a:ext uri="{FF2B5EF4-FFF2-40B4-BE49-F238E27FC236}">
                  <a16:creationId xmlns:a16="http://schemas.microsoft.com/office/drawing/2014/main" id="{F8A526F4-DD57-4728-8CC3-36A615A0E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1801" y="1455738"/>
              <a:ext cx="122238" cy="228600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Rectangle 80">
              <a:extLst>
                <a:ext uri="{FF2B5EF4-FFF2-40B4-BE49-F238E27FC236}">
                  <a16:creationId xmlns:a16="http://schemas.microsoft.com/office/drawing/2014/main" id="{4482E5D4-BD50-4022-91BE-A04BA1DF6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1490663"/>
              <a:ext cx="52388" cy="71438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Rectangle 81">
              <a:extLst>
                <a:ext uri="{FF2B5EF4-FFF2-40B4-BE49-F238E27FC236}">
                  <a16:creationId xmlns:a16="http://schemas.microsoft.com/office/drawing/2014/main" id="{BA095B39-FB3F-4335-A871-ABE08235C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6726" y="1490663"/>
              <a:ext cx="52388" cy="71438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Rectangle 82">
              <a:extLst>
                <a:ext uri="{FF2B5EF4-FFF2-40B4-BE49-F238E27FC236}">
                  <a16:creationId xmlns:a16="http://schemas.microsoft.com/office/drawing/2014/main" id="{3BC6F1A5-E373-48E8-8166-20CDF6967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4488" y="1438276"/>
              <a:ext cx="52388" cy="87313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Line 83">
              <a:extLst>
                <a:ext uri="{FF2B5EF4-FFF2-40B4-BE49-F238E27FC236}">
                  <a16:creationId xmlns:a16="http://schemas.microsoft.com/office/drawing/2014/main" id="{54455AD6-3389-4461-BBAC-20ABC0907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188" y="1597026"/>
              <a:ext cx="34925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Line 84">
              <a:extLst>
                <a:ext uri="{FF2B5EF4-FFF2-40B4-BE49-F238E27FC236}">
                  <a16:creationId xmlns:a16="http://schemas.microsoft.com/office/drawing/2014/main" id="{28E5B5CF-FDF2-4644-87E9-33A8351FB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188" y="1631951"/>
              <a:ext cx="34925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Line 85">
              <a:extLst>
                <a:ext uri="{FF2B5EF4-FFF2-40B4-BE49-F238E27FC236}">
                  <a16:creationId xmlns:a16="http://schemas.microsoft.com/office/drawing/2014/main" id="{6EC08FA3-1843-4AE5-871A-B38BD5ABA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663" y="1597026"/>
              <a:ext cx="34925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Line 86">
              <a:extLst>
                <a:ext uri="{FF2B5EF4-FFF2-40B4-BE49-F238E27FC236}">
                  <a16:creationId xmlns:a16="http://schemas.microsoft.com/office/drawing/2014/main" id="{07B60BA8-D1F6-4E2B-92EF-59B26613B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663" y="1631951"/>
              <a:ext cx="34925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Line 87">
              <a:extLst>
                <a:ext uri="{FF2B5EF4-FFF2-40B4-BE49-F238E27FC236}">
                  <a16:creationId xmlns:a16="http://schemas.microsoft.com/office/drawing/2014/main" id="{FA1207FF-0DED-4889-920B-1C371E613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2426" y="1562101"/>
              <a:ext cx="34925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Line 88">
              <a:extLst>
                <a:ext uri="{FF2B5EF4-FFF2-40B4-BE49-F238E27FC236}">
                  <a16:creationId xmlns:a16="http://schemas.microsoft.com/office/drawing/2014/main" id="{9203C530-BD26-43C7-8D84-202A6179E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2426" y="1597026"/>
              <a:ext cx="34925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5AC54A9-0170-4BAC-937F-1E0B8C3FA2C2}"/>
              </a:ext>
            </a:extLst>
          </p:cNvPr>
          <p:cNvGrpSpPr/>
          <p:nvPr/>
        </p:nvGrpSpPr>
        <p:grpSpPr>
          <a:xfrm>
            <a:off x="8792940" y="4137445"/>
            <a:ext cx="564197" cy="577256"/>
            <a:chOff x="10088563" y="2120901"/>
            <a:chExt cx="342900" cy="350837"/>
          </a:xfrm>
        </p:grpSpPr>
        <p:sp>
          <p:nvSpPr>
            <p:cNvPr id="86" name="Freeform 154">
              <a:extLst>
                <a:ext uri="{FF2B5EF4-FFF2-40B4-BE49-F238E27FC236}">
                  <a16:creationId xmlns:a16="http://schemas.microsoft.com/office/drawing/2014/main" id="{AB19406E-61BA-42F7-AF5A-6A973DAF1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0476" y="2120901"/>
              <a:ext cx="209550" cy="280988"/>
            </a:xfrm>
            <a:custGeom>
              <a:avLst/>
              <a:gdLst>
                <a:gd name="T0" fmla="*/ 0 w 48"/>
                <a:gd name="T1" fmla="*/ 0 h 64"/>
                <a:gd name="T2" fmla="*/ 0 w 48"/>
                <a:gd name="T3" fmla="*/ 29 h 64"/>
                <a:gd name="T4" fmla="*/ 16 w 48"/>
                <a:gd name="T5" fmla="*/ 51 h 64"/>
                <a:gd name="T6" fmla="*/ 16 w 48"/>
                <a:gd name="T7" fmla="*/ 64 h 64"/>
                <a:gd name="T8" fmla="*/ 32 w 48"/>
                <a:gd name="T9" fmla="*/ 64 h 64"/>
                <a:gd name="T10" fmla="*/ 32 w 48"/>
                <a:gd name="T11" fmla="*/ 51 h 64"/>
                <a:gd name="T12" fmla="*/ 48 w 48"/>
                <a:gd name="T13" fmla="*/ 29 h 64"/>
                <a:gd name="T14" fmla="*/ 48 w 48"/>
                <a:gd name="T15" fmla="*/ 0 h 64"/>
                <a:gd name="T16" fmla="*/ 0 w 48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64">
                  <a:moveTo>
                    <a:pt x="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39"/>
                    <a:pt x="7" y="48"/>
                    <a:pt x="16" y="51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42" y="48"/>
                    <a:pt x="48" y="39"/>
                    <a:pt x="48" y="29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155">
              <a:extLst>
                <a:ext uri="{FF2B5EF4-FFF2-40B4-BE49-F238E27FC236}">
                  <a16:creationId xmlns:a16="http://schemas.microsoft.com/office/drawing/2014/main" id="{C652874E-5774-4246-9DBF-9F97A0770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5401" y="2401888"/>
              <a:ext cx="139700" cy="26988"/>
            </a:xfrm>
            <a:custGeom>
              <a:avLst/>
              <a:gdLst>
                <a:gd name="T0" fmla="*/ 88 w 88"/>
                <a:gd name="T1" fmla="*/ 17 h 17"/>
                <a:gd name="T2" fmla="*/ 88 w 88"/>
                <a:gd name="T3" fmla="*/ 0 h 17"/>
                <a:gd name="T4" fmla="*/ 0 w 88"/>
                <a:gd name="T5" fmla="*/ 0 h 17"/>
                <a:gd name="T6" fmla="*/ 0 w 88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7">
                  <a:moveTo>
                    <a:pt x="88" y="17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17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Rectangle 156">
              <a:extLst>
                <a:ext uri="{FF2B5EF4-FFF2-40B4-BE49-F238E27FC236}">
                  <a16:creationId xmlns:a16="http://schemas.microsoft.com/office/drawing/2014/main" id="{8913923F-C5CC-4E63-A9ED-3EEAD2EF7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0476" y="2436813"/>
              <a:ext cx="209550" cy="34925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157">
              <a:extLst>
                <a:ext uri="{FF2B5EF4-FFF2-40B4-BE49-F238E27FC236}">
                  <a16:creationId xmlns:a16="http://schemas.microsoft.com/office/drawing/2014/main" id="{068D4E85-2B73-427A-8D98-0867F5412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3338" y="2160588"/>
              <a:ext cx="128588" cy="123825"/>
            </a:xfrm>
            <a:custGeom>
              <a:avLst/>
              <a:gdLst>
                <a:gd name="T0" fmla="*/ 53 w 81"/>
                <a:gd name="T1" fmla="*/ 25 h 78"/>
                <a:gd name="T2" fmla="*/ 81 w 81"/>
                <a:gd name="T3" fmla="*/ 28 h 78"/>
                <a:gd name="T4" fmla="*/ 61 w 81"/>
                <a:gd name="T5" fmla="*/ 50 h 78"/>
                <a:gd name="T6" fmla="*/ 67 w 81"/>
                <a:gd name="T7" fmla="*/ 78 h 78"/>
                <a:gd name="T8" fmla="*/ 39 w 81"/>
                <a:gd name="T9" fmla="*/ 64 h 78"/>
                <a:gd name="T10" fmla="*/ 14 w 81"/>
                <a:gd name="T11" fmla="*/ 78 h 78"/>
                <a:gd name="T12" fmla="*/ 20 w 81"/>
                <a:gd name="T13" fmla="*/ 50 h 78"/>
                <a:gd name="T14" fmla="*/ 0 w 81"/>
                <a:gd name="T15" fmla="*/ 31 h 78"/>
                <a:gd name="T16" fmla="*/ 28 w 81"/>
                <a:gd name="T17" fmla="*/ 25 h 78"/>
                <a:gd name="T18" fmla="*/ 39 w 81"/>
                <a:gd name="T19" fmla="*/ 0 h 78"/>
                <a:gd name="T20" fmla="*/ 53 w 81"/>
                <a:gd name="T21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78">
                  <a:moveTo>
                    <a:pt x="53" y="25"/>
                  </a:moveTo>
                  <a:lnTo>
                    <a:pt x="81" y="28"/>
                  </a:lnTo>
                  <a:lnTo>
                    <a:pt x="61" y="50"/>
                  </a:lnTo>
                  <a:lnTo>
                    <a:pt x="67" y="78"/>
                  </a:lnTo>
                  <a:lnTo>
                    <a:pt x="39" y="64"/>
                  </a:lnTo>
                  <a:lnTo>
                    <a:pt x="14" y="78"/>
                  </a:lnTo>
                  <a:lnTo>
                    <a:pt x="20" y="50"/>
                  </a:lnTo>
                  <a:lnTo>
                    <a:pt x="0" y="31"/>
                  </a:lnTo>
                  <a:lnTo>
                    <a:pt x="28" y="25"/>
                  </a:lnTo>
                  <a:lnTo>
                    <a:pt x="39" y="0"/>
                  </a:lnTo>
                  <a:lnTo>
                    <a:pt x="53" y="25"/>
                  </a:ln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Freeform 158">
              <a:extLst>
                <a:ext uri="{FF2B5EF4-FFF2-40B4-BE49-F238E27FC236}">
                  <a16:creationId xmlns:a16="http://schemas.microsoft.com/office/drawing/2014/main" id="{E9F78F36-8EE9-4CAC-8670-DCBD5CF65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8563" y="2157413"/>
              <a:ext cx="61913" cy="130175"/>
            </a:xfrm>
            <a:custGeom>
              <a:avLst/>
              <a:gdLst>
                <a:gd name="T0" fmla="*/ 14 w 14"/>
                <a:gd name="T1" fmla="*/ 30 h 30"/>
                <a:gd name="T2" fmla="*/ 0 w 14"/>
                <a:gd name="T3" fmla="*/ 0 h 30"/>
                <a:gd name="T4" fmla="*/ 12 w 14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0">
                  <a:moveTo>
                    <a:pt x="14" y="30"/>
                  </a:moveTo>
                  <a:cubicBezTo>
                    <a:pt x="6" y="30"/>
                    <a:pt x="0" y="12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159">
              <a:extLst>
                <a:ext uri="{FF2B5EF4-FFF2-40B4-BE49-F238E27FC236}">
                  <a16:creationId xmlns:a16="http://schemas.microsoft.com/office/drawing/2014/main" id="{D67B00CA-462A-42B2-8F36-680FDD220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4788" y="2157413"/>
              <a:ext cx="66675" cy="130175"/>
            </a:xfrm>
            <a:custGeom>
              <a:avLst/>
              <a:gdLst>
                <a:gd name="T0" fmla="*/ 0 w 15"/>
                <a:gd name="T1" fmla="*/ 30 h 30"/>
                <a:gd name="T2" fmla="*/ 15 w 15"/>
                <a:gd name="T3" fmla="*/ 0 h 30"/>
                <a:gd name="T4" fmla="*/ 1 w 15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30">
                  <a:moveTo>
                    <a:pt x="0" y="30"/>
                  </a:moveTo>
                  <a:cubicBezTo>
                    <a:pt x="8" y="30"/>
                    <a:pt x="15" y="12"/>
                    <a:pt x="15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00F23F-3DBD-4C74-9E70-59E678B5CBCA}"/>
              </a:ext>
            </a:extLst>
          </p:cNvPr>
          <p:cNvGrpSpPr/>
          <p:nvPr/>
        </p:nvGrpSpPr>
        <p:grpSpPr>
          <a:xfrm>
            <a:off x="4903262" y="4110161"/>
            <a:ext cx="401638" cy="631825"/>
            <a:chOff x="1482726" y="1243013"/>
            <a:chExt cx="401638" cy="63182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BE408C8-EFDD-4926-9077-30D5947EA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813" y="1436688"/>
              <a:ext cx="58738" cy="100013"/>
            </a:xfrm>
            <a:custGeom>
              <a:avLst/>
              <a:gdLst>
                <a:gd name="T0" fmla="*/ 8 w 8"/>
                <a:gd name="T1" fmla="*/ 0 h 14"/>
                <a:gd name="T2" fmla="*/ 8 w 8"/>
                <a:gd name="T3" fmla="*/ 10 h 14"/>
                <a:gd name="T4" fmla="*/ 4 w 8"/>
                <a:gd name="T5" fmla="*/ 14 h 14"/>
                <a:gd name="T6" fmla="*/ 4 w 8"/>
                <a:gd name="T7" fmla="*/ 14 h 14"/>
                <a:gd name="T8" fmla="*/ 0 w 8"/>
                <a:gd name="T9" fmla="*/ 10 h 14"/>
                <a:gd name="T10" fmla="*/ 0 w 8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4">
                  <a:moveTo>
                    <a:pt x="8" y="0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8" y="12"/>
                    <a:pt x="7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2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D6ACF17-A7FA-42E5-A47B-1F161E2B2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6551" y="1465263"/>
              <a:ext cx="58738" cy="101600"/>
            </a:xfrm>
            <a:custGeom>
              <a:avLst/>
              <a:gdLst>
                <a:gd name="T0" fmla="*/ 8 w 8"/>
                <a:gd name="T1" fmla="*/ 0 h 14"/>
                <a:gd name="T2" fmla="*/ 8 w 8"/>
                <a:gd name="T3" fmla="*/ 10 h 14"/>
                <a:gd name="T4" fmla="*/ 4 w 8"/>
                <a:gd name="T5" fmla="*/ 14 h 14"/>
                <a:gd name="T6" fmla="*/ 4 w 8"/>
                <a:gd name="T7" fmla="*/ 14 h 14"/>
                <a:gd name="T8" fmla="*/ 0 w 8"/>
                <a:gd name="T9" fmla="*/ 10 h 14"/>
                <a:gd name="T10" fmla="*/ 0 w 8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4">
                  <a:moveTo>
                    <a:pt x="8" y="0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8" y="12"/>
                    <a:pt x="7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2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AEB48C5-DE05-401A-ABBD-E698EE6A7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88" y="1436688"/>
              <a:ext cx="58738" cy="244475"/>
            </a:xfrm>
            <a:custGeom>
              <a:avLst/>
              <a:gdLst>
                <a:gd name="T0" fmla="*/ 8 w 8"/>
                <a:gd name="T1" fmla="*/ 0 h 34"/>
                <a:gd name="T2" fmla="*/ 8 w 8"/>
                <a:gd name="T3" fmla="*/ 30 h 34"/>
                <a:gd name="T4" fmla="*/ 4 w 8"/>
                <a:gd name="T5" fmla="*/ 34 h 34"/>
                <a:gd name="T6" fmla="*/ 4 w 8"/>
                <a:gd name="T7" fmla="*/ 34 h 34"/>
                <a:gd name="T8" fmla="*/ 0 w 8"/>
                <a:gd name="T9" fmla="*/ 30 h 34"/>
                <a:gd name="T10" fmla="*/ 0 w 8"/>
                <a:gd name="T11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4">
                  <a:moveTo>
                    <a:pt x="8" y="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32"/>
                    <a:pt x="7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2" y="34"/>
                    <a:pt x="0" y="32"/>
                    <a:pt x="0" y="30"/>
                  </a:cubicBezTo>
                  <a:cubicBezTo>
                    <a:pt x="0" y="12"/>
                    <a:pt x="0" y="12"/>
                    <a:pt x="0" y="12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FB3FD11-F19D-4858-BBA8-308CFA0F6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2726" y="1243013"/>
              <a:ext cx="357188" cy="287338"/>
            </a:xfrm>
            <a:custGeom>
              <a:avLst/>
              <a:gdLst>
                <a:gd name="T0" fmla="*/ 34 w 49"/>
                <a:gd name="T1" fmla="*/ 28 h 40"/>
                <a:gd name="T2" fmla="*/ 46 w 49"/>
                <a:gd name="T3" fmla="*/ 36 h 40"/>
                <a:gd name="T4" fmla="*/ 38 w 49"/>
                <a:gd name="T5" fmla="*/ 16 h 40"/>
                <a:gd name="T6" fmla="*/ 28 w 49"/>
                <a:gd name="T7" fmla="*/ 0 h 40"/>
                <a:gd name="T8" fmla="*/ 9 w 49"/>
                <a:gd name="T9" fmla="*/ 0 h 40"/>
                <a:gd name="T10" fmla="*/ 1 w 49"/>
                <a:gd name="T11" fmla="*/ 23 h 40"/>
                <a:gd name="T12" fmla="*/ 1 w 49"/>
                <a:gd name="T13" fmla="*/ 33 h 40"/>
                <a:gd name="T14" fmla="*/ 5 w 49"/>
                <a:gd name="T15" fmla="*/ 37 h 40"/>
                <a:gd name="T16" fmla="*/ 5 w 49"/>
                <a:gd name="T17" fmla="*/ 37 h 40"/>
                <a:gd name="T18" fmla="*/ 9 w 49"/>
                <a:gd name="T19" fmla="*/ 33 h 40"/>
                <a:gd name="T20" fmla="*/ 9 w 49"/>
                <a:gd name="T21" fmla="*/ 2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40">
                  <a:moveTo>
                    <a:pt x="34" y="28"/>
                  </a:moveTo>
                  <a:cubicBezTo>
                    <a:pt x="34" y="28"/>
                    <a:pt x="41" y="40"/>
                    <a:pt x="46" y="36"/>
                  </a:cubicBezTo>
                  <a:cubicBezTo>
                    <a:pt x="49" y="33"/>
                    <a:pt x="45" y="26"/>
                    <a:pt x="38" y="16"/>
                  </a:cubicBezTo>
                  <a:cubicBezTo>
                    <a:pt x="35" y="11"/>
                    <a:pt x="32" y="6"/>
                    <a:pt x="2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5"/>
                    <a:pt x="1" y="23"/>
                    <a:pt x="1" y="2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5"/>
                    <a:pt x="3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8" y="37"/>
                    <a:pt x="9" y="35"/>
                    <a:pt x="9" y="33"/>
                  </a:cubicBezTo>
                  <a:cubicBezTo>
                    <a:pt x="9" y="23"/>
                    <a:pt x="9" y="23"/>
                    <a:pt x="9" y="23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6E9C70-AA2A-4567-AE4F-8214A37FF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1" y="1789113"/>
              <a:ext cx="379413" cy="85725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0187C7B-3271-4CDC-AF26-16F89F258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263" y="1731963"/>
              <a:ext cx="204788" cy="42863"/>
            </a:xfrm>
            <a:custGeom>
              <a:avLst/>
              <a:gdLst>
                <a:gd name="T0" fmla="*/ 129 w 129"/>
                <a:gd name="T1" fmla="*/ 27 h 27"/>
                <a:gd name="T2" fmla="*/ 129 w 129"/>
                <a:gd name="T3" fmla="*/ 0 h 27"/>
                <a:gd name="T4" fmla="*/ 0 w 129"/>
                <a:gd name="T5" fmla="*/ 0 h 27"/>
                <a:gd name="T6" fmla="*/ 0 w 129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27">
                  <a:moveTo>
                    <a:pt x="129" y="27"/>
                  </a:moveTo>
                  <a:lnTo>
                    <a:pt x="129" y="0"/>
                  </a:lnTo>
                  <a:lnTo>
                    <a:pt x="0" y="0"/>
                  </a:lnTo>
                  <a:lnTo>
                    <a:pt x="0" y="27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659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50FCA2A-A0CC-4A15-973F-B2010C7472DF}"/>
              </a:ext>
            </a:extLst>
          </p:cNvPr>
          <p:cNvGrpSpPr/>
          <p:nvPr/>
        </p:nvGrpSpPr>
        <p:grpSpPr>
          <a:xfrm>
            <a:off x="4668366" y="495363"/>
            <a:ext cx="3094117" cy="799771"/>
            <a:chOff x="4326125" y="495363"/>
            <a:chExt cx="3094117" cy="79977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33A89-E214-4CC5-97C0-95723E729E3C}"/>
                </a:ext>
              </a:extLst>
            </p:cNvPr>
            <p:cNvSpPr/>
            <p:nvPr/>
          </p:nvSpPr>
          <p:spPr>
            <a:xfrm rot="5400000">
              <a:off x="5850324" y="930529"/>
              <a:ext cx="45719" cy="683491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8A993CE-C60B-44D1-AD46-A437EF0C5953}"/>
                </a:ext>
              </a:extLst>
            </p:cNvPr>
            <p:cNvGrpSpPr/>
            <p:nvPr/>
          </p:nvGrpSpPr>
          <p:grpSpPr>
            <a:xfrm>
              <a:off x="4326125" y="495363"/>
              <a:ext cx="3094117" cy="739138"/>
              <a:chOff x="4128890" y="495363"/>
              <a:chExt cx="3094117" cy="73913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F8F9BC-F42C-4B33-9380-F985B493DD5F}"/>
                  </a:ext>
                </a:extLst>
              </p:cNvPr>
              <p:cNvSpPr txBox="1"/>
              <p:nvPr/>
            </p:nvSpPr>
            <p:spPr>
              <a:xfrm>
                <a:off x="4128890" y="495363"/>
                <a:ext cx="30941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Roboto" panose="02000000000000000000" pitchFamily="2" charset="0"/>
                    <a:cs typeface="Open Sans Extrabold" panose="020B0906030804020204" pitchFamily="34" charset="0"/>
                  </a:rPr>
                  <a:t>WHAT WE DO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42C9E2-8B35-47E8-B05C-847465275209}"/>
                  </a:ext>
                </a:extLst>
              </p:cNvPr>
              <p:cNvSpPr txBox="1"/>
              <p:nvPr/>
            </p:nvSpPr>
            <p:spPr>
              <a:xfrm>
                <a:off x="4670704" y="957502"/>
                <a:ext cx="20104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put your great subtitle here</a:t>
                </a:r>
              </a:p>
            </p:txBody>
          </p:sp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90D7DAA-7E91-4AEE-9176-0FFF524FC076}"/>
              </a:ext>
            </a:extLst>
          </p:cNvPr>
          <p:cNvSpPr/>
          <p:nvPr/>
        </p:nvSpPr>
        <p:spPr>
          <a:xfrm>
            <a:off x="4476750" y="1962354"/>
            <a:ext cx="3330987" cy="2113831"/>
          </a:xfrm>
          <a:prstGeom prst="rect">
            <a:avLst/>
          </a:prstGeom>
          <a:gradFill flip="none" rotWithShape="1">
            <a:gsLst>
              <a:gs pos="10000">
                <a:srgbClr val="3498DB"/>
              </a:gs>
              <a:gs pos="100000">
                <a:srgbClr val="1BBC9D">
                  <a:lumMod val="65000"/>
                  <a:lumOff val="3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399049-18DF-462A-A4BB-14AB7BC60359}"/>
              </a:ext>
            </a:extLst>
          </p:cNvPr>
          <p:cNvSpPr/>
          <p:nvPr/>
        </p:nvSpPr>
        <p:spPr>
          <a:xfrm>
            <a:off x="880110" y="1962354"/>
            <a:ext cx="3410997" cy="2113831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D04461-21E8-4CA8-B0B4-DD1A9A137D88}"/>
              </a:ext>
            </a:extLst>
          </p:cNvPr>
          <p:cNvSpPr/>
          <p:nvPr/>
        </p:nvSpPr>
        <p:spPr>
          <a:xfrm>
            <a:off x="7993380" y="1962354"/>
            <a:ext cx="3340746" cy="2113831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D199314-1B22-4AA5-92B0-B1BBD74C555C}"/>
              </a:ext>
            </a:extLst>
          </p:cNvPr>
          <p:cNvGrpSpPr/>
          <p:nvPr/>
        </p:nvGrpSpPr>
        <p:grpSpPr>
          <a:xfrm>
            <a:off x="1131571" y="3094337"/>
            <a:ext cx="2937509" cy="729894"/>
            <a:chOff x="2002397" y="3950787"/>
            <a:chExt cx="2690071" cy="72989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7C071D-2978-47C1-8B18-DE1DEC851661}"/>
                </a:ext>
              </a:extLst>
            </p:cNvPr>
            <p:cNvSpPr txBox="1"/>
            <p:nvPr/>
          </p:nvSpPr>
          <p:spPr>
            <a:xfrm>
              <a:off x="2784317" y="3950787"/>
              <a:ext cx="1126232" cy="335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indent="0" algn="ctr" fontAlgn="auto">
                <a:lnSpc>
                  <a:spcPts val="1867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SERVICE 1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2EFE8BF-6DF8-4E77-95AF-7DC688AA0D85}"/>
                </a:ext>
              </a:extLst>
            </p:cNvPr>
            <p:cNvSpPr/>
            <p:nvPr/>
          </p:nvSpPr>
          <p:spPr>
            <a:xfrm>
              <a:off x="2002397" y="4219016"/>
              <a:ext cx="2690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indent="0" algn="ctr" defTabSz="914332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ipsum dolor sit </a:t>
              </a:r>
              <a:r>
                <a:rPr lang="en-US" sz="1200" dirty="0" err="1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amet</a:t>
              </a:r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consectetuer</a:t>
              </a:r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adipiscing</a:t>
              </a:r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elit</a:t>
              </a:r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78" name="TextBox 34">
            <a:extLst>
              <a:ext uri="{FF2B5EF4-FFF2-40B4-BE49-F238E27FC236}">
                <a16:creationId xmlns:a16="http://schemas.microsoft.com/office/drawing/2014/main" id="{D868A4FF-12AC-4D45-B502-14063222A635}"/>
              </a:ext>
            </a:extLst>
          </p:cNvPr>
          <p:cNvSpPr txBox="1"/>
          <p:nvPr/>
        </p:nvSpPr>
        <p:spPr>
          <a:xfrm>
            <a:off x="880110" y="4341781"/>
            <a:ext cx="10454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popularised in the 1960s with the release of </a:t>
            </a:r>
            <a:r>
              <a:rPr lang="en-IN" sz="12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Letraset</a:t>
            </a:r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sheets containing Lorem Ipsum passages, and more recently with desktop publishing software like Aldus PageMaker including versions of Lorem Ipsum.</a:t>
            </a:r>
          </a:p>
          <a:p>
            <a:pPr lvl="0" algn="ctr"/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popularised in the 1960s with the release of </a:t>
            </a:r>
            <a:r>
              <a:rPr lang="en-IN" sz="12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Letraset</a:t>
            </a:r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sheets containing Lorem Ipsum passages, and more recently with desktop publishing software like Aldus PageMaker including versions of Lorem Ipsum.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239B717-E34B-455D-98A5-D1CF98487C42}"/>
              </a:ext>
            </a:extLst>
          </p:cNvPr>
          <p:cNvGrpSpPr/>
          <p:nvPr/>
        </p:nvGrpSpPr>
        <p:grpSpPr>
          <a:xfrm>
            <a:off x="4668366" y="3114142"/>
            <a:ext cx="2937509" cy="729894"/>
            <a:chOff x="2002397" y="3950787"/>
            <a:chExt cx="2690071" cy="72989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B429185-6160-4B9B-B6E0-E591947605F0}"/>
                </a:ext>
              </a:extLst>
            </p:cNvPr>
            <p:cNvSpPr txBox="1"/>
            <p:nvPr/>
          </p:nvSpPr>
          <p:spPr>
            <a:xfrm>
              <a:off x="2765968" y="3950787"/>
              <a:ext cx="1162930" cy="335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indent="0" algn="ctr" fontAlgn="auto">
                <a:lnSpc>
                  <a:spcPts val="1867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SERVICE 2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8E05728-E410-47E5-8B21-B29DD7F66EC9}"/>
                </a:ext>
              </a:extLst>
            </p:cNvPr>
            <p:cNvSpPr/>
            <p:nvPr/>
          </p:nvSpPr>
          <p:spPr>
            <a:xfrm>
              <a:off x="2002397" y="4219016"/>
              <a:ext cx="2690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indent="0" algn="ctr" defTabSz="914332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Lorem ipsum dolor sit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amet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consectetuer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adipiscing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elit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DB94104-AFF8-42D8-A43A-31620067894A}"/>
              </a:ext>
            </a:extLst>
          </p:cNvPr>
          <p:cNvGrpSpPr/>
          <p:nvPr/>
        </p:nvGrpSpPr>
        <p:grpSpPr>
          <a:xfrm>
            <a:off x="8214360" y="3114142"/>
            <a:ext cx="2937509" cy="729894"/>
            <a:chOff x="2002397" y="3950787"/>
            <a:chExt cx="2690071" cy="72989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33AD871-578D-4A2E-ADCC-27A9591CAC30}"/>
                </a:ext>
              </a:extLst>
            </p:cNvPr>
            <p:cNvSpPr txBox="1"/>
            <p:nvPr/>
          </p:nvSpPr>
          <p:spPr>
            <a:xfrm>
              <a:off x="2765968" y="3950787"/>
              <a:ext cx="1162930" cy="335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indent="0" algn="ctr" fontAlgn="auto">
                <a:lnSpc>
                  <a:spcPts val="1867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SERVICE 3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B0E270A-F303-4181-B32C-5512D8D904B5}"/>
                </a:ext>
              </a:extLst>
            </p:cNvPr>
            <p:cNvSpPr/>
            <p:nvPr/>
          </p:nvSpPr>
          <p:spPr>
            <a:xfrm>
              <a:off x="2002397" y="4219016"/>
              <a:ext cx="2690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indent="0" algn="ctr" defTabSz="914332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ipsum dolor sit </a:t>
              </a:r>
              <a:r>
                <a:rPr lang="en-US" sz="1200" dirty="0" err="1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amet</a:t>
              </a:r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consectetuer</a:t>
              </a:r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adipiscing</a:t>
              </a:r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elit</a:t>
              </a:r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482B724-056B-49D2-9884-531A7F0FEF4F}"/>
              </a:ext>
            </a:extLst>
          </p:cNvPr>
          <p:cNvGrpSpPr/>
          <p:nvPr/>
        </p:nvGrpSpPr>
        <p:grpSpPr>
          <a:xfrm>
            <a:off x="2300885" y="2348196"/>
            <a:ext cx="652460" cy="590589"/>
            <a:chOff x="4024313" y="1374776"/>
            <a:chExt cx="368300" cy="333375"/>
          </a:xfrm>
        </p:grpSpPr>
        <p:sp>
          <p:nvSpPr>
            <p:cNvPr id="89" name="Rectangle 30">
              <a:extLst>
                <a:ext uri="{FF2B5EF4-FFF2-40B4-BE49-F238E27FC236}">
                  <a16:creationId xmlns:a16="http://schemas.microsoft.com/office/drawing/2014/main" id="{5AC376DC-A9DF-4B73-9853-F3D00030A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1427163"/>
              <a:ext cx="368300" cy="176213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Rectangle 31">
              <a:extLst>
                <a:ext uri="{FF2B5EF4-FFF2-40B4-BE49-F238E27FC236}">
                  <a16:creationId xmlns:a16="http://schemas.microsoft.com/office/drawing/2014/main" id="{EFD88125-A80A-44FB-8216-1305970FC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1776" y="1603376"/>
              <a:ext cx="333375" cy="10477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Rectangle 32">
              <a:extLst>
                <a:ext uri="{FF2B5EF4-FFF2-40B4-BE49-F238E27FC236}">
                  <a16:creationId xmlns:a16="http://schemas.microsoft.com/office/drawing/2014/main" id="{23B35AEC-2576-49EE-8190-C850C56D3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551" y="1374776"/>
              <a:ext cx="123825" cy="5238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Rectangle 33">
              <a:extLst>
                <a:ext uri="{FF2B5EF4-FFF2-40B4-BE49-F238E27FC236}">
                  <a16:creationId xmlns:a16="http://schemas.microsoft.com/office/drawing/2014/main" id="{02A692C9-DDEE-4C61-83C1-D9FFA1945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601" y="1568451"/>
              <a:ext cx="87313" cy="87313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E484056-20A6-429E-B29D-E4F88E946278}"/>
              </a:ext>
            </a:extLst>
          </p:cNvPr>
          <p:cNvGrpSpPr/>
          <p:nvPr/>
        </p:nvGrpSpPr>
        <p:grpSpPr>
          <a:xfrm>
            <a:off x="9356883" y="2438191"/>
            <a:ext cx="652462" cy="500594"/>
            <a:chOff x="7805738" y="1401763"/>
            <a:chExt cx="368301" cy="282575"/>
          </a:xfrm>
        </p:grpSpPr>
        <p:sp>
          <p:nvSpPr>
            <p:cNvPr id="94" name="Rectangle 77">
              <a:extLst>
                <a:ext uri="{FF2B5EF4-FFF2-40B4-BE49-F238E27FC236}">
                  <a16:creationId xmlns:a16="http://schemas.microsoft.com/office/drawing/2014/main" id="{EED49AC0-C54B-40CA-B0AB-9B545DB68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738" y="1455738"/>
              <a:ext cx="122238" cy="228600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Rectangle 78">
              <a:extLst>
                <a:ext uri="{FF2B5EF4-FFF2-40B4-BE49-F238E27FC236}">
                  <a16:creationId xmlns:a16="http://schemas.microsoft.com/office/drawing/2014/main" id="{E5265D4B-1736-4A84-883D-8A85C612D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6" y="1401763"/>
              <a:ext cx="123825" cy="28257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Rectangle 79">
              <a:extLst>
                <a:ext uri="{FF2B5EF4-FFF2-40B4-BE49-F238E27FC236}">
                  <a16:creationId xmlns:a16="http://schemas.microsoft.com/office/drawing/2014/main" id="{A9F80D72-C9AC-473C-BD03-9A8BC647A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1801" y="1455738"/>
              <a:ext cx="122238" cy="228600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Rectangle 80">
              <a:extLst>
                <a:ext uri="{FF2B5EF4-FFF2-40B4-BE49-F238E27FC236}">
                  <a16:creationId xmlns:a16="http://schemas.microsoft.com/office/drawing/2014/main" id="{032E4E2F-3E3C-43F2-A14F-C51AD25F0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1490663"/>
              <a:ext cx="52388" cy="7143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Rectangle 81">
              <a:extLst>
                <a:ext uri="{FF2B5EF4-FFF2-40B4-BE49-F238E27FC236}">
                  <a16:creationId xmlns:a16="http://schemas.microsoft.com/office/drawing/2014/main" id="{90B49A59-BC69-4E6F-9175-B413DC5B0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6726" y="1490663"/>
              <a:ext cx="52388" cy="7143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" name="Rectangle 82">
              <a:extLst>
                <a:ext uri="{FF2B5EF4-FFF2-40B4-BE49-F238E27FC236}">
                  <a16:creationId xmlns:a16="http://schemas.microsoft.com/office/drawing/2014/main" id="{C21CD1D6-C970-438B-B120-51DE146FA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4488" y="1438276"/>
              <a:ext cx="52388" cy="87313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" name="Line 83">
              <a:extLst>
                <a:ext uri="{FF2B5EF4-FFF2-40B4-BE49-F238E27FC236}">
                  <a16:creationId xmlns:a16="http://schemas.microsoft.com/office/drawing/2014/main" id="{79DA06E6-23FC-473B-BB44-B67006BD6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188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Line 84">
              <a:extLst>
                <a:ext uri="{FF2B5EF4-FFF2-40B4-BE49-F238E27FC236}">
                  <a16:creationId xmlns:a16="http://schemas.microsoft.com/office/drawing/2014/main" id="{64C70016-7A26-4ACC-9812-D1BF2AEFB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188" y="163195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" name="Line 85">
              <a:extLst>
                <a:ext uri="{FF2B5EF4-FFF2-40B4-BE49-F238E27FC236}">
                  <a16:creationId xmlns:a16="http://schemas.microsoft.com/office/drawing/2014/main" id="{53979EE7-9BCD-43D0-A802-FF585C01F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663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" name="Line 86">
              <a:extLst>
                <a:ext uri="{FF2B5EF4-FFF2-40B4-BE49-F238E27FC236}">
                  <a16:creationId xmlns:a16="http://schemas.microsoft.com/office/drawing/2014/main" id="{0D7612F6-D487-4D34-BE45-08580807A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663" y="163195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" name="Line 87">
              <a:extLst>
                <a:ext uri="{FF2B5EF4-FFF2-40B4-BE49-F238E27FC236}">
                  <a16:creationId xmlns:a16="http://schemas.microsoft.com/office/drawing/2014/main" id="{43BBDB0D-0614-45D1-B46E-6921CC284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2426" y="156210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" name="Line 88">
              <a:extLst>
                <a:ext uri="{FF2B5EF4-FFF2-40B4-BE49-F238E27FC236}">
                  <a16:creationId xmlns:a16="http://schemas.microsoft.com/office/drawing/2014/main" id="{096A1051-C77D-41AB-91F8-9FBA964AE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2426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096CE2D-8B8D-4D8D-AED8-5699E0324233}"/>
              </a:ext>
            </a:extLst>
          </p:cNvPr>
          <p:cNvGrpSpPr/>
          <p:nvPr/>
        </p:nvGrpSpPr>
        <p:grpSpPr>
          <a:xfrm>
            <a:off x="5833388" y="2317261"/>
            <a:ext cx="607463" cy="621524"/>
            <a:chOff x="10088563" y="2120901"/>
            <a:chExt cx="342900" cy="350837"/>
          </a:xfrm>
        </p:grpSpPr>
        <p:sp>
          <p:nvSpPr>
            <p:cNvPr id="107" name="Freeform 154">
              <a:extLst>
                <a:ext uri="{FF2B5EF4-FFF2-40B4-BE49-F238E27FC236}">
                  <a16:creationId xmlns:a16="http://schemas.microsoft.com/office/drawing/2014/main" id="{A6874C95-65F0-4881-BCE5-1E0C9044C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0476" y="2120901"/>
              <a:ext cx="209550" cy="280988"/>
            </a:xfrm>
            <a:custGeom>
              <a:avLst/>
              <a:gdLst>
                <a:gd name="T0" fmla="*/ 0 w 48"/>
                <a:gd name="T1" fmla="*/ 0 h 64"/>
                <a:gd name="T2" fmla="*/ 0 w 48"/>
                <a:gd name="T3" fmla="*/ 29 h 64"/>
                <a:gd name="T4" fmla="*/ 16 w 48"/>
                <a:gd name="T5" fmla="*/ 51 h 64"/>
                <a:gd name="T6" fmla="*/ 16 w 48"/>
                <a:gd name="T7" fmla="*/ 64 h 64"/>
                <a:gd name="T8" fmla="*/ 32 w 48"/>
                <a:gd name="T9" fmla="*/ 64 h 64"/>
                <a:gd name="T10" fmla="*/ 32 w 48"/>
                <a:gd name="T11" fmla="*/ 51 h 64"/>
                <a:gd name="T12" fmla="*/ 48 w 48"/>
                <a:gd name="T13" fmla="*/ 29 h 64"/>
                <a:gd name="T14" fmla="*/ 48 w 48"/>
                <a:gd name="T15" fmla="*/ 0 h 64"/>
                <a:gd name="T16" fmla="*/ 0 w 48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64">
                  <a:moveTo>
                    <a:pt x="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39"/>
                    <a:pt x="7" y="48"/>
                    <a:pt x="16" y="51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42" y="48"/>
                    <a:pt x="48" y="39"/>
                    <a:pt x="48" y="29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" name="Freeform 155">
              <a:extLst>
                <a:ext uri="{FF2B5EF4-FFF2-40B4-BE49-F238E27FC236}">
                  <a16:creationId xmlns:a16="http://schemas.microsoft.com/office/drawing/2014/main" id="{BF2087E8-A2EC-47F1-BE62-1B5F70FF6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5401" y="2401888"/>
              <a:ext cx="139700" cy="26988"/>
            </a:xfrm>
            <a:custGeom>
              <a:avLst/>
              <a:gdLst>
                <a:gd name="T0" fmla="*/ 88 w 88"/>
                <a:gd name="T1" fmla="*/ 17 h 17"/>
                <a:gd name="T2" fmla="*/ 88 w 88"/>
                <a:gd name="T3" fmla="*/ 0 h 17"/>
                <a:gd name="T4" fmla="*/ 0 w 88"/>
                <a:gd name="T5" fmla="*/ 0 h 17"/>
                <a:gd name="T6" fmla="*/ 0 w 88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7">
                  <a:moveTo>
                    <a:pt x="88" y="17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17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Rectangle 156">
              <a:extLst>
                <a:ext uri="{FF2B5EF4-FFF2-40B4-BE49-F238E27FC236}">
                  <a16:creationId xmlns:a16="http://schemas.microsoft.com/office/drawing/2014/main" id="{92F15474-7ED3-41FB-A378-1869B8C83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0476" y="2436813"/>
              <a:ext cx="209550" cy="34925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Freeform 157">
              <a:extLst>
                <a:ext uri="{FF2B5EF4-FFF2-40B4-BE49-F238E27FC236}">
                  <a16:creationId xmlns:a16="http://schemas.microsoft.com/office/drawing/2014/main" id="{B75AE26E-09A0-4D2A-B782-797740D7C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3338" y="2160588"/>
              <a:ext cx="128588" cy="123825"/>
            </a:xfrm>
            <a:custGeom>
              <a:avLst/>
              <a:gdLst>
                <a:gd name="T0" fmla="*/ 53 w 81"/>
                <a:gd name="T1" fmla="*/ 25 h 78"/>
                <a:gd name="T2" fmla="*/ 81 w 81"/>
                <a:gd name="T3" fmla="*/ 28 h 78"/>
                <a:gd name="T4" fmla="*/ 61 w 81"/>
                <a:gd name="T5" fmla="*/ 50 h 78"/>
                <a:gd name="T6" fmla="*/ 67 w 81"/>
                <a:gd name="T7" fmla="*/ 78 h 78"/>
                <a:gd name="T8" fmla="*/ 39 w 81"/>
                <a:gd name="T9" fmla="*/ 64 h 78"/>
                <a:gd name="T10" fmla="*/ 14 w 81"/>
                <a:gd name="T11" fmla="*/ 78 h 78"/>
                <a:gd name="T12" fmla="*/ 20 w 81"/>
                <a:gd name="T13" fmla="*/ 50 h 78"/>
                <a:gd name="T14" fmla="*/ 0 w 81"/>
                <a:gd name="T15" fmla="*/ 31 h 78"/>
                <a:gd name="T16" fmla="*/ 28 w 81"/>
                <a:gd name="T17" fmla="*/ 25 h 78"/>
                <a:gd name="T18" fmla="*/ 39 w 81"/>
                <a:gd name="T19" fmla="*/ 0 h 78"/>
                <a:gd name="T20" fmla="*/ 53 w 81"/>
                <a:gd name="T21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78">
                  <a:moveTo>
                    <a:pt x="53" y="25"/>
                  </a:moveTo>
                  <a:lnTo>
                    <a:pt x="81" y="28"/>
                  </a:lnTo>
                  <a:lnTo>
                    <a:pt x="61" y="50"/>
                  </a:lnTo>
                  <a:lnTo>
                    <a:pt x="67" y="78"/>
                  </a:lnTo>
                  <a:lnTo>
                    <a:pt x="39" y="64"/>
                  </a:lnTo>
                  <a:lnTo>
                    <a:pt x="14" y="78"/>
                  </a:lnTo>
                  <a:lnTo>
                    <a:pt x="20" y="50"/>
                  </a:lnTo>
                  <a:lnTo>
                    <a:pt x="0" y="31"/>
                  </a:lnTo>
                  <a:lnTo>
                    <a:pt x="28" y="25"/>
                  </a:lnTo>
                  <a:lnTo>
                    <a:pt x="39" y="0"/>
                  </a:lnTo>
                  <a:lnTo>
                    <a:pt x="53" y="25"/>
                  </a:ln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1" name="Freeform 158">
              <a:extLst>
                <a:ext uri="{FF2B5EF4-FFF2-40B4-BE49-F238E27FC236}">
                  <a16:creationId xmlns:a16="http://schemas.microsoft.com/office/drawing/2014/main" id="{F31F293B-5089-4BE2-831C-32AFC6EFE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8563" y="2157413"/>
              <a:ext cx="61913" cy="130175"/>
            </a:xfrm>
            <a:custGeom>
              <a:avLst/>
              <a:gdLst>
                <a:gd name="T0" fmla="*/ 14 w 14"/>
                <a:gd name="T1" fmla="*/ 30 h 30"/>
                <a:gd name="T2" fmla="*/ 0 w 14"/>
                <a:gd name="T3" fmla="*/ 0 h 30"/>
                <a:gd name="T4" fmla="*/ 12 w 14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0">
                  <a:moveTo>
                    <a:pt x="14" y="30"/>
                  </a:moveTo>
                  <a:cubicBezTo>
                    <a:pt x="6" y="30"/>
                    <a:pt x="0" y="12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" name="Freeform 159">
              <a:extLst>
                <a:ext uri="{FF2B5EF4-FFF2-40B4-BE49-F238E27FC236}">
                  <a16:creationId xmlns:a16="http://schemas.microsoft.com/office/drawing/2014/main" id="{26317C2F-8165-41D2-A6A8-D47C6FE60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4788" y="2157413"/>
              <a:ext cx="66675" cy="130175"/>
            </a:xfrm>
            <a:custGeom>
              <a:avLst/>
              <a:gdLst>
                <a:gd name="T0" fmla="*/ 0 w 15"/>
                <a:gd name="T1" fmla="*/ 30 h 30"/>
                <a:gd name="T2" fmla="*/ 15 w 15"/>
                <a:gd name="T3" fmla="*/ 0 h 30"/>
                <a:gd name="T4" fmla="*/ 1 w 15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30">
                  <a:moveTo>
                    <a:pt x="0" y="30"/>
                  </a:moveTo>
                  <a:cubicBezTo>
                    <a:pt x="8" y="30"/>
                    <a:pt x="15" y="12"/>
                    <a:pt x="15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0250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50FCA2A-A0CC-4A15-973F-B2010C7472DF}"/>
              </a:ext>
            </a:extLst>
          </p:cNvPr>
          <p:cNvGrpSpPr/>
          <p:nvPr/>
        </p:nvGrpSpPr>
        <p:grpSpPr>
          <a:xfrm>
            <a:off x="4517684" y="495363"/>
            <a:ext cx="3395481" cy="799771"/>
            <a:chOff x="4175443" y="495363"/>
            <a:chExt cx="3395481" cy="79977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33A89-E214-4CC5-97C0-95723E729E3C}"/>
                </a:ext>
              </a:extLst>
            </p:cNvPr>
            <p:cNvSpPr/>
            <p:nvPr/>
          </p:nvSpPr>
          <p:spPr>
            <a:xfrm rot="5400000">
              <a:off x="5850324" y="930529"/>
              <a:ext cx="45719" cy="683491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8A993CE-C60B-44D1-AD46-A437EF0C5953}"/>
                </a:ext>
              </a:extLst>
            </p:cNvPr>
            <p:cNvGrpSpPr/>
            <p:nvPr/>
          </p:nvGrpSpPr>
          <p:grpSpPr>
            <a:xfrm>
              <a:off x="4175443" y="495363"/>
              <a:ext cx="3395481" cy="739138"/>
              <a:chOff x="3978208" y="495363"/>
              <a:chExt cx="3395481" cy="73913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F8F9BC-F42C-4B33-9380-F985B493DD5F}"/>
                  </a:ext>
                </a:extLst>
              </p:cNvPr>
              <p:cNvSpPr txBox="1"/>
              <p:nvPr/>
            </p:nvSpPr>
            <p:spPr>
              <a:xfrm>
                <a:off x="3978208" y="495363"/>
                <a:ext cx="33954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Roboto" panose="02000000000000000000" pitchFamily="2" charset="0"/>
                    <a:cs typeface="Open Sans Extrabold" panose="020B0906030804020204" pitchFamily="34" charset="0"/>
                  </a:rPr>
                  <a:t>PRICING TABLE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42C9E2-8B35-47E8-B05C-847465275209}"/>
                  </a:ext>
                </a:extLst>
              </p:cNvPr>
              <p:cNvSpPr txBox="1"/>
              <p:nvPr/>
            </p:nvSpPr>
            <p:spPr>
              <a:xfrm>
                <a:off x="4670704" y="957502"/>
                <a:ext cx="20104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put your great subtitle here</a:t>
                </a:r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00063F7-0352-4D05-931F-BB13703FE27A}"/>
              </a:ext>
            </a:extLst>
          </p:cNvPr>
          <p:cNvSpPr/>
          <p:nvPr/>
        </p:nvSpPr>
        <p:spPr>
          <a:xfrm>
            <a:off x="1441250" y="1901169"/>
            <a:ext cx="3058885" cy="3663991"/>
          </a:xfrm>
          <a:prstGeom prst="rect">
            <a:avLst/>
          </a:prstGeom>
          <a:solidFill>
            <a:srgbClr val="F9F9F9"/>
          </a:solidFill>
          <a:ln w="12700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0BE0BE-FE49-49DC-9A20-53E29B3D0A49}"/>
              </a:ext>
            </a:extLst>
          </p:cNvPr>
          <p:cNvSpPr/>
          <p:nvPr/>
        </p:nvSpPr>
        <p:spPr>
          <a:xfrm>
            <a:off x="1441250" y="2229792"/>
            <a:ext cx="3058885" cy="1306828"/>
          </a:xfrm>
          <a:prstGeom prst="rect">
            <a:avLst/>
          </a:prstGeom>
          <a:solidFill>
            <a:srgbClr val="34495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7299D8-D1A1-4A80-8A67-503CC8C2FEA0}"/>
              </a:ext>
            </a:extLst>
          </p:cNvPr>
          <p:cNvSpPr/>
          <p:nvPr/>
        </p:nvSpPr>
        <p:spPr>
          <a:xfrm>
            <a:off x="1441250" y="3536620"/>
            <a:ext cx="3058885" cy="348343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807DB5-7A47-43E3-BE5C-78FC887E887A}"/>
              </a:ext>
            </a:extLst>
          </p:cNvPr>
          <p:cNvSpPr/>
          <p:nvPr/>
        </p:nvSpPr>
        <p:spPr>
          <a:xfrm>
            <a:off x="1441250" y="3884963"/>
            <a:ext cx="3058885" cy="348343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C3CBC7-736E-4C11-9E6A-E352DA7E24C2}"/>
              </a:ext>
            </a:extLst>
          </p:cNvPr>
          <p:cNvSpPr/>
          <p:nvPr/>
        </p:nvSpPr>
        <p:spPr>
          <a:xfrm>
            <a:off x="1441250" y="4233305"/>
            <a:ext cx="3058885" cy="348343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EAC71E-58A9-4391-BCA8-2CA3D01FC845}"/>
              </a:ext>
            </a:extLst>
          </p:cNvPr>
          <p:cNvSpPr/>
          <p:nvPr/>
        </p:nvSpPr>
        <p:spPr>
          <a:xfrm>
            <a:off x="1441250" y="4581648"/>
            <a:ext cx="3058885" cy="348343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BB3CDF-05FB-450D-B8DA-FB5FB496F922}"/>
              </a:ext>
            </a:extLst>
          </p:cNvPr>
          <p:cNvSpPr/>
          <p:nvPr/>
        </p:nvSpPr>
        <p:spPr>
          <a:xfrm>
            <a:off x="1441250" y="1901169"/>
            <a:ext cx="3058885" cy="348343"/>
          </a:xfrm>
          <a:prstGeom prst="rect">
            <a:avLst/>
          </a:prstGeom>
          <a:solidFill>
            <a:schemeClr val="tx1"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60914F-58F8-4BC2-9F15-2CD8BABBDA31}"/>
              </a:ext>
            </a:extLst>
          </p:cNvPr>
          <p:cNvSpPr/>
          <p:nvPr/>
        </p:nvSpPr>
        <p:spPr>
          <a:xfrm>
            <a:off x="1441250" y="1881449"/>
            <a:ext cx="3058885" cy="348343"/>
          </a:xfrm>
          <a:prstGeom prst="rect">
            <a:avLst/>
          </a:prstGeom>
          <a:solidFill>
            <a:srgbClr val="34495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429340-CFA5-40EF-99D2-5C81459F2D47}"/>
              </a:ext>
            </a:extLst>
          </p:cNvPr>
          <p:cNvSpPr txBox="1"/>
          <p:nvPr/>
        </p:nvSpPr>
        <p:spPr>
          <a:xfrm>
            <a:off x="2333345" y="1901168"/>
            <a:ext cx="1274709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67"/>
              </a:lnSpc>
              <a:spcAft>
                <a:spcPts val="1600"/>
              </a:spcAft>
            </a:pPr>
            <a:r>
              <a:rPr lang="en-IN" sz="1400" b="1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Starter </a:t>
            </a:r>
            <a:r>
              <a:rPr lang="id-ID" sz="1400" b="1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Plan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AD6138-71E5-4FD1-B517-9387253FA735}"/>
              </a:ext>
            </a:extLst>
          </p:cNvPr>
          <p:cNvGrpSpPr/>
          <p:nvPr/>
        </p:nvGrpSpPr>
        <p:grpSpPr>
          <a:xfrm>
            <a:off x="2219802" y="2184427"/>
            <a:ext cx="1419227" cy="1077218"/>
            <a:chOff x="2341354" y="2184427"/>
            <a:chExt cx="1419227" cy="107721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EAC580-0D0C-4123-86FB-2346A687A0D5}"/>
                </a:ext>
              </a:extLst>
            </p:cNvPr>
            <p:cNvSpPr txBox="1"/>
            <p:nvPr/>
          </p:nvSpPr>
          <p:spPr>
            <a:xfrm>
              <a:off x="2341354" y="2184427"/>
              <a:ext cx="125867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64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2</a:t>
              </a:r>
              <a:r>
                <a:rPr lang="id-ID" sz="64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34BA8B-B5B4-449B-A48E-24B24F21BDE4}"/>
                </a:ext>
              </a:extLst>
            </p:cNvPr>
            <p:cNvSpPr txBox="1"/>
            <p:nvPr/>
          </p:nvSpPr>
          <p:spPr>
            <a:xfrm>
              <a:off x="3354701" y="2414505"/>
              <a:ext cx="405880" cy="502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2667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$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1EADFDD-D136-451B-8D7E-F3D42C8643C7}"/>
              </a:ext>
            </a:extLst>
          </p:cNvPr>
          <p:cNvSpPr txBox="1"/>
          <p:nvPr/>
        </p:nvSpPr>
        <p:spPr>
          <a:xfrm>
            <a:off x="2476009" y="3069752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month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47D6A8-A9E9-400A-A5DE-EEADFC21A955}"/>
              </a:ext>
            </a:extLst>
          </p:cNvPr>
          <p:cNvSpPr txBox="1"/>
          <p:nvPr/>
        </p:nvSpPr>
        <p:spPr>
          <a:xfrm>
            <a:off x="2185064" y="3536618"/>
            <a:ext cx="1571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Comes Here</a:t>
            </a:r>
            <a:endParaRPr lang="id-ID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1061F1-9DA1-48E6-BDCF-36AF7FD6C1C0}"/>
              </a:ext>
            </a:extLst>
          </p:cNvPr>
          <p:cNvSpPr txBox="1"/>
          <p:nvPr/>
        </p:nvSpPr>
        <p:spPr>
          <a:xfrm>
            <a:off x="2185063" y="3894750"/>
            <a:ext cx="1571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Comes Here</a:t>
            </a:r>
            <a:endParaRPr lang="id-ID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3B874B-BDB2-4D11-9C4B-2847E45E8313}"/>
              </a:ext>
            </a:extLst>
          </p:cNvPr>
          <p:cNvSpPr txBox="1"/>
          <p:nvPr/>
        </p:nvSpPr>
        <p:spPr>
          <a:xfrm>
            <a:off x="2185062" y="4254737"/>
            <a:ext cx="1571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Comes Here</a:t>
            </a:r>
            <a:endParaRPr lang="id-ID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12DA69-775B-4117-B7B6-ABBEEA2A52CA}"/>
              </a:ext>
            </a:extLst>
          </p:cNvPr>
          <p:cNvSpPr txBox="1"/>
          <p:nvPr/>
        </p:nvSpPr>
        <p:spPr>
          <a:xfrm>
            <a:off x="2185063" y="4601310"/>
            <a:ext cx="1571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Comes Here</a:t>
            </a:r>
            <a:endParaRPr lang="id-ID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A990C2-1BD6-40A9-93E5-68E2AAD21939}"/>
              </a:ext>
            </a:extLst>
          </p:cNvPr>
          <p:cNvSpPr/>
          <p:nvPr/>
        </p:nvSpPr>
        <p:spPr>
          <a:xfrm>
            <a:off x="2118555" y="5025026"/>
            <a:ext cx="1704281" cy="4157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A80815-0EB6-4433-B3C6-093EB1D691CC}"/>
              </a:ext>
            </a:extLst>
          </p:cNvPr>
          <p:cNvSpPr txBox="1"/>
          <p:nvPr/>
        </p:nvSpPr>
        <p:spPr>
          <a:xfrm>
            <a:off x="2471131" y="5105823"/>
            <a:ext cx="99912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33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 NOW</a:t>
            </a:r>
            <a:endParaRPr lang="id-ID" sz="1333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E128DE-0468-4606-966D-F09EEF8466D6}"/>
              </a:ext>
            </a:extLst>
          </p:cNvPr>
          <p:cNvSpPr/>
          <p:nvPr/>
        </p:nvSpPr>
        <p:spPr>
          <a:xfrm>
            <a:off x="4668366" y="1901169"/>
            <a:ext cx="3058885" cy="3878573"/>
          </a:xfrm>
          <a:prstGeom prst="rect">
            <a:avLst/>
          </a:prstGeom>
          <a:solidFill>
            <a:srgbClr val="F9F9F9"/>
          </a:solidFill>
          <a:ln w="12700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9A9A20-EEE1-4F34-AFEF-CBC888B93D8B}"/>
              </a:ext>
            </a:extLst>
          </p:cNvPr>
          <p:cNvSpPr/>
          <p:nvPr/>
        </p:nvSpPr>
        <p:spPr>
          <a:xfrm>
            <a:off x="4668366" y="2229792"/>
            <a:ext cx="3058885" cy="1306828"/>
          </a:xfrm>
          <a:prstGeom prst="rect">
            <a:avLst/>
          </a:prstGeom>
          <a:gradFill flip="none" rotWithShape="1">
            <a:gsLst>
              <a:gs pos="10000">
                <a:srgbClr val="3498DB"/>
              </a:gs>
              <a:gs pos="100000">
                <a:srgbClr val="1BBC9D">
                  <a:lumMod val="65000"/>
                  <a:lumOff val="3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396C4F3-5FF9-4D1B-9354-1EBD9972D006}"/>
              </a:ext>
            </a:extLst>
          </p:cNvPr>
          <p:cNvSpPr/>
          <p:nvPr/>
        </p:nvSpPr>
        <p:spPr>
          <a:xfrm>
            <a:off x="4668366" y="3536620"/>
            <a:ext cx="3058885" cy="348343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F142D0-FC16-44FF-840F-ADEE7F810848}"/>
              </a:ext>
            </a:extLst>
          </p:cNvPr>
          <p:cNvSpPr/>
          <p:nvPr/>
        </p:nvSpPr>
        <p:spPr>
          <a:xfrm>
            <a:off x="4668366" y="3884963"/>
            <a:ext cx="3058885" cy="348343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5D16990-BD70-41FC-9F2D-47AC74C4560D}"/>
              </a:ext>
            </a:extLst>
          </p:cNvPr>
          <p:cNvSpPr/>
          <p:nvPr/>
        </p:nvSpPr>
        <p:spPr>
          <a:xfrm>
            <a:off x="4668366" y="4233305"/>
            <a:ext cx="3058885" cy="348343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200BBAA-9B81-4BD1-A40E-63270C8D8EFD}"/>
              </a:ext>
            </a:extLst>
          </p:cNvPr>
          <p:cNvSpPr/>
          <p:nvPr/>
        </p:nvSpPr>
        <p:spPr>
          <a:xfrm>
            <a:off x="4668366" y="4581648"/>
            <a:ext cx="3058885" cy="348343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2A4DF0-AD4F-4C38-9863-C73EF1A97B1C}"/>
              </a:ext>
            </a:extLst>
          </p:cNvPr>
          <p:cNvSpPr/>
          <p:nvPr/>
        </p:nvSpPr>
        <p:spPr>
          <a:xfrm>
            <a:off x="4668366" y="1901169"/>
            <a:ext cx="3058885" cy="348343"/>
          </a:xfrm>
          <a:prstGeom prst="rect">
            <a:avLst/>
          </a:prstGeom>
          <a:solidFill>
            <a:schemeClr val="tx1"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D88A409-DA06-4D64-810F-7B3C992B4D34}"/>
              </a:ext>
            </a:extLst>
          </p:cNvPr>
          <p:cNvSpPr/>
          <p:nvPr/>
        </p:nvSpPr>
        <p:spPr>
          <a:xfrm>
            <a:off x="4668366" y="1696640"/>
            <a:ext cx="3058885" cy="533153"/>
          </a:xfrm>
          <a:prstGeom prst="rect">
            <a:avLst/>
          </a:prstGeom>
          <a:gradFill flip="none" rotWithShape="1">
            <a:gsLst>
              <a:gs pos="10000">
                <a:srgbClr val="3498DB"/>
              </a:gs>
              <a:gs pos="100000">
                <a:srgbClr val="1BBC9D">
                  <a:lumMod val="65000"/>
                  <a:lumOff val="3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DF728E-48C8-43E4-B66F-E6ED55153842}"/>
              </a:ext>
            </a:extLst>
          </p:cNvPr>
          <p:cNvSpPr txBox="1"/>
          <p:nvPr/>
        </p:nvSpPr>
        <p:spPr>
          <a:xfrm>
            <a:off x="5476299" y="1793933"/>
            <a:ext cx="1443024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67"/>
              </a:lnSpc>
              <a:spcAft>
                <a:spcPts val="1600"/>
              </a:spcAft>
            </a:pPr>
            <a:r>
              <a:rPr lang="id-ID" sz="1400" b="1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Business Plan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EB47C0-9F51-4D08-9A8F-7FA71D1E5393}"/>
              </a:ext>
            </a:extLst>
          </p:cNvPr>
          <p:cNvGrpSpPr/>
          <p:nvPr/>
        </p:nvGrpSpPr>
        <p:grpSpPr>
          <a:xfrm>
            <a:off x="5442897" y="2184427"/>
            <a:ext cx="1501808" cy="1077218"/>
            <a:chOff x="5560458" y="2184427"/>
            <a:chExt cx="1501808" cy="107721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D143064-1BD9-4EFE-8EFF-3DA3D129665E}"/>
                </a:ext>
              </a:extLst>
            </p:cNvPr>
            <p:cNvSpPr txBox="1"/>
            <p:nvPr/>
          </p:nvSpPr>
          <p:spPr>
            <a:xfrm>
              <a:off x="5560458" y="2184427"/>
              <a:ext cx="127470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64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5</a:t>
              </a:r>
              <a:r>
                <a:rPr lang="id-ID" sz="64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F67650-D8C9-4475-84A8-3269F2DB0E62}"/>
                </a:ext>
              </a:extLst>
            </p:cNvPr>
            <p:cNvSpPr txBox="1"/>
            <p:nvPr/>
          </p:nvSpPr>
          <p:spPr>
            <a:xfrm>
              <a:off x="6656386" y="2414505"/>
              <a:ext cx="405880" cy="502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2667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$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F5C3000-6D67-4060-A73E-C1D2D23361B0}"/>
              </a:ext>
            </a:extLst>
          </p:cNvPr>
          <p:cNvSpPr txBox="1"/>
          <p:nvPr/>
        </p:nvSpPr>
        <p:spPr>
          <a:xfrm>
            <a:off x="5703122" y="3069752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month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BB1EF9-7DEE-4EA8-8F31-20B896B2D89B}"/>
              </a:ext>
            </a:extLst>
          </p:cNvPr>
          <p:cNvSpPr txBox="1"/>
          <p:nvPr/>
        </p:nvSpPr>
        <p:spPr>
          <a:xfrm>
            <a:off x="5412180" y="3536618"/>
            <a:ext cx="1571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Comes Here</a:t>
            </a:r>
            <a:endParaRPr lang="id-ID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5B060A-B354-498D-9B6C-8E49C8F001AD}"/>
              </a:ext>
            </a:extLst>
          </p:cNvPr>
          <p:cNvSpPr txBox="1"/>
          <p:nvPr/>
        </p:nvSpPr>
        <p:spPr>
          <a:xfrm>
            <a:off x="5412179" y="3894750"/>
            <a:ext cx="1571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Comes Here</a:t>
            </a:r>
            <a:endParaRPr lang="id-ID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C25224-037F-4F51-8DA3-7EC3073A4B46}"/>
              </a:ext>
            </a:extLst>
          </p:cNvPr>
          <p:cNvSpPr txBox="1"/>
          <p:nvPr/>
        </p:nvSpPr>
        <p:spPr>
          <a:xfrm>
            <a:off x="5412178" y="4254737"/>
            <a:ext cx="1571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Comes Here</a:t>
            </a:r>
            <a:endParaRPr lang="id-ID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E633A1-0539-4324-9941-D8927623804A}"/>
              </a:ext>
            </a:extLst>
          </p:cNvPr>
          <p:cNvSpPr txBox="1"/>
          <p:nvPr/>
        </p:nvSpPr>
        <p:spPr>
          <a:xfrm>
            <a:off x="5412178" y="4601310"/>
            <a:ext cx="1571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Comes Here</a:t>
            </a:r>
            <a:endParaRPr lang="id-ID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0C65BC2-1120-4514-8348-7CDF06E7FD39}"/>
              </a:ext>
            </a:extLst>
          </p:cNvPr>
          <p:cNvSpPr/>
          <p:nvPr/>
        </p:nvSpPr>
        <p:spPr>
          <a:xfrm>
            <a:off x="5345671" y="5143609"/>
            <a:ext cx="1704281" cy="415712"/>
          </a:xfrm>
          <a:prstGeom prst="rect">
            <a:avLst/>
          </a:prstGeom>
          <a:gradFill flip="none" rotWithShape="1">
            <a:gsLst>
              <a:gs pos="10000">
                <a:srgbClr val="3498DB"/>
              </a:gs>
              <a:gs pos="100000">
                <a:srgbClr val="1BBC9D">
                  <a:lumMod val="65000"/>
                  <a:lumOff val="3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0FE9F6-6467-4D78-9C02-470F56C585F6}"/>
              </a:ext>
            </a:extLst>
          </p:cNvPr>
          <p:cNvSpPr txBox="1"/>
          <p:nvPr/>
        </p:nvSpPr>
        <p:spPr>
          <a:xfrm>
            <a:off x="5799425" y="5190697"/>
            <a:ext cx="99912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33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 NOW</a:t>
            </a:r>
            <a:endParaRPr lang="id-ID" sz="133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56A790E-C525-4052-AEBD-2EDF89F658E7}"/>
              </a:ext>
            </a:extLst>
          </p:cNvPr>
          <p:cNvSpPr/>
          <p:nvPr/>
        </p:nvSpPr>
        <p:spPr>
          <a:xfrm>
            <a:off x="7895994" y="1901169"/>
            <a:ext cx="3058885" cy="3663991"/>
          </a:xfrm>
          <a:prstGeom prst="rect">
            <a:avLst/>
          </a:prstGeom>
          <a:solidFill>
            <a:srgbClr val="F9F9F9"/>
          </a:solidFill>
          <a:ln w="12700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6C5110-2F8E-4D1B-8C0A-8D9F4FA88A71}"/>
              </a:ext>
            </a:extLst>
          </p:cNvPr>
          <p:cNvSpPr/>
          <p:nvPr/>
        </p:nvSpPr>
        <p:spPr>
          <a:xfrm>
            <a:off x="7895994" y="2229792"/>
            <a:ext cx="3058885" cy="1306828"/>
          </a:xfrm>
          <a:prstGeom prst="rect">
            <a:avLst/>
          </a:prstGeom>
          <a:solidFill>
            <a:srgbClr val="34495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6BED2B0-D801-471E-A6C3-4EC09F5AA2D9}"/>
              </a:ext>
            </a:extLst>
          </p:cNvPr>
          <p:cNvSpPr/>
          <p:nvPr/>
        </p:nvSpPr>
        <p:spPr>
          <a:xfrm>
            <a:off x="7895994" y="3536620"/>
            <a:ext cx="3058885" cy="348343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6B9440D-39E6-4B96-A44C-3B25E5CD7B6D}"/>
              </a:ext>
            </a:extLst>
          </p:cNvPr>
          <p:cNvSpPr/>
          <p:nvPr/>
        </p:nvSpPr>
        <p:spPr>
          <a:xfrm>
            <a:off x="7895994" y="3884963"/>
            <a:ext cx="3058885" cy="348343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34C4D0C-0813-451F-8B6E-57600FF18803}"/>
              </a:ext>
            </a:extLst>
          </p:cNvPr>
          <p:cNvSpPr/>
          <p:nvPr/>
        </p:nvSpPr>
        <p:spPr>
          <a:xfrm>
            <a:off x="7895994" y="4233305"/>
            <a:ext cx="3058885" cy="348343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1F57032-747C-4297-89E3-474838539F36}"/>
              </a:ext>
            </a:extLst>
          </p:cNvPr>
          <p:cNvSpPr/>
          <p:nvPr/>
        </p:nvSpPr>
        <p:spPr>
          <a:xfrm>
            <a:off x="7895994" y="4581648"/>
            <a:ext cx="3058885" cy="348343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787D7F-31F0-4538-95D1-4EBB78EAF293}"/>
              </a:ext>
            </a:extLst>
          </p:cNvPr>
          <p:cNvSpPr/>
          <p:nvPr/>
        </p:nvSpPr>
        <p:spPr>
          <a:xfrm>
            <a:off x="7895994" y="1901169"/>
            <a:ext cx="3058885" cy="348343"/>
          </a:xfrm>
          <a:prstGeom prst="rect">
            <a:avLst/>
          </a:prstGeom>
          <a:solidFill>
            <a:schemeClr val="tx1"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AB103D-D193-4017-94CC-22A6C29C2163}"/>
              </a:ext>
            </a:extLst>
          </p:cNvPr>
          <p:cNvSpPr/>
          <p:nvPr/>
        </p:nvSpPr>
        <p:spPr>
          <a:xfrm>
            <a:off x="7895994" y="1881449"/>
            <a:ext cx="3058885" cy="348343"/>
          </a:xfrm>
          <a:prstGeom prst="rect">
            <a:avLst/>
          </a:prstGeom>
          <a:solidFill>
            <a:srgbClr val="34495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81961E-308F-4EA1-919A-F73543C7532B}"/>
              </a:ext>
            </a:extLst>
          </p:cNvPr>
          <p:cNvSpPr txBox="1"/>
          <p:nvPr/>
        </p:nvSpPr>
        <p:spPr>
          <a:xfrm>
            <a:off x="8626982" y="1901168"/>
            <a:ext cx="1596912" cy="335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67"/>
              </a:lnSpc>
              <a:spcAft>
                <a:spcPts val="1600"/>
              </a:spcAft>
            </a:pPr>
            <a:r>
              <a:rPr lang="en-IN" sz="1400" b="1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Enterprise</a:t>
            </a:r>
            <a:r>
              <a:rPr lang="id-ID" sz="1400" b="1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Plan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47F508-194B-4F45-8EF4-43C4CE7F0A77}"/>
              </a:ext>
            </a:extLst>
          </p:cNvPr>
          <p:cNvGrpSpPr/>
          <p:nvPr/>
        </p:nvGrpSpPr>
        <p:grpSpPr>
          <a:xfrm>
            <a:off x="8698111" y="2184427"/>
            <a:ext cx="1483504" cy="1077218"/>
            <a:chOff x="8816936" y="2184427"/>
            <a:chExt cx="1483504" cy="107721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388912C-8ED3-4304-9EDF-05964E8EB06C}"/>
                </a:ext>
              </a:extLst>
            </p:cNvPr>
            <p:cNvSpPr txBox="1"/>
            <p:nvPr/>
          </p:nvSpPr>
          <p:spPr>
            <a:xfrm>
              <a:off x="8816936" y="2184427"/>
              <a:ext cx="1217001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64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99</a:t>
              </a:r>
              <a:endParaRPr lang="id-ID" sz="64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C12B56E-D453-4445-82C2-6189BF75B955}"/>
                </a:ext>
              </a:extLst>
            </p:cNvPr>
            <p:cNvSpPr txBox="1"/>
            <p:nvPr/>
          </p:nvSpPr>
          <p:spPr>
            <a:xfrm>
              <a:off x="9894560" y="2414505"/>
              <a:ext cx="405880" cy="502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2667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$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2168ED91-8B0D-4EAB-A68D-4AD124EC5AA8}"/>
              </a:ext>
            </a:extLst>
          </p:cNvPr>
          <p:cNvSpPr txBox="1"/>
          <p:nvPr/>
        </p:nvSpPr>
        <p:spPr>
          <a:xfrm>
            <a:off x="8930752" y="3069752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month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71ED93-445A-491C-8188-A1776EE6AD2C}"/>
              </a:ext>
            </a:extLst>
          </p:cNvPr>
          <p:cNvSpPr txBox="1"/>
          <p:nvPr/>
        </p:nvSpPr>
        <p:spPr>
          <a:xfrm>
            <a:off x="8639807" y="3536618"/>
            <a:ext cx="1571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Comes Here</a:t>
            </a:r>
            <a:endParaRPr lang="id-ID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7E431C-9EE7-49D6-B18D-0A03A7F402C9}"/>
              </a:ext>
            </a:extLst>
          </p:cNvPr>
          <p:cNvSpPr txBox="1"/>
          <p:nvPr/>
        </p:nvSpPr>
        <p:spPr>
          <a:xfrm>
            <a:off x="8639811" y="3894750"/>
            <a:ext cx="1571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Comes Here</a:t>
            </a:r>
            <a:endParaRPr lang="id-ID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093452-1D44-4426-BDCB-97663360E33A}"/>
              </a:ext>
            </a:extLst>
          </p:cNvPr>
          <p:cNvSpPr txBox="1"/>
          <p:nvPr/>
        </p:nvSpPr>
        <p:spPr>
          <a:xfrm>
            <a:off x="8639806" y="4254737"/>
            <a:ext cx="1571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Comes Here</a:t>
            </a:r>
            <a:endParaRPr lang="id-ID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B8336E0-3133-4C1F-A421-0960D64B3CC1}"/>
              </a:ext>
            </a:extLst>
          </p:cNvPr>
          <p:cNvSpPr txBox="1"/>
          <p:nvPr/>
        </p:nvSpPr>
        <p:spPr>
          <a:xfrm>
            <a:off x="8639806" y="4601310"/>
            <a:ext cx="1571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Comes Here</a:t>
            </a:r>
            <a:endParaRPr lang="id-ID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96D71C-CB5F-48AD-8DB5-B7EF8D7421F6}"/>
              </a:ext>
            </a:extLst>
          </p:cNvPr>
          <p:cNvSpPr/>
          <p:nvPr/>
        </p:nvSpPr>
        <p:spPr>
          <a:xfrm>
            <a:off x="8573299" y="5025026"/>
            <a:ext cx="1704281" cy="4157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161A12-9FFC-4C3F-8B75-82D5AA4980AB}"/>
              </a:ext>
            </a:extLst>
          </p:cNvPr>
          <p:cNvSpPr txBox="1"/>
          <p:nvPr/>
        </p:nvSpPr>
        <p:spPr>
          <a:xfrm>
            <a:off x="9027051" y="5072114"/>
            <a:ext cx="99912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33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 NOW</a:t>
            </a:r>
            <a:endParaRPr lang="id-ID" sz="1333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09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31" grpId="0"/>
      <p:bldP spid="32" grpId="0"/>
      <p:bldP spid="33" grpId="0"/>
      <p:bldP spid="34" grpId="0"/>
      <p:bldP spid="35" grpId="0"/>
      <p:bldP spid="36" grpId="0" animBg="1"/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4" grpId="0"/>
      <p:bldP spid="55" grpId="0"/>
      <p:bldP spid="56" grpId="0"/>
      <p:bldP spid="57" grpId="0"/>
      <p:bldP spid="58" grpId="0"/>
      <p:bldP spid="59" grpId="0" animBg="1"/>
      <p:bldP spid="60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0" grpId="0" animBg="1"/>
      <p:bldP spid="71" grpId="0" animBg="1"/>
      <p:bldP spid="72" grpId="0"/>
      <p:bldP spid="75" grpId="0"/>
      <p:bldP spid="76" grpId="0"/>
      <p:bldP spid="77" grpId="0"/>
      <p:bldP spid="85" grpId="0"/>
      <p:bldP spid="86" grpId="0"/>
      <p:bldP spid="87" grpId="0" animBg="1"/>
      <p:bldP spid="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50FCA2A-A0CC-4A15-973F-B2010C7472DF}"/>
              </a:ext>
            </a:extLst>
          </p:cNvPr>
          <p:cNvGrpSpPr/>
          <p:nvPr/>
        </p:nvGrpSpPr>
        <p:grpSpPr>
          <a:xfrm>
            <a:off x="4395857" y="495363"/>
            <a:ext cx="3639138" cy="799771"/>
            <a:chOff x="4053616" y="495363"/>
            <a:chExt cx="3639138" cy="79977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33A89-E214-4CC5-97C0-95723E729E3C}"/>
                </a:ext>
              </a:extLst>
            </p:cNvPr>
            <p:cNvSpPr/>
            <p:nvPr/>
          </p:nvSpPr>
          <p:spPr>
            <a:xfrm rot="5400000">
              <a:off x="5850324" y="930529"/>
              <a:ext cx="45719" cy="683491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8A993CE-C60B-44D1-AD46-A437EF0C5953}"/>
                </a:ext>
              </a:extLst>
            </p:cNvPr>
            <p:cNvGrpSpPr/>
            <p:nvPr/>
          </p:nvGrpSpPr>
          <p:grpSpPr>
            <a:xfrm>
              <a:off x="4053616" y="495363"/>
              <a:ext cx="3639138" cy="739138"/>
              <a:chOff x="3856381" y="495363"/>
              <a:chExt cx="3639138" cy="73913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F8F9BC-F42C-4B33-9380-F985B493DD5F}"/>
                  </a:ext>
                </a:extLst>
              </p:cNvPr>
              <p:cNvSpPr txBox="1"/>
              <p:nvPr/>
            </p:nvSpPr>
            <p:spPr>
              <a:xfrm>
                <a:off x="3856381" y="495363"/>
                <a:ext cx="36391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Roboto" panose="02000000000000000000" pitchFamily="2" charset="0"/>
                    <a:cs typeface="Open Sans Extrabold" panose="020B0906030804020204" pitchFamily="34" charset="0"/>
                  </a:rPr>
                  <a:t>OUR PORTFOLIO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42C9E2-8B35-47E8-B05C-847465275209}"/>
                  </a:ext>
                </a:extLst>
              </p:cNvPr>
              <p:cNvSpPr txBox="1"/>
              <p:nvPr/>
            </p:nvSpPr>
            <p:spPr>
              <a:xfrm>
                <a:off x="4670704" y="957502"/>
                <a:ext cx="20104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put your great subtitle here</a:t>
                </a:r>
              </a:p>
            </p:txBody>
          </p:sp>
        </p:grpSp>
      </p:grpSp>
      <p:sp>
        <p:nvSpPr>
          <p:cNvPr id="68" name="AutoShape 25">
            <a:extLst>
              <a:ext uri="{FF2B5EF4-FFF2-40B4-BE49-F238E27FC236}">
                <a16:creationId xmlns:a16="http://schemas.microsoft.com/office/drawing/2014/main" id="{9CA9E68D-9F61-4049-9982-48E8978C7255}"/>
              </a:ext>
            </a:extLst>
          </p:cNvPr>
          <p:cNvSpPr>
            <a:spLocks/>
          </p:cNvSpPr>
          <p:nvPr/>
        </p:nvSpPr>
        <p:spPr bwMode="auto">
          <a:xfrm>
            <a:off x="1418154" y="2838696"/>
            <a:ext cx="2221921" cy="368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AutoShape 26">
            <a:extLst>
              <a:ext uri="{FF2B5EF4-FFF2-40B4-BE49-F238E27FC236}">
                <a16:creationId xmlns:a16="http://schemas.microsoft.com/office/drawing/2014/main" id="{608AEE2A-8C0A-4DB0-8F47-9C44B7165214}"/>
              </a:ext>
            </a:extLst>
          </p:cNvPr>
          <p:cNvSpPr>
            <a:spLocks/>
          </p:cNvSpPr>
          <p:nvPr/>
        </p:nvSpPr>
        <p:spPr bwMode="auto">
          <a:xfrm>
            <a:off x="3805132" y="2838696"/>
            <a:ext cx="2221921" cy="368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gradFill flip="none" rotWithShape="1">
            <a:gsLst>
              <a:gs pos="10000">
                <a:srgbClr val="3498DB"/>
              </a:gs>
              <a:gs pos="100000">
                <a:srgbClr val="1BBC9D">
                  <a:lumMod val="65000"/>
                  <a:lumOff val="3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AutoShape 27">
            <a:extLst>
              <a:ext uri="{FF2B5EF4-FFF2-40B4-BE49-F238E27FC236}">
                <a16:creationId xmlns:a16="http://schemas.microsoft.com/office/drawing/2014/main" id="{C7E204DD-9D70-4EC1-8467-F926794B9973}"/>
              </a:ext>
            </a:extLst>
          </p:cNvPr>
          <p:cNvSpPr>
            <a:spLocks/>
          </p:cNvSpPr>
          <p:nvPr/>
        </p:nvSpPr>
        <p:spPr bwMode="auto">
          <a:xfrm>
            <a:off x="6194491" y="2838696"/>
            <a:ext cx="2221921" cy="368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AutoShape 28">
            <a:extLst>
              <a:ext uri="{FF2B5EF4-FFF2-40B4-BE49-F238E27FC236}">
                <a16:creationId xmlns:a16="http://schemas.microsoft.com/office/drawing/2014/main" id="{281B39C8-839F-4763-B4C7-93C6A200353A}"/>
              </a:ext>
            </a:extLst>
          </p:cNvPr>
          <p:cNvSpPr>
            <a:spLocks/>
          </p:cNvSpPr>
          <p:nvPr/>
        </p:nvSpPr>
        <p:spPr bwMode="auto">
          <a:xfrm>
            <a:off x="2118905" y="2890847"/>
            <a:ext cx="775853" cy="2655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lnSpc>
                <a:spcPts val="1867"/>
              </a:lnSpc>
              <a:spcAft>
                <a:spcPts val="1600"/>
              </a:spcAft>
              <a:defRPr/>
            </a:pPr>
            <a:r>
              <a:rPr lang="es-ES" sz="1400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Project 1</a:t>
            </a:r>
          </a:p>
        </p:txBody>
      </p:sp>
      <p:sp>
        <p:nvSpPr>
          <p:cNvPr id="80" name="AutoShape 29">
            <a:extLst>
              <a:ext uri="{FF2B5EF4-FFF2-40B4-BE49-F238E27FC236}">
                <a16:creationId xmlns:a16="http://schemas.microsoft.com/office/drawing/2014/main" id="{FC51A3F1-1E69-4891-9BBB-F665820D50EE}"/>
              </a:ext>
            </a:extLst>
          </p:cNvPr>
          <p:cNvSpPr>
            <a:spLocks/>
          </p:cNvSpPr>
          <p:nvPr/>
        </p:nvSpPr>
        <p:spPr bwMode="auto">
          <a:xfrm>
            <a:off x="4512041" y="2890847"/>
            <a:ext cx="814326" cy="2655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lnSpc>
                <a:spcPts val="1867"/>
              </a:lnSpc>
              <a:spcAft>
                <a:spcPts val="1600"/>
              </a:spcAft>
              <a:defRPr/>
            </a:pPr>
            <a:r>
              <a:rPr lang="es-ES" sz="1400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Project 2</a:t>
            </a:r>
          </a:p>
        </p:txBody>
      </p:sp>
      <p:sp>
        <p:nvSpPr>
          <p:cNvPr id="81" name="AutoShape 30">
            <a:extLst>
              <a:ext uri="{FF2B5EF4-FFF2-40B4-BE49-F238E27FC236}">
                <a16:creationId xmlns:a16="http://schemas.microsoft.com/office/drawing/2014/main" id="{BB63B912-5F33-4DF6-9D07-1CE4F65CF5BE}"/>
              </a:ext>
            </a:extLst>
          </p:cNvPr>
          <p:cNvSpPr>
            <a:spLocks/>
          </p:cNvSpPr>
          <p:nvPr/>
        </p:nvSpPr>
        <p:spPr bwMode="auto">
          <a:xfrm>
            <a:off x="6904566" y="2890847"/>
            <a:ext cx="815929" cy="2655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lnSpc>
                <a:spcPts val="1867"/>
              </a:lnSpc>
              <a:spcAft>
                <a:spcPts val="1600"/>
              </a:spcAft>
              <a:defRPr/>
            </a:pPr>
            <a:r>
              <a:rPr lang="es-ES" sz="1400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Project 3</a:t>
            </a:r>
          </a:p>
        </p:txBody>
      </p:sp>
      <p:sp>
        <p:nvSpPr>
          <p:cNvPr id="82" name="AutoShape 32">
            <a:extLst>
              <a:ext uri="{FF2B5EF4-FFF2-40B4-BE49-F238E27FC236}">
                <a16:creationId xmlns:a16="http://schemas.microsoft.com/office/drawing/2014/main" id="{B37C5E3C-D20E-4530-9846-85815A42410B}"/>
              </a:ext>
            </a:extLst>
          </p:cNvPr>
          <p:cNvSpPr>
            <a:spLocks/>
          </p:cNvSpPr>
          <p:nvPr/>
        </p:nvSpPr>
        <p:spPr bwMode="auto">
          <a:xfrm>
            <a:off x="8581469" y="2838696"/>
            <a:ext cx="2221921" cy="368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AutoShape 33">
            <a:extLst>
              <a:ext uri="{FF2B5EF4-FFF2-40B4-BE49-F238E27FC236}">
                <a16:creationId xmlns:a16="http://schemas.microsoft.com/office/drawing/2014/main" id="{36EBAB78-B591-4B0F-896D-FE27945CF441}"/>
              </a:ext>
            </a:extLst>
          </p:cNvPr>
          <p:cNvSpPr>
            <a:spLocks/>
          </p:cNvSpPr>
          <p:nvPr/>
        </p:nvSpPr>
        <p:spPr bwMode="auto">
          <a:xfrm>
            <a:off x="9291544" y="2890847"/>
            <a:ext cx="815929" cy="2655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lnSpc>
                <a:spcPts val="1867"/>
              </a:lnSpc>
              <a:spcAft>
                <a:spcPts val="1600"/>
              </a:spcAft>
              <a:defRPr/>
            </a:pPr>
            <a:r>
              <a:rPr lang="es-ES" sz="1400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Project 4</a:t>
            </a:r>
          </a:p>
        </p:txBody>
      </p:sp>
      <p:sp>
        <p:nvSpPr>
          <p:cNvPr id="84" name="AutoShape 41">
            <a:extLst>
              <a:ext uri="{FF2B5EF4-FFF2-40B4-BE49-F238E27FC236}">
                <a16:creationId xmlns:a16="http://schemas.microsoft.com/office/drawing/2014/main" id="{060D53BD-9DDD-45AF-B54E-5F2108F9F4F6}"/>
              </a:ext>
            </a:extLst>
          </p:cNvPr>
          <p:cNvSpPr>
            <a:spLocks/>
          </p:cNvSpPr>
          <p:nvPr/>
        </p:nvSpPr>
        <p:spPr bwMode="auto">
          <a:xfrm>
            <a:off x="1418154" y="5306465"/>
            <a:ext cx="2221921" cy="368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0" name="AutoShape 42">
            <a:extLst>
              <a:ext uri="{FF2B5EF4-FFF2-40B4-BE49-F238E27FC236}">
                <a16:creationId xmlns:a16="http://schemas.microsoft.com/office/drawing/2014/main" id="{834A83B6-EC25-4B91-A95A-EE0A86DE087E}"/>
              </a:ext>
            </a:extLst>
          </p:cNvPr>
          <p:cNvSpPr>
            <a:spLocks/>
          </p:cNvSpPr>
          <p:nvPr/>
        </p:nvSpPr>
        <p:spPr bwMode="auto">
          <a:xfrm>
            <a:off x="3805132" y="5306465"/>
            <a:ext cx="2221921" cy="368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1" name="AutoShape 43">
            <a:extLst>
              <a:ext uri="{FF2B5EF4-FFF2-40B4-BE49-F238E27FC236}">
                <a16:creationId xmlns:a16="http://schemas.microsoft.com/office/drawing/2014/main" id="{4972DD22-4241-43D8-BE44-C6C496C32AF6}"/>
              </a:ext>
            </a:extLst>
          </p:cNvPr>
          <p:cNvSpPr>
            <a:spLocks/>
          </p:cNvSpPr>
          <p:nvPr/>
        </p:nvSpPr>
        <p:spPr bwMode="auto">
          <a:xfrm>
            <a:off x="6194491" y="5306465"/>
            <a:ext cx="2221921" cy="368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AutoShape 44">
            <a:extLst>
              <a:ext uri="{FF2B5EF4-FFF2-40B4-BE49-F238E27FC236}">
                <a16:creationId xmlns:a16="http://schemas.microsoft.com/office/drawing/2014/main" id="{21512D07-3E4E-40B8-9663-794B9429CA46}"/>
              </a:ext>
            </a:extLst>
          </p:cNvPr>
          <p:cNvSpPr>
            <a:spLocks/>
          </p:cNvSpPr>
          <p:nvPr/>
        </p:nvSpPr>
        <p:spPr bwMode="auto">
          <a:xfrm>
            <a:off x="2096463" y="5358616"/>
            <a:ext cx="820739" cy="2655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lnSpc>
                <a:spcPts val="1867"/>
              </a:lnSpc>
              <a:spcAft>
                <a:spcPts val="1600"/>
              </a:spcAft>
              <a:defRPr/>
            </a:pPr>
            <a:r>
              <a:rPr lang="es-ES" sz="1400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Project 5</a:t>
            </a:r>
          </a:p>
        </p:txBody>
      </p:sp>
      <p:sp>
        <p:nvSpPr>
          <p:cNvPr id="93" name="AutoShape 45">
            <a:extLst>
              <a:ext uri="{FF2B5EF4-FFF2-40B4-BE49-F238E27FC236}">
                <a16:creationId xmlns:a16="http://schemas.microsoft.com/office/drawing/2014/main" id="{77051C14-5AD0-4310-9F29-4F5587859705}"/>
              </a:ext>
            </a:extLst>
          </p:cNvPr>
          <p:cNvSpPr>
            <a:spLocks/>
          </p:cNvSpPr>
          <p:nvPr/>
        </p:nvSpPr>
        <p:spPr bwMode="auto">
          <a:xfrm>
            <a:off x="4507232" y="5358616"/>
            <a:ext cx="823944" cy="2655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lnSpc>
                <a:spcPts val="1867"/>
              </a:lnSpc>
              <a:spcAft>
                <a:spcPts val="1600"/>
              </a:spcAft>
              <a:defRPr/>
            </a:pPr>
            <a:r>
              <a:rPr lang="es-ES" sz="1400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Project 6</a:t>
            </a:r>
          </a:p>
        </p:txBody>
      </p:sp>
      <p:sp>
        <p:nvSpPr>
          <p:cNvPr id="94" name="AutoShape 46">
            <a:extLst>
              <a:ext uri="{FF2B5EF4-FFF2-40B4-BE49-F238E27FC236}">
                <a16:creationId xmlns:a16="http://schemas.microsoft.com/office/drawing/2014/main" id="{21A2DD95-EAD4-405A-B454-1878A53428E6}"/>
              </a:ext>
            </a:extLst>
          </p:cNvPr>
          <p:cNvSpPr>
            <a:spLocks/>
          </p:cNvSpPr>
          <p:nvPr/>
        </p:nvSpPr>
        <p:spPr bwMode="auto">
          <a:xfrm>
            <a:off x="6906169" y="5358616"/>
            <a:ext cx="812723" cy="2655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lnSpc>
                <a:spcPts val="1867"/>
              </a:lnSpc>
              <a:spcAft>
                <a:spcPts val="1600"/>
              </a:spcAft>
              <a:defRPr/>
            </a:pPr>
            <a:r>
              <a:rPr lang="es-ES" sz="1400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Project 7</a:t>
            </a:r>
          </a:p>
        </p:txBody>
      </p:sp>
      <p:sp>
        <p:nvSpPr>
          <p:cNvPr id="95" name="AutoShape 48">
            <a:extLst>
              <a:ext uri="{FF2B5EF4-FFF2-40B4-BE49-F238E27FC236}">
                <a16:creationId xmlns:a16="http://schemas.microsoft.com/office/drawing/2014/main" id="{D2587B2A-8757-49E4-B8C7-6165539FF857}"/>
              </a:ext>
            </a:extLst>
          </p:cNvPr>
          <p:cNvSpPr>
            <a:spLocks/>
          </p:cNvSpPr>
          <p:nvPr/>
        </p:nvSpPr>
        <p:spPr bwMode="auto">
          <a:xfrm>
            <a:off x="8581469" y="5306465"/>
            <a:ext cx="2221921" cy="368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6" name="AutoShape 49">
            <a:extLst>
              <a:ext uri="{FF2B5EF4-FFF2-40B4-BE49-F238E27FC236}">
                <a16:creationId xmlns:a16="http://schemas.microsoft.com/office/drawing/2014/main" id="{3A95864F-1FFA-46B0-885C-3D3B1A51312C}"/>
              </a:ext>
            </a:extLst>
          </p:cNvPr>
          <p:cNvSpPr>
            <a:spLocks/>
          </p:cNvSpPr>
          <p:nvPr/>
        </p:nvSpPr>
        <p:spPr bwMode="auto">
          <a:xfrm>
            <a:off x="9287536" y="5358616"/>
            <a:ext cx="823944" cy="2655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lnSpc>
                <a:spcPts val="1867"/>
              </a:lnSpc>
              <a:spcAft>
                <a:spcPts val="1600"/>
              </a:spcAft>
              <a:defRPr/>
            </a:pPr>
            <a:r>
              <a:rPr lang="es-ES" sz="1400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Project 8</a:t>
            </a:r>
          </a:p>
        </p:txBody>
      </p:sp>
      <p:sp>
        <p:nvSpPr>
          <p:cNvPr id="97" name="AutoShape 47">
            <a:extLst>
              <a:ext uri="{FF2B5EF4-FFF2-40B4-BE49-F238E27FC236}">
                <a16:creationId xmlns:a16="http://schemas.microsoft.com/office/drawing/2014/main" id="{9F379CEC-58A7-4E83-83FA-750F3E219B65}"/>
              </a:ext>
            </a:extLst>
          </p:cNvPr>
          <p:cNvSpPr>
            <a:spLocks/>
          </p:cNvSpPr>
          <p:nvPr/>
        </p:nvSpPr>
        <p:spPr bwMode="auto">
          <a:xfrm>
            <a:off x="3805132" y="5773686"/>
            <a:ext cx="2208522" cy="7151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4332"/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AutoShape 47">
            <a:extLst>
              <a:ext uri="{FF2B5EF4-FFF2-40B4-BE49-F238E27FC236}">
                <a16:creationId xmlns:a16="http://schemas.microsoft.com/office/drawing/2014/main" id="{44E90851-79D9-4D48-B36C-4218DC2B115B}"/>
              </a:ext>
            </a:extLst>
          </p:cNvPr>
          <p:cNvSpPr>
            <a:spLocks/>
          </p:cNvSpPr>
          <p:nvPr/>
        </p:nvSpPr>
        <p:spPr bwMode="auto">
          <a:xfrm>
            <a:off x="6197574" y="5773686"/>
            <a:ext cx="2208522" cy="7151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lvl="0" defTabSz="914332"/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AutoShape 47">
            <a:extLst>
              <a:ext uri="{FF2B5EF4-FFF2-40B4-BE49-F238E27FC236}">
                <a16:creationId xmlns:a16="http://schemas.microsoft.com/office/drawing/2014/main" id="{5724199F-337D-4C94-80F5-208B86D3B129}"/>
              </a:ext>
            </a:extLst>
          </p:cNvPr>
          <p:cNvSpPr>
            <a:spLocks/>
          </p:cNvSpPr>
          <p:nvPr/>
        </p:nvSpPr>
        <p:spPr bwMode="auto">
          <a:xfrm>
            <a:off x="8583056" y="5773686"/>
            <a:ext cx="2208522" cy="7151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lvl="0" defTabSz="914332"/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AutoShape 47">
            <a:extLst>
              <a:ext uri="{FF2B5EF4-FFF2-40B4-BE49-F238E27FC236}">
                <a16:creationId xmlns:a16="http://schemas.microsoft.com/office/drawing/2014/main" id="{1A5BB2F5-710E-4DDE-B00F-7F9760C8CD3F}"/>
              </a:ext>
            </a:extLst>
          </p:cNvPr>
          <p:cNvSpPr>
            <a:spLocks/>
          </p:cNvSpPr>
          <p:nvPr/>
        </p:nvSpPr>
        <p:spPr bwMode="auto">
          <a:xfrm>
            <a:off x="1431554" y="5773686"/>
            <a:ext cx="2208522" cy="7151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lvl="0" defTabSz="914332"/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AutoShape 47">
            <a:extLst>
              <a:ext uri="{FF2B5EF4-FFF2-40B4-BE49-F238E27FC236}">
                <a16:creationId xmlns:a16="http://schemas.microsoft.com/office/drawing/2014/main" id="{0FCA1E79-1C0C-4FC4-9CF4-34F6856C8231}"/>
              </a:ext>
            </a:extLst>
          </p:cNvPr>
          <p:cNvSpPr>
            <a:spLocks/>
          </p:cNvSpPr>
          <p:nvPr/>
        </p:nvSpPr>
        <p:spPr bwMode="auto">
          <a:xfrm>
            <a:off x="3805132" y="3322908"/>
            <a:ext cx="2208522" cy="7151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lvl="0" defTabSz="914332"/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AutoShape 47">
            <a:extLst>
              <a:ext uri="{FF2B5EF4-FFF2-40B4-BE49-F238E27FC236}">
                <a16:creationId xmlns:a16="http://schemas.microsoft.com/office/drawing/2014/main" id="{88B909A6-EADC-4373-9FB7-EAF5F9DF085E}"/>
              </a:ext>
            </a:extLst>
          </p:cNvPr>
          <p:cNvSpPr>
            <a:spLocks/>
          </p:cNvSpPr>
          <p:nvPr/>
        </p:nvSpPr>
        <p:spPr bwMode="auto">
          <a:xfrm>
            <a:off x="6197574" y="3322908"/>
            <a:ext cx="2208522" cy="7151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4332"/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AutoShape 47">
            <a:extLst>
              <a:ext uri="{FF2B5EF4-FFF2-40B4-BE49-F238E27FC236}">
                <a16:creationId xmlns:a16="http://schemas.microsoft.com/office/drawing/2014/main" id="{D78D40EA-1503-4164-B212-9C6507377253}"/>
              </a:ext>
            </a:extLst>
          </p:cNvPr>
          <p:cNvSpPr>
            <a:spLocks/>
          </p:cNvSpPr>
          <p:nvPr/>
        </p:nvSpPr>
        <p:spPr bwMode="auto">
          <a:xfrm>
            <a:off x="8583056" y="3322908"/>
            <a:ext cx="2208522" cy="7151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lvl="0" defTabSz="914332"/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AutoShape 47">
            <a:extLst>
              <a:ext uri="{FF2B5EF4-FFF2-40B4-BE49-F238E27FC236}">
                <a16:creationId xmlns:a16="http://schemas.microsoft.com/office/drawing/2014/main" id="{F2A6A9DF-FC5A-45BB-B5DB-D36F243C53BA}"/>
              </a:ext>
            </a:extLst>
          </p:cNvPr>
          <p:cNvSpPr>
            <a:spLocks/>
          </p:cNvSpPr>
          <p:nvPr/>
        </p:nvSpPr>
        <p:spPr bwMode="auto">
          <a:xfrm>
            <a:off x="1431554" y="3322908"/>
            <a:ext cx="2208522" cy="7151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4332"/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B053577A-4208-AC41-9D6B-DEC92914BF54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95A7A1FB-2F48-8D46-A7D7-222143D7D747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F082422-F3AD-B04D-9738-D614BA328A7C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8791B38-6565-7640-9762-8B654C44E65E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30B0572-6B22-BC46-8341-F46869D5E5C8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1526122-1FF0-934E-A0CA-711B8A2FA869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F49A8DB-59D2-D042-AA7E-0F2E0292AF95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84E4AF6D-639D-AD42-B422-FECF5D7279D4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4277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50FCA2A-A0CC-4A15-973F-B2010C7472DF}"/>
              </a:ext>
            </a:extLst>
          </p:cNvPr>
          <p:cNvGrpSpPr/>
          <p:nvPr/>
        </p:nvGrpSpPr>
        <p:grpSpPr>
          <a:xfrm>
            <a:off x="4609058" y="495363"/>
            <a:ext cx="3212739" cy="799771"/>
            <a:chOff x="4266817" y="495363"/>
            <a:chExt cx="3212739" cy="79977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33A89-E214-4CC5-97C0-95723E729E3C}"/>
                </a:ext>
              </a:extLst>
            </p:cNvPr>
            <p:cNvSpPr/>
            <p:nvPr/>
          </p:nvSpPr>
          <p:spPr>
            <a:xfrm rot="5400000">
              <a:off x="5850324" y="930529"/>
              <a:ext cx="45719" cy="683491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8A993CE-C60B-44D1-AD46-A437EF0C5953}"/>
                </a:ext>
              </a:extLst>
            </p:cNvPr>
            <p:cNvGrpSpPr/>
            <p:nvPr/>
          </p:nvGrpSpPr>
          <p:grpSpPr>
            <a:xfrm>
              <a:off x="4266817" y="495363"/>
              <a:ext cx="3212739" cy="739138"/>
              <a:chOff x="4069582" y="495363"/>
              <a:chExt cx="3212739" cy="73913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F8F9BC-F42C-4B33-9380-F985B493DD5F}"/>
                  </a:ext>
                </a:extLst>
              </p:cNvPr>
              <p:cNvSpPr txBox="1"/>
              <p:nvPr/>
            </p:nvSpPr>
            <p:spPr>
              <a:xfrm>
                <a:off x="4069582" y="495363"/>
                <a:ext cx="32127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Roboto" panose="02000000000000000000" pitchFamily="2" charset="0"/>
                    <a:cs typeface="Open Sans Extrabold" panose="020B0906030804020204" pitchFamily="34" charset="0"/>
                  </a:rPr>
                  <a:t>DATA CHARTS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42C9E2-8B35-47E8-B05C-847465275209}"/>
                  </a:ext>
                </a:extLst>
              </p:cNvPr>
              <p:cNvSpPr txBox="1"/>
              <p:nvPr/>
            </p:nvSpPr>
            <p:spPr>
              <a:xfrm>
                <a:off x="4670704" y="957502"/>
                <a:ext cx="20104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put your great subtitle here</a:t>
                </a: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855D00E-2998-43FB-A2FB-A85DC12D286E}"/>
              </a:ext>
            </a:extLst>
          </p:cNvPr>
          <p:cNvSpPr txBox="1"/>
          <p:nvPr/>
        </p:nvSpPr>
        <p:spPr>
          <a:xfrm>
            <a:off x="1025575" y="1663562"/>
            <a:ext cx="1749160" cy="33597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>
              <a:lnSpc>
                <a:spcPts val="1867"/>
              </a:lnSpc>
              <a:spcAft>
                <a:spcPts val="1600"/>
              </a:spcAft>
            </a:pPr>
            <a:r>
              <a:rPr lang="id-ID" b="1" dirty="0">
                <a:solidFill>
                  <a:srgbClr val="34495E"/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Data Report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5253E8-C02D-4085-BDCE-652F5A49C7B1}"/>
              </a:ext>
            </a:extLst>
          </p:cNvPr>
          <p:cNvSpPr txBox="1"/>
          <p:nvPr/>
        </p:nvSpPr>
        <p:spPr>
          <a:xfrm>
            <a:off x="6360305" y="2033528"/>
            <a:ext cx="4726084" cy="83097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defTabSz="914332"/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211671EF-F289-48F7-8E07-E60361FDE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7214278"/>
              </p:ext>
            </p:extLst>
          </p:nvPr>
        </p:nvGraphicFramePr>
        <p:xfrm>
          <a:off x="1109833" y="3018099"/>
          <a:ext cx="4743133" cy="2140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236B986F-E337-4723-AA25-7594E9C80659}"/>
              </a:ext>
            </a:extLst>
          </p:cNvPr>
          <p:cNvSpPr/>
          <p:nvPr/>
        </p:nvSpPr>
        <p:spPr bwMode="auto">
          <a:xfrm>
            <a:off x="1400287" y="5568554"/>
            <a:ext cx="154398" cy="9736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00" dirty="0">
              <a:latin typeface="Lato Light"/>
              <a:cs typeface="Lato Light"/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E86B8DA3-FC9F-46AB-AE39-A66F70F996FE}"/>
              </a:ext>
            </a:extLst>
          </p:cNvPr>
          <p:cNvSpPr txBox="1">
            <a:spLocks/>
          </p:cNvSpPr>
          <p:nvPr/>
        </p:nvSpPr>
        <p:spPr bwMode="auto">
          <a:xfrm>
            <a:off x="1564136" y="5462607"/>
            <a:ext cx="764953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Franchise" pitchFamily="49" charset="0"/>
                <a:cs typeface="Lato Light"/>
              </a:rPr>
              <a:t>Target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DF48F-A102-41ED-BCC6-6DA65568E187}"/>
              </a:ext>
            </a:extLst>
          </p:cNvPr>
          <p:cNvSpPr/>
          <p:nvPr/>
        </p:nvSpPr>
        <p:spPr bwMode="auto">
          <a:xfrm>
            <a:off x="2343660" y="5568554"/>
            <a:ext cx="191308" cy="97367"/>
          </a:xfrm>
          <a:prstGeom prst="rect">
            <a:avLst/>
          </a:prstGeom>
          <a:gradFill flip="none" rotWithShape="1">
            <a:gsLst>
              <a:gs pos="10000">
                <a:srgbClr val="3498DB"/>
              </a:gs>
              <a:gs pos="100000">
                <a:srgbClr val="1BBC9D">
                  <a:lumMod val="65000"/>
                  <a:lumOff val="3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4D7B2227-1F28-46B4-91AE-E8EF14408627}"/>
              </a:ext>
            </a:extLst>
          </p:cNvPr>
          <p:cNvSpPr txBox="1">
            <a:spLocks/>
          </p:cNvSpPr>
          <p:nvPr/>
        </p:nvSpPr>
        <p:spPr bwMode="auto">
          <a:xfrm>
            <a:off x="2574285" y="5462607"/>
            <a:ext cx="797013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Franchise" pitchFamily="49" charset="0"/>
                <a:cs typeface="Lato Light"/>
              </a:rPr>
              <a:t>Target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95C97F-EB5E-472A-98D5-B9487F15F467}"/>
              </a:ext>
            </a:extLst>
          </p:cNvPr>
          <p:cNvSpPr/>
          <p:nvPr/>
        </p:nvSpPr>
        <p:spPr bwMode="auto">
          <a:xfrm>
            <a:off x="3458836" y="5568554"/>
            <a:ext cx="154398" cy="97367"/>
          </a:xfrm>
          <a:prstGeom prst="rect">
            <a:avLst/>
          </a:prstGeom>
          <a:solidFill>
            <a:srgbClr val="405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00" dirty="0">
              <a:latin typeface="Lato Light"/>
              <a:cs typeface="Lato Light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9E2EC56C-57F3-4688-9302-6345B7338E4C}"/>
              </a:ext>
            </a:extLst>
          </p:cNvPr>
          <p:cNvSpPr txBox="1">
            <a:spLocks/>
          </p:cNvSpPr>
          <p:nvPr/>
        </p:nvSpPr>
        <p:spPr bwMode="auto">
          <a:xfrm>
            <a:off x="3667244" y="5462607"/>
            <a:ext cx="798617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Franchise" pitchFamily="49" charset="0"/>
                <a:cs typeface="Lato Light"/>
              </a:rPr>
              <a:t>Target 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6E6DCB-BBEE-419F-B12B-7058EBBCAB45}"/>
              </a:ext>
            </a:extLst>
          </p:cNvPr>
          <p:cNvSpPr/>
          <p:nvPr/>
        </p:nvSpPr>
        <p:spPr bwMode="auto">
          <a:xfrm>
            <a:off x="4597233" y="5568554"/>
            <a:ext cx="154398" cy="97367"/>
          </a:xfrm>
          <a:prstGeom prst="rect">
            <a:avLst/>
          </a:prstGeom>
          <a:solidFill>
            <a:srgbClr val="4F6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00" dirty="0">
              <a:latin typeface="Lato Light"/>
              <a:cs typeface="Lato Light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B9651F21-87B5-4E7B-9546-253ECD47A39F}"/>
              </a:ext>
            </a:extLst>
          </p:cNvPr>
          <p:cNvSpPr txBox="1">
            <a:spLocks/>
          </p:cNvSpPr>
          <p:nvPr/>
        </p:nvSpPr>
        <p:spPr bwMode="auto">
          <a:xfrm>
            <a:off x="4761082" y="546260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Franchise" pitchFamily="49" charset="0"/>
                <a:cs typeface="Lato Light"/>
              </a:rPr>
              <a:t>Target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838844-BCCD-4CFC-9974-196B6F92583A}"/>
              </a:ext>
            </a:extLst>
          </p:cNvPr>
          <p:cNvSpPr txBox="1"/>
          <p:nvPr/>
        </p:nvSpPr>
        <p:spPr>
          <a:xfrm>
            <a:off x="6324103" y="1663562"/>
            <a:ext cx="1795648" cy="33597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>
              <a:lnSpc>
                <a:spcPts val="1867"/>
              </a:lnSpc>
              <a:spcAft>
                <a:spcPts val="1600"/>
              </a:spcAft>
            </a:pPr>
            <a:r>
              <a:rPr lang="id-ID" b="1" dirty="0">
                <a:solidFill>
                  <a:srgbClr val="34495E"/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Data Report 2</a:t>
            </a:r>
          </a:p>
        </p:txBody>
      </p: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72D3245C-4103-487A-91E3-B88EFB7DBB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4738884"/>
              </p:ext>
            </p:extLst>
          </p:nvPr>
        </p:nvGraphicFramePr>
        <p:xfrm>
          <a:off x="6431604" y="3018099"/>
          <a:ext cx="4743133" cy="2140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62D48AAA-168F-4D05-AF9B-C0FDFA59E934}"/>
              </a:ext>
            </a:extLst>
          </p:cNvPr>
          <p:cNvSpPr/>
          <p:nvPr/>
        </p:nvSpPr>
        <p:spPr bwMode="auto">
          <a:xfrm>
            <a:off x="6722059" y="5568554"/>
            <a:ext cx="154398" cy="9736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00" dirty="0">
              <a:latin typeface="Lato Light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DDC90498-AD79-4EAC-BA9B-4AF3026E53FE}"/>
              </a:ext>
            </a:extLst>
          </p:cNvPr>
          <p:cNvSpPr txBox="1">
            <a:spLocks/>
          </p:cNvSpPr>
          <p:nvPr/>
        </p:nvSpPr>
        <p:spPr bwMode="auto">
          <a:xfrm>
            <a:off x="6885908" y="5462607"/>
            <a:ext cx="764953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Franchise" pitchFamily="49" charset="0"/>
                <a:cs typeface="Lato Light"/>
              </a:rPr>
              <a:t>Target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A0E42C-2DA9-440A-964D-5BD3D59FB6E9}"/>
              </a:ext>
            </a:extLst>
          </p:cNvPr>
          <p:cNvSpPr/>
          <p:nvPr/>
        </p:nvSpPr>
        <p:spPr bwMode="auto">
          <a:xfrm>
            <a:off x="7620872" y="5568554"/>
            <a:ext cx="191308" cy="97367"/>
          </a:xfrm>
          <a:prstGeom prst="rect">
            <a:avLst/>
          </a:prstGeom>
          <a:gradFill flip="none" rotWithShape="1">
            <a:gsLst>
              <a:gs pos="10000">
                <a:srgbClr val="3498DB"/>
              </a:gs>
              <a:gs pos="100000">
                <a:srgbClr val="1BBC9D">
                  <a:lumMod val="65000"/>
                  <a:lumOff val="3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638DF3D1-927F-4CD7-875D-42014E4A91B4}"/>
              </a:ext>
            </a:extLst>
          </p:cNvPr>
          <p:cNvSpPr txBox="1">
            <a:spLocks/>
          </p:cNvSpPr>
          <p:nvPr/>
        </p:nvSpPr>
        <p:spPr bwMode="auto">
          <a:xfrm>
            <a:off x="7851497" y="5462607"/>
            <a:ext cx="797013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Franchise" pitchFamily="49" charset="0"/>
                <a:cs typeface="Lato Light"/>
              </a:rPr>
              <a:t>Target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90515A8-13F1-41FE-8A2C-446AE6E2F985}"/>
              </a:ext>
            </a:extLst>
          </p:cNvPr>
          <p:cNvSpPr/>
          <p:nvPr/>
        </p:nvSpPr>
        <p:spPr bwMode="auto">
          <a:xfrm>
            <a:off x="8769467" y="5568554"/>
            <a:ext cx="154398" cy="97367"/>
          </a:xfrm>
          <a:prstGeom prst="rect">
            <a:avLst/>
          </a:prstGeom>
          <a:solidFill>
            <a:srgbClr val="405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00" dirty="0">
              <a:latin typeface="Lato Light"/>
            </a:endParaRP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3461BD02-02B6-4363-BE4F-3BDC40B1600D}"/>
              </a:ext>
            </a:extLst>
          </p:cNvPr>
          <p:cNvSpPr txBox="1">
            <a:spLocks/>
          </p:cNvSpPr>
          <p:nvPr/>
        </p:nvSpPr>
        <p:spPr bwMode="auto">
          <a:xfrm>
            <a:off x="8977875" y="5462607"/>
            <a:ext cx="798617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Franchise" pitchFamily="49" charset="0"/>
                <a:cs typeface="Lato Light"/>
              </a:rPr>
              <a:t>Target 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50A23A-65AD-44FB-A56D-9C7E73219EBF}"/>
              </a:ext>
            </a:extLst>
          </p:cNvPr>
          <p:cNvSpPr/>
          <p:nvPr/>
        </p:nvSpPr>
        <p:spPr bwMode="auto">
          <a:xfrm>
            <a:off x="9919005" y="5568554"/>
            <a:ext cx="154398" cy="97367"/>
          </a:xfrm>
          <a:prstGeom prst="rect">
            <a:avLst/>
          </a:prstGeom>
          <a:solidFill>
            <a:srgbClr val="4F6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00" dirty="0">
              <a:latin typeface="Lato Light"/>
            </a:endParaRP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E044AB5C-F2CD-4AB7-BE53-DE3F241EE3B2}"/>
              </a:ext>
            </a:extLst>
          </p:cNvPr>
          <p:cNvSpPr txBox="1">
            <a:spLocks/>
          </p:cNvSpPr>
          <p:nvPr/>
        </p:nvSpPr>
        <p:spPr bwMode="auto">
          <a:xfrm>
            <a:off x="10082854" y="546260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Franchise" pitchFamily="49" charset="0"/>
                <a:cs typeface="Lato Light"/>
              </a:rPr>
              <a:t>Target 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AE0928-9DBF-43A8-A740-6FE7EAFF2AF7}"/>
              </a:ext>
            </a:extLst>
          </p:cNvPr>
          <p:cNvSpPr txBox="1"/>
          <p:nvPr/>
        </p:nvSpPr>
        <p:spPr>
          <a:xfrm>
            <a:off x="1020149" y="2033528"/>
            <a:ext cx="4726084" cy="83097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defTabSz="914332"/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Lorem Ipsum has been the industry's standard </a:t>
            </a:r>
            <a:r>
              <a:rPr lang="en-IN" sz="12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duammy</a:t>
            </a:r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text ever since the 1500s, when an unknown printer took a galley of type and scrambled it to make a type specimen book. 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0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50FCA2A-A0CC-4A15-973F-B2010C7472DF}"/>
              </a:ext>
            </a:extLst>
          </p:cNvPr>
          <p:cNvGrpSpPr/>
          <p:nvPr/>
        </p:nvGrpSpPr>
        <p:grpSpPr>
          <a:xfrm>
            <a:off x="4561768" y="495363"/>
            <a:ext cx="3307317" cy="799771"/>
            <a:chOff x="4219527" y="495363"/>
            <a:chExt cx="3307317" cy="79977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33A89-E214-4CC5-97C0-95723E729E3C}"/>
                </a:ext>
              </a:extLst>
            </p:cNvPr>
            <p:cNvSpPr/>
            <p:nvPr/>
          </p:nvSpPr>
          <p:spPr>
            <a:xfrm rot="5400000">
              <a:off x="5850324" y="930529"/>
              <a:ext cx="45719" cy="683491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8A993CE-C60B-44D1-AD46-A437EF0C5953}"/>
                </a:ext>
              </a:extLst>
            </p:cNvPr>
            <p:cNvGrpSpPr/>
            <p:nvPr/>
          </p:nvGrpSpPr>
          <p:grpSpPr>
            <a:xfrm>
              <a:off x="4219527" y="495363"/>
              <a:ext cx="3307317" cy="739138"/>
              <a:chOff x="4022292" y="495363"/>
              <a:chExt cx="3307317" cy="73913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F8F9BC-F42C-4B33-9380-F985B493DD5F}"/>
                  </a:ext>
                </a:extLst>
              </p:cNvPr>
              <p:cNvSpPr txBox="1"/>
              <p:nvPr/>
            </p:nvSpPr>
            <p:spPr>
              <a:xfrm>
                <a:off x="4022292" y="495363"/>
                <a:ext cx="33073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Roboto" panose="02000000000000000000" pitchFamily="2" charset="0"/>
                    <a:cs typeface="Open Sans Extrabold" panose="020B0906030804020204" pitchFamily="34" charset="0"/>
                  </a:rPr>
                  <a:t>3D BAR CHART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42C9E2-8B35-47E8-B05C-847465275209}"/>
                  </a:ext>
                </a:extLst>
              </p:cNvPr>
              <p:cNvSpPr txBox="1"/>
              <p:nvPr/>
            </p:nvSpPr>
            <p:spPr>
              <a:xfrm>
                <a:off x="4670704" y="957502"/>
                <a:ext cx="20104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put your great subtitle here</a:t>
                </a:r>
              </a:p>
            </p:txBody>
          </p:sp>
        </p:grpSp>
      </p:grpSp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AE050EEB-9758-46C6-9E0C-88B73598BA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192733"/>
              </p:ext>
            </p:extLst>
          </p:nvPr>
        </p:nvGraphicFramePr>
        <p:xfrm>
          <a:off x="880110" y="1542277"/>
          <a:ext cx="10454016" cy="3268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0" name="TextBox 34">
            <a:extLst>
              <a:ext uri="{FF2B5EF4-FFF2-40B4-BE49-F238E27FC236}">
                <a16:creationId xmlns:a16="http://schemas.microsoft.com/office/drawing/2014/main" id="{7F58B16E-B866-46B6-BBA5-D1343908935C}"/>
              </a:ext>
            </a:extLst>
          </p:cNvPr>
          <p:cNvSpPr txBox="1"/>
          <p:nvPr/>
        </p:nvSpPr>
        <p:spPr>
          <a:xfrm>
            <a:off x="880110" y="5119037"/>
            <a:ext cx="10454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popularised in the 1960s with the release of </a:t>
            </a:r>
            <a:r>
              <a:rPr lang="en-IN" sz="12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Letraset</a:t>
            </a:r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sheets containing Lorem Ipsum passages, and more recently with desktop publishing software like Aldus PageMaker including versions of Lorem Ipsum.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51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9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Sub>
          <a:bldChart bld="category"/>
        </p:bldSub>
      </p:bldGraphic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SB COLOR 3">
      <a:dk1>
        <a:srgbClr val="000000"/>
      </a:dk1>
      <a:lt1>
        <a:srgbClr val="FFFFFF"/>
      </a:lt1>
      <a:dk2>
        <a:srgbClr val="5C5C5C"/>
      </a:dk2>
      <a:lt2>
        <a:srgbClr val="FFFFFF"/>
      </a:lt2>
      <a:accent1>
        <a:srgbClr val="8FBF59"/>
      </a:accent1>
      <a:accent2>
        <a:srgbClr val="40A3E7"/>
      </a:accent2>
      <a:accent3>
        <a:srgbClr val="5A6B7B"/>
      </a:accent3>
      <a:accent4>
        <a:srgbClr val="F7AA29"/>
      </a:accent4>
      <a:accent5>
        <a:srgbClr val="F4394A"/>
      </a:accent5>
      <a:accent6>
        <a:srgbClr val="981212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1939</Words>
  <Application>Microsoft Office PowerPoint</Application>
  <PresentationFormat>Widescreen</PresentationFormat>
  <Paragraphs>186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Lato Light</vt:lpstr>
      <vt:lpstr>Montserrat</vt:lpstr>
      <vt:lpstr>Roboto Condensed</vt:lpstr>
      <vt:lpstr>Roboto Condensed</vt:lpstr>
      <vt:lpstr>Roboto Light</vt:lpstr>
      <vt:lpstr>Source Sans Pro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Windows 10</dc:creator>
  <cp:keywords/>
  <dc:description/>
  <cp:lastModifiedBy>Jorge Augusto</cp:lastModifiedBy>
  <cp:revision>41</cp:revision>
  <dcterms:created xsi:type="dcterms:W3CDTF">2017-09-17T07:11:41Z</dcterms:created>
  <dcterms:modified xsi:type="dcterms:W3CDTF">2023-06-12T18:59:03Z</dcterms:modified>
  <cp:category/>
</cp:coreProperties>
</file>