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screen4x3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C6EA5"/>
    <a:srgbClr val="F2B800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452" y="138"/>
      </p:cViewPr>
      <p:guideLst>
        <p:guide pos="2160"/>
        <p:guide orient="horz" pos="2880"/>
        <p:guide pos="3589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B247DA4-3FB6-4163-AA85-8D2C276387C2}" type="datetime1">
              <a:rPr lang="pt-BR" smtClean="0"/>
              <a:t>12/06/2023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869D12F-E8AC-48C0-8B1F-BD566648D8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2577F-E9D4-482B-98DA-57902BC2BF13}" type="datetime1">
              <a:rPr lang="pt-BR" smtClean="0"/>
              <a:pPr/>
              <a:t>12/06/2023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136092-2EDF-47BF-99B1-B87430F95B7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8136092-2EDF-47BF-99B1-B87430F95B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45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 dirty="0"/>
              <a:t>A ERA DO</a:t>
            </a:r>
          </a:p>
        </p:txBody>
      </p:sp>
      <p:sp>
        <p:nvSpPr>
          <p:cNvPr id="29" name="Título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 rtlCol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1487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noProof="0" dirty="0"/>
              <a:t>DD/MM/20AA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75BE66-B004-4B62-93B5-6C3A07EE5DE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0B18341-EF25-422E-9244-875589C1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pt-BR" dirty="0"/>
              <a:t>A ERA 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30" y="299964"/>
            <a:ext cx="5915025" cy="1039695"/>
          </a:xfrm>
        </p:spPr>
        <p:txBody>
          <a:bodyPr rtlCol="0"/>
          <a:lstStyle/>
          <a:p>
            <a:pPr rtl="0"/>
            <a:r>
              <a:rPr lang="pt-BR" b="1" spc="-150" dirty="0"/>
              <a:t>BIG</a:t>
            </a:r>
            <a:r>
              <a:rPr lang="pt-BR" spc="-300" dirty="0"/>
              <a:t> </a:t>
            </a:r>
            <a:r>
              <a:rPr lang="pt-BR" dirty="0"/>
              <a:t>DATA</a:t>
            </a:r>
          </a:p>
        </p:txBody>
      </p:sp>
      <p:sp>
        <p:nvSpPr>
          <p:cNvPr id="57" name="Espaço Reservado para Texto 19">
            <a:extLst>
              <a:ext uri="{FF2B5EF4-FFF2-40B4-BE49-F238E27FC236}">
                <a16:creationId xmlns:a16="http://schemas.microsoft.com/office/drawing/2014/main" id="{0EE7902B-93D2-48DA-96DF-612C09C146BF}"/>
              </a:ext>
            </a:extLst>
          </p:cNvPr>
          <p:cNvSpPr txBox="1">
            <a:spLocks/>
          </p:cNvSpPr>
          <p:nvPr/>
        </p:nvSpPr>
        <p:spPr>
          <a:xfrm>
            <a:off x="232067" y="1630247"/>
            <a:ext cx="836127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2,8</a:t>
            </a:r>
          </a:p>
        </p:txBody>
      </p:sp>
      <p:sp>
        <p:nvSpPr>
          <p:cNvPr id="58" name="Espaço Reservado para Texto 19">
            <a:extLst>
              <a:ext uri="{FF2B5EF4-FFF2-40B4-BE49-F238E27FC236}">
                <a16:creationId xmlns:a16="http://schemas.microsoft.com/office/drawing/2014/main" id="{C8C8845D-BBAF-4DBE-A469-86A86C60685C}"/>
              </a:ext>
            </a:extLst>
          </p:cNvPr>
          <p:cNvSpPr txBox="1">
            <a:spLocks/>
          </p:cNvSpPr>
          <p:nvPr/>
        </p:nvSpPr>
        <p:spPr>
          <a:xfrm>
            <a:off x="1068194" y="1630247"/>
            <a:ext cx="689323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Milhões</a:t>
            </a:r>
            <a:br>
              <a:rPr lang="pt-BR" dirty="0"/>
            </a:br>
            <a:r>
              <a:rPr lang="pt-BR" dirty="0"/>
              <a:t>Mídia Social</a:t>
            </a:r>
            <a:br>
              <a:rPr lang="pt-BR" dirty="0"/>
            </a:br>
            <a:r>
              <a:rPr lang="pt-BR" dirty="0"/>
              <a:t>postagens</a:t>
            </a:r>
          </a:p>
        </p:txBody>
      </p:sp>
      <p:sp>
        <p:nvSpPr>
          <p:cNvPr id="63" name="Espaço Reservado para Texto 19">
            <a:extLst>
              <a:ext uri="{FF2B5EF4-FFF2-40B4-BE49-F238E27FC236}">
                <a16:creationId xmlns:a16="http://schemas.microsoft.com/office/drawing/2014/main" id="{40F75B97-72FF-4C6B-A5A6-BEB2097EC596}"/>
              </a:ext>
            </a:extLst>
          </p:cNvPr>
          <p:cNvSpPr txBox="1">
            <a:spLocks/>
          </p:cNvSpPr>
          <p:nvPr/>
        </p:nvSpPr>
        <p:spPr>
          <a:xfrm>
            <a:off x="2764967" y="1630247"/>
            <a:ext cx="836127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2,5</a:t>
            </a:r>
          </a:p>
        </p:txBody>
      </p:sp>
      <p:sp>
        <p:nvSpPr>
          <p:cNvPr id="64" name="Espaço Reservado para Texto 19">
            <a:extLst>
              <a:ext uri="{FF2B5EF4-FFF2-40B4-BE49-F238E27FC236}">
                <a16:creationId xmlns:a16="http://schemas.microsoft.com/office/drawing/2014/main" id="{7014ED3D-D123-4D88-8470-8C5C8F92EC2C}"/>
              </a:ext>
            </a:extLst>
          </p:cNvPr>
          <p:cNvSpPr txBox="1">
            <a:spLocks/>
          </p:cNvSpPr>
          <p:nvPr/>
        </p:nvSpPr>
        <p:spPr>
          <a:xfrm>
            <a:off x="3601094" y="1630247"/>
            <a:ext cx="1076297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Milhões</a:t>
            </a:r>
            <a:br>
              <a:rPr lang="pt-BR" dirty="0"/>
            </a:br>
            <a:r>
              <a:rPr lang="pt-BR" dirty="0"/>
              <a:t>Site</a:t>
            </a:r>
            <a:br>
              <a:rPr lang="pt-BR" dirty="0"/>
            </a:br>
            <a:r>
              <a:rPr lang="pt-BR" dirty="0"/>
              <a:t>consultas de pesquisa</a:t>
            </a:r>
          </a:p>
        </p:txBody>
      </p:sp>
      <p:sp>
        <p:nvSpPr>
          <p:cNvPr id="69" name="Espaço Reservado para Texto 19">
            <a:extLst>
              <a:ext uri="{FF2B5EF4-FFF2-40B4-BE49-F238E27FC236}">
                <a16:creationId xmlns:a16="http://schemas.microsoft.com/office/drawing/2014/main" id="{0544D927-BB91-4B93-A29C-C63BED33596E}"/>
              </a:ext>
            </a:extLst>
          </p:cNvPr>
          <p:cNvSpPr txBox="1">
            <a:spLocks/>
          </p:cNvSpPr>
          <p:nvPr/>
        </p:nvSpPr>
        <p:spPr>
          <a:xfrm>
            <a:off x="4989542" y="1630914"/>
            <a:ext cx="985469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27,2</a:t>
            </a:r>
          </a:p>
        </p:txBody>
      </p:sp>
      <p:sp>
        <p:nvSpPr>
          <p:cNvPr id="70" name="Espaço Reservado para Texto 19">
            <a:extLst>
              <a:ext uri="{FF2B5EF4-FFF2-40B4-BE49-F238E27FC236}">
                <a16:creationId xmlns:a16="http://schemas.microsoft.com/office/drawing/2014/main" id="{3BAE8711-DBE1-4450-BBC9-CCF2FCB4E3A3}"/>
              </a:ext>
            </a:extLst>
          </p:cNvPr>
          <p:cNvSpPr txBox="1">
            <a:spLocks/>
          </p:cNvSpPr>
          <p:nvPr/>
        </p:nvSpPr>
        <p:spPr>
          <a:xfrm>
            <a:off x="6004040" y="1630914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</a:t>
            </a:r>
            <a:br>
              <a:rPr lang="pt-BR" dirty="0"/>
            </a:br>
            <a:r>
              <a:rPr lang="pt-BR" dirty="0"/>
              <a:t>Revisão</a:t>
            </a:r>
            <a:br>
              <a:rPr lang="pt-BR" dirty="0"/>
            </a:br>
            <a:r>
              <a:rPr lang="pt-BR" dirty="0"/>
              <a:t>postagens</a:t>
            </a:r>
          </a:p>
        </p:txBody>
      </p:sp>
      <p:sp>
        <p:nvSpPr>
          <p:cNvPr id="59" name="Espaço Reservado para Texto 19">
            <a:extLst>
              <a:ext uri="{FF2B5EF4-FFF2-40B4-BE49-F238E27FC236}">
                <a16:creationId xmlns:a16="http://schemas.microsoft.com/office/drawing/2014/main" id="{89BE779C-F03C-4352-AFC0-387CA519B291}"/>
              </a:ext>
            </a:extLst>
          </p:cNvPr>
          <p:cNvSpPr txBox="1">
            <a:spLocks/>
          </p:cNvSpPr>
          <p:nvPr/>
        </p:nvSpPr>
        <p:spPr>
          <a:xfrm>
            <a:off x="232067" y="3485931"/>
            <a:ext cx="838450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100</a:t>
            </a:r>
          </a:p>
        </p:txBody>
      </p:sp>
      <p:sp>
        <p:nvSpPr>
          <p:cNvPr id="60" name="Espaço Reservado para Texto 19">
            <a:extLst>
              <a:ext uri="{FF2B5EF4-FFF2-40B4-BE49-F238E27FC236}">
                <a16:creationId xmlns:a16="http://schemas.microsoft.com/office/drawing/2014/main" id="{0207ACE1-7765-4505-9287-C74700610B15}"/>
              </a:ext>
            </a:extLst>
          </p:cNvPr>
          <p:cNvSpPr txBox="1">
            <a:spLocks/>
          </p:cNvSpPr>
          <p:nvPr/>
        </p:nvSpPr>
        <p:spPr>
          <a:xfrm>
            <a:off x="1068195" y="348593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Horas</a:t>
            </a:r>
            <a:br>
              <a:rPr lang="pt-BR" dirty="0"/>
            </a:br>
            <a:r>
              <a:rPr lang="pt-BR" dirty="0"/>
              <a:t>de Vídeos</a:t>
            </a:r>
            <a:br>
              <a:rPr lang="pt-BR" dirty="0"/>
            </a:br>
            <a:r>
              <a:rPr lang="pt-BR" dirty="0"/>
              <a:t>Online</a:t>
            </a:r>
          </a:p>
        </p:txBody>
      </p:sp>
      <p:sp>
        <p:nvSpPr>
          <p:cNvPr id="67" name="Espaço Reservado para Texto 19">
            <a:extLst>
              <a:ext uri="{FF2B5EF4-FFF2-40B4-BE49-F238E27FC236}">
                <a16:creationId xmlns:a16="http://schemas.microsoft.com/office/drawing/2014/main" id="{DA8DDA54-2E05-4D48-B95A-C9C2777C390A}"/>
              </a:ext>
            </a:extLst>
          </p:cNvPr>
          <p:cNvSpPr txBox="1">
            <a:spLocks/>
          </p:cNvSpPr>
          <p:nvPr/>
        </p:nvSpPr>
        <p:spPr>
          <a:xfrm>
            <a:off x="5261145" y="3485931"/>
            <a:ext cx="838450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201</a:t>
            </a:r>
          </a:p>
        </p:txBody>
      </p:sp>
      <p:sp>
        <p:nvSpPr>
          <p:cNvPr id="68" name="Espaço Reservado para Texto 10">
            <a:extLst>
              <a:ext uri="{FF2B5EF4-FFF2-40B4-BE49-F238E27FC236}">
                <a16:creationId xmlns:a16="http://schemas.microsoft.com/office/drawing/2014/main" id="{862F9E95-1044-4FC6-9560-B3913C56EE09}"/>
              </a:ext>
            </a:extLst>
          </p:cNvPr>
          <p:cNvSpPr txBox="1">
            <a:spLocks/>
          </p:cNvSpPr>
          <p:nvPr/>
        </p:nvSpPr>
        <p:spPr>
          <a:xfrm>
            <a:off x="6097273" y="348593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Milhões</a:t>
            </a:r>
            <a:br>
              <a:rPr lang="pt-BR" dirty="0"/>
            </a:br>
            <a:r>
              <a:rPr lang="pt-BR" dirty="0"/>
              <a:t>de </a:t>
            </a:r>
            <a:r>
              <a:rPr lang="pt-BR" dirty="0" err="1"/>
              <a:t>emails</a:t>
            </a:r>
            <a:br>
              <a:rPr lang="pt-BR" dirty="0"/>
            </a:br>
            <a:r>
              <a:rPr lang="pt-BR" dirty="0"/>
              <a:t>enviados</a:t>
            </a:r>
          </a:p>
        </p:txBody>
      </p:sp>
      <p:sp>
        <p:nvSpPr>
          <p:cNvPr id="61" name="Espaço Reservado para Texto 19">
            <a:extLst>
              <a:ext uri="{FF2B5EF4-FFF2-40B4-BE49-F238E27FC236}">
                <a16:creationId xmlns:a16="http://schemas.microsoft.com/office/drawing/2014/main" id="{C5E15405-4E51-4A4A-BFEC-B78501B77FA3}"/>
              </a:ext>
            </a:extLst>
          </p:cNvPr>
          <p:cNvSpPr txBox="1">
            <a:spLocks/>
          </p:cNvSpPr>
          <p:nvPr/>
        </p:nvSpPr>
        <p:spPr>
          <a:xfrm>
            <a:off x="241223" y="5229081"/>
            <a:ext cx="640436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57</a:t>
            </a:r>
          </a:p>
        </p:txBody>
      </p:sp>
      <p:sp>
        <p:nvSpPr>
          <p:cNvPr id="62" name="Espaço Reservado para Texto 19">
            <a:extLst>
              <a:ext uri="{FF2B5EF4-FFF2-40B4-BE49-F238E27FC236}">
                <a16:creationId xmlns:a16="http://schemas.microsoft.com/office/drawing/2014/main" id="{4034DFC7-B0FA-463B-92F2-98E4CAEB3356}"/>
              </a:ext>
            </a:extLst>
          </p:cNvPr>
          <p:cNvSpPr txBox="1">
            <a:spLocks/>
          </p:cNvSpPr>
          <p:nvPr/>
        </p:nvSpPr>
        <p:spPr>
          <a:xfrm>
            <a:off x="900012" y="522908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</a:t>
            </a:r>
            <a:br>
              <a:rPr lang="pt-BR" dirty="0"/>
            </a:br>
            <a:r>
              <a:rPr lang="pt-BR" dirty="0"/>
              <a:t>Imagens</a:t>
            </a:r>
            <a:br>
              <a:rPr lang="pt-BR" dirty="0"/>
            </a:br>
            <a:r>
              <a:rPr lang="pt-BR" dirty="0"/>
              <a:t>postagens</a:t>
            </a:r>
          </a:p>
        </p:txBody>
      </p:sp>
      <p:sp>
        <p:nvSpPr>
          <p:cNvPr id="65" name="Espaço Reservado para Texto 19">
            <a:extLst>
              <a:ext uri="{FF2B5EF4-FFF2-40B4-BE49-F238E27FC236}">
                <a16:creationId xmlns:a16="http://schemas.microsoft.com/office/drawing/2014/main" id="{E27E1CCD-3526-4F43-A0C8-B6172DAEE1B0}"/>
              </a:ext>
            </a:extLst>
          </p:cNvPr>
          <p:cNvSpPr txBox="1">
            <a:spLocks/>
          </p:cNvSpPr>
          <p:nvPr/>
        </p:nvSpPr>
        <p:spPr>
          <a:xfrm>
            <a:off x="2515470" y="5223257"/>
            <a:ext cx="985469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50,7</a:t>
            </a:r>
          </a:p>
        </p:txBody>
      </p:sp>
      <p:sp>
        <p:nvSpPr>
          <p:cNvPr id="66" name="Espaço Reservado para Texto 19">
            <a:extLst>
              <a:ext uri="{FF2B5EF4-FFF2-40B4-BE49-F238E27FC236}">
                <a16:creationId xmlns:a16="http://schemas.microsoft.com/office/drawing/2014/main" id="{9CBBD6E8-143A-49F0-AAAC-A9F50BFAE1FB}"/>
              </a:ext>
            </a:extLst>
          </p:cNvPr>
          <p:cNvSpPr txBox="1">
            <a:spLocks/>
          </p:cNvSpPr>
          <p:nvPr/>
        </p:nvSpPr>
        <p:spPr>
          <a:xfrm>
            <a:off x="3529967" y="5223257"/>
            <a:ext cx="613625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Mil</a:t>
            </a:r>
            <a:br>
              <a:rPr lang="pt-BR" dirty="0"/>
            </a:br>
            <a:r>
              <a:rPr lang="pt-BR" dirty="0"/>
              <a:t>Pensamentos</a:t>
            </a:r>
            <a:br>
              <a:rPr lang="pt-BR" dirty="0"/>
            </a:br>
            <a:r>
              <a:rPr lang="pt-BR" dirty="0"/>
              <a:t>postagens</a:t>
            </a:r>
          </a:p>
        </p:txBody>
      </p:sp>
      <p:sp>
        <p:nvSpPr>
          <p:cNvPr id="56" name="Espaço Reservado para Texto 181">
            <a:extLst>
              <a:ext uri="{FF2B5EF4-FFF2-40B4-BE49-F238E27FC236}">
                <a16:creationId xmlns:a16="http://schemas.microsoft.com/office/drawing/2014/main" id="{3B047788-9896-4519-8279-52ABFCA9E3B8}"/>
              </a:ext>
            </a:extLst>
          </p:cNvPr>
          <p:cNvSpPr txBox="1">
            <a:spLocks/>
          </p:cNvSpPr>
          <p:nvPr/>
        </p:nvSpPr>
        <p:spPr>
          <a:xfrm>
            <a:off x="5478103" y="4653115"/>
            <a:ext cx="1130400" cy="11304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5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sz="1600" dirty="0"/>
              <a:t>CADA</a:t>
            </a:r>
            <a:br>
              <a:rPr lang="pt-BR" sz="1600" dirty="0"/>
            </a:br>
            <a:r>
              <a:rPr lang="pt-BR" sz="1600" dirty="0"/>
              <a:t>1 MINUTO</a:t>
            </a:r>
          </a:p>
        </p:txBody>
      </p:sp>
      <p:sp>
        <p:nvSpPr>
          <p:cNvPr id="25" name="Espaço Reservado para Texto 19">
            <a:extLst>
              <a:ext uri="{FF2B5EF4-FFF2-40B4-BE49-F238E27FC236}">
                <a16:creationId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243840" y="6039317"/>
            <a:ext cx="2066864" cy="402776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LOREM IPSUM</a:t>
            </a:r>
          </a:p>
        </p:txBody>
      </p:sp>
      <p:sp>
        <p:nvSpPr>
          <p:cNvPr id="26" name="Espaço Reservado para Texto 19">
            <a:extLst>
              <a:ext uri="{FF2B5EF4-FFF2-40B4-BE49-F238E27FC236}">
                <a16:creationId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252760" y="6442093"/>
            <a:ext cx="1894082" cy="2437502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23" name="Espaço Reservado para Texto 19">
            <a:extLst>
              <a:ext uri="{FF2B5EF4-FFF2-40B4-BE49-F238E27FC236}">
                <a16:creationId xmlns:a16="http://schemas.microsoft.com/office/drawing/2014/main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2511022" y="6039317"/>
            <a:ext cx="2580510" cy="70560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DOLOR SIT</a:t>
            </a:r>
            <a:br>
              <a:rPr lang="pt-BR" dirty="0"/>
            </a:br>
            <a:r>
              <a:rPr lang="pt-BR" dirty="0"/>
              <a:t>CONSECTETUER</a:t>
            </a:r>
          </a:p>
        </p:txBody>
      </p:sp>
      <p:sp>
        <p:nvSpPr>
          <p:cNvPr id="24" name="Espaço Reservado para Texto 19">
            <a:extLst>
              <a:ext uri="{FF2B5EF4-FFF2-40B4-BE49-F238E27FC236}">
                <a16:creationId xmlns:a16="http://schemas.microsoft.com/office/drawing/2014/main" id="{6ED694E5-AE6C-41B5-B6A8-CDF7585D6174}"/>
              </a:ext>
            </a:extLst>
          </p:cNvPr>
          <p:cNvSpPr txBox="1">
            <a:spLocks/>
          </p:cNvSpPr>
          <p:nvPr/>
        </p:nvSpPr>
        <p:spPr>
          <a:xfrm>
            <a:off x="2524401" y="6765190"/>
            <a:ext cx="2658781" cy="100101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</p:txBody>
      </p:sp>
      <p:sp>
        <p:nvSpPr>
          <p:cNvPr id="16" name="Espaço Reservado para Texto 19">
            <a:extLst>
              <a:ext uri="{FF2B5EF4-FFF2-40B4-BE49-F238E27FC236}">
                <a16:creationId xmlns:a16="http://schemas.microsoft.com/office/drawing/2014/main" id="{790FAF88-B084-4A8C-B4BD-4575C4341F24}"/>
              </a:ext>
            </a:extLst>
          </p:cNvPr>
          <p:cNvSpPr txBox="1">
            <a:spLocks/>
          </p:cNvSpPr>
          <p:nvPr/>
        </p:nvSpPr>
        <p:spPr>
          <a:xfrm>
            <a:off x="2686698" y="8120961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12%</a:t>
            </a:r>
          </a:p>
        </p:txBody>
      </p:sp>
      <p:sp>
        <p:nvSpPr>
          <p:cNvPr id="19" name="Espaço Reservado para Texto 19">
            <a:extLst>
              <a:ext uri="{FF2B5EF4-FFF2-40B4-BE49-F238E27FC236}">
                <a16:creationId xmlns:a16="http://schemas.microsoft.com/office/drawing/2014/main" id="{5E612105-F249-4371-9239-D2FD08CA61C0}"/>
              </a:ext>
            </a:extLst>
          </p:cNvPr>
          <p:cNvSpPr txBox="1">
            <a:spLocks/>
          </p:cNvSpPr>
          <p:nvPr/>
        </p:nvSpPr>
        <p:spPr>
          <a:xfrm>
            <a:off x="3637428" y="8120961"/>
            <a:ext cx="421200" cy="424800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34%</a:t>
            </a:r>
          </a:p>
        </p:txBody>
      </p:sp>
      <p:sp>
        <p:nvSpPr>
          <p:cNvPr id="22" name="Espaço Reservado para Texto 19">
            <a:extLst>
              <a:ext uri="{FF2B5EF4-FFF2-40B4-BE49-F238E27FC236}">
                <a16:creationId xmlns:a16="http://schemas.microsoft.com/office/drawing/2014/main" id="{59694689-669D-44C5-B619-F589173FE561}"/>
              </a:ext>
            </a:extLst>
          </p:cNvPr>
          <p:cNvSpPr txBox="1">
            <a:spLocks/>
          </p:cNvSpPr>
          <p:nvPr/>
        </p:nvSpPr>
        <p:spPr>
          <a:xfrm>
            <a:off x="4588157" y="8120961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56%</a:t>
            </a:r>
          </a:p>
        </p:txBody>
      </p:sp>
      <p:sp>
        <p:nvSpPr>
          <p:cNvPr id="12" name="Espaço Reservado para Texto 19">
            <a:extLst>
              <a:ext uri="{FF2B5EF4-FFF2-40B4-BE49-F238E27FC236}">
                <a16:creationId xmlns:a16="http://schemas.microsoft.com/office/drawing/2014/main" id="{ACA5A773-11C4-4FE2-BDDF-0F2854BD2E1F}"/>
              </a:ext>
            </a:extLst>
          </p:cNvPr>
          <p:cNvSpPr txBox="1">
            <a:spLocks/>
          </p:cNvSpPr>
          <p:nvPr/>
        </p:nvSpPr>
        <p:spPr>
          <a:xfrm>
            <a:off x="5401764" y="6088912"/>
            <a:ext cx="1195200" cy="65666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0800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567</a:t>
            </a:r>
          </a:p>
        </p:txBody>
      </p:sp>
      <p:sp>
        <p:nvSpPr>
          <p:cNvPr id="13" name="Espaço Reservado para Texto 19">
            <a:extLst>
              <a:ext uri="{FF2B5EF4-FFF2-40B4-BE49-F238E27FC236}">
                <a16:creationId xmlns:a16="http://schemas.microsoft.com/office/drawing/2014/main" id="{8BA59212-9C54-4951-8C9E-2B22F20AF50E}"/>
              </a:ext>
            </a:extLst>
          </p:cNvPr>
          <p:cNvSpPr txBox="1">
            <a:spLocks/>
          </p:cNvSpPr>
          <p:nvPr/>
        </p:nvSpPr>
        <p:spPr>
          <a:xfrm>
            <a:off x="5401764" y="6747537"/>
            <a:ext cx="1195200" cy="747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endParaRPr lang="pt-BR" dirty="0"/>
          </a:p>
        </p:txBody>
      </p:sp>
      <p:sp>
        <p:nvSpPr>
          <p:cNvPr id="15" name="Espaço Reservado para Texto 19">
            <a:extLst>
              <a:ext uri="{FF2B5EF4-FFF2-40B4-BE49-F238E27FC236}">
                <a16:creationId xmlns:a16="http://schemas.microsoft.com/office/drawing/2014/main" id="{C3331DEF-944B-45DA-8929-DC31361FE60F}"/>
              </a:ext>
            </a:extLst>
          </p:cNvPr>
          <p:cNvSpPr txBox="1">
            <a:spLocks/>
          </p:cNvSpPr>
          <p:nvPr/>
        </p:nvSpPr>
        <p:spPr>
          <a:xfrm>
            <a:off x="5401764" y="7495532"/>
            <a:ext cx="1195200" cy="53979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 spc="-15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/>
              <a:t>32,1</a:t>
            </a:r>
          </a:p>
        </p:txBody>
      </p:sp>
      <p:sp>
        <p:nvSpPr>
          <p:cNvPr id="14" name="Espaço Reservado para Texto 19">
            <a:extLst>
              <a:ext uri="{FF2B5EF4-FFF2-40B4-BE49-F238E27FC236}">
                <a16:creationId xmlns:a16="http://schemas.microsoft.com/office/drawing/2014/main" id="{2B5F14DE-7D1A-461C-95A5-3E218CC452D4}"/>
              </a:ext>
            </a:extLst>
          </p:cNvPr>
          <p:cNvSpPr txBox="1">
            <a:spLocks/>
          </p:cNvSpPr>
          <p:nvPr/>
        </p:nvSpPr>
        <p:spPr>
          <a:xfrm>
            <a:off x="5401764" y="8035325"/>
            <a:ext cx="1195200" cy="110867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</a:t>
            </a:r>
            <a:br>
              <a:rPr lang="pt-BR" dirty="0"/>
            </a:b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48" name="Espaço Reservado para Imagem 48" descr="ícone de polegar para cima">
            <a:extLst>
              <a:ext uri="{FF2B5EF4-FFF2-40B4-BE49-F238E27FC236}">
                <a16:creationId xmlns:a16="http://schemas.microsoft.com/office/drawing/2014/main" id="{18E59CD9-FD5B-4D90-A991-8BE2449BF36F}"/>
              </a:ext>
            </a:extLst>
          </p:cNvPr>
          <p:cNvSpPr txBox="1">
            <a:spLocks/>
          </p:cNvSpPr>
          <p:nvPr/>
        </p:nvSpPr>
        <p:spPr>
          <a:xfrm>
            <a:off x="1416208" y="2742902"/>
            <a:ext cx="386165" cy="386165"/>
          </a:xfrm>
          <a:prstGeom prst="ellipse">
            <a:avLst/>
          </a:prstGeom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0" name="Espaço Reservado para Imagem 48" descr="ícone de câmera">
            <a:extLst>
              <a:ext uri="{FF2B5EF4-FFF2-40B4-BE49-F238E27FC236}">
                <a16:creationId xmlns:a16="http://schemas.microsoft.com/office/drawing/2014/main" id="{10D5880C-3E27-4302-8F58-27725A2D4C62}"/>
              </a:ext>
            </a:extLst>
          </p:cNvPr>
          <p:cNvSpPr txBox="1">
            <a:spLocks/>
          </p:cNvSpPr>
          <p:nvPr/>
        </p:nvSpPr>
        <p:spPr>
          <a:xfrm>
            <a:off x="1757518" y="4324509"/>
            <a:ext cx="386165" cy="386165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17711" t="21592" r="17711" b="23158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1" name="Espaço Reservado para Imagem 48" descr="ícone de balão de fala">
            <a:extLst>
              <a:ext uri="{FF2B5EF4-FFF2-40B4-BE49-F238E27FC236}">
                <a16:creationId xmlns:a16="http://schemas.microsoft.com/office/drawing/2014/main" id="{F89B2B7D-B7A1-4850-AF0B-C5EDA03E8F35}"/>
              </a:ext>
            </a:extLst>
          </p:cNvPr>
          <p:cNvSpPr txBox="1">
            <a:spLocks/>
          </p:cNvSpPr>
          <p:nvPr/>
        </p:nvSpPr>
        <p:spPr>
          <a:xfrm>
            <a:off x="3185392" y="4472691"/>
            <a:ext cx="504000" cy="504000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 l="14668" t="17509" r="11900" b="19665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2" name="Espaço Reservado para Imagem 48" descr="ícone de email">
            <a:extLst>
              <a:ext uri="{FF2B5EF4-FFF2-40B4-BE49-F238E27FC236}">
                <a16:creationId xmlns:a16="http://schemas.microsoft.com/office/drawing/2014/main" id="{A2AB63E4-F858-4F2E-9AA6-83CBE42C4FA0}"/>
              </a:ext>
            </a:extLst>
          </p:cNvPr>
          <p:cNvSpPr txBox="1">
            <a:spLocks/>
          </p:cNvSpPr>
          <p:nvPr/>
        </p:nvSpPr>
        <p:spPr>
          <a:xfrm>
            <a:off x="4677392" y="4202365"/>
            <a:ext cx="386165" cy="386165"/>
          </a:xfrm>
          <a:prstGeom prst="ellipse">
            <a:avLst/>
          </a:prstGeom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3" name="Espaço Reservado para Imagem 48" descr="ícone de caneta em caixa">
            <a:extLst>
              <a:ext uri="{FF2B5EF4-FFF2-40B4-BE49-F238E27FC236}">
                <a16:creationId xmlns:a16="http://schemas.microsoft.com/office/drawing/2014/main" id="{0E117B05-F6B5-4FAA-B946-E5C7B4D269D6}"/>
              </a:ext>
            </a:extLst>
          </p:cNvPr>
          <p:cNvSpPr txBox="1">
            <a:spLocks/>
          </p:cNvSpPr>
          <p:nvPr/>
        </p:nvSpPr>
        <p:spPr>
          <a:xfrm>
            <a:off x="4855869" y="2813801"/>
            <a:ext cx="504000" cy="504000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 l="22990" t="19938" r="16926" b="22590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sp>
        <p:nvSpPr>
          <p:cNvPr id="54" name="Espaço Reservado para Imagem 48" descr="ícone de lupa">
            <a:extLst>
              <a:ext uri="{FF2B5EF4-FFF2-40B4-BE49-F238E27FC236}">
                <a16:creationId xmlns:a16="http://schemas.microsoft.com/office/drawing/2014/main" id="{FD610947-524F-4B5F-BBDD-A1F9139C99AE}"/>
              </a:ext>
            </a:extLst>
          </p:cNvPr>
          <p:cNvSpPr txBox="1">
            <a:spLocks/>
          </p:cNvSpPr>
          <p:nvPr/>
        </p:nvSpPr>
        <p:spPr>
          <a:xfrm>
            <a:off x="3513111" y="2522883"/>
            <a:ext cx="386165" cy="386165"/>
          </a:xfrm>
          <a:prstGeom prst="ellipse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 l="17116" t="16888" r="13222" b="16477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pt-BR" dirty="0"/>
          </a:p>
        </p:txBody>
      </p:sp>
      <p:pic>
        <p:nvPicPr>
          <p:cNvPr id="4" name="Elemento gráfico 3" descr="elementos decorativos">
            <a:extLst>
              <a:ext uri="{FF2B5EF4-FFF2-40B4-BE49-F238E27FC236}">
                <a16:creationId xmlns:a16="http://schemas.microsoft.com/office/drawing/2014/main" id="{2727024C-DCFB-41A0-81C5-DD80EB7C34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52458" y="2625557"/>
            <a:ext cx="3582000" cy="2093704"/>
          </a:xfrm>
          <a:prstGeom prst="rect">
            <a:avLst/>
          </a:prstGeom>
        </p:spPr>
      </p:pic>
      <p:pic>
        <p:nvPicPr>
          <p:cNvPr id="5" name="Conector Reto 1" descr="elementos decorativos">
            <a:extLst>
              <a:ext uri="{FF2B5EF4-FFF2-40B4-BE49-F238E27FC236}">
                <a16:creationId xmlns:a16="http://schemas.microsoft.com/office/drawing/2014/main" id="{6A0953F2-FE54-41B2-8515-FB520D0161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49357" y="2818273"/>
            <a:ext cx="1411202" cy="1461600"/>
          </a:xfrm>
          <a:prstGeom prst="rect">
            <a:avLst/>
          </a:prstGeom>
        </p:spPr>
      </p:pic>
      <p:pic>
        <p:nvPicPr>
          <p:cNvPr id="6" name="Elemento gráfico 5" descr="elementos decorativos">
            <a:extLst>
              <a:ext uri="{FF2B5EF4-FFF2-40B4-BE49-F238E27FC236}">
                <a16:creationId xmlns:a16="http://schemas.microsoft.com/office/drawing/2014/main" id="{0A25A7D7-054B-4028-AFF5-53BD99F33D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2228946"/>
            <a:ext cx="6875840" cy="2846956"/>
          </a:xfrm>
          <a:prstGeom prst="rect">
            <a:avLst/>
          </a:prstGeom>
        </p:spPr>
      </p:pic>
      <p:pic>
        <p:nvPicPr>
          <p:cNvPr id="7" name="Elemento gráfico 35" descr="elementos decorativos">
            <a:extLst>
              <a:ext uri="{FF2B5EF4-FFF2-40B4-BE49-F238E27FC236}">
                <a16:creationId xmlns:a16="http://schemas.microsoft.com/office/drawing/2014/main" id="{67E60D3B-C5EF-4D65-A08E-A69AEF29D71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6433" y="2193738"/>
            <a:ext cx="5886000" cy="2904944"/>
          </a:xfrm>
          <a:prstGeom prst="rect">
            <a:avLst/>
          </a:prstGeom>
        </p:spPr>
      </p:pic>
      <p:pic>
        <p:nvPicPr>
          <p:cNvPr id="8" name="Conector Reto 2" descr="elementos decorativos">
            <a:extLst>
              <a:ext uri="{FF2B5EF4-FFF2-40B4-BE49-F238E27FC236}">
                <a16:creationId xmlns:a16="http://schemas.microsoft.com/office/drawing/2014/main" id="{1BCC7AD0-7800-4D02-B7E0-518E4AA8A32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11708" y="4484354"/>
            <a:ext cx="912000" cy="216000"/>
          </a:xfrm>
          <a:prstGeom prst="rect">
            <a:avLst/>
          </a:prstGeom>
        </p:spPr>
      </p:pic>
      <p:sp>
        <p:nvSpPr>
          <p:cNvPr id="9" name="Oval 8" descr="elementos decorativos">
            <a:extLst>
              <a:ext uri="{FF2B5EF4-FFF2-40B4-BE49-F238E27FC236}">
                <a16:creationId xmlns:a16="http://schemas.microsoft.com/office/drawing/2014/main" id="{25C1CD1E-69D3-4723-9390-8724CCFC61EC}"/>
              </a:ext>
            </a:extLst>
          </p:cNvPr>
          <p:cNvSpPr/>
          <p:nvPr/>
        </p:nvSpPr>
        <p:spPr>
          <a:xfrm>
            <a:off x="4445957" y="7980561"/>
            <a:ext cx="705600" cy="705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0" name="Elemento gráfico 9" descr="elementos decorativos">
            <a:extLst>
              <a:ext uri="{FF2B5EF4-FFF2-40B4-BE49-F238E27FC236}">
                <a16:creationId xmlns:a16="http://schemas.microsoft.com/office/drawing/2014/main" id="{1BD0596E-DE46-4520-A5B5-77636E9874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414586" y="7942280"/>
            <a:ext cx="768600" cy="781200"/>
          </a:xfrm>
          <a:prstGeom prst="rect">
            <a:avLst/>
          </a:prstGeom>
        </p:spPr>
      </p:pic>
      <p:cxnSp>
        <p:nvCxnSpPr>
          <p:cNvPr id="11" name="Conector Reto 10" descr="elementos decorativos">
            <a:extLst>
              <a:ext uri="{FF2B5EF4-FFF2-40B4-BE49-F238E27FC236}">
                <a16:creationId xmlns:a16="http://schemas.microsoft.com/office/drawing/2014/main" id="{8AFD8409-659A-47FE-87DF-D10DBDEEE966}"/>
              </a:ext>
            </a:extLst>
          </p:cNvPr>
          <p:cNvCxnSpPr>
            <a:cxnSpLocks/>
          </p:cNvCxnSpPr>
          <p:nvPr/>
        </p:nvCxnSpPr>
        <p:spPr>
          <a:xfrm rot="16200000">
            <a:off x="984246" y="7433425"/>
            <a:ext cx="2703600" cy="0"/>
          </a:xfrm>
          <a:prstGeom prst="line">
            <a:avLst/>
          </a:prstGeom>
          <a:ln w="95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 descr="elementos decorativos">
            <a:extLst>
              <a:ext uri="{FF2B5EF4-FFF2-40B4-BE49-F238E27FC236}">
                <a16:creationId xmlns:a16="http://schemas.microsoft.com/office/drawing/2014/main" id="{B367E397-6F3B-494D-A4C2-45022E3B9204}"/>
              </a:ext>
            </a:extLst>
          </p:cNvPr>
          <p:cNvSpPr/>
          <p:nvPr/>
        </p:nvSpPr>
        <p:spPr>
          <a:xfrm>
            <a:off x="2544498" y="7980561"/>
            <a:ext cx="705600" cy="705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8" name="Elemento gráfico 17" descr="elementos decorativos">
            <a:extLst>
              <a:ext uri="{FF2B5EF4-FFF2-40B4-BE49-F238E27FC236}">
                <a16:creationId xmlns:a16="http://schemas.microsoft.com/office/drawing/2014/main" id="{159BCB1D-B9D6-47F1-A9DB-47AD1F5BD05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841253" y="7942280"/>
            <a:ext cx="446400" cy="344366"/>
          </a:xfrm>
          <a:prstGeom prst="rect">
            <a:avLst/>
          </a:prstGeom>
        </p:spPr>
      </p:pic>
      <p:sp>
        <p:nvSpPr>
          <p:cNvPr id="20" name="Oval 19" descr="elementos decorativos">
            <a:extLst>
              <a:ext uri="{FF2B5EF4-FFF2-40B4-BE49-F238E27FC236}">
                <a16:creationId xmlns:a16="http://schemas.microsoft.com/office/drawing/2014/main" id="{F2F8C019-0E83-4072-A44D-A3628E11D778}"/>
              </a:ext>
            </a:extLst>
          </p:cNvPr>
          <p:cNvSpPr/>
          <p:nvPr/>
        </p:nvSpPr>
        <p:spPr>
          <a:xfrm>
            <a:off x="3496493" y="7980561"/>
            <a:ext cx="705600" cy="705600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21" name="Elemento gráfico 20" descr="elementos decorativos">
            <a:extLst>
              <a:ext uri="{FF2B5EF4-FFF2-40B4-BE49-F238E27FC236}">
                <a16:creationId xmlns:a16="http://schemas.microsoft.com/office/drawing/2014/main" id="{458EE0CA-80E5-4060-89A8-15284C44AE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790954" y="7942280"/>
            <a:ext cx="446164" cy="777600"/>
          </a:xfrm>
          <a:prstGeom prst="rect">
            <a:avLst/>
          </a:prstGeom>
        </p:spPr>
      </p:pic>
      <p:sp>
        <p:nvSpPr>
          <p:cNvPr id="27" name="Oval 26" descr="elementos decorativos">
            <a:extLst>
              <a:ext uri="{FF2B5EF4-FFF2-40B4-BE49-F238E27FC236}">
                <a16:creationId xmlns:a16="http://schemas.microsoft.com/office/drawing/2014/main" id="{C6C8336F-0A46-4AA0-8609-4E1E8B74BDE8}"/>
              </a:ext>
            </a:extLst>
          </p:cNvPr>
          <p:cNvSpPr/>
          <p:nvPr/>
        </p:nvSpPr>
        <p:spPr>
          <a:xfrm>
            <a:off x="361632" y="2165991"/>
            <a:ext cx="140400" cy="140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Oval 27" descr="elementos decorativos">
            <a:extLst>
              <a:ext uri="{FF2B5EF4-FFF2-40B4-BE49-F238E27FC236}">
                <a16:creationId xmlns:a16="http://schemas.microsoft.com/office/drawing/2014/main" id="{DCEEB2D4-C9F3-4413-A2E0-4A922A23AE02}"/>
              </a:ext>
            </a:extLst>
          </p:cNvPr>
          <p:cNvSpPr/>
          <p:nvPr/>
        </p:nvSpPr>
        <p:spPr>
          <a:xfrm>
            <a:off x="555998" y="5017083"/>
            <a:ext cx="140400" cy="140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Oval 28" descr="elementos decorativos">
            <a:extLst>
              <a:ext uri="{FF2B5EF4-FFF2-40B4-BE49-F238E27FC236}">
                <a16:creationId xmlns:a16="http://schemas.microsoft.com/office/drawing/2014/main" id="{E7F1B076-8389-4BA5-9B34-3436A5A0A97E}"/>
              </a:ext>
            </a:extLst>
          </p:cNvPr>
          <p:cNvSpPr/>
          <p:nvPr/>
        </p:nvSpPr>
        <p:spPr>
          <a:xfrm>
            <a:off x="1186647" y="4032332"/>
            <a:ext cx="140400" cy="140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0" name="Oval 29" descr="elementos decorativos">
            <a:extLst>
              <a:ext uri="{FF2B5EF4-FFF2-40B4-BE49-F238E27FC236}">
                <a16:creationId xmlns:a16="http://schemas.microsoft.com/office/drawing/2014/main" id="{19458C1F-4563-4911-9E9A-77262ABBEA49}"/>
              </a:ext>
            </a:extLst>
          </p:cNvPr>
          <p:cNvSpPr/>
          <p:nvPr/>
        </p:nvSpPr>
        <p:spPr>
          <a:xfrm>
            <a:off x="2653026" y="2221469"/>
            <a:ext cx="140400" cy="140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Oval 30" descr="elementos decorativos">
            <a:extLst>
              <a:ext uri="{FF2B5EF4-FFF2-40B4-BE49-F238E27FC236}">
                <a16:creationId xmlns:a16="http://schemas.microsoft.com/office/drawing/2014/main" id="{747339DC-003C-40DD-A8D1-31406FBADF43}"/>
              </a:ext>
            </a:extLst>
          </p:cNvPr>
          <p:cNvSpPr/>
          <p:nvPr/>
        </p:nvSpPr>
        <p:spPr>
          <a:xfrm>
            <a:off x="5478103" y="2236431"/>
            <a:ext cx="140400" cy="140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2" name="Oval 31" descr="elementos decorativos">
            <a:extLst>
              <a:ext uri="{FF2B5EF4-FFF2-40B4-BE49-F238E27FC236}">
                <a16:creationId xmlns:a16="http://schemas.microsoft.com/office/drawing/2014/main" id="{8A0742BC-4163-481A-B7A4-0B28CE308BE0}"/>
              </a:ext>
            </a:extLst>
          </p:cNvPr>
          <p:cNvSpPr/>
          <p:nvPr/>
        </p:nvSpPr>
        <p:spPr>
          <a:xfrm>
            <a:off x="4292674" y="5027854"/>
            <a:ext cx="140400" cy="140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3" name="Oval 32" descr="elementos decorativos">
            <a:extLst>
              <a:ext uri="{FF2B5EF4-FFF2-40B4-BE49-F238E27FC236}">
                <a16:creationId xmlns:a16="http://schemas.microsoft.com/office/drawing/2014/main" id="{A0761320-7990-44FF-A565-424C4B256A84}"/>
              </a:ext>
            </a:extLst>
          </p:cNvPr>
          <p:cNvSpPr/>
          <p:nvPr/>
        </p:nvSpPr>
        <p:spPr>
          <a:xfrm>
            <a:off x="1171890" y="2498584"/>
            <a:ext cx="874800" cy="8748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4" name="Oval 33" descr="elementos decorativos">
            <a:extLst>
              <a:ext uri="{FF2B5EF4-FFF2-40B4-BE49-F238E27FC236}">
                <a16:creationId xmlns:a16="http://schemas.microsoft.com/office/drawing/2014/main" id="{02B680C6-15E8-4054-A7D3-545AFF25361F}"/>
              </a:ext>
            </a:extLst>
          </p:cNvPr>
          <p:cNvSpPr/>
          <p:nvPr/>
        </p:nvSpPr>
        <p:spPr>
          <a:xfrm>
            <a:off x="1366375" y="2671384"/>
            <a:ext cx="529200" cy="529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5" name="Oval 34" descr="elementos decorativos">
            <a:extLst>
              <a:ext uri="{FF2B5EF4-FFF2-40B4-BE49-F238E27FC236}">
                <a16:creationId xmlns:a16="http://schemas.microsoft.com/office/drawing/2014/main" id="{8891C9F2-FCF1-4727-8FDC-DF0E41CE1A68}"/>
              </a:ext>
            </a:extLst>
          </p:cNvPr>
          <p:cNvSpPr/>
          <p:nvPr/>
        </p:nvSpPr>
        <p:spPr>
          <a:xfrm>
            <a:off x="1513200" y="4080191"/>
            <a:ext cx="874800" cy="8748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6" name="Oval 35" descr="elementos decorativos">
            <a:extLst>
              <a:ext uri="{FF2B5EF4-FFF2-40B4-BE49-F238E27FC236}">
                <a16:creationId xmlns:a16="http://schemas.microsoft.com/office/drawing/2014/main" id="{5729BA51-ABE1-47D3-9582-4872B29AB027}"/>
              </a:ext>
            </a:extLst>
          </p:cNvPr>
          <p:cNvSpPr/>
          <p:nvPr/>
        </p:nvSpPr>
        <p:spPr>
          <a:xfrm>
            <a:off x="1686000" y="4252991"/>
            <a:ext cx="529200" cy="529200"/>
          </a:xfrm>
          <a:prstGeom prst="ellipse">
            <a:avLst/>
          </a:prstGeom>
          <a:solidFill>
            <a:schemeClr val="accent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7" name="Oval 36" descr="elementos decorativos">
            <a:extLst>
              <a:ext uri="{FF2B5EF4-FFF2-40B4-BE49-F238E27FC236}">
                <a16:creationId xmlns:a16="http://schemas.microsoft.com/office/drawing/2014/main" id="{78615208-4C16-4D69-BAF7-3A0F97B43A4C}"/>
              </a:ext>
            </a:extLst>
          </p:cNvPr>
          <p:cNvSpPr/>
          <p:nvPr/>
        </p:nvSpPr>
        <p:spPr>
          <a:xfrm>
            <a:off x="3268793" y="2278565"/>
            <a:ext cx="874800" cy="8748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8" name="Oval 37" descr="elementos decorativos">
            <a:extLst>
              <a:ext uri="{FF2B5EF4-FFF2-40B4-BE49-F238E27FC236}">
                <a16:creationId xmlns:a16="http://schemas.microsoft.com/office/drawing/2014/main" id="{3781D4DD-F9BB-49A0-8DF7-F602C875EDF4}"/>
              </a:ext>
            </a:extLst>
          </p:cNvPr>
          <p:cNvSpPr/>
          <p:nvPr/>
        </p:nvSpPr>
        <p:spPr>
          <a:xfrm>
            <a:off x="3441593" y="2451365"/>
            <a:ext cx="529200" cy="529200"/>
          </a:xfrm>
          <a:prstGeom prst="ellipse">
            <a:avLst/>
          </a:prstGeom>
          <a:solidFill>
            <a:schemeClr val="accent1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9" name="Oval 38" descr="elementos decorativos">
            <a:extLst>
              <a:ext uri="{FF2B5EF4-FFF2-40B4-BE49-F238E27FC236}">
                <a16:creationId xmlns:a16="http://schemas.microsoft.com/office/drawing/2014/main" id="{03D141ED-4F1B-4407-9F36-964B15924698}"/>
              </a:ext>
            </a:extLst>
          </p:cNvPr>
          <p:cNvSpPr/>
          <p:nvPr/>
        </p:nvSpPr>
        <p:spPr>
          <a:xfrm>
            <a:off x="4433074" y="3958047"/>
            <a:ext cx="874800" cy="8748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0" name="Oval 39" descr="elementos decorativos">
            <a:extLst>
              <a:ext uri="{FF2B5EF4-FFF2-40B4-BE49-F238E27FC236}">
                <a16:creationId xmlns:a16="http://schemas.microsoft.com/office/drawing/2014/main" id="{4F72E317-2DBB-4EE8-B185-416003139946}"/>
              </a:ext>
            </a:extLst>
          </p:cNvPr>
          <p:cNvSpPr/>
          <p:nvPr/>
        </p:nvSpPr>
        <p:spPr>
          <a:xfrm>
            <a:off x="4605874" y="4130847"/>
            <a:ext cx="529200" cy="529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1" name="Oval 40" descr="elementos decorativos">
            <a:extLst>
              <a:ext uri="{FF2B5EF4-FFF2-40B4-BE49-F238E27FC236}">
                <a16:creationId xmlns:a16="http://schemas.microsoft.com/office/drawing/2014/main" id="{F73E50DD-1CD2-4CF3-868F-45D5CAF8B3F4}"/>
              </a:ext>
            </a:extLst>
          </p:cNvPr>
          <p:cNvSpPr/>
          <p:nvPr/>
        </p:nvSpPr>
        <p:spPr>
          <a:xfrm>
            <a:off x="6237617" y="4078860"/>
            <a:ext cx="140400" cy="140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2" name="Oval 41" descr="elementos decorativos">
            <a:extLst>
              <a:ext uri="{FF2B5EF4-FFF2-40B4-BE49-F238E27FC236}">
                <a16:creationId xmlns:a16="http://schemas.microsoft.com/office/drawing/2014/main" id="{F92469F7-ECB0-42C2-8CA6-FBB6418B0274}"/>
              </a:ext>
            </a:extLst>
          </p:cNvPr>
          <p:cNvSpPr/>
          <p:nvPr/>
        </p:nvSpPr>
        <p:spPr>
          <a:xfrm>
            <a:off x="2296392" y="3118531"/>
            <a:ext cx="874800" cy="8748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3" name="Oval 42" descr="elementos decorativos">
            <a:extLst>
              <a:ext uri="{FF2B5EF4-FFF2-40B4-BE49-F238E27FC236}">
                <a16:creationId xmlns:a16="http://schemas.microsoft.com/office/drawing/2014/main" id="{172CD59D-440B-4842-ACB6-6A6BB26BDE5A}"/>
              </a:ext>
            </a:extLst>
          </p:cNvPr>
          <p:cNvSpPr/>
          <p:nvPr/>
        </p:nvSpPr>
        <p:spPr>
          <a:xfrm>
            <a:off x="2469192" y="3291331"/>
            <a:ext cx="529200" cy="529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4" name="Oval 43" descr="elementos decorativos">
            <a:extLst>
              <a:ext uri="{FF2B5EF4-FFF2-40B4-BE49-F238E27FC236}">
                <a16:creationId xmlns:a16="http://schemas.microsoft.com/office/drawing/2014/main" id="{E75E1BDF-F8BD-4592-9C7E-372666E46AEE}"/>
              </a:ext>
            </a:extLst>
          </p:cNvPr>
          <p:cNvSpPr/>
          <p:nvPr/>
        </p:nvSpPr>
        <p:spPr>
          <a:xfrm>
            <a:off x="4664422" y="2626537"/>
            <a:ext cx="874800" cy="8748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5" name="Oval 44" descr="elementos decorativos">
            <a:extLst>
              <a:ext uri="{FF2B5EF4-FFF2-40B4-BE49-F238E27FC236}">
                <a16:creationId xmlns:a16="http://schemas.microsoft.com/office/drawing/2014/main" id="{80258557-9CE4-487E-8818-3ED835D6D6E0}"/>
              </a:ext>
            </a:extLst>
          </p:cNvPr>
          <p:cNvSpPr/>
          <p:nvPr/>
        </p:nvSpPr>
        <p:spPr>
          <a:xfrm>
            <a:off x="4837222" y="2799337"/>
            <a:ext cx="529200" cy="529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6" name="Oval 45" descr="elementos decorativos">
            <a:extLst>
              <a:ext uri="{FF2B5EF4-FFF2-40B4-BE49-F238E27FC236}">
                <a16:creationId xmlns:a16="http://schemas.microsoft.com/office/drawing/2014/main" id="{51D3BA69-3CCA-4102-8732-C25BC51C0F21}"/>
              </a:ext>
            </a:extLst>
          </p:cNvPr>
          <p:cNvSpPr/>
          <p:nvPr/>
        </p:nvSpPr>
        <p:spPr>
          <a:xfrm>
            <a:off x="2999992" y="4287291"/>
            <a:ext cx="874800" cy="8748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7" name="Oval 46" descr="elementos decorativos">
            <a:extLst>
              <a:ext uri="{FF2B5EF4-FFF2-40B4-BE49-F238E27FC236}">
                <a16:creationId xmlns:a16="http://schemas.microsoft.com/office/drawing/2014/main" id="{B3E15125-206F-4838-812F-E6533F6D0B78}"/>
              </a:ext>
            </a:extLst>
          </p:cNvPr>
          <p:cNvSpPr/>
          <p:nvPr/>
        </p:nvSpPr>
        <p:spPr>
          <a:xfrm>
            <a:off x="3172792" y="4460091"/>
            <a:ext cx="529200" cy="5292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55" name="Elemento gráfico 54" descr="elementos decorativos">
            <a:extLst>
              <a:ext uri="{FF2B5EF4-FFF2-40B4-BE49-F238E27FC236}">
                <a16:creationId xmlns:a16="http://schemas.microsoft.com/office/drawing/2014/main" id="{9D50B66D-2341-4CEB-9C2A-FB6594D5985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095859" y="4568287"/>
            <a:ext cx="513563" cy="326813"/>
          </a:xfrm>
          <a:prstGeom prst="rect">
            <a:avLst/>
          </a:prstGeom>
        </p:spPr>
      </p:pic>
      <p:pic>
        <p:nvPicPr>
          <p:cNvPr id="74" name="Elemento gráfico 73" descr="Reproduzir">
            <a:extLst>
              <a:ext uri="{FF2B5EF4-FFF2-40B4-BE49-F238E27FC236}">
                <a16:creationId xmlns:a16="http://schemas.microsoft.com/office/drawing/2014/main" id="{A51EA8B3-7F91-491E-BBFC-72F4DF95C28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591473" y="3388900"/>
            <a:ext cx="365760" cy="365760"/>
          </a:xfrm>
          <a:prstGeom prst="rect">
            <a:avLst/>
          </a:prstGeom>
        </p:spPr>
      </p:pic>
      <p:pic>
        <p:nvPicPr>
          <p:cNvPr id="76" name="Elemento gráfico 75" descr="Envelope">
            <a:extLst>
              <a:ext uri="{FF2B5EF4-FFF2-40B4-BE49-F238E27FC236}">
                <a16:creationId xmlns:a16="http://schemas.microsoft.com/office/drawing/2014/main" id="{0C9DAECE-A345-4047-8FC4-3C3C831C6FD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85877" y="4214338"/>
            <a:ext cx="365760" cy="365760"/>
          </a:xfrm>
          <a:prstGeom prst="rect">
            <a:avLst/>
          </a:prstGeom>
        </p:spPr>
      </p:pic>
      <p:pic>
        <p:nvPicPr>
          <p:cNvPr id="78" name="Elemento gráfico 77" descr="Sinal de polegar para cima">
            <a:extLst>
              <a:ext uri="{FF2B5EF4-FFF2-40B4-BE49-F238E27FC236}">
                <a16:creationId xmlns:a16="http://schemas.microsoft.com/office/drawing/2014/main" id="{17827215-7909-44B0-9947-E549EC37E52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455260" y="273450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483_TF89753508.potx" id="{A9736E08-B5F9-4916-AF2E-9D6A313F8089}" vid="{F3D6BE34-DA7D-4DC1-BCD6-231AE5F5109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CA591A-B9FA-47BD-A1F6-0A218B01BC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Pôster de infográficos sobre tecnologia</Template>
  <TotalTime>0</TotalTime>
  <Words>314</Words>
  <Application>Microsoft Office PowerPoint</Application>
  <PresentationFormat>Apresentação na tela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Tahoma</vt:lpstr>
      <vt:lpstr>InfographicsPoster_Tech_v1_mo</vt:lpstr>
      <vt:lpstr>BIG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2020-03-31T15:28:34Z</dcterms:created>
  <dcterms:modified xsi:type="dcterms:W3CDTF">2023-06-12T19:21:43Z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