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0" r:id="rId3"/>
    <p:sldId id="27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96" y="4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6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2312" y="4723070"/>
            <a:ext cx="10744200" cy="161241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Strategy Diagram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flipH="1">
            <a:off x="6370194" y="1788239"/>
            <a:ext cx="2207644" cy="2891287"/>
            <a:chOff x="3579812" y="2036560"/>
            <a:chExt cx="2207644" cy="2891287"/>
          </a:xfrm>
        </p:grpSpPr>
        <p:sp>
          <p:nvSpPr>
            <p:cNvPr id="17" name="Arc 16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2752" y="1788239"/>
            <a:ext cx="2207644" cy="2891287"/>
            <a:chOff x="3579812" y="2036560"/>
            <a:chExt cx="2207644" cy="2891287"/>
          </a:xfrm>
        </p:grpSpPr>
        <p:sp>
          <p:nvSpPr>
            <p:cNvPr id="13" name="Arc 12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c 13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4420894" y="1547424"/>
            <a:ext cx="3372916" cy="337291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267835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2595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35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6968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927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5803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3363" y="1266347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1" name="Oval 10"/>
          <p:cNvSpPr/>
          <p:nvPr/>
        </p:nvSpPr>
        <p:spPr>
          <a:xfrm>
            <a:off x="5317885" y="2444415"/>
            <a:ext cx="1578934" cy="15789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84543" y="3035478"/>
            <a:ext cx="10438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Strategy</a:t>
            </a: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955887" y="3167092"/>
            <a:ext cx="154952" cy="133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7103864" y="3167092"/>
            <a:ext cx="154952" cy="13358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204771" y="4963884"/>
            <a:ext cx="2775963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08091" y="4963884"/>
            <a:ext cx="2775963" cy="12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5966583" y="1999959"/>
            <a:ext cx="255658" cy="227768"/>
            <a:chOff x="379413" y="2228851"/>
            <a:chExt cx="1484313" cy="1322387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79413" y="2228851"/>
              <a:ext cx="1484313" cy="1136650"/>
            </a:xfrm>
            <a:custGeom>
              <a:avLst/>
              <a:gdLst>
                <a:gd name="T0" fmla="*/ 3038 w 3738"/>
                <a:gd name="T1" fmla="*/ 9 h 2864"/>
                <a:gd name="T2" fmla="*/ 3730 w 3738"/>
                <a:gd name="T3" fmla="*/ 698 h 2864"/>
                <a:gd name="T4" fmla="*/ 3737 w 3738"/>
                <a:gd name="T5" fmla="*/ 751 h 2864"/>
                <a:gd name="T6" fmla="*/ 3053 w 3738"/>
                <a:gd name="T7" fmla="*/ 1446 h 2864"/>
                <a:gd name="T8" fmla="*/ 3004 w 3738"/>
                <a:gd name="T9" fmla="*/ 1466 h 2864"/>
                <a:gd name="T10" fmla="*/ 2958 w 3738"/>
                <a:gd name="T11" fmla="*/ 1445 h 2864"/>
                <a:gd name="T12" fmla="*/ 2937 w 3738"/>
                <a:gd name="T13" fmla="*/ 1399 h 2864"/>
                <a:gd name="T14" fmla="*/ 2355 w 3738"/>
                <a:gd name="T15" fmla="*/ 1000 h 2864"/>
                <a:gd name="T16" fmla="*/ 2222 w 3738"/>
                <a:gd name="T17" fmla="*/ 1030 h 2864"/>
                <a:gd name="T18" fmla="*/ 2111 w 3738"/>
                <a:gd name="T19" fmla="*/ 1094 h 2864"/>
                <a:gd name="T20" fmla="*/ 2003 w 3738"/>
                <a:gd name="T21" fmla="*/ 1209 h 2864"/>
                <a:gd name="T22" fmla="*/ 1910 w 3738"/>
                <a:gd name="T23" fmla="*/ 1352 h 2864"/>
                <a:gd name="T24" fmla="*/ 1829 w 3738"/>
                <a:gd name="T25" fmla="*/ 1510 h 2864"/>
                <a:gd name="T26" fmla="*/ 1747 w 3738"/>
                <a:gd name="T27" fmla="*/ 1697 h 2864"/>
                <a:gd name="T28" fmla="*/ 1659 w 3738"/>
                <a:gd name="T29" fmla="*/ 1896 h 2864"/>
                <a:gd name="T30" fmla="*/ 1589 w 3738"/>
                <a:gd name="T31" fmla="*/ 2049 h 2864"/>
                <a:gd name="T32" fmla="*/ 1499 w 3738"/>
                <a:gd name="T33" fmla="*/ 2219 h 2864"/>
                <a:gd name="T34" fmla="*/ 1398 w 3738"/>
                <a:gd name="T35" fmla="*/ 2383 h 2864"/>
                <a:gd name="T36" fmla="*/ 1269 w 3738"/>
                <a:gd name="T37" fmla="*/ 2540 h 2864"/>
                <a:gd name="T38" fmla="*/ 1119 w 3738"/>
                <a:gd name="T39" fmla="*/ 2679 h 2864"/>
                <a:gd name="T40" fmla="*/ 974 w 3738"/>
                <a:gd name="T41" fmla="*/ 2768 h 2864"/>
                <a:gd name="T42" fmla="*/ 801 w 3738"/>
                <a:gd name="T43" fmla="*/ 2830 h 2864"/>
                <a:gd name="T44" fmla="*/ 604 w 3738"/>
                <a:gd name="T45" fmla="*/ 2862 h 2864"/>
                <a:gd name="T46" fmla="*/ 49 w 3738"/>
                <a:gd name="T47" fmla="*/ 2862 h 2864"/>
                <a:gd name="T48" fmla="*/ 8 w 3738"/>
                <a:gd name="T49" fmla="*/ 2831 h 2864"/>
                <a:gd name="T50" fmla="*/ 0 w 3738"/>
                <a:gd name="T51" fmla="*/ 2397 h 2864"/>
                <a:gd name="T52" fmla="*/ 19 w 3738"/>
                <a:gd name="T53" fmla="*/ 2350 h 2864"/>
                <a:gd name="T54" fmla="*/ 67 w 3738"/>
                <a:gd name="T55" fmla="*/ 2331 h 2864"/>
                <a:gd name="T56" fmla="*/ 630 w 3738"/>
                <a:gd name="T57" fmla="*/ 2323 h 2864"/>
                <a:gd name="T58" fmla="*/ 755 w 3738"/>
                <a:gd name="T59" fmla="*/ 2282 h 2864"/>
                <a:gd name="T60" fmla="*/ 859 w 3738"/>
                <a:gd name="T61" fmla="*/ 2206 h 2864"/>
                <a:gd name="T62" fmla="*/ 966 w 3738"/>
                <a:gd name="T63" fmla="*/ 2078 h 2864"/>
                <a:gd name="T64" fmla="*/ 1060 w 3738"/>
                <a:gd name="T65" fmla="*/ 1917 h 2864"/>
                <a:gd name="T66" fmla="*/ 1134 w 3738"/>
                <a:gd name="T67" fmla="*/ 1763 h 2864"/>
                <a:gd name="T68" fmla="*/ 1222 w 3738"/>
                <a:gd name="T69" fmla="*/ 1561 h 2864"/>
                <a:gd name="T70" fmla="*/ 1303 w 3738"/>
                <a:gd name="T71" fmla="*/ 1380 h 2864"/>
                <a:gd name="T72" fmla="*/ 1375 w 3738"/>
                <a:gd name="T73" fmla="*/ 1228 h 2864"/>
                <a:gd name="T74" fmla="*/ 1473 w 3738"/>
                <a:gd name="T75" fmla="*/ 1051 h 2864"/>
                <a:gd name="T76" fmla="*/ 1572 w 3738"/>
                <a:gd name="T77" fmla="*/ 903 h 2864"/>
                <a:gd name="T78" fmla="*/ 1726 w 3738"/>
                <a:gd name="T79" fmla="*/ 731 h 2864"/>
                <a:gd name="T80" fmla="*/ 1866 w 3738"/>
                <a:gd name="T81" fmla="*/ 617 h 2864"/>
                <a:gd name="T82" fmla="*/ 2018 w 3738"/>
                <a:gd name="T83" fmla="*/ 540 h 2864"/>
                <a:gd name="T84" fmla="*/ 2201 w 3738"/>
                <a:gd name="T85" fmla="*/ 485 h 2864"/>
                <a:gd name="T86" fmla="*/ 2404 w 3738"/>
                <a:gd name="T87" fmla="*/ 466 h 2864"/>
                <a:gd name="T88" fmla="*/ 2939 w 3738"/>
                <a:gd name="T89" fmla="*/ 48 h 2864"/>
                <a:gd name="T90" fmla="*/ 2970 w 3738"/>
                <a:gd name="T91" fmla="*/ 9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2864">
                  <a:moveTo>
                    <a:pt x="3004" y="0"/>
                  </a:moveTo>
                  <a:lnTo>
                    <a:pt x="3021" y="2"/>
                  </a:lnTo>
                  <a:lnTo>
                    <a:pt x="3038" y="9"/>
                  </a:lnTo>
                  <a:lnTo>
                    <a:pt x="3054" y="21"/>
                  </a:lnTo>
                  <a:lnTo>
                    <a:pt x="3720" y="684"/>
                  </a:lnTo>
                  <a:lnTo>
                    <a:pt x="3730" y="698"/>
                  </a:lnTo>
                  <a:lnTo>
                    <a:pt x="3737" y="714"/>
                  </a:lnTo>
                  <a:lnTo>
                    <a:pt x="3738" y="732"/>
                  </a:lnTo>
                  <a:lnTo>
                    <a:pt x="3737" y="751"/>
                  </a:lnTo>
                  <a:lnTo>
                    <a:pt x="3730" y="767"/>
                  </a:lnTo>
                  <a:lnTo>
                    <a:pt x="3720" y="781"/>
                  </a:lnTo>
                  <a:lnTo>
                    <a:pt x="3053" y="1446"/>
                  </a:lnTo>
                  <a:lnTo>
                    <a:pt x="3038" y="1457"/>
                  </a:lnTo>
                  <a:lnTo>
                    <a:pt x="3022" y="1463"/>
                  </a:lnTo>
                  <a:lnTo>
                    <a:pt x="3004" y="1466"/>
                  </a:lnTo>
                  <a:lnTo>
                    <a:pt x="2987" y="1463"/>
                  </a:lnTo>
                  <a:lnTo>
                    <a:pt x="2971" y="1457"/>
                  </a:lnTo>
                  <a:lnTo>
                    <a:pt x="2958" y="1445"/>
                  </a:lnTo>
                  <a:lnTo>
                    <a:pt x="2946" y="1432"/>
                  </a:lnTo>
                  <a:lnTo>
                    <a:pt x="2939" y="1416"/>
                  </a:lnTo>
                  <a:lnTo>
                    <a:pt x="2937" y="1399"/>
                  </a:lnTo>
                  <a:lnTo>
                    <a:pt x="2937" y="999"/>
                  </a:lnTo>
                  <a:lnTo>
                    <a:pt x="2404" y="999"/>
                  </a:lnTo>
                  <a:lnTo>
                    <a:pt x="2355" y="1000"/>
                  </a:lnTo>
                  <a:lnTo>
                    <a:pt x="2308" y="1007"/>
                  </a:lnTo>
                  <a:lnTo>
                    <a:pt x="2264" y="1016"/>
                  </a:lnTo>
                  <a:lnTo>
                    <a:pt x="2222" y="1030"/>
                  </a:lnTo>
                  <a:lnTo>
                    <a:pt x="2182" y="1048"/>
                  </a:lnTo>
                  <a:lnTo>
                    <a:pt x="2145" y="1069"/>
                  </a:lnTo>
                  <a:lnTo>
                    <a:pt x="2111" y="1094"/>
                  </a:lnTo>
                  <a:lnTo>
                    <a:pt x="2078" y="1124"/>
                  </a:lnTo>
                  <a:lnTo>
                    <a:pt x="2038" y="1166"/>
                  </a:lnTo>
                  <a:lnTo>
                    <a:pt x="2003" y="1209"/>
                  </a:lnTo>
                  <a:lnTo>
                    <a:pt x="1971" y="1252"/>
                  </a:lnTo>
                  <a:lnTo>
                    <a:pt x="1942" y="1299"/>
                  </a:lnTo>
                  <a:lnTo>
                    <a:pt x="1910" y="1352"/>
                  </a:lnTo>
                  <a:lnTo>
                    <a:pt x="1878" y="1414"/>
                  </a:lnTo>
                  <a:lnTo>
                    <a:pt x="1854" y="1459"/>
                  </a:lnTo>
                  <a:lnTo>
                    <a:pt x="1829" y="1510"/>
                  </a:lnTo>
                  <a:lnTo>
                    <a:pt x="1803" y="1566"/>
                  </a:lnTo>
                  <a:lnTo>
                    <a:pt x="1776" y="1629"/>
                  </a:lnTo>
                  <a:lnTo>
                    <a:pt x="1747" y="1697"/>
                  </a:lnTo>
                  <a:lnTo>
                    <a:pt x="1715" y="1769"/>
                  </a:lnTo>
                  <a:lnTo>
                    <a:pt x="1686" y="1835"/>
                  </a:lnTo>
                  <a:lnTo>
                    <a:pt x="1659" y="1896"/>
                  </a:lnTo>
                  <a:lnTo>
                    <a:pt x="1634" y="1950"/>
                  </a:lnTo>
                  <a:lnTo>
                    <a:pt x="1612" y="2000"/>
                  </a:lnTo>
                  <a:lnTo>
                    <a:pt x="1589" y="2049"/>
                  </a:lnTo>
                  <a:lnTo>
                    <a:pt x="1563" y="2102"/>
                  </a:lnTo>
                  <a:lnTo>
                    <a:pt x="1532" y="2159"/>
                  </a:lnTo>
                  <a:lnTo>
                    <a:pt x="1499" y="2219"/>
                  </a:lnTo>
                  <a:lnTo>
                    <a:pt x="1464" y="2279"/>
                  </a:lnTo>
                  <a:lnTo>
                    <a:pt x="1431" y="2333"/>
                  </a:lnTo>
                  <a:lnTo>
                    <a:pt x="1398" y="2383"/>
                  </a:lnTo>
                  <a:lnTo>
                    <a:pt x="1365" y="2427"/>
                  </a:lnTo>
                  <a:lnTo>
                    <a:pt x="1320" y="2482"/>
                  </a:lnTo>
                  <a:lnTo>
                    <a:pt x="1269" y="2540"/>
                  </a:lnTo>
                  <a:lnTo>
                    <a:pt x="1211" y="2599"/>
                  </a:lnTo>
                  <a:lnTo>
                    <a:pt x="1166" y="2642"/>
                  </a:lnTo>
                  <a:lnTo>
                    <a:pt x="1119" y="2679"/>
                  </a:lnTo>
                  <a:lnTo>
                    <a:pt x="1071" y="2713"/>
                  </a:lnTo>
                  <a:lnTo>
                    <a:pt x="1024" y="2742"/>
                  </a:lnTo>
                  <a:lnTo>
                    <a:pt x="974" y="2768"/>
                  </a:lnTo>
                  <a:lnTo>
                    <a:pt x="919" y="2790"/>
                  </a:lnTo>
                  <a:lnTo>
                    <a:pt x="863" y="2811"/>
                  </a:lnTo>
                  <a:lnTo>
                    <a:pt x="801" y="2830"/>
                  </a:lnTo>
                  <a:lnTo>
                    <a:pt x="738" y="2845"/>
                  </a:lnTo>
                  <a:lnTo>
                    <a:pt x="672" y="2855"/>
                  </a:lnTo>
                  <a:lnTo>
                    <a:pt x="604" y="2862"/>
                  </a:lnTo>
                  <a:lnTo>
                    <a:pt x="535" y="2864"/>
                  </a:lnTo>
                  <a:lnTo>
                    <a:pt x="67" y="2864"/>
                  </a:lnTo>
                  <a:lnTo>
                    <a:pt x="49" y="2862"/>
                  </a:lnTo>
                  <a:lnTo>
                    <a:pt x="33" y="2856"/>
                  </a:lnTo>
                  <a:lnTo>
                    <a:pt x="19" y="2845"/>
                  </a:lnTo>
                  <a:lnTo>
                    <a:pt x="8" y="2831"/>
                  </a:lnTo>
                  <a:lnTo>
                    <a:pt x="2" y="2815"/>
                  </a:lnTo>
                  <a:lnTo>
                    <a:pt x="0" y="2797"/>
                  </a:lnTo>
                  <a:lnTo>
                    <a:pt x="0" y="2397"/>
                  </a:lnTo>
                  <a:lnTo>
                    <a:pt x="2" y="2379"/>
                  </a:lnTo>
                  <a:lnTo>
                    <a:pt x="8" y="2363"/>
                  </a:lnTo>
                  <a:lnTo>
                    <a:pt x="19" y="2350"/>
                  </a:lnTo>
                  <a:lnTo>
                    <a:pt x="33" y="2340"/>
                  </a:lnTo>
                  <a:lnTo>
                    <a:pt x="49" y="2333"/>
                  </a:lnTo>
                  <a:lnTo>
                    <a:pt x="67" y="2331"/>
                  </a:lnTo>
                  <a:lnTo>
                    <a:pt x="535" y="2331"/>
                  </a:lnTo>
                  <a:lnTo>
                    <a:pt x="583" y="2329"/>
                  </a:lnTo>
                  <a:lnTo>
                    <a:pt x="630" y="2323"/>
                  </a:lnTo>
                  <a:lnTo>
                    <a:pt x="674" y="2314"/>
                  </a:lnTo>
                  <a:lnTo>
                    <a:pt x="716" y="2300"/>
                  </a:lnTo>
                  <a:lnTo>
                    <a:pt x="755" y="2282"/>
                  </a:lnTo>
                  <a:lnTo>
                    <a:pt x="792" y="2260"/>
                  </a:lnTo>
                  <a:lnTo>
                    <a:pt x="827" y="2236"/>
                  </a:lnTo>
                  <a:lnTo>
                    <a:pt x="859" y="2206"/>
                  </a:lnTo>
                  <a:lnTo>
                    <a:pt x="899" y="2164"/>
                  </a:lnTo>
                  <a:lnTo>
                    <a:pt x="935" y="2121"/>
                  </a:lnTo>
                  <a:lnTo>
                    <a:pt x="966" y="2078"/>
                  </a:lnTo>
                  <a:lnTo>
                    <a:pt x="996" y="2031"/>
                  </a:lnTo>
                  <a:lnTo>
                    <a:pt x="1027" y="1977"/>
                  </a:lnTo>
                  <a:lnTo>
                    <a:pt x="1060" y="1917"/>
                  </a:lnTo>
                  <a:lnTo>
                    <a:pt x="1083" y="1871"/>
                  </a:lnTo>
                  <a:lnTo>
                    <a:pt x="1108" y="1820"/>
                  </a:lnTo>
                  <a:lnTo>
                    <a:pt x="1134" y="1763"/>
                  </a:lnTo>
                  <a:lnTo>
                    <a:pt x="1162" y="1701"/>
                  </a:lnTo>
                  <a:lnTo>
                    <a:pt x="1192" y="1633"/>
                  </a:lnTo>
                  <a:lnTo>
                    <a:pt x="1222" y="1561"/>
                  </a:lnTo>
                  <a:lnTo>
                    <a:pt x="1252" y="1495"/>
                  </a:lnTo>
                  <a:lnTo>
                    <a:pt x="1279" y="1434"/>
                  </a:lnTo>
                  <a:lnTo>
                    <a:pt x="1303" y="1380"/>
                  </a:lnTo>
                  <a:lnTo>
                    <a:pt x="1326" y="1330"/>
                  </a:lnTo>
                  <a:lnTo>
                    <a:pt x="1349" y="1281"/>
                  </a:lnTo>
                  <a:lnTo>
                    <a:pt x="1375" y="1228"/>
                  </a:lnTo>
                  <a:lnTo>
                    <a:pt x="1405" y="1171"/>
                  </a:lnTo>
                  <a:lnTo>
                    <a:pt x="1439" y="1111"/>
                  </a:lnTo>
                  <a:lnTo>
                    <a:pt x="1473" y="1051"/>
                  </a:lnTo>
                  <a:lnTo>
                    <a:pt x="1507" y="997"/>
                  </a:lnTo>
                  <a:lnTo>
                    <a:pt x="1540" y="947"/>
                  </a:lnTo>
                  <a:lnTo>
                    <a:pt x="1572" y="903"/>
                  </a:lnTo>
                  <a:lnTo>
                    <a:pt x="1617" y="847"/>
                  </a:lnTo>
                  <a:lnTo>
                    <a:pt x="1669" y="790"/>
                  </a:lnTo>
                  <a:lnTo>
                    <a:pt x="1726" y="731"/>
                  </a:lnTo>
                  <a:lnTo>
                    <a:pt x="1773" y="688"/>
                  </a:lnTo>
                  <a:lnTo>
                    <a:pt x="1819" y="650"/>
                  </a:lnTo>
                  <a:lnTo>
                    <a:pt x="1866" y="617"/>
                  </a:lnTo>
                  <a:lnTo>
                    <a:pt x="1915" y="588"/>
                  </a:lnTo>
                  <a:lnTo>
                    <a:pt x="1964" y="562"/>
                  </a:lnTo>
                  <a:lnTo>
                    <a:pt x="2018" y="540"/>
                  </a:lnTo>
                  <a:lnTo>
                    <a:pt x="2076" y="519"/>
                  </a:lnTo>
                  <a:lnTo>
                    <a:pt x="2136" y="500"/>
                  </a:lnTo>
                  <a:lnTo>
                    <a:pt x="2201" y="485"/>
                  </a:lnTo>
                  <a:lnTo>
                    <a:pt x="2266" y="475"/>
                  </a:lnTo>
                  <a:lnTo>
                    <a:pt x="2333" y="468"/>
                  </a:lnTo>
                  <a:lnTo>
                    <a:pt x="2404" y="466"/>
                  </a:lnTo>
                  <a:lnTo>
                    <a:pt x="2937" y="466"/>
                  </a:lnTo>
                  <a:lnTo>
                    <a:pt x="2937" y="66"/>
                  </a:lnTo>
                  <a:lnTo>
                    <a:pt x="2939" y="48"/>
                  </a:lnTo>
                  <a:lnTo>
                    <a:pt x="2946" y="32"/>
                  </a:lnTo>
                  <a:lnTo>
                    <a:pt x="2956" y="19"/>
                  </a:lnTo>
                  <a:lnTo>
                    <a:pt x="2970" y="9"/>
                  </a:lnTo>
                  <a:lnTo>
                    <a:pt x="2986" y="2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79413" y="2414588"/>
              <a:ext cx="550863" cy="411163"/>
            </a:xfrm>
            <a:custGeom>
              <a:avLst/>
              <a:gdLst>
                <a:gd name="T0" fmla="*/ 67 w 1389"/>
                <a:gd name="T1" fmla="*/ 0 h 1037"/>
                <a:gd name="T2" fmla="*/ 535 w 1389"/>
                <a:gd name="T3" fmla="*/ 0 h 1037"/>
                <a:gd name="T4" fmla="*/ 613 w 1389"/>
                <a:gd name="T5" fmla="*/ 3 h 1037"/>
                <a:gd name="T6" fmla="*/ 690 w 1389"/>
                <a:gd name="T7" fmla="*/ 11 h 1037"/>
                <a:gd name="T8" fmla="*/ 765 w 1389"/>
                <a:gd name="T9" fmla="*/ 25 h 1037"/>
                <a:gd name="T10" fmla="*/ 838 w 1389"/>
                <a:gd name="T11" fmla="*/ 44 h 1037"/>
                <a:gd name="T12" fmla="*/ 908 w 1389"/>
                <a:gd name="T13" fmla="*/ 69 h 1037"/>
                <a:gd name="T14" fmla="*/ 976 w 1389"/>
                <a:gd name="T15" fmla="*/ 100 h 1037"/>
                <a:gd name="T16" fmla="*/ 1042 w 1389"/>
                <a:gd name="T17" fmla="*/ 136 h 1037"/>
                <a:gd name="T18" fmla="*/ 1105 w 1389"/>
                <a:gd name="T19" fmla="*/ 178 h 1037"/>
                <a:gd name="T20" fmla="*/ 1167 w 1389"/>
                <a:gd name="T21" fmla="*/ 224 h 1037"/>
                <a:gd name="T22" fmla="*/ 1226 w 1389"/>
                <a:gd name="T23" fmla="*/ 277 h 1037"/>
                <a:gd name="T24" fmla="*/ 1282 w 1389"/>
                <a:gd name="T25" fmla="*/ 335 h 1037"/>
                <a:gd name="T26" fmla="*/ 1337 w 1389"/>
                <a:gd name="T27" fmla="*/ 400 h 1037"/>
                <a:gd name="T28" fmla="*/ 1389 w 1389"/>
                <a:gd name="T29" fmla="*/ 469 h 1037"/>
                <a:gd name="T30" fmla="*/ 1353 w 1389"/>
                <a:gd name="T31" fmla="*/ 526 h 1037"/>
                <a:gd name="T32" fmla="*/ 1315 w 1389"/>
                <a:gd name="T33" fmla="*/ 593 h 1037"/>
                <a:gd name="T34" fmla="*/ 1276 w 1389"/>
                <a:gd name="T35" fmla="*/ 667 h 1037"/>
                <a:gd name="T36" fmla="*/ 1235 w 1389"/>
                <a:gd name="T37" fmla="*/ 747 h 1037"/>
                <a:gd name="T38" fmla="*/ 1193 w 1389"/>
                <a:gd name="T39" fmla="*/ 837 h 1037"/>
                <a:gd name="T40" fmla="*/ 1149 w 1389"/>
                <a:gd name="T41" fmla="*/ 933 h 1037"/>
                <a:gd name="T42" fmla="*/ 1104 w 1389"/>
                <a:gd name="T43" fmla="*/ 1037 h 1037"/>
                <a:gd name="T44" fmla="*/ 1082 w 1389"/>
                <a:gd name="T45" fmla="*/ 992 h 1037"/>
                <a:gd name="T46" fmla="*/ 1061 w 1389"/>
                <a:gd name="T47" fmla="*/ 952 h 1037"/>
                <a:gd name="T48" fmla="*/ 1043 w 1389"/>
                <a:gd name="T49" fmla="*/ 917 h 1037"/>
                <a:gd name="T50" fmla="*/ 1026 w 1389"/>
                <a:gd name="T51" fmla="*/ 885 h 1037"/>
                <a:gd name="T52" fmla="*/ 1003 w 1389"/>
                <a:gd name="T53" fmla="*/ 846 h 1037"/>
                <a:gd name="T54" fmla="*/ 975 w 1389"/>
                <a:gd name="T55" fmla="*/ 802 h 1037"/>
                <a:gd name="T56" fmla="*/ 942 w 1389"/>
                <a:gd name="T57" fmla="*/ 754 h 1037"/>
                <a:gd name="T58" fmla="*/ 907 w 1389"/>
                <a:gd name="T59" fmla="*/ 708 h 1037"/>
                <a:gd name="T60" fmla="*/ 872 w 1389"/>
                <a:gd name="T61" fmla="*/ 668 h 1037"/>
                <a:gd name="T62" fmla="*/ 835 w 1389"/>
                <a:gd name="T63" fmla="*/ 636 h 1037"/>
                <a:gd name="T64" fmla="*/ 798 w 1389"/>
                <a:gd name="T65" fmla="*/ 609 h 1037"/>
                <a:gd name="T66" fmla="*/ 754 w 1389"/>
                <a:gd name="T67" fmla="*/ 584 h 1037"/>
                <a:gd name="T68" fmla="*/ 704 w 1389"/>
                <a:gd name="T69" fmla="*/ 563 h 1037"/>
                <a:gd name="T70" fmla="*/ 664 w 1389"/>
                <a:gd name="T71" fmla="*/ 550 h 1037"/>
                <a:gd name="T72" fmla="*/ 623 w 1389"/>
                <a:gd name="T73" fmla="*/ 540 h 1037"/>
                <a:gd name="T74" fmla="*/ 579 w 1389"/>
                <a:gd name="T75" fmla="*/ 534 h 1037"/>
                <a:gd name="T76" fmla="*/ 535 w 1389"/>
                <a:gd name="T77" fmla="*/ 533 h 1037"/>
                <a:gd name="T78" fmla="*/ 67 w 1389"/>
                <a:gd name="T79" fmla="*/ 533 h 1037"/>
                <a:gd name="T80" fmla="*/ 49 w 1389"/>
                <a:gd name="T81" fmla="*/ 531 h 1037"/>
                <a:gd name="T82" fmla="*/ 33 w 1389"/>
                <a:gd name="T83" fmla="*/ 524 h 1037"/>
                <a:gd name="T84" fmla="*/ 19 w 1389"/>
                <a:gd name="T85" fmla="*/ 514 h 1037"/>
                <a:gd name="T86" fmla="*/ 8 w 1389"/>
                <a:gd name="T87" fmla="*/ 500 h 1037"/>
                <a:gd name="T88" fmla="*/ 2 w 1389"/>
                <a:gd name="T89" fmla="*/ 485 h 1037"/>
                <a:gd name="T90" fmla="*/ 0 w 1389"/>
                <a:gd name="T91" fmla="*/ 466 h 1037"/>
                <a:gd name="T92" fmla="*/ 0 w 1389"/>
                <a:gd name="T93" fmla="*/ 67 h 1037"/>
                <a:gd name="T94" fmla="*/ 2 w 1389"/>
                <a:gd name="T95" fmla="*/ 49 h 1037"/>
                <a:gd name="T96" fmla="*/ 8 w 1389"/>
                <a:gd name="T97" fmla="*/ 33 h 1037"/>
                <a:gd name="T98" fmla="*/ 19 w 1389"/>
                <a:gd name="T99" fmla="*/ 19 h 1037"/>
                <a:gd name="T100" fmla="*/ 33 w 1389"/>
                <a:gd name="T101" fmla="*/ 9 h 1037"/>
                <a:gd name="T102" fmla="*/ 49 w 1389"/>
                <a:gd name="T103" fmla="*/ 2 h 1037"/>
                <a:gd name="T104" fmla="*/ 67 w 1389"/>
                <a:gd name="T105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9" h="1037">
                  <a:moveTo>
                    <a:pt x="67" y="0"/>
                  </a:moveTo>
                  <a:lnTo>
                    <a:pt x="535" y="0"/>
                  </a:lnTo>
                  <a:lnTo>
                    <a:pt x="613" y="3"/>
                  </a:lnTo>
                  <a:lnTo>
                    <a:pt x="690" y="11"/>
                  </a:lnTo>
                  <a:lnTo>
                    <a:pt x="765" y="25"/>
                  </a:lnTo>
                  <a:lnTo>
                    <a:pt x="838" y="44"/>
                  </a:lnTo>
                  <a:lnTo>
                    <a:pt x="908" y="69"/>
                  </a:lnTo>
                  <a:lnTo>
                    <a:pt x="976" y="100"/>
                  </a:lnTo>
                  <a:lnTo>
                    <a:pt x="1042" y="136"/>
                  </a:lnTo>
                  <a:lnTo>
                    <a:pt x="1105" y="178"/>
                  </a:lnTo>
                  <a:lnTo>
                    <a:pt x="1167" y="224"/>
                  </a:lnTo>
                  <a:lnTo>
                    <a:pt x="1226" y="277"/>
                  </a:lnTo>
                  <a:lnTo>
                    <a:pt x="1282" y="335"/>
                  </a:lnTo>
                  <a:lnTo>
                    <a:pt x="1337" y="400"/>
                  </a:lnTo>
                  <a:lnTo>
                    <a:pt x="1389" y="469"/>
                  </a:lnTo>
                  <a:lnTo>
                    <a:pt x="1353" y="526"/>
                  </a:lnTo>
                  <a:lnTo>
                    <a:pt x="1315" y="593"/>
                  </a:lnTo>
                  <a:lnTo>
                    <a:pt x="1276" y="667"/>
                  </a:lnTo>
                  <a:lnTo>
                    <a:pt x="1235" y="747"/>
                  </a:lnTo>
                  <a:lnTo>
                    <a:pt x="1193" y="837"/>
                  </a:lnTo>
                  <a:lnTo>
                    <a:pt x="1149" y="933"/>
                  </a:lnTo>
                  <a:lnTo>
                    <a:pt x="1104" y="1037"/>
                  </a:lnTo>
                  <a:lnTo>
                    <a:pt x="1082" y="992"/>
                  </a:lnTo>
                  <a:lnTo>
                    <a:pt x="1061" y="952"/>
                  </a:lnTo>
                  <a:lnTo>
                    <a:pt x="1043" y="917"/>
                  </a:lnTo>
                  <a:lnTo>
                    <a:pt x="1026" y="885"/>
                  </a:lnTo>
                  <a:lnTo>
                    <a:pt x="1003" y="846"/>
                  </a:lnTo>
                  <a:lnTo>
                    <a:pt x="975" y="802"/>
                  </a:lnTo>
                  <a:lnTo>
                    <a:pt x="942" y="754"/>
                  </a:lnTo>
                  <a:lnTo>
                    <a:pt x="907" y="708"/>
                  </a:lnTo>
                  <a:lnTo>
                    <a:pt x="872" y="668"/>
                  </a:lnTo>
                  <a:lnTo>
                    <a:pt x="835" y="636"/>
                  </a:lnTo>
                  <a:lnTo>
                    <a:pt x="798" y="609"/>
                  </a:lnTo>
                  <a:lnTo>
                    <a:pt x="754" y="584"/>
                  </a:lnTo>
                  <a:lnTo>
                    <a:pt x="704" y="563"/>
                  </a:lnTo>
                  <a:lnTo>
                    <a:pt x="664" y="550"/>
                  </a:lnTo>
                  <a:lnTo>
                    <a:pt x="623" y="540"/>
                  </a:lnTo>
                  <a:lnTo>
                    <a:pt x="579" y="534"/>
                  </a:lnTo>
                  <a:lnTo>
                    <a:pt x="535" y="533"/>
                  </a:lnTo>
                  <a:lnTo>
                    <a:pt x="67" y="533"/>
                  </a:lnTo>
                  <a:lnTo>
                    <a:pt x="49" y="531"/>
                  </a:lnTo>
                  <a:lnTo>
                    <a:pt x="33" y="524"/>
                  </a:lnTo>
                  <a:lnTo>
                    <a:pt x="19" y="514"/>
                  </a:lnTo>
                  <a:lnTo>
                    <a:pt x="8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95363" y="2954338"/>
              <a:ext cx="868363" cy="596900"/>
            </a:xfrm>
            <a:custGeom>
              <a:avLst/>
              <a:gdLst>
                <a:gd name="T0" fmla="*/ 306 w 2188"/>
                <a:gd name="T1" fmla="*/ 45 h 1503"/>
                <a:gd name="T2" fmla="*/ 344 w 2188"/>
                <a:gd name="T3" fmla="*/ 120 h 1503"/>
                <a:gd name="T4" fmla="*/ 384 w 2188"/>
                <a:gd name="T5" fmla="*/ 191 h 1503"/>
                <a:gd name="T6" fmla="*/ 445 w 2188"/>
                <a:gd name="T7" fmla="*/ 283 h 1503"/>
                <a:gd name="T8" fmla="*/ 517 w 2188"/>
                <a:gd name="T9" fmla="*/ 369 h 1503"/>
                <a:gd name="T10" fmla="*/ 590 w 2188"/>
                <a:gd name="T11" fmla="*/ 428 h 1503"/>
                <a:gd name="T12" fmla="*/ 683 w 2188"/>
                <a:gd name="T13" fmla="*/ 474 h 1503"/>
                <a:gd name="T14" fmla="*/ 765 w 2188"/>
                <a:gd name="T15" fmla="*/ 497 h 1503"/>
                <a:gd name="T16" fmla="*/ 854 w 2188"/>
                <a:gd name="T17" fmla="*/ 504 h 1503"/>
                <a:gd name="T18" fmla="*/ 1387 w 2188"/>
                <a:gd name="T19" fmla="*/ 104 h 1503"/>
                <a:gd name="T20" fmla="*/ 1396 w 2188"/>
                <a:gd name="T21" fmla="*/ 70 h 1503"/>
                <a:gd name="T22" fmla="*/ 1420 w 2188"/>
                <a:gd name="T23" fmla="*/ 46 h 1503"/>
                <a:gd name="T24" fmla="*/ 1454 w 2188"/>
                <a:gd name="T25" fmla="*/ 38 h 1503"/>
                <a:gd name="T26" fmla="*/ 1488 w 2188"/>
                <a:gd name="T27" fmla="*/ 47 h 1503"/>
                <a:gd name="T28" fmla="*/ 2170 w 2188"/>
                <a:gd name="T29" fmla="*/ 722 h 1503"/>
                <a:gd name="T30" fmla="*/ 2187 w 2188"/>
                <a:gd name="T31" fmla="*/ 752 h 1503"/>
                <a:gd name="T32" fmla="*/ 2187 w 2188"/>
                <a:gd name="T33" fmla="*/ 789 h 1503"/>
                <a:gd name="T34" fmla="*/ 2170 w 2188"/>
                <a:gd name="T35" fmla="*/ 818 h 1503"/>
                <a:gd name="T36" fmla="*/ 1489 w 2188"/>
                <a:gd name="T37" fmla="*/ 1494 h 1503"/>
                <a:gd name="T38" fmla="*/ 1454 w 2188"/>
                <a:gd name="T39" fmla="*/ 1503 h 1503"/>
                <a:gd name="T40" fmla="*/ 1421 w 2188"/>
                <a:gd name="T41" fmla="*/ 1494 h 1503"/>
                <a:gd name="T42" fmla="*/ 1396 w 2188"/>
                <a:gd name="T43" fmla="*/ 1469 h 1503"/>
                <a:gd name="T44" fmla="*/ 1387 w 2188"/>
                <a:gd name="T45" fmla="*/ 1437 h 1503"/>
                <a:gd name="T46" fmla="*/ 1352 w 2188"/>
                <a:gd name="T47" fmla="*/ 1037 h 1503"/>
                <a:gd name="T48" fmla="*/ 1263 w 2188"/>
                <a:gd name="T49" fmla="*/ 1037 h 1503"/>
                <a:gd name="T50" fmla="*/ 1158 w 2188"/>
                <a:gd name="T51" fmla="*/ 1038 h 1503"/>
                <a:gd name="T52" fmla="*/ 1074 w 2188"/>
                <a:gd name="T53" fmla="*/ 1039 h 1503"/>
                <a:gd name="T54" fmla="*/ 998 w 2188"/>
                <a:gd name="T55" fmla="*/ 1040 h 1503"/>
                <a:gd name="T56" fmla="*/ 889 w 2188"/>
                <a:gd name="T57" fmla="*/ 1038 h 1503"/>
                <a:gd name="T58" fmla="*/ 805 w 2188"/>
                <a:gd name="T59" fmla="*/ 1033 h 1503"/>
                <a:gd name="T60" fmla="*/ 741 w 2188"/>
                <a:gd name="T61" fmla="*/ 1028 h 1503"/>
                <a:gd name="T62" fmla="*/ 657 w 2188"/>
                <a:gd name="T63" fmla="*/ 1014 h 1503"/>
                <a:gd name="T64" fmla="*/ 557 w 2188"/>
                <a:gd name="T65" fmla="*/ 995 h 1503"/>
                <a:gd name="T66" fmla="*/ 476 w 2188"/>
                <a:gd name="T67" fmla="*/ 967 h 1503"/>
                <a:gd name="T68" fmla="*/ 399 w 2188"/>
                <a:gd name="T69" fmla="*/ 930 h 1503"/>
                <a:gd name="T70" fmla="*/ 310 w 2188"/>
                <a:gd name="T71" fmla="*/ 883 h 1503"/>
                <a:gd name="T72" fmla="*/ 232 w 2188"/>
                <a:gd name="T73" fmla="*/ 824 h 1503"/>
                <a:gd name="T74" fmla="*/ 157 w 2188"/>
                <a:gd name="T75" fmla="*/ 754 h 1503"/>
                <a:gd name="T76" fmla="*/ 77 w 2188"/>
                <a:gd name="T77" fmla="*/ 669 h 1503"/>
                <a:gd name="T78" fmla="*/ 0 w 2188"/>
                <a:gd name="T79" fmla="*/ 568 h 1503"/>
                <a:gd name="T80" fmla="*/ 74 w 2188"/>
                <a:gd name="T81" fmla="*/ 444 h 1503"/>
                <a:gd name="T82" fmla="*/ 153 w 2188"/>
                <a:gd name="T83" fmla="*/ 289 h 1503"/>
                <a:gd name="T84" fmla="*/ 239 w 2188"/>
                <a:gd name="T85" fmla="*/ 104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8" h="1503">
                  <a:moveTo>
                    <a:pt x="284" y="0"/>
                  </a:moveTo>
                  <a:lnTo>
                    <a:pt x="306" y="45"/>
                  </a:lnTo>
                  <a:lnTo>
                    <a:pt x="326" y="85"/>
                  </a:lnTo>
                  <a:lnTo>
                    <a:pt x="344" y="120"/>
                  </a:lnTo>
                  <a:lnTo>
                    <a:pt x="361" y="152"/>
                  </a:lnTo>
                  <a:lnTo>
                    <a:pt x="384" y="191"/>
                  </a:lnTo>
                  <a:lnTo>
                    <a:pt x="412" y="235"/>
                  </a:lnTo>
                  <a:lnTo>
                    <a:pt x="445" y="283"/>
                  </a:lnTo>
                  <a:lnTo>
                    <a:pt x="481" y="329"/>
                  </a:lnTo>
                  <a:lnTo>
                    <a:pt x="517" y="369"/>
                  </a:lnTo>
                  <a:lnTo>
                    <a:pt x="552" y="401"/>
                  </a:lnTo>
                  <a:lnTo>
                    <a:pt x="590" y="428"/>
                  </a:lnTo>
                  <a:lnTo>
                    <a:pt x="634" y="453"/>
                  </a:lnTo>
                  <a:lnTo>
                    <a:pt x="683" y="474"/>
                  </a:lnTo>
                  <a:lnTo>
                    <a:pt x="723" y="487"/>
                  </a:lnTo>
                  <a:lnTo>
                    <a:pt x="765" y="497"/>
                  </a:lnTo>
                  <a:lnTo>
                    <a:pt x="808" y="502"/>
                  </a:lnTo>
                  <a:lnTo>
                    <a:pt x="854" y="504"/>
                  </a:lnTo>
                  <a:lnTo>
                    <a:pt x="1387" y="504"/>
                  </a:lnTo>
                  <a:lnTo>
                    <a:pt x="1387" y="104"/>
                  </a:lnTo>
                  <a:lnTo>
                    <a:pt x="1389" y="86"/>
                  </a:lnTo>
                  <a:lnTo>
                    <a:pt x="1396" y="70"/>
                  </a:lnTo>
                  <a:lnTo>
                    <a:pt x="1406" y="56"/>
                  </a:lnTo>
                  <a:lnTo>
                    <a:pt x="1420" y="46"/>
                  </a:lnTo>
                  <a:lnTo>
                    <a:pt x="1436" y="39"/>
                  </a:lnTo>
                  <a:lnTo>
                    <a:pt x="1454" y="38"/>
                  </a:lnTo>
                  <a:lnTo>
                    <a:pt x="1471" y="41"/>
                  </a:lnTo>
                  <a:lnTo>
                    <a:pt x="1488" y="47"/>
                  </a:lnTo>
                  <a:lnTo>
                    <a:pt x="1504" y="59"/>
                  </a:lnTo>
                  <a:lnTo>
                    <a:pt x="2170" y="722"/>
                  </a:lnTo>
                  <a:lnTo>
                    <a:pt x="2180" y="736"/>
                  </a:lnTo>
                  <a:lnTo>
                    <a:pt x="2187" y="752"/>
                  </a:lnTo>
                  <a:lnTo>
                    <a:pt x="2188" y="771"/>
                  </a:lnTo>
                  <a:lnTo>
                    <a:pt x="2187" y="789"/>
                  </a:lnTo>
                  <a:lnTo>
                    <a:pt x="2180" y="805"/>
                  </a:lnTo>
                  <a:lnTo>
                    <a:pt x="2170" y="818"/>
                  </a:lnTo>
                  <a:lnTo>
                    <a:pt x="1503" y="1484"/>
                  </a:lnTo>
                  <a:lnTo>
                    <a:pt x="1489" y="1494"/>
                  </a:lnTo>
                  <a:lnTo>
                    <a:pt x="1472" y="1501"/>
                  </a:lnTo>
                  <a:lnTo>
                    <a:pt x="1454" y="1503"/>
                  </a:lnTo>
                  <a:lnTo>
                    <a:pt x="1437" y="1501"/>
                  </a:lnTo>
                  <a:lnTo>
                    <a:pt x="1421" y="1494"/>
                  </a:lnTo>
                  <a:lnTo>
                    <a:pt x="1408" y="1483"/>
                  </a:lnTo>
                  <a:lnTo>
                    <a:pt x="1396" y="1469"/>
                  </a:lnTo>
                  <a:lnTo>
                    <a:pt x="1389" y="1453"/>
                  </a:lnTo>
                  <a:lnTo>
                    <a:pt x="1387" y="1437"/>
                  </a:lnTo>
                  <a:lnTo>
                    <a:pt x="1387" y="1037"/>
                  </a:lnTo>
                  <a:lnTo>
                    <a:pt x="1352" y="1037"/>
                  </a:lnTo>
                  <a:lnTo>
                    <a:pt x="1310" y="1037"/>
                  </a:lnTo>
                  <a:lnTo>
                    <a:pt x="1263" y="1037"/>
                  </a:lnTo>
                  <a:lnTo>
                    <a:pt x="1210" y="1038"/>
                  </a:lnTo>
                  <a:lnTo>
                    <a:pt x="1158" y="1038"/>
                  </a:lnTo>
                  <a:lnTo>
                    <a:pt x="1112" y="1039"/>
                  </a:lnTo>
                  <a:lnTo>
                    <a:pt x="1074" y="1039"/>
                  </a:lnTo>
                  <a:lnTo>
                    <a:pt x="1041" y="1040"/>
                  </a:lnTo>
                  <a:lnTo>
                    <a:pt x="998" y="1040"/>
                  </a:lnTo>
                  <a:lnTo>
                    <a:pt x="948" y="1039"/>
                  </a:lnTo>
                  <a:lnTo>
                    <a:pt x="889" y="1038"/>
                  </a:lnTo>
                  <a:lnTo>
                    <a:pt x="845" y="1036"/>
                  </a:lnTo>
                  <a:lnTo>
                    <a:pt x="805" y="1033"/>
                  </a:lnTo>
                  <a:lnTo>
                    <a:pt x="771" y="1031"/>
                  </a:lnTo>
                  <a:lnTo>
                    <a:pt x="741" y="1028"/>
                  </a:lnTo>
                  <a:lnTo>
                    <a:pt x="702" y="1022"/>
                  </a:lnTo>
                  <a:lnTo>
                    <a:pt x="657" y="1014"/>
                  </a:lnTo>
                  <a:lnTo>
                    <a:pt x="607" y="1005"/>
                  </a:lnTo>
                  <a:lnTo>
                    <a:pt x="557" y="995"/>
                  </a:lnTo>
                  <a:lnTo>
                    <a:pt x="513" y="981"/>
                  </a:lnTo>
                  <a:lnTo>
                    <a:pt x="476" y="967"/>
                  </a:lnTo>
                  <a:lnTo>
                    <a:pt x="439" y="950"/>
                  </a:lnTo>
                  <a:lnTo>
                    <a:pt x="399" y="930"/>
                  </a:lnTo>
                  <a:lnTo>
                    <a:pt x="354" y="908"/>
                  </a:lnTo>
                  <a:lnTo>
                    <a:pt x="310" y="883"/>
                  </a:lnTo>
                  <a:lnTo>
                    <a:pt x="269" y="855"/>
                  </a:lnTo>
                  <a:lnTo>
                    <a:pt x="232" y="824"/>
                  </a:lnTo>
                  <a:lnTo>
                    <a:pt x="194" y="791"/>
                  </a:lnTo>
                  <a:lnTo>
                    <a:pt x="157" y="754"/>
                  </a:lnTo>
                  <a:lnTo>
                    <a:pt x="117" y="713"/>
                  </a:lnTo>
                  <a:lnTo>
                    <a:pt x="77" y="669"/>
                  </a:lnTo>
                  <a:lnTo>
                    <a:pt x="38" y="620"/>
                  </a:lnTo>
                  <a:lnTo>
                    <a:pt x="0" y="568"/>
                  </a:lnTo>
                  <a:lnTo>
                    <a:pt x="37" y="509"/>
                  </a:lnTo>
                  <a:lnTo>
                    <a:pt x="74" y="444"/>
                  </a:lnTo>
                  <a:lnTo>
                    <a:pt x="113" y="369"/>
                  </a:lnTo>
                  <a:lnTo>
                    <a:pt x="153" y="289"/>
                  </a:lnTo>
                  <a:lnTo>
                    <a:pt x="195" y="199"/>
                  </a:lnTo>
                  <a:lnTo>
                    <a:pt x="239" y="10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8684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22312" y="4723070"/>
            <a:ext cx="10744200" cy="1612414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Marketing Strategy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6370194" y="1788239"/>
            <a:ext cx="2207644" cy="2891287"/>
            <a:chOff x="3579812" y="2036560"/>
            <a:chExt cx="2207644" cy="2891287"/>
          </a:xfrm>
        </p:grpSpPr>
        <p:sp>
          <p:nvSpPr>
            <p:cNvPr id="17" name="Arc 16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2752" y="1788239"/>
            <a:ext cx="2207644" cy="2891287"/>
            <a:chOff x="3579812" y="2036560"/>
            <a:chExt cx="2207644" cy="2891287"/>
          </a:xfrm>
        </p:grpSpPr>
        <p:sp>
          <p:nvSpPr>
            <p:cNvPr id="13" name="Arc 12"/>
            <p:cNvSpPr/>
            <p:nvPr/>
          </p:nvSpPr>
          <p:spPr>
            <a:xfrm>
              <a:off x="3579812" y="2720203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c 13"/>
            <p:cNvSpPr/>
            <p:nvPr/>
          </p:nvSpPr>
          <p:spPr>
            <a:xfrm rot="10800000" flipH="1">
              <a:off x="3579812" y="2036560"/>
              <a:ext cx="2207644" cy="2207644"/>
            </a:xfrm>
            <a:prstGeom prst="arc">
              <a:avLst>
                <a:gd name="adj1" fmla="val 16200000"/>
                <a:gd name="adj2" fmla="val 1916320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/>
          <p:cNvSpPr/>
          <p:nvPr/>
        </p:nvSpPr>
        <p:spPr>
          <a:xfrm>
            <a:off x="4420894" y="1547424"/>
            <a:ext cx="3372916" cy="337291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267835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2595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35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69682" y="2236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9272" y="2998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58032" y="3760094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3363" y="1266347"/>
            <a:ext cx="2133600" cy="47157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11" name="Oval 10"/>
          <p:cNvSpPr/>
          <p:nvPr/>
        </p:nvSpPr>
        <p:spPr>
          <a:xfrm>
            <a:off x="5317885" y="2444415"/>
            <a:ext cx="1578934" cy="15789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84543" y="3035478"/>
            <a:ext cx="10438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Strategy</a:t>
            </a: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955887" y="3167092"/>
            <a:ext cx="154952" cy="133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7103864" y="3167092"/>
            <a:ext cx="154952" cy="13358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5966583" y="1999959"/>
            <a:ext cx="255658" cy="227768"/>
            <a:chOff x="379413" y="2228851"/>
            <a:chExt cx="1484313" cy="1322387"/>
          </a:xfrm>
          <a:solidFill>
            <a:schemeClr val="accent3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79413" y="2228851"/>
              <a:ext cx="1484313" cy="1136650"/>
            </a:xfrm>
            <a:custGeom>
              <a:avLst/>
              <a:gdLst>
                <a:gd name="T0" fmla="*/ 3038 w 3738"/>
                <a:gd name="T1" fmla="*/ 9 h 2864"/>
                <a:gd name="T2" fmla="*/ 3730 w 3738"/>
                <a:gd name="T3" fmla="*/ 698 h 2864"/>
                <a:gd name="T4" fmla="*/ 3737 w 3738"/>
                <a:gd name="T5" fmla="*/ 751 h 2864"/>
                <a:gd name="T6" fmla="*/ 3053 w 3738"/>
                <a:gd name="T7" fmla="*/ 1446 h 2864"/>
                <a:gd name="T8" fmla="*/ 3004 w 3738"/>
                <a:gd name="T9" fmla="*/ 1466 h 2864"/>
                <a:gd name="T10" fmla="*/ 2958 w 3738"/>
                <a:gd name="T11" fmla="*/ 1445 h 2864"/>
                <a:gd name="T12" fmla="*/ 2937 w 3738"/>
                <a:gd name="T13" fmla="*/ 1399 h 2864"/>
                <a:gd name="T14" fmla="*/ 2355 w 3738"/>
                <a:gd name="T15" fmla="*/ 1000 h 2864"/>
                <a:gd name="T16" fmla="*/ 2222 w 3738"/>
                <a:gd name="T17" fmla="*/ 1030 h 2864"/>
                <a:gd name="T18" fmla="*/ 2111 w 3738"/>
                <a:gd name="T19" fmla="*/ 1094 h 2864"/>
                <a:gd name="T20" fmla="*/ 2003 w 3738"/>
                <a:gd name="T21" fmla="*/ 1209 h 2864"/>
                <a:gd name="T22" fmla="*/ 1910 w 3738"/>
                <a:gd name="T23" fmla="*/ 1352 h 2864"/>
                <a:gd name="T24" fmla="*/ 1829 w 3738"/>
                <a:gd name="T25" fmla="*/ 1510 h 2864"/>
                <a:gd name="T26" fmla="*/ 1747 w 3738"/>
                <a:gd name="T27" fmla="*/ 1697 h 2864"/>
                <a:gd name="T28" fmla="*/ 1659 w 3738"/>
                <a:gd name="T29" fmla="*/ 1896 h 2864"/>
                <a:gd name="T30" fmla="*/ 1589 w 3738"/>
                <a:gd name="T31" fmla="*/ 2049 h 2864"/>
                <a:gd name="T32" fmla="*/ 1499 w 3738"/>
                <a:gd name="T33" fmla="*/ 2219 h 2864"/>
                <a:gd name="T34" fmla="*/ 1398 w 3738"/>
                <a:gd name="T35" fmla="*/ 2383 h 2864"/>
                <a:gd name="T36" fmla="*/ 1269 w 3738"/>
                <a:gd name="T37" fmla="*/ 2540 h 2864"/>
                <a:gd name="T38" fmla="*/ 1119 w 3738"/>
                <a:gd name="T39" fmla="*/ 2679 h 2864"/>
                <a:gd name="T40" fmla="*/ 974 w 3738"/>
                <a:gd name="T41" fmla="*/ 2768 h 2864"/>
                <a:gd name="T42" fmla="*/ 801 w 3738"/>
                <a:gd name="T43" fmla="*/ 2830 h 2864"/>
                <a:gd name="T44" fmla="*/ 604 w 3738"/>
                <a:gd name="T45" fmla="*/ 2862 h 2864"/>
                <a:gd name="T46" fmla="*/ 49 w 3738"/>
                <a:gd name="T47" fmla="*/ 2862 h 2864"/>
                <a:gd name="T48" fmla="*/ 8 w 3738"/>
                <a:gd name="T49" fmla="*/ 2831 h 2864"/>
                <a:gd name="T50" fmla="*/ 0 w 3738"/>
                <a:gd name="T51" fmla="*/ 2397 h 2864"/>
                <a:gd name="T52" fmla="*/ 19 w 3738"/>
                <a:gd name="T53" fmla="*/ 2350 h 2864"/>
                <a:gd name="T54" fmla="*/ 67 w 3738"/>
                <a:gd name="T55" fmla="*/ 2331 h 2864"/>
                <a:gd name="T56" fmla="*/ 630 w 3738"/>
                <a:gd name="T57" fmla="*/ 2323 h 2864"/>
                <a:gd name="T58" fmla="*/ 755 w 3738"/>
                <a:gd name="T59" fmla="*/ 2282 h 2864"/>
                <a:gd name="T60" fmla="*/ 859 w 3738"/>
                <a:gd name="T61" fmla="*/ 2206 h 2864"/>
                <a:gd name="T62" fmla="*/ 966 w 3738"/>
                <a:gd name="T63" fmla="*/ 2078 h 2864"/>
                <a:gd name="T64" fmla="*/ 1060 w 3738"/>
                <a:gd name="T65" fmla="*/ 1917 h 2864"/>
                <a:gd name="T66" fmla="*/ 1134 w 3738"/>
                <a:gd name="T67" fmla="*/ 1763 h 2864"/>
                <a:gd name="T68" fmla="*/ 1222 w 3738"/>
                <a:gd name="T69" fmla="*/ 1561 h 2864"/>
                <a:gd name="T70" fmla="*/ 1303 w 3738"/>
                <a:gd name="T71" fmla="*/ 1380 h 2864"/>
                <a:gd name="T72" fmla="*/ 1375 w 3738"/>
                <a:gd name="T73" fmla="*/ 1228 h 2864"/>
                <a:gd name="T74" fmla="*/ 1473 w 3738"/>
                <a:gd name="T75" fmla="*/ 1051 h 2864"/>
                <a:gd name="T76" fmla="*/ 1572 w 3738"/>
                <a:gd name="T77" fmla="*/ 903 h 2864"/>
                <a:gd name="T78" fmla="*/ 1726 w 3738"/>
                <a:gd name="T79" fmla="*/ 731 h 2864"/>
                <a:gd name="T80" fmla="*/ 1866 w 3738"/>
                <a:gd name="T81" fmla="*/ 617 h 2864"/>
                <a:gd name="T82" fmla="*/ 2018 w 3738"/>
                <a:gd name="T83" fmla="*/ 540 h 2864"/>
                <a:gd name="T84" fmla="*/ 2201 w 3738"/>
                <a:gd name="T85" fmla="*/ 485 h 2864"/>
                <a:gd name="T86" fmla="*/ 2404 w 3738"/>
                <a:gd name="T87" fmla="*/ 466 h 2864"/>
                <a:gd name="T88" fmla="*/ 2939 w 3738"/>
                <a:gd name="T89" fmla="*/ 48 h 2864"/>
                <a:gd name="T90" fmla="*/ 2970 w 3738"/>
                <a:gd name="T91" fmla="*/ 9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8" h="2864">
                  <a:moveTo>
                    <a:pt x="3004" y="0"/>
                  </a:moveTo>
                  <a:lnTo>
                    <a:pt x="3021" y="2"/>
                  </a:lnTo>
                  <a:lnTo>
                    <a:pt x="3038" y="9"/>
                  </a:lnTo>
                  <a:lnTo>
                    <a:pt x="3054" y="21"/>
                  </a:lnTo>
                  <a:lnTo>
                    <a:pt x="3720" y="684"/>
                  </a:lnTo>
                  <a:lnTo>
                    <a:pt x="3730" y="698"/>
                  </a:lnTo>
                  <a:lnTo>
                    <a:pt x="3737" y="714"/>
                  </a:lnTo>
                  <a:lnTo>
                    <a:pt x="3738" y="732"/>
                  </a:lnTo>
                  <a:lnTo>
                    <a:pt x="3737" y="751"/>
                  </a:lnTo>
                  <a:lnTo>
                    <a:pt x="3730" y="767"/>
                  </a:lnTo>
                  <a:lnTo>
                    <a:pt x="3720" y="781"/>
                  </a:lnTo>
                  <a:lnTo>
                    <a:pt x="3053" y="1446"/>
                  </a:lnTo>
                  <a:lnTo>
                    <a:pt x="3038" y="1457"/>
                  </a:lnTo>
                  <a:lnTo>
                    <a:pt x="3022" y="1463"/>
                  </a:lnTo>
                  <a:lnTo>
                    <a:pt x="3004" y="1466"/>
                  </a:lnTo>
                  <a:lnTo>
                    <a:pt x="2987" y="1463"/>
                  </a:lnTo>
                  <a:lnTo>
                    <a:pt x="2971" y="1457"/>
                  </a:lnTo>
                  <a:lnTo>
                    <a:pt x="2958" y="1445"/>
                  </a:lnTo>
                  <a:lnTo>
                    <a:pt x="2946" y="1432"/>
                  </a:lnTo>
                  <a:lnTo>
                    <a:pt x="2939" y="1416"/>
                  </a:lnTo>
                  <a:lnTo>
                    <a:pt x="2937" y="1399"/>
                  </a:lnTo>
                  <a:lnTo>
                    <a:pt x="2937" y="999"/>
                  </a:lnTo>
                  <a:lnTo>
                    <a:pt x="2404" y="999"/>
                  </a:lnTo>
                  <a:lnTo>
                    <a:pt x="2355" y="1000"/>
                  </a:lnTo>
                  <a:lnTo>
                    <a:pt x="2308" y="1007"/>
                  </a:lnTo>
                  <a:lnTo>
                    <a:pt x="2264" y="1016"/>
                  </a:lnTo>
                  <a:lnTo>
                    <a:pt x="2222" y="1030"/>
                  </a:lnTo>
                  <a:lnTo>
                    <a:pt x="2182" y="1048"/>
                  </a:lnTo>
                  <a:lnTo>
                    <a:pt x="2145" y="1069"/>
                  </a:lnTo>
                  <a:lnTo>
                    <a:pt x="2111" y="1094"/>
                  </a:lnTo>
                  <a:lnTo>
                    <a:pt x="2078" y="1124"/>
                  </a:lnTo>
                  <a:lnTo>
                    <a:pt x="2038" y="1166"/>
                  </a:lnTo>
                  <a:lnTo>
                    <a:pt x="2003" y="1209"/>
                  </a:lnTo>
                  <a:lnTo>
                    <a:pt x="1971" y="1252"/>
                  </a:lnTo>
                  <a:lnTo>
                    <a:pt x="1942" y="1299"/>
                  </a:lnTo>
                  <a:lnTo>
                    <a:pt x="1910" y="1352"/>
                  </a:lnTo>
                  <a:lnTo>
                    <a:pt x="1878" y="1414"/>
                  </a:lnTo>
                  <a:lnTo>
                    <a:pt x="1854" y="1459"/>
                  </a:lnTo>
                  <a:lnTo>
                    <a:pt x="1829" y="1510"/>
                  </a:lnTo>
                  <a:lnTo>
                    <a:pt x="1803" y="1566"/>
                  </a:lnTo>
                  <a:lnTo>
                    <a:pt x="1776" y="1629"/>
                  </a:lnTo>
                  <a:lnTo>
                    <a:pt x="1747" y="1697"/>
                  </a:lnTo>
                  <a:lnTo>
                    <a:pt x="1715" y="1769"/>
                  </a:lnTo>
                  <a:lnTo>
                    <a:pt x="1686" y="1835"/>
                  </a:lnTo>
                  <a:lnTo>
                    <a:pt x="1659" y="1896"/>
                  </a:lnTo>
                  <a:lnTo>
                    <a:pt x="1634" y="1950"/>
                  </a:lnTo>
                  <a:lnTo>
                    <a:pt x="1612" y="2000"/>
                  </a:lnTo>
                  <a:lnTo>
                    <a:pt x="1589" y="2049"/>
                  </a:lnTo>
                  <a:lnTo>
                    <a:pt x="1563" y="2102"/>
                  </a:lnTo>
                  <a:lnTo>
                    <a:pt x="1532" y="2159"/>
                  </a:lnTo>
                  <a:lnTo>
                    <a:pt x="1499" y="2219"/>
                  </a:lnTo>
                  <a:lnTo>
                    <a:pt x="1464" y="2279"/>
                  </a:lnTo>
                  <a:lnTo>
                    <a:pt x="1431" y="2333"/>
                  </a:lnTo>
                  <a:lnTo>
                    <a:pt x="1398" y="2383"/>
                  </a:lnTo>
                  <a:lnTo>
                    <a:pt x="1365" y="2427"/>
                  </a:lnTo>
                  <a:lnTo>
                    <a:pt x="1320" y="2482"/>
                  </a:lnTo>
                  <a:lnTo>
                    <a:pt x="1269" y="2540"/>
                  </a:lnTo>
                  <a:lnTo>
                    <a:pt x="1211" y="2599"/>
                  </a:lnTo>
                  <a:lnTo>
                    <a:pt x="1166" y="2642"/>
                  </a:lnTo>
                  <a:lnTo>
                    <a:pt x="1119" y="2679"/>
                  </a:lnTo>
                  <a:lnTo>
                    <a:pt x="1071" y="2713"/>
                  </a:lnTo>
                  <a:lnTo>
                    <a:pt x="1024" y="2742"/>
                  </a:lnTo>
                  <a:lnTo>
                    <a:pt x="974" y="2768"/>
                  </a:lnTo>
                  <a:lnTo>
                    <a:pt x="919" y="2790"/>
                  </a:lnTo>
                  <a:lnTo>
                    <a:pt x="863" y="2811"/>
                  </a:lnTo>
                  <a:lnTo>
                    <a:pt x="801" y="2830"/>
                  </a:lnTo>
                  <a:lnTo>
                    <a:pt x="738" y="2845"/>
                  </a:lnTo>
                  <a:lnTo>
                    <a:pt x="672" y="2855"/>
                  </a:lnTo>
                  <a:lnTo>
                    <a:pt x="604" y="2862"/>
                  </a:lnTo>
                  <a:lnTo>
                    <a:pt x="535" y="2864"/>
                  </a:lnTo>
                  <a:lnTo>
                    <a:pt x="67" y="2864"/>
                  </a:lnTo>
                  <a:lnTo>
                    <a:pt x="49" y="2862"/>
                  </a:lnTo>
                  <a:lnTo>
                    <a:pt x="33" y="2856"/>
                  </a:lnTo>
                  <a:lnTo>
                    <a:pt x="19" y="2845"/>
                  </a:lnTo>
                  <a:lnTo>
                    <a:pt x="8" y="2831"/>
                  </a:lnTo>
                  <a:lnTo>
                    <a:pt x="2" y="2815"/>
                  </a:lnTo>
                  <a:lnTo>
                    <a:pt x="0" y="2797"/>
                  </a:lnTo>
                  <a:lnTo>
                    <a:pt x="0" y="2397"/>
                  </a:lnTo>
                  <a:lnTo>
                    <a:pt x="2" y="2379"/>
                  </a:lnTo>
                  <a:lnTo>
                    <a:pt x="8" y="2363"/>
                  </a:lnTo>
                  <a:lnTo>
                    <a:pt x="19" y="2350"/>
                  </a:lnTo>
                  <a:lnTo>
                    <a:pt x="33" y="2340"/>
                  </a:lnTo>
                  <a:lnTo>
                    <a:pt x="49" y="2333"/>
                  </a:lnTo>
                  <a:lnTo>
                    <a:pt x="67" y="2331"/>
                  </a:lnTo>
                  <a:lnTo>
                    <a:pt x="535" y="2331"/>
                  </a:lnTo>
                  <a:lnTo>
                    <a:pt x="583" y="2329"/>
                  </a:lnTo>
                  <a:lnTo>
                    <a:pt x="630" y="2323"/>
                  </a:lnTo>
                  <a:lnTo>
                    <a:pt x="674" y="2314"/>
                  </a:lnTo>
                  <a:lnTo>
                    <a:pt x="716" y="2300"/>
                  </a:lnTo>
                  <a:lnTo>
                    <a:pt x="755" y="2282"/>
                  </a:lnTo>
                  <a:lnTo>
                    <a:pt x="792" y="2260"/>
                  </a:lnTo>
                  <a:lnTo>
                    <a:pt x="827" y="2236"/>
                  </a:lnTo>
                  <a:lnTo>
                    <a:pt x="859" y="2206"/>
                  </a:lnTo>
                  <a:lnTo>
                    <a:pt x="899" y="2164"/>
                  </a:lnTo>
                  <a:lnTo>
                    <a:pt x="935" y="2121"/>
                  </a:lnTo>
                  <a:lnTo>
                    <a:pt x="966" y="2078"/>
                  </a:lnTo>
                  <a:lnTo>
                    <a:pt x="996" y="2031"/>
                  </a:lnTo>
                  <a:lnTo>
                    <a:pt x="1027" y="1977"/>
                  </a:lnTo>
                  <a:lnTo>
                    <a:pt x="1060" y="1917"/>
                  </a:lnTo>
                  <a:lnTo>
                    <a:pt x="1083" y="1871"/>
                  </a:lnTo>
                  <a:lnTo>
                    <a:pt x="1108" y="1820"/>
                  </a:lnTo>
                  <a:lnTo>
                    <a:pt x="1134" y="1763"/>
                  </a:lnTo>
                  <a:lnTo>
                    <a:pt x="1162" y="1701"/>
                  </a:lnTo>
                  <a:lnTo>
                    <a:pt x="1192" y="1633"/>
                  </a:lnTo>
                  <a:lnTo>
                    <a:pt x="1222" y="1561"/>
                  </a:lnTo>
                  <a:lnTo>
                    <a:pt x="1252" y="1495"/>
                  </a:lnTo>
                  <a:lnTo>
                    <a:pt x="1279" y="1434"/>
                  </a:lnTo>
                  <a:lnTo>
                    <a:pt x="1303" y="1380"/>
                  </a:lnTo>
                  <a:lnTo>
                    <a:pt x="1326" y="1330"/>
                  </a:lnTo>
                  <a:lnTo>
                    <a:pt x="1349" y="1281"/>
                  </a:lnTo>
                  <a:lnTo>
                    <a:pt x="1375" y="1228"/>
                  </a:lnTo>
                  <a:lnTo>
                    <a:pt x="1405" y="1171"/>
                  </a:lnTo>
                  <a:lnTo>
                    <a:pt x="1439" y="1111"/>
                  </a:lnTo>
                  <a:lnTo>
                    <a:pt x="1473" y="1051"/>
                  </a:lnTo>
                  <a:lnTo>
                    <a:pt x="1507" y="997"/>
                  </a:lnTo>
                  <a:lnTo>
                    <a:pt x="1540" y="947"/>
                  </a:lnTo>
                  <a:lnTo>
                    <a:pt x="1572" y="903"/>
                  </a:lnTo>
                  <a:lnTo>
                    <a:pt x="1617" y="847"/>
                  </a:lnTo>
                  <a:lnTo>
                    <a:pt x="1669" y="790"/>
                  </a:lnTo>
                  <a:lnTo>
                    <a:pt x="1726" y="731"/>
                  </a:lnTo>
                  <a:lnTo>
                    <a:pt x="1773" y="688"/>
                  </a:lnTo>
                  <a:lnTo>
                    <a:pt x="1819" y="650"/>
                  </a:lnTo>
                  <a:lnTo>
                    <a:pt x="1866" y="617"/>
                  </a:lnTo>
                  <a:lnTo>
                    <a:pt x="1915" y="588"/>
                  </a:lnTo>
                  <a:lnTo>
                    <a:pt x="1964" y="562"/>
                  </a:lnTo>
                  <a:lnTo>
                    <a:pt x="2018" y="540"/>
                  </a:lnTo>
                  <a:lnTo>
                    <a:pt x="2076" y="519"/>
                  </a:lnTo>
                  <a:lnTo>
                    <a:pt x="2136" y="500"/>
                  </a:lnTo>
                  <a:lnTo>
                    <a:pt x="2201" y="485"/>
                  </a:lnTo>
                  <a:lnTo>
                    <a:pt x="2266" y="475"/>
                  </a:lnTo>
                  <a:lnTo>
                    <a:pt x="2333" y="468"/>
                  </a:lnTo>
                  <a:lnTo>
                    <a:pt x="2404" y="466"/>
                  </a:lnTo>
                  <a:lnTo>
                    <a:pt x="2937" y="466"/>
                  </a:lnTo>
                  <a:lnTo>
                    <a:pt x="2937" y="66"/>
                  </a:lnTo>
                  <a:lnTo>
                    <a:pt x="2939" y="48"/>
                  </a:lnTo>
                  <a:lnTo>
                    <a:pt x="2946" y="32"/>
                  </a:lnTo>
                  <a:lnTo>
                    <a:pt x="2956" y="19"/>
                  </a:lnTo>
                  <a:lnTo>
                    <a:pt x="2970" y="9"/>
                  </a:lnTo>
                  <a:lnTo>
                    <a:pt x="2986" y="2"/>
                  </a:lnTo>
                  <a:lnTo>
                    <a:pt x="30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79413" y="2414588"/>
              <a:ext cx="550863" cy="411163"/>
            </a:xfrm>
            <a:custGeom>
              <a:avLst/>
              <a:gdLst>
                <a:gd name="T0" fmla="*/ 67 w 1389"/>
                <a:gd name="T1" fmla="*/ 0 h 1037"/>
                <a:gd name="T2" fmla="*/ 535 w 1389"/>
                <a:gd name="T3" fmla="*/ 0 h 1037"/>
                <a:gd name="T4" fmla="*/ 613 w 1389"/>
                <a:gd name="T5" fmla="*/ 3 h 1037"/>
                <a:gd name="T6" fmla="*/ 690 w 1389"/>
                <a:gd name="T7" fmla="*/ 11 h 1037"/>
                <a:gd name="T8" fmla="*/ 765 w 1389"/>
                <a:gd name="T9" fmla="*/ 25 h 1037"/>
                <a:gd name="T10" fmla="*/ 838 w 1389"/>
                <a:gd name="T11" fmla="*/ 44 h 1037"/>
                <a:gd name="T12" fmla="*/ 908 w 1389"/>
                <a:gd name="T13" fmla="*/ 69 h 1037"/>
                <a:gd name="T14" fmla="*/ 976 w 1389"/>
                <a:gd name="T15" fmla="*/ 100 h 1037"/>
                <a:gd name="T16" fmla="*/ 1042 w 1389"/>
                <a:gd name="T17" fmla="*/ 136 h 1037"/>
                <a:gd name="T18" fmla="*/ 1105 w 1389"/>
                <a:gd name="T19" fmla="*/ 178 h 1037"/>
                <a:gd name="T20" fmla="*/ 1167 w 1389"/>
                <a:gd name="T21" fmla="*/ 224 h 1037"/>
                <a:gd name="T22" fmla="*/ 1226 w 1389"/>
                <a:gd name="T23" fmla="*/ 277 h 1037"/>
                <a:gd name="T24" fmla="*/ 1282 w 1389"/>
                <a:gd name="T25" fmla="*/ 335 h 1037"/>
                <a:gd name="T26" fmla="*/ 1337 w 1389"/>
                <a:gd name="T27" fmla="*/ 400 h 1037"/>
                <a:gd name="T28" fmla="*/ 1389 w 1389"/>
                <a:gd name="T29" fmla="*/ 469 h 1037"/>
                <a:gd name="T30" fmla="*/ 1353 w 1389"/>
                <a:gd name="T31" fmla="*/ 526 h 1037"/>
                <a:gd name="T32" fmla="*/ 1315 w 1389"/>
                <a:gd name="T33" fmla="*/ 593 h 1037"/>
                <a:gd name="T34" fmla="*/ 1276 w 1389"/>
                <a:gd name="T35" fmla="*/ 667 h 1037"/>
                <a:gd name="T36" fmla="*/ 1235 w 1389"/>
                <a:gd name="T37" fmla="*/ 747 h 1037"/>
                <a:gd name="T38" fmla="*/ 1193 w 1389"/>
                <a:gd name="T39" fmla="*/ 837 h 1037"/>
                <a:gd name="T40" fmla="*/ 1149 w 1389"/>
                <a:gd name="T41" fmla="*/ 933 h 1037"/>
                <a:gd name="T42" fmla="*/ 1104 w 1389"/>
                <a:gd name="T43" fmla="*/ 1037 h 1037"/>
                <a:gd name="T44" fmla="*/ 1082 w 1389"/>
                <a:gd name="T45" fmla="*/ 992 h 1037"/>
                <a:gd name="T46" fmla="*/ 1061 w 1389"/>
                <a:gd name="T47" fmla="*/ 952 h 1037"/>
                <a:gd name="T48" fmla="*/ 1043 w 1389"/>
                <a:gd name="T49" fmla="*/ 917 h 1037"/>
                <a:gd name="T50" fmla="*/ 1026 w 1389"/>
                <a:gd name="T51" fmla="*/ 885 h 1037"/>
                <a:gd name="T52" fmla="*/ 1003 w 1389"/>
                <a:gd name="T53" fmla="*/ 846 h 1037"/>
                <a:gd name="T54" fmla="*/ 975 w 1389"/>
                <a:gd name="T55" fmla="*/ 802 h 1037"/>
                <a:gd name="T56" fmla="*/ 942 w 1389"/>
                <a:gd name="T57" fmla="*/ 754 h 1037"/>
                <a:gd name="T58" fmla="*/ 907 w 1389"/>
                <a:gd name="T59" fmla="*/ 708 h 1037"/>
                <a:gd name="T60" fmla="*/ 872 w 1389"/>
                <a:gd name="T61" fmla="*/ 668 h 1037"/>
                <a:gd name="T62" fmla="*/ 835 w 1389"/>
                <a:gd name="T63" fmla="*/ 636 h 1037"/>
                <a:gd name="T64" fmla="*/ 798 w 1389"/>
                <a:gd name="T65" fmla="*/ 609 h 1037"/>
                <a:gd name="T66" fmla="*/ 754 w 1389"/>
                <a:gd name="T67" fmla="*/ 584 h 1037"/>
                <a:gd name="T68" fmla="*/ 704 w 1389"/>
                <a:gd name="T69" fmla="*/ 563 h 1037"/>
                <a:gd name="T70" fmla="*/ 664 w 1389"/>
                <a:gd name="T71" fmla="*/ 550 h 1037"/>
                <a:gd name="T72" fmla="*/ 623 w 1389"/>
                <a:gd name="T73" fmla="*/ 540 h 1037"/>
                <a:gd name="T74" fmla="*/ 579 w 1389"/>
                <a:gd name="T75" fmla="*/ 534 h 1037"/>
                <a:gd name="T76" fmla="*/ 535 w 1389"/>
                <a:gd name="T77" fmla="*/ 533 h 1037"/>
                <a:gd name="T78" fmla="*/ 67 w 1389"/>
                <a:gd name="T79" fmla="*/ 533 h 1037"/>
                <a:gd name="T80" fmla="*/ 49 w 1389"/>
                <a:gd name="T81" fmla="*/ 531 h 1037"/>
                <a:gd name="T82" fmla="*/ 33 w 1389"/>
                <a:gd name="T83" fmla="*/ 524 h 1037"/>
                <a:gd name="T84" fmla="*/ 19 w 1389"/>
                <a:gd name="T85" fmla="*/ 514 h 1037"/>
                <a:gd name="T86" fmla="*/ 8 w 1389"/>
                <a:gd name="T87" fmla="*/ 500 h 1037"/>
                <a:gd name="T88" fmla="*/ 2 w 1389"/>
                <a:gd name="T89" fmla="*/ 485 h 1037"/>
                <a:gd name="T90" fmla="*/ 0 w 1389"/>
                <a:gd name="T91" fmla="*/ 466 h 1037"/>
                <a:gd name="T92" fmla="*/ 0 w 1389"/>
                <a:gd name="T93" fmla="*/ 67 h 1037"/>
                <a:gd name="T94" fmla="*/ 2 w 1389"/>
                <a:gd name="T95" fmla="*/ 49 h 1037"/>
                <a:gd name="T96" fmla="*/ 8 w 1389"/>
                <a:gd name="T97" fmla="*/ 33 h 1037"/>
                <a:gd name="T98" fmla="*/ 19 w 1389"/>
                <a:gd name="T99" fmla="*/ 19 h 1037"/>
                <a:gd name="T100" fmla="*/ 33 w 1389"/>
                <a:gd name="T101" fmla="*/ 9 h 1037"/>
                <a:gd name="T102" fmla="*/ 49 w 1389"/>
                <a:gd name="T103" fmla="*/ 2 h 1037"/>
                <a:gd name="T104" fmla="*/ 67 w 1389"/>
                <a:gd name="T105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9" h="1037">
                  <a:moveTo>
                    <a:pt x="67" y="0"/>
                  </a:moveTo>
                  <a:lnTo>
                    <a:pt x="535" y="0"/>
                  </a:lnTo>
                  <a:lnTo>
                    <a:pt x="613" y="3"/>
                  </a:lnTo>
                  <a:lnTo>
                    <a:pt x="690" y="11"/>
                  </a:lnTo>
                  <a:lnTo>
                    <a:pt x="765" y="25"/>
                  </a:lnTo>
                  <a:lnTo>
                    <a:pt x="838" y="44"/>
                  </a:lnTo>
                  <a:lnTo>
                    <a:pt x="908" y="69"/>
                  </a:lnTo>
                  <a:lnTo>
                    <a:pt x="976" y="100"/>
                  </a:lnTo>
                  <a:lnTo>
                    <a:pt x="1042" y="136"/>
                  </a:lnTo>
                  <a:lnTo>
                    <a:pt x="1105" y="178"/>
                  </a:lnTo>
                  <a:lnTo>
                    <a:pt x="1167" y="224"/>
                  </a:lnTo>
                  <a:lnTo>
                    <a:pt x="1226" y="277"/>
                  </a:lnTo>
                  <a:lnTo>
                    <a:pt x="1282" y="335"/>
                  </a:lnTo>
                  <a:lnTo>
                    <a:pt x="1337" y="400"/>
                  </a:lnTo>
                  <a:lnTo>
                    <a:pt x="1389" y="469"/>
                  </a:lnTo>
                  <a:lnTo>
                    <a:pt x="1353" y="526"/>
                  </a:lnTo>
                  <a:lnTo>
                    <a:pt x="1315" y="593"/>
                  </a:lnTo>
                  <a:lnTo>
                    <a:pt x="1276" y="667"/>
                  </a:lnTo>
                  <a:lnTo>
                    <a:pt x="1235" y="747"/>
                  </a:lnTo>
                  <a:lnTo>
                    <a:pt x="1193" y="837"/>
                  </a:lnTo>
                  <a:lnTo>
                    <a:pt x="1149" y="933"/>
                  </a:lnTo>
                  <a:lnTo>
                    <a:pt x="1104" y="1037"/>
                  </a:lnTo>
                  <a:lnTo>
                    <a:pt x="1082" y="992"/>
                  </a:lnTo>
                  <a:lnTo>
                    <a:pt x="1061" y="952"/>
                  </a:lnTo>
                  <a:lnTo>
                    <a:pt x="1043" y="917"/>
                  </a:lnTo>
                  <a:lnTo>
                    <a:pt x="1026" y="885"/>
                  </a:lnTo>
                  <a:lnTo>
                    <a:pt x="1003" y="846"/>
                  </a:lnTo>
                  <a:lnTo>
                    <a:pt x="975" y="802"/>
                  </a:lnTo>
                  <a:lnTo>
                    <a:pt x="942" y="754"/>
                  </a:lnTo>
                  <a:lnTo>
                    <a:pt x="907" y="708"/>
                  </a:lnTo>
                  <a:lnTo>
                    <a:pt x="872" y="668"/>
                  </a:lnTo>
                  <a:lnTo>
                    <a:pt x="835" y="636"/>
                  </a:lnTo>
                  <a:lnTo>
                    <a:pt x="798" y="609"/>
                  </a:lnTo>
                  <a:lnTo>
                    <a:pt x="754" y="584"/>
                  </a:lnTo>
                  <a:lnTo>
                    <a:pt x="704" y="563"/>
                  </a:lnTo>
                  <a:lnTo>
                    <a:pt x="664" y="550"/>
                  </a:lnTo>
                  <a:lnTo>
                    <a:pt x="623" y="540"/>
                  </a:lnTo>
                  <a:lnTo>
                    <a:pt x="579" y="534"/>
                  </a:lnTo>
                  <a:lnTo>
                    <a:pt x="535" y="533"/>
                  </a:lnTo>
                  <a:lnTo>
                    <a:pt x="67" y="533"/>
                  </a:lnTo>
                  <a:lnTo>
                    <a:pt x="49" y="531"/>
                  </a:lnTo>
                  <a:lnTo>
                    <a:pt x="33" y="524"/>
                  </a:lnTo>
                  <a:lnTo>
                    <a:pt x="19" y="514"/>
                  </a:lnTo>
                  <a:lnTo>
                    <a:pt x="8" y="500"/>
                  </a:lnTo>
                  <a:lnTo>
                    <a:pt x="2" y="485"/>
                  </a:lnTo>
                  <a:lnTo>
                    <a:pt x="0" y="466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95363" y="2954338"/>
              <a:ext cx="868363" cy="596900"/>
            </a:xfrm>
            <a:custGeom>
              <a:avLst/>
              <a:gdLst>
                <a:gd name="T0" fmla="*/ 306 w 2188"/>
                <a:gd name="T1" fmla="*/ 45 h 1503"/>
                <a:gd name="T2" fmla="*/ 344 w 2188"/>
                <a:gd name="T3" fmla="*/ 120 h 1503"/>
                <a:gd name="T4" fmla="*/ 384 w 2188"/>
                <a:gd name="T5" fmla="*/ 191 h 1503"/>
                <a:gd name="T6" fmla="*/ 445 w 2188"/>
                <a:gd name="T7" fmla="*/ 283 h 1503"/>
                <a:gd name="T8" fmla="*/ 517 w 2188"/>
                <a:gd name="T9" fmla="*/ 369 h 1503"/>
                <a:gd name="T10" fmla="*/ 590 w 2188"/>
                <a:gd name="T11" fmla="*/ 428 h 1503"/>
                <a:gd name="T12" fmla="*/ 683 w 2188"/>
                <a:gd name="T13" fmla="*/ 474 h 1503"/>
                <a:gd name="T14" fmla="*/ 765 w 2188"/>
                <a:gd name="T15" fmla="*/ 497 h 1503"/>
                <a:gd name="T16" fmla="*/ 854 w 2188"/>
                <a:gd name="T17" fmla="*/ 504 h 1503"/>
                <a:gd name="T18" fmla="*/ 1387 w 2188"/>
                <a:gd name="T19" fmla="*/ 104 h 1503"/>
                <a:gd name="T20" fmla="*/ 1396 w 2188"/>
                <a:gd name="T21" fmla="*/ 70 h 1503"/>
                <a:gd name="T22" fmla="*/ 1420 w 2188"/>
                <a:gd name="T23" fmla="*/ 46 h 1503"/>
                <a:gd name="T24" fmla="*/ 1454 w 2188"/>
                <a:gd name="T25" fmla="*/ 38 h 1503"/>
                <a:gd name="T26" fmla="*/ 1488 w 2188"/>
                <a:gd name="T27" fmla="*/ 47 h 1503"/>
                <a:gd name="T28" fmla="*/ 2170 w 2188"/>
                <a:gd name="T29" fmla="*/ 722 h 1503"/>
                <a:gd name="T30" fmla="*/ 2187 w 2188"/>
                <a:gd name="T31" fmla="*/ 752 h 1503"/>
                <a:gd name="T32" fmla="*/ 2187 w 2188"/>
                <a:gd name="T33" fmla="*/ 789 h 1503"/>
                <a:gd name="T34" fmla="*/ 2170 w 2188"/>
                <a:gd name="T35" fmla="*/ 818 h 1503"/>
                <a:gd name="T36" fmla="*/ 1489 w 2188"/>
                <a:gd name="T37" fmla="*/ 1494 h 1503"/>
                <a:gd name="T38" fmla="*/ 1454 w 2188"/>
                <a:gd name="T39" fmla="*/ 1503 h 1503"/>
                <a:gd name="T40" fmla="*/ 1421 w 2188"/>
                <a:gd name="T41" fmla="*/ 1494 h 1503"/>
                <a:gd name="T42" fmla="*/ 1396 w 2188"/>
                <a:gd name="T43" fmla="*/ 1469 h 1503"/>
                <a:gd name="T44" fmla="*/ 1387 w 2188"/>
                <a:gd name="T45" fmla="*/ 1437 h 1503"/>
                <a:gd name="T46" fmla="*/ 1352 w 2188"/>
                <a:gd name="T47" fmla="*/ 1037 h 1503"/>
                <a:gd name="T48" fmla="*/ 1263 w 2188"/>
                <a:gd name="T49" fmla="*/ 1037 h 1503"/>
                <a:gd name="T50" fmla="*/ 1158 w 2188"/>
                <a:gd name="T51" fmla="*/ 1038 h 1503"/>
                <a:gd name="T52" fmla="*/ 1074 w 2188"/>
                <a:gd name="T53" fmla="*/ 1039 h 1503"/>
                <a:gd name="T54" fmla="*/ 998 w 2188"/>
                <a:gd name="T55" fmla="*/ 1040 h 1503"/>
                <a:gd name="T56" fmla="*/ 889 w 2188"/>
                <a:gd name="T57" fmla="*/ 1038 h 1503"/>
                <a:gd name="T58" fmla="*/ 805 w 2188"/>
                <a:gd name="T59" fmla="*/ 1033 h 1503"/>
                <a:gd name="T60" fmla="*/ 741 w 2188"/>
                <a:gd name="T61" fmla="*/ 1028 h 1503"/>
                <a:gd name="T62" fmla="*/ 657 w 2188"/>
                <a:gd name="T63" fmla="*/ 1014 h 1503"/>
                <a:gd name="T64" fmla="*/ 557 w 2188"/>
                <a:gd name="T65" fmla="*/ 995 h 1503"/>
                <a:gd name="T66" fmla="*/ 476 w 2188"/>
                <a:gd name="T67" fmla="*/ 967 h 1503"/>
                <a:gd name="T68" fmla="*/ 399 w 2188"/>
                <a:gd name="T69" fmla="*/ 930 h 1503"/>
                <a:gd name="T70" fmla="*/ 310 w 2188"/>
                <a:gd name="T71" fmla="*/ 883 h 1503"/>
                <a:gd name="T72" fmla="*/ 232 w 2188"/>
                <a:gd name="T73" fmla="*/ 824 h 1503"/>
                <a:gd name="T74" fmla="*/ 157 w 2188"/>
                <a:gd name="T75" fmla="*/ 754 h 1503"/>
                <a:gd name="T76" fmla="*/ 77 w 2188"/>
                <a:gd name="T77" fmla="*/ 669 h 1503"/>
                <a:gd name="T78" fmla="*/ 0 w 2188"/>
                <a:gd name="T79" fmla="*/ 568 h 1503"/>
                <a:gd name="T80" fmla="*/ 74 w 2188"/>
                <a:gd name="T81" fmla="*/ 444 h 1503"/>
                <a:gd name="T82" fmla="*/ 153 w 2188"/>
                <a:gd name="T83" fmla="*/ 289 h 1503"/>
                <a:gd name="T84" fmla="*/ 239 w 2188"/>
                <a:gd name="T85" fmla="*/ 104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88" h="1503">
                  <a:moveTo>
                    <a:pt x="284" y="0"/>
                  </a:moveTo>
                  <a:lnTo>
                    <a:pt x="306" y="45"/>
                  </a:lnTo>
                  <a:lnTo>
                    <a:pt x="326" y="85"/>
                  </a:lnTo>
                  <a:lnTo>
                    <a:pt x="344" y="120"/>
                  </a:lnTo>
                  <a:lnTo>
                    <a:pt x="361" y="152"/>
                  </a:lnTo>
                  <a:lnTo>
                    <a:pt x="384" y="191"/>
                  </a:lnTo>
                  <a:lnTo>
                    <a:pt x="412" y="235"/>
                  </a:lnTo>
                  <a:lnTo>
                    <a:pt x="445" y="283"/>
                  </a:lnTo>
                  <a:lnTo>
                    <a:pt x="481" y="329"/>
                  </a:lnTo>
                  <a:lnTo>
                    <a:pt x="517" y="369"/>
                  </a:lnTo>
                  <a:lnTo>
                    <a:pt x="552" y="401"/>
                  </a:lnTo>
                  <a:lnTo>
                    <a:pt x="590" y="428"/>
                  </a:lnTo>
                  <a:lnTo>
                    <a:pt x="634" y="453"/>
                  </a:lnTo>
                  <a:lnTo>
                    <a:pt x="683" y="474"/>
                  </a:lnTo>
                  <a:lnTo>
                    <a:pt x="723" y="487"/>
                  </a:lnTo>
                  <a:lnTo>
                    <a:pt x="765" y="497"/>
                  </a:lnTo>
                  <a:lnTo>
                    <a:pt x="808" y="502"/>
                  </a:lnTo>
                  <a:lnTo>
                    <a:pt x="854" y="504"/>
                  </a:lnTo>
                  <a:lnTo>
                    <a:pt x="1387" y="504"/>
                  </a:lnTo>
                  <a:lnTo>
                    <a:pt x="1387" y="104"/>
                  </a:lnTo>
                  <a:lnTo>
                    <a:pt x="1389" y="86"/>
                  </a:lnTo>
                  <a:lnTo>
                    <a:pt x="1396" y="70"/>
                  </a:lnTo>
                  <a:lnTo>
                    <a:pt x="1406" y="56"/>
                  </a:lnTo>
                  <a:lnTo>
                    <a:pt x="1420" y="46"/>
                  </a:lnTo>
                  <a:lnTo>
                    <a:pt x="1436" y="39"/>
                  </a:lnTo>
                  <a:lnTo>
                    <a:pt x="1454" y="38"/>
                  </a:lnTo>
                  <a:lnTo>
                    <a:pt x="1471" y="41"/>
                  </a:lnTo>
                  <a:lnTo>
                    <a:pt x="1488" y="47"/>
                  </a:lnTo>
                  <a:lnTo>
                    <a:pt x="1504" y="59"/>
                  </a:lnTo>
                  <a:lnTo>
                    <a:pt x="2170" y="722"/>
                  </a:lnTo>
                  <a:lnTo>
                    <a:pt x="2180" y="736"/>
                  </a:lnTo>
                  <a:lnTo>
                    <a:pt x="2187" y="752"/>
                  </a:lnTo>
                  <a:lnTo>
                    <a:pt x="2188" y="771"/>
                  </a:lnTo>
                  <a:lnTo>
                    <a:pt x="2187" y="789"/>
                  </a:lnTo>
                  <a:lnTo>
                    <a:pt x="2180" y="805"/>
                  </a:lnTo>
                  <a:lnTo>
                    <a:pt x="2170" y="818"/>
                  </a:lnTo>
                  <a:lnTo>
                    <a:pt x="1503" y="1484"/>
                  </a:lnTo>
                  <a:lnTo>
                    <a:pt x="1489" y="1494"/>
                  </a:lnTo>
                  <a:lnTo>
                    <a:pt x="1472" y="1501"/>
                  </a:lnTo>
                  <a:lnTo>
                    <a:pt x="1454" y="1503"/>
                  </a:lnTo>
                  <a:lnTo>
                    <a:pt x="1437" y="1501"/>
                  </a:lnTo>
                  <a:lnTo>
                    <a:pt x="1421" y="1494"/>
                  </a:lnTo>
                  <a:lnTo>
                    <a:pt x="1408" y="1483"/>
                  </a:lnTo>
                  <a:lnTo>
                    <a:pt x="1396" y="1469"/>
                  </a:lnTo>
                  <a:lnTo>
                    <a:pt x="1389" y="1453"/>
                  </a:lnTo>
                  <a:lnTo>
                    <a:pt x="1387" y="1437"/>
                  </a:lnTo>
                  <a:lnTo>
                    <a:pt x="1387" y="1037"/>
                  </a:lnTo>
                  <a:lnTo>
                    <a:pt x="1352" y="1037"/>
                  </a:lnTo>
                  <a:lnTo>
                    <a:pt x="1310" y="1037"/>
                  </a:lnTo>
                  <a:lnTo>
                    <a:pt x="1263" y="1037"/>
                  </a:lnTo>
                  <a:lnTo>
                    <a:pt x="1210" y="1038"/>
                  </a:lnTo>
                  <a:lnTo>
                    <a:pt x="1158" y="1038"/>
                  </a:lnTo>
                  <a:lnTo>
                    <a:pt x="1112" y="1039"/>
                  </a:lnTo>
                  <a:lnTo>
                    <a:pt x="1074" y="1039"/>
                  </a:lnTo>
                  <a:lnTo>
                    <a:pt x="1041" y="1040"/>
                  </a:lnTo>
                  <a:lnTo>
                    <a:pt x="998" y="1040"/>
                  </a:lnTo>
                  <a:lnTo>
                    <a:pt x="948" y="1039"/>
                  </a:lnTo>
                  <a:lnTo>
                    <a:pt x="889" y="1038"/>
                  </a:lnTo>
                  <a:lnTo>
                    <a:pt x="845" y="1036"/>
                  </a:lnTo>
                  <a:lnTo>
                    <a:pt x="805" y="1033"/>
                  </a:lnTo>
                  <a:lnTo>
                    <a:pt x="771" y="1031"/>
                  </a:lnTo>
                  <a:lnTo>
                    <a:pt x="741" y="1028"/>
                  </a:lnTo>
                  <a:lnTo>
                    <a:pt x="702" y="1022"/>
                  </a:lnTo>
                  <a:lnTo>
                    <a:pt x="657" y="1014"/>
                  </a:lnTo>
                  <a:lnTo>
                    <a:pt x="607" y="1005"/>
                  </a:lnTo>
                  <a:lnTo>
                    <a:pt x="557" y="995"/>
                  </a:lnTo>
                  <a:lnTo>
                    <a:pt x="513" y="981"/>
                  </a:lnTo>
                  <a:lnTo>
                    <a:pt x="476" y="967"/>
                  </a:lnTo>
                  <a:lnTo>
                    <a:pt x="439" y="950"/>
                  </a:lnTo>
                  <a:lnTo>
                    <a:pt x="399" y="930"/>
                  </a:lnTo>
                  <a:lnTo>
                    <a:pt x="354" y="908"/>
                  </a:lnTo>
                  <a:lnTo>
                    <a:pt x="310" y="883"/>
                  </a:lnTo>
                  <a:lnTo>
                    <a:pt x="269" y="855"/>
                  </a:lnTo>
                  <a:lnTo>
                    <a:pt x="232" y="824"/>
                  </a:lnTo>
                  <a:lnTo>
                    <a:pt x="194" y="791"/>
                  </a:lnTo>
                  <a:lnTo>
                    <a:pt x="157" y="754"/>
                  </a:lnTo>
                  <a:lnTo>
                    <a:pt x="117" y="713"/>
                  </a:lnTo>
                  <a:lnTo>
                    <a:pt x="77" y="669"/>
                  </a:lnTo>
                  <a:lnTo>
                    <a:pt x="38" y="620"/>
                  </a:lnTo>
                  <a:lnTo>
                    <a:pt x="0" y="568"/>
                  </a:lnTo>
                  <a:lnTo>
                    <a:pt x="37" y="509"/>
                  </a:lnTo>
                  <a:lnTo>
                    <a:pt x="74" y="444"/>
                  </a:lnTo>
                  <a:lnTo>
                    <a:pt x="113" y="369"/>
                  </a:lnTo>
                  <a:lnTo>
                    <a:pt x="153" y="289"/>
                  </a:lnTo>
                  <a:lnTo>
                    <a:pt x="195" y="199"/>
                  </a:lnTo>
                  <a:lnTo>
                    <a:pt x="239" y="10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04771" y="4963884"/>
            <a:ext cx="27759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8091" y="4963884"/>
            <a:ext cx="277596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  <a:p>
            <a:pPr marL="252000" indent="-252000">
              <a:lnSpc>
                <a:spcPct val="140000"/>
              </a:lnSpc>
              <a:buSzPct val="130000"/>
              <a:buBlip>
                <a:blip r:embed="rId2"/>
              </a:buBlip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69843" y="1140104"/>
            <a:ext cx="3633630" cy="1872405"/>
            <a:chOff x="2525952" y="1266347"/>
            <a:chExt cx="7136920" cy="3653993"/>
          </a:xfrm>
        </p:grpSpPr>
        <p:grpSp>
          <p:nvGrpSpPr>
            <p:cNvPr id="32" name="Group 31"/>
            <p:cNvGrpSpPr/>
            <p:nvPr/>
          </p:nvGrpSpPr>
          <p:grpSpPr>
            <a:xfrm flipH="1">
              <a:off x="6370194" y="1788239"/>
              <a:ext cx="2207644" cy="2891287"/>
              <a:chOff x="3579812" y="2036560"/>
              <a:chExt cx="2207644" cy="2891287"/>
            </a:xfrm>
          </p:grpSpPr>
          <p:sp>
            <p:nvSpPr>
              <p:cNvPr id="59" name="Arc 58"/>
              <p:cNvSpPr/>
              <p:nvPr/>
            </p:nvSpPr>
            <p:spPr>
              <a:xfrm>
                <a:off x="3579812" y="2720203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 flipH="1">
                <a:off x="3579812" y="2036560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592752" y="1788239"/>
              <a:ext cx="2207644" cy="2891287"/>
              <a:chOff x="3579812" y="2036560"/>
              <a:chExt cx="2207644" cy="2891287"/>
            </a:xfrm>
          </p:grpSpPr>
          <p:sp>
            <p:nvSpPr>
              <p:cNvPr id="57" name="Arc 56"/>
              <p:cNvSpPr/>
              <p:nvPr/>
            </p:nvSpPr>
            <p:spPr>
              <a:xfrm>
                <a:off x="3579812" y="2720203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 flipH="1">
                <a:off x="3579812" y="2036560"/>
                <a:ext cx="2207644" cy="2207644"/>
              </a:xfrm>
              <a:prstGeom prst="arc">
                <a:avLst>
                  <a:gd name="adj1" fmla="val 16200000"/>
                  <a:gd name="adj2" fmla="val 19163201"/>
                </a:avLst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4420894" y="1547424"/>
              <a:ext cx="3372916" cy="337291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78352" y="2236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25952" y="2998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678352" y="3760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69682" y="2236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529272" y="2998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58032" y="3760094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33363" y="1266347"/>
              <a:ext cx="2133600" cy="4715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Edit Text Here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317885" y="2444415"/>
              <a:ext cx="1578934" cy="157893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8664" y="2934850"/>
              <a:ext cx="1675636" cy="5705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Strategy</a:t>
              </a:r>
            </a:p>
          </p:txBody>
        </p:sp>
        <p:sp>
          <p:nvSpPr>
            <p:cNvPr id="51" name="Isosceles Triangle 19"/>
            <p:cNvSpPr/>
            <p:nvPr/>
          </p:nvSpPr>
          <p:spPr>
            <a:xfrm rot="16200000">
              <a:off x="4955887" y="3167092"/>
              <a:ext cx="154952" cy="1335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Isosceles Triangle 20"/>
            <p:cNvSpPr/>
            <p:nvPr/>
          </p:nvSpPr>
          <p:spPr>
            <a:xfrm rot="5400000" flipH="1">
              <a:off x="7103864" y="3167092"/>
              <a:ext cx="154952" cy="13358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/>
            <p:cNvGrpSpPr/>
            <p:nvPr/>
          </p:nvGrpSpPr>
          <p:grpSpPr>
            <a:xfrm rot="16200000">
              <a:off x="5966583" y="1999959"/>
              <a:ext cx="255658" cy="227768"/>
              <a:chOff x="379413" y="2228851"/>
              <a:chExt cx="1484313" cy="1322387"/>
            </a:xfrm>
            <a:solidFill>
              <a:schemeClr val="accent3"/>
            </a:solidFill>
          </p:grpSpPr>
          <p:sp>
            <p:nvSpPr>
              <p:cNvPr id="54" name="Freeform 6"/>
              <p:cNvSpPr>
                <a:spLocks/>
              </p:cNvSpPr>
              <p:nvPr/>
            </p:nvSpPr>
            <p:spPr bwMode="auto">
              <a:xfrm>
                <a:off x="379413" y="2228851"/>
                <a:ext cx="1484313" cy="1136650"/>
              </a:xfrm>
              <a:custGeom>
                <a:avLst/>
                <a:gdLst>
                  <a:gd name="T0" fmla="*/ 3038 w 3738"/>
                  <a:gd name="T1" fmla="*/ 9 h 2864"/>
                  <a:gd name="T2" fmla="*/ 3730 w 3738"/>
                  <a:gd name="T3" fmla="*/ 698 h 2864"/>
                  <a:gd name="T4" fmla="*/ 3737 w 3738"/>
                  <a:gd name="T5" fmla="*/ 751 h 2864"/>
                  <a:gd name="T6" fmla="*/ 3053 w 3738"/>
                  <a:gd name="T7" fmla="*/ 1446 h 2864"/>
                  <a:gd name="T8" fmla="*/ 3004 w 3738"/>
                  <a:gd name="T9" fmla="*/ 1466 h 2864"/>
                  <a:gd name="T10" fmla="*/ 2958 w 3738"/>
                  <a:gd name="T11" fmla="*/ 1445 h 2864"/>
                  <a:gd name="T12" fmla="*/ 2937 w 3738"/>
                  <a:gd name="T13" fmla="*/ 1399 h 2864"/>
                  <a:gd name="T14" fmla="*/ 2355 w 3738"/>
                  <a:gd name="T15" fmla="*/ 1000 h 2864"/>
                  <a:gd name="T16" fmla="*/ 2222 w 3738"/>
                  <a:gd name="T17" fmla="*/ 1030 h 2864"/>
                  <a:gd name="T18" fmla="*/ 2111 w 3738"/>
                  <a:gd name="T19" fmla="*/ 1094 h 2864"/>
                  <a:gd name="T20" fmla="*/ 2003 w 3738"/>
                  <a:gd name="T21" fmla="*/ 1209 h 2864"/>
                  <a:gd name="T22" fmla="*/ 1910 w 3738"/>
                  <a:gd name="T23" fmla="*/ 1352 h 2864"/>
                  <a:gd name="T24" fmla="*/ 1829 w 3738"/>
                  <a:gd name="T25" fmla="*/ 1510 h 2864"/>
                  <a:gd name="T26" fmla="*/ 1747 w 3738"/>
                  <a:gd name="T27" fmla="*/ 1697 h 2864"/>
                  <a:gd name="T28" fmla="*/ 1659 w 3738"/>
                  <a:gd name="T29" fmla="*/ 1896 h 2864"/>
                  <a:gd name="T30" fmla="*/ 1589 w 3738"/>
                  <a:gd name="T31" fmla="*/ 2049 h 2864"/>
                  <a:gd name="T32" fmla="*/ 1499 w 3738"/>
                  <a:gd name="T33" fmla="*/ 2219 h 2864"/>
                  <a:gd name="T34" fmla="*/ 1398 w 3738"/>
                  <a:gd name="T35" fmla="*/ 2383 h 2864"/>
                  <a:gd name="T36" fmla="*/ 1269 w 3738"/>
                  <a:gd name="T37" fmla="*/ 2540 h 2864"/>
                  <a:gd name="T38" fmla="*/ 1119 w 3738"/>
                  <a:gd name="T39" fmla="*/ 2679 h 2864"/>
                  <a:gd name="T40" fmla="*/ 974 w 3738"/>
                  <a:gd name="T41" fmla="*/ 2768 h 2864"/>
                  <a:gd name="T42" fmla="*/ 801 w 3738"/>
                  <a:gd name="T43" fmla="*/ 2830 h 2864"/>
                  <a:gd name="T44" fmla="*/ 604 w 3738"/>
                  <a:gd name="T45" fmla="*/ 2862 h 2864"/>
                  <a:gd name="T46" fmla="*/ 49 w 3738"/>
                  <a:gd name="T47" fmla="*/ 2862 h 2864"/>
                  <a:gd name="T48" fmla="*/ 8 w 3738"/>
                  <a:gd name="T49" fmla="*/ 2831 h 2864"/>
                  <a:gd name="T50" fmla="*/ 0 w 3738"/>
                  <a:gd name="T51" fmla="*/ 2397 h 2864"/>
                  <a:gd name="T52" fmla="*/ 19 w 3738"/>
                  <a:gd name="T53" fmla="*/ 2350 h 2864"/>
                  <a:gd name="T54" fmla="*/ 67 w 3738"/>
                  <a:gd name="T55" fmla="*/ 2331 h 2864"/>
                  <a:gd name="T56" fmla="*/ 630 w 3738"/>
                  <a:gd name="T57" fmla="*/ 2323 h 2864"/>
                  <a:gd name="T58" fmla="*/ 755 w 3738"/>
                  <a:gd name="T59" fmla="*/ 2282 h 2864"/>
                  <a:gd name="T60" fmla="*/ 859 w 3738"/>
                  <a:gd name="T61" fmla="*/ 2206 h 2864"/>
                  <a:gd name="T62" fmla="*/ 966 w 3738"/>
                  <a:gd name="T63" fmla="*/ 2078 h 2864"/>
                  <a:gd name="T64" fmla="*/ 1060 w 3738"/>
                  <a:gd name="T65" fmla="*/ 1917 h 2864"/>
                  <a:gd name="T66" fmla="*/ 1134 w 3738"/>
                  <a:gd name="T67" fmla="*/ 1763 h 2864"/>
                  <a:gd name="T68" fmla="*/ 1222 w 3738"/>
                  <a:gd name="T69" fmla="*/ 1561 h 2864"/>
                  <a:gd name="T70" fmla="*/ 1303 w 3738"/>
                  <a:gd name="T71" fmla="*/ 1380 h 2864"/>
                  <a:gd name="T72" fmla="*/ 1375 w 3738"/>
                  <a:gd name="T73" fmla="*/ 1228 h 2864"/>
                  <a:gd name="T74" fmla="*/ 1473 w 3738"/>
                  <a:gd name="T75" fmla="*/ 1051 h 2864"/>
                  <a:gd name="T76" fmla="*/ 1572 w 3738"/>
                  <a:gd name="T77" fmla="*/ 903 h 2864"/>
                  <a:gd name="T78" fmla="*/ 1726 w 3738"/>
                  <a:gd name="T79" fmla="*/ 731 h 2864"/>
                  <a:gd name="T80" fmla="*/ 1866 w 3738"/>
                  <a:gd name="T81" fmla="*/ 617 h 2864"/>
                  <a:gd name="T82" fmla="*/ 2018 w 3738"/>
                  <a:gd name="T83" fmla="*/ 540 h 2864"/>
                  <a:gd name="T84" fmla="*/ 2201 w 3738"/>
                  <a:gd name="T85" fmla="*/ 485 h 2864"/>
                  <a:gd name="T86" fmla="*/ 2404 w 3738"/>
                  <a:gd name="T87" fmla="*/ 466 h 2864"/>
                  <a:gd name="T88" fmla="*/ 2939 w 3738"/>
                  <a:gd name="T89" fmla="*/ 48 h 2864"/>
                  <a:gd name="T90" fmla="*/ 2970 w 3738"/>
                  <a:gd name="T91" fmla="*/ 9 h 2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8" h="2864">
                    <a:moveTo>
                      <a:pt x="3004" y="0"/>
                    </a:moveTo>
                    <a:lnTo>
                      <a:pt x="3021" y="2"/>
                    </a:lnTo>
                    <a:lnTo>
                      <a:pt x="3038" y="9"/>
                    </a:lnTo>
                    <a:lnTo>
                      <a:pt x="3054" y="21"/>
                    </a:lnTo>
                    <a:lnTo>
                      <a:pt x="3720" y="684"/>
                    </a:lnTo>
                    <a:lnTo>
                      <a:pt x="3730" y="698"/>
                    </a:lnTo>
                    <a:lnTo>
                      <a:pt x="3737" y="714"/>
                    </a:lnTo>
                    <a:lnTo>
                      <a:pt x="3738" y="732"/>
                    </a:lnTo>
                    <a:lnTo>
                      <a:pt x="3737" y="751"/>
                    </a:lnTo>
                    <a:lnTo>
                      <a:pt x="3730" y="767"/>
                    </a:lnTo>
                    <a:lnTo>
                      <a:pt x="3720" y="781"/>
                    </a:lnTo>
                    <a:lnTo>
                      <a:pt x="3053" y="1446"/>
                    </a:lnTo>
                    <a:lnTo>
                      <a:pt x="3038" y="1457"/>
                    </a:lnTo>
                    <a:lnTo>
                      <a:pt x="3022" y="1463"/>
                    </a:lnTo>
                    <a:lnTo>
                      <a:pt x="3004" y="1466"/>
                    </a:lnTo>
                    <a:lnTo>
                      <a:pt x="2987" y="1463"/>
                    </a:lnTo>
                    <a:lnTo>
                      <a:pt x="2971" y="1457"/>
                    </a:lnTo>
                    <a:lnTo>
                      <a:pt x="2958" y="1445"/>
                    </a:lnTo>
                    <a:lnTo>
                      <a:pt x="2946" y="1432"/>
                    </a:lnTo>
                    <a:lnTo>
                      <a:pt x="2939" y="1416"/>
                    </a:lnTo>
                    <a:lnTo>
                      <a:pt x="2937" y="1399"/>
                    </a:lnTo>
                    <a:lnTo>
                      <a:pt x="2937" y="999"/>
                    </a:lnTo>
                    <a:lnTo>
                      <a:pt x="2404" y="999"/>
                    </a:lnTo>
                    <a:lnTo>
                      <a:pt x="2355" y="1000"/>
                    </a:lnTo>
                    <a:lnTo>
                      <a:pt x="2308" y="1007"/>
                    </a:lnTo>
                    <a:lnTo>
                      <a:pt x="2264" y="1016"/>
                    </a:lnTo>
                    <a:lnTo>
                      <a:pt x="2222" y="1030"/>
                    </a:lnTo>
                    <a:lnTo>
                      <a:pt x="2182" y="1048"/>
                    </a:lnTo>
                    <a:lnTo>
                      <a:pt x="2145" y="1069"/>
                    </a:lnTo>
                    <a:lnTo>
                      <a:pt x="2111" y="1094"/>
                    </a:lnTo>
                    <a:lnTo>
                      <a:pt x="2078" y="1124"/>
                    </a:lnTo>
                    <a:lnTo>
                      <a:pt x="2038" y="1166"/>
                    </a:lnTo>
                    <a:lnTo>
                      <a:pt x="2003" y="1209"/>
                    </a:lnTo>
                    <a:lnTo>
                      <a:pt x="1971" y="1252"/>
                    </a:lnTo>
                    <a:lnTo>
                      <a:pt x="1942" y="1299"/>
                    </a:lnTo>
                    <a:lnTo>
                      <a:pt x="1910" y="1352"/>
                    </a:lnTo>
                    <a:lnTo>
                      <a:pt x="1878" y="1414"/>
                    </a:lnTo>
                    <a:lnTo>
                      <a:pt x="1854" y="1459"/>
                    </a:lnTo>
                    <a:lnTo>
                      <a:pt x="1829" y="1510"/>
                    </a:lnTo>
                    <a:lnTo>
                      <a:pt x="1803" y="1566"/>
                    </a:lnTo>
                    <a:lnTo>
                      <a:pt x="1776" y="1629"/>
                    </a:lnTo>
                    <a:lnTo>
                      <a:pt x="1747" y="1697"/>
                    </a:lnTo>
                    <a:lnTo>
                      <a:pt x="1715" y="1769"/>
                    </a:lnTo>
                    <a:lnTo>
                      <a:pt x="1686" y="1835"/>
                    </a:lnTo>
                    <a:lnTo>
                      <a:pt x="1659" y="1896"/>
                    </a:lnTo>
                    <a:lnTo>
                      <a:pt x="1634" y="1950"/>
                    </a:lnTo>
                    <a:lnTo>
                      <a:pt x="1612" y="2000"/>
                    </a:lnTo>
                    <a:lnTo>
                      <a:pt x="1589" y="2049"/>
                    </a:lnTo>
                    <a:lnTo>
                      <a:pt x="1563" y="2102"/>
                    </a:lnTo>
                    <a:lnTo>
                      <a:pt x="1532" y="2159"/>
                    </a:lnTo>
                    <a:lnTo>
                      <a:pt x="1499" y="2219"/>
                    </a:lnTo>
                    <a:lnTo>
                      <a:pt x="1464" y="2279"/>
                    </a:lnTo>
                    <a:lnTo>
                      <a:pt x="1431" y="2333"/>
                    </a:lnTo>
                    <a:lnTo>
                      <a:pt x="1398" y="2383"/>
                    </a:lnTo>
                    <a:lnTo>
                      <a:pt x="1365" y="2427"/>
                    </a:lnTo>
                    <a:lnTo>
                      <a:pt x="1320" y="2482"/>
                    </a:lnTo>
                    <a:lnTo>
                      <a:pt x="1269" y="2540"/>
                    </a:lnTo>
                    <a:lnTo>
                      <a:pt x="1211" y="2599"/>
                    </a:lnTo>
                    <a:lnTo>
                      <a:pt x="1166" y="2642"/>
                    </a:lnTo>
                    <a:lnTo>
                      <a:pt x="1119" y="2679"/>
                    </a:lnTo>
                    <a:lnTo>
                      <a:pt x="1071" y="2713"/>
                    </a:lnTo>
                    <a:lnTo>
                      <a:pt x="1024" y="2742"/>
                    </a:lnTo>
                    <a:lnTo>
                      <a:pt x="974" y="2768"/>
                    </a:lnTo>
                    <a:lnTo>
                      <a:pt x="919" y="2790"/>
                    </a:lnTo>
                    <a:lnTo>
                      <a:pt x="863" y="2811"/>
                    </a:lnTo>
                    <a:lnTo>
                      <a:pt x="801" y="2830"/>
                    </a:lnTo>
                    <a:lnTo>
                      <a:pt x="738" y="2845"/>
                    </a:lnTo>
                    <a:lnTo>
                      <a:pt x="672" y="2855"/>
                    </a:lnTo>
                    <a:lnTo>
                      <a:pt x="604" y="2862"/>
                    </a:lnTo>
                    <a:lnTo>
                      <a:pt x="535" y="2864"/>
                    </a:lnTo>
                    <a:lnTo>
                      <a:pt x="67" y="2864"/>
                    </a:lnTo>
                    <a:lnTo>
                      <a:pt x="49" y="2862"/>
                    </a:lnTo>
                    <a:lnTo>
                      <a:pt x="33" y="2856"/>
                    </a:lnTo>
                    <a:lnTo>
                      <a:pt x="19" y="2845"/>
                    </a:lnTo>
                    <a:lnTo>
                      <a:pt x="8" y="2831"/>
                    </a:lnTo>
                    <a:lnTo>
                      <a:pt x="2" y="2815"/>
                    </a:lnTo>
                    <a:lnTo>
                      <a:pt x="0" y="2797"/>
                    </a:lnTo>
                    <a:lnTo>
                      <a:pt x="0" y="2397"/>
                    </a:lnTo>
                    <a:lnTo>
                      <a:pt x="2" y="2379"/>
                    </a:lnTo>
                    <a:lnTo>
                      <a:pt x="8" y="2363"/>
                    </a:lnTo>
                    <a:lnTo>
                      <a:pt x="19" y="2350"/>
                    </a:lnTo>
                    <a:lnTo>
                      <a:pt x="33" y="2340"/>
                    </a:lnTo>
                    <a:lnTo>
                      <a:pt x="49" y="2333"/>
                    </a:lnTo>
                    <a:lnTo>
                      <a:pt x="67" y="2331"/>
                    </a:lnTo>
                    <a:lnTo>
                      <a:pt x="535" y="2331"/>
                    </a:lnTo>
                    <a:lnTo>
                      <a:pt x="583" y="2329"/>
                    </a:lnTo>
                    <a:lnTo>
                      <a:pt x="630" y="2323"/>
                    </a:lnTo>
                    <a:lnTo>
                      <a:pt x="674" y="2314"/>
                    </a:lnTo>
                    <a:lnTo>
                      <a:pt x="716" y="2300"/>
                    </a:lnTo>
                    <a:lnTo>
                      <a:pt x="755" y="2282"/>
                    </a:lnTo>
                    <a:lnTo>
                      <a:pt x="792" y="2260"/>
                    </a:lnTo>
                    <a:lnTo>
                      <a:pt x="827" y="2236"/>
                    </a:lnTo>
                    <a:lnTo>
                      <a:pt x="859" y="2206"/>
                    </a:lnTo>
                    <a:lnTo>
                      <a:pt x="899" y="2164"/>
                    </a:lnTo>
                    <a:lnTo>
                      <a:pt x="935" y="2121"/>
                    </a:lnTo>
                    <a:lnTo>
                      <a:pt x="966" y="2078"/>
                    </a:lnTo>
                    <a:lnTo>
                      <a:pt x="996" y="2031"/>
                    </a:lnTo>
                    <a:lnTo>
                      <a:pt x="1027" y="1977"/>
                    </a:lnTo>
                    <a:lnTo>
                      <a:pt x="1060" y="1917"/>
                    </a:lnTo>
                    <a:lnTo>
                      <a:pt x="1083" y="1871"/>
                    </a:lnTo>
                    <a:lnTo>
                      <a:pt x="1108" y="1820"/>
                    </a:lnTo>
                    <a:lnTo>
                      <a:pt x="1134" y="1763"/>
                    </a:lnTo>
                    <a:lnTo>
                      <a:pt x="1162" y="1701"/>
                    </a:lnTo>
                    <a:lnTo>
                      <a:pt x="1192" y="1633"/>
                    </a:lnTo>
                    <a:lnTo>
                      <a:pt x="1222" y="1561"/>
                    </a:lnTo>
                    <a:lnTo>
                      <a:pt x="1252" y="1495"/>
                    </a:lnTo>
                    <a:lnTo>
                      <a:pt x="1279" y="1434"/>
                    </a:lnTo>
                    <a:lnTo>
                      <a:pt x="1303" y="1380"/>
                    </a:lnTo>
                    <a:lnTo>
                      <a:pt x="1326" y="1330"/>
                    </a:lnTo>
                    <a:lnTo>
                      <a:pt x="1349" y="1281"/>
                    </a:lnTo>
                    <a:lnTo>
                      <a:pt x="1375" y="1228"/>
                    </a:lnTo>
                    <a:lnTo>
                      <a:pt x="1405" y="1171"/>
                    </a:lnTo>
                    <a:lnTo>
                      <a:pt x="1439" y="1111"/>
                    </a:lnTo>
                    <a:lnTo>
                      <a:pt x="1473" y="1051"/>
                    </a:lnTo>
                    <a:lnTo>
                      <a:pt x="1507" y="997"/>
                    </a:lnTo>
                    <a:lnTo>
                      <a:pt x="1540" y="947"/>
                    </a:lnTo>
                    <a:lnTo>
                      <a:pt x="1572" y="903"/>
                    </a:lnTo>
                    <a:lnTo>
                      <a:pt x="1617" y="847"/>
                    </a:lnTo>
                    <a:lnTo>
                      <a:pt x="1669" y="790"/>
                    </a:lnTo>
                    <a:lnTo>
                      <a:pt x="1726" y="731"/>
                    </a:lnTo>
                    <a:lnTo>
                      <a:pt x="1773" y="688"/>
                    </a:lnTo>
                    <a:lnTo>
                      <a:pt x="1819" y="650"/>
                    </a:lnTo>
                    <a:lnTo>
                      <a:pt x="1866" y="617"/>
                    </a:lnTo>
                    <a:lnTo>
                      <a:pt x="1915" y="588"/>
                    </a:lnTo>
                    <a:lnTo>
                      <a:pt x="1964" y="562"/>
                    </a:lnTo>
                    <a:lnTo>
                      <a:pt x="2018" y="540"/>
                    </a:lnTo>
                    <a:lnTo>
                      <a:pt x="2076" y="519"/>
                    </a:lnTo>
                    <a:lnTo>
                      <a:pt x="2136" y="500"/>
                    </a:lnTo>
                    <a:lnTo>
                      <a:pt x="2201" y="485"/>
                    </a:lnTo>
                    <a:lnTo>
                      <a:pt x="2266" y="475"/>
                    </a:lnTo>
                    <a:lnTo>
                      <a:pt x="2333" y="468"/>
                    </a:lnTo>
                    <a:lnTo>
                      <a:pt x="2404" y="466"/>
                    </a:lnTo>
                    <a:lnTo>
                      <a:pt x="2937" y="466"/>
                    </a:lnTo>
                    <a:lnTo>
                      <a:pt x="2937" y="66"/>
                    </a:lnTo>
                    <a:lnTo>
                      <a:pt x="2939" y="48"/>
                    </a:lnTo>
                    <a:lnTo>
                      <a:pt x="2946" y="32"/>
                    </a:lnTo>
                    <a:lnTo>
                      <a:pt x="2956" y="19"/>
                    </a:lnTo>
                    <a:lnTo>
                      <a:pt x="2970" y="9"/>
                    </a:lnTo>
                    <a:lnTo>
                      <a:pt x="2986" y="2"/>
                    </a:lnTo>
                    <a:lnTo>
                      <a:pt x="30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379413" y="2414588"/>
                <a:ext cx="550863" cy="411163"/>
              </a:xfrm>
              <a:custGeom>
                <a:avLst/>
                <a:gdLst>
                  <a:gd name="T0" fmla="*/ 67 w 1389"/>
                  <a:gd name="T1" fmla="*/ 0 h 1037"/>
                  <a:gd name="T2" fmla="*/ 535 w 1389"/>
                  <a:gd name="T3" fmla="*/ 0 h 1037"/>
                  <a:gd name="T4" fmla="*/ 613 w 1389"/>
                  <a:gd name="T5" fmla="*/ 3 h 1037"/>
                  <a:gd name="T6" fmla="*/ 690 w 1389"/>
                  <a:gd name="T7" fmla="*/ 11 h 1037"/>
                  <a:gd name="T8" fmla="*/ 765 w 1389"/>
                  <a:gd name="T9" fmla="*/ 25 h 1037"/>
                  <a:gd name="T10" fmla="*/ 838 w 1389"/>
                  <a:gd name="T11" fmla="*/ 44 h 1037"/>
                  <a:gd name="T12" fmla="*/ 908 w 1389"/>
                  <a:gd name="T13" fmla="*/ 69 h 1037"/>
                  <a:gd name="T14" fmla="*/ 976 w 1389"/>
                  <a:gd name="T15" fmla="*/ 100 h 1037"/>
                  <a:gd name="T16" fmla="*/ 1042 w 1389"/>
                  <a:gd name="T17" fmla="*/ 136 h 1037"/>
                  <a:gd name="T18" fmla="*/ 1105 w 1389"/>
                  <a:gd name="T19" fmla="*/ 178 h 1037"/>
                  <a:gd name="T20" fmla="*/ 1167 w 1389"/>
                  <a:gd name="T21" fmla="*/ 224 h 1037"/>
                  <a:gd name="T22" fmla="*/ 1226 w 1389"/>
                  <a:gd name="T23" fmla="*/ 277 h 1037"/>
                  <a:gd name="T24" fmla="*/ 1282 w 1389"/>
                  <a:gd name="T25" fmla="*/ 335 h 1037"/>
                  <a:gd name="T26" fmla="*/ 1337 w 1389"/>
                  <a:gd name="T27" fmla="*/ 400 h 1037"/>
                  <a:gd name="T28" fmla="*/ 1389 w 1389"/>
                  <a:gd name="T29" fmla="*/ 469 h 1037"/>
                  <a:gd name="T30" fmla="*/ 1353 w 1389"/>
                  <a:gd name="T31" fmla="*/ 526 h 1037"/>
                  <a:gd name="T32" fmla="*/ 1315 w 1389"/>
                  <a:gd name="T33" fmla="*/ 593 h 1037"/>
                  <a:gd name="T34" fmla="*/ 1276 w 1389"/>
                  <a:gd name="T35" fmla="*/ 667 h 1037"/>
                  <a:gd name="T36" fmla="*/ 1235 w 1389"/>
                  <a:gd name="T37" fmla="*/ 747 h 1037"/>
                  <a:gd name="T38" fmla="*/ 1193 w 1389"/>
                  <a:gd name="T39" fmla="*/ 837 h 1037"/>
                  <a:gd name="T40" fmla="*/ 1149 w 1389"/>
                  <a:gd name="T41" fmla="*/ 933 h 1037"/>
                  <a:gd name="T42" fmla="*/ 1104 w 1389"/>
                  <a:gd name="T43" fmla="*/ 1037 h 1037"/>
                  <a:gd name="T44" fmla="*/ 1082 w 1389"/>
                  <a:gd name="T45" fmla="*/ 992 h 1037"/>
                  <a:gd name="T46" fmla="*/ 1061 w 1389"/>
                  <a:gd name="T47" fmla="*/ 952 h 1037"/>
                  <a:gd name="T48" fmla="*/ 1043 w 1389"/>
                  <a:gd name="T49" fmla="*/ 917 h 1037"/>
                  <a:gd name="T50" fmla="*/ 1026 w 1389"/>
                  <a:gd name="T51" fmla="*/ 885 h 1037"/>
                  <a:gd name="T52" fmla="*/ 1003 w 1389"/>
                  <a:gd name="T53" fmla="*/ 846 h 1037"/>
                  <a:gd name="T54" fmla="*/ 975 w 1389"/>
                  <a:gd name="T55" fmla="*/ 802 h 1037"/>
                  <a:gd name="T56" fmla="*/ 942 w 1389"/>
                  <a:gd name="T57" fmla="*/ 754 h 1037"/>
                  <a:gd name="T58" fmla="*/ 907 w 1389"/>
                  <a:gd name="T59" fmla="*/ 708 h 1037"/>
                  <a:gd name="T60" fmla="*/ 872 w 1389"/>
                  <a:gd name="T61" fmla="*/ 668 h 1037"/>
                  <a:gd name="T62" fmla="*/ 835 w 1389"/>
                  <a:gd name="T63" fmla="*/ 636 h 1037"/>
                  <a:gd name="T64" fmla="*/ 798 w 1389"/>
                  <a:gd name="T65" fmla="*/ 609 h 1037"/>
                  <a:gd name="T66" fmla="*/ 754 w 1389"/>
                  <a:gd name="T67" fmla="*/ 584 h 1037"/>
                  <a:gd name="T68" fmla="*/ 704 w 1389"/>
                  <a:gd name="T69" fmla="*/ 563 h 1037"/>
                  <a:gd name="T70" fmla="*/ 664 w 1389"/>
                  <a:gd name="T71" fmla="*/ 550 h 1037"/>
                  <a:gd name="T72" fmla="*/ 623 w 1389"/>
                  <a:gd name="T73" fmla="*/ 540 h 1037"/>
                  <a:gd name="T74" fmla="*/ 579 w 1389"/>
                  <a:gd name="T75" fmla="*/ 534 h 1037"/>
                  <a:gd name="T76" fmla="*/ 535 w 1389"/>
                  <a:gd name="T77" fmla="*/ 533 h 1037"/>
                  <a:gd name="T78" fmla="*/ 67 w 1389"/>
                  <a:gd name="T79" fmla="*/ 533 h 1037"/>
                  <a:gd name="T80" fmla="*/ 49 w 1389"/>
                  <a:gd name="T81" fmla="*/ 531 h 1037"/>
                  <a:gd name="T82" fmla="*/ 33 w 1389"/>
                  <a:gd name="T83" fmla="*/ 524 h 1037"/>
                  <a:gd name="T84" fmla="*/ 19 w 1389"/>
                  <a:gd name="T85" fmla="*/ 514 h 1037"/>
                  <a:gd name="T86" fmla="*/ 8 w 1389"/>
                  <a:gd name="T87" fmla="*/ 500 h 1037"/>
                  <a:gd name="T88" fmla="*/ 2 w 1389"/>
                  <a:gd name="T89" fmla="*/ 485 h 1037"/>
                  <a:gd name="T90" fmla="*/ 0 w 1389"/>
                  <a:gd name="T91" fmla="*/ 466 h 1037"/>
                  <a:gd name="T92" fmla="*/ 0 w 1389"/>
                  <a:gd name="T93" fmla="*/ 67 h 1037"/>
                  <a:gd name="T94" fmla="*/ 2 w 1389"/>
                  <a:gd name="T95" fmla="*/ 49 h 1037"/>
                  <a:gd name="T96" fmla="*/ 8 w 1389"/>
                  <a:gd name="T97" fmla="*/ 33 h 1037"/>
                  <a:gd name="T98" fmla="*/ 19 w 1389"/>
                  <a:gd name="T99" fmla="*/ 19 h 1037"/>
                  <a:gd name="T100" fmla="*/ 33 w 1389"/>
                  <a:gd name="T101" fmla="*/ 9 h 1037"/>
                  <a:gd name="T102" fmla="*/ 49 w 1389"/>
                  <a:gd name="T103" fmla="*/ 2 h 1037"/>
                  <a:gd name="T104" fmla="*/ 67 w 1389"/>
                  <a:gd name="T105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9" h="1037">
                    <a:moveTo>
                      <a:pt x="67" y="0"/>
                    </a:moveTo>
                    <a:lnTo>
                      <a:pt x="535" y="0"/>
                    </a:lnTo>
                    <a:lnTo>
                      <a:pt x="613" y="3"/>
                    </a:lnTo>
                    <a:lnTo>
                      <a:pt x="690" y="11"/>
                    </a:lnTo>
                    <a:lnTo>
                      <a:pt x="765" y="25"/>
                    </a:lnTo>
                    <a:lnTo>
                      <a:pt x="838" y="44"/>
                    </a:lnTo>
                    <a:lnTo>
                      <a:pt x="908" y="69"/>
                    </a:lnTo>
                    <a:lnTo>
                      <a:pt x="976" y="100"/>
                    </a:lnTo>
                    <a:lnTo>
                      <a:pt x="1042" y="136"/>
                    </a:lnTo>
                    <a:lnTo>
                      <a:pt x="1105" y="178"/>
                    </a:lnTo>
                    <a:lnTo>
                      <a:pt x="1167" y="224"/>
                    </a:lnTo>
                    <a:lnTo>
                      <a:pt x="1226" y="277"/>
                    </a:lnTo>
                    <a:lnTo>
                      <a:pt x="1282" y="335"/>
                    </a:lnTo>
                    <a:lnTo>
                      <a:pt x="1337" y="400"/>
                    </a:lnTo>
                    <a:lnTo>
                      <a:pt x="1389" y="469"/>
                    </a:lnTo>
                    <a:lnTo>
                      <a:pt x="1353" y="526"/>
                    </a:lnTo>
                    <a:lnTo>
                      <a:pt x="1315" y="593"/>
                    </a:lnTo>
                    <a:lnTo>
                      <a:pt x="1276" y="667"/>
                    </a:lnTo>
                    <a:lnTo>
                      <a:pt x="1235" y="747"/>
                    </a:lnTo>
                    <a:lnTo>
                      <a:pt x="1193" y="837"/>
                    </a:lnTo>
                    <a:lnTo>
                      <a:pt x="1149" y="933"/>
                    </a:lnTo>
                    <a:lnTo>
                      <a:pt x="1104" y="1037"/>
                    </a:lnTo>
                    <a:lnTo>
                      <a:pt x="1082" y="992"/>
                    </a:lnTo>
                    <a:lnTo>
                      <a:pt x="1061" y="952"/>
                    </a:lnTo>
                    <a:lnTo>
                      <a:pt x="1043" y="917"/>
                    </a:lnTo>
                    <a:lnTo>
                      <a:pt x="1026" y="885"/>
                    </a:lnTo>
                    <a:lnTo>
                      <a:pt x="1003" y="846"/>
                    </a:lnTo>
                    <a:lnTo>
                      <a:pt x="975" y="802"/>
                    </a:lnTo>
                    <a:lnTo>
                      <a:pt x="942" y="754"/>
                    </a:lnTo>
                    <a:lnTo>
                      <a:pt x="907" y="708"/>
                    </a:lnTo>
                    <a:lnTo>
                      <a:pt x="872" y="668"/>
                    </a:lnTo>
                    <a:lnTo>
                      <a:pt x="835" y="636"/>
                    </a:lnTo>
                    <a:lnTo>
                      <a:pt x="798" y="609"/>
                    </a:lnTo>
                    <a:lnTo>
                      <a:pt x="754" y="584"/>
                    </a:lnTo>
                    <a:lnTo>
                      <a:pt x="704" y="563"/>
                    </a:lnTo>
                    <a:lnTo>
                      <a:pt x="664" y="550"/>
                    </a:lnTo>
                    <a:lnTo>
                      <a:pt x="623" y="540"/>
                    </a:lnTo>
                    <a:lnTo>
                      <a:pt x="579" y="534"/>
                    </a:lnTo>
                    <a:lnTo>
                      <a:pt x="535" y="533"/>
                    </a:lnTo>
                    <a:lnTo>
                      <a:pt x="67" y="533"/>
                    </a:lnTo>
                    <a:lnTo>
                      <a:pt x="49" y="531"/>
                    </a:lnTo>
                    <a:lnTo>
                      <a:pt x="33" y="524"/>
                    </a:lnTo>
                    <a:lnTo>
                      <a:pt x="19" y="514"/>
                    </a:lnTo>
                    <a:lnTo>
                      <a:pt x="8" y="500"/>
                    </a:lnTo>
                    <a:lnTo>
                      <a:pt x="2" y="485"/>
                    </a:lnTo>
                    <a:lnTo>
                      <a:pt x="0" y="466"/>
                    </a:lnTo>
                    <a:lnTo>
                      <a:pt x="0" y="67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3" y="9"/>
                    </a:lnTo>
                    <a:lnTo>
                      <a:pt x="49" y="2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8"/>
              <p:cNvSpPr>
                <a:spLocks/>
              </p:cNvSpPr>
              <p:nvPr/>
            </p:nvSpPr>
            <p:spPr bwMode="auto">
              <a:xfrm>
                <a:off x="995363" y="2954338"/>
                <a:ext cx="868363" cy="596900"/>
              </a:xfrm>
              <a:custGeom>
                <a:avLst/>
                <a:gdLst>
                  <a:gd name="T0" fmla="*/ 306 w 2188"/>
                  <a:gd name="T1" fmla="*/ 45 h 1503"/>
                  <a:gd name="T2" fmla="*/ 344 w 2188"/>
                  <a:gd name="T3" fmla="*/ 120 h 1503"/>
                  <a:gd name="T4" fmla="*/ 384 w 2188"/>
                  <a:gd name="T5" fmla="*/ 191 h 1503"/>
                  <a:gd name="T6" fmla="*/ 445 w 2188"/>
                  <a:gd name="T7" fmla="*/ 283 h 1503"/>
                  <a:gd name="T8" fmla="*/ 517 w 2188"/>
                  <a:gd name="T9" fmla="*/ 369 h 1503"/>
                  <a:gd name="T10" fmla="*/ 590 w 2188"/>
                  <a:gd name="T11" fmla="*/ 428 h 1503"/>
                  <a:gd name="T12" fmla="*/ 683 w 2188"/>
                  <a:gd name="T13" fmla="*/ 474 h 1503"/>
                  <a:gd name="T14" fmla="*/ 765 w 2188"/>
                  <a:gd name="T15" fmla="*/ 497 h 1503"/>
                  <a:gd name="T16" fmla="*/ 854 w 2188"/>
                  <a:gd name="T17" fmla="*/ 504 h 1503"/>
                  <a:gd name="T18" fmla="*/ 1387 w 2188"/>
                  <a:gd name="T19" fmla="*/ 104 h 1503"/>
                  <a:gd name="T20" fmla="*/ 1396 w 2188"/>
                  <a:gd name="T21" fmla="*/ 70 h 1503"/>
                  <a:gd name="T22" fmla="*/ 1420 w 2188"/>
                  <a:gd name="T23" fmla="*/ 46 h 1503"/>
                  <a:gd name="T24" fmla="*/ 1454 w 2188"/>
                  <a:gd name="T25" fmla="*/ 38 h 1503"/>
                  <a:gd name="T26" fmla="*/ 1488 w 2188"/>
                  <a:gd name="T27" fmla="*/ 47 h 1503"/>
                  <a:gd name="T28" fmla="*/ 2170 w 2188"/>
                  <a:gd name="T29" fmla="*/ 722 h 1503"/>
                  <a:gd name="T30" fmla="*/ 2187 w 2188"/>
                  <a:gd name="T31" fmla="*/ 752 h 1503"/>
                  <a:gd name="T32" fmla="*/ 2187 w 2188"/>
                  <a:gd name="T33" fmla="*/ 789 h 1503"/>
                  <a:gd name="T34" fmla="*/ 2170 w 2188"/>
                  <a:gd name="T35" fmla="*/ 818 h 1503"/>
                  <a:gd name="T36" fmla="*/ 1489 w 2188"/>
                  <a:gd name="T37" fmla="*/ 1494 h 1503"/>
                  <a:gd name="T38" fmla="*/ 1454 w 2188"/>
                  <a:gd name="T39" fmla="*/ 1503 h 1503"/>
                  <a:gd name="T40" fmla="*/ 1421 w 2188"/>
                  <a:gd name="T41" fmla="*/ 1494 h 1503"/>
                  <a:gd name="T42" fmla="*/ 1396 w 2188"/>
                  <a:gd name="T43" fmla="*/ 1469 h 1503"/>
                  <a:gd name="T44" fmla="*/ 1387 w 2188"/>
                  <a:gd name="T45" fmla="*/ 1437 h 1503"/>
                  <a:gd name="T46" fmla="*/ 1352 w 2188"/>
                  <a:gd name="T47" fmla="*/ 1037 h 1503"/>
                  <a:gd name="T48" fmla="*/ 1263 w 2188"/>
                  <a:gd name="T49" fmla="*/ 1037 h 1503"/>
                  <a:gd name="T50" fmla="*/ 1158 w 2188"/>
                  <a:gd name="T51" fmla="*/ 1038 h 1503"/>
                  <a:gd name="T52" fmla="*/ 1074 w 2188"/>
                  <a:gd name="T53" fmla="*/ 1039 h 1503"/>
                  <a:gd name="T54" fmla="*/ 998 w 2188"/>
                  <a:gd name="T55" fmla="*/ 1040 h 1503"/>
                  <a:gd name="T56" fmla="*/ 889 w 2188"/>
                  <a:gd name="T57" fmla="*/ 1038 h 1503"/>
                  <a:gd name="T58" fmla="*/ 805 w 2188"/>
                  <a:gd name="T59" fmla="*/ 1033 h 1503"/>
                  <a:gd name="T60" fmla="*/ 741 w 2188"/>
                  <a:gd name="T61" fmla="*/ 1028 h 1503"/>
                  <a:gd name="T62" fmla="*/ 657 w 2188"/>
                  <a:gd name="T63" fmla="*/ 1014 h 1503"/>
                  <a:gd name="T64" fmla="*/ 557 w 2188"/>
                  <a:gd name="T65" fmla="*/ 995 h 1503"/>
                  <a:gd name="T66" fmla="*/ 476 w 2188"/>
                  <a:gd name="T67" fmla="*/ 967 h 1503"/>
                  <a:gd name="T68" fmla="*/ 399 w 2188"/>
                  <a:gd name="T69" fmla="*/ 930 h 1503"/>
                  <a:gd name="T70" fmla="*/ 310 w 2188"/>
                  <a:gd name="T71" fmla="*/ 883 h 1503"/>
                  <a:gd name="T72" fmla="*/ 232 w 2188"/>
                  <a:gd name="T73" fmla="*/ 824 h 1503"/>
                  <a:gd name="T74" fmla="*/ 157 w 2188"/>
                  <a:gd name="T75" fmla="*/ 754 h 1503"/>
                  <a:gd name="T76" fmla="*/ 77 w 2188"/>
                  <a:gd name="T77" fmla="*/ 669 h 1503"/>
                  <a:gd name="T78" fmla="*/ 0 w 2188"/>
                  <a:gd name="T79" fmla="*/ 568 h 1503"/>
                  <a:gd name="T80" fmla="*/ 74 w 2188"/>
                  <a:gd name="T81" fmla="*/ 444 h 1503"/>
                  <a:gd name="T82" fmla="*/ 153 w 2188"/>
                  <a:gd name="T83" fmla="*/ 289 h 1503"/>
                  <a:gd name="T84" fmla="*/ 239 w 2188"/>
                  <a:gd name="T85" fmla="*/ 104 h 1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88" h="1503">
                    <a:moveTo>
                      <a:pt x="284" y="0"/>
                    </a:moveTo>
                    <a:lnTo>
                      <a:pt x="306" y="45"/>
                    </a:lnTo>
                    <a:lnTo>
                      <a:pt x="326" y="85"/>
                    </a:lnTo>
                    <a:lnTo>
                      <a:pt x="344" y="120"/>
                    </a:lnTo>
                    <a:lnTo>
                      <a:pt x="361" y="152"/>
                    </a:lnTo>
                    <a:lnTo>
                      <a:pt x="384" y="191"/>
                    </a:lnTo>
                    <a:lnTo>
                      <a:pt x="412" y="235"/>
                    </a:lnTo>
                    <a:lnTo>
                      <a:pt x="445" y="283"/>
                    </a:lnTo>
                    <a:lnTo>
                      <a:pt x="481" y="329"/>
                    </a:lnTo>
                    <a:lnTo>
                      <a:pt x="517" y="369"/>
                    </a:lnTo>
                    <a:lnTo>
                      <a:pt x="552" y="401"/>
                    </a:lnTo>
                    <a:lnTo>
                      <a:pt x="590" y="428"/>
                    </a:lnTo>
                    <a:lnTo>
                      <a:pt x="634" y="453"/>
                    </a:lnTo>
                    <a:lnTo>
                      <a:pt x="683" y="474"/>
                    </a:lnTo>
                    <a:lnTo>
                      <a:pt x="723" y="487"/>
                    </a:lnTo>
                    <a:lnTo>
                      <a:pt x="765" y="497"/>
                    </a:lnTo>
                    <a:lnTo>
                      <a:pt x="808" y="502"/>
                    </a:lnTo>
                    <a:lnTo>
                      <a:pt x="854" y="504"/>
                    </a:lnTo>
                    <a:lnTo>
                      <a:pt x="1387" y="504"/>
                    </a:lnTo>
                    <a:lnTo>
                      <a:pt x="1387" y="104"/>
                    </a:lnTo>
                    <a:lnTo>
                      <a:pt x="1389" y="86"/>
                    </a:lnTo>
                    <a:lnTo>
                      <a:pt x="1396" y="70"/>
                    </a:lnTo>
                    <a:lnTo>
                      <a:pt x="1406" y="56"/>
                    </a:lnTo>
                    <a:lnTo>
                      <a:pt x="1420" y="46"/>
                    </a:lnTo>
                    <a:lnTo>
                      <a:pt x="1436" y="39"/>
                    </a:lnTo>
                    <a:lnTo>
                      <a:pt x="1454" y="38"/>
                    </a:lnTo>
                    <a:lnTo>
                      <a:pt x="1471" y="41"/>
                    </a:lnTo>
                    <a:lnTo>
                      <a:pt x="1488" y="47"/>
                    </a:lnTo>
                    <a:lnTo>
                      <a:pt x="1504" y="59"/>
                    </a:lnTo>
                    <a:lnTo>
                      <a:pt x="2170" y="722"/>
                    </a:lnTo>
                    <a:lnTo>
                      <a:pt x="2180" y="736"/>
                    </a:lnTo>
                    <a:lnTo>
                      <a:pt x="2187" y="752"/>
                    </a:lnTo>
                    <a:lnTo>
                      <a:pt x="2188" y="771"/>
                    </a:lnTo>
                    <a:lnTo>
                      <a:pt x="2187" y="789"/>
                    </a:lnTo>
                    <a:lnTo>
                      <a:pt x="2180" y="805"/>
                    </a:lnTo>
                    <a:lnTo>
                      <a:pt x="2170" y="818"/>
                    </a:lnTo>
                    <a:lnTo>
                      <a:pt x="1503" y="1484"/>
                    </a:lnTo>
                    <a:lnTo>
                      <a:pt x="1489" y="1494"/>
                    </a:lnTo>
                    <a:lnTo>
                      <a:pt x="1472" y="1501"/>
                    </a:lnTo>
                    <a:lnTo>
                      <a:pt x="1454" y="1503"/>
                    </a:lnTo>
                    <a:lnTo>
                      <a:pt x="1437" y="1501"/>
                    </a:lnTo>
                    <a:lnTo>
                      <a:pt x="1421" y="1494"/>
                    </a:lnTo>
                    <a:lnTo>
                      <a:pt x="1408" y="1483"/>
                    </a:lnTo>
                    <a:lnTo>
                      <a:pt x="1396" y="1469"/>
                    </a:lnTo>
                    <a:lnTo>
                      <a:pt x="1389" y="1453"/>
                    </a:lnTo>
                    <a:lnTo>
                      <a:pt x="1387" y="1437"/>
                    </a:lnTo>
                    <a:lnTo>
                      <a:pt x="1387" y="1037"/>
                    </a:lnTo>
                    <a:lnTo>
                      <a:pt x="1352" y="1037"/>
                    </a:lnTo>
                    <a:lnTo>
                      <a:pt x="1310" y="1037"/>
                    </a:lnTo>
                    <a:lnTo>
                      <a:pt x="1263" y="1037"/>
                    </a:lnTo>
                    <a:lnTo>
                      <a:pt x="1210" y="1038"/>
                    </a:lnTo>
                    <a:lnTo>
                      <a:pt x="1158" y="1038"/>
                    </a:lnTo>
                    <a:lnTo>
                      <a:pt x="1112" y="1039"/>
                    </a:lnTo>
                    <a:lnTo>
                      <a:pt x="1074" y="1039"/>
                    </a:lnTo>
                    <a:lnTo>
                      <a:pt x="1041" y="1040"/>
                    </a:lnTo>
                    <a:lnTo>
                      <a:pt x="998" y="1040"/>
                    </a:lnTo>
                    <a:lnTo>
                      <a:pt x="948" y="1039"/>
                    </a:lnTo>
                    <a:lnTo>
                      <a:pt x="889" y="1038"/>
                    </a:lnTo>
                    <a:lnTo>
                      <a:pt x="845" y="1036"/>
                    </a:lnTo>
                    <a:lnTo>
                      <a:pt x="805" y="1033"/>
                    </a:lnTo>
                    <a:lnTo>
                      <a:pt x="771" y="1031"/>
                    </a:lnTo>
                    <a:lnTo>
                      <a:pt x="741" y="1028"/>
                    </a:lnTo>
                    <a:lnTo>
                      <a:pt x="702" y="1022"/>
                    </a:lnTo>
                    <a:lnTo>
                      <a:pt x="657" y="1014"/>
                    </a:lnTo>
                    <a:lnTo>
                      <a:pt x="607" y="1005"/>
                    </a:lnTo>
                    <a:lnTo>
                      <a:pt x="557" y="995"/>
                    </a:lnTo>
                    <a:lnTo>
                      <a:pt x="513" y="981"/>
                    </a:lnTo>
                    <a:lnTo>
                      <a:pt x="476" y="967"/>
                    </a:lnTo>
                    <a:lnTo>
                      <a:pt x="439" y="950"/>
                    </a:lnTo>
                    <a:lnTo>
                      <a:pt x="399" y="930"/>
                    </a:lnTo>
                    <a:lnTo>
                      <a:pt x="354" y="908"/>
                    </a:lnTo>
                    <a:lnTo>
                      <a:pt x="310" y="883"/>
                    </a:lnTo>
                    <a:lnTo>
                      <a:pt x="269" y="855"/>
                    </a:lnTo>
                    <a:lnTo>
                      <a:pt x="232" y="824"/>
                    </a:lnTo>
                    <a:lnTo>
                      <a:pt x="194" y="791"/>
                    </a:lnTo>
                    <a:lnTo>
                      <a:pt x="157" y="754"/>
                    </a:lnTo>
                    <a:lnTo>
                      <a:pt x="117" y="713"/>
                    </a:lnTo>
                    <a:lnTo>
                      <a:pt x="77" y="669"/>
                    </a:lnTo>
                    <a:lnTo>
                      <a:pt x="38" y="620"/>
                    </a:lnTo>
                    <a:lnTo>
                      <a:pt x="0" y="568"/>
                    </a:lnTo>
                    <a:lnTo>
                      <a:pt x="37" y="509"/>
                    </a:lnTo>
                    <a:lnTo>
                      <a:pt x="74" y="444"/>
                    </a:lnTo>
                    <a:lnTo>
                      <a:pt x="113" y="369"/>
                    </a:lnTo>
                    <a:lnTo>
                      <a:pt x="153" y="289"/>
                    </a:lnTo>
                    <a:lnTo>
                      <a:pt x="195" y="199"/>
                    </a:lnTo>
                    <a:lnTo>
                      <a:pt x="239" y="104"/>
                    </a:lnTo>
                    <a:lnTo>
                      <a:pt x="2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1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AF2D"/>
      </a:accent1>
      <a:accent2>
        <a:srgbClr val="0FA5B9"/>
      </a:accent2>
      <a:accent3>
        <a:srgbClr val="4E6577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262</Words>
  <Application>Microsoft Office PowerPoint</Application>
  <PresentationFormat>Personalizar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Marketing Strategy Diagram</vt:lpstr>
      <vt:lpstr>Marketing Strategy Diagram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Jorge Augusto</cp:lastModifiedBy>
  <cp:revision>116</cp:revision>
  <dcterms:created xsi:type="dcterms:W3CDTF">2013-09-12T13:05:01Z</dcterms:created>
  <dcterms:modified xsi:type="dcterms:W3CDTF">2024-06-14T12:18:07Z</dcterms:modified>
</cp:coreProperties>
</file>