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94" r:id="rId4"/>
  </p:sldMasterIdLst>
  <p:notesMasterIdLst>
    <p:notesMasterId r:id="rId49"/>
  </p:notesMasterIdLst>
  <p:handoutMasterIdLst>
    <p:handoutMasterId r:id="rId50"/>
  </p:handoutMasterIdLst>
  <p:sldIdLst>
    <p:sldId id="754" r:id="rId5"/>
    <p:sldId id="780" r:id="rId6"/>
    <p:sldId id="814" r:id="rId7"/>
    <p:sldId id="815" r:id="rId8"/>
    <p:sldId id="816" r:id="rId9"/>
    <p:sldId id="817" r:id="rId10"/>
    <p:sldId id="819" r:id="rId11"/>
    <p:sldId id="818" r:id="rId12"/>
    <p:sldId id="820" r:id="rId13"/>
    <p:sldId id="813" r:id="rId14"/>
    <p:sldId id="821" r:id="rId15"/>
    <p:sldId id="822" r:id="rId16"/>
    <p:sldId id="823" r:id="rId17"/>
    <p:sldId id="804" r:id="rId18"/>
    <p:sldId id="784" r:id="rId19"/>
    <p:sldId id="761" r:id="rId20"/>
    <p:sldId id="824" r:id="rId21"/>
    <p:sldId id="762" r:id="rId22"/>
    <p:sldId id="807" r:id="rId23"/>
    <p:sldId id="763" r:id="rId24"/>
    <p:sldId id="731" r:id="rId25"/>
    <p:sldId id="764" r:id="rId26"/>
    <p:sldId id="765" r:id="rId27"/>
    <p:sldId id="767" r:id="rId28"/>
    <p:sldId id="788" r:id="rId29"/>
    <p:sldId id="785" r:id="rId30"/>
    <p:sldId id="825" r:id="rId31"/>
    <p:sldId id="799" r:id="rId32"/>
    <p:sldId id="797" r:id="rId33"/>
    <p:sldId id="801" r:id="rId34"/>
    <p:sldId id="811" r:id="rId35"/>
    <p:sldId id="812" r:id="rId36"/>
    <p:sldId id="826" r:id="rId37"/>
    <p:sldId id="793" r:id="rId38"/>
    <p:sldId id="810" r:id="rId39"/>
    <p:sldId id="806" r:id="rId40"/>
    <p:sldId id="828" r:id="rId41"/>
    <p:sldId id="830" r:id="rId42"/>
    <p:sldId id="827" r:id="rId43"/>
    <p:sldId id="808" r:id="rId44"/>
    <p:sldId id="783" r:id="rId45"/>
    <p:sldId id="770" r:id="rId46"/>
    <p:sldId id="795" r:id="rId47"/>
    <p:sldId id="302" r:id="rId48"/>
  </p:sldIdLst>
  <p:sldSz cx="10972800" cy="6172200"/>
  <p:notesSz cx="7010400" cy="9296400"/>
  <p:defaultTextStyle>
    <a:defPPr>
      <a:defRPr lang="en-US"/>
    </a:defPPr>
    <a:lvl1pPr algn="l" defTabSz="457200" rtl="0" fontAlgn="base">
      <a:spcBef>
        <a:spcPct val="0"/>
      </a:spcBef>
      <a:spcAft>
        <a:spcPct val="0"/>
      </a:spcAft>
      <a:defRPr kern="1200">
        <a:solidFill>
          <a:schemeClr val="tx1"/>
        </a:solidFill>
        <a:latin typeface="Arial" charset="0"/>
        <a:ea typeface="MS PGothic" pitchFamily="34" charset="-128"/>
        <a:cs typeface="+mn-cs"/>
      </a:defRPr>
    </a:lvl1pPr>
    <a:lvl2pPr marL="457200" algn="l" defTabSz="457200" rtl="0" fontAlgn="base">
      <a:spcBef>
        <a:spcPct val="0"/>
      </a:spcBef>
      <a:spcAft>
        <a:spcPct val="0"/>
      </a:spcAft>
      <a:defRPr kern="1200">
        <a:solidFill>
          <a:schemeClr val="tx1"/>
        </a:solidFill>
        <a:latin typeface="Arial" charset="0"/>
        <a:ea typeface="MS PGothic" pitchFamily="34" charset="-128"/>
        <a:cs typeface="+mn-cs"/>
      </a:defRPr>
    </a:lvl2pPr>
    <a:lvl3pPr marL="914400" algn="l" defTabSz="457200" rtl="0" fontAlgn="base">
      <a:spcBef>
        <a:spcPct val="0"/>
      </a:spcBef>
      <a:spcAft>
        <a:spcPct val="0"/>
      </a:spcAft>
      <a:defRPr kern="1200">
        <a:solidFill>
          <a:schemeClr val="tx1"/>
        </a:solidFill>
        <a:latin typeface="Arial" charset="0"/>
        <a:ea typeface="MS PGothic" pitchFamily="34" charset="-128"/>
        <a:cs typeface="+mn-cs"/>
      </a:defRPr>
    </a:lvl3pPr>
    <a:lvl4pPr marL="1371600" algn="l" defTabSz="457200" rtl="0" fontAlgn="base">
      <a:spcBef>
        <a:spcPct val="0"/>
      </a:spcBef>
      <a:spcAft>
        <a:spcPct val="0"/>
      </a:spcAft>
      <a:defRPr kern="1200">
        <a:solidFill>
          <a:schemeClr val="tx1"/>
        </a:solidFill>
        <a:latin typeface="Arial" charset="0"/>
        <a:ea typeface="MS PGothic" pitchFamily="34" charset="-128"/>
        <a:cs typeface="+mn-cs"/>
      </a:defRPr>
    </a:lvl4pPr>
    <a:lvl5pPr marL="1828800" algn="l" defTabSz="457200" rtl="0" fontAlgn="base">
      <a:spcBef>
        <a:spcPct val="0"/>
      </a:spcBef>
      <a:spcAft>
        <a:spcPct val="0"/>
      </a:spcAft>
      <a:defRPr kern="1200">
        <a:solidFill>
          <a:schemeClr val="tx1"/>
        </a:solidFill>
        <a:latin typeface="Arial" charset="0"/>
        <a:ea typeface="MS PGothic" pitchFamily="34" charset="-128"/>
        <a:cs typeface="+mn-cs"/>
      </a:defRPr>
    </a:lvl5pPr>
    <a:lvl6pPr marL="2286000" algn="l" defTabSz="914400" rtl="0" eaLnBrk="1" latinLnBrk="0" hangingPunct="1">
      <a:defRPr kern="1200">
        <a:solidFill>
          <a:schemeClr val="tx1"/>
        </a:solidFill>
        <a:latin typeface="Arial" charset="0"/>
        <a:ea typeface="MS PGothic" pitchFamily="34" charset="-128"/>
        <a:cs typeface="+mn-cs"/>
      </a:defRPr>
    </a:lvl6pPr>
    <a:lvl7pPr marL="2743200" algn="l" defTabSz="914400" rtl="0" eaLnBrk="1" latinLnBrk="0" hangingPunct="1">
      <a:defRPr kern="1200">
        <a:solidFill>
          <a:schemeClr val="tx1"/>
        </a:solidFill>
        <a:latin typeface="Arial" charset="0"/>
        <a:ea typeface="MS PGothic" pitchFamily="34" charset="-128"/>
        <a:cs typeface="+mn-cs"/>
      </a:defRPr>
    </a:lvl7pPr>
    <a:lvl8pPr marL="3200400" algn="l" defTabSz="914400" rtl="0" eaLnBrk="1" latinLnBrk="0" hangingPunct="1">
      <a:defRPr kern="1200">
        <a:solidFill>
          <a:schemeClr val="tx1"/>
        </a:solidFill>
        <a:latin typeface="Arial" charset="0"/>
        <a:ea typeface="MS PGothic" pitchFamily="34" charset="-128"/>
        <a:cs typeface="+mn-cs"/>
      </a:defRPr>
    </a:lvl8pPr>
    <a:lvl9pPr marL="3657600" algn="l" defTabSz="914400" rtl="0" eaLnBrk="1" latinLnBrk="0" hangingPunct="1">
      <a:defRPr kern="1200">
        <a:solidFill>
          <a:schemeClr val="tx1"/>
        </a:solidFill>
        <a:latin typeface="Arial" charset="0"/>
        <a:ea typeface="MS PGothic" pitchFamily="34" charset="-128"/>
        <a:cs typeface="+mn-cs"/>
      </a:defRPr>
    </a:lvl9pPr>
  </p:defaultTextStyle>
  <p:extLst>
    <p:ext uri="{EFAFB233-063F-42B5-8137-9DF3F51BA10A}">
      <p15:sldGuideLst xmlns:p15="http://schemas.microsoft.com/office/powerpoint/2012/main">
        <p15:guide id="1" orient="horz" pos="1316">
          <p15:clr>
            <a:srgbClr val="A4A3A4"/>
          </p15:clr>
        </p15:guide>
        <p15:guide id="2" orient="horz" pos="3050">
          <p15:clr>
            <a:srgbClr val="A4A3A4"/>
          </p15:clr>
        </p15:guide>
        <p15:guide id="3" orient="horz" pos="3189">
          <p15:clr>
            <a:srgbClr val="A4A3A4"/>
          </p15:clr>
        </p15:guide>
        <p15:guide id="4" pos="5455">
          <p15:clr>
            <a:srgbClr val="A4A3A4"/>
          </p15:clr>
        </p15:guide>
        <p15:guide id="5" orient="horz" pos="975">
          <p15:clr>
            <a:srgbClr val="A4A3A4"/>
          </p15:clr>
        </p15:guide>
        <p15:guide id="6" pos="3457">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E7A00"/>
    <a:srgbClr val="868686"/>
    <a:srgbClr val="E26D32"/>
    <a:srgbClr val="76B900"/>
    <a:srgbClr val="5A5A5A"/>
    <a:srgbClr val="F2F2F2"/>
    <a:srgbClr val="0071C5"/>
    <a:srgbClr val="9A4216"/>
    <a:srgbClr val="4E2D00"/>
    <a:srgbClr val="0D34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67600" autoAdjust="0"/>
  </p:normalViewPr>
  <p:slideViewPr>
    <p:cSldViewPr snapToGrid="0">
      <p:cViewPr varScale="1">
        <p:scale>
          <a:sx n="79" d="100"/>
          <a:sy n="79" d="100"/>
        </p:scale>
        <p:origin x="2094" y="90"/>
      </p:cViewPr>
      <p:guideLst>
        <p:guide orient="horz" pos="1316"/>
        <p:guide orient="horz" pos="3050"/>
        <p:guide orient="horz" pos="3189"/>
        <p:guide pos="5455"/>
        <p:guide orient="horz" pos="975"/>
        <p:guide pos="3457"/>
      </p:guideLst>
    </p:cSldViewPr>
  </p:slideViewPr>
  <p:notesTextViewPr>
    <p:cViewPr>
      <p:scale>
        <a:sx n="1" d="1"/>
        <a:sy n="1" d="1"/>
      </p:scale>
      <p:origin x="0" y="0"/>
    </p:cViewPr>
  </p:notesTextViewPr>
  <p:notesViewPr>
    <p:cSldViewPr snapToGrid="0">
      <p:cViewPr>
        <p:scale>
          <a:sx n="1" d="2"/>
          <a:sy n="1" d="2"/>
        </p:scale>
        <p:origin x="0" y="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 name="Group 3"/>
          <p:cNvGrpSpPr/>
          <p:nvPr/>
        </p:nvGrpSpPr>
        <p:grpSpPr>
          <a:xfrm>
            <a:off x="5434520" y="8767094"/>
            <a:ext cx="1083012" cy="200064"/>
            <a:chOff x="8775700" y="3552825"/>
            <a:chExt cx="5156200" cy="952500"/>
          </a:xfrm>
        </p:grpSpPr>
        <p:sp>
          <p:nvSpPr>
            <p:cNvPr id="5" name="Freeform 4"/>
            <p:cNvSpPr>
              <a:spLocks noEditPoints="1"/>
            </p:cNvSpPr>
            <p:nvPr/>
          </p:nvSpPr>
          <p:spPr bwMode="auto">
            <a:xfrm>
              <a:off x="13817600" y="4265613"/>
              <a:ext cx="114300" cy="111125"/>
            </a:xfrm>
            <a:custGeom>
              <a:avLst/>
              <a:gdLst>
                <a:gd name="T0" fmla="*/ 59 w 144"/>
                <a:gd name="T1" fmla="*/ 63 h 139"/>
                <a:gd name="T2" fmla="*/ 79 w 144"/>
                <a:gd name="T3" fmla="*/ 63 h 139"/>
                <a:gd name="T4" fmla="*/ 85 w 144"/>
                <a:gd name="T5" fmla="*/ 61 h 139"/>
                <a:gd name="T6" fmla="*/ 87 w 144"/>
                <a:gd name="T7" fmla="*/ 53 h 139"/>
                <a:gd name="T8" fmla="*/ 83 w 144"/>
                <a:gd name="T9" fmla="*/ 47 h 139"/>
                <a:gd name="T10" fmla="*/ 75 w 144"/>
                <a:gd name="T11" fmla="*/ 45 h 139"/>
                <a:gd name="T12" fmla="*/ 59 w 144"/>
                <a:gd name="T13" fmla="*/ 45 h 139"/>
                <a:gd name="T14" fmla="*/ 73 w 144"/>
                <a:gd name="T15" fmla="*/ 33 h 139"/>
                <a:gd name="T16" fmla="*/ 101 w 144"/>
                <a:gd name="T17" fmla="*/ 41 h 139"/>
                <a:gd name="T18" fmla="*/ 103 w 144"/>
                <a:gd name="T19" fmla="*/ 61 h 139"/>
                <a:gd name="T20" fmla="*/ 99 w 144"/>
                <a:gd name="T21" fmla="*/ 68 h 139"/>
                <a:gd name="T22" fmla="*/ 91 w 144"/>
                <a:gd name="T23" fmla="*/ 74 h 139"/>
                <a:gd name="T24" fmla="*/ 105 w 144"/>
                <a:gd name="T25" fmla="*/ 106 h 139"/>
                <a:gd name="T26" fmla="*/ 67 w 144"/>
                <a:gd name="T27" fmla="*/ 76 h 139"/>
                <a:gd name="T28" fmla="*/ 59 w 144"/>
                <a:gd name="T29" fmla="*/ 106 h 139"/>
                <a:gd name="T30" fmla="*/ 44 w 144"/>
                <a:gd name="T31" fmla="*/ 33 h 139"/>
                <a:gd name="T32" fmla="*/ 51 w 144"/>
                <a:gd name="T33" fmla="*/ 21 h 139"/>
                <a:gd name="T34" fmla="*/ 24 w 144"/>
                <a:gd name="T35" fmla="*/ 49 h 139"/>
                <a:gd name="T36" fmla="*/ 24 w 144"/>
                <a:gd name="T37" fmla="*/ 92 h 139"/>
                <a:gd name="T38" fmla="*/ 51 w 144"/>
                <a:gd name="T39" fmla="*/ 120 h 139"/>
                <a:gd name="T40" fmla="*/ 71 w 144"/>
                <a:gd name="T41" fmla="*/ 124 h 139"/>
                <a:gd name="T42" fmla="*/ 109 w 144"/>
                <a:gd name="T43" fmla="*/ 108 h 139"/>
                <a:gd name="T44" fmla="*/ 122 w 144"/>
                <a:gd name="T45" fmla="*/ 70 h 139"/>
                <a:gd name="T46" fmla="*/ 109 w 144"/>
                <a:gd name="T47" fmla="*/ 31 h 139"/>
                <a:gd name="T48" fmla="*/ 71 w 144"/>
                <a:gd name="T49" fmla="*/ 17 h 139"/>
                <a:gd name="T50" fmla="*/ 95 w 144"/>
                <a:gd name="T51" fmla="*/ 3 h 139"/>
                <a:gd name="T52" fmla="*/ 130 w 144"/>
                <a:gd name="T53" fmla="*/ 27 h 139"/>
                <a:gd name="T54" fmla="*/ 144 w 144"/>
                <a:gd name="T55" fmla="*/ 70 h 139"/>
                <a:gd name="T56" fmla="*/ 130 w 144"/>
                <a:gd name="T57" fmla="*/ 114 h 139"/>
                <a:gd name="T58" fmla="*/ 95 w 144"/>
                <a:gd name="T59" fmla="*/ 135 h 139"/>
                <a:gd name="T60" fmla="*/ 50 w 144"/>
                <a:gd name="T61" fmla="*/ 135 h 139"/>
                <a:gd name="T62" fmla="*/ 14 w 144"/>
                <a:gd name="T63" fmla="*/ 114 h 139"/>
                <a:gd name="T64" fmla="*/ 0 w 144"/>
                <a:gd name="T65" fmla="*/ 70 h 139"/>
                <a:gd name="T66" fmla="*/ 14 w 144"/>
                <a:gd name="T67" fmla="*/ 27 h 139"/>
                <a:gd name="T68" fmla="*/ 50 w 144"/>
                <a:gd name="T69" fmla="*/ 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4" h="139">
                  <a:moveTo>
                    <a:pt x="59" y="45"/>
                  </a:moveTo>
                  <a:lnTo>
                    <a:pt x="59" y="63"/>
                  </a:lnTo>
                  <a:lnTo>
                    <a:pt x="75" y="63"/>
                  </a:lnTo>
                  <a:lnTo>
                    <a:pt x="79" y="63"/>
                  </a:lnTo>
                  <a:lnTo>
                    <a:pt x="83" y="63"/>
                  </a:lnTo>
                  <a:lnTo>
                    <a:pt x="85" y="61"/>
                  </a:lnTo>
                  <a:lnTo>
                    <a:pt x="87" y="57"/>
                  </a:lnTo>
                  <a:lnTo>
                    <a:pt x="87" y="53"/>
                  </a:lnTo>
                  <a:lnTo>
                    <a:pt x="85" y="49"/>
                  </a:lnTo>
                  <a:lnTo>
                    <a:pt x="83" y="47"/>
                  </a:lnTo>
                  <a:lnTo>
                    <a:pt x="79" y="45"/>
                  </a:lnTo>
                  <a:lnTo>
                    <a:pt x="75" y="45"/>
                  </a:lnTo>
                  <a:lnTo>
                    <a:pt x="71" y="45"/>
                  </a:lnTo>
                  <a:lnTo>
                    <a:pt x="59" y="45"/>
                  </a:lnTo>
                  <a:close/>
                  <a:moveTo>
                    <a:pt x="44" y="33"/>
                  </a:moveTo>
                  <a:lnTo>
                    <a:pt x="73" y="33"/>
                  </a:lnTo>
                  <a:lnTo>
                    <a:pt x="89" y="35"/>
                  </a:lnTo>
                  <a:lnTo>
                    <a:pt x="101" y="41"/>
                  </a:lnTo>
                  <a:lnTo>
                    <a:pt x="105" y="55"/>
                  </a:lnTo>
                  <a:lnTo>
                    <a:pt x="103" y="61"/>
                  </a:lnTo>
                  <a:lnTo>
                    <a:pt x="101" y="67"/>
                  </a:lnTo>
                  <a:lnTo>
                    <a:pt x="99" y="68"/>
                  </a:lnTo>
                  <a:lnTo>
                    <a:pt x="95" y="72"/>
                  </a:lnTo>
                  <a:lnTo>
                    <a:pt x="91" y="74"/>
                  </a:lnTo>
                  <a:lnTo>
                    <a:pt x="85" y="74"/>
                  </a:lnTo>
                  <a:lnTo>
                    <a:pt x="105" y="106"/>
                  </a:lnTo>
                  <a:lnTo>
                    <a:pt x="85" y="106"/>
                  </a:lnTo>
                  <a:lnTo>
                    <a:pt x="67" y="76"/>
                  </a:lnTo>
                  <a:lnTo>
                    <a:pt x="59" y="76"/>
                  </a:lnTo>
                  <a:lnTo>
                    <a:pt x="59" y="106"/>
                  </a:lnTo>
                  <a:lnTo>
                    <a:pt x="44" y="106"/>
                  </a:lnTo>
                  <a:lnTo>
                    <a:pt x="44" y="33"/>
                  </a:lnTo>
                  <a:close/>
                  <a:moveTo>
                    <a:pt x="71" y="17"/>
                  </a:moveTo>
                  <a:lnTo>
                    <a:pt x="51" y="21"/>
                  </a:lnTo>
                  <a:lnTo>
                    <a:pt x="36" y="31"/>
                  </a:lnTo>
                  <a:lnTo>
                    <a:pt x="24" y="49"/>
                  </a:lnTo>
                  <a:lnTo>
                    <a:pt x="20" y="70"/>
                  </a:lnTo>
                  <a:lnTo>
                    <a:pt x="24" y="92"/>
                  </a:lnTo>
                  <a:lnTo>
                    <a:pt x="36" y="108"/>
                  </a:lnTo>
                  <a:lnTo>
                    <a:pt x="51" y="120"/>
                  </a:lnTo>
                  <a:lnTo>
                    <a:pt x="71" y="124"/>
                  </a:lnTo>
                  <a:lnTo>
                    <a:pt x="71" y="124"/>
                  </a:lnTo>
                  <a:lnTo>
                    <a:pt x="91" y="120"/>
                  </a:lnTo>
                  <a:lnTo>
                    <a:pt x="109" y="108"/>
                  </a:lnTo>
                  <a:lnTo>
                    <a:pt x="118" y="92"/>
                  </a:lnTo>
                  <a:lnTo>
                    <a:pt x="122" y="70"/>
                  </a:lnTo>
                  <a:lnTo>
                    <a:pt x="118" y="49"/>
                  </a:lnTo>
                  <a:lnTo>
                    <a:pt x="109" y="31"/>
                  </a:lnTo>
                  <a:lnTo>
                    <a:pt x="91" y="21"/>
                  </a:lnTo>
                  <a:lnTo>
                    <a:pt x="71" y="17"/>
                  </a:lnTo>
                  <a:close/>
                  <a:moveTo>
                    <a:pt x="71" y="0"/>
                  </a:moveTo>
                  <a:lnTo>
                    <a:pt x="95" y="3"/>
                  </a:lnTo>
                  <a:lnTo>
                    <a:pt x="114" y="11"/>
                  </a:lnTo>
                  <a:lnTo>
                    <a:pt x="130" y="27"/>
                  </a:lnTo>
                  <a:lnTo>
                    <a:pt x="140" y="45"/>
                  </a:lnTo>
                  <a:lnTo>
                    <a:pt x="144" y="70"/>
                  </a:lnTo>
                  <a:lnTo>
                    <a:pt x="140" y="94"/>
                  </a:lnTo>
                  <a:lnTo>
                    <a:pt x="130" y="114"/>
                  </a:lnTo>
                  <a:lnTo>
                    <a:pt x="114" y="128"/>
                  </a:lnTo>
                  <a:lnTo>
                    <a:pt x="95" y="135"/>
                  </a:lnTo>
                  <a:lnTo>
                    <a:pt x="71" y="139"/>
                  </a:lnTo>
                  <a:lnTo>
                    <a:pt x="50" y="135"/>
                  </a:lnTo>
                  <a:lnTo>
                    <a:pt x="30" y="128"/>
                  </a:lnTo>
                  <a:lnTo>
                    <a:pt x="14" y="114"/>
                  </a:lnTo>
                  <a:lnTo>
                    <a:pt x="4" y="94"/>
                  </a:lnTo>
                  <a:lnTo>
                    <a:pt x="0" y="70"/>
                  </a:lnTo>
                  <a:lnTo>
                    <a:pt x="4" y="45"/>
                  </a:lnTo>
                  <a:lnTo>
                    <a:pt x="14" y="27"/>
                  </a:lnTo>
                  <a:lnTo>
                    <a:pt x="30" y="11"/>
                  </a:lnTo>
                  <a:lnTo>
                    <a:pt x="50" y="3"/>
                  </a:lnTo>
                  <a:lnTo>
                    <a:pt x="71"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noEditPoints="1"/>
            </p:cNvSpPr>
            <p:nvPr/>
          </p:nvSpPr>
          <p:spPr bwMode="auto">
            <a:xfrm>
              <a:off x="10447338" y="3732213"/>
              <a:ext cx="3333750" cy="625475"/>
            </a:xfrm>
            <a:custGeom>
              <a:avLst/>
              <a:gdLst>
                <a:gd name="T0" fmla="*/ 2325 w 4200"/>
                <a:gd name="T1" fmla="*/ 618 h 788"/>
                <a:gd name="T2" fmla="*/ 2465 w 4200"/>
                <a:gd name="T3" fmla="*/ 616 h 788"/>
                <a:gd name="T4" fmla="*/ 2540 w 4200"/>
                <a:gd name="T5" fmla="*/ 597 h 788"/>
                <a:gd name="T6" fmla="*/ 2599 w 4200"/>
                <a:gd name="T7" fmla="*/ 555 h 788"/>
                <a:gd name="T8" fmla="*/ 2635 w 4200"/>
                <a:gd name="T9" fmla="*/ 488 h 788"/>
                <a:gd name="T10" fmla="*/ 2648 w 4200"/>
                <a:gd name="T11" fmla="*/ 396 h 788"/>
                <a:gd name="T12" fmla="*/ 2635 w 4200"/>
                <a:gd name="T13" fmla="*/ 301 h 788"/>
                <a:gd name="T14" fmla="*/ 2599 w 4200"/>
                <a:gd name="T15" fmla="*/ 236 h 788"/>
                <a:gd name="T16" fmla="*/ 2540 w 4200"/>
                <a:gd name="T17" fmla="*/ 193 h 788"/>
                <a:gd name="T18" fmla="*/ 2465 w 4200"/>
                <a:gd name="T19" fmla="*/ 173 h 788"/>
                <a:gd name="T20" fmla="*/ 2325 w 4200"/>
                <a:gd name="T21" fmla="*/ 171 h 788"/>
                <a:gd name="T22" fmla="*/ 3597 w 4200"/>
                <a:gd name="T23" fmla="*/ 512 h 788"/>
                <a:gd name="T24" fmla="*/ 3735 w 4200"/>
                <a:gd name="T25" fmla="*/ 143 h 788"/>
                <a:gd name="T26" fmla="*/ 4200 w 4200"/>
                <a:gd name="T27" fmla="*/ 786 h 788"/>
                <a:gd name="T28" fmla="*/ 3916 w 4200"/>
                <a:gd name="T29" fmla="*/ 648 h 788"/>
                <a:gd name="T30" fmla="*/ 3501 w 4200"/>
                <a:gd name="T31" fmla="*/ 786 h 788"/>
                <a:gd name="T32" fmla="*/ 3592 w 4200"/>
                <a:gd name="T33" fmla="*/ 0 h 788"/>
                <a:gd name="T34" fmla="*/ 2969 w 4200"/>
                <a:gd name="T35" fmla="*/ 0 h 788"/>
                <a:gd name="T36" fmla="*/ 3190 w 4200"/>
                <a:gd name="T37" fmla="*/ 788 h 788"/>
                <a:gd name="T38" fmla="*/ 2969 w 4200"/>
                <a:gd name="T39" fmla="*/ 0 h 788"/>
                <a:gd name="T40" fmla="*/ 2416 w 4200"/>
                <a:gd name="T41" fmla="*/ 0 h 788"/>
                <a:gd name="T42" fmla="*/ 2554 w 4200"/>
                <a:gd name="T43" fmla="*/ 7 h 788"/>
                <a:gd name="T44" fmla="*/ 2666 w 4200"/>
                <a:gd name="T45" fmla="*/ 33 h 788"/>
                <a:gd name="T46" fmla="*/ 2757 w 4200"/>
                <a:gd name="T47" fmla="*/ 90 h 788"/>
                <a:gd name="T48" fmla="*/ 2818 w 4200"/>
                <a:gd name="T49" fmla="*/ 173 h 788"/>
                <a:gd name="T50" fmla="*/ 2853 w 4200"/>
                <a:gd name="T51" fmla="*/ 277 h 788"/>
                <a:gd name="T52" fmla="*/ 2865 w 4200"/>
                <a:gd name="T53" fmla="*/ 402 h 788"/>
                <a:gd name="T54" fmla="*/ 2855 w 4200"/>
                <a:gd name="T55" fmla="*/ 518 h 788"/>
                <a:gd name="T56" fmla="*/ 2828 w 4200"/>
                <a:gd name="T57" fmla="*/ 614 h 788"/>
                <a:gd name="T58" fmla="*/ 2786 w 4200"/>
                <a:gd name="T59" fmla="*/ 683 h 788"/>
                <a:gd name="T60" fmla="*/ 2735 w 4200"/>
                <a:gd name="T61" fmla="*/ 731 h 788"/>
                <a:gd name="T62" fmla="*/ 2672 w 4200"/>
                <a:gd name="T63" fmla="*/ 762 h 788"/>
                <a:gd name="T64" fmla="*/ 2585 w 4200"/>
                <a:gd name="T65" fmla="*/ 780 h 788"/>
                <a:gd name="T66" fmla="*/ 2465 w 4200"/>
                <a:gd name="T67" fmla="*/ 788 h 788"/>
                <a:gd name="T68" fmla="*/ 2105 w 4200"/>
                <a:gd name="T69" fmla="*/ 0 h 788"/>
                <a:gd name="T70" fmla="*/ 1063 w 4200"/>
                <a:gd name="T71" fmla="*/ 0 h 788"/>
                <a:gd name="T72" fmla="*/ 1428 w 4200"/>
                <a:gd name="T73" fmla="*/ 0 h 788"/>
                <a:gd name="T74" fmla="*/ 1398 w 4200"/>
                <a:gd name="T75" fmla="*/ 788 h 788"/>
                <a:gd name="T76" fmla="*/ 825 w 4200"/>
                <a:gd name="T77" fmla="*/ 0 h 788"/>
                <a:gd name="T78" fmla="*/ 1969 w 4200"/>
                <a:gd name="T79" fmla="*/ 0 h 788"/>
                <a:gd name="T80" fmla="*/ 1747 w 4200"/>
                <a:gd name="T81" fmla="*/ 788 h 788"/>
                <a:gd name="T82" fmla="*/ 0 w 4200"/>
                <a:gd name="T83" fmla="*/ 0 h 788"/>
                <a:gd name="T84" fmla="*/ 441 w 4200"/>
                <a:gd name="T85" fmla="*/ 0 h 788"/>
                <a:gd name="T86" fmla="*/ 522 w 4200"/>
                <a:gd name="T87" fmla="*/ 7 h 788"/>
                <a:gd name="T88" fmla="*/ 599 w 4200"/>
                <a:gd name="T89" fmla="*/ 25 h 788"/>
                <a:gd name="T90" fmla="*/ 667 w 4200"/>
                <a:gd name="T91" fmla="*/ 59 h 788"/>
                <a:gd name="T92" fmla="*/ 725 w 4200"/>
                <a:gd name="T93" fmla="*/ 112 h 788"/>
                <a:gd name="T94" fmla="*/ 766 w 4200"/>
                <a:gd name="T95" fmla="*/ 187 h 788"/>
                <a:gd name="T96" fmla="*/ 788 w 4200"/>
                <a:gd name="T97" fmla="*/ 289 h 788"/>
                <a:gd name="T98" fmla="*/ 790 w 4200"/>
                <a:gd name="T99" fmla="*/ 788 h 788"/>
                <a:gd name="T100" fmla="*/ 573 w 4200"/>
                <a:gd name="T101" fmla="*/ 427 h 788"/>
                <a:gd name="T102" fmla="*/ 567 w 4200"/>
                <a:gd name="T103" fmla="*/ 317 h 788"/>
                <a:gd name="T104" fmla="*/ 543 w 4200"/>
                <a:gd name="T105" fmla="*/ 244 h 788"/>
                <a:gd name="T106" fmla="*/ 500 w 4200"/>
                <a:gd name="T107" fmla="*/ 201 h 788"/>
                <a:gd name="T108" fmla="*/ 439 w 4200"/>
                <a:gd name="T109" fmla="*/ 179 h 788"/>
                <a:gd name="T110" fmla="*/ 224 w 4200"/>
                <a:gd name="T111" fmla="*/ 175 h 788"/>
                <a:gd name="T112" fmla="*/ 0 w 4200"/>
                <a:gd name="T11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00" h="788">
                  <a:moveTo>
                    <a:pt x="2325" y="171"/>
                  </a:moveTo>
                  <a:lnTo>
                    <a:pt x="2325" y="618"/>
                  </a:lnTo>
                  <a:lnTo>
                    <a:pt x="2420" y="618"/>
                  </a:lnTo>
                  <a:lnTo>
                    <a:pt x="2465" y="616"/>
                  </a:lnTo>
                  <a:lnTo>
                    <a:pt x="2505" y="608"/>
                  </a:lnTo>
                  <a:lnTo>
                    <a:pt x="2540" y="597"/>
                  </a:lnTo>
                  <a:lnTo>
                    <a:pt x="2572" y="579"/>
                  </a:lnTo>
                  <a:lnTo>
                    <a:pt x="2599" y="555"/>
                  </a:lnTo>
                  <a:lnTo>
                    <a:pt x="2619" y="526"/>
                  </a:lnTo>
                  <a:lnTo>
                    <a:pt x="2635" y="488"/>
                  </a:lnTo>
                  <a:lnTo>
                    <a:pt x="2644" y="445"/>
                  </a:lnTo>
                  <a:lnTo>
                    <a:pt x="2648" y="396"/>
                  </a:lnTo>
                  <a:lnTo>
                    <a:pt x="2644" y="344"/>
                  </a:lnTo>
                  <a:lnTo>
                    <a:pt x="2635" y="301"/>
                  </a:lnTo>
                  <a:lnTo>
                    <a:pt x="2619" y="266"/>
                  </a:lnTo>
                  <a:lnTo>
                    <a:pt x="2599" y="236"/>
                  </a:lnTo>
                  <a:lnTo>
                    <a:pt x="2572" y="212"/>
                  </a:lnTo>
                  <a:lnTo>
                    <a:pt x="2540" y="193"/>
                  </a:lnTo>
                  <a:lnTo>
                    <a:pt x="2505" y="181"/>
                  </a:lnTo>
                  <a:lnTo>
                    <a:pt x="2465" y="173"/>
                  </a:lnTo>
                  <a:lnTo>
                    <a:pt x="2420" y="171"/>
                  </a:lnTo>
                  <a:lnTo>
                    <a:pt x="2325" y="171"/>
                  </a:lnTo>
                  <a:close/>
                  <a:moveTo>
                    <a:pt x="3735" y="143"/>
                  </a:moveTo>
                  <a:lnTo>
                    <a:pt x="3597" y="512"/>
                  </a:lnTo>
                  <a:lnTo>
                    <a:pt x="3869" y="512"/>
                  </a:lnTo>
                  <a:lnTo>
                    <a:pt x="3735" y="143"/>
                  </a:lnTo>
                  <a:close/>
                  <a:moveTo>
                    <a:pt x="3887" y="0"/>
                  </a:moveTo>
                  <a:lnTo>
                    <a:pt x="4200" y="786"/>
                  </a:lnTo>
                  <a:lnTo>
                    <a:pt x="3962" y="786"/>
                  </a:lnTo>
                  <a:lnTo>
                    <a:pt x="3916" y="648"/>
                  </a:lnTo>
                  <a:lnTo>
                    <a:pt x="3548" y="648"/>
                  </a:lnTo>
                  <a:lnTo>
                    <a:pt x="3501" y="786"/>
                  </a:lnTo>
                  <a:lnTo>
                    <a:pt x="3280" y="786"/>
                  </a:lnTo>
                  <a:lnTo>
                    <a:pt x="3592" y="0"/>
                  </a:lnTo>
                  <a:lnTo>
                    <a:pt x="3887" y="0"/>
                  </a:lnTo>
                  <a:close/>
                  <a:moveTo>
                    <a:pt x="2969" y="0"/>
                  </a:moveTo>
                  <a:lnTo>
                    <a:pt x="3190" y="0"/>
                  </a:lnTo>
                  <a:lnTo>
                    <a:pt x="3190" y="788"/>
                  </a:lnTo>
                  <a:lnTo>
                    <a:pt x="2969" y="788"/>
                  </a:lnTo>
                  <a:lnTo>
                    <a:pt x="2969" y="0"/>
                  </a:lnTo>
                  <a:close/>
                  <a:moveTo>
                    <a:pt x="2105" y="0"/>
                  </a:moveTo>
                  <a:lnTo>
                    <a:pt x="2416" y="0"/>
                  </a:lnTo>
                  <a:lnTo>
                    <a:pt x="2489" y="2"/>
                  </a:lnTo>
                  <a:lnTo>
                    <a:pt x="2554" y="7"/>
                  </a:lnTo>
                  <a:lnTo>
                    <a:pt x="2613" y="17"/>
                  </a:lnTo>
                  <a:lnTo>
                    <a:pt x="2666" y="33"/>
                  </a:lnTo>
                  <a:lnTo>
                    <a:pt x="2713" y="57"/>
                  </a:lnTo>
                  <a:lnTo>
                    <a:pt x="2757" y="90"/>
                  </a:lnTo>
                  <a:lnTo>
                    <a:pt x="2794" y="132"/>
                  </a:lnTo>
                  <a:lnTo>
                    <a:pt x="2818" y="173"/>
                  </a:lnTo>
                  <a:lnTo>
                    <a:pt x="2839" y="222"/>
                  </a:lnTo>
                  <a:lnTo>
                    <a:pt x="2853" y="277"/>
                  </a:lnTo>
                  <a:lnTo>
                    <a:pt x="2863" y="337"/>
                  </a:lnTo>
                  <a:lnTo>
                    <a:pt x="2865" y="402"/>
                  </a:lnTo>
                  <a:lnTo>
                    <a:pt x="2863" y="461"/>
                  </a:lnTo>
                  <a:lnTo>
                    <a:pt x="2855" y="518"/>
                  </a:lnTo>
                  <a:lnTo>
                    <a:pt x="2843" y="569"/>
                  </a:lnTo>
                  <a:lnTo>
                    <a:pt x="2828" y="614"/>
                  </a:lnTo>
                  <a:lnTo>
                    <a:pt x="2810" y="654"/>
                  </a:lnTo>
                  <a:lnTo>
                    <a:pt x="2786" y="683"/>
                  </a:lnTo>
                  <a:lnTo>
                    <a:pt x="2761" y="709"/>
                  </a:lnTo>
                  <a:lnTo>
                    <a:pt x="2735" y="731"/>
                  </a:lnTo>
                  <a:lnTo>
                    <a:pt x="2705" y="748"/>
                  </a:lnTo>
                  <a:lnTo>
                    <a:pt x="2672" y="762"/>
                  </a:lnTo>
                  <a:lnTo>
                    <a:pt x="2633" y="772"/>
                  </a:lnTo>
                  <a:lnTo>
                    <a:pt x="2585" y="780"/>
                  </a:lnTo>
                  <a:lnTo>
                    <a:pt x="2530" y="786"/>
                  </a:lnTo>
                  <a:lnTo>
                    <a:pt x="2465" y="788"/>
                  </a:lnTo>
                  <a:lnTo>
                    <a:pt x="2105" y="788"/>
                  </a:lnTo>
                  <a:lnTo>
                    <a:pt x="2105" y="0"/>
                  </a:lnTo>
                  <a:close/>
                  <a:moveTo>
                    <a:pt x="825" y="0"/>
                  </a:moveTo>
                  <a:lnTo>
                    <a:pt x="1063" y="0"/>
                  </a:lnTo>
                  <a:lnTo>
                    <a:pt x="1240" y="624"/>
                  </a:lnTo>
                  <a:lnTo>
                    <a:pt x="1428" y="0"/>
                  </a:lnTo>
                  <a:lnTo>
                    <a:pt x="1654" y="0"/>
                  </a:lnTo>
                  <a:lnTo>
                    <a:pt x="1398" y="788"/>
                  </a:lnTo>
                  <a:lnTo>
                    <a:pt x="1077" y="788"/>
                  </a:lnTo>
                  <a:lnTo>
                    <a:pt x="825" y="0"/>
                  </a:lnTo>
                  <a:close/>
                  <a:moveTo>
                    <a:pt x="1747" y="0"/>
                  </a:moveTo>
                  <a:lnTo>
                    <a:pt x="1969" y="0"/>
                  </a:lnTo>
                  <a:lnTo>
                    <a:pt x="1969" y="788"/>
                  </a:lnTo>
                  <a:lnTo>
                    <a:pt x="1747" y="788"/>
                  </a:lnTo>
                  <a:lnTo>
                    <a:pt x="1747" y="0"/>
                  </a:lnTo>
                  <a:close/>
                  <a:moveTo>
                    <a:pt x="0" y="0"/>
                  </a:moveTo>
                  <a:lnTo>
                    <a:pt x="400" y="0"/>
                  </a:lnTo>
                  <a:lnTo>
                    <a:pt x="441" y="0"/>
                  </a:lnTo>
                  <a:lnTo>
                    <a:pt x="482" y="2"/>
                  </a:lnTo>
                  <a:lnTo>
                    <a:pt x="522" y="7"/>
                  </a:lnTo>
                  <a:lnTo>
                    <a:pt x="561" y="15"/>
                  </a:lnTo>
                  <a:lnTo>
                    <a:pt x="599" y="25"/>
                  </a:lnTo>
                  <a:lnTo>
                    <a:pt x="634" y="41"/>
                  </a:lnTo>
                  <a:lnTo>
                    <a:pt x="667" y="59"/>
                  </a:lnTo>
                  <a:lnTo>
                    <a:pt x="697" y="82"/>
                  </a:lnTo>
                  <a:lnTo>
                    <a:pt x="725" y="112"/>
                  </a:lnTo>
                  <a:lnTo>
                    <a:pt x="746" y="145"/>
                  </a:lnTo>
                  <a:lnTo>
                    <a:pt x="766" y="187"/>
                  </a:lnTo>
                  <a:lnTo>
                    <a:pt x="780" y="234"/>
                  </a:lnTo>
                  <a:lnTo>
                    <a:pt x="788" y="289"/>
                  </a:lnTo>
                  <a:lnTo>
                    <a:pt x="790" y="352"/>
                  </a:lnTo>
                  <a:lnTo>
                    <a:pt x="790" y="788"/>
                  </a:lnTo>
                  <a:lnTo>
                    <a:pt x="573" y="788"/>
                  </a:lnTo>
                  <a:lnTo>
                    <a:pt x="573" y="427"/>
                  </a:lnTo>
                  <a:lnTo>
                    <a:pt x="571" y="368"/>
                  </a:lnTo>
                  <a:lnTo>
                    <a:pt x="567" y="317"/>
                  </a:lnTo>
                  <a:lnTo>
                    <a:pt x="557" y="277"/>
                  </a:lnTo>
                  <a:lnTo>
                    <a:pt x="543" y="244"/>
                  </a:lnTo>
                  <a:lnTo>
                    <a:pt x="524" y="220"/>
                  </a:lnTo>
                  <a:lnTo>
                    <a:pt x="500" y="201"/>
                  </a:lnTo>
                  <a:lnTo>
                    <a:pt x="473" y="187"/>
                  </a:lnTo>
                  <a:lnTo>
                    <a:pt x="439" y="179"/>
                  </a:lnTo>
                  <a:lnTo>
                    <a:pt x="400" y="175"/>
                  </a:lnTo>
                  <a:lnTo>
                    <a:pt x="224" y="175"/>
                  </a:lnTo>
                  <a:lnTo>
                    <a:pt x="224" y="788"/>
                  </a:lnTo>
                  <a:lnTo>
                    <a:pt x="0" y="788"/>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noEditPoints="1"/>
            </p:cNvSpPr>
            <p:nvPr/>
          </p:nvSpPr>
          <p:spPr bwMode="auto">
            <a:xfrm>
              <a:off x="8775700" y="3552825"/>
              <a:ext cx="1436688" cy="952500"/>
            </a:xfrm>
            <a:custGeom>
              <a:avLst/>
              <a:gdLst>
                <a:gd name="T0" fmla="*/ 638 w 1810"/>
                <a:gd name="T1" fmla="*/ 451 h 1200"/>
                <a:gd name="T2" fmla="*/ 516 w 1810"/>
                <a:gd name="T3" fmla="*/ 502 h 1200"/>
                <a:gd name="T4" fmla="*/ 469 w 1810"/>
                <a:gd name="T5" fmla="*/ 546 h 1200"/>
                <a:gd name="T6" fmla="*/ 496 w 1810"/>
                <a:gd name="T7" fmla="*/ 613 h 1200"/>
                <a:gd name="T8" fmla="*/ 595 w 1810"/>
                <a:gd name="T9" fmla="*/ 735 h 1200"/>
                <a:gd name="T10" fmla="*/ 614 w 1810"/>
                <a:gd name="T11" fmla="*/ 851 h 1200"/>
                <a:gd name="T12" fmla="*/ 439 w 1810"/>
                <a:gd name="T13" fmla="*/ 733 h 1200"/>
                <a:gd name="T14" fmla="*/ 349 w 1810"/>
                <a:gd name="T15" fmla="*/ 595 h 1200"/>
                <a:gd name="T16" fmla="*/ 323 w 1810"/>
                <a:gd name="T17" fmla="*/ 530 h 1200"/>
                <a:gd name="T18" fmla="*/ 372 w 1810"/>
                <a:gd name="T19" fmla="*/ 485 h 1200"/>
                <a:gd name="T20" fmla="*/ 516 w 1810"/>
                <a:gd name="T21" fmla="*/ 400 h 1200"/>
                <a:gd name="T22" fmla="*/ 707 w 1810"/>
                <a:gd name="T23" fmla="*/ 248 h 1200"/>
                <a:gd name="T24" fmla="*/ 933 w 1810"/>
                <a:gd name="T25" fmla="*/ 296 h 1200"/>
                <a:gd name="T26" fmla="*/ 1097 w 1810"/>
                <a:gd name="T27" fmla="*/ 400 h 1200"/>
                <a:gd name="T28" fmla="*/ 1185 w 1810"/>
                <a:gd name="T29" fmla="*/ 489 h 1200"/>
                <a:gd name="T30" fmla="*/ 1185 w 1810"/>
                <a:gd name="T31" fmla="*/ 518 h 1200"/>
                <a:gd name="T32" fmla="*/ 1097 w 1810"/>
                <a:gd name="T33" fmla="*/ 617 h 1200"/>
                <a:gd name="T34" fmla="*/ 947 w 1810"/>
                <a:gd name="T35" fmla="*/ 737 h 1200"/>
                <a:gd name="T36" fmla="*/ 762 w 1810"/>
                <a:gd name="T37" fmla="*/ 794 h 1200"/>
                <a:gd name="T38" fmla="*/ 715 w 1810"/>
                <a:gd name="T39" fmla="*/ 459 h 1200"/>
                <a:gd name="T40" fmla="*/ 817 w 1810"/>
                <a:gd name="T41" fmla="*/ 528 h 1200"/>
                <a:gd name="T42" fmla="*/ 1038 w 1810"/>
                <a:gd name="T43" fmla="*/ 502 h 1200"/>
                <a:gd name="T44" fmla="*/ 985 w 1810"/>
                <a:gd name="T45" fmla="*/ 451 h 1200"/>
                <a:gd name="T46" fmla="*/ 839 w 1810"/>
                <a:gd name="T47" fmla="*/ 370 h 1200"/>
                <a:gd name="T48" fmla="*/ 675 w 1810"/>
                <a:gd name="T49" fmla="*/ 250 h 1200"/>
                <a:gd name="T50" fmla="*/ 603 w 1810"/>
                <a:gd name="T51" fmla="*/ 260 h 1200"/>
                <a:gd name="T52" fmla="*/ 370 w 1810"/>
                <a:gd name="T53" fmla="*/ 349 h 1200"/>
                <a:gd name="T54" fmla="*/ 232 w 1810"/>
                <a:gd name="T55" fmla="*/ 461 h 1200"/>
                <a:gd name="T56" fmla="*/ 185 w 1810"/>
                <a:gd name="T57" fmla="*/ 516 h 1200"/>
                <a:gd name="T58" fmla="*/ 211 w 1810"/>
                <a:gd name="T59" fmla="*/ 581 h 1200"/>
                <a:gd name="T60" fmla="*/ 293 w 1810"/>
                <a:gd name="T61" fmla="*/ 723 h 1200"/>
                <a:gd name="T62" fmla="*/ 445 w 1810"/>
                <a:gd name="T63" fmla="*/ 877 h 1200"/>
                <a:gd name="T64" fmla="*/ 675 w 1810"/>
                <a:gd name="T65" fmla="*/ 966 h 1200"/>
                <a:gd name="T66" fmla="*/ 453 w 1810"/>
                <a:gd name="T67" fmla="*/ 1001 h 1200"/>
                <a:gd name="T68" fmla="*/ 232 w 1810"/>
                <a:gd name="T69" fmla="*/ 849 h 1200"/>
                <a:gd name="T70" fmla="*/ 89 w 1810"/>
                <a:gd name="T71" fmla="*/ 674 h 1200"/>
                <a:gd name="T72" fmla="*/ 16 w 1810"/>
                <a:gd name="T73" fmla="*/ 536 h 1200"/>
                <a:gd name="T74" fmla="*/ 4 w 1810"/>
                <a:gd name="T75" fmla="*/ 495 h 1200"/>
                <a:gd name="T76" fmla="*/ 85 w 1810"/>
                <a:gd name="T77" fmla="*/ 426 h 1200"/>
                <a:gd name="T78" fmla="*/ 250 w 1810"/>
                <a:gd name="T79" fmla="*/ 311 h 1200"/>
                <a:gd name="T80" fmla="*/ 478 w 1810"/>
                <a:gd name="T81" fmla="*/ 205 h 1200"/>
                <a:gd name="T82" fmla="*/ 675 w 1810"/>
                <a:gd name="T83" fmla="*/ 0 h 1200"/>
                <a:gd name="T84" fmla="*/ 675 w 1810"/>
                <a:gd name="T85" fmla="*/ 1058 h 1200"/>
                <a:gd name="T86" fmla="*/ 977 w 1810"/>
                <a:gd name="T87" fmla="*/ 1038 h 1200"/>
                <a:gd name="T88" fmla="*/ 1321 w 1810"/>
                <a:gd name="T89" fmla="*/ 946 h 1200"/>
                <a:gd name="T90" fmla="*/ 1619 w 1810"/>
                <a:gd name="T91" fmla="*/ 802 h 1200"/>
                <a:gd name="T92" fmla="*/ 1605 w 1810"/>
                <a:gd name="T93" fmla="*/ 717 h 1200"/>
                <a:gd name="T94" fmla="*/ 1485 w 1810"/>
                <a:gd name="T95" fmla="*/ 648 h 1200"/>
                <a:gd name="T96" fmla="*/ 1276 w 1810"/>
                <a:gd name="T97" fmla="*/ 788 h 1200"/>
                <a:gd name="T98" fmla="*/ 992 w 1810"/>
                <a:gd name="T99" fmla="*/ 932 h 1200"/>
                <a:gd name="T100" fmla="*/ 709 w 1810"/>
                <a:gd name="T101" fmla="*/ 969 h 1200"/>
                <a:gd name="T102" fmla="*/ 758 w 1810"/>
                <a:gd name="T103" fmla="*/ 873 h 1200"/>
                <a:gd name="T104" fmla="*/ 979 w 1810"/>
                <a:gd name="T105" fmla="*/ 820 h 1200"/>
                <a:gd name="T106" fmla="*/ 1172 w 1810"/>
                <a:gd name="T107" fmla="*/ 701 h 1200"/>
                <a:gd name="T108" fmla="*/ 1315 w 1810"/>
                <a:gd name="T109" fmla="*/ 577 h 1200"/>
                <a:gd name="T110" fmla="*/ 1384 w 1810"/>
                <a:gd name="T111" fmla="*/ 502 h 1200"/>
                <a:gd name="T112" fmla="*/ 1359 w 1810"/>
                <a:gd name="T113" fmla="*/ 465 h 1200"/>
                <a:gd name="T114" fmla="*/ 1242 w 1810"/>
                <a:gd name="T115" fmla="*/ 357 h 1200"/>
                <a:gd name="T116" fmla="*/ 1048 w 1810"/>
                <a:gd name="T117" fmla="*/ 233 h 1200"/>
                <a:gd name="T118" fmla="*/ 782 w 1810"/>
                <a:gd name="T119" fmla="*/ 162 h 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10" h="1200">
                  <a:moveTo>
                    <a:pt x="675" y="359"/>
                  </a:moveTo>
                  <a:lnTo>
                    <a:pt x="675" y="451"/>
                  </a:lnTo>
                  <a:lnTo>
                    <a:pt x="675" y="451"/>
                  </a:lnTo>
                  <a:lnTo>
                    <a:pt x="638" y="451"/>
                  </a:lnTo>
                  <a:lnTo>
                    <a:pt x="603" y="459"/>
                  </a:lnTo>
                  <a:lnTo>
                    <a:pt x="571" y="471"/>
                  </a:lnTo>
                  <a:lnTo>
                    <a:pt x="542" y="485"/>
                  </a:lnTo>
                  <a:lnTo>
                    <a:pt x="516" y="502"/>
                  </a:lnTo>
                  <a:lnTo>
                    <a:pt x="496" y="518"/>
                  </a:lnTo>
                  <a:lnTo>
                    <a:pt x="482" y="532"/>
                  </a:lnTo>
                  <a:lnTo>
                    <a:pt x="473" y="542"/>
                  </a:lnTo>
                  <a:lnTo>
                    <a:pt x="469" y="546"/>
                  </a:lnTo>
                  <a:lnTo>
                    <a:pt x="471" y="552"/>
                  </a:lnTo>
                  <a:lnTo>
                    <a:pt x="477" y="566"/>
                  </a:lnTo>
                  <a:lnTo>
                    <a:pt x="484" y="587"/>
                  </a:lnTo>
                  <a:lnTo>
                    <a:pt x="496" y="613"/>
                  </a:lnTo>
                  <a:lnTo>
                    <a:pt x="514" y="644"/>
                  </a:lnTo>
                  <a:lnTo>
                    <a:pt x="536" y="676"/>
                  </a:lnTo>
                  <a:lnTo>
                    <a:pt x="561" y="707"/>
                  </a:lnTo>
                  <a:lnTo>
                    <a:pt x="595" y="735"/>
                  </a:lnTo>
                  <a:lnTo>
                    <a:pt x="632" y="761"/>
                  </a:lnTo>
                  <a:lnTo>
                    <a:pt x="675" y="780"/>
                  </a:lnTo>
                  <a:lnTo>
                    <a:pt x="675" y="865"/>
                  </a:lnTo>
                  <a:lnTo>
                    <a:pt x="614" y="851"/>
                  </a:lnTo>
                  <a:lnTo>
                    <a:pt x="561" y="828"/>
                  </a:lnTo>
                  <a:lnTo>
                    <a:pt x="514" y="800"/>
                  </a:lnTo>
                  <a:lnTo>
                    <a:pt x="473" y="768"/>
                  </a:lnTo>
                  <a:lnTo>
                    <a:pt x="439" y="733"/>
                  </a:lnTo>
                  <a:lnTo>
                    <a:pt x="408" y="698"/>
                  </a:lnTo>
                  <a:lnTo>
                    <a:pt x="384" y="660"/>
                  </a:lnTo>
                  <a:lnTo>
                    <a:pt x="364" y="627"/>
                  </a:lnTo>
                  <a:lnTo>
                    <a:pt x="349" y="595"/>
                  </a:lnTo>
                  <a:lnTo>
                    <a:pt x="337" y="569"/>
                  </a:lnTo>
                  <a:lnTo>
                    <a:pt x="329" y="548"/>
                  </a:lnTo>
                  <a:lnTo>
                    <a:pt x="325" y="534"/>
                  </a:lnTo>
                  <a:lnTo>
                    <a:pt x="323" y="530"/>
                  </a:lnTo>
                  <a:lnTo>
                    <a:pt x="325" y="526"/>
                  </a:lnTo>
                  <a:lnTo>
                    <a:pt x="335" y="516"/>
                  </a:lnTo>
                  <a:lnTo>
                    <a:pt x="350" y="502"/>
                  </a:lnTo>
                  <a:lnTo>
                    <a:pt x="372" y="485"/>
                  </a:lnTo>
                  <a:lnTo>
                    <a:pt x="400" y="463"/>
                  </a:lnTo>
                  <a:lnTo>
                    <a:pt x="433" y="441"/>
                  </a:lnTo>
                  <a:lnTo>
                    <a:pt x="473" y="420"/>
                  </a:lnTo>
                  <a:lnTo>
                    <a:pt x="516" y="400"/>
                  </a:lnTo>
                  <a:lnTo>
                    <a:pt x="565" y="382"/>
                  </a:lnTo>
                  <a:lnTo>
                    <a:pt x="618" y="368"/>
                  </a:lnTo>
                  <a:lnTo>
                    <a:pt x="675" y="359"/>
                  </a:lnTo>
                  <a:close/>
                  <a:moveTo>
                    <a:pt x="707" y="248"/>
                  </a:moveTo>
                  <a:lnTo>
                    <a:pt x="770" y="250"/>
                  </a:lnTo>
                  <a:lnTo>
                    <a:pt x="827" y="260"/>
                  </a:lnTo>
                  <a:lnTo>
                    <a:pt x="882" y="274"/>
                  </a:lnTo>
                  <a:lnTo>
                    <a:pt x="933" y="296"/>
                  </a:lnTo>
                  <a:lnTo>
                    <a:pt x="981" y="319"/>
                  </a:lnTo>
                  <a:lnTo>
                    <a:pt x="1024" y="345"/>
                  </a:lnTo>
                  <a:lnTo>
                    <a:pt x="1063" y="372"/>
                  </a:lnTo>
                  <a:lnTo>
                    <a:pt x="1097" y="400"/>
                  </a:lnTo>
                  <a:lnTo>
                    <a:pt x="1126" y="426"/>
                  </a:lnTo>
                  <a:lnTo>
                    <a:pt x="1152" y="451"/>
                  </a:lnTo>
                  <a:lnTo>
                    <a:pt x="1172" y="471"/>
                  </a:lnTo>
                  <a:lnTo>
                    <a:pt x="1185" y="489"/>
                  </a:lnTo>
                  <a:lnTo>
                    <a:pt x="1195" y="499"/>
                  </a:lnTo>
                  <a:lnTo>
                    <a:pt x="1197" y="502"/>
                  </a:lnTo>
                  <a:lnTo>
                    <a:pt x="1193" y="506"/>
                  </a:lnTo>
                  <a:lnTo>
                    <a:pt x="1185" y="518"/>
                  </a:lnTo>
                  <a:lnTo>
                    <a:pt x="1170" y="538"/>
                  </a:lnTo>
                  <a:lnTo>
                    <a:pt x="1150" y="562"/>
                  </a:lnTo>
                  <a:lnTo>
                    <a:pt x="1126" y="587"/>
                  </a:lnTo>
                  <a:lnTo>
                    <a:pt x="1097" y="617"/>
                  </a:lnTo>
                  <a:lnTo>
                    <a:pt x="1065" y="648"/>
                  </a:lnTo>
                  <a:lnTo>
                    <a:pt x="1028" y="680"/>
                  </a:lnTo>
                  <a:lnTo>
                    <a:pt x="988" y="709"/>
                  </a:lnTo>
                  <a:lnTo>
                    <a:pt x="947" y="737"/>
                  </a:lnTo>
                  <a:lnTo>
                    <a:pt x="904" y="761"/>
                  </a:lnTo>
                  <a:lnTo>
                    <a:pt x="859" y="778"/>
                  </a:lnTo>
                  <a:lnTo>
                    <a:pt x="811" y="790"/>
                  </a:lnTo>
                  <a:lnTo>
                    <a:pt x="762" y="794"/>
                  </a:lnTo>
                  <a:lnTo>
                    <a:pt x="717" y="790"/>
                  </a:lnTo>
                  <a:lnTo>
                    <a:pt x="675" y="780"/>
                  </a:lnTo>
                  <a:lnTo>
                    <a:pt x="675" y="451"/>
                  </a:lnTo>
                  <a:lnTo>
                    <a:pt x="715" y="459"/>
                  </a:lnTo>
                  <a:lnTo>
                    <a:pt x="746" y="469"/>
                  </a:lnTo>
                  <a:lnTo>
                    <a:pt x="774" y="485"/>
                  </a:lnTo>
                  <a:lnTo>
                    <a:pt x="796" y="504"/>
                  </a:lnTo>
                  <a:lnTo>
                    <a:pt x="817" y="528"/>
                  </a:lnTo>
                  <a:lnTo>
                    <a:pt x="837" y="558"/>
                  </a:lnTo>
                  <a:lnTo>
                    <a:pt x="859" y="591"/>
                  </a:lnTo>
                  <a:lnTo>
                    <a:pt x="882" y="633"/>
                  </a:lnTo>
                  <a:lnTo>
                    <a:pt x="1038" y="502"/>
                  </a:lnTo>
                  <a:lnTo>
                    <a:pt x="1034" y="499"/>
                  </a:lnTo>
                  <a:lnTo>
                    <a:pt x="1024" y="487"/>
                  </a:lnTo>
                  <a:lnTo>
                    <a:pt x="1008" y="471"/>
                  </a:lnTo>
                  <a:lnTo>
                    <a:pt x="985" y="451"/>
                  </a:lnTo>
                  <a:lnTo>
                    <a:pt x="957" y="430"/>
                  </a:lnTo>
                  <a:lnTo>
                    <a:pt x="924" y="406"/>
                  </a:lnTo>
                  <a:lnTo>
                    <a:pt x="884" y="386"/>
                  </a:lnTo>
                  <a:lnTo>
                    <a:pt x="839" y="370"/>
                  </a:lnTo>
                  <a:lnTo>
                    <a:pt x="790" y="359"/>
                  </a:lnTo>
                  <a:lnTo>
                    <a:pt x="734" y="355"/>
                  </a:lnTo>
                  <a:lnTo>
                    <a:pt x="675" y="359"/>
                  </a:lnTo>
                  <a:lnTo>
                    <a:pt x="675" y="250"/>
                  </a:lnTo>
                  <a:lnTo>
                    <a:pt x="707" y="248"/>
                  </a:lnTo>
                  <a:close/>
                  <a:moveTo>
                    <a:pt x="675" y="162"/>
                  </a:moveTo>
                  <a:lnTo>
                    <a:pt x="675" y="250"/>
                  </a:lnTo>
                  <a:lnTo>
                    <a:pt x="603" y="260"/>
                  </a:lnTo>
                  <a:lnTo>
                    <a:pt x="536" y="276"/>
                  </a:lnTo>
                  <a:lnTo>
                    <a:pt x="475" y="296"/>
                  </a:lnTo>
                  <a:lnTo>
                    <a:pt x="419" y="321"/>
                  </a:lnTo>
                  <a:lnTo>
                    <a:pt x="370" y="349"/>
                  </a:lnTo>
                  <a:lnTo>
                    <a:pt x="327" y="378"/>
                  </a:lnTo>
                  <a:lnTo>
                    <a:pt x="289" y="408"/>
                  </a:lnTo>
                  <a:lnTo>
                    <a:pt x="258" y="435"/>
                  </a:lnTo>
                  <a:lnTo>
                    <a:pt x="232" y="461"/>
                  </a:lnTo>
                  <a:lnTo>
                    <a:pt x="211" y="483"/>
                  </a:lnTo>
                  <a:lnTo>
                    <a:pt x="197" y="500"/>
                  </a:lnTo>
                  <a:lnTo>
                    <a:pt x="187" y="512"/>
                  </a:lnTo>
                  <a:lnTo>
                    <a:pt x="185" y="516"/>
                  </a:lnTo>
                  <a:lnTo>
                    <a:pt x="187" y="522"/>
                  </a:lnTo>
                  <a:lnTo>
                    <a:pt x="191" y="534"/>
                  </a:lnTo>
                  <a:lnTo>
                    <a:pt x="199" y="554"/>
                  </a:lnTo>
                  <a:lnTo>
                    <a:pt x="211" y="581"/>
                  </a:lnTo>
                  <a:lnTo>
                    <a:pt x="224" y="611"/>
                  </a:lnTo>
                  <a:lnTo>
                    <a:pt x="244" y="646"/>
                  </a:lnTo>
                  <a:lnTo>
                    <a:pt x="266" y="684"/>
                  </a:lnTo>
                  <a:lnTo>
                    <a:pt x="293" y="723"/>
                  </a:lnTo>
                  <a:lnTo>
                    <a:pt x="325" y="765"/>
                  </a:lnTo>
                  <a:lnTo>
                    <a:pt x="360" y="804"/>
                  </a:lnTo>
                  <a:lnTo>
                    <a:pt x="400" y="841"/>
                  </a:lnTo>
                  <a:lnTo>
                    <a:pt x="445" y="877"/>
                  </a:lnTo>
                  <a:lnTo>
                    <a:pt x="494" y="906"/>
                  </a:lnTo>
                  <a:lnTo>
                    <a:pt x="549" y="934"/>
                  </a:lnTo>
                  <a:lnTo>
                    <a:pt x="610" y="954"/>
                  </a:lnTo>
                  <a:lnTo>
                    <a:pt x="675" y="966"/>
                  </a:lnTo>
                  <a:lnTo>
                    <a:pt x="675" y="1058"/>
                  </a:lnTo>
                  <a:lnTo>
                    <a:pt x="595" y="1046"/>
                  </a:lnTo>
                  <a:lnTo>
                    <a:pt x="522" y="1027"/>
                  </a:lnTo>
                  <a:lnTo>
                    <a:pt x="453" y="1001"/>
                  </a:lnTo>
                  <a:lnTo>
                    <a:pt x="390" y="969"/>
                  </a:lnTo>
                  <a:lnTo>
                    <a:pt x="331" y="932"/>
                  </a:lnTo>
                  <a:lnTo>
                    <a:pt x="280" y="893"/>
                  </a:lnTo>
                  <a:lnTo>
                    <a:pt x="232" y="849"/>
                  </a:lnTo>
                  <a:lnTo>
                    <a:pt x="189" y="806"/>
                  </a:lnTo>
                  <a:lnTo>
                    <a:pt x="152" y="761"/>
                  </a:lnTo>
                  <a:lnTo>
                    <a:pt x="118" y="717"/>
                  </a:lnTo>
                  <a:lnTo>
                    <a:pt x="89" y="674"/>
                  </a:lnTo>
                  <a:lnTo>
                    <a:pt x="65" y="633"/>
                  </a:lnTo>
                  <a:lnTo>
                    <a:pt x="43" y="597"/>
                  </a:lnTo>
                  <a:lnTo>
                    <a:pt x="28" y="564"/>
                  </a:lnTo>
                  <a:lnTo>
                    <a:pt x="16" y="536"/>
                  </a:lnTo>
                  <a:lnTo>
                    <a:pt x="6" y="516"/>
                  </a:lnTo>
                  <a:lnTo>
                    <a:pt x="2" y="502"/>
                  </a:lnTo>
                  <a:lnTo>
                    <a:pt x="0" y="499"/>
                  </a:lnTo>
                  <a:lnTo>
                    <a:pt x="4" y="495"/>
                  </a:lnTo>
                  <a:lnTo>
                    <a:pt x="14" y="485"/>
                  </a:lnTo>
                  <a:lnTo>
                    <a:pt x="32" y="469"/>
                  </a:lnTo>
                  <a:lnTo>
                    <a:pt x="55" y="449"/>
                  </a:lnTo>
                  <a:lnTo>
                    <a:pt x="85" y="426"/>
                  </a:lnTo>
                  <a:lnTo>
                    <a:pt x="118" y="400"/>
                  </a:lnTo>
                  <a:lnTo>
                    <a:pt x="158" y="370"/>
                  </a:lnTo>
                  <a:lnTo>
                    <a:pt x="203" y="341"/>
                  </a:lnTo>
                  <a:lnTo>
                    <a:pt x="250" y="311"/>
                  </a:lnTo>
                  <a:lnTo>
                    <a:pt x="303" y="282"/>
                  </a:lnTo>
                  <a:lnTo>
                    <a:pt x="358" y="252"/>
                  </a:lnTo>
                  <a:lnTo>
                    <a:pt x="417" y="227"/>
                  </a:lnTo>
                  <a:lnTo>
                    <a:pt x="478" y="205"/>
                  </a:lnTo>
                  <a:lnTo>
                    <a:pt x="542" y="185"/>
                  </a:lnTo>
                  <a:lnTo>
                    <a:pt x="608" y="171"/>
                  </a:lnTo>
                  <a:lnTo>
                    <a:pt x="675" y="162"/>
                  </a:lnTo>
                  <a:close/>
                  <a:moveTo>
                    <a:pt x="675" y="0"/>
                  </a:moveTo>
                  <a:lnTo>
                    <a:pt x="1810" y="0"/>
                  </a:lnTo>
                  <a:lnTo>
                    <a:pt x="1810" y="1200"/>
                  </a:lnTo>
                  <a:lnTo>
                    <a:pt x="675" y="1200"/>
                  </a:lnTo>
                  <a:lnTo>
                    <a:pt x="675" y="1058"/>
                  </a:lnTo>
                  <a:lnTo>
                    <a:pt x="748" y="1062"/>
                  </a:lnTo>
                  <a:lnTo>
                    <a:pt x="819" y="1060"/>
                  </a:lnTo>
                  <a:lnTo>
                    <a:pt x="894" y="1052"/>
                  </a:lnTo>
                  <a:lnTo>
                    <a:pt x="977" y="1038"/>
                  </a:lnTo>
                  <a:lnTo>
                    <a:pt x="1061" y="1021"/>
                  </a:lnTo>
                  <a:lnTo>
                    <a:pt x="1148" y="1001"/>
                  </a:lnTo>
                  <a:lnTo>
                    <a:pt x="1235" y="975"/>
                  </a:lnTo>
                  <a:lnTo>
                    <a:pt x="1321" y="946"/>
                  </a:lnTo>
                  <a:lnTo>
                    <a:pt x="1404" y="914"/>
                  </a:lnTo>
                  <a:lnTo>
                    <a:pt x="1483" y="879"/>
                  </a:lnTo>
                  <a:lnTo>
                    <a:pt x="1554" y="841"/>
                  </a:lnTo>
                  <a:lnTo>
                    <a:pt x="1619" y="802"/>
                  </a:lnTo>
                  <a:lnTo>
                    <a:pt x="1674" y="763"/>
                  </a:lnTo>
                  <a:lnTo>
                    <a:pt x="1658" y="749"/>
                  </a:lnTo>
                  <a:lnTo>
                    <a:pt x="1634" y="733"/>
                  </a:lnTo>
                  <a:lnTo>
                    <a:pt x="1605" y="717"/>
                  </a:lnTo>
                  <a:lnTo>
                    <a:pt x="1573" y="700"/>
                  </a:lnTo>
                  <a:lnTo>
                    <a:pt x="1540" y="682"/>
                  </a:lnTo>
                  <a:lnTo>
                    <a:pt x="1510" y="664"/>
                  </a:lnTo>
                  <a:lnTo>
                    <a:pt x="1485" y="648"/>
                  </a:lnTo>
                  <a:lnTo>
                    <a:pt x="1467" y="636"/>
                  </a:lnTo>
                  <a:lnTo>
                    <a:pt x="1404" y="690"/>
                  </a:lnTo>
                  <a:lnTo>
                    <a:pt x="1341" y="741"/>
                  </a:lnTo>
                  <a:lnTo>
                    <a:pt x="1276" y="788"/>
                  </a:lnTo>
                  <a:lnTo>
                    <a:pt x="1209" y="832"/>
                  </a:lnTo>
                  <a:lnTo>
                    <a:pt x="1140" y="871"/>
                  </a:lnTo>
                  <a:lnTo>
                    <a:pt x="1067" y="904"/>
                  </a:lnTo>
                  <a:lnTo>
                    <a:pt x="992" y="932"/>
                  </a:lnTo>
                  <a:lnTo>
                    <a:pt x="914" y="954"/>
                  </a:lnTo>
                  <a:lnTo>
                    <a:pt x="831" y="966"/>
                  </a:lnTo>
                  <a:lnTo>
                    <a:pt x="744" y="969"/>
                  </a:lnTo>
                  <a:lnTo>
                    <a:pt x="709" y="969"/>
                  </a:lnTo>
                  <a:lnTo>
                    <a:pt x="675" y="966"/>
                  </a:lnTo>
                  <a:lnTo>
                    <a:pt x="675" y="865"/>
                  </a:lnTo>
                  <a:lnTo>
                    <a:pt x="715" y="871"/>
                  </a:lnTo>
                  <a:lnTo>
                    <a:pt x="758" y="873"/>
                  </a:lnTo>
                  <a:lnTo>
                    <a:pt x="815" y="869"/>
                  </a:lnTo>
                  <a:lnTo>
                    <a:pt x="870" y="859"/>
                  </a:lnTo>
                  <a:lnTo>
                    <a:pt x="925" y="841"/>
                  </a:lnTo>
                  <a:lnTo>
                    <a:pt x="979" y="820"/>
                  </a:lnTo>
                  <a:lnTo>
                    <a:pt x="1030" y="794"/>
                  </a:lnTo>
                  <a:lnTo>
                    <a:pt x="1079" y="767"/>
                  </a:lnTo>
                  <a:lnTo>
                    <a:pt x="1126" y="735"/>
                  </a:lnTo>
                  <a:lnTo>
                    <a:pt x="1172" y="701"/>
                  </a:lnTo>
                  <a:lnTo>
                    <a:pt x="1213" y="670"/>
                  </a:lnTo>
                  <a:lnTo>
                    <a:pt x="1250" y="636"/>
                  </a:lnTo>
                  <a:lnTo>
                    <a:pt x="1284" y="605"/>
                  </a:lnTo>
                  <a:lnTo>
                    <a:pt x="1315" y="577"/>
                  </a:lnTo>
                  <a:lnTo>
                    <a:pt x="1339" y="550"/>
                  </a:lnTo>
                  <a:lnTo>
                    <a:pt x="1361" y="530"/>
                  </a:lnTo>
                  <a:lnTo>
                    <a:pt x="1374" y="512"/>
                  </a:lnTo>
                  <a:lnTo>
                    <a:pt x="1384" y="502"/>
                  </a:lnTo>
                  <a:lnTo>
                    <a:pt x="1386" y="499"/>
                  </a:lnTo>
                  <a:lnTo>
                    <a:pt x="1384" y="495"/>
                  </a:lnTo>
                  <a:lnTo>
                    <a:pt x="1374" y="483"/>
                  </a:lnTo>
                  <a:lnTo>
                    <a:pt x="1359" y="465"/>
                  </a:lnTo>
                  <a:lnTo>
                    <a:pt x="1339" y="443"/>
                  </a:lnTo>
                  <a:lnTo>
                    <a:pt x="1311" y="418"/>
                  </a:lnTo>
                  <a:lnTo>
                    <a:pt x="1280" y="388"/>
                  </a:lnTo>
                  <a:lnTo>
                    <a:pt x="1242" y="357"/>
                  </a:lnTo>
                  <a:lnTo>
                    <a:pt x="1201" y="325"/>
                  </a:lnTo>
                  <a:lnTo>
                    <a:pt x="1154" y="292"/>
                  </a:lnTo>
                  <a:lnTo>
                    <a:pt x="1103" y="262"/>
                  </a:lnTo>
                  <a:lnTo>
                    <a:pt x="1048" y="233"/>
                  </a:lnTo>
                  <a:lnTo>
                    <a:pt x="987" y="207"/>
                  </a:lnTo>
                  <a:lnTo>
                    <a:pt x="924" y="187"/>
                  </a:lnTo>
                  <a:lnTo>
                    <a:pt x="855" y="171"/>
                  </a:lnTo>
                  <a:lnTo>
                    <a:pt x="782" y="162"/>
                  </a:lnTo>
                  <a:lnTo>
                    <a:pt x="707" y="160"/>
                  </a:lnTo>
                  <a:lnTo>
                    <a:pt x="675" y="162"/>
                  </a:lnTo>
                  <a:lnTo>
                    <a:pt x="675" y="0"/>
                  </a:lnTo>
                  <a:close/>
                </a:path>
              </a:pathLst>
            </a:custGeom>
            <a:solidFill>
              <a:srgbClr val="76B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1583985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30565" y="8831580"/>
            <a:ext cx="3037840" cy="464820"/>
          </a:xfrm>
          <a:prstGeom prst="rect">
            <a:avLst/>
          </a:prstGeom>
        </p:spPr>
        <p:txBody>
          <a:bodyPr vert="horz" lIns="93177" tIns="46589" rIns="93177" bIns="46589" rtlCol="0" anchor="ctr"/>
          <a:lstStyle>
            <a:lvl1pPr algn="l">
              <a:defRPr sz="1100">
                <a:latin typeface="Trebuchet MS" pitchFamily="34" charset="0"/>
                <a:ea typeface="ＭＳ Ｐゴシック" pitchFamily="-16" charset="-128"/>
                <a:cs typeface="+mn-cs"/>
              </a:defRPr>
            </a:lvl1pPr>
          </a:lstStyle>
          <a:p>
            <a:pPr>
              <a:defRPr/>
            </a:pPr>
            <a:fld id="{0EFD2D7F-A763-4126-9B71-A7F863137437}" type="datetimeFigureOut">
              <a:rPr lang="en-US" smtClean="0"/>
              <a:pPr>
                <a:defRPr/>
              </a:pPr>
              <a:t>4/18/2019</a:t>
            </a:fld>
            <a:endParaRPr lang="en-US"/>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pPr lvl="0"/>
            <a:endParaRPr lang="en-US" noProof="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Slide Number Placeholder 6"/>
          <p:cNvSpPr>
            <a:spLocks noGrp="1"/>
          </p:cNvSpPr>
          <p:nvPr>
            <p:ph type="sldNum" sz="quarter" idx="5"/>
          </p:nvPr>
        </p:nvSpPr>
        <p:spPr>
          <a:xfrm>
            <a:off x="3663170" y="8829967"/>
            <a:ext cx="3037840" cy="464820"/>
          </a:xfrm>
          <a:prstGeom prst="rect">
            <a:avLst/>
          </a:prstGeom>
        </p:spPr>
        <p:txBody>
          <a:bodyPr vert="horz" lIns="93177" tIns="46589" rIns="93177" bIns="46589" rtlCol="0" anchor="ctr"/>
          <a:lstStyle>
            <a:lvl1pPr algn="r">
              <a:defRPr sz="1100">
                <a:latin typeface="Trebuchet MS" pitchFamily="34" charset="0"/>
                <a:ea typeface="ＭＳ Ｐゴシック" pitchFamily="-16" charset="-128"/>
                <a:cs typeface="+mn-cs"/>
              </a:defRPr>
            </a:lvl1pPr>
          </a:lstStyle>
          <a:p>
            <a:pPr>
              <a:defRPr/>
            </a:pPr>
            <a:fld id="{E02D639A-AF38-4D9A-897E-57859A70BDEB}" type="slidenum">
              <a:rPr lang="en-US" smtClean="0"/>
              <a:pPr>
                <a:defRPr/>
              </a:pPr>
              <a:t>‹#›</a:t>
            </a:fld>
            <a:endParaRPr lang="en-US"/>
          </a:p>
        </p:txBody>
      </p:sp>
      <p:grpSp>
        <p:nvGrpSpPr>
          <p:cNvPr id="8" name="Group 7"/>
          <p:cNvGrpSpPr/>
          <p:nvPr/>
        </p:nvGrpSpPr>
        <p:grpSpPr>
          <a:xfrm>
            <a:off x="5528649" y="308894"/>
            <a:ext cx="1083012" cy="200064"/>
            <a:chOff x="8775700" y="3552825"/>
            <a:chExt cx="5156200" cy="952500"/>
          </a:xfrm>
        </p:grpSpPr>
        <p:sp>
          <p:nvSpPr>
            <p:cNvPr id="9" name="Freeform 8"/>
            <p:cNvSpPr>
              <a:spLocks noEditPoints="1"/>
            </p:cNvSpPr>
            <p:nvPr/>
          </p:nvSpPr>
          <p:spPr bwMode="auto">
            <a:xfrm>
              <a:off x="13817600" y="4265613"/>
              <a:ext cx="114300" cy="111125"/>
            </a:xfrm>
            <a:custGeom>
              <a:avLst/>
              <a:gdLst>
                <a:gd name="T0" fmla="*/ 59 w 144"/>
                <a:gd name="T1" fmla="*/ 63 h 139"/>
                <a:gd name="T2" fmla="*/ 79 w 144"/>
                <a:gd name="T3" fmla="*/ 63 h 139"/>
                <a:gd name="T4" fmla="*/ 85 w 144"/>
                <a:gd name="T5" fmla="*/ 61 h 139"/>
                <a:gd name="T6" fmla="*/ 87 w 144"/>
                <a:gd name="T7" fmla="*/ 53 h 139"/>
                <a:gd name="T8" fmla="*/ 83 w 144"/>
                <a:gd name="T9" fmla="*/ 47 h 139"/>
                <a:gd name="T10" fmla="*/ 75 w 144"/>
                <a:gd name="T11" fmla="*/ 45 h 139"/>
                <a:gd name="T12" fmla="*/ 59 w 144"/>
                <a:gd name="T13" fmla="*/ 45 h 139"/>
                <a:gd name="T14" fmla="*/ 73 w 144"/>
                <a:gd name="T15" fmla="*/ 33 h 139"/>
                <a:gd name="T16" fmla="*/ 101 w 144"/>
                <a:gd name="T17" fmla="*/ 41 h 139"/>
                <a:gd name="T18" fmla="*/ 103 w 144"/>
                <a:gd name="T19" fmla="*/ 61 h 139"/>
                <a:gd name="T20" fmla="*/ 99 w 144"/>
                <a:gd name="T21" fmla="*/ 68 h 139"/>
                <a:gd name="T22" fmla="*/ 91 w 144"/>
                <a:gd name="T23" fmla="*/ 74 h 139"/>
                <a:gd name="T24" fmla="*/ 105 w 144"/>
                <a:gd name="T25" fmla="*/ 106 h 139"/>
                <a:gd name="T26" fmla="*/ 67 w 144"/>
                <a:gd name="T27" fmla="*/ 76 h 139"/>
                <a:gd name="T28" fmla="*/ 59 w 144"/>
                <a:gd name="T29" fmla="*/ 106 h 139"/>
                <a:gd name="T30" fmla="*/ 44 w 144"/>
                <a:gd name="T31" fmla="*/ 33 h 139"/>
                <a:gd name="T32" fmla="*/ 51 w 144"/>
                <a:gd name="T33" fmla="*/ 21 h 139"/>
                <a:gd name="T34" fmla="*/ 24 w 144"/>
                <a:gd name="T35" fmla="*/ 49 h 139"/>
                <a:gd name="T36" fmla="*/ 24 w 144"/>
                <a:gd name="T37" fmla="*/ 92 h 139"/>
                <a:gd name="T38" fmla="*/ 51 w 144"/>
                <a:gd name="T39" fmla="*/ 120 h 139"/>
                <a:gd name="T40" fmla="*/ 71 w 144"/>
                <a:gd name="T41" fmla="*/ 124 h 139"/>
                <a:gd name="T42" fmla="*/ 109 w 144"/>
                <a:gd name="T43" fmla="*/ 108 h 139"/>
                <a:gd name="T44" fmla="*/ 122 w 144"/>
                <a:gd name="T45" fmla="*/ 70 h 139"/>
                <a:gd name="T46" fmla="*/ 109 w 144"/>
                <a:gd name="T47" fmla="*/ 31 h 139"/>
                <a:gd name="T48" fmla="*/ 71 w 144"/>
                <a:gd name="T49" fmla="*/ 17 h 139"/>
                <a:gd name="T50" fmla="*/ 95 w 144"/>
                <a:gd name="T51" fmla="*/ 3 h 139"/>
                <a:gd name="T52" fmla="*/ 130 w 144"/>
                <a:gd name="T53" fmla="*/ 27 h 139"/>
                <a:gd name="T54" fmla="*/ 144 w 144"/>
                <a:gd name="T55" fmla="*/ 70 h 139"/>
                <a:gd name="T56" fmla="*/ 130 w 144"/>
                <a:gd name="T57" fmla="*/ 114 h 139"/>
                <a:gd name="T58" fmla="*/ 95 w 144"/>
                <a:gd name="T59" fmla="*/ 135 h 139"/>
                <a:gd name="T60" fmla="*/ 50 w 144"/>
                <a:gd name="T61" fmla="*/ 135 h 139"/>
                <a:gd name="T62" fmla="*/ 14 w 144"/>
                <a:gd name="T63" fmla="*/ 114 h 139"/>
                <a:gd name="T64" fmla="*/ 0 w 144"/>
                <a:gd name="T65" fmla="*/ 70 h 139"/>
                <a:gd name="T66" fmla="*/ 14 w 144"/>
                <a:gd name="T67" fmla="*/ 27 h 139"/>
                <a:gd name="T68" fmla="*/ 50 w 144"/>
                <a:gd name="T69" fmla="*/ 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4" h="139">
                  <a:moveTo>
                    <a:pt x="59" y="45"/>
                  </a:moveTo>
                  <a:lnTo>
                    <a:pt x="59" y="63"/>
                  </a:lnTo>
                  <a:lnTo>
                    <a:pt x="75" y="63"/>
                  </a:lnTo>
                  <a:lnTo>
                    <a:pt x="79" y="63"/>
                  </a:lnTo>
                  <a:lnTo>
                    <a:pt x="83" y="63"/>
                  </a:lnTo>
                  <a:lnTo>
                    <a:pt x="85" y="61"/>
                  </a:lnTo>
                  <a:lnTo>
                    <a:pt x="87" y="57"/>
                  </a:lnTo>
                  <a:lnTo>
                    <a:pt x="87" y="53"/>
                  </a:lnTo>
                  <a:lnTo>
                    <a:pt x="85" y="49"/>
                  </a:lnTo>
                  <a:lnTo>
                    <a:pt x="83" y="47"/>
                  </a:lnTo>
                  <a:lnTo>
                    <a:pt x="79" y="45"/>
                  </a:lnTo>
                  <a:lnTo>
                    <a:pt x="75" y="45"/>
                  </a:lnTo>
                  <a:lnTo>
                    <a:pt x="71" y="45"/>
                  </a:lnTo>
                  <a:lnTo>
                    <a:pt x="59" y="45"/>
                  </a:lnTo>
                  <a:close/>
                  <a:moveTo>
                    <a:pt x="44" y="33"/>
                  </a:moveTo>
                  <a:lnTo>
                    <a:pt x="73" y="33"/>
                  </a:lnTo>
                  <a:lnTo>
                    <a:pt x="89" y="35"/>
                  </a:lnTo>
                  <a:lnTo>
                    <a:pt x="101" y="41"/>
                  </a:lnTo>
                  <a:lnTo>
                    <a:pt x="105" y="55"/>
                  </a:lnTo>
                  <a:lnTo>
                    <a:pt x="103" y="61"/>
                  </a:lnTo>
                  <a:lnTo>
                    <a:pt x="101" y="67"/>
                  </a:lnTo>
                  <a:lnTo>
                    <a:pt x="99" y="68"/>
                  </a:lnTo>
                  <a:lnTo>
                    <a:pt x="95" y="72"/>
                  </a:lnTo>
                  <a:lnTo>
                    <a:pt x="91" y="74"/>
                  </a:lnTo>
                  <a:lnTo>
                    <a:pt x="85" y="74"/>
                  </a:lnTo>
                  <a:lnTo>
                    <a:pt x="105" y="106"/>
                  </a:lnTo>
                  <a:lnTo>
                    <a:pt x="85" y="106"/>
                  </a:lnTo>
                  <a:lnTo>
                    <a:pt x="67" y="76"/>
                  </a:lnTo>
                  <a:lnTo>
                    <a:pt x="59" y="76"/>
                  </a:lnTo>
                  <a:lnTo>
                    <a:pt x="59" y="106"/>
                  </a:lnTo>
                  <a:lnTo>
                    <a:pt x="44" y="106"/>
                  </a:lnTo>
                  <a:lnTo>
                    <a:pt x="44" y="33"/>
                  </a:lnTo>
                  <a:close/>
                  <a:moveTo>
                    <a:pt x="71" y="17"/>
                  </a:moveTo>
                  <a:lnTo>
                    <a:pt x="51" y="21"/>
                  </a:lnTo>
                  <a:lnTo>
                    <a:pt x="36" y="31"/>
                  </a:lnTo>
                  <a:lnTo>
                    <a:pt x="24" y="49"/>
                  </a:lnTo>
                  <a:lnTo>
                    <a:pt x="20" y="70"/>
                  </a:lnTo>
                  <a:lnTo>
                    <a:pt x="24" y="92"/>
                  </a:lnTo>
                  <a:lnTo>
                    <a:pt x="36" y="108"/>
                  </a:lnTo>
                  <a:lnTo>
                    <a:pt x="51" y="120"/>
                  </a:lnTo>
                  <a:lnTo>
                    <a:pt x="71" y="124"/>
                  </a:lnTo>
                  <a:lnTo>
                    <a:pt x="71" y="124"/>
                  </a:lnTo>
                  <a:lnTo>
                    <a:pt x="91" y="120"/>
                  </a:lnTo>
                  <a:lnTo>
                    <a:pt x="109" y="108"/>
                  </a:lnTo>
                  <a:lnTo>
                    <a:pt x="118" y="92"/>
                  </a:lnTo>
                  <a:lnTo>
                    <a:pt x="122" y="70"/>
                  </a:lnTo>
                  <a:lnTo>
                    <a:pt x="118" y="49"/>
                  </a:lnTo>
                  <a:lnTo>
                    <a:pt x="109" y="31"/>
                  </a:lnTo>
                  <a:lnTo>
                    <a:pt x="91" y="21"/>
                  </a:lnTo>
                  <a:lnTo>
                    <a:pt x="71" y="17"/>
                  </a:lnTo>
                  <a:close/>
                  <a:moveTo>
                    <a:pt x="71" y="0"/>
                  </a:moveTo>
                  <a:lnTo>
                    <a:pt x="95" y="3"/>
                  </a:lnTo>
                  <a:lnTo>
                    <a:pt x="114" y="11"/>
                  </a:lnTo>
                  <a:lnTo>
                    <a:pt x="130" y="27"/>
                  </a:lnTo>
                  <a:lnTo>
                    <a:pt x="140" y="45"/>
                  </a:lnTo>
                  <a:lnTo>
                    <a:pt x="144" y="70"/>
                  </a:lnTo>
                  <a:lnTo>
                    <a:pt x="140" y="94"/>
                  </a:lnTo>
                  <a:lnTo>
                    <a:pt x="130" y="114"/>
                  </a:lnTo>
                  <a:lnTo>
                    <a:pt x="114" y="128"/>
                  </a:lnTo>
                  <a:lnTo>
                    <a:pt x="95" y="135"/>
                  </a:lnTo>
                  <a:lnTo>
                    <a:pt x="71" y="139"/>
                  </a:lnTo>
                  <a:lnTo>
                    <a:pt x="50" y="135"/>
                  </a:lnTo>
                  <a:lnTo>
                    <a:pt x="30" y="128"/>
                  </a:lnTo>
                  <a:lnTo>
                    <a:pt x="14" y="114"/>
                  </a:lnTo>
                  <a:lnTo>
                    <a:pt x="4" y="94"/>
                  </a:lnTo>
                  <a:lnTo>
                    <a:pt x="0" y="70"/>
                  </a:lnTo>
                  <a:lnTo>
                    <a:pt x="4" y="45"/>
                  </a:lnTo>
                  <a:lnTo>
                    <a:pt x="14" y="27"/>
                  </a:lnTo>
                  <a:lnTo>
                    <a:pt x="30" y="11"/>
                  </a:lnTo>
                  <a:lnTo>
                    <a:pt x="50" y="3"/>
                  </a:lnTo>
                  <a:lnTo>
                    <a:pt x="71"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noEditPoints="1"/>
            </p:cNvSpPr>
            <p:nvPr/>
          </p:nvSpPr>
          <p:spPr bwMode="auto">
            <a:xfrm>
              <a:off x="10447338" y="3732213"/>
              <a:ext cx="3333750" cy="625475"/>
            </a:xfrm>
            <a:custGeom>
              <a:avLst/>
              <a:gdLst>
                <a:gd name="T0" fmla="*/ 2325 w 4200"/>
                <a:gd name="T1" fmla="*/ 618 h 788"/>
                <a:gd name="T2" fmla="*/ 2465 w 4200"/>
                <a:gd name="T3" fmla="*/ 616 h 788"/>
                <a:gd name="T4" fmla="*/ 2540 w 4200"/>
                <a:gd name="T5" fmla="*/ 597 h 788"/>
                <a:gd name="T6" fmla="*/ 2599 w 4200"/>
                <a:gd name="T7" fmla="*/ 555 h 788"/>
                <a:gd name="T8" fmla="*/ 2635 w 4200"/>
                <a:gd name="T9" fmla="*/ 488 h 788"/>
                <a:gd name="T10" fmla="*/ 2648 w 4200"/>
                <a:gd name="T11" fmla="*/ 396 h 788"/>
                <a:gd name="T12" fmla="*/ 2635 w 4200"/>
                <a:gd name="T13" fmla="*/ 301 h 788"/>
                <a:gd name="T14" fmla="*/ 2599 w 4200"/>
                <a:gd name="T15" fmla="*/ 236 h 788"/>
                <a:gd name="T16" fmla="*/ 2540 w 4200"/>
                <a:gd name="T17" fmla="*/ 193 h 788"/>
                <a:gd name="T18" fmla="*/ 2465 w 4200"/>
                <a:gd name="T19" fmla="*/ 173 h 788"/>
                <a:gd name="T20" fmla="*/ 2325 w 4200"/>
                <a:gd name="T21" fmla="*/ 171 h 788"/>
                <a:gd name="T22" fmla="*/ 3597 w 4200"/>
                <a:gd name="T23" fmla="*/ 512 h 788"/>
                <a:gd name="T24" fmla="*/ 3735 w 4200"/>
                <a:gd name="T25" fmla="*/ 143 h 788"/>
                <a:gd name="T26" fmla="*/ 4200 w 4200"/>
                <a:gd name="T27" fmla="*/ 786 h 788"/>
                <a:gd name="T28" fmla="*/ 3916 w 4200"/>
                <a:gd name="T29" fmla="*/ 648 h 788"/>
                <a:gd name="T30" fmla="*/ 3501 w 4200"/>
                <a:gd name="T31" fmla="*/ 786 h 788"/>
                <a:gd name="T32" fmla="*/ 3592 w 4200"/>
                <a:gd name="T33" fmla="*/ 0 h 788"/>
                <a:gd name="T34" fmla="*/ 2969 w 4200"/>
                <a:gd name="T35" fmla="*/ 0 h 788"/>
                <a:gd name="T36" fmla="*/ 3190 w 4200"/>
                <a:gd name="T37" fmla="*/ 788 h 788"/>
                <a:gd name="T38" fmla="*/ 2969 w 4200"/>
                <a:gd name="T39" fmla="*/ 0 h 788"/>
                <a:gd name="T40" fmla="*/ 2416 w 4200"/>
                <a:gd name="T41" fmla="*/ 0 h 788"/>
                <a:gd name="T42" fmla="*/ 2554 w 4200"/>
                <a:gd name="T43" fmla="*/ 7 h 788"/>
                <a:gd name="T44" fmla="*/ 2666 w 4200"/>
                <a:gd name="T45" fmla="*/ 33 h 788"/>
                <a:gd name="T46" fmla="*/ 2757 w 4200"/>
                <a:gd name="T47" fmla="*/ 90 h 788"/>
                <a:gd name="T48" fmla="*/ 2818 w 4200"/>
                <a:gd name="T49" fmla="*/ 173 h 788"/>
                <a:gd name="T50" fmla="*/ 2853 w 4200"/>
                <a:gd name="T51" fmla="*/ 277 h 788"/>
                <a:gd name="T52" fmla="*/ 2865 w 4200"/>
                <a:gd name="T53" fmla="*/ 402 h 788"/>
                <a:gd name="T54" fmla="*/ 2855 w 4200"/>
                <a:gd name="T55" fmla="*/ 518 h 788"/>
                <a:gd name="T56" fmla="*/ 2828 w 4200"/>
                <a:gd name="T57" fmla="*/ 614 h 788"/>
                <a:gd name="T58" fmla="*/ 2786 w 4200"/>
                <a:gd name="T59" fmla="*/ 683 h 788"/>
                <a:gd name="T60" fmla="*/ 2735 w 4200"/>
                <a:gd name="T61" fmla="*/ 731 h 788"/>
                <a:gd name="T62" fmla="*/ 2672 w 4200"/>
                <a:gd name="T63" fmla="*/ 762 h 788"/>
                <a:gd name="T64" fmla="*/ 2585 w 4200"/>
                <a:gd name="T65" fmla="*/ 780 h 788"/>
                <a:gd name="T66" fmla="*/ 2465 w 4200"/>
                <a:gd name="T67" fmla="*/ 788 h 788"/>
                <a:gd name="T68" fmla="*/ 2105 w 4200"/>
                <a:gd name="T69" fmla="*/ 0 h 788"/>
                <a:gd name="T70" fmla="*/ 1063 w 4200"/>
                <a:gd name="T71" fmla="*/ 0 h 788"/>
                <a:gd name="T72" fmla="*/ 1428 w 4200"/>
                <a:gd name="T73" fmla="*/ 0 h 788"/>
                <a:gd name="T74" fmla="*/ 1398 w 4200"/>
                <a:gd name="T75" fmla="*/ 788 h 788"/>
                <a:gd name="T76" fmla="*/ 825 w 4200"/>
                <a:gd name="T77" fmla="*/ 0 h 788"/>
                <a:gd name="T78" fmla="*/ 1969 w 4200"/>
                <a:gd name="T79" fmla="*/ 0 h 788"/>
                <a:gd name="T80" fmla="*/ 1747 w 4200"/>
                <a:gd name="T81" fmla="*/ 788 h 788"/>
                <a:gd name="T82" fmla="*/ 0 w 4200"/>
                <a:gd name="T83" fmla="*/ 0 h 788"/>
                <a:gd name="T84" fmla="*/ 441 w 4200"/>
                <a:gd name="T85" fmla="*/ 0 h 788"/>
                <a:gd name="T86" fmla="*/ 522 w 4200"/>
                <a:gd name="T87" fmla="*/ 7 h 788"/>
                <a:gd name="T88" fmla="*/ 599 w 4200"/>
                <a:gd name="T89" fmla="*/ 25 h 788"/>
                <a:gd name="T90" fmla="*/ 667 w 4200"/>
                <a:gd name="T91" fmla="*/ 59 h 788"/>
                <a:gd name="T92" fmla="*/ 725 w 4200"/>
                <a:gd name="T93" fmla="*/ 112 h 788"/>
                <a:gd name="T94" fmla="*/ 766 w 4200"/>
                <a:gd name="T95" fmla="*/ 187 h 788"/>
                <a:gd name="T96" fmla="*/ 788 w 4200"/>
                <a:gd name="T97" fmla="*/ 289 h 788"/>
                <a:gd name="T98" fmla="*/ 790 w 4200"/>
                <a:gd name="T99" fmla="*/ 788 h 788"/>
                <a:gd name="T100" fmla="*/ 573 w 4200"/>
                <a:gd name="T101" fmla="*/ 427 h 788"/>
                <a:gd name="T102" fmla="*/ 567 w 4200"/>
                <a:gd name="T103" fmla="*/ 317 h 788"/>
                <a:gd name="T104" fmla="*/ 543 w 4200"/>
                <a:gd name="T105" fmla="*/ 244 h 788"/>
                <a:gd name="T106" fmla="*/ 500 w 4200"/>
                <a:gd name="T107" fmla="*/ 201 h 788"/>
                <a:gd name="T108" fmla="*/ 439 w 4200"/>
                <a:gd name="T109" fmla="*/ 179 h 788"/>
                <a:gd name="T110" fmla="*/ 224 w 4200"/>
                <a:gd name="T111" fmla="*/ 175 h 788"/>
                <a:gd name="T112" fmla="*/ 0 w 4200"/>
                <a:gd name="T11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00" h="788">
                  <a:moveTo>
                    <a:pt x="2325" y="171"/>
                  </a:moveTo>
                  <a:lnTo>
                    <a:pt x="2325" y="618"/>
                  </a:lnTo>
                  <a:lnTo>
                    <a:pt x="2420" y="618"/>
                  </a:lnTo>
                  <a:lnTo>
                    <a:pt x="2465" y="616"/>
                  </a:lnTo>
                  <a:lnTo>
                    <a:pt x="2505" y="608"/>
                  </a:lnTo>
                  <a:lnTo>
                    <a:pt x="2540" y="597"/>
                  </a:lnTo>
                  <a:lnTo>
                    <a:pt x="2572" y="579"/>
                  </a:lnTo>
                  <a:lnTo>
                    <a:pt x="2599" y="555"/>
                  </a:lnTo>
                  <a:lnTo>
                    <a:pt x="2619" y="526"/>
                  </a:lnTo>
                  <a:lnTo>
                    <a:pt x="2635" y="488"/>
                  </a:lnTo>
                  <a:lnTo>
                    <a:pt x="2644" y="445"/>
                  </a:lnTo>
                  <a:lnTo>
                    <a:pt x="2648" y="396"/>
                  </a:lnTo>
                  <a:lnTo>
                    <a:pt x="2644" y="344"/>
                  </a:lnTo>
                  <a:lnTo>
                    <a:pt x="2635" y="301"/>
                  </a:lnTo>
                  <a:lnTo>
                    <a:pt x="2619" y="266"/>
                  </a:lnTo>
                  <a:lnTo>
                    <a:pt x="2599" y="236"/>
                  </a:lnTo>
                  <a:lnTo>
                    <a:pt x="2572" y="212"/>
                  </a:lnTo>
                  <a:lnTo>
                    <a:pt x="2540" y="193"/>
                  </a:lnTo>
                  <a:lnTo>
                    <a:pt x="2505" y="181"/>
                  </a:lnTo>
                  <a:lnTo>
                    <a:pt x="2465" y="173"/>
                  </a:lnTo>
                  <a:lnTo>
                    <a:pt x="2420" y="171"/>
                  </a:lnTo>
                  <a:lnTo>
                    <a:pt x="2325" y="171"/>
                  </a:lnTo>
                  <a:close/>
                  <a:moveTo>
                    <a:pt x="3735" y="143"/>
                  </a:moveTo>
                  <a:lnTo>
                    <a:pt x="3597" y="512"/>
                  </a:lnTo>
                  <a:lnTo>
                    <a:pt x="3869" y="512"/>
                  </a:lnTo>
                  <a:lnTo>
                    <a:pt x="3735" y="143"/>
                  </a:lnTo>
                  <a:close/>
                  <a:moveTo>
                    <a:pt x="3887" y="0"/>
                  </a:moveTo>
                  <a:lnTo>
                    <a:pt x="4200" y="786"/>
                  </a:lnTo>
                  <a:lnTo>
                    <a:pt x="3962" y="786"/>
                  </a:lnTo>
                  <a:lnTo>
                    <a:pt x="3916" y="648"/>
                  </a:lnTo>
                  <a:lnTo>
                    <a:pt x="3548" y="648"/>
                  </a:lnTo>
                  <a:lnTo>
                    <a:pt x="3501" y="786"/>
                  </a:lnTo>
                  <a:lnTo>
                    <a:pt x="3280" y="786"/>
                  </a:lnTo>
                  <a:lnTo>
                    <a:pt x="3592" y="0"/>
                  </a:lnTo>
                  <a:lnTo>
                    <a:pt x="3887" y="0"/>
                  </a:lnTo>
                  <a:close/>
                  <a:moveTo>
                    <a:pt x="2969" y="0"/>
                  </a:moveTo>
                  <a:lnTo>
                    <a:pt x="3190" y="0"/>
                  </a:lnTo>
                  <a:lnTo>
                    <a:pt x="3190" y="788"/>
                  </a:lnTo>
                  <a:lnTo>
                    <a:pt x="2969" y="788"/>
                  </a:lnTo>
                  <a:lnTo>
                    <a:pt x="2969" y="0"/>
                  </a:lnTo>
                  <a:close/>
                  <a:moveTo>
                    <a:pt x="2105" y="0"/>
                  </a:moveTo>
                  <a:lnTo>
                    <a:pt x="2416" y="0"/>
                  </a:lnTo>
                  <a:lnTo>
                    <a:pt x="2489" y="2"/>
                  </a:lnTo>
                  <a:lnTo>
                    <a:pt x="2554" y="7"/>
                  </a:lnTo>
                  <a:lnTo>
                    <a:pt x="2613" y="17"/>
                  </a:lnTo>
                  <a:lnTo>
                    <a:pt x="2666" y="33"/>
                  </a:lnTo>
                  <a:lnTo>
                    <a:pt x="2713" y="57"/>
                  </a:lnTo>
                  <a:lnTo>
                    <a:pt x="2757" y="90"/>
                  </a:lnTo>
                  <a:lnTo>
                    <a:pt x="2794" y="132"/>
                  </a:lnTo>
                  <a:lnTo>
                    <a:pt x="2818" y="173"/>
                  </a:lnTo>
                  <a:lnTo>
                    <a:pt x="2839" y="222"/>
                  </a:lnTo>
                  <a:lnTo>
                    <a:pt x="2853" y="277"/>
                  </a:lnTo>
                  <a:lnTo>
                    <a:pt x="2863" y="337"/>
                  </a:lnTo>
                  <a:lnTo>
                    <a:pt x="2865" y="402"/>
                  </a:lnTo>
                  <a:lnTo>
                    <a:pt x="2863" y="461"/>
                  </a:lnTo>
                  <a:lnTo>
                    <a:pt x="2855" y="518"/>
                  </a:lnTo>
                  <a:lnTo>
                    <a:pt x="2843" y="569"/>
                  </a:lnTo>
                  <a:lnTo>
                    <a:pt x="2828" y="614"/>
                  </a:lnTo>
                  <a:lnTo>
                    <a:pt x="2810" y="654"/>
                  </a:lnTo>
                  <a:lnTo>
                    <a:pt x="2786" y="683"/>
                  </a:lnTo>
                  <a:lnTo>
                    <a:pt x="2761" y="709"/>
                  </a:lnTo>
                  <a:lnTo>
                    <a:pt x="2735" y="731"/>
                  </a:lnTo>
                  <a:lnTo>
                    <a:pt x="2705" y="748"/>
                  </a:lnTo>
                  <a:lnTo>
                    <a:pt x="2672" y="762"/>
                  </a:lnTo>
                  <a:lnTo>
                    <a:pt x="2633" y="772"/>
                  </a:lnTo>
                  <a:lnTo>
                    <a:pt x="2585" y="780"/>
                  </a:lnTo>
                  <a:lnTo>
                    <a:pt x="2530" y="786"/>
                  </a:lnTo>
                  <a:lnTo>
                    <a:pt x="2465" y="788"/>
                  </a:lnTo>
                  <a:lnTo>
                    <a:pt x="2105" y="788"/>
                  </a:lnTo>
                  <a:lnTo>
                    <a:pt x="2105" y="0"/>
                  </a:lnTo>
                  <a:close/>
                  <a:moveTo>
                    <a:pt x="825" y="0"/>
                  </a:moveTo>
                  <a:lnTo>
                    <a:pt x="1063" y="0"/>
                  </a:lnTo>
                  <a:lnTo>
                    <a:pt x="1240" y="624"/>
                  </a:lnTo>
                  <a:lnTo>
                    <a:pt x="1428" y="0"/>
                  </a:lnTo>
                  <a:lnTo>
                    <a:pt x="1654" y="0"/>
                  </a:lnTo>
                  <a:lnTo>
                    <a:pt x="1398" y="788"/>
                  </a:lnTo>
                  <a:lnTo>
                    <a:pt x="1077" y="788"/>
                  </a:lnTo>
                  <a:lnTo>
                    <a:pt x="825" y="0"/>
                  </a:lnTo>
                  <a:close/>
                  <a:moveTo>
                    <a:pt x="1747" y="0"/>
                  </a:moveTo>
                  <a:lnTo>
                    <a:pt x="1969" y="0"/>
                  </a:lnTo>
                  <a:lnTo>
                    <a:pt x="1969" y="788"/>
                  </a:lnTo>
                  <a:lnTo>
                    <a:pt x="1747" y="788"/>
                  </a:lnTo>
                  <a:lnTo>
                    <a:pt x="1747" y="0"/>
                  </a:lnTo>
                  <a:close/>
                  <a:moveTo>
                    <a:pt x="0" y="0"/>
                  </a:moveTo>
                  <a:lnTo>
                    <a:pt x="400" y="0"/>
                  </a:lnTo>
                  <a:lnTo>
                    <a:pt x="441" y="0"/>
                  </a:lnTo>
                  <a:lnTo>
                    <a:pt x="482" y="2"/>
                  </a:lnTo>
                  <a:lnTo>
                    <a:pt x="522" y="7"/>
                  </a:lnTo>
                  <a:lnTo>
                    <a:pt x="561" y="15"/>
                  </a:lnTo>
                  <a:lnTo>
                    <a:pt x="599" y="25"/>
                  </a:lnTo>
                  <a:lnTo>
                    <a:pt x="634" y="41"/>
                  </a:lnTo>
                  <a:lnTo>
                    <a:pt x="667" y="59"/>
                  </a:lnTo>
                  <a:lnTo>
                    <a:pt x="697" y="82"/>
                  </a:lnTo>
                  <a:lnTo>
                    <a:pt x="725" y="112"/>
                  </a:lnTo>
                  <a:lnTo>
                    <a:pt x="746" y="145"/>
                  </a:lnTo>
                  <a:lnTo>
                    <a:pt x="766" y="187"/>
                  </a:lnTo>
                  <a:lnTo>
                    <a:pt x="780" y="234"/>
                  </a:lnTo>
                  <a:lnTo>
                    <a:pt x="788" y="289"/>
                  </a:lnTo>
                  <a:lnTo>
                    <a:pt x="790" y="352"/>
                  </a:lnTo>
                  <a:lnTo>
                    <a:pt x="790" y="788"/>
                  </a:lnTo>
                  <a:lnTo>
                    <a:pt x="573" y="788"/>
                  </a:lnTo>
                  <a:lnTo>
                    <a:pt x="573" y="427"/>
                  </a:lnTo>
                  <a:lnTo>
                    <a:pt x="571" y="368"/>
                  </a:lnTo>
                  <a:lnTo>
                    <a:pt x="567" y="317"/>
                  </a:lnTo>
                  <a:lnTo>
                    <a:pt x="557" y="277"/>
                  </a:lnTo>
                  <a:lnTo>
                    <a:pt x="543" y="244"/>
                  </a:lnTo>
                  <a:lnTo>
                    <a:pt x="524" y="220"/>
                  </a:lnTo>
                  <a:lnTo>
                    <a:pt x="500" y="201"/>
                  </a:lnTo>
                  <a:lnTo>
                    <a:pt x="473" y="187"/>
                  </a:lnTo>
                  <a:lnTo>
                    <a:pt x="439" y="179"/>
                  </a:lnTo>
                  <a:lnTo>
                    <a:pt x="400" y="175"/>
                  </a:lnTo>
                  <a:lnTo>
                    <a:pt x="224" y="175"/>
                  </a:lnTo>
                  <a:lnTo>
                    <a:pt x="224" y="788"/>
                  </a:lnTo>
                  <a:lnTo>
                    <a:pt x="0" y="788"/>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1"/>
            <p:cNvSpPr>
              <a:spLocks noEditPoints="1"/>
            </p:cNvSpPr>
            <p:nvPr/>
          </p:nvSpPr>
          <p:spPr bwMode="auto">
            <a:xfrm>
              <a:off x="8775700" y="3552825"/>
              <a:ext cx="1436688" cy="952500"/>
            </a:xfrm>
            <a:custGeom>
              <a:avLst/>
              <a:gdLst>
                <a:gd name="T0" fmla="*/ 638 w 1810"/>
                <a:gd name="T1" fmla="*/ 451 h 1200"/>
                <a:gd name="T2" fmla="*/ 516 w 1810"/>
                <a:gd name="T3" fmla="*/ 502 h 1200"/>
                <a:gd name="T4" fmla="*/ 469 w 1810"/>
                <a:gd name="T5" fmla="*/ 546 h 1200"/>
                <a:gd name="T6" fmla="*/ 496 w 1810"/>
                <a:gd name="T7" fmla="*/ 613 h 1200"/>
                <a:gd name="T8" fmla="*/ 595 w 1810"/>
                <a:gd name="T9" fmla="*/ 735 h 1200"/>
                <a:gd name="T10" fmla="*/ 614 w 1810"/>
                <a:gd name="T11" fmla="*/ 851 h 1200"/>
                <a:gd name="T12" fmla="*/ 439 w 1810"/>
                <a:gd name="T13" fmla="*/ 733 h 1200"/>
                <a:gd name="T14" fmla="*/ 349 w 1810"/>
                <a:gd name="T15" fmla="*/ 595 h 1200"/>
                <a:gd name="T16" fmla="*/ 323 w 1810"/>
                <a:gd name="T17" fmla="*/ 530 h 1200"/>
                <a:gd name="T18" fmla="*/ 372 w 1810"/>
                <a:gd name="T19" fmla="*/ 485 h 1200"/>
                <a:gd name="T20" fmla="*/ 516 w 1810"/>
                <a:gd name="T21" fmla="*/ 400 h 1200"/>
                <a:gd name="T22" fmla="*/ 707 w 1810"/>
                <a:gd name="T23" fmla="*/ 248 h 1200"/>
                <a:gd name="T24" fmla="*/ 933 w 1810"/>
                <a:gd name="T25" fmla="*/ 296 h 1200"/>
                <a:gd name="T26" fmla="*/ 1097 w 1810"/>
                <a:gd name="T27" fmla="*/ 400 h 1200"/>
                <a:gd name="T28" fmla="*/ 1185 w 1810"/>
                <a:gd name="T29" fmla="*/ 489 h 1200"/>
                <a:gd name="T30" fmla="*/ 1185 w 1810"/>
                <a:gd name="T31" fmla="*/ 518 h 1200"/>
                <a:gd name="T32" fmla="*/ 1097 w 1810"/>
                <a:gd name="T33" fmla="*/ 617 h 1200"/>
                <a:gd name="T34" fmla="*/ 947 w 1810"/>
                <a:gd name="T35" fmla="*/ 737 h 1200"/>
                <a:gd name="T36" fmla="*/ 762 w 1810"/>
                <a:gd name="T37" fmla="*/ 794 h 1200"/>
                <a:gd name="T38" fmla="*/ 715 w 1810"/>
                <a:gd name="T39" fmla="*/ 459 h 1200"/>
                <a:gd name="T40" fmla="*/ 817 w 1810"/>
                <a:gd name="T41" fmla="*/ 528 h 1200"/>
                <a:gd name="T42" fmla="*/ 1038 w 1810"/>
                <a:gd name="T43" fmla="*/ 502 h 1200"/>
                <a:gd name="T44" fmla="*/ 985 w 1810"/>
                <a:gd name="T45" fmla="*/ 451 h 1200"/>
                <a:gd name="T46" fmla="*/ 839 w 1810"/>
                <a:gd name="T47" fmla="*/ 370 h 1200"/>
                <a:gd name="T48" fmla="*/ 675 w 1810"/>
                <a:gd name="T49" fmla="*/ 250 h 1200"/>
                <a:gd name="T50" fmla="*/ 603 w 1810"/>
                <a:gd name="T51" fmla="*/ 260 h 1200"/>
                <a:gd name="T52" fmla="*/ 370 w 1810"/>
                <a:gd name="T53" fmla="*/ 349 h 1200"/>
                <a:gd name="T54" fmla="*/ 232 w 1810"/>
                <a:gd name="T55" fmla="*/ 461 h 1200"/>
                <a:gd name="T56" fmla="*/ 185 w 1810"/>
                <a:gd name="T57" fmla="*/ 516 h 1200"/>
                <a:gd name="T58" fmla="*/ 211 w 1810"/>
                <a:gd name="T59" fmla="*/ 581 h 1200"/>
                <a:gd name="T60" fmla="*/ 293 w 1810"/>
                <a:gd name="T61" fmla="*/ 723 h 1200"/>
                <a:gd name="T62" fmla="*/ 445 w 1810"/>
                <a:gd name="T63" fmla="*/ 877 h 1200"/>
                <a:gd name="T64" fmla="*/ 675 w 1810"/>
                <a:gd name="T65" fmla="*/ 966 h 1200"/>
                <a:gd name="T66" fmla="*/ 453 w 1810"/>
                <a:gd name="T67" fmla="*/ 1001 h 1200"/>
                <a:gd name="T68" fmla="*/ 232 w 1810"/>
                <a:gd name="T69" fmla="*/ 849 h 1200"/>
                <a:gd name="T70" fmla="*/ 89 w 1810"/>
                <a:gd name="T71" fmla="*/ 674 h 1200"/>
                <a:gd name="T72" fmla="*/ 16 w 1810"/>
                <a:gd name="T73" fmla="*/ 536 h 1200"/>
                <a:gd name="T74" fmla="*/ 4 w 1810"/>
                <a:gd name="T75" fmla="*/ 495 h 1200"/>
                <a:gd name="T76" fmla="*/ 85 w 1810"/>
                <a:gd name="T77" fmla="*/ 426 h 1200"/>
                <a:gd name="T78" fmla="*/ 250 w 1810"/>
                <a:gd name="T79" fmla="*/ 311 h 1200"/>
                <a:gd name="T80" fmla="*/ 478 w 1810"/>
                <a:gd name="T81" fmla="*/ 205 h 1200"/>
                <a:gd name="T82" fmla="*/ 675 w 1810"/>
                <a:gd name="T83" fmla="*/ 0 h 1200"/>
                <a:gd name="T84" fmla="*/ 675 w 1810"/>
                <a:gd name="T85" fmla="*/ 1058 h 1200"/>
                <a:gd name="T86" fmla="*/ 977 w 1810"/>
                <a:gd name="T87" fmla="*/ 1038 h 1200"/>
                <a:gd name="T88" fmla="*/ 1321 w 1810"/>
                <a:gd name="T89" fmla="*/ 946 h 1200"/>
                <a:gd name="T90" fmla="*/ 1619 w 1810"/>
                <a:gd name="T91" fmla="*/ 802 h 1200"/>
                <a:gd name="T92" fmla="*/ 1605 w 1810"/>
                <a:gd name="T93" fmla="*/ 717 h 1200"/>
                <a:gd name="T94" fmla="*/ 1485 w 1810"/>
                <a:gd name="T95" fmla="*/ 648 h 1200"/>
                <a:gd name="T96" fmla="*/ 1276 w 1810"/>
                <a:gd name="T97" fmla="*/ 788 h 1200"/>
                <a:gd name="T98" fmla="*/ 992 w 1810"/>
                <a:gd name="T99" fmla="*/ 932 h 1200"/>
                <a:gd name="T100" fmla="*/ 709 w 1810"/>
                <a:gd name="T101" fmla="*/ 969 h 1200"/>
                <a:gd name="T102" fmla="*/ 758 w 1810"/>
                <a:gd name="T103" fmla="*/ 873 h 1200"/>
                <a:gd name="T104" fmla="*/ 979 w 1810"/>
                <a:gd name="T105" fmla="*/ 820 h 1200"/>
                <a:gd name="T106" fmla="*/ 1172 w 1810"/>
                <a:gd name="T107" fmla="*/ 701 h 1200"/>
                <a:gd name="T108" fmla="*/ 1315 w 1810"/>
                <a:gd name="T109" fmla="*/ 577 h 1200"/>
                <a:gd name="T110" fmla="*/ 1384 w 1810"/>
                <a:gd name="T111" fmla="*/ 502 h 1200"/>
                <a:gd name="T112" fmla="*/ 1359 w 1810"/>
                <a:gd name="T113" fmla="*/ 465 h 1200"/>
                <a:gd name="T114" fmla="*/ 1242 w 1810"/>
                <a:gd name="T115" fmla="*/ 357 h 1200"/>
                <a:gd name="T116" fmla="*/ 1048 w 1810"/>
                <a:gd name="T117" fmla="*/ 233 h 1200"/>
                <a:gd name="T118" fmla="*/ 782 w 1810"/>
                <a:gd name="T119" fmla="*/ 162 h 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10" h="1200">
                  <a:moveTo>
                    <a:pt x="675" y="359"/>
                  </a:moveTo>
                  <a:lnTo>
                    <a:pt x="675" y="451"/>
                  </a:lnTo>
                  <a:lnTo>
                    <a:pt x="675" y="451"/>
                  </a:lnTo>
                  <a:lnTo>
                    <a:pt x="638" y="451"/>
                  </a:lnTo>
                  <a:lnTo>
                    <a:pt x="603" y="459"/>
                  </a:lnTo>
                  <a:lnTo>
                    <a:pt x="571" y="471"/>
                  </a:lnTo>
                  <a:lnTo>
                    <a:pt x="542" y="485"/>
                  </a:lnTo>
                  <a:lnTo>
                    <a:pt x="516" y="502"/>
                  </a:lnTo>
                  <a:lnTo>
                    <a:pt x="496" y="518"/>
                  </a:lnTo>
                  <a:lnTo>
                    <a:pt x="482" y="532"/>
                  </a:lnTo>
                  <a:lnTo>
                    <a:pt x="473" y="542"/>
                  </a:lnTo>
                  <a:lnTo>
                    <a:pt x="469" y="546"/>
                  </a:lnTo>
                  <a:lnTo>
                    <a:pt x="471" y="552"/>
                  </a:lnTo>
                  <a:lnTo>
                    <a:pt x="477" y="566"/>
                  </a:lnTo>
                  <a:lnTo>
                    <a:pt x="484" y="587"/>
                  </a:lnTo>
                  <a:lnTo>
                    <a:pt x="496" y="613"/>
                  </a:lnTo>
                  <a:lnTo>
                    <a:pt x="514" y="644"/>
                  </a:lnTo>
                  <a:lnTo>
                    <a:pt x="536" y="676"/>
                  </a:lnTo>
                  <a:lnTo>
                    <a:pt x="561" y="707"/>
                  </a:lnTo>
                  <a:lnTo>
                    <a:pt x="595" y="735"/>
                  </a:lnTo>
                  <a:lnTo>
                    <a:pt x="632" y="761"/>
                  </a:lnTo>
                  <a:lnTo>
                    <a:pt x="675" y="780"/>
                  </a:lnTo>
                  <a:lnTo>
                    <a:pt x="675" y="865"/>
                  </a:lnTo>
                  <a:lnTo>
                    <a:pt x="614" y="851"/>
                  </a:lnTo>
                  <a:lnTo>
                    <a:pt x="561" y="828"/>
                  </a:lnTo>
                  <a:lnTo>
                    <a:pt x="514" y="800"/>
                  </a:lnTo>
                  <a:lnTo>
                    <a:pt x="473" y="768"/>
                  </a:lnTo>
                  <a:lnTo>
                    <a:pt x="439" y="733"/>
                  </a:lnTo>
                  <a:lnTo>
                    <a:pt x="408" y="698"/>
                  </a:lnTo>
                  <a:lnTo>
                    <a:pt x="384" y="660"/>
                  </a:lnTo>
                  <a:lnTo>
                    <a:pt x="364" y="627"/>
                  </a:lnTo>
                  <a:lnTo>
                    <a:pt x="349" y="595"/>
                  </a:lnTo>
                  <a:lnTo>
                    <a:pt x="337" y="569"/>
                  </a:lnTo>
                  <a:lnTo>
                    <a:pt x="329" y="548"/>
                  </a:lnTo>
                  <a:lnTo>
                    <a:pt x="325" y="534"/>
                  </a:lnTo>
                  <a:lnTo>
                    <a:pt x="323" y="530"/>
                  </a:lnTo>
                  <a:lnTo>
                    <a:pt x="325" y="526"/>
                  </a:lnTo>
                  <a:lnTo>
                    <a:pt x="335" y="516"/>
                  </a:lnTo>
                  <a:lnTo>
                    <a:pt x="350" y="502"/>
                  </a:lnTo>
                  <a:lnTo>
                    <a:pt x="372" y="485"/>
                  </a:lnTo>
                  <a:lnTo>
                    <a:pt x="400" y="463"/>
                  </a:lnTo>
                  <a:lnTo>
                    <a:pt x="433" y="441"/>
                  </a:lnTo>
                  <a:lnTo>
                    <a:pt x="473" y="420"/>
                  </a:lnTo>
                  <a:lnTo>
                    <a:pt x="516" y="400"/>
                  </a:lnTo>
                  <a:lnTo>
                    <a:pt x="565" y="382"/>
                  </a:lnTo>
                  <a:lnTo>
                    <a:pt x="618" y="368"/>
                  </a:lnTo>
                  <a:lnTo>
                    <a:pt x="675" y="359"/>
                  </a:lnTo>
                  <a:close/>
                  <a:moveTo>
                    <a:pt x="707" y="248"/>
                  </a:moveTo>
                  <a:lnTo>
                    <a:pt x="770" y="250"/>
                  </a:lnTo>
                  <a:lnTo>
                    <a:pt x="827" y="260"/>
                  </a:lnTo>
                  <a:lnTo>
                    <a:pt x="882" y="274"/>
                  </a:lnTo>
                  <a:lnTo>
                    <a:pt x="933" y="296"/>
                  </a:lnTo>
                  <a:lnTo>
                    <a:pt x="981" y="319"/>
                  </a:lnTo>
                  <a:lnTo>
                    <a:pt x="1024" y="345"/>
                  </a:lnTo>
                  <a:lnTo>
                    <a:pt x="1063" y="372"/>
                  </a:lnTo>
                  <a:lnTo>
                    <a:pt x="1097" y="400"/>
                  </a:lnTo>
                  <a:lnTo>
                    <a:pt x="1126" y="426"/>
                  </a:lnTo>
                  <a:lnTo>
                    <a:pt x="1152" y="451"/>
                  </a:lnTo>
                  <a:lnTo>
                    <a:pt x="1172" y="471"/>
                  </a:lnTo>
                  <a:lnTo>
                    <a:pt x="1185" y="489"/>
                  </a:lnTo>
                  <a:lnTo>
                    <a:pt x="1195" y="499"/>
                  </a:lnTo>
                  <a:lnTo>
                    <a:pt x="1197" y="502"/>
                  </a:lnTo>
                  <a:lnTo>
                    <a:pt x="1193" y="506"/>
                  </a:lnTo>
                  <a:lnTo>
                    <a:pt x="1185" y="518"/>
                  </a:lnTo>
                  <a:lnTo>
                    <a:pt x="1170" y="538"/>
                  </a:lnTo>
                  <a:lnTo>
                    <a:pt x="1150" y="562"/>
                  </a:lnTo>
                  <a:lnTo>
                    <a:pt x="1126" y="587"/>
                  </a:lnTo>
                  <a:lnTo>
                    <a:pt x="1097" y="617"/>
                  </a:lnTo>
                  <a:lnTo>
                    <a:pt x="1065" y="648"/>
                  </a:lnTo>
                  <a:lnTo>
                    <a:pt x="1028" y="680"/>
                  </a:lnTo>
                  <a:lnTo>
                    <a:pt x="988" y="709"/>
                  </a:lnTo>
                  <a:lnTo>
                    <a:pt x="947" y="737"/>
                  </a:lnTo>
                  <a:lnTo>
                    <a:pt x="904" y="761"/>
                  </a:lnTo>
                  <a:lnTo>
                    <a:pt x="859" y="778"/>
                  </a:lnTo>
                  <a:lnTo>
                    <a:pt x="811" y="790"/>
                  </a:lnTo>
                  <a:lnTo>
                    <a:pt x="762" y="794"/>
                  </a:lnTo>
                  <a:lnTo>
                    <a:pt x="717" y="790"/>
                  </a:lnTo>
                  <a:lnTo>
                    <a:pt x="675" y="780"/>
                  </a:lnTo>
                  <a:lnTo>
                    <a:pt x="675" y="451"/>
                  </a:lnTo>
                  <a:lnTo>
                    <a:pt x="715" y="459"/>
                  </a:lnTo>
                  <a:lnTo>
                    <a:pt x="746" y="469"/>
                  </a:lnTo>
                  <a:lnTo>
                    <a:pt x="774" y="485"/>
                  </a:lnTo>
                  <a:lnTo>
                    <a:pt x="796" y="504"/>
                  </a:lnTo>
                  <a:lnTo>
                    <a:pt x="817" y="528"/>
                  </a:lnTo>
                  <a:lnTo>
                    <a:pt x="837" y="558"/>
                  </a:lnTo>
                  <a:lnTo>
                    <a:pt x="859" y="591"/>
                  </a:lnTo>
                  <a:lnTo>
                    <a:pt x="882" y="633"/>
                  </a:lnTo>
                  <a:lnTo>
                    <a:pt x="1038" y="502"/>
                  </a:lnTo>
                  <a:lnTo>
                    <a:pt x="1034" y="499"/>
                  </a:lnTo>
                  <a:lnTo>
                    <a:pt x="1024" y="487"/>
                  </a:lnTo>
                  <a:lnTo>
                    <a:pt x="1008" y="471"/>
                  </a:lnTo>
                  <a:lnTo>
                    <a:pt x="985" y="451"/>
                  </a:lnTo>
                  <a:lnTo>
                    <a:pt x="957" y="430"/>
                  </a:lnTo>
                  <a:lnTo>
                    <a:pt x="924" y="406"/>
                  </a:lnTo>
                  <a:lnTo>
                    <a:pt x="884" y="386"/>
                  </a:lnTo>
                  <a:lnTo>
                    <a:pt x="839" y="370"/>
                  </a:lnTo>
                  <a:lnTo>
                    <a:pt x="790" y="359"/>
                  </a:lnTo>
                  <a:lnTo>
                    <a:pt x="734" y="355"/>
                  </a:lnTo>
                  <a:lnTo>
                    <a:pt x="675" y="359"/>
                  </a:lnTo>
                  <a:lnTo>
                    <a:pt x="675" y="250"/>
                  </a:lnTo>
                  <a:lnTo>
                    <a:pt x="707" y="248"/>
                  </a:lnTo>
                  <a:close/>
                  <a:moveTo>
                    <a:pt x="675" y="162"/>
                  </a:moveTo>
                  <a:lnTo>
                    <a:pt x="675" y="250"/>
                  </a:lnTo>
                  <a:lnTo>
                    <a:pt x="603" y="260"/>
                  </a:lnTo>
                  <a:lnTo>
                    <a:pt x="536" y="276"/>
                  </a:lnTo>
                  <a:lnTo>
                    <a:pt x="475" y="296"/>
                  </a:lnTo>
                  <a:lnTo>
                    <a:pt x="419" y="321"/>
                  </a:lnTo>
                  <a:lnTo>
                    <a:pt x="370" y="349"/>
                  </a:lnTo>
                  <a:lnTo>
                    <a:pt x="327" y="378"/>
                  </a:lnTo>
                  <a:lnTo>
                    <a:pt x="289" y="408"/>
                  </a:lnTo>
                  <a:lnTo>
                    <a:pt x="258" y="435"/>
                  </a:lnTo>
                  <a:lnTo>
                    <a:pt x="232" y="461"/>
                  </a:lnTo>
                  <a:lnTo>
                    <a:pt x="211" y="483"/>
                  </a:lnTo>
                  <a:lnTo>
                    <a:pt x="197" y="500"/>
                  </a:lnTo>
                  <a:lnTo>
                    <a:pt x="187" y="512"/>
                  </a:lnTo>
                  <a:lnTo>
                    <a:pt x="185" y="516"/>
                  </a:lnTo>
                  <a:lnTo>
                    <a:pt x="187" y="522"/>
                  </a:lnTo>
                  <a:lnTo>
                    <a:pt x="191" y="534"/>
                  </a:lnTo>
                  <a:lnTo>
                    <a:pt x="199" y="554"/>
                  </a:lnTo>
                  <a:lnTo>
                    <a:pt x="211" y="581"/>
                  </a:lnTo>
                  <a:lnTo>
                    <a:pt x="224" y="611"/>
                  </a:lnTo>
                  <a:lnTo>
                    <a:pt x="244" y="646"/>
                  </a:lnTo>
                  <a:lnTo>
                    <a:pt x="266" y="684"/>
                  </a:lnTo>
                  <a:lnTo>
                    <a:pt x="293" y="723"/>
                  </a:lnTo>
                  <a:lnTo>
                    <a:pt x="325" y="765"/>
                  </a:lnTo>
                  <a:lnTo>
                    <a:pt x="360" y="804"/>
                  </a:lnTo>
                  <a:lnTo>
                    <a:pt x="400" y="841"/>
                  </a:lnTo>
                  <a:lnTo>
                    <a:pt x="445" y="877"/>
                  </a:lnTo>
                  <a:lnTo>
                    <a:pt x="494" y="906"/>
                  </a:lnTo>
                  <a:lnTo>
                    <a:pt x="549" y="934"/>
                  </a:lnTo>
                  <a:lnTo>
                    <a:pt x="610" y="954"/>
                  </a:lnTo>
                  <a:lnTo>
                    <a:pt x="675" y="966"/>
                  </a:lnTo>
                  <a:lnTo>
                    <a:pt x="675" y="1058"/>
                  </a:lnTo>
                  <a:lnTo>
                    <a:pt x="595" y="1046"/>
                  </a:lnTo>
                  <a:lnTo>
                    <a:pt x="522" y="1027"/>
                  </a:lnTo>
                  <a:lnTo>
                    <a:pt x="453" y="1001"/>
                  </a:lnTo>
                  <a:lnTo>
                    <a:pt x="390" y="969"/>
                  </a:lnTo>
                  <a:lnTo>
                    <a:pt x="331" y="932"/>
                  </a:lnTo>
                  <a:lnTo>
                    <a:pt x="280" y="893"/>
                  </a:lnTo>
                  <a:lnTo>
                    <a:pt x="232" y="849"/>
                  </a:lnTo>
                  <a:lnTo>
                    <a:pt x="189" y="806"/>
                  </a:lnTo>
                  <a:lnTo>
                    <a:pt x="152" y="761"/>
                  </a:lnTo>
                  <a:lnTo>
                    <a:pt x="118" y="717"/>
                  </a:lnTo>
                  <a:lnTo>
                    <a:pt x="89" y="674"/>
                  </a:lnTo>
                  <a:lnTo>
                    <a:pt x="65" y="633"/>
                  </a:lnTo>
                  <a:lnTo>
                    <a:pt x="43" y="597"/>
                  </a:lnTo>
                  <a:lnTo>
                    <a:pt x="28" y="564"/>
                  </a:lnTo>
                  <a:lnTo>
                    <a:pt x="16" y="536"/>
                  </a:lnTo>
                  <a:lnTo>
                    <a:pt x="6" y="516"/>
                  </a:lnTo>
                  <a:lnTo>
                    <a:pt x="2" y="502"/>
                  </a:lnTo>
                  <a:lnTo>
                    <a:pt x="0" y="499"/>
                  </a:lnTo>
                  <a:lnTo>
                    <a:pt x="4" y="495"/>
                  </a:lnTo>
                  <a:lnTo>
                    <a:pt x="14" y="485"/>
                  </a:lnTo>
                  <a:lnTo>
                    <a:pt x="32" y="469"/>
                  </a:lnTo>
                  <a:lnTo>
                    <a:pt x="55" y="449"/>
                  </a:lnTo>
                  <a:lnTo>
                    <a:pt x="85" y="426"/>
                  </a:lnTo>
                  <a:lnTo>
                    <a:pt x="118" y="400"/>
                  </a:lnTo>
                  <a:lnTo>
                    <a:pt x="158" y="370"/>
                  </a:lnTo>
                  <a:lnTo>
                    <a:pt x="203" y="341"/>
                  </a:lnTo>
                  <a:lnTo>
                    <a:pt x="250" y="311"/>
                  </a:lnTo>
                  <a:lnTo>
                    <a:pt x="303" y="282"/>
                  </a:lnTo>
                  <a:lnTo>
                    <a:pt x="358" y="252"/>
                  </a:lnTo>
                  <a:lnTo>
                    <a:pt x="417" y="227"/>
                  </a:lnTo>
                  <a:lnTo>
                    <a:pt x="478" y="205"/>
                  </a:lnTo>
                  <a:lnTo>
                    <a:pt x="542" y="185"/>
                  </a:lnTo>
                  <a:lnTo>
                    <a:pt x="608" y="171"/>
                  </a:lnTo>
                  <a:lnTo>
                    <a:pt x="675" y="162"/>
                  </a:lnTo>
                  <a:close/>
                  <a:moveTo>
                    <a:pt x="675" y="0"/>
                  </a:moveTo>
                  <a:lnTo>
                    <a:pt x="1810" y="0"/>
                  </a:lnTo>
                  <a:lnTo>
                    <a:pt x="1810" y="1200"/>
                  </a:lnTo>
                  <a:lnTo>
                    <a:pt x="675" y="1200"/>
                  </a:lnTo>
                  <a:lnTo>
                    <a:pt x="675" y="1058"/>
                  </a:lnTo>
                  <a:lnTo>
                    <a:pt x="748" y="1062"/>
                  </a:lnTo>
                  <a:lnTo>
                    <a:pt x="819" y="1060"/>
                  </a:lnTo>
                  <a:lnTo>
                    <a:pt x="894" y="1052"/>
                  </a:lnTo>
                  <a:lnTo>
                    <a:pt x="977" y="1038"/>
                  </a:lnTo>
                  <a:lnTo>
                    <a:pt x="1061" y="1021"/>
                  </a:lnTo>
                  <a:lnTo>
                    <a:pt x="1148" y="1001"/>
                  </a:lnTo>
                  <a:lnTo>
                    <a:pt x="1235" y="975"/>
                  </a:lnTo>
                  <a:lnTo>
                    <a:pt x="1321" y="946"/>
                  </a:lnTo>
                  <a:lnTo>
                    <a:pt x="1404" y="914"/>
                  </a:lnTo>
                  <a:lnTo>
                    <a:pt x="1483" y="879"/>
                  </a:lnTo>
                  <a:lnTo>
                    <a:pt x="1554" y="841"/>
                  </a:lnTo>
                  <a:lnTo>
                    <a:pt x="1619" y="802"/>
                  </a:lnTo>
                  <a:lnTo>
                    <a:pt x="1674" y="763"/>
                  </a:lnTo>
                  <a:lnTo>
                    <a:pt x="1658" y="749"/>
                  </a:lnTo>
                  <a:lnTo>
                    <a:pt x="1634" y="733"/>
                  </a:lnTo>
                  <a:lnTo>
                    <a:pt x="1605" y="717"/>
                  </a:lnTo>
                  <a:lnTo>
                    <a:pt x="1573" y="700"/>
                  </a:lnTo>
                  <a:lnTo>
                    <a:pt x="1540" y="682"/>
                  </a:lnTo>
                  <a:lnTo>
                    <a:pt x="1510" y="664"/>
                  </a:lnTo>
                  <a:lnTo>
                    <a:pt x="1485" y="648"/>
                  </a:lnTo>
                  <a:lnTo>
                    <a:pt x="1467" y="636"/>
                  </a:lnTo>
                  <a:lnTo>
                    <a:pt x="1404" y="690"/>
                  </a:lnTo>
                  <a:lnTo>
                    <a:pt x="1341" y="741"/>
                  </a:lnTo>
                  <a:lnTo>
                    <a:pt x="1276" y="788"/>
                  </a:lnTo>
                  <a:lnTo>
                    <a:pt x="1209" y="832"/>
                  </a:lnTo>
                  <a:lnTo>
                    <a:pt x="1140" y="871"/>
                  </a:lnTo>
                  <a:lnTo>
                    <a:pt x="1067" y="904"/>
                  </a:lnTo>
                  <a:lnTo>
                    <a:pt x="992" y="932"/>
                  </a:lnTo>
                  <a:lnTo>
                    <a:pt x="914" y="954"/>
                  </a:lnTo>
                  <a:lnTo>
                    <a:pt x="831" y="966"/>
                  </a:lnTo>
                  <a:lnTo>
                    <a:pt x="744" y="969"/>
                  </a:lnTo>
                  <a:lnTo>
                    <a:pt x="709" y="969"/>
                  </a:lnTo>
                  <a:lnTo>
                    <a:pt x="675" y="966"/>
                  </a:lnTo>
                  <a:lnTo>
                    <a:pt x="675" y="865"/>
                  </a:lnTo>
                  <a:lnTo>
                    <a:pt x="715" y="871"/>
                  </a:lnTo>
                  <a:lnTo>
                    <a:pt x="758" y="873"/>
                  </a:lnTo>
                  <a:lnTo>
                    <a:pt x="815" y="869"/>
                  </a:lnTo>
                  <a:lnTo>
                    <a:pt x="870" y="859"/>
                  </a:lnTo>
                  <a:lnTo>
                    <a:pt x="925" y="841"/>
                  </a:lnTo>
                  <a:lnTo>
                    <a:pt x="979" y="820"/>
                  </a:lnTo>
                  <a:lnTo>
                    <a:pt x="1030" y="794"/>
                  </a:lnTo>
                  <a:lnTo>
                    <a:pt x="1079" y="767"/>
                  </a:lnTo>
                  <a:lnTo>
                    <a:pt x="1126" y="735"/>
                  </a:lnTo>
                  <a:lnTo>
                    <a:pt x="1172" y="701"/>
                  </a:lnTo>
                  <a:lnTo>
                    <a:pt x="1213" y="670"/>
                  </a:lnTo>
                  <a:lnTo>
                    <a:pt x="1250" y="636"/>
                  </a:lnTo>
                  <a:lnTo>
                    <a:pt x="1284" y="605"/>
                  </a:lnTo>
                  <a:lnTo>
                    <a:pt x="1315" y="577"/>
                  </a:lnTo>
                  <a:lnTo>
                    <a:pt x="1339" y="550"/>
                  </a:lnTo>
                  <a:lnTo>
                    <a:pt x="1361" y="530"/>
                  </a:lnTo>
                  <a:lnTo>
                    <a:pt x="1374" y="512"/>
                  </a:lnTo>
                  <a:lnTo>
                    <a:pt x="1384" y="502"/>
                  </a:lnTo>
                  <a:lnTo>
                    <a:pt x="1386" y="499"/>
                  </a:lnTo>
                  <a:lnTo>
                    <a:pt x="1384" y="495"/>
                  </a:lnTo>
                  <a:lnTo>
                    <a:pt x="1374" y="483"/>
                  </a:lnTo>
                  <a:lnTo>
                    <a:pt x="1359" y="465"/>
                  </a:lnTo>
                  <a:lnTo>
                    <a:pt x="1339" y="443"/>
                  </a:lnTo>
                  <a:lnTo>
                    <a:pt x="1311" y="418"/>
                  </a:lnTo>
                  <a:lnTo>
                    <a:pt x="1280" y="388"/>
                  </a:lnTo>
                  <a:lnTo>
                    <a:pt x="1242" y="357"/>
                  </a:lnTo>
                  <a:lnTo>
                    <a:pt x="1201" y="325"/>
                  </a:lnTo>
                  <a:lnTo>
                    <a:pt x="1154" y="292"/>
                  </a:lnTo>
                  <a:lnTo>
                    <a:pt x="1103" y="262"/>
                  </a:lnTo>
                  <a:lnTo>
                    <a:pt x="1048" y="233"/>
                  </a:lnTo>
                  <a:lnTo>
                    <a:pt x="987" y="207"/>
                  </a:lnTo>
                  <a:lnTo>
                    <a:pt x="924" y="187"/>
                  </a:lnTo>
                  <a:lnTo>
                    <a:pt x="855" y="171"/>
                  </a:lnTo>
                  <a:lnTo>
                    <a:pt x="782" y="162"/>
                  </a:lnTo>
                  <a:lnTo>
                    <a:pt x="707" y="160"/>
                  </a:lnTo>
                  <a:lnTo>
                    <a:pt x="675" y="162"/>
                  </a:lnTo>
                  <a:lnTo>
                    <a:pt x="675" y="0"/>
                  </a:lnTo>
                  <a:close/>
                </a:path>
              </a:pathLst>
            </a:custGeom>
            <a:solidFill>
              <a:srgbClr val="76B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467120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100" kern="1200">
        <a:solidFill>
          <a:schemeClr val="tx1"/>
        </a:solidFill>
        <a:latin typeface="Trebuchet MS" pitchFamily="34" charset="0"/>
        <a:ea typeface="+mn-ea"/>
        <a:cs typeface="+mn-cs"/>
      </a:defRPr>
    </a:lvl1pPr>
    <a:lvl2pPr marL="457200" algn="l" rtl="0" eaLnBrk="0" fontAlgn="base" hangingPunct="0">
      <a:spcBef>
        <a:spcPct val="30000"/>
      </a:spcBef>
      <a:spcAft>
        <a:spcPct val="0"/>
      </a:spcAft>
      <a:defRPr sz="1100" kern="1200">
        <a:solidFill>
          <a:schemeClr val="tx1"/>
        </a:solidFill>
        <a:latin typeface="Trebuchet MS" pitchFamily="34" charset="0"/>
        <a:ea typeface="+mn-ea"/>
        <a:cs typeface="+mn-cs"/>
      </a:defRPr>
    </a:lvl2pPr>
    <a:lvl3pPr marL="914400" algn="l" rtl="0" eaLnBrk="0" fontAlgn="base" hangingPunct="0">
      <a:spcBef>
        <a:spcPct val="30000"/>
      </a:spcBef>
      <a:spcAft>
        <a:spcPct val="0"/>
      </a:spcAft>
      <a:defRPr sz="1100" kern="1200">
        <a:solidFill>
          <a:schemeClr val="tx1"/>
        </a:solidFill>
        <a:latin typeface="Trebuchet MS" pitchFamily="34" charset="0"/>
        <a:ea typeface="+mn-ea"/>
        <a:cs typeface="+mn-cs"/>
      </a:defRPr>
    </a:lvl3pPr>
    <a:lvl4pPr marL="1371600" algn="l" rtl="0" eaLnBrk="0" fontAlgn="base" hangingPunct="0">
      <a:spcBef>
        <a:spcPct val="30000"/>
      </a:spcBef>
      <a:spcAft>
        <a:spcPct val="0"/>
      </a:spcAft>
      <a:defRPr sz="1100" kern="1200">
        <a:solidFill>
          <a:schemeClr val="tx1"/>
        </a:solidFill>
        <a:latin typeface="Trebuchet MS" pitchFamily="34" charset="0"/>
        <a:ea typeface="+mn-ea"/>
        <a:cs typeface="+mn-cs"/>
      </a:defRPr>
    </a:lvl4pPr>
    <a:lvl5pPr marL="1828800" algn="l" rtl="0" eaLnBrk="0" fontAlgn="base" hangingPunct="0">
      <a:spcBef>
        <a:spcPct val="30000"/>
      </a:spcBef>
      <a:spcAft>
        <a:spcPct val="0"/>
      </a:spcAft>
      <a:defRPr sz="1100" kern="1200">
        <a:solidFill>
          <a:schemeClr val="tx1"/>
        </a:solidFill>
        <a:latin typeface="Trebuchet MS"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solidFill>
                  <a:prstClr val="black"/>
                </a:solidFill>
              </a:rPr>
              <a:pPr>
                <a:defRPr/>
              </a:pPr>
              <a:t>1</a:t>
            </a:fld>
            <a:endParaRPr lang="en-US">
              <a:solidFill>
                <a:prstClr val="black"/>
              </a:solidFill>
            </a:endParaRPr>
          </a:p>
        </p:txBody>
      </p:sp>
    </p:spTree>
    <p:extLst>
      <p:ext uri="{BB962C8B-B14F-4D97-AF65-F5344CB8AC3E}">
        <p14:creationId xmlns:p14="http://schemas.microsoft.com/office/powerpoint/2010/main" val="37582738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16</a:t>
            </a:fld>
            <a:endParaRPr lang="en-US" dirty="0"/>
          </a:p>
        </p:txBody>
      </p:sp>
    </p:spTree>
    <p:extLst>
      <p:ext uri="{BB962C8B-B14F-4D97-AF65-F5344CB8AC3E}">
        <p14:creationId xmlns:p14="http://schemas.microsoft.com/office/powerpoint/2010/main" val="20773525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17</a:t>
            </a:fld>
            <a:endParaRPr lang="en-US" dirty="0"/>
          </a:p>
        </p:txBody>
      </p:sp>
    </p:spTree>
    <p:extLst>
      <p:ext uri="{BB962C8B-B14F-4D97-AF65-F5344CB8AC3E}">
        <p14:creationId xmlns:p14="http://schemas.microsoft.com/office/powerpoint/2010/main" val="11260772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18</a:t>
            </a:fld>
            <a:endParaRPr lang="en-US" dirty="0"/>
          </a:p>
        </p:txBody>
      </p:sp>
    </p:spTree>
    <p:extLst>
      <p:ext uri="{BB962C8B-B14F-4D97-AF65-F5344CB8AC3E}">
        <p14:creationId xmlns:p14="http://schemas.microsoft.com/office/powerpoint/2010/main" val="3804219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22</a:t>
            </a:fld>
            <a:endParaRPr lang="en-US" dirty="0"/>
          </a:p>
        </p:txBody>
      </p:sp>
    </p:spTree>
    <p:extLst>
      <p:ext uri="{BB962C8B-B14F-4D97-AF65-F5344CB8AC3E}">
        <p14:creationId xmlns:p14="http://schemas.microsoft.com/office/powerpoint/2010/main" val="28608299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Shape 574"/>
          <p:cNvSpPr txBox="1">
            <a:spLocks noGrp="1"/>
          </p:cNvSpPr>
          <p:nvPr>
            <p:ph type="body" idx="1"/>
          </p:nvPr>
        </p:nvSpPr>
        <p:spPr>
          <a:xfrm>
            <a:off x="701039" y="4415789"/>
            <a:ext cx="5608319" cy="4183379"/>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Trebuchet MS"/>
              <a:buNone/>
            </a:pPr>
            <a:endParaRPr sz="1100" b="0" i="0" u="none" strike="noStrike" cap="none">
              <a:solidFill>
                <a:schemeClr val="dk1"/>
              </a:solidFill>
              <a:latin typeface="Trebuchet MS"/>
              <a:ea typeface="Trebuchet MS"/>
              <a:cs typeface="Trebuchet MS"/>
              <a:sym typeface="Trebuchet MS"/>
            </a:endParaRPr>
          </a:p>
        </p:txBody>
      </p:sp>
      <p:sp>
        <p:nvSpPr>
          <p:cNvPr id="575" name="Shape 575"/>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1744483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0" i="0" kern="1200" dirty="0">
                <a:solidFill>
                  <a:schemeClr val="tx1"/>
                </a:solidFill>
                <a:effectLst/>
                <a:latin typeface="Trebuchet MS" pitchFamily="34" charset="0"/>
                <a:ea typeface="+mn-ea"/>
                <a:cs typeface="+mn-cs"/>
              </a:rPr>
              <a:t>COCO is a large-scale object detection, segmentation, and captioning dataset. COCO has several features:</a:t>
            </a:r>
          </a:p>
          <a:p>
            <a:r>
              <a:rPr lang="en-US" sz="1100" b="0" i="0" kern="1200" dirty="0">
                <a:solidFill>
                  <a:schemeClr val="tx1"/>
                </a:solidFill>
                <a:effectLst/>
                <a:latin typeface="Trebuchet MS" pitchFamily="34" charset="0"/>
                <a:ea typeface="+mn-ea"/>
                <a:cs typeface="+mn-cs"/>
              </a:rPr>
              <a:t>Object segmentation</a:t>
            </a:r>
          </a:p>
          <a:p>
            <a:r>
              <a:rPr lang="en-US" sz="1100" b="0" i="0" kern="1200" dirty="0">
                <a:solidFill>
                  <a:schemeClr val="tx1"/>
                </a:solidFill>
                <a:effectLst/>
                <a:latin typeface="Trebuchet MS" pitchFamily="34" charset="0"/>
                <a:ea typeface="+mn-ea"/>
                <a:cs typeface="+mn-cs"/>
              </a:rPr>
              <a:t>Recognition in context</a:t>
            </a:r>
          </a:p>
          <a:p>
            <a:r>
              <a:rPr lang="en-US" sz="1100" b="0" i="0" kern="1200" dirty="0" err="1">
                <a:solidFill>
                  <a:schemeClr val="tx1"/>
                </a:solidFill>
                <a:effectLst/>
                <a:latin typeface="Trebuchet MS" pitchFamily="34" charset="0"/>
                <a:ea typeface="+mn-ea"/>
                <a:cs typeface="+mn-cs"/>
              </a:rPr>
              <a:t>Superpixel</a:t>
            </a:r>
            <a:r>
              <a:rPr lang="en-US" sz="1100" b="0" i="0" kern="1200" dirty="0">
                <a:solidFill>
                  <a:schemeClr val="tx1"/>
                </a:solidFill>
                <a:effectLst/>
                <a:latin typeface="Trebuchet MS" pitchFamily="34" charset="0"/>
                <a:ea typeface="+mn-ea"/>
                <a:cs typeface="+mn-cs"/>
              </a:rPr>
              <a:t> stuff segmentation</a:t>
            </a:r>
          </a:p>
          <a:p>
            <a:r>
              <a:rPr lang="en-US" sz="1100" b="0" i="0" kern="1200" dirty="0">
                <a:solidFill>
                  <a:schemeClr val="tx1"/>
                </a:solidFill>
                <a:effectLst/>
                <a:latin typeface="Trebuchet MS" pitchFamily="34" charset="0"/>
                <a:ea typeface="+mn-ea"/>
                <a:cs typeface="+mn-cs"/>
              </a:rPr>
              <a:t>330K images (&gt;200K labeled)</a:t>
            </a:r>
          </a:p>
          <a:p>
            <a:r>
              <a:rPr lang="en-US" sz="1100" b="0" i="0" kern="1200" dirty="0">
                <a:solidFill>
                  <a:schemeClr val="tx1"/>
                </a:solidFill>
                <a:effectLst/>
                <a:latin typeface="Trebuchet MS" pitchFamily="34" charset="0"/>
                <a:ea typeface="+mn-ea"/>
                <a:cs typeface="+mn-cs"/>
              </a:rPr>
              <a:t>1.5 million object instances</a:t>
            </a:r>
          </a:p>
          <a:p>
            <a:r>
              <a:rPr lang="en-US" sz="1100" b="0" i="0" kern="1200" dirty="0">
                <a:solidFill>
                  <a:schemeClr val="tx1"/>
                </a:solidFill>
                <a:effectLst/>
                <a:latin typeface="Trebuchet MS" pitchFamily="34" charset="0"/>
                <a:ea typeface="+mn-ea"/>
                <a:cs typeface="+mn-cs"/>
              </a:rPr>
              <a:t>80 object categories</a:t>
            </a:r>
          </a:p>
          <a:p>
            <a:r>
              <a:rPr lang="en-US" sz="1100" b="0" i="0" kern="1200" dirty="0">
                <a:solidFill>
                  <a:schemeClr val="tx1"/>
                </a:solidFill>
                <a:effectLst/>
                <a:latin typeface="Trebuchet MS" pitchFamily="34" charset="0"/>
                <a:ea typeface="+mn-ea"/>
                <a:cs typeface="+mn-cs"/>
              </a:rPr>
              <a:t>91 stuff categories</a:t>
            </a:r>
          </a:p>
          <a:p>
            <a:r>
              <a:rPr lang="en-US" sz="1100" b="0" i="0" kern="1200" dirty="0">
                <a:solidFill>
                  <a:schemeClr val="tx1"/>
                </a:solidFill>
                <a:effectLst/>
                <a:latin typeface="Trebuchet MS" pitchFamily="34" charset="0"/>
                <a:ea typeface="+mn-ea"/>
                <a:cs typeface="+mn-cs"/>
              </a:rPr>
              <a:t>5 captions per image</a:t>
            </a:r>
          </a:p>
          <a:p>
            <a:r>
              <a:rPr lang="en-US" sz="1100" b="0" i="0" kern="1200" dirty="0">
                <a:solidFill>
                  <a:schemeClr val="tx1"/>
                </a:solidFill>
                <a:effectLst/>
                <a:latin typeface="Trebuchet MS" pitchFamily="34" charset="0"/>
                <a:ea typeface="+mn-ea"/>
                <a:cs typeface="+mn-cs"/>
              </a:rPr>
              <a:t>250,000 people with </a:t>
            </a:r>
            <a:r>
              <a:rPr lang="en-US" sz="1100" b="0" i="0" kern="1200" dirty="0" err="1">
                <a:solidFill>
                  <a:schemeClr val="tx1"/>
                </a:solidFill>
                <a:effectLst/>
                <a:latin typeface="Trebuchet MS" pitchFamily="34" charset="0"/>
                <a:ea typeface="+mn-ea"/>
                <a:cs typeface="+mn-cs"/>
              </a:rPr>
              <a:t>keypoints</a:t>
            </a:r>
            <a:endParaRPr lang="en-US" sz="1100" b="0" i="0" kern="1200" dirty="0">
              <a:solidFill>
                <a:schemeClr val="tx1"/>
              </a:solidFill>
              <a:effectLst/>
              <a:latin typeface="Trebuchet MS" pitchFamily="34" charset="0"/>
              <a:ea typeface="+mn-ea"/>
              <a:cs typeface="+mn-cs"/>
            </a:endParaRPr>
          </a:p>
          <a:p>
            <a:endParaRPr lang="en-US" b="0"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27</a:t>
            </a:fld>
            <a:endParaRPr lang="en-US"/>
          </a:p>
        </p:txBody>
      </p:sp>
    </p:spTree>
    <p:extLst>
      <p:ext uri="{BB962C8B-B14F-4D97-AF65-F5344CB8AC3E}">
        <p14:creationId xmlns:p14="http://schemas.microsoft.com/office/powerpoint/2010/main" val="21409828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1" i="0" kern="1200" dirty="0">
                <a:solidFill>
                  <a:schemeClr val="tx1"/>
                </a:solidFill>
                <a:effectLst/>
                <a:latin typeface="Trebuchet MS" pitchFamily="34" charset="0"/>
                <a:ea typeface="+mn-ea"/>
                <a:cs typeface="+mn-cs"/>
              </a:rPr>
              <a:t>Single Shot: </a:t>
            </a:r>
            <a:r>
              <a:rPr lang="en-US" sz="1100" b="0" i="0" kern="1200" dirty="0">
                <a:solidFill>
                  <a:schemeClr val="tx1"/>
                </a:solidFill>
                <a:effectLst/>
                <a:latin typeface="Trebuchet MS" pitchFamily="34" charset="0"/>
                <a:ea typeface="+mn-ea"/>
                <a:cs typeface="+mn-cs"/>
              </a:rPr>
              <a:t>this means that the tasks of object localization and classification</a:t>
            </a:r>
            <a:r>
              <a:rPr lang="en-US" sz="1100" b="0" i="1" kern="1200" dirty="0">
                <a:solidFill>
                  <a:schemeClr val="tx1"/>
                </a:solidFill>
                <a:effectLst/>
                <a:latin typeface="Trebuchet MS" pitchFamily="34" charset="0"/>
                <a:ea typeface="+mn-ea"/>
                <a:cs typeface="+mn-cs"/>
              </a:rPr>
              <a:t> </a:t>
            </a:r>
            <a:r>
              <a:rPr lang="en-US" sz="1100" b="0" i="0" kern="1200" dirty="0">
                <a:solidFill>
                  <a:schemeClr val="tx1"/>
                </a:solidFill>
                <a:effectLst/>
                <a:latin typeface="Trebuchet MS" pitchFamily="34" charset="0"/>
                <a:ea typeface="+mn-ea"/>
                <a:cs typeface="+mn-cs"/>
              </a:rPr>
              <a:t>are done in a </a:t>
            </a:r>
            <a:r>
              <a:rPr lang="en-US" sz="1100" b="0" i="1" kern="1200" dirty="0">
                <a:solidFill>
                  <a:schemeClr val="tx1"/>
                </a:solidFill>
                <a:effectLst/>
                <a:latin typeface="Trebuchet MS" pitchFamily="34" charset="0"/>
                <a:ea typeface="+mn-ea"/>
                <a:cs typeface="+mn-cs"/>
              </a:rPr>
              <a:t>single</a:t>
            </a:r>
            <a:r>
              <a:rPr lang="en-US" sz="1100" b="0" i="0" kern="1200" dirty="0">
                <a:solidFill>
                  <a:schemeClr val="tx1"/>
                </a:solidFill>
                <a:effectLst/>
                <a:latin typeface="Trebuchet MS" pitchFamily="34" charset="0"/>
                <a:ea typeface="+mn-ea"/>
                <a:cs typeface="+mn-cs"/>
              </a:rPr>
              <a:t> </a:t>
            </a:r>
            <a:r>
              <a:rPr lang="en-US" sz="1100" b="0" i="1" kern="1200" dirty="0">
                <a:solidFill>
                  <a:schemeClr val="tx1"/>
                </a:solidFill>
                <a:effectLst/>
                <a:latin typeface="Trebuchet MS" pitchFamily="34" charset="0"/>
                <a:ea typeface="+mn-ea"/>
                <a:cs typeface="+mn-cs"/>
              </a:rPr>
              <a:t>forward pass </a:t>
            </a:r>
            <a:r>
              <a:rPr lang="en-US" sz="1100" b="0" i="0" kern="1200" dirty="0">
                <a:solidFill>
                  <a:schemeClr val="tx1"/>
                </a:solidFill>
                <a:effectLst/>
                <a:latin typeface="Trebuchet MS" pitchFamily="34" charset="0"/>
                <a:ea typeface="+mn-ea"/>
                <a:cs typeface="+mn-cs"/>
              </a:rPr>
              <a:t>of the network</a:t>
            </a:r>
          </a:p>
          <a:p>
            <a:r>
              <a:rPr lang="en-US" sz="1100" b="1" i="0" kern="1200" dirty="0" err="1">
                <a:solidFill>
                  <a:schemeClr val="tx1"/>
                </a:solidFill>
                <a:effectLst/>
                <a:latin typeface="Trebuchet MS" pitchFamily="34" charset="0"/>
                <a:ea typeface="+mn-ea"/>
                <a:cs typeface="+mn-cs"/>
              </a:rPr>
              <a:t>MultiBox</a:t>
            </a:r>
            <a:r>
              <a:rPr lang="en-US" sz="1100" b="1" i="0" kern="1200" dirty="0">
                <a:solidFill>
                  <a:schemeClr val="tx1"/>
                </a:solidFill>
                <a:effectLst/>
                <a:latin typeface="Trebuchet MS" pitchFamily="34" charset="0"/>
                <a:ea typeface="+mn-ea"/>
                <a:cs typeface="+mn-cs"/>
              </a:rPr>
              <a:t>: </a:t>
            </a:r>
            <a:r>
              <a:rPr lang="en-US" sz="1100" b="0" i="0" kern="1200" dirty="0">
                <a:solidFill>
                  <a:schemeClr val="tx1"/>
                </a:solidFill>
                <a:effectLst/>
                <a:latin typeface="Trebuchet MS" pitchFamily="34" charset="0"/>
                <a:ea typeface="+mn-ea"/>
                <a:cs typeface="+mn-cs"/>
              </a:rPr>
              <a:t>this is the name of a technique for bounding box regression developed by </a:t>
            </a:r>
            <a:r>
              <a:rPr lang="en-US" sz="1100" b="0" i="0" kern="1200" dirty="0" err="1">
                <a:solidFill>
                  <a:schemeClr val="tx1"/>
                </a:solidFill>
                <a:effectLst/>
                <a:latin typeface="Trebuchet MS" pitchFamily="34" charset="0"/>
                <a:ea typeface="+mn-ea"/>
                <a:cs typeface="+mn-cs"/>
              </a:rPr>
              <a:t>Szegedy</a:t>
            </a:r>
            <a:r>
              <a:rPr lang="en-US" sz="1100" b="0" i="0" kern="1200" dirty="0">
                <a:solidFill>
                  <a:schemeClr val="tx1"/>
                </a:solidFill>
                <a:effectLst/>
                <a:latin typeface="Trebuchet MS" pitchFamily="34" charset="0"/>
                <a:ea typeface="+mn-ea"/>
                <a:cs typeface="+mn-cs"/>
              </a:rPr>
              <a:t> et al. </a:t>
            </a:r>
          </a:p>
          <a:p>
            <a:r>
              <a:rPr lang="en-US" sz="1100" b="1" i="0" kern="1200" dirty="0">
                <a:solidFill>
                  <a:schemeClr val="tx1"/>
                </a:solidFill>
                <a:effectLst/>
                <a:latin typeface="Trebuchet MS" pitchFamily="34" charset="0"/>
                <a:ea typeface="+mn-ea"/>
                <a:cs typeface="+mn-cs"/>
              </a:rPr>
              <a:t>Detector: </a:t>
            </a:r>
            <a:r>
              <a:rPr lang="en-US" sz="1100" b="0" i="0" kern="1200" dirty="0">
                <a:solidFill>
                  <a:schemeClr val="tx1"/>
                </a:solidFill>
                <a:effectLst/>
                <a:latin typeface="Trebuchet MS" pitchFamily="34" charset="0"/>
                <a:ea typeface="+mn-ea"/>
                <a:cs typeface="+mn-cs"/>
              </a:rPr>
              <a:t>The network is an object detector that also classifies those detected objects</a:t>
            </a:r>
          </a:p>
          <a:p>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29</a:t>
            </a:fld>
            <a:endParaRPr lang="en-US"/>
          </a:p>
        </p:txBody>
      </p:sp>
    </p:spTree>
    <p:extLst>
      <p:ext uri="{BB962C8B-B14F-4D97-AF65-F5344CB8AC3E}">
        <p14:creationId xmlns:p14="http://schemas.microsoft.com/office/powerpoint/2010/main" val="20608677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892.7 is top 1 accuracy</a:t>
            </a:r>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30</a:t>
            </a:fld>
            <a:endParaRPr lang="en-US"/>
          </a:p>
        </p:txBody>
      </p:sp>
    </p:spTree>
    <p:extLst>
      <p:ext uri="{BB962C8B-B14F-4D97-AF65-F5344CB8AC3E}">
        <p14:creationId xmlns:p14="http://schemas.microsoft.com/office/powerpoint/2010/main" val="33780883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Provides precision, recall and accuracy; however, not comprehensive enough for tracking purposes.  Kalman filter and CLEAR MOT will address the short comings of </a:t>
            </a:r>
            <a:r>
              <a:rPr lang="en-US" dirty="0" err="1"/>
              <a:t>IoU</a:t>
            </a:r>
            <a:r>
              <a:rPr lang="en-US" dirty="0"/>
              <a:t>.</a:t>
            </a:r>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31</a:t>
            </a:fld>
            <a:endParaRPr lang="en-US" dirty="0"/>
          </a:p>
        </p:txBody>
      </p:sp>
    </p:spTree>
    <p:extLst>
      <p:ext uri="{BB962C8B-B14F-4D97-AF65-F5344CB8AC3E}">
        <p14:creationId xmlns:p14="http://schemas.microsoft.com/office/powerpoint/2010/main" val="13957485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Provides precision, recall and accuracy; however, not comprehensive enough for tracking purposes.  Kalman filter and CLEAR MOT will address the short comings of </a:t>
            </a:r>
            <a:r>
              <a:rPr lang="en-US" dirty="0" err="1"/>
              <a:t>IoU</a:t>
            </a:r>
            <a:r>
              <a:rPr lang="en-US" dirty="0"/>
              <a:t>.</a:t>
            </a:r>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32</a:t>
            </a:fld>
            <a:endParaRPr lang="en-US" dirty="0"/>
          </a:p>
        </p:txBody>
      </p:sp>
    </p:spTree>
    <p:extLst>
      <p:ext uri="{BB962C8B-B14F-4D97-AF65-F5344CB8AC3E}">
        <p14:creationId xmlns:p14="http://schemas.microsoft.com/office/powerpoint/2010/main" val="5896661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Shape 566"/>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67" name="Shape 567"/>
          <p:cNvSpPr txBox="1">
            <a:spLocks noGrp="1"/>
          </p:cNvSpPr>
          <p:nvPr>
            <p:ph type="body" idx="1"/>
          </p:nvPr>
        </p:nvSpPr>
        <p:spPr>
          <a:xfrm>
            <a:off x="701039" y="4415789"/>
            <a:ext cx="5608319" cy="4183379"/>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Trebuchet MS"/>
              <a:buNone/>
            </a:pPr>
            <a:r>
              <a:rPr lang="en-US" sz="1100" b="0" i="0" u="none" strike="noStrike" cap="none" dirty="0">
                <a:solidFill>
                  <a:schemeClr val="dk1"/>
                </a:solidFill>
                <a:latin typeface="Trebuchet MS"/>
                <a:ea typeface="Trebuchet MS"/>
                <a:cs typeface="Trebuchet MS"/>
                <a:sym typeface="Trebuchet MS"/>
              </a:rPr>
              <a:t>I’ll start off by covering some of the popular use cases for intelligent video analytics and then go into the typical flow for building out these applications.</a:t>
            </a:r>
          </a:p>
          <a:p>
            <a:pPr marL="0" marR="0" lvl="0" indent="0" algn="l" rtl="0">
              <a:spcBef>
                <a:spcPts val="0"/>
              </a:spcBef>
              <a:spcAft>
                <a:spcPts val="0"/>
              </a:spcAft>
              <a:buClr>
                <a:schemeClr val="dk1"/>
              </a:buClr>
              <a:buSzPct val="25000"/>
              <a:buFont typeface="Trebuchet MS"/>
              <a:buNone/>
            </a:pPr>
            <a:r>
              <a:rPr lang="en-US" sz="1100" b="0" i="0" u="none" strike="noStrike" cap="none" dirty="0">
                <a:solidFill>
                  <a:schemeClr val="dk1"/>
                </a:solidFill>
                <a:latin typeface="Trebuchet MS"/>
                <a:ea typeface="Trebuchet MS"/>
                <a:cs typeface="Trebuchet MS"/>
                <a:sym typeface="Trebuchet MS"/>
              </a:rPr>
              <a:t>-</a:t>
            </a:r>
            <a:r>
              <a:rPr lang="en-US" sz="1100" b="0" i="0" u="none" strike="noStrike" cap="none" dirty="0" err="1">
                <a:solidFill>
                  <a:schemeClr val="dk1"/>
                </a:solidFill>
                <a:latin typeface="Trebuchet MS"/>
                <a:ea typeface="Trebuchet MS"/>
                <a:cs typeface="Trebuchet MS"/>
                <a:sym typeface="Trebuchet MS"/>
              </a:rPr>
              <a:t>Overvciew</a:t>
            </a:r>
            <a:r>
              <a:rPr lang="en-US" sz="1100" b="0" i="0" u="none" strike="noStrike" cap="none" dirty="0">
                <a:solidFill>
                  <a:schemeClr val="dk1"/>
                </a:solidFill>
                <a:latin typeface="Trebuchet MS"/>
                <a:ea typeface="Trebuchet MS"/>
                <a:cs typeface="Trebuchet MS"/>
                <a:sym typeface="Trebuchet MS"/>
              </a:rPr>
              <a:t> of the course</a:t>
            </a:r>
            <a:endParaRPr sz="1100" b="0" i="0" u="none" strike="noStrike" cap="none" dirty="0">
              <a:solidFill>
                <a:schemeClr val="dk1"/>
              </a:solidFill>
              <a:latin typeface="Trebuchet MS"/>
              <a:ea typeface="Trebuchet MS"/>
              <a:cs typeface="Trebuchet MS"/>
              <a:sym typeface="Trebuchet MS"/>
            </a:endParaRPr>
          </a:p>
        </p:txBody>
      </p:sp>
      <p:sp>
        <p:nvSpPr>
          <p:cNvPr id="568" name="Shape 568"/>
          <p:cNvSpPr txBox="1">
            <a:spLocks noGrp="1"/>
          </p:cNvSpPr>
          <p:nvPr>
            <p:ph type="sldNum" idx="12"/>
          </p:nvPr>
        </p:nvSpPr>
        <p:spPr>
          <a:xfrm>
            <a:off x="3663169" y="8829967"/>
            <a:ext cx="3037839" cy="464818"/>
          </a:xfrm>
          <a:prstGeom prst="rect">
            <a:avLst/>
          </a:prstGeom>
          <a:noFill/>
          <a:ln>
            <a:noFill/>
          </a:ln>
        </p:spPr>
        <p:txBody>
          <a:bodyPr lIns="93175" tIns="46575" rIns="93175" bIns="4657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ct val="25000"/>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ea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Pct val="25000"/>
                <a:buFont typeface="Arial"/>
                <a:buNone/>
                <a:tabLst/>
                <a:defRPr/>
              </a:pPr>
              <a:t>2</a:t>
            </a:fld>
            <a:endParaRPr kumimoji="0" lang="en-US" sz="1400" b="0" i="0" u="none" strike="noStrike" kern="0" cap="none" spc="0" normalizeH="0" baseline="0" noProof="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26667084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Provides precision, recall and accuracy; however, not comprehensive enough for tracking purposes.  Kalman filter and CLEAR MOT will address the short comings of </a:t>
            </a:r>
            <a:r>
              <a:rPr lang="en-US" dirty="0" err="1"/>
              <a:t>IoU</a:t>
            </a:r>
            <a:r>
              <a:rPr lang="en-US" dirty="0"/>
              <a:t>.</a:t>
            </a:r>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34</a:t>
            </a:fld>
            <a:endParaRPr lang="en-US" dirty="0"/>
          </a:p>
        </p:txBody>
      </p:sp>
    </p:spTree>
    <p:extLst>
      <p:ext uri="{BB962C8B-B14F-4D97-AF65-F5344CB8AC3E}">
        <p14:creationId xmlns:p14="http://schemas.microsoft.com/office/powerpoint/2010/main" val="6870902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Provides precision, recall and accuracy; however, not comprehensive enough for tracking purposes.  Kalman filter and CLEAR MOT will address the short comings of </a:t>
            </a:r>
            <a:r>
              <a:rPr lang="en-US" dirty="0" err="1"/>
              <a:t>IoU</a:t>
            </a:r>
            <a:r>
              <a:rPr lang="en-US" dirty="0"/>
              <a:t>.</a:t>
            </a:r>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35</a:t>
            </a:fld>
            <a:endParaRPr lang="en-US" dirty="0"/>
          </a:p>
        </p:txBody>
      </p:sp>
    </p:spTree>
    <p:extLst>
      <p:ext uri="{BB962C8B-B14F-4D97-AF65-F5344CB8AC3E}">
        <p14:creationId xmlns:p14="http://schemas.microsoft.com/office/powerpoint/2010/main" val="17170886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37</a:t>
            </a:fld>
            <a:endParaRPr lang="en-US"/>
          </a:p>
        </p:txBody>
      </p:sp>
    </p:spTree>
    <p:extLst>
      <p:ext uri="{BB962C8B-B14F-4D97-AF65-F5344CB8AC3E}">
        <p14:creationId xmlns:p14="http://schemas.microsoft.com/office/powerpoint/2010/main" val="34078963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39</a:t>
            </a:fld>
            <a:endParaRPr lang="en-US"/>
          </a:p>
        </p:txBody>
      </p:sp>
    </p:spTree>
    <p:extLst>
      <p:ext uri="{BB962C8B-B14F-4D97-AF65-F5344CB8AC3E}">
        <p14:creationId xmlns:p14="http://schemas.microsoft.com/office/powerpoint/2010/main" val="34088639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40</a:t>
            </a:fld>
            <a:endParaRPr lang="en-US" dirty="0"/>
          </a:p>
        </p:txBody>
      </p:sp>
    </p:spTree>
    <p:extLst>
      <p:ext uri="{BB962C8B-B14F-4D97-AF65-F5344CB8AC3E}">
        <p14:creationId xmlns:p14="http://schemas.microsoft.com/office/powerpoint/2010/main" val="23635715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u="none" strike="noStrike" kern="1200">
              <a:solidFill>
                <a:schemeClr val="tx1"/>
              </a:solidFill>
              <a:effectLst/>
              <a:latin typeface="Trebuchet MS" pitchFamily="34" charset="0"/>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E02D639A-AF38-4D9A-897E-57859A70BDEB}" type="slidenum">
              <a:rPr kumimoji="0" lang="en-US" sz="1100" b="0" i="0" u="none" strike="noStrike" kern="1200" cap="none" spc="0" normalizeH="0" baseline="0" noProof="0" smtClean="0">
                <a:ln>
                  <a:noFill/>
                </a:ln>
                <a:solidFill>
                  <a:prstClr val="black"/>
                </a:solidFill>
                <a:effectLst/>
                <a:uLnTx/>
                <a:uFillTx/>
                <a:latin typeface="Trebuchet MS" pitchFamily="34" charset="0"/>
                <a:ea typeface="ＭＳ Ｐゴシック" pitchFamily="-16"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43</a:t>
            </a:fld>
            <a:endParaRPr kumimoji="0" lang="en-US" sz="1100" b="0" i="0" u="none" strike="noStrike" kern="1200" cap="none" spc="0" normalizeH="0" baseline="0" noProof="0">
              <a:ln>
                <a:noFill/>
              </a:ln>
              <a:solidFill>
                <a:prstClr val="black"/>
              </a:solidFill>
              <a:effectLst/>
              <a:uLnTx/>
              <a:uFillTx/>
              <a:latin typeface="Trebuchet MS" pitchFamily="34" charset="0"/>
              <a:ea typeface="ＭＳ Ｐゴシック" pitchFamily="-16" charset="-128"/>
              <a:cs typeface="+mn-cs"/>
            </a:endParaRPr>
          </a:p>
        </p:txBody>
      </p:sp>
    </p:spTree>
    <p:extLst>
      <p:ext uri="{BB962C8B-B14F-4D97-AF65-F5344CB8AC3E}">
        <p14:creationId xmlns:p14="http://schemas.microsoft.com/office/powerpoint/2010/main" val="1529476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txBox="1">
            <a:spLocks noGrp="1"/>
          </p:cNvSpPr>
          <p:nvPr>
            <p:ph type="body" idx="1"/>
          </p:nvPr>
        </p:nvSpPr>
        <p:spPr>
          <a:xfrm>
            <a:off x="701039" y="4415789"/>
            <a:ext cx="5608319" cy="4183379"/>
          </a:xfrm>
          <a:prstGeom prst="rect">
            <a:avLst/>
          </a:prstGeom>
        </p:spPr>
        <p:txBody>
          <a:bodyPr lIns="91425" tIns="91425" rIns="91425" bIns="91425" anchor="t" anchorCtr="0">
            <a:noAutofit/>
          </a:bodyPr>
          <a:lstStyle/>
          <a:p>
            <a:pPr lvl="0">
              <a:spcBef>
                <a:spcPts val="0"/>
              </a:spcBef>
              <a:buNone/>
            </a:pPr>
            <a:r>
              <a:rPr lang="en-US" dirty="0"/>
              <a:t>One of the best ways to quickly master deep learning is to attend the GPU Technology Conference, or “GTC”.</a:t>
            </a:r>
          </a:p>
          <a:p>
            <a:pPr lvl="0">
              <a:spcBef>
                <a:spcPts val="0"/>
              </a:spcBef>
              <a:buNone/>
            </a:pPr>
            <a:endParaRPr lang="en-US" dirty="0"/>
          </a:p>
          <a:p>
            <a:pPr lvl="0">
              <a:spcBef>
                <a:spcPts val="0"/>
              </a:spcBef>
              <a:buNone/>
            </a:pPr>
            <a:r>
              <a:rPr lang="en-US" dirty="0"/>
              <a:t>This year we’re hosting GTC the 2</a:t>
            </a:r>
            <a:r>
              <a:rPr lang="en-US" baseline="30000" dirty="0"/>
              <a:t>nd</a:t>
            </a:r>
            <a:r>
              <a:rPr lang="en-US" dirty="0"/>
              <a:t> week in May, here in Silicon Valley, and I hope you’ll join us.</a:t>
            </a:r>
          </a:p>
          <a:p>
            <a:pPr lvl="0">
              <a:spcBef>
                <a:spcPts val="0"/>
              </a:spcBef>
              <a:buNone/>
            </a:pPr>
            <a:endParaRPr lang="en-US" dirty="0"/>
          </a:p>
          <a:p>
            <a:pPr lvl="0">
              <a:spcBef>
                <a:spcPts val="0"/>
              </a:spcBef>
              <a:buNone/>
            </a:pPr>
            <a:r>
              <a:rPr lang="en-US" dirty="0"/>
              <a:t>Over 300 of the 500 sessions this year will be focused on AI and Deep Learning. At the conference, you will hear from experts across a wide range of industries as well as academic and government organizations sharing their work on applications in Healthcare, Automotive, Finance, Aerospace, Defense, Retail, Manufacturing, and more.</a:t>
            </a:r>
          </a:p>
          <a:p>
            <a:pPr lvl="0">
              <a:spcBef>
                <a:spcPts val="0"/>
              </a:spcBef>
              <a:buNone/>
            </a:pPr>
            <a:endParaRPr lang="en-US" dirty="0"/>
          </a:p>
          <a:p>
            <a:pPr lvl="0">
              <a:spcBef>
                <a:spcPts val="0"/>
              </a:spcBef>
              <a:buNone/>
            </a:pPr>
            <a:r>
              <a:rPr lang="en-US" dirty="0"/>
              <a:t>You can also be among the first to experience more than 20 brand new hands-on training labs presented by the Deep Learning Institute and leading framework developers including Cafe2, </a:t>
            </a:r>
            <a:r>
              <a:rPr lang="en-US" dirty="0" err="1"/>
              <a:t>Chainer</a:t>
            </a:r>
            <a:r>
              <a:rPr lang="en-US" dirty="0"/>
              <a:t>, CNTK, MATLAB, MXNET, </a:t>
            </a:r>
            <a:r>
              <a:rPr lang="en-US" dirty="0" err="1"/>
              <a:t>TensorFlow</a:t>
            </a:r>
            <a:r>
              <a:rPr lang="en-US" dirty="0"/>
              <a:t>, and </a:t>
            </a:r>
            <a:r>
              <a:rPr lang="en-US" dirty="0" err="1"/>
              <a:t>Theano</a:t>
            </a:r>
            <a:r>
              <a:rPr lang="en-US" dirty="0"/>
              <a:t>.</a:t>
            </a:r>
          </a:p>
          <a:p>
            <a:pPr lvl="0">
              <a:spcBef>
                <a:spcPts val="0"/>
              </a:spcBef>
              <a:buNone/>
            </a:pPr>
            <a:endParaRPr lang="en-US" dirty="0"/>
          </a:p>
          <a:p>
            <a:pPr marL="0" marR="0" lvl="0" indent="0" algn="l" defTabSz="914400" rtl="0" eaLnBrk="0" fontAlgn="base" latinLnBrk="0" hangingPunct="0">
              <a:lnSpc>
                <a:spcPct val="100000"/>
              </a:lnSpc>
              <a:spcBef>
                <a:spcPts val="0"/>
              </a:spcBef>
              <a:spcAft>
                <a:spcPct val="0"/>
              </a:spcAft>
              <a:buClrTx/>
              <a:buSzTx/>
              <a:buFontTx/>
              <a:buNone/>
              <a:tabLst/>
              <a:defRPr/>
            </a:pPr>
            <a:r>
              <a:rPr lang="en-US" dirty="0"/>
              <a:t>Key speakers are coming from NVIDIA, Google, Amazon, Microsoft, Walmart, Facebook, IBM Watson, Salesforce, Boeing, Ford, Baidu, Alibaba, </a:t>
            </a:r>
            <a:r>
              <a:rPr lang="en-US" dirty="0" err="1"/>
              <a:t>Tencent</a:t>
            </a:r>
            <a:r>
              <a:rPr lang="en-US" dirty="0"/>
              <a:t>, </a:t>
            </a:r>
            <a:r>
              <a:rPr lang="en-US" dirty="0" err="1"/>
              <a:t>OpenAI</a:t>
            </a:r>
            <a:r>
              <a:rPr lang="en-US" dirty="0"/>
              <a:t>, Stanford, MIT, Oxford, University of Toronto, several national labs and, well, I’ll stop there but the list goes on. </a:t>
            </a:r>
            <a:r>
              <a:rPr lang="en-US" sz="1100" kern="1200" dirty="0">
                <a:solidFill>
                  <a:schemeClr val="tx1"/>
                </a:solidFill>
                <a:effectLst/>
                <a:latin typeface="Trebuchet MS" pitchFamily="34" charset="0"/>
                <a:ea typeface="+mn-ea"/>
                <a:cs typeface="+mn-cs"/>
              </a:rPr>
              <a:t>GTC is really the only place where you can connect 1:1 with so many experts across so many industries.</a:t>
            </a:r>
          </a:p>
          <a:p>
            <a:pPr lvl="0">
              <a:spcBef>
                <a:spcPts val="0"/>
              </a:spcBef>
              <a:buNone/>
            </a:pPr>
            <a:endParaRPr lang="en-US" dirty="0"/>
          </a:p>
          <a:p>
            <a:pPr lvl="0">
              <a:spcBef>
                <a:spcPts val="0"/>
              </a:spcBef>
              <a:buNone/>
            </a:pPr>
            <a:r>
              <a:rPr lang="en-US" dirty="0"/>
              <a:t>Register today using the code you see on the screen to save 20% and check out the web site for special education, government and nonprofit rates.</a:t>
            </a:r>
          </a:p>
          <a:p>
            <a:pPr lvl="0">
              <a:spcBef>
                <a:spcPts val="0"/>
              </a:spcBef>
              <a:buNone/>
            </a:pPr>
            <a:endParaRPr dirty="0"/>
          </a:p>
        </p:txBody>
      </p:sp>
      <p:sp>
        <p:nvSpPr>
          <p:cNvPr id="97" name="Shape 97"/>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360209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7</a:t>
            </a:fld>
            <a:endParaRPr lang="en-US"/>
          </a:p>
        </p:txBody>
      </p:sp>
    </p:spTree>
    <p:extLst>
      <p:ext uri="{BB962C8B-B14F-4D97-AF65-F5344CB8AC3E}">
        <p14:creationId xmlns:p14="http://schemas.microsoft.com/office/powerpoint/2010/main" val="26791473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9</a:t>
            </a:fld>
            <a:endParaRPr lang="en-US"/>
          </a:p>
        </p:txBody>
      </p:sp>
    </p:spTree>
    <p:extLst>
      <p:ext uri="{BB962C8B-B14F-4D97-AF65-F5344CB8AC3E}">
        <p14:creationId xmlns:p14="http://schemas.microsoft.com/office/powerpoint/2010/main" val="22188805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Meaningful insight can be gleaned from the video and we are starting to see several interesting use cases that can benefit such as:</a:t>
            </a:r>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10</a:t>
            </a:fld>
            <a:endParaRPr lang="en-US"/>
          </a:p>
        </p:txBody>
      </p:sp>
    </p:spTree>
    <p:extLst>
      <p:ext uri="{BB962C8B-B14F-4D97-AF65-F5344CB8AC3E}">
        <p14:creationId xmlns:p14="http://schemas.microsoft.com/office/powerpoint/2010/main" val="33282446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Modern Artificial Intelligence techniques like deep learning can help transform video into meaningful insights at scale. </a:t>
            </a:r>
          </a:p>
          <a:p>
            <a:r>
              <a:rPr lang="en-US" dirty="0"/>
              <a:t>Deep Learning allows solutions to be deployed across a variety of difficult conditions like rain, snow and dynamic lighting </a:t>
            </a:r>
            <a:r>
              <a:rPr lang="en-US" dirty="0" err="1"/>
              <a:t>conditions.We’ve</a:t>
            </a:r>
            <a:r>
              <a:rPr lang="en-US" dirty="0"/>
              <a:t> come to understand that all of these applications utilize a common architecture and basic building blocks.</a:t>
            </a:r>
          </a:p>
          <a:p>
            <a:r>
              <a:rPr lang="en-US" dirty="0"/>
              <a:t>This includes</a:t>
            </a:r>
          </a:p>
          <a:p>
            <a:r>
              <a:rPr lang="en-US" dirty="0"/>
              <a:t>:collecting video and image data from various sources</a:t>
            </a:r>
          </a:p>
          <a:p>
            <a:r>
              <a:rPr lang="en-US" dirty="0"/>
              <a:t>decoding bitstreams</a:t>
            </a:r>
          </a:p>
          <a:p>
            <a:r>
              <a:rPr lang="en-US" dirty="0"/>
              <a:t>pre-processing like resolution scaling or </a:t>
            </a:r>
            <a:r>
              <a:rPr lang="en-US" dirty="0" err="1"/>
              <a:t>colorspace</a:t>
            </a:r>
            <a:r>
              <a:rPr lang="en-US" dirty="0"/>
              <a:t> conversion</a:t>
            </a:r>
          </a:p>
          <a:p>
            <a:r>
              <a:rPr lang="en-US" dirty="0"/>
              <a:t>running many neural networks for extracting </a:t>
            </a:r>
            <a:r>
              <a:rPr lang="en-US" dirty="0" err="1"/>
              <a:t>insightse</a:t>
            </a:r>
            <a:endParaRPr lang="en-US" dirty="0"/>
          </a:p>
          <a:p>
            <a:r>
              <a:rPr lang="en-US" dirty="0" err="1"/>
              <a:t>ncoding</a:t>
            </a:r>
            <a:r>
              <a:rPr lang="en-US" dirty="0"/>
              <a:t> and visualizing the data.</a:t>
            </a:r>
          </a:p>
          <a:p>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11</a:t>
            </a:fld>
            <a:endParaRPr lang="en-US"/>
          </a:p>
        </p:txBody>
      </p:sp>
    </p:spTree>
    <p:extLst>
      <p:ext uri="{BB962C8B-B14F-4D97-AF65-F5344CB8AC3E}">
        <p14:creationId xmlns:p14="http://schemas.microsoft.com/office/powerpoint/2010/main" val="14068216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12</a:t>
            </a:fld>
            <a:endParaRPr lang="en-US"/>
          </a:p>
        </p:txBody>
      </p:sp>
    </p:spTree>
    <p:extLst>
      <p:ext uri="{BB962C8B-B14F-4D97-AF65-F5344CB8AC3E}">
        <p14:creationId xmlns:p14="http://schemas.microsoft.com/office/powerpoint/2010/main" val="35894424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13</a:t>
            </a:fld>
            <a:endParaRPr lang="en-US"/>
          </a:p>
        </p:txBody>
      </p:sp>
    </p:spTree>
    <p:extLst>
      <p:ext uri="{BB962C8B-B14F-4D97-AF65-F5344CB8AC3E}">
        <p14:creationId xmlns:p14="http://schemas.microsoft.com/office/powerpoint/2010/main" val="13503770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Shape 574"/>
          <p:cNvSpPr txBox="1">
            <a:spLocks noGrp="1"/>
          </p:cNvSpPr>
          <p:nvPr>
            <p:ph type="body" idx="1"/>
          </p:nvPr>
        </p:nvSpPr>
        <p:spPr>
          <a:xfrm>
            <a:off x="701039" y="4415789"/>
            <a:ext cx="5608319" cy="4183379"/>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Trebuchet MS"/>
              <a:buNone/>
            </a:pPr>
            <a:endParaRPr sz="1100" b="0" i="0" u="none" strike="noStrike" cap="none">
              <a:solidFill>
                <a:schemeClr val="dk1"/>
              </a:solidFill>
              <a:latin typeface="Trebuchet MS"/>
              <a:ea typeface="Trebuchet MS"/>
              <a:cs typeface="Trebuchet MS"/>
              <a:sym typeface="Trebuchet MS"/>
            </a:endParaRPr>
          </a:p>
        </p:txBody>
      </p:sp>
      <p:sp>
        <p:nvSpPr>
          <p:cNvPr id="575" name="Shape 575"/>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7350467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10_Title Slide - Images">
    <p:bg>
      <p:bgPr>
        <a:solidFill>
          <a:schemeClr val="tx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2D5CEBF-9338-476B-8052-A0C77DB3EF17}"/>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21753" b="-229"/>
          <a:stretch/>
        </p:blipFill>
        <p:spPr>
          <a:xfrm flipV="1">
            <a:off x="0" y="229699"/>
            <a:ext cx="10972800" cy="5942501"/>
          </a:xfrm>
          <a:prstGeom prst="rect">
            <a:avLst/>
          </a:prstGeom>
        </p:spPr>
      </p:pic>
      <p:sp>
        <p:nvSpPr>
          <p:cNvPr id="9" name="Rectangle 8">
            <a:extLst>
              <a:ext uri="{FF2B5EF4-FFF2-40B4-BE49-F238E27FC236}">
                <a16:creationId xmlns:a16="http://schemas.microsoft.com/office/drawing/2014/main" id="{DA649158-47CE-48EE-8573-A982767AD701}"/>
              </a:ext>
            </a:extLst>
          </p:cNvPr>
          <p:cNvSpPr/>
          <p:nvPr userDrawn="1"/>
        </p:nvSpPr>
        <p:spPr>
          <a:xfrm>
            <a:off x="0" y="0"/>
            <a:ext cx="10972800" cy="6172200"/>
          </a:xfrm>
          <a:prstGeom prst="rect">
            <a:avLst/>
          </a:prstGeom>
          <a:gradFill>
            <a:gsLst>
              <a:gs pos="34000">
                <a:schemeClr val="tx1"/>
              </a:gs>
              <a:gs pos="100000">
                <a:schemeClr val="tx1">
                  <a:alpha val="3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1A9FFCD0-CFA5-4BC7-BCE6-3E9255409859}"/>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08740" y="2648250"/>
            <a:ext cx="2015928" cy="706351"/>
          </a:xfrm>
          <a:prstGeom prst="rect">
            <a:avLst/>
          </a:prstGeom>
        </p:spPr>
      </p:pic>
      <p:sp>
        <p:nvSpPr>
          <p:cNvPr id="11" name="Rectangle 4"/>
          <p:cNvSpPr>
            <a:spLocks noGrp="1" noChangeArrowheads="1"/>
          </p:cNvSpPr>
          <p:nvPr userDrawn="1">
            <p:ph type="subTitle" idx="1"/>
          </p:nvPr>
        </p:nvSpPr>
        <p:spPr>
          <a:xfrm>
            <a:off x="520850" y="1787097"/>
            <a:ext cx="8700706" cy="341632"/>
          </a:xfrm>
        </p:spPr>
        <p:txBody>
          <a:bodyPr wrap="square" anchor="t">
            <a:spAutoFit/>
          </a:bodyPr>
          <a:lstStyle>
            <a:lvl1pPr marL="0" indent="0" algn="l">
              <a:lnSpc>
                <a:spcPct val="90000"/>
              </a:lnSpc>
              <a:spcBef>
                <a:spcPts val="600"/>
              </a:spcBef>
              <a:spcAft>
                <a:spcPts val="300"/>
              </a:spcAft>
              <a:buFontTx/>
              <a:buNone/>
              <a:defRPr sz="1800" b="0">
                <a:solidFill>
                  <a:schemeClr val="bg2">
                    <a:lumMod val="50000"/>
                  </a:schemeClr>
                </a:solidFill>
                <a:latin typeface="Trebuchet MS" pitchFamily="34" charset="0"/>
              </a:defRPr>
            </a:lvl1pPr>
          </a:lstStyle>
          <a:p>
            <a:r>
              <a:rPr lang="en-US"/>
              <a:t>Click to edit Master subtitle style</a:t>
            </a:r>
          </a:p>
        </p:txBody>
      </p:sp>
      <p:sp>
        <p:nvSpPr>
          <p:cNvPr id="305" name="Title 304"/>
          <p:cNvSpPr>
            <a:spLocks noGrp="1"/>
          </p:cNvSpPr>
          <p:nvPr userDrawn="1">
            <p:ph type="title" hasCustomPrompt="1"/>
          </p:nvPr>
        </p:nvSpPr>
        <p:spPr>
          <a:xfrm>
            <a:off x="481662" y="839286"/>
            <a:ext cx="8739340" cy="982855"/>
          </a:xfrm>
        </p:spPr>
        <p:txBody>
          <a:bodyPr anchor="b">
            <a:noAutofit/>
          </a:bodyPr>
          <a:lstStyle>
            <a:lvl1pPr algn="l">
              <a:lnSpc>
                <a:spcPct val="90000"/>
              </a:lnSpc>
              <a:spcBef>
                <a:spcPts val="0"/>
              </a:spcBef>
              <a:defRPr sz="4600" b="1" cap="all" baseline="0">
                <a:solidFill>
                  <a:schemeClr val="tx2"/>
                </a:solidFill>
                <a:latin typeface="Trebuchet MS" panose="020B0603020202020204" pitchFamily="34" charset="0"/>
              </a:defRPr>
            </a:lvl1pPr>
          </a:lstStyle>
          <a:p>
            <a:r>
              <a:rPr lang="en-US"/>
              <a:t>CLICK TO EDIT MASTER TITLE STYLE</a:t>
            </a:r>
          </a:p>
        </p:txBody>
      </p:sp>
    </p:spTree>
    <p:extLst>
      <p:ext uri="{BB962C8B-B14F-4D97-AF65-F5344CB8AC3E}">
        <p14:creationId xmlns:p14="http://schemas.microsoft.com/office/powerpoint/2010/main" val="1043030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Video">
    <p:spTree>
      <p:nvGrpSpPr>
        <p:cNvPr id="1" name=""/>
        <p:cNvGrpSpPr/>
        <p:nvPr/>
      </p:nvGrpSpPr>
      <p:grpSpPr>
        <a:xfrm>
          <a:off x="0" y="0"/>
          <a:ext cx="0" cy="0"/>
          <a:chOff x="0" y="0"/>
          <a:chExt cx="0" cy="0"/>
        </a:xfrm>
      </p:grpSpPr>
      <p:sp>
        <p:nvSpPr>
          <p:cNvPr id="4" name="Rectangle 3"/>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553497" y="5352631"/>
            <a:ext cx="7865806" cy="369332"/>
          </a:xfrm>
        </p:spPr>
        <p:txBody>
          <a:bodyPr anchor="b"/>
          <a:lstStyle>
            <a:lvl1pPr algn="l">
              <a:defRPr sz="2000">
                <a:solidFill>
                  <a:schemeClr val="bg1"/>
                </a:solidFill>
              </a:defRPr>
            </a:lvl1pPr>
          </a:lstStyle>
          <a:p>
            <a:r>
              <a:rPr lang="en-US"/>
              <a:t>Click to edit Master title style</a:t>
            </a:r>
          </a:p>
        </p:txBody>
      </p:sp>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713271" y="5142126"/>
            <a:ext cx="7546258" cy="104086"/>
          </a:xfrm>
          <a:prstGeom prst="rect">
            <a:avLst/>
          </a:prstGeom>
        </p:spPr>
      </p:pic>
      <p:pic>
        <p:nvPicPr>
          <p:cNvPr id="5" name="Picture 4">
            <a:extLst>
              <a:ext uri="{FF2B5EF4-FFF2-40B4-BE49-F238E27FC236}">
                <a16:creationId xmlns:a16="http://schemas.microsoft.com/office/drawing/2014/main" id="{4BA72641-7874-43A2-B962-3ECD2E50BF70}"/>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130818" y="5785419"/>
            <a:ext cx="580688" cy="206321"/>
          </a:xfrm>
          <a:prstGeom prst="rect">
            <a:avLst/>
          </a:prstGeom>
        </p:spPr>
      </p:pic>
      <p:sp>
        <p:nvSpPr>
          <p:cNvPr id="6" name="Slide Number Placeholder 1">
            <a:extLst>
              <a:ext uri="{FF2B5EF4-FFF2-40B4-BE49-F238E27FC236}">
                <a16:creationId xmlns:a16="http://schemas.microsoft.com/office/drawing/2014/main" id="{E8C60738-E7B0-43C1-9119-216D2DE92553}"/>
              </a:ext>
            </a:extLst>
          </p:cNvPr>
          <p:cNvSpPr>
            <a:spLocks noGrp="1"/>
          </p:cNvSpPr>
          <p:nvPr>
            <p:ph type="sldNum" sz="quarter" idx="4"/>
          </p:nvPr>
        </p:nvSpPr>
        <p:spPr>
          <a:xfrm>
            <a:off x="7499840" y="5743854"/>
            <a:ext cx="2468563" cy="328613"/>
          </a:xfrm>
          <a:prstGeom prst="rect">
            <a:avLst/>
          </a:prstGeom>
        </p:spPr>
        <p:txBody>
          <a:bodyPr vert="horz" lIns="91440" tIns="45720" rIns="91440" bIns="45720" rtlCol="0" anchor="ctr"/>
          <a:lstStyle>
            <a:lvl1pPr algn="r">
              <a:defRPr sz="1200">
                <a:solidFill>
                  <a:schemeClr val="bg1">
                    <a:lumMod val="75000"/>
                    <a:lumOff val="25000"/>
                  </a:schemeClr>
                </a:solidFill>
              </a:defRPr>
            </a:lvl1pPr>
          </a:lstStyle>
          <a:p>
            <a:fld id="{D1EEACBE-03EC-4E7A-962F-F75CCA5C4C08}" type="slidenum">
              <a:rPr lang="en-US" smtClean="0"/>
              <a:pPr/>
              <a:t>‹#›</a:t>
            </a:fld>
            <a:endParaRPr lang="en-US" dirty="0"/>
          </a:p>
        </p:txBody>
      </p:sp>
    </p:spTree>
    <p:extLst>
      <p:ext uri="{BB962C8B-B14F-4D97-AF65-F5344CB8AC3E}">
        <p14:creationId xmlns:p14="http://schemas.microsoft.com/office/powerpoint/2010/main" val="4000358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Rectangle 2"/>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5413FF3-1B39-4AA7-BB6E-7F5034E78A4F}"/>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30818" y="5785419"/>
            <a:ext cx="580688" cy="206321"/>
          </a:xfrm>
          <a:prstGeom prst="rect">
            <a:avLst/>
          </a:prstGeom>
        </p:spPr>
      </p:pic>
      <p:sp>
        <p:nvSpPr>
          <p:cNvPr id="5" name="Slide Number Placeholder 1">
            <a:extLst>
              <a:ext uri="{FF2B5EF4-FFF2-40B4-BE49-F238E27FC236}">
                <a16:creationId xmlns:a16="http://schemas.microsoft.com/office/drawing/2014/main" id="{938D8577-1225-4B52-9348-8E3F33E451AC}"/>
              </a:ext>
            </a:extLst>
          </p:cNvPr>
          <p:cNvSpPr>
            <a:spLocks noGrp="1"/>
          </p:cNvSpPr>
          <p:nvPr>
            <p:ph type="sldNum" sz="quarter" idx="4"/>
          </p:nvPr>
        </p:nvSpPr>
        <p:spPr>
          <a:xfrm>
            <a:off x="7499840" y="5743854"/>
            <a:ext cx="2468563" cy="328613"/>
          </a:xfrm>
          <a:prstGeom prst="rect">
            <a:avLst/>
          </a:prstGeom>
        </p:spPr>
        <p:txBody>
          <a:bodyPr vert="horz" lIns="91440" tIns="45720" rIns="91440" bIns="45720" rtlCol="0" anchor="ctr"/>
          <a:lstStyle>
            <a:lvl1pPr algn="r">
              <a:defRPr sz="1200">
                <a:solidFill>
                  <a:schemeClr val="bg1">
                    <a:lumMod val="75000"/>
                    <a:lumOff val="25000"/>
                  </a:schemeClr>
                </a:solidFill>
              </a:defRPr>
            </a:lvl1pPr>
          </a:lstStyle>
          <a:p>
            <a:fld id="{D1EEACBE-03EC-4E7A-962F-F75CCA5C4C08}" type="slidenum">
              <a:rPr lang="en-US" smtClean="0"/>
              <a:pPr/>
              <a:t>‹#›</a:t>
            </a:fld>
            <a:endParaRPr lang="en-US" dirty="0"/>
          </a:p>
        </p:txBody>
      </p:sp>
    </p:spTree>
    <p:extLst>
      <p:ext uri="{BB962C8B-B14F-4D97-AF65-F5344CB8AC3E}">
        <p14:creationId xmlns:p14="http://schemas.microsoft.com/office/powerpoint/2010/main" val="709882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DEMO Placeholder">
    <p:spTree>
      <p:nvGrpSpPr>
        <p:cNvPr id="1" name=""/>
        <p:cNvGrpSpPr/>
        <p:nvPr/>
      </p:nvGrpSpPr>
      <p:grpSpPr>
        <a:xfrm>
          <a:off x="0" y="0"/>
          <a:ext cx="0" cy="0"/>
          <a:chOff x="0" y="0"/>
          <a:chExt cx="0" cy="0"/>
        </a:xfrm>
      </p:grpSpPr>
      <p:sp>
        <p:nvSpPr>
          <p:cNvPr id="4" name="Rectangle 3"/>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5169473"/>
            <a:ext cx="9976104" cy="535531"/>
          </a:xfrm>
        </p:spPr>
        <p:txBody>
          <a:bodyPr anchor="ctr"/>
          <a:lstStyle>
            <a:lvl1pPr algn="l">
              <a:defRPr sz="3200">
                <a:solidFill>
                  <a:schemeClr val="tx1"/>
                </a:solidFill>
              </a:defRPr>
            </a:lvl1pPr>
          </a:lstStyle>
          <a:p>
            <a:r>
              <a:rPr lang="en-US"/>
              <a:t>Click to edit Master title style</a:t>
            </a:r>
          </a:p>
        </p:txBody>
      </p:sp>
      <p:pic>
        <p:nvPicPr>
          <p:cNvPr id="5" name="Picture 4">
            <a:extLst>
              <a:ext uri="{FF2B5EF4-FFF2-40B4-BE49-F238E27FC236}">
                <a16:creationId xmlns:a16="http://schemas.microsoft.com/office/drawing/2014/main" id="{A29FC787-6D2D-4D63-AD20-8C0D2C2181E7}"/>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30818" y="5785419"/>
            <a:ext cx="580688" cy="206321"/>
          </a:xfrm>
          <a:prstGeom prst="rect">
            <a:avLst/>
          </a:prstGeom>
        </p:spPr>
      </p:pic>
      <p:sp>
        <p:nvSpPr>
          <p:cNvPr id="6" name="Slide Number Placeholder 1">
            <a:extLst>
              <a:ext uri="{FF2B5EF4-FFF2-40B4-BE49-F238E27FC236}">
                <a16:creationId xmlns:a16="http://schemas.microsoft.com/office/drawing/2014/main" id="{B852731D-58BB-48F6-A34B-649B1C37C9A8}"/>
              </a:ext>
            </a:extLst>
          </p:cNvPr>
          <p:cNvSpPr>
            <a:spLocks noGrp="1"/>
          </p:cNvSpPr>
          <p:nvPr>
            <p:ph type="sldNum" sz="quarter" idx="4"/>
          </p:nvPr>
        </p:nvSpPr>
        <p:spPr>
          <a:xfrm>
            <a:off x="7499840" y="5743854"/>
            <a:ext cx="2468563" cy="328613"/>
          </a:xfrm>
          <a:prstGeom prst="rect">
            <a:avLst/>
          </a:prstGeom>
        </p:spPr>
        <p:txBody>
          <a:bodyPr vert="horz" lIns="91440" tIns="45720" rIns="91440" bIns="45720" rtlCol="0" anchor="ctr"/>
          <a:lstStyle>
            <a:lvl1pPr algn="r">
              <a:defRPr sz="1200">
                <a:solidFill>
                  <a:schemeClr val="bg1">
                    <a:lumMod val="75000"/>
                    <a:lumOff val="25000"/>
                  </a:schemeClr>
                </a:solidFill>
              </a:defRPr>
            </a:lvl1pPr>
          </a:lstStyle>
          <a:p>
            <a:fld id="{D1EEACBE-03EC-4E7A-962F-F75CCA5C4C08}" type="slidenum">
              <a:rPr lang="en-US" smtClean="0"/>
              <a:pPr/>
              <a:t>‹#›</a:t>
            </a:fld>
            <a:endParaRPr lang="en-US" dirty="0"/>
          </a:p>
        </p:txBody>
      </p:sp>
    </p:spTree>
    <p:extLst>
      <p:ext uri="{BB962C8B-B14F-4D97-AF65-F5344CB8AC3E}">
        <p14:creationId xmlns:p14="http://schemas.microsoft.com/office/powerpoint/2010/main" val="980743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and Segu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43CF5E6-4F92-46E0-8DC2-62095040401C}"/>
              </a:ext>
            </a:extLst>
          </p:cNvPr>
          <p:cNvSpPr/>
          <p:nvPr userDrawn="1"/>
        </p:nvSpPr>
        <p:spPr>
          <a:xfrm>
            <a:off x="0" y="0"/>
            <a:ext cx="10972800" cy="6172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3B9ABDF-4D75-49CA-83AC-B3309B79A63C}"/>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5219" t="22933" r="58849" b="-4267"/>
          <a:stretch/>
        </p:blipFill>
        <p:spPr>
          <a:xfrm flipV="1">
            <a:off x="0" y="0"/>
            <a:ext cx="10972800" cy="6172200"/>
          </a:xfrm>
          <a:prstGeom prst="rect">
            <a:avLst/>
          </a:prstGeom>
        </p:spPr>
      </p:pic>
      <p:sp>
        <p:nvSpPr>
          <p:cNvPr id="6" name="Rectangle 5">
            <a:extLst>
              <a:ext uri="{FF2B5EF4-FFF2-40B4-BE49-F238E27FC236}">
                <a16:creationId xmlns:a16="http://schemas.microsoft.com/office/drawing/2014/main" id="{A9E186C6-9892-4B49-86F3-D3AE54301309}"/>
              </a:ext>
            </a:extLst>
          </p:cNvPr>
          <p:cNvSpPr/>
          <p:nvPr userDrawn="1"/>
        </p:nvSpPr>
        <p:spPr>
          <a:xfrm>
            <a:off x="0" y="0"/>
            <a:ext cx="10972800" cy="6172200"/>
          </a:xfrm>
          <a:prstGeom prst="rect">
            <a:avLst/>
          </a:prstGeom>
          <a:gradFill>
            <a:gsLst>
              <a:gs pos="40000">
                <a:schemeClr val="tx2"/>
              </a:gs>
              <a:gs pos="100000">
                <a:schemeClr val="tx2">
                  <a:alpha val="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0D92F76-2157-4482-88C8-AE386F9B730D}"/>
              </a:ext>
            </a:extLst>
          </p:cNvPr>
          <p:cNvSpPr/>
          <p:nvPr userDrawn="1"/>
        </p:nvSpPr>
        <p:spPr>
          <a:xfrm>
            <a:off x="0" y="0"/>
            <a:ext cx="10972800" cy="6172200"/>
          </a:xfrm>
          <a:prstGeom prst="rect">
            <a:avLst/>
          </a:prstGeom>
          <a:gradFill>
            <a:gsLst>
              <a:gs pos="0">
                <a:schemeClr val="tx2"/>
              </a:gs>
              <a:gs pos="100000">
                <a:schemeClr val="tx2">
                  <a:alpha val="3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9919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1410237" y="1023461"/>
            <a:ext cx="9152357" cy="476499"/>
          </a:xfrm>
          <a:prstGeom prst="rect">
            <a:avLst/>
          </a:prstGeom>
        </p:spPr>
        <p:txBody>
          <a:bodyPr vert="horz" lIns="91440" tIns="45720" rIns="91440" bIns="45720" rtlCol="0" anchor="ctr">
            <a:noAutofit/>
          </a:bodyPr>
          <a:lstStyle>
            <a:lvl1pPr>
              <a:defRPr cap="all" baseline="0"/>
            </a:lvl1pPr>
          </a:lstStyle>
          <a:p>
            <a:r>
              <a:rPr lang="en-US"/>
              <a:t>TITLE GOES HERE</a:t>
            </a:r>
          </a:p>
        </p:txBody>
      </p:sp>
      <p:sp>
        <p:nvSpPr>
          <p:cNvPr id="9" name="Text Placeholder 5"/>
          <p:cNvSpPr>
            <a:spLocks noGrp="1"/>
          </p:cNvSpPr>
          <p:nvPr>
            <p:ph idx="1"/>
          </p:nvPr>
        </p:nvSpPr>
        <p:spPr>
          <a:xfrm>
            <a:off x="1397358" y="1648495"/>
            <a:ext cx="9152357" cy="39078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p:txBody>
      </p:sp>
      <p:sp>
        <p:nvSpPr>
          <p:cNvPr id="4" name="Slide Number Placeholder 1">
            <a:extLst>
              <a:ext uri="{FF2B5EF4-FFF2-40B4-BE49-F238E27FC236}">
                <a16:creationId xmlns:a16="http://schemas.microsoft.com/office/drawing/2014/main" id="{4F182D70-8AED-4620-8C47-8CD34348DF3A}"/>
              </a:ext>
            </a:extLst>
          </p:cNvPr>
          <p:cNvSpPr>
            <a:spLocks noGrp="1"/>
          </p:cNvSpPr>
          <p:nvPr>
            <p:ph type="sldNum" sz="quarter" idx="4"/>
          </p:nvPr>
        </p:nvSpPr>
        <p:spPr>
          <a:xfrm>
            <a:off x="7499840" y="5743854"/>
            <a:ext cx="2468563" cy="328613"/>
          </a:xfrm>
          <a:prstGeom prst="rect">
            <a:avLst/>
          </a:prstGeom>
        </p:spPr>
        <p:txBody>
          <a:bodyPr vert="horz" lIns="91440" tIns="45720" rIns="91440" bIns="45720" rtlCol="0" anchor="ctr"/>
          <a:lstStyle>
            <a:lvl1pPr algn="r">
              <a:defRPr sz="1200">
                <a:solidFill>
                  <a:schemeClr val="bg1">
                    <a:lumMod val="75000"/>
                    <a:lumOff val="25000"/>
                  </a:schemeClr>
                </a:solidFill>
              </a:defRPr>
            </a:lvl1pPr>
          </a:lstStyle>
          <a:p>
            <a:fld id="{D1EEACBE-03EC-4E7A-962F-F75CCA5C4C08}" type="slidenum">
              <a:rPr lang="en-US" smtClean="0"/>
              <a:pPr/>
              <a:t>‹#›</a:t>
            </a:fld>
            <a:endParaRPr lang="en-US" dirty="0"/>
          </a:p>
        </p:txBody>
      </p:sp>
    </p:spTree>
    <p:extLst>
      <p:ext uri="{BB962C8B-B14F-4D97-AF65-F5344CB8AC3E}">
        <p14:creationId xmlns:p14="http://schemas.microsoft.com/office/powerpoint/2010/main" val="3610106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1944">
          <p15:clr>
            <a:srgbClr val="FBAE40"/>
          </p15:clr>
        </p15:guide>
        <p15:guide id="2" pos="864">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2_Title, Subtitle, and Content">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498347" y="661225"/>
            <a:ext cx="9976103" cy="590931"/>
          </a:xfrm>
          <a:prstGeom prst="rect">
            <a:avLst/>
          </a:prstGeom>
          <a:noFill/>
          <a:ln>
            <a:noFill/>
          </a:ln>
        </p:spPr>
        <p:txBody>
          <a:bodyPr lIns="91425" tIns="91425" rIns="91425" bIns="91425" anchor="b" anchorCtr="0"/>
          <a:lstStyle>
            <a:lvl1pPr marL="0" marR="0" lvl="0" indent="0" algn="ctr" rtl="0">
              <a:lnSpc>
                <a:spcPct val="90000"/>
              </a:lnSpc>
              <a:spcBef>
                <a:spcPts val="0"/>
              </a:spcBef>
              <a:spcAft>
                <a:spcPts val="0"/>
              </a:spcAft>
              <a:buClr>
                <a:schemeClr val="dk2"/>
              </a:buClr>
              <a:buFont typeface="Trebuchet MS"/>
              <a:buNone/>
              <a:defRPr sz="3600" b="1" i="0" u="none" strike="noStrike" cap="none">
                <a:solidFill>
                  <a:schemeClr val="dk2"/>
                </a:solidFill>
                <a:latin typeface="Trebuchet MS"/>
                <a:ea typeface="Trebuchet MS"/>
                <a:cs typeface="Trebuchet MS"/>
                <a:sym typeface="Trebuchet MS"/>
              </a:defRPr>
            </a:lvl1pPr>
            <a:lvl2pPr marL="0" marR="0" lvl="1" indent="0" algn="l" rtl="0">
              <a:spcBef>
                <a:spcPts val="0"/>
              </a:spcBef>
              <a:spcAft>
                <a:spcPts val="0"/>
              </a:spcAft>
              <a:buClr>
                <a:srgbClr val="73B900"/>
              </a:buClr>
              <a:buFont typeface="Arial"/>
              <a:buNone/>
              <a:defRPr sz="3200" b="1" i="0" u="none" strike="noStrike" cap="none">
                <a:solidFill>
                  <a:srgbClr val="73B900"/>
                </a:solidFill>
                <a:latin typeface="Arial"/>
                <a:ea typeface="Arial"/>
                <a:cs typeface="Arial"/>
                <a:sym typeface="Arial"/>
              </a:defRPr>
            </a:lvl2pPr>
            <a:lvl3pPr marL="0" marR="0" lvl="2" indent="0" algn="l" rtl="0">
              <a:spcBef>
                <a:spcPts val="0"/>
              </a:spcBef>
              <a:spcAft>
                <a:spcPts val="0"/>
              </a:spcAft>
              <a:buClr>
                <a:srgbClr val="73B900"/>
              </a:buClr>
              <a:buFont typeface="Arial"/>
              <a:buNone/>
              <a:defRPr sz="3200" b="1" i="0" u="none" strike="noStrike" cap="none">
                <a:solidFill>
                  <a:srgbClr val="73B900"/>
                </a:solidFill>
                <a:latin typeface="Arial"/>
                <a:ea typeface="Arial"/>
                <a:cs typeface="Arial"/>
                <a:sym typeface="Arial"/>
              </a:defRPr>
            </a:lvl3pPr>
            <a:lvl4pPr marL="0" marR="0" lvl="3" indent="0" algn="l" rtl="0">
              <a:spcBef>
                <a:spcPts val="0"/>
              </a:spcBef>
              <a:spcAft>
                <a:spcPts val="0"/>
              </a:spcAft>
              <a:buClr>
                <a:srgbClr val="73B900"/>
              </a:buClr>
              <a:buFont typeface="Arial"/>
              <a:buNone/>
              <a:defRPr sz="3200" b="1" i="0" u="none" strike="noStrike" cap="none">
                <a:solidFill>
                  <a:srgbClr val="73B900"/>
                </a:solidFill>
                <a:latin typeface="Arial"/>
                <a:ea typeface="Arial"/>
                <a:cs typeface="Arial"/>
                <a:sym typeface="Arial"/>
              </a:defRPr>
            </a:lvl4pPr>
            <a:lvl5pPr marL="0" marR="0" lvl="4" indent="0" algn="l" rtl="0">
              <a:spcBef>
                <a:spcPts val="0"/>
              </a:spcBef>
              <a:spcAft>
                <a:spcPts val="0"/>
              </a:spcAft>
              <a:buClr>
                <a:srgbClr val="73B900"/>
              </a:buClr>
              <a:buFont typeface="Arial"/>
              <a:buNone/>
              <a:defRPr sz="3200" b="1" i="0" u="none" strike="noStrike" cap="none">
                <a:solidFill>
                  <a:srgbClr val="73B900"/>
                </a:solidFill>
                <a:latin typeface="Arial"/>
                <a:ea typeface="Arial"/>
                <a:cs typeface="Arial"/>
                <a:sym typeface="Arial"/>
              </a:defRPr>
            </a:lvl5pPr>
            <a:lvl6pPr marL="457200" marR="0" lvl="5" indent="0" algn="l" rtl="0">
              <a:spcBef>
                <a:spcPts val="0"/>
              </a:spcBef>
              <a:spcAft>
                <a:spcPts val="0"/>
              </a:spcAft>
              <a:buClr>
                <a:srgbClr val="73B900"/>
              </a:buClr>
              <a:buFont typeface="Arial"/>
              <a:buNone/>
              <a:defRPr sz="3200" b="1" i="0" u="none" strike="noStrike" cap="none">
                <a:solidFill>
                  <a:srgbClr val="73B900"/>
                </a:solidFill>
                <a:latin typeface="Arial"/>
                <a:ea typeface="Arial"/>
                <a:cs typeface="Arial"/>
                <a:sym typeface="Arial"/>
              </a:defRPr>
            </a:lvl6pPr>
            <a:lvl7pPr marL="914400" marR="0" lvl="6" indent="0" algn="l" rtl="0">
              <a:spcBef>
                <a:spcPts val="0"/>
              </a:spcBef>
              <a:spcAft>
                <a:spcPts val="0"/>
              </a:spcAft>
              <a:buClr>
                <a:srgbClr val="73B900"/>
              </a:buClr>
              <a:buFont typeface="Arial"/>
              <a:buNone/>
              <a:defRPr sz="3200" b="1" i="0" u="none" strike="noStrike" cap="none">
                <a:solidFill>
                  <a:srgbClr val="73B900"/>
                </a:solidFill>
                <a:latin typeface="Arial"/>
                <a:ea typeface="Arial"/>
                <a:cs typeface="Arial"/>
                <a:sym typeface="Arial"/>
              </a:defRPr>
            </a:lvl7pPr>
            <a:lvl8pPr marL="1371600" marR="0" lvl="7" indent="0" algn="l" rtl="0">
              <a:spcBef>
                <a:spcPts val="0"/>
              </a:spcBef>
              <a:spcAft>
                <a:spcPts val="0"/>
              </a:spcAft>
              <a:buClr>
                <a:srgbClr val="73B900"/>
              </a:buClr>
              <a:buFont typeface="Arial"/>
              <a:buNone/>
              <a:defRPr sz="3200" b="1" i="0" u="none" strike="noStrike" cap="none">
                <a:solidFill>
                  <a:srgbClr val="73B900"/>
                </a:solidFill>
                <a:latin typeface="Arial"/>
                <a:ea typeface="Arial"/>
                <a:cs typeface="Arial"/>
                <a:sym typeface="Arial"/>
              </a:defRPr>
            </a:lvl8pPr>
            <a:lvl9pPr marL="1828800" marR="0" lvl="8" indent="0" algn="l" rtl="0">
              <a:spcBef>
                <a:spcPts val="0"/>
              </a:spcBef>
              <a:spcAft>
                <a:spcPts val="0"/>
              </a:spcAft>
              <a:buClr>
                <a:srgbClr val="73B900"/>
              </a:buClr>
              <a:buFont typeface="Arial"/>
              <a:buNone/>
              <a:defRPr sz="3200" b="1" i="0" u="none" strike="noStrike" cap="none">
                <a:solidFill>
                  <a:srgbClr val="73B900"/>
                </a:solidFill>
                <a:latin typeface="Arial"/>
                <a:ea typeface="Arial"/>
                <a:cs typeface="Arial"/>
                <a:sym typeface="Arial"/>
              </a:defRPr>
            </a:lvl9pPr>
          </a:lstStyle>
          <a:p>
            <a:endParaRPr/>
          </a:p>
        </p:txBody>
      </p:sp>
      <p:sp>
        <p:nvSpPr>
          <p:cNvPr id="98" name="Shape 98"/>
          <p:cNvSpPr txBox="1">
            <a:spLocks noGrp="1"/>
          </p:cNvSpPr>
          <p:nvPr>
            <p:ph type="body" idx="1"/>
          </p:nvPr>
        </p:nvSpPr>
        <p:spPr>
          <a:xfrm>
            <a:off x="498347" y="1183333"/>
            <a:ext cx="9976103" cy="525462"/>
          </a:xfrm>
          <a:prstGeom prst="rect">
            <a:avLst/>
          </a:prstGeom>
          <a:noFill/>
          <a:ln>
            <a:noFill/>
          </a:ln>
        </p:spPr>
        <p:txBody>
          <a:bodyPr lIns="91425" tIns="91425" rIns="91425" bIns="91425" anchor="t" anchorCtr="0"/>
          <a:lstStyle>
            <a:lvl1pPr marL="0" marR="0" lvl="0" indent="0" algn="ctr" rtl="0">
              <a:lnSpc>
                <a:spcPct val="90000"/>
              </a:lnSpc>
              <a:spcBef>
                <a:spcPts val="900"/>
              </a:spcBef>
              <a:spcAft>
                <a:spcPts val="900"/>
              </a:spcAft>
              <a:buClr>
                <a:schemeClr val="dk1"/>
              </a:buClr>
              <a:buFont typeface="Trebuchet MS"/>
              <a:buNone/>
              <a:defRPr sz="2400" b="0" i="0" u="none" strike="noStrike" cap="none">
                <a:solidFill>
                  <a:schemeClr val="lt2"/>
                </a:solidFill>
                <a:latin typeface="Trebuchet MS"/>
                <a:ea typeface="Trebuchet MS"/>
                <a:cs typeface="Trebuchet MS"/>
                <a:sym typeface="Trebuchet MS"/>
              </a:defRPr>
            </a:lvl1pPr>
            <a:lvl2pPr marL="571500" marR="0" lvl="1" indent="0" algn="ctr" rtl="0">
              <a:lnSpc>
                <a:spcPct val="90000"/>
              </a:lnSpc>
              <a:spcBef>
                <a:spcPts val="900"/>
              </a:spcBef>
              <a:spcAft>
                <a:spcPts val="900"/>
              </a:spcAft>
              <a:buClr>
                <a:schemeClr val="dk1"/>
              </a:buClr>
              <a:buFont typeface="Trebuchet MS"/>
              <a:buNone/>
              <a:defRPr sz="2800" b="0" i="0" u="none" strike="noStrike" cap="none">
                <a:solidFill>
                  <a:schemeClr val="lt2"/>
                </a:solidFill>
                <a:latin typeface="Trebuchet MS"/>
                <a:ea typeface="Trebuchet MS"/>
                <a:cs typeface="Trebuchet MS"/>
                <a:sym typeface="Trebuchet MS"/>
              </a:defRPr>
            </a:lvl2pPr>
            <a:lvl3pPr marL="1089025" marR="0" lvl="2" indent="-9525" algn="ctr" rtl="0">
              <a:lnSpc>
                <a:spcPct val="90000"/>
              </a:lnSpc>
              <a:spcBef>
                <a:spcPts val="900"/>
              </a:spcBef>
              <a:spcAft>
                <a:spcPts val="900"/>
              </a:spcAft>
              <a:buClr>
                <a:schemeClr val="dk1"/>
              </a:buClr>
              <a:buFont typeface="Trebuchet MS"/>
              <a:buNone/>
              <a:defRPr sz="2800" b="0" i="0" u="none" strike="noStrike" cap="none">
                <a:solidFill>
                  <a:schemeClr val="lt2"/>
                </a:solidFill>
                <a:latin typeface="Trebuchet MS"/>
                <a:ea typeface="Trebuchet MS"/>
                <a:cs typeface="Trebuchet MS"/>
                <a:sym typeface="Trebuchet MS"/>
              </a:defRPr>
            </a:lvl3pPr>
            <a:lvl4pPr marL="1546225" marR="0" lvl="3" indent="-9525" algn="ctr" rtl="0">
              <a:lnSpc>
                <a:spcPct val="100000"/>
              </a:lnSpc>
              <a:spcBef>
                <a:spcPts val="560"/>
              </a:spcBef>
              <a:spcAft>
                <a:spcPts val="0"/>
              </a:spcAft>
              <a:buClr>
                <a:schemeClr val="lt2"/>
              </a:buClr>
              <a:buFont typeface="Trebuchet MS"/>
              <a:buNone/>
              <a:defRPr sz="2800" b="0" i="0" u="none" strike="noStrike" cap="none">
                <a:solidFill>
                  <a:schemeClr val="lt2"/>
                </a:solidFill>
                <a:latin typeface="Trebuchet MS"/>
                <a:ea typeface="Trebuchet MS"/>
                <a:cs typeface="Trebuchet MS"/>
                <a:sym typeface="Trebuchet MS"/>
              </a:defRPr>
            </a:lvl4pPr>
            <a:lvl5pPr marL="1889125" marR="0" lvl="4" indent="-9525" algn="ctr" rtl="0">
              <a:lnSpc>
                <a:spcPct val="100000"/>
              </a:lnSpc>
              <a:spcBef>
                <a:spcPts val="560"/>
              </a:spcBef>
              <a:spcAft>
                <a:spcPts val="0"/>
              </a:spcAft>
              <a:buClr>
                <a:schemeClr val="lt2"/>
              </a:buClr>
              <a:buFont typeface="Trebuchet MS"/>
              <a:buNone/>
              <a:defRPr sz="2800" b="0" i="0" u="none" strike="noStrike" cap="none">
                <a:solidFill>
                  <a:schemeClr val="lt2"/>
                </a:solidFill>
                <a:latin typeface="Trebuchet MS"/>
                <a:ea typeface="Trebuchet MS"/>
                <a:cs typeface="Trebuchet MS"/>
                <a:sym typeface="Trebuchet MS"/>
              </a:defRPr>
            </a:lvl5pPr>
            <a:lvl6pPr marL="2574925" marR="0" lvl="5" indent="15875" algn="l" rtl="0">
              <a:lnSpc>
                <a:spcPct val="100000"/>
              </a:lnSpc>
              <a:spcBef>
                <a:spcPts val="400"/>
              </a:spcBef>
              <a:spcAft>
                <a:spcPts val="0"/>
              </a:spcAft>
              <a:buClr>
                <a:schemeClr val="dk2"/>
              </a:buClr>
              <a:buSzPct val="100000"/>
              <a:buFont typeface="Trebuchet MS"/>
              <a:buChar char="»"/>
              <a:defRPr sz="2000" b="0" i="0" u="none" strike="noStrike" cap="none">
                <a:solidFill>
                  <a:schemeClr val="dk2"/>
                </a:solidFill>
                <a:latin typeface="Trebuchet MS"/>
                <a:ea typeface="Trebuchet MS"/>
                <a:cs typeface="Trebuchet MS"/>
                <a:sym typeface="Trebuchet MS"/>
              </a:defRPr>
            </a:lvl6pPr>
            <a:lvl7pPr marL="3032125" marR="0" lvl="6" indent="15875" algn="l" rtl="0">
              <a:lnSpc>
                <a:spcPct val="100000"/>
              </a:lnSpc>
              <a:spcBef>
                <a:spcPts val="400"/>
              </a:spcBef>
              <a:spcAft>
                <a:spcPts val="0"/>
              </a:spcAft>
              <a:buClr>
                <a:schemeClr val="dk2"/>
              </a:buClr>
              <a:buSzPct val="100000"/>
              <a:buFont typeface="Trebuchet MS"/>
              <a:buChar char="»"/>
              <a:defRPr sz="2000" b="0" i="0" u="none" strike="noStrike" cap="none">
                <a:solidFill>
                  <a:schemeClr val="dk2"/>
                </a:solidFill>
                <a:latin typeface="Trebuchet MS"/>
                <a:ea typeface="Trebuchet MS"/>
                <a:cs typeface="Trebuchet MS"/>
                <a:sym typeface="Trebuchet MS"/>
              </a:defRPr>
            </a:lvl7pPr>
            <a:lvl8pPr marL="3489325" marR="0" lvl="7" indent="15875" algn="l" rtl="0">
              <a:lnSpc>
                <a:spcPct val="100000"/>
              </a:lnSpc>
              <a:spcBef>
                <a:spcPts val="400"/>
              </a:spcBef>
              <a:spcAft>
                <a:spcPts val="0"/>
              </a:spcAft>
              <a:buClr>
                <a:schemeClr val="dk2"/>
              </a:buClr>
              <a:buSzPct val="100000"/>
              <a:buFont typeface="Trebuchet MS"/>
              <a:buChar char="»"/>
              <a:defRPr sz="2000" b="0" i="0" u="none" strike="noStrike" cap="none">
                <a:solidFill>
                  <a:schemeClr val="dk2"/>
                </a:solidFill>
                <a:latin typeface="Trebuchet MS"/>
                <a:ea typeface="Trebuchet MS"/>
                <a:cs typeface="Trebuchet MS"/>
                <a:sym typeface="Trebuchet MS"/>
              </a:defRPr>
            </a:lvl8pPr>
            <a:lvl9pPr marL="3946525" marR="0" lvl="8" indent="15875" algn="l" rtl="0">
              <a:lnSpc>
                <a:spcPct val="100000"/>
              </a:lnSpc>
              <a:spcBef>
                <a:spcPts val="400"/>
              </a:spcBef>
              <a:spcAft>
                <a:spcPts val="0"/>
              </a:spcAft>
              <a:buClr>
                <a:schemeClr val="dk2"/>
              </a:buClr>
              <a:buSzPct val="100000"/>
              <a:buFont typeface="Trebuchet MS"/>
              <a:buChar char="»"/>
              <a:defRPr sz="2000" b="0" i="0" u="none" strike="noStrike" cap="none">
                <a:solidFill>
                  <a:schemeClr val="dk2"/>
                </a:solidFill>
                <a:latin typeface="Trebuchet MS"/>
                <a:ea typeface="Trebuchet MS"/>
                <a:cs typeface="Trebuchet MS"/>
                <a:sym typeface="Trebuchet MS"/>
              </a:defRPr>
            </a:lvl9pPr>
          </a:lstStyle>
          <a:p>
            <a:endParaRPr/>
          </a:p>
        </p:txBody>
      </p:sp>
      <p:sp>
        <p:nvSpPr>
          <p:cNvPr id="99" name="Shape 99"/>
          <p:cNvSpPr txBox="1">
            <a:spLocks noGrp="1"/>
          </p:cNvSpPr>
          <p:nvPr>
            <p:ph type="body" idx="2"/>
          </p:nvPr>
        </p:nvSpPr>
        <p:spPr>
          <a:xfrm>
            <a:off x="516750" y="2103033"/>
            <a:ext cx="9948672" cy="3718923"/>
          </a:xfrm>
          <a:prstGeom prst="rect">
            <a:avLst/>
          </a:prstGeom>
          <a:noFill/>
          <a:ln>
            <a:noFill/>
          </a:ln>
        </p:spPr>
        <p:txBody>
          <a:bodyPr lIns="91425" tIns="91425" rIns="91425" bIns="91425" anchor="t" anchorCtr="0"/>
          <a:lstStyle>
            <a:lvl1pPr marL="0" marR="0" lvl="0" indent="0" algn="l" rtl="0">
              <a:lnSpc>
                <a:spcPct val="90000"/>
              </a:lnSpc>
              <a:spcBef>
                <a:spcPts val="900"/>
              </a:spcBef>
              <a:spcAft>
                <a:spcPts val="900"/>
              </a:spcAft>
              <a:buClr>
                <a:schemeClr val="dk1"/>
              </a:buClr>
              <a:buFont typeface="Trebuchet MS"/>
              <a:buNone/>
              <a:defRPr sz="2000" b="0" i="0" u="none" strike="noStrike" cap="none">
                <a:solidFill>
                  <a:schemeClr val="dk2"/>
                </a:solidFill>
                <a:latin typeface="Trebuchet MS"/>
                <a:ea typeface="Trebuchet MS"/>
                <a:cs typeface="Trebuchet MS"/>
                <a:sym typeface="Trebuchet MS"/>
              </a:defRPr>
            </a:lvl1pPr>
            <a:lvl2pPr marL="571500" marR="0" lvl="1" indent="0" algn="l" rtl="0">
              <a:lnSpc>
                <a:spcPct val="90000"/>
              </a:lnSpc>
              <a:spcBef>
                <a:spcPts val="900"/>
              </a:spcBef>
              <a:spcAft>
                <a:spcPts val="900"/>
              </a:spcAft>
              <a:buClr>
                <a:schemeClr val="dk1"/>
              </a:buClr>
              <a:buFont typeface="Trebuchet MS"/>
              <a:buNone/>
              <a:defRPr sz="1800" b="0" i="0" u="none" strike="noStrike" cap="none">
                <a:solidFill>
                  <a:schemeClr val="dk2"/>
                </a:solidFill>
                <a:latin typeface="Trebuchet MS"/>
                <a:ea typeface="Trebuchet MS"/>
                <a:cs typeface="Trebuchet MS"/>
                <a:sym typeface="Trebuchet MS"/>
              </a:defRPr>
            </a:lvl2pPr>
            <a:lvl3pPr marL="1089025" marR="0" lvl="2" indent="-9525" algn="l" rtl="0">
              <a:lnSpc>
                <a:spcPct val="90000"/>
              </a:lnSpc>
              <a:spcBef>
                <a:spcPts val="900"/>
              </a:spcBef>
              <a:spcAft>
                <a:spcPts val="900"/>
              </a:spcAft>
              <a:buClr>
                <a:schemeClr val="dk1"/>
              </a:buClr>
              <a:buFont typeface="Trebuchet MS"/>
              <a:buNone/>
              <a:defRPr sz="1600" b="0" i="0" u="none" strike="noStrike" cap="none">
                <a:solidFill>
                  <a:schemeClr val="dk2"/>
                </a:solidFill>
                <a:latin typeface="Trebuchet MS"/>
                <a:ea typeface="Trebuchet MS"/>
                <a:cs typeface="Trebuchet MS"/>
                <a:sym typeface="Trebuchet MS"/>
              </a:defRPr>
            </a:lvl3pPr>
            <a:lvl4pPr marL="1774825" marR="0" lvl="3" indent="-9525" algn="l" rtl="0">
              <a:lnSpc>
                <a:spcPct val="100000"/>
              </a:lnSpc>
              <a:spcBef>
                <a:spcPts val="360"/>
              </a:spcBef>
              <a:spcAft>
                <a:spcPts val="0"/>
              </a:spcAft>
              <a:buClr>
                <a:schemeClr val="dk1"/>
              </a:buClr>
              <a:buSzPct val="100000"/>
              <a:buFont typeface="Noto Sans Symbols"/>
              <a:buChar char="▪"/>
              <a:defRPr sz="1800" b="0" i="0" u="none" strike="noStrike" cap="none">
                <a:solidFill>
                  <a:schemeClr val="lt1"/>
                </a:solidFill>
                <a:latin typeface="Trebuchet MS"/>
                <a:ea typeface="Trebuchet MS"/>
                <a:cs typeface="Trebuchet MS"/>
                <a:sym typeface="Trebuchet MS"/>
              </a:defRPr>
            </a:lvl4pPr>
            <a:lvl5pPr marL="2117725" marR="0" lvl="4" indent="15875" algn="l" rtl="0">
              <a:lnSpc>
                <a:spcPct val="100000"/>
              </a:lnSpc>
              <a:spcBef>
                <a:spcPts val="400"/>
              </a:spcBef>
              <a:spcAft>
                <a:spcPts val="0"/>
              </a:spcAft>
              <a:buClr>
                <a:schemeClr val="dk1"/>
              </a:buClr>
              <a:buSzPct val="100000"/>
              <a:buFont typeface="Noto Sans Symbols"/>
              <a:buChar char="▪"/>
              <a:defRPr sz="2000" b="0" i="0" u="none" strike="noStrike" cap="none">
                <a:solidFill>
                  <a:schemeClr val="lt1"/>
                </a:solidFill>
                <a:latin typeface="Trebuchet MS"/>
                <a:ea typeface="Trebuchet MS"/>
                <a:cs typeface="Trebuchet MS"/>
                <a:sym typeface="Trebuchet MS"/>
              </a:defRPr>
            </a:lvl5pPr>
            <a:lvl6pPr marL="2574925" marR="0" lvl="5" indent="15875" algn="l" rtl="0">
              <a:lnSpc>
                <a:spcPct val="100000"/>
              </a:lnSpc>
              <a:spcBef>
                <a:spcPts val="400"/>
              </a:spcBef>
              <a:spcAft>
                <a:spcPts val="0"/>
              </a:spcAft>
              <a:buClr>
                <a:schemeClr val="dk2"/>
              </a:buClr>
              <a:buSzPct val="100000"/>
              <a:buFont typeface="Trebuchet MS"/>
              <a:buChar char="»"/>
              <a:defRPr sz="2000" b="0" i="0" u="none" strike="noStrike" cap="none">
                <a:solidFill>
                  <a:schemeClr val="dk2"/>
                </a:solidFill>
                <a:latin typeface="Trebuchet MS"/>
                <a:ea typeface="Trebuchet MS"/>
                <a:cs typeface="Trebuchet MS"/>
                <a:sym typeface="Trebuchet MS"/>
              </a:defRPr>
            </a:lvl6pPr>
            <a:lvl7pPr marL="3032125" marR="0" lvl="6" indent="15875" algn="l" rtl="0">
              <a:lnSpc>
                <a:spcPct val="100000"/>
              </a:lnSpc>
              <a:spcBef>
                <a:spcPts val="400"/>
              </a:spcBef>
              <a:spcAft>
                <a:spcPts val="0"/>
              </a:spcAft>
              <a:buClr>
                <a:schemeClr val="dk2"/>
              </a:buClr>
              <a:buSzPct val="100000"/>
              <a:buFont typeface="Trebuchet MS"/>
              <a:buChar char="»"/>
              <a:defRPr sz="2000" b="0" i="0" u="none" strike="noStrike" cap="none">
                <a:solidFill>
                  <a:schemeClr val="dk2"/>
                </a:solidFill>
                <a:latin typeface="Trebuchet MS"/>
                <a:ea typeface="Trebuchet MS"/>
                <a:cs typeface="Trebuchet MS"/>
                <a:sym typeface="Trebuchet MS"/>
              </a:defRPr>
            </a:lvl7pPr>
            <a:lvl8pPr marL="3489325" marR="0" lvl="7" indent="15875" algn="l" rtl="0">
              <a:lnSpc>
                <a:spcPct val="100000"/>
              </a:lnSpc>
              <a:spcBef>
                <a:spcPts val="400"/>
              </a:spcBef>
              <a:spcAft>
                <a:spcPts val="0"/>
              </a:spcAft>
              <a:buClr>
                <a:schemeClr val="dk2"/>
              </a:buClr>
              <a:buSzPct val="100000"/>
              <a:buFont typeface="Trebuchet MS"/>
              <a:buChar char="»"/>
              <a:defRPr sz="2000" b="0" i="0" u="none" strike="noStrike" cap="none">
                <a:solidFill>
                  <a:schemeClr val="dk2"/>
                </a:solidFill>
                <a:latin typeface="Trebuchet MS"/>
                <a:ea typeface="Trebuchet MS"/>
                <a:cs typeface="Trebuchet MS"/>
                <a:sym typeface="Trebuchet MS"/>
              </a:defRPr>
            </a:lvl8pPr>
            <a:lvl9pPr marL="3946525" marR="0" lvl="8" indent="15875" algn="l" rtl="0">
              <a:lnSpc>
                <a:spcPct val="100000"/>
              </a:lnSpc>
              <a:spcBef>
                <a:spcPts val="400"/>
              </a:spcBef>
              <a:spcAft>
                <a:spcPts val="0"/>
              </a:spcAft>
              <a:buClr>
                <a:schemeClr val="dk2"/>
              </a:buClr>
              <a:buSzPct val="100000"/>
              <a:buFont typeface="Trebuchet MS"/>
              <a:buChar char="»"/>
              <a:defRPr sz="2000" b="0" i="0" u="none" strike="noStrike" cap="none">
                <a:solidFill>
                  <a:schemeClr val="dk2"/>
                </a:solidFill>
                <a:latin typeface="Trebuchet MS"/>
                <a:ea typeface="Trebuchet MS"/>
                <a:cs typeface="Trebuchet MS"/>
                <a:sym typeface="Trebuchet MS"/>
              </a:defRPr>
            </a:lvl9pPr>
          </a:lstStyle>
          <a:p>
            <a:endParaRPr/>
          </a:p>
        </p:txBody>
      </p:sp>
      <p:sp>
        <p:nvSpPr>
          <p:cNvPr id="5" name="Slide Number Placeholder 1">
            <a:extLst>
              <a:ext uri="{FF2B5EF4-FFF2-40B4-BE49-F238E27FC236}">
                <a16:creationId xmlns:a16="http://schemas.microsoft.com/office/drawing/2014/main" id="{B60E11A7-FA15-4829-B590-69A105B68C94}"/>
              </a:ext>
            </a:extLst>
          </p:cNvPr>
          <p:cNvSpPr>
            <a:spLocks noGrp="1"/>
          </p:cNvSpPr>
          <p:nvPr>
            <p:ph type="sldNum" sz="quarter" idx="4"/>
          </p:nvPr>
        </p:nvSpPr>
        <p:spPr>
          <a:xfrm>
            <a:off x="7499840" y="5743854"/>
            <a:ext cx="2468563" cy="328613"/>
          </a:xfrm>
          <a:prstGeom prst="rect">
            <a:avLst/>
          </a:prstGeom>
        </p:spPr>
        <p:txBody>
          <a:bodyPr vert="horz" lIns="91440" tIns="45720" rIns="91440" bIns="45720" rtlCol="0" anchor="ctr"/>
          <a:lstStyle>
            <a:lvl1pPr algn="r">
              <a:defRPr sz="1200">
                <a:solidFill>
                  <a:schemeClr val="bg1">
                    <a:lumMod val="75000"/>
                    <a:lumOff val="25000"/>
                  </a:schemeClr>
                </a:solidFill>
              </a:defRPr>
            </a:lvl1pPr>
          </a:lstStyle>
          <a:p>
            <a:fld id="{D1EEACBE-03EC-4E7A-962F-F75CCA5C4C08}" type="slidenum">
              <a:rPr lang="en-US" smtClean="0"/>
              <a:pPr/>
              <a:t>‹#›</a:t>
            </a:fld>
            <a:endParaRPr lang="en-US" dirty="0"/>
          </a:p>
        </p:txBody>
      </p:sp>
    </p:spTree>
    <p:extLst>
      <p:ext uri="{BB962C8B-B14F-4D97-AF65-F5344CB8AC3E}">
        <p14:creationId xmlns:p14="http://schemas.microsoft.com/office/powerpoint/2010/main" val="36008127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2_Title, Subtitle, and Content - NO LOGO &amp; PAGE NUMBER">
    <p:spTree>
      <p:nvGrpSpPr>
        <p:cNvPr id="1" name="Shape 19"/>
        <p:cNvGrpSpPr/>
        <p:nvPr/>
      </p:nvGrpSpPr>
      <p:grpSpPr>
        <a:xfrm>
          <a:off x="0" y="0"/>
          <a:ext cx="0" cy="0"/>
          <a:chOff x="0" y="0"/>
          <a:chExt cx="0" cy="0"/>
        </a:xfrm>
      </p:grpSpPr>
      <p:sp>
        <p:nvSpPr>
          <p:cNvPr id="20" name="Shape 20"/>
          <p:cNvSpPr/>
          <p:nvPr/>
        </p:nvSpPr>
        <p:spPr>
          <a:xfrm>
            <a:off x="0" y="0"/>
            <a:ext cx="10972799" cy="6172199"/>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1" name="Shape 21"/>
          <p:cNvSpPr txBox="1">
            <a:spLocks noGrp="1"/>
          </p:cNvSpPr>
          <p:nvPr>
            <p:ph type="title"/>
          </p:nvPr>
        </p:nvSpPr>
        <p:spPr>
          <a:xfrm>
            <a:off x="498347" y="348397"/>
            <a:ext cx="9976103" cy="618630"/>
          </a:xfrm>
          <a:prstGeom prst="rect">
            <a:avLst/>
          </a:prstGeom>
          <a:noFill/>
          <a:ln>
            <a:noFill/>
          </a:ln>
        </p:spPr>
        <p:txBody>
          <a:bodyPr lIns="91425" tIns="91425" rIns="91425" bIns="91425" anchor="t" anchorCtr="0"/>
          <a:lstStyle>
            <a:lvl1pPr marL="0" marR="0" lvl="0" indent="0" algn="ctr" rtl="0">
              <a:lnSpc>
                <a:spcPct val="90000"/>
              </a:lnSpc>
              <a:spcBef>
                <a:spcPts val="0"/>
              </a:spcBef>
              <a:spcAft>
                <a:spcPts val="0"/>
              </a:spcAft>
              <a:buNone/>
              <a:defRPr sz="3800" b="0" i="0" u="none" strike="noStrike" cap="none">
                <a:solidFill>
                  <a:schemeClr val="dk2"/>
                </a:solidFill>
                <a:latin typeface="Trebuchet MS"/>
                <a:ea typeface="Trebuchet MS"/>
                <a:cs typeface="Trebuchet MS"/>
                <a:sym typeface="Trebuchet MS"/>
              </a:defRPr>
            </a:lvl1pPr>
            <a:lvl2pPr marL="0" marR="0" lvl="1" indent="0" algn="l" rtl="0">
              <a:spcBef>
                <a:spcPts val="0"/>
              </a:spcBef>
              <a:spcAft>
                <a:spcPts val="0"/>
              </a:spcAft>
              <a:buNone/>
              <a:defRPr sz="3200" b="1" i="0" u="none" strike="noStrike" cap="none">
                <a:solidFill>
                  <a:srgbClr val="73B900"/>
                </a:solidFill>
                <a:latin typeface="Arial"/>
                <a:ea typeface="Arial"/>
                <a:cs typeface="Arial"/>
                <a:sym typeface="Arial"/>
              </a:defRPr>
            </a:lvl2pPr>
            <a:lvl3pPr marL="0" marR="0" lvl="2" indent="0" algn="l" rtl="0">
              <a:spcBef>
                <a:spcPts val="0"/>
              </a:spcBef>
              <a:spcAft>
                <a:spcPts val="0"/>
              </a:spcAft>
              <a:buNone/>
              <a:defRPr sz="3200" b="1" i="0" u="none" strike="noStrike" cap="none">
                <a:solidFill>
                  <a:srgbClr val="73B900"/>
                </a:solidFill>
                <a:latin typeface="Arial"/>
                <a:ea typeface="Arial"/>
                <a:cs typeface="Arial"/>
                <a:sym typeface="Arial"/>
              </a:defRPr>
            </a:lvl3pPr>
            <a:lvl4pPr marL="0" marR="0" lvl="3" indent="0" algn="l" rtl="0">
              <a:spcBef>
                <a:spcPts val="0"/>
              </a:spcBef>
              <a:spcAft>
                <a:spcPts val="0"/>
              </a:spcAft>
              <a:buNone/>
              <a:defRPr sz="3200" b="1" i="0" u="none" strike="noStrike" cap="none">
                <a:solidFill>
                  <a:srgbClr val="73B900"/>
                </a:solidFill>
                <a:latin typeface="Arial"/>
                <a:ea typeface="Arial"/>
                <a:cs typeface="Arial"/>
                <a:sym typeface="Arial"/>
              </a:defRPr>
            </a:lvl4pPr>
            <a:lvl5pPr marL="0" marR="0" lvl="4" indent="0" algn="l" rtl="0">
              <a:spcBef>
                <a:spcPts val="0"/>
              </a:spcBef>
              <a:spcAft>
                <a:spcPts val="0"/>
              </a:spcAft>
              <a:buNone/>
              <a:defRPr sz="3200" b="1" i="0" u="none" strike="noStrike" cap="none">
                <a:solidFill>
                  <a:srgbClr val="73B900"/>
                </a:solidFill>
                <a:latin typeface="Arial"/>
                <a:ea typeface="Arial"/>
                <a:cs typeface="Arial"/>
                <a:sym typeface="Arial"/>
              </a:defRPr>
            </a:lvl5pPr>
            <a:lvl6pPr marL="457200" marR="0" lvl="5" indent="0" algn="l" rtl="0">
              <a:spcBef>
                <a:spcPts val="0"/>
              </a:spcBef>
              <a:spcAft>
                <a:spcPts val="0"/>
              </a:spcAft>
              <a:buNone/>
              <a:defRPr sz="3200" b="1" i="0" u="none" strike="noStrike" cap="none">
                <a:solidFill>
                  <a:srgbClr val="73B900"/>
                </a:solidFill>
                <a:latin typeface="Arial"/>
                <a:ea typeface="Arial"/>
                <a:cs typeface="Arial"/>
                <a:sym typeface="Arial"/>
              </a:defRPr>
            </a:lvl6pPr>
            <a:lvl7pPr marL="914400" marR="0" lvl="6" indent="0" algn="l" rtl="0">
              <a:spcBef>
                <a:spcPts val="0"/>
              </a:spcBef>
              <a:spcAft>
                <a:spcPts val="0"/>
              </a:spcAft>
              <a:buNone/>
              <a:defRPr sz="3200" b="1" i="0" u="none" strike="noStrike" cap="none">
                <a:solidFill>
                  <a:srgbClr val="73B900"/>
                </a:solidFill>
                <a:latin typeface="Arial"/>
                <a:ea typeface="Arial"/>
                <a:cs typeface="Arial"/>
                <a:sym typeface="Arial"/>
              </a:defRPr>
            </a:lvl7pPr>
            <a:lvl8pPr marL="1371600" marR="0" lvl="7" indent="0" algn="l" rtl="0">
              <a:spcBef>
                <a:spcPts val="0"/>
              </a:spcBef>
              <a:spcAft>
                <a:spcPts val="0"/>
              </a:spcAft>
              <a:buNone/>
              <a:defRPr sz="3200" b="1" i="0" u="none" strike="noStrike" cap="none">
                <a:solidFill>
                  <a:srgbClr val="73B900"/>
                </a:solidFill>
                <a:latin typeface="Arial"/>
                <a:ea typeface="Arial"/>
                <a:cs typeface="Arial"/>
                <a:sym typeface="Arial"/>
              </a:defRPr>
            </a:lvl8pPr>
            <a:lvl9pPr marL="1828800" marR="0" lvl="8" indent="0" algn="l" rtl="0">
              <a:spcBef>
                <a:spcPts val="0"/>
              </a:spcBef>
              <a:spcAft>
                <a:spcPts val="0"/>
              </a:spcAft>
              <a:buNone/>
              <a:defRPr sz="3200" b="1" i="0" u="none" strike="noStrike" cap="none">
                <a:solidFill>
                  <a:srgbClr val="73B900"/>
                </a:solidFill>
                <a:latin typeface="Arial"/>
                <a:ea typeface="Arial"/>
                <a:cs typeface="Arial"/>
                <a:sym typeface="Arial"/>
              </a:defRPr>
            </a:lvl9pPr>
          </a:lstStyle>
          <a:p>
            <a:endParaRPr/>
          </a:p>
        </p:txBody>
      </p:sp>
      <p:sp>
        <p:nvSpPr>
          <p:cNvPr id="22" name="Shape 22"/>
          <p:cNvSpPr txBox="1">
            <a:spLocks noGrp="1"/>
          </p:cNvSpPr>
          <p:nvPr>
            <p:ph type="body" idx="1"/>
          </p:nvPr>
        </p:nvSpPr>
        <p:spPr>
          <a:xfrm>
            <a:off x="512064" y="2103034"/>
            <a:ext cx="9948672" cy="3693758"/>
          </a:xfrm>
          <a:prstGeom prst="rect">
            <a:avLst/>
          </a:prstGeom>
          <a:noFill/>
          <a:ln>
            <a:noFill/>
          </a:ln>
        </p:spPr>
        <p:txBody>
          <a:bodyPr lIns="91425" tIns="91425" rIns="91425" bIns="91425" anchor="t" anchorCtr="0"/>
          <a:lstStyle>
            <a:lvl1pPr marL="0" marR="0" lvl="0" indent="0" algn="l" rtl="0">
              <a:lnSpc>
                <a:spcPct val="90000"/>
              </a:lnSpc>
              <a:spcBef>
                <a:spcPts val="900"/>
              </a:spcBef>
              <a:spcAft>
                <a:spcPts val="900"/>
              </a:spcAft>
              <a:buClr>
                <a:schemeClr val="dk1"/>
              </a:buClr>
              <a:buFont typeface="Trebuchet MS"/>
              <a:buNone/>
              <a:defRPr sz="2000" b="0" i="0" u="none" strike="noStrike" cap="none">
                <a:solidFill>
                  <a:schemeClr val="dk2"/>
                </a:solidFill>
                <a:latin typeface="Trebuchet MS"/>
                <a:ea typeface="Trebuchet MS"/>
                <a:cs typeface="Trebuchet MS"/>
                <a:sym typeface="Trebuchet MS"/>
              </a:defRPr>
            </a:lvl1pPr>
            <a:lvl2pPr marL="571500" marR="0" lvl="1" indent="0" algn="l" rtl="0">
              <a:lnSpc>
                <a:spcPct val="90000"/>
              </a:lnSpc>
              <a:spcBef>
                <a:spcPts val="900"/>
              </a:spcBef>
              <a:spcAft>
                <a:spcPts val="900"/>
              </a:spcAft>
              <a:buClr>
                <a:schemeClr val="dk1"/>
              </a:buClr>
              <a:buFont typeface="Trebuchet MS"/>
              <a:buNone/>
              <a:defRPr sz="1800" b="0" i="0" u="none" strike="noStrike" cap="none">
                <a:solidFill>
                  <a:schemeClr val="dk2"/>
                </a:solidFill>
                <a:latin typeface="Trebuchet MS"/>
                <a:ea typeface="Trebuchet MS"/>
                <a:cs typeface="Trebuchet MS"/>
                <a:sym typeface="Trebuchet MS"/>
              </a:defRPr>
            </a:lvl2pPr>
            <a:lvl3pPr marL="1089025" marR="0" lvl="2" indent="-9525" algn="l" rtl="0">
              <a:lnSpc>
                <a:spcPct val="90000"/>
              </a:lnSpc>
              <a:spcBef>
                <a:spcPts val="900"/>
              </a:spcBef>
              <a:spcAft>
                <a:spcPts val="900"/>
              </a:spcAft>
              <a:buClr>
                <a:schemeClr val="dk1"/>
              </a:buClr>
              <a:buFont typeface="Trebuchet MS"/>
              <a:buNone/>
              <a:defRPr sz="1800" b="0" i="0" u="none" strike="noStrike" cap="none">
                <a:solidFill>
                  <a:schemeClr val="dk2"/>
                </a:solidFill>
                <a:latin typeface="Trebuchet MS"/>
                <a:ea typeface="Trebuchet MS"/>
                <a:cs typeface="Trebuchet MS"/>
                <a:sym typeface="Trebuchet MS"/>
              </a:defRPr>
            </a:lvl3pPr>
            <a:lvl4pPr marL="1774825" marR="0" lvl="3" indent="-123825" algn="l" rtl="0">
              <a:spcBef>
                <a:spcPts val="360"/>
              </a:spcBef>
              <a:spcAft>
                <a:spcPts val="0"/>
              </a:spcAft>
              <a:buClr>
                <a:schemeClr val="dk1"/>
              </a:buClr>
              <a:buSzPct val="100000"/>
              <a:buFont typeface="Noto Sans Symbols"/>
              <a:buChar char="▪"/>
              <a:defRPr sz="1800" b="0" i="0" u="none" strike="noStrike" cap="none">
                <a:solidFill>
                  <a:schemeClr val="lt1"/>
                </a:solidFill>
                <a:latin typeface="Trebuchet MS"/>
                <a:ea typeface="Trebuchet MS"/>
                <a:cs typeface="Trebuchet MS"/>
                <a:sym typeface="Trebuchet MS"/>
              </a:defRPr>
            </a:lvl4pPr>
            <a:lvl5pPr marL="2117725" marR="0" lvl="4" indent="-111125" algn="l" rtl="0">
              <a:spcBef>
                <a:spcPts val="400"/>
              </a:spcBef>
              <a:spcAft>
                <a:spcPts val="0"/>
              </a:spcAft>
              <a:buClr>
                <a:schemeClr val="dk1"/>
              </a:buClr>
              <a:buSzPct val="100000"/>
              <a:buFont typeface="Noto Sans Symbols"/>
              <a:buChar char="▪"/>
              <a:defRPr sz="2000" b="0" i="0" u="none" strike="noStrike" cap="none">
                <a:solidFill>
                  <a:schemeClr val="lt1"/>
                </a:solidFill>
                <a:latin typeface="Trebuchet MS"/>
                <a:ea typeface="Trebuchet MS"/>
                <a:cs typeface="Trebuchet MS"/>
                <a:sym typeface="Trebuchet MS"/>
              </a:defRPr>
            </a:lvl5pPr>
            <a:lvl6pPr marL="2574925" marR="0" lvl="5" indent="-111125" algn="l" rtl="0">
              <a:spcBef>
                <a:spcPts val="400"/>
              </a:spcBef>
              <a:spcAft>
                <a:spcPts val="0"/>
              </a:spcAft>
              <a:buClr>
                <a:schemeClr val="dk2"/>
              </a:buClr>
              <a:buSzPct val="100000"/>
              <a:buFont typeface="Trebuchet MS"/>
              <a:buChar char="»"/>
              <a:defRPr sz="2000" b="0" i="0" u="none" strike="noStrike" cap="none">
                <a:solidFill>
                  <a:schemeClr val="dk2"/>
                </a:solidFill>
                <a:latin typeface="Trebuchet MS"/>
                <a:ea typeface="Trebuchet MS"/>
                <a:cs typeface="Trebuchet MS"/>
                <a:sym typeface="Trebuchet MS"/>
              </a:defRPr>
            </a:lvl6pPr>
            <a:lvl7pPr marL="3032125" marR="0" lvl="6" indent="-111125" algn="l" rtl="0">
              <a:spcBef>
                <a:spcPts val="400"/>
              </a:spcBef>
              <a:spcAft>
                <a:spcPts val="0"/>
              </a:spcAft>
              <a:buClr>
                <a:schemeClr val="dk2"/>
              </a:buClr>
              <a:buSzPct val="100000"/>
              <a:buFont typeface="Trebuchet MS"/>
              <a:buChar char="»"/>
              <a:defRPr sz="2000" b="0" i="0" u="none" strike="noStrike" cap="none">
                <a:solidFill>
                  <a:schemeClr val="dk2"/>
                </a:solidFill>
                <a:latin typeface="Trebuchet MS"/>
                <a:ea typeface="Trebuchet MS"/>
                <a:cs typeface="Trebuchet MS"/>
                <a:sym typeface="Trebuchet MS"/>
              </a:defRPr>
            </a:lvl7pPr>
            <a:lvl8pPr marL="3489325" marR="0" lvl="7" indent="-111125" algn="l" rtl="0">
              <a:spcBef>
                <a:spcPts val="400"/>
              </a:spcBef>
              <a:spcAft>
                <a:spcPts val="0"/>
              </a:spcAft>
              <a:buClr>
                <a:schemeClr val="dk2"/>
              </a:buClr>
              <a:buSzPct val="100000"/>
              <a:buFont typeface="Trebuchet MS"/>
              <a:buChar char="»"/>
              <a:defRPr sz="2000" b="0" i="0" u="none" strike="noStrike" cap="none">
                <a:solidFill>
                  <a:schemeClr val="dk2"/>
                </a:solidFill>
                <a:latin typeface="Trebuchet MS"/>
                <a:ea typeface="Trebuchet MS"/>
                <a:cs typeface="Trebuchet MS"/>
                <a:sym typeface="Trebuchet MS"/>
              </a:defRPr>
            </a:lvl8pPr>
            <a:lvl9pPr marL="3946525" marR="0" lvl="8" indent="-111125" algn="l" rtl="0">
              <a:spcBef>
                <a:spcPts val="400"/>
              </a:spcBef>
              <a:spcAft>
                <a:spcPts val="0"/>
              </a:spcAft>
              <a:buClr>
                <a:schemeClr val="dk2"/>
              </a:buClr>
              <a:buSzPct val="100000"/>
              <a:buFont typeface="Trebuchet MS"/>
              <a:buChar char="»"/>
              <a:defRPr sz="2000" b="0" i="0" u="none" strike="noStrike" cap="none">
                <a:solidFill>
                  <a:schemeClr val="dk2"/>
                </a:solidFill>
                <a:latin typeface="Trebuchet MS"/>
                <a:ea typeface="Trebuchet MS"/>
                <a:cs typeface="Trebuchet MS"/>
                <a:sym typeface="Trebuchet MS"/>
              </a:defRPr>
            </a:lvl9pPr>
          </a:lstStyle>
          <a:p>
            <a:endParaRPr/>
          </a:p>
        </p:txBody>
      </p:sp>
      <p:sp>
        <p:nvSpPr>
          <p:cNvPr id="23" name="Shape 23"/>
          <p:cNvSpPr txBox="1">
            <a:spLocks noGrp="1"/>
          </p:cNvSpPr>
          <p:nvPr>
            <p:ph type="body" idx="2"/>
          </p:nvPr>
        </p:nvSpPr>
        <p:spPr>
          <a:xfrm>
            <a:off x="498347" y="1465704"/>
            <a:ext cx="9976103" cy="525462"/>
          </a:xfrm>
          <a:prstGeom prst="rect">
            <a:avLst/>
          </a:prstGeom>
          <a:noFill/>
          <a:ln>
            <a:noFill/>
          </a:ln>
        </p:spPr>
        <p:txBody>
          <a:bodyPr lIns="91425" tIns="91425" rIns="91425" bIns="91425" anchor="t" anchorCtr="0"/>
          <a:lstStyle>
            <a:lvl1pPr marL="0" marR="0" lvl="0" indent="0" algn="ctr" rtl="0">
              <a:lnSpc>
                <a:spcPct val="90000"/>
              </a:lnSpc>
              <a:spcBef>
                <a:spcPts val="900"/>
              </a:spcBef>
              <a:spcAft>
                <a:spcPts val="900"/>
              </a:spcAft>
              <a:buClr>
                <a:schemeClr val="dk1"/>
              </a:buClr>
              <a:buFont typeface="Trebuchet MS"/>
              <a:buNone/>
              <a:defRPr sz="2600" b="0" i="0" u="none" strike="noStrike" cap="none">
                <a:solidFill>
                  <a:schemeClr val="lt2"/>
                </a:solidFill>
                <a:latin typeface="Trebuchet MS"/>
                <a:ea typeface="Trebuchet MS"/>
                <a:cs typeface="Trebuchet MS"/>
                <a:sym typeface="Trebuchet MS"/>
              </a:defRPr>
            </a:lvl1pPr>
            <a:lvl2pPr marL="571500" marR="0" lvl="1" indent="0" algn="ctr" rtl="0">
              <a:lnSpc>
                <a:spcPct val="90000"/>
              </a:lnSpc>
              <a:spcBef>
                <a:spcPts val="900"/>
              </a:spcBef>
              <a:spcAft>
                <a:spcPts val="900"/>
              </a:spcAft>
              <a:buClr>
                <a:schemeClr val="dk1"/>
              </a:buClr>
              <a:buFont typeface="Trebuchet MS"/>
              <a:buNone/>
              <a:defRPr sz="2800" b="0" i="0" u="none" strike="noStrike" cap="none">
                <a:solidFill>
                  <a:schemeClr val="lt2"/>
                </a:solidFill>
                <a:latin typeface="Trebuchet MS"/>
                <a:ea typeface="Trebuchet MS"/>
                <a:cs typeface="Trebuchet MS"/>
                <a:sym typeface="Trebuchet MS"/>
              </a:defRPr>
            </a:lvl2pPr>
            <a:lvl3pPr marL="1089025" marR="0" lvl="2" indent="-9525" algn="ctr" rtl="0">
              <a:lnSpc>
                <a:spcPct val="90000"/>
              </a:lnSpc>
              <a:spcBef>
                <a:spcPts val="900"/>
              </a:spcBef>
              <a:spcAft>
                <a:spcPts val="900"/>
              </a:spcAft>
              <a:buClr>
                <a:schemeClr val="dk1"/>
              </a:buClr>
              <a:buFont typeface="Trebuchet MS"/>
              <a:buNone/>
              <a:defRPr sz="2800" b="0" i="0" u="none" strike="noStrike" cap="none">
                <a:solidFill>
                  <a:schemeClr val="lt2"/>
                </a:solidFill>
                <a:latin typeface="Trebuchet MS"/>
                <a:ea typeface="Trebuchet MS"/>
                <a:cs typeface="Trebuchet MS"/>
                <a:sym typeface="Trebuchet MS"/>
              </a:defRPr>
            </a:lvl3pPr>
            <a:lvl4pPr marL="1546225" marR="0" lvl="3" indent="-9525" algn="ctr" rtl="0">
              <a:spcBef>
                <a:spcPts val="560"/>
              </a:spcBef>
              <a:spcAft>
                <a:spcPts val="0"/>
              </a:spcAft>
              <a:buClr>
                <a:schemeClr val="lt2"/>
              </a:buClr>
              <a:buFont typeface="Trebuchet MS"/>
              <a:buNone/>
              <a:defRPr sz="2800" b="0" i="0" u="none" strike="noStrike" cap="none">
                <a:solidFill>
                  <a:schemeClr val="lt2"/>
                </a:solidFill>
                <a:latin typeface="Trebuchet MS"/>
                <a:ea typeface="Trebuchet MS"/>
                <a:cs typeface="Trebuchet MS"/>
                <a:sym typeface="Trebuchet MS"/>
              </a:defRPr>
            </a:lvl4pPr>
            <a:lvl5pPr marL="1889125" marR="0" lvl="4" indent="-9525" algn="ctr" rtl="0">
              <a:spcBef>
                <a:spcPts val="560"/>
              </a:spcBef>
              <a:spcAft>
                <a:spcPts val="0"/>
              </a:spcAft>
              <a:buClr>
                <a:schemeClr val="lt2"/>
              </a:buClr>
              <a:buFont typeface="Trebuchet MS"/>
              <a:buNone/>
              <a:defRPr sz="2800" b="0" i="0" u="none" strike="noStrike" cap="none">
                <a:solidFill>
                  <a:schemeClr val="lt2"/>
                </a:solidFill>
                <a:latin typeface="Trebuchet MS"/>
                <a:ea typeface="Trebuchet MS"/>
                <a:cs typeface="Trebuchet MS"/>
                <a:sym typeface="Trebuchet MS"/>
              </a:defRPr>
            </a:lvl5pPr>
            <a:lvl6pPr marL="2574925" marR="0" lvl="5" indent="-111125" algn="l" rtl="0">
              <a:spcBef>
                <a:spcPts val="400"/>
              </a:spcBef>
              <a:spcAft>
                <a:spcPts val="0"/>
              </a:spcAft>
              <a:buClr>
                <a:schemeClr val="dk2"/>
              </a:buClr>
              <a:buSzPct val="100000"/>
              <a:buFont typeface="Trebuchet MS"/>
              <a:buChar char="»"/>
              <a:defRPr sz="2000" b="0" i="0" u="none" strike="noStrike" cap="none">
                <a:solidFill>
                  <a:schemeClr val="dk2"/>
                </a:solidFill>
                <a:latin typeface="Trebuchet MS"/>
                <a:ea typeface="Trebuchet MS"/>
                <a:cs typeface="Trebuchet MS"/>
                <a:sym typeface="Trebuchet MS"/>
              </a:defRPr>
            </a:lvl6pPr>
            <a:lvl7pPr marL="3032125" marR="0" lvl="6" indent="-111125" algn="l" rtl="0">
              <a:spcBef>
                <a:spcPts val="400"/>
              </a:spcBef>
              <a:spcAft>
                <a:spcPts val="0"/>
              </a:spcAft>
              <a:buClr>
                <a:schemeClr val="dk2"/>
              </a:buClr>
              <a:buSzPct val="100000"/>
              <a:buFont typeface="Trebuchet MS"/>
              <a:buChar char="»"/>
              <a:defRPr sz="2000" b="0" i="0" u="none" strike="noStrike" cap="none">
                <a:solidFill>
                  <a:schemeClr val="dk2"/>
                </a:solidFill>
                <a:latin typeface="Trebuchet MS"/>
                <a:ea typeface="Trebuchet MS"/>
                <a:cs typeface="Trebuchet MS"/>
                <a:sym typeface="Trebuchet MS"/>
              </a:defRPr>
            </a:lvl7pPr>
            <a:lvl8pPr marL="3489325" marR="0" lvl="7" indent="-111125" algn="l" rtl="0">
              <a:spcBef>
                <a:spcPts val="400"/>
              </a:spcBef>
              <a:spcAft>
                <a:spcPts val="0"/>
              </a:spcAft>
              <a:buClr>
                <a:schemeClr val="dk2"/>
              </a:buClr>
              <a:buSzPct val="100000"/>
              <a:buFont typeface="Trebuchet MS"/>
              <a:buChar char="»"/>
              <a:defRPr sz="2000" b="0" i="0" u="none" strike="noStrike" cap="none">
                <a:solidFill>
                  <a:schemeClr val="dk2"/>
                </a:solidFill>
                <a:latin typeface="Trebuchet MS"/>
                <a:ea typeface="Trebuchet MS"/>
                <a:cs typeface="Trebuchet MS"/>
                <a:sym typeface="Trebuchet MS"/>
              </a:defRPr>
            </a:lvl8pPr>
            <a:lvl9pPr marL="3946525" marR="0" lvl="8" indent="-111125" algn="l" rtl="0">
              <a:spcBef>
                <a:spcPts val="400"/>
              </a:spcBef>
              <a:spcAft>
                <a:spcPts val="0"/>
              </a:spcAft>
              <a:buClr>
                <a:schemeClr val="dk2"/>
              </a:buClr>
              <a:buSzPct val="100000"/>
              <a:buFont typeface="Trebuchet MS"/>
              <a:buChar char="»"/>
              <a:defRPr sz="2000" b="0" i="0" u="none" strike="noStrike" cap="none">
                <a:solidFill>
                  <a:schemeClr val="dk2"/>
                </a:solidFill>
                <a:latin typeface="Trebuchet MS"/>
                <a:ea typeface="Trebuchet MS"/>
                <a:cs typeface="Trebuchet MS"/>
                <a:sym typeface="Trebuchet MS"/>
              </a:defRPr>
            </a:lvl9pPr>
          </a:lstStyle>
          <a:p>
            <a:endParaRPr/>
          </a:p>
        </p:txBody>
      </p:sp>
      <p:pic>
        <p:nvPicPr>
          <p:cNvPr id="6" name="Picture 5">
            <a:extLst>
              <a:ext uri="{FF2B5EF4-FFF2-40B4-BE49-F238E27FC236}">
                <a16:creationId xmlns:a16="http://schemas.microsoft.com/office/drawing/2014/main" id="{DE0A0E77-53E2-4BBC-9E6D-FC3E8378EE0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30818" y="5785419"/>
            <a:ext cx="580688" cy="206321"/>
          </a:xfrm>
          <a:prstGeom prst="rect">
            <a:avLst/>
          </a:prstGeom>
        </p:spPr>
      </p:pic>
      <p:sp>
        <p:nvSpPr>
          <p:cNvPr id="7" name="Slide Number Placeholder 1">
            <a:extLst>
              <a:ext uri="{FF2B5EF4-FFF2-40B4-BE49-F238E27FC236}">
                <a16:creationId xmlns:a16="http://schemas.microsoft.com/office/drawing/2014/main" id="{72DA98CF-23D4-476B-8FE7-96A4010E4B76}"/>
              </a:ext>
            </a:extLst>
          </p:cNvPr>
          <p:cNvSpPr>
            <a:spLocks noGrp="1"/>
          </p:cNvSpPr>
          <p:nvPr>
            <p:ph type="sldNum" sz="quarter" idx="4"/>
          </p:nvPr>
        </p:nvSpPr>
        <p:spPr>
          <a:xfrm>
            <a:off x="7499840" y="5743854"/>
            <a:ext cx="2468563" cy="328613"/>
          </a:xfrm>
          <a:prstGeom prst="rect">
            <a:avLst/>
          </a:prstGeom>
        </p:spPr>
        <p:txBody>
          <a:bodyPr vert="horz" lIns="91440" tIns="45720" rIns="91440" bIns="45720" rtlCol="0" anchor="ctr"/>
          <a:lstStyle>
            <a:lvl1pPr algn="r">
              <a:defRPr sz="1200">
                <a:solidFill>
                  <a:schemeClr val="bg1">
                    <a:lumMod val="75000"/>
                    <a:lumOff val="25000"/>
                  </a:schemeClr>
                </a:solidFill>
              </a:defRPr>
            </a:lvl1pPr>
          </a:lstStyle>
          <a:p>
            <a:fld id="{D1EEACBE-03EC-4E7A-962F-F75CCA5C4C08}" type="slidenum">
              <a:rPr lang="en-US" smtClean="0"/>
              <a:pPr/>
              <a:t>‹#›</a:t>
            </a:fld>
            <a:endParaRPr lang="en-US" dirty="0"/>
          </a:p>
        </p:txBody>
      </p:sp>
    </p:spTree>
    <p:extLst>
      <p:ext uri="{BB962C8B-B14F-4D97-AF65-F5344CB8AC3E}">
        <p14:creationId xmlns:p14="http://schemas.microsoft.com/office/powerpoint/2010/main" val="3447454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chemeClr val="tx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2D5CEBF-9338-476B-8052-A0C77DB3EF17}"/>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21753" b="-229"/>
          <a:stretch/>
        </p:blipFill>
        <p:spPr>
          <a:xfrm flipV="1">
            <a:off x="0" y="229699"/>
            <a:ext cx="10972800" cy="5942501"/>
          </a:xfrm>
          <a:prstGeom prst="rect">
            <a:avLst/>
          </a:prstGeom>
        </p:spPr>
      </p:pic>
      <p:sp>
        <p:nvSpPr>
          <p:cNvPr id="9" name="Rectangle 8">
            <a:extLst>
              <a:ext uri="{FF2B5EF4-FFF2-40B4-BE49-F238E27FC236}">
                <a16:creationId xmlns:a16="http://schemas.microsoft.com/office/drawing/2014/main" id="{DA649158-47CE-48EE-8573-A982767AD701}"/>
              </a:ext>
            </a:extLst>
          </p:cNvPr>
          <p:cNvSpPr/>
          <p:nvPr userDrawn="1"/>
        </p:nvSpPr>
        <p:spPr>
          <a:xfrm>
            <a:off x="0" y="0"/>
            <a:ext cx="10972800" cy="6172200"/>
          </a:xfrm>
          <a:prstGeom prst="rect">
            <a:avLst/>
          </a:prstGeom>
          <a:gradFill>
            <a:gsLst>
              <a:gs pos="34000">
                <a:schemeClr val="tx1"/>
              </a:gs>
              <a:gs pos="100000">
                <a:schemeClr val="tx1">
                  <a:alpha val="3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4F85E20E-9E0B-4DBA-ADE0-F4952632A5A7}"/>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83337" y="3902417"/>
            <a:ext cx="3232858" cy="1132744"/>
          </a:xfrm>
          <a:prstGeom prst="rect">
            <a:avLst/>
          </a:prstGeom>
        </p:spPr>
      </p:pic>
      <p:sp>
        <p:nvSpPr>
          <p:cNvPr id="12" name="TextBox 11">
            <a:extLst>
              <a:ext uri="{FF2B5EF4-FFF2-40B4-BE49-F238E27FC236}">
                <a16:creationId xmlns:a16="http://schemas.microsoft.com/office/drawing/2014/main" id="{6BA3ACD0-451D-4ABB-8870-656D424348FF}"/>
              </a:ext>
            </a:extLst>
          </p:cNvPr>
          <p:cNvSpPr txBox="1"/>
          <p:nvPr userDrawn="1"/>
        </p:nvSpPr>
        <p:spPr>
          <a:xfrm>
            <a:off x="481641" y="5310989"/>
            <a:ext cx="2512291" cy="3693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l">
              <a:lnSpc>
                <a:spcPct val="90000"/>
              </a:lnSpc>
            </a:pPr>
            <a:r>
              <a:rPr lang="en-US" sz="2000">
                <a:solidFill>
                  <a:schemeClr val="tx2"/>
                </a:solidFill>
                <a:latin typeface="Trebuchet MS" panose="020B0603020202020204" pitchFamily="34" charset="0"/>
              </a:rPr>
              <a:t>www.nvidia.com/dli</a:t>
            </a:r>
          </a:p>
        </p:txBody>
      </p:sp>
    </p:spTree>
    <p:extLst>
      <p:ext uri="{BB962C8B-B14F-4D97-AF65-F5344CB8AC3E}">
        <p14:creationId xmlns:p14="http://schemas.microsoft.com/office/powerpoint/2010/main" val="4254789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8348" y="661226"/>
            <a:ext cx="9976104" cy="590931"/>
          </a:xfrm>
        </p:spPr>
        <p:txBody>
          <a:bodyPr/>
          <a:lstStyle>
            <a:lvl1pPr algn="ctr">
              <a:defRPr baseline="0">
                <a:solidFill>
                  <a:schemeClr val="bg1"/>
                </a:solidFill>
              </a:defRPr>
            </a:lvl1pPr>
          </a:lstStyle>
          <a:p>
            <a:r>
              <a:rPr lang="en-US"/>
              <a:t>Click to edit Master title style</a:t>
            </a:r>
          </a:p>
        </p:txBody>
      </p:sp>
      <p:sp>
        <p:nvSpPr>
          <p:cNvPr id="3" name="Content Placeholder 2"/>
          <p:cNvSpPr>
            <a:spLocks noGrp="1"/>
          </p:cNvSpPr>
          <p:nvPr>
            <p:ph idx="1"/>
          </p:nvPr>
        </p:nvSpPr>
        <p:spPr>
          <a:xfrm>
            <a:off x="516750" y="2103035"/>
            <a:ext cx="9948672" cy="3718925"/>
          </a:xfrm>
        </p:spPr>
        <p:txBody>
          <a:bodyPr/>
          <a:lstStyle>
            <a:lvl1pPr marL="0" indent="0">
              <a:buClr>
                <a:schemeClr val="bg2"/>
              </a:buClr>
              <a:buSzPct val="100000"/>
              <a:buFontTx/>
              <a:buNone/>
              <a:defRPr sz="2000">
                <a:solidFill>
                  <a:schemeClr val="bg1"/>
                </a:solidFill>
              </a:defRPr>
            </a:lvl1pPr>
            <a:lvl2pPr marL="571500" indent="0">
              <a:buClr>
                <a:schemeClr val="bg2"/>
              </a:buClr>
              <a:buSzPct val="100000"/>
              <a:buFontTx/>
              <a:buNone/>
              <a:defRPr sz="1800">
                <a:solidFill>
                  <a:schemeClr val="bg1"/>
                </a:solidFill>
              </a:defRPr>
            </a:lvl2pPr>
            <a:lvl3pPr marL="1089025" indent="0">
              <a:buClr>
                <a:schemeClr val="bg2"/>
              </a:buClr>
              <a:buSzPct val="100000"/>
              <a:buFontTx/>
              <a:buNone/>
              <a:defRPr sz="16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498348" y="1183333"/>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a:t>Click to edit Master text styles</a:t>
            </a:r>
          </a:p>
        </p:txBody>
      </p:sp>
      <p:sp>
        <p:nvSpPr>
          <p:cNvPr id="6" name="Slide Number Placeholder 1">
            <a:extLst>
              <a:ext uri="{FF2B5EF4-FFF2-40B4-BE49-F238E27FC236}">
                <a16:creationId xmlns:a16="http://schemas.microsoft.com/office/drawing/2014/main" id="{BB225B5C-2DA2-4AA1-B0A4-96B127C51399}"/>
              </a:ext>
            </a:extLst>
          </p:cNvPr>
          <p:cNvSpPr>
            <a:spLocks noGrp="1"/>
          </p:cNvSpPr>
          <p:nvPr>
            <p:ph type="sldNum" sz="quarter" idx="4"/>
          </p:nvPr>
        </p:nvSpPr>
        <p:spPr>
          <a:xfrm>
            <a:off x="7499840" y="5743854"/>
            <a:ext cx="2468563" cy="328613"/>
          </a:xfrm>
          <a:prstGeom prst="rect">
            <a:avLst/>
          </a:prstGeom>
        </p:spPr>
        <p:txBody>
          <a:bodyPr vert="horz" lIns="91440" tIns="45720" rIns="91440" bIns="45720" rtlCol="0" anchor="ctr"/>
          <a:lstStyle>
            <a:lvl1pPr algn="r">
              <a:defRPr sz="1200">
                <a:solidFill>
                  <a:schemeClr val="bg1">
                    <a:lumMod val="75000"/>
                    <a:lumOff val="25000"/>
                  </a:schemeClr>
                </a:solidFill>
              </a:defRPr>
            </a:lvl1pPr>
          </a:lstStyle>
          <a:p>
            <a:fld id="{D1EEACBE-03EC-4E7A-962F-F75CCA5C4C08}" type="slidenum">
              <a:rPr lang="en-US" smtClean="0"/>
              <a:pPr/>
              <a:t>‹#›</a:t>
            </a:fld>
            <a:endParaRPr lang="en-US" dirty="0"/>
          </a:p>
        </p:txBody>
      </p:sp>
    </p:spTree>
    <p:extLst>
      <p:ext uri="{BB962C8B-B14F-4D97-AF65-F5344CB8AC3E}">
        <p14:creationId xmlns:p14="http://schemas.microsoft.com/office/powerpoint/2010/main" val="2293701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and Content with CONFIDENTIAL">
    <p:spTree>
      <p:nvGrpSpPr>
        <p:cNvPr id="1" name=""/>
        <p:cNvGrpSpPr/>
        <p:nvPr/>
      </p:nvGrpSpPr>
      <p:grpSpPr>
        <a:xfrm>
          <a:off x="0" y="0"/>
          <a:ext cx="0" cy="0"/>
          <a:chOff x="0" y="0"/>
          <a:chExt cx="0" cy="0"/>
        </a:xfrm>
      </p:grpSpPr>
      <p:sp>
        <p:nvSpPr>
          <p:cNvPr id="2" name="Title 1"/>
          <p:cNvSpPr>
            <a:spLocks noGrp="1"/>
          </p:cNvSpPr>
          <p:nvPr>
            <p:ph type="title"/>
          </p:nvPr>
        </p:nvSpPr>
        <p:spPr>
          <a:xfrm>
            <a:off x="498348" y="661226"/>
            <a:ext cx="9976104" cy="590931"/>
          </a:xfrm>
        </p:spPr>
        <p:txBody>
          <a:bodyPr/>
          <a:lstStyle>
            <a:lvl1pPr algn="ctr">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516750" y="2103035"/>
            <a:ext cx="9948672" cy="3718925"/>
          </a:xfrm>
        </p:spPr>
        <p:txBody>
          <a:bodyPr/>
          <a:lstStyle>
            <a:lvl1pPr marL="0" indent="0">
              <a:buClr>
                <a:schemeClr val="bg2"/>
              </a:buClr>
              <a:buSzPct val="100000"/>
              <a:buFontTx/>
              <a:buNone/>
              <a:defRPr sz="2000">
                <a:solidFill>
                  <a:schemeClr val="bg1"/>
                </a:solidFill>
              </a:defRPr>
            </a:lvl1pPr>
            <a:lvl2pPr marL="571500" indent="0">
              <a:buClr>
                <a:schemeClr val="bg2"/>
              </a:buClr>
              <a:buSzPct val="100000"/>
              <a:buFontTx/>
              <a:buNone/>
              <a:defRPr sz="1800">
                <a:solidFill>
                  <a:schemeClr val="bg1"/>
                </a:solidFill>
              </a:defRPr>
            </a:lvl2pPr>
            <a:lvl3pPr marL="1089025" indent="0">
              <a:buClr>
                <a:schemeClr val="bg2"/>
              </a:buClr>
              <a:buSzPct val="100000"/>
              <a:buFontTx/>
              <a:buNone/>
              <a:defRPr sz="16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498348" y="1183333"/>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a:t>Click to edit Master text styles</a:t>
            </a:r>
          </a:p>
        </p:txBody>
      </p:sp>
      <p:sp>
        <p:nvSpPr>
          <p:cNvPr id="7" name="Rectangle 6"/>
          <p:cNvSpPr/>
          <p:nvPr userDrawn="1"/>
        </p:nvSpPr>
        <p:spPr>
          <a:xfrm>
            <a:off x="7049729" y="5781717"/>
            <a:ext cx="2762866" cy="248142"/>
          </a:xfrm>
          <a:prstGeom prst="rect">
            <a:avLst/>
          </a:prstGeom>
          <a:noFill/>
          <a:ln w="25400" cap="flat" cmpd="sng" algn="ctr">
            <a:noFill/>
            <a:prstDash val="solid"/>
          </a:ln>
          <a:effectLst/>
        </p:spPr>
        <p:txBody>
          <a:bodyPr rtlCol="0" anchor="b"/>
          <a:lstStyle/>
          <a:p>
            <a:pPr marL="0" marR="0" lvl="0" indent="0" algn="r" defTabSz="457200" eaLnBrk="1" fontAlgn="auto" latinLnBrk="0" hangingPunct="1">
              <a:lnSpc>
                <a:spcPct val="90000"/>
              </a:lnSpc>
              <a:spcBef>
                <a:spcPts val="0"/>
              </a:spcBef>
              <a:spcAft>
                <a:spcPts val="0"/>
              </a:spcAft>
              <a:buClrTx/>
              <a:buSzTx/>
              <a:buFontTx/>
              <a:buNone/>
              <a:tabLst/>
              <a:defRPr/>
            </a:pPr>
            <a:r>
              <a:rPr lang="en-US" sz="800" b="1" i="0" kern="0">
                <a:solidFill>
                  <a:schemeClr val="bg1"/>
                </a:solidFill>
                <a:latin typeface="Trebuchet MS"/>
              </a:rPr>
              <a:t>NVIDIA CONFIDENTIAL. DO NOT DISTRIBUTE.</a:t>
            </a:r>
          </a:p>
        </p:txBody>
      </p:sp>
    </p:spTree>
    <p:extLst>
      <p:ext uri="{BB962C8B-B14F-4D97-AF65-F5344CB8AC3E}">
        <p14:creationId xmlns:p14="http://schemas.microsoft.com/office/powerpoint/2010/main" val="3691920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nd Content - NO LOGO &amp; PAGE NUMBER">
    <p:spTree>
      <p:nvGrpSpPr>
        <p:cNvPr id="1" name=""/>
        <p:cNvGrpSpPr/>
        <p:nvPr/>
      </p:nvGrpSpPr>
      <p:grpSpPr>
        <a:xfrm>
          <a:off x="0" y="0"/>
          <a:ext cx="0" cy="0"/>
          <a:chOff x="0" y="0"/>
          <a:chExt cx="0" cy="0"/>
        </a:xfrm>
      </p:grpSpPr>
      <p:sp>
        <p:nvSpPr>
          <p:cNvPr id="4" name="Rectangle 3"/>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661226"/>
            <a:ext cx="9976104" cy="590931"/>
          </a:xfrm>
        </p:spPr>
        <p:txBody>
          <a:bodyPr/>
          <a:lstStyle>
            <a:lvl1pPr algn="ctr">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512064" y="2103035"/>
            <a:ext cx="9948672" cy="3693758"/>
          </a:xfrm>
        </p:spPr>
        <p:txBody>
          <a:bodyPr/>
          <a:lstStyle>
            <a:lvl1pPr marL="0" indent="0">
              <a:buClr>
                <a:schemeClr val="bg2"/>
              </a:buClr>
              <a:buSzPct val="100000"/>
              <a:buFontTx/>
              <a:buNone/>
              <a:defRPr sz="2000">
                <a:solidFill>
                  <a:schemeClr val="bg1"/>
                </a:solidFill>
              </a:defRPr>
            </a:lvl1pPr>
            <a:lvl2pPr marL="571500" indent="0">
              <a:buClr>
                <a:schemeClr val="bg2"/>
              </a:buClr>
              <a:buSzPct val="100000"/>
              <a:buFontTx/>
              <a:buNone/>
              <a:defRPr sz="1800">
                <a:solidFill>
                  <a:schemeClr val="bg1"/>
                </a:solidFill>
              </a:defRPr>
            </a:lvl2pPr>
            <a:lvl3pPr marL="1089025" indent="0">
              <a:buClr>
                <a:schemeClr val="bg2"/>
              </a:buClr>
              <a:buSzPct val="100000"/>
              <a:buFontTx/>
              <a:buNone/>
              <a:defRPr sz="18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498348" y="1183333"/>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a:t>Click to edit Master text styles</a:t>
            </a:r>
          </a:p>
        </p:txBody>
      </p:sp>
      <p:pic>
        <p:nvPicPr>
          <p:cNvPr id="6" name="Picture 5">
            <a:extLst>
              <a:ext uri="{FF2B5EF4-FFF2-40B4-BE49-F238E27FC236}">
                <a16:creationId xmlns:a16="http://schemas.microsoft.com/office/drawing/2014/main" id="{8008FFFF-A12D-4210-9755-24CCC24BADC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30818" y="5785419"/>
            <a:ext cx="580688" cy="206321"/>
          </a:xfrm>
          <a:prstGeom prst="rect">
            <a:avLst/>
          </a:prstGeom>
        </p:spPr>
      </p:pic>
      <p:sp>
        <p:nvSpPr>
          <p:cNvPr id="7" name="Slide Number Placeholder 1">
            <a:extLst>
              <a:ext uri="{FF2B5EF4-FFF2-40B4-BE49-F238E27FC236}">
                <a16:creationId xmlns:a16="http://schemas.microsoft.com/office/drawing/2014/main" id="{E6439415-2676-4258-AA0B-A765D756C5AD}"/>
              </a:ext>
            </a:extLst>
          </p:cNvPr>
          <p:cNvSpPr>
            <a:spLocks noGrp="1"/>
          </p:cNvSpPr>
          <p:nvPr>
            <p:ph type="sldNum" sz="quarter" idx="4"/>
          </p:nvPr>
        </p:nvSpPr>
        <p:spPr>
          <a:xfrm>
            <a:off x="7499840" y="5743854"/>
            <a:ext cx="2468563" cy="328613"/>
          </a:xfrm>
          <a:prstGeom prst="rect">
            <a:avLst/>
          </a:prstGeom>
        </p:spPr>
        <p:txBody>
          <a:bodyPr vert="horz" lIns="91440" tIns="45720" rIns="91440" bIns="45720" rtlCol="0" anchor="ctr"/>
          <a:lstStyle>
            <a:lvl1pPr algn="r">
              <a:defRPr sz="1200">
                <a:solidFill>
                  <a:schemeClr val="bg1">
                    <a:lumMod val="75000"/>
                    <a:lumOff val="25000"/>
                  </a:schemeClr>
                </a:solidFill>
              </a:defRPr>
            </a:lvl1pPr>
          </a:lstStyle>
          <a:p>
            <a:fld id="{D1EEACBE-03EC-4E7A-962F-F75CCA5C4C08}" type="slidenum">
              <a:rPr lang="en-US" smtClean="0"/>
              <a:pPr/>
              <a:t>‹#›</a:t>
            </a:fld>
            <a:endParaRPr lang="en-US" dirty="0"/>
          </a:p>
        </p:txBody>
      </p:sp>
    </p:spTree>
    <p:extLst>
      <p:ext uri="{BB962C8B-B14F-4D97-AF65-F5344CB8AC3E}">
        <p14:creationId xmlns:p14="http://schemas.microsoft.com/office/powerpoint/2010/main" val="992211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Photograph">
    <p:spTree>
      <p:nvGrpSpPr>
        <p:cNvPr id="1" name=""/>
        <p:cNvGrpSpPr/>
        <p:nvPr/>
      </p:nvGrpSpPr>
      <p:grpSpPr>
        <a:xfrm>
          <a:off x="0" y="0"/>
          <a:ext cx="0" cy="0"/>
          <a:chOff x="0" y="0"/>
          <a:chExt cx="0" cy="0"/>
        </a:xfrm>
      </p:grpSpPr>
      <p:sp>
        <p:nvSpPr>
          <p:cNvPr id="4" name="Rectangle 3"/>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633526"/>
            <a:ext cx="5922117" cy="618631"/>
          </a:xfrm>
        </p:spPr>
        <p:txBody>
          <a:bodyPr/>
          <a:lstStyle>
            <a:lvl1pPr algn="l">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512064" y="2103035"/>
            <a:ext cx="5905833" cy="3693758"/>
          </a:xfrm>
        </p:spPr>
        <p:txBody>
          <a:bodyPr/>
          <a:lstStyle>
            <a:lvl1pPr marL="0" indent="0">
              <a:buClr>
                <a:schemeClr val="bg2"/>
              </a:buClr>
              <a:buSzPct val="100000"/>
              <a:buFontTx/>
              <a:buNone/>
              <a:defRPr sz="2000">
                <a:solidFill>
                  <a:schemeClr val="bg1"/>
                </a:solidFill>
              </a:defRPr>
            </a:lvl1pPr>
            <a:lvl2pPr marL="571500" indent="0">
              <a:buClr>
                <a:schemeClr val="bg2"/>
              </a:buClr>
              <a:buSzPct val="100000"/>
              <a:buFontTx/>
              <a:buNone/>
              <a:defRPr sz="1800">
                <a:solidFill>
                  <a:schemeClr val="bg1"/>
                </a:solidFill>
              </a:defRPr>
            </a:lvl2pPr>
            <a:lvl3pPr marL="1089025" indent="0">
              <a:buClr>
                <a:schemeClr val="bg2"/>
              </a:buClr>
              <a:buSzPct val="100000"/>
              <a:buFontTx/>
              <a:buNone/>
              <a:defRPr sz="18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498348" y="1183333"/>
            <a:ext cx="5922117" cy="525463"/>
          </a:xfrm>
        </p:spPr>
        <p:txBody>
          <a:bodyPr/>
          <a:lstStyle>
            <a:lvl1pPr marL="0" indent="0" algn="l">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a:t>Click to edit Master text styles</a:t>
            </a:r>
          </a:p>
        </p:txBody>
      </p:sp>
      <p:pic>
        <p:nvPicPr>
          <p:cNvPr id="6" name="Picture 5">
            <a:extLst>
              <a:ext uri="{FF2B5EF4-FFF2-40B4-BE49-F238E27FC236}">
                <a16:creationId xmlns:a16="http://schemas.microsoft.com/office/drawing/2014/main" id="{F255A0F7-D7A3-4874-8020-4251CD73AD7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30818" y="5785419"/>
            <a:ext cx="580688" cy="206321"/>
          </a:xfrm>
          <a:prstGeom prst="rect">
            <a:avLst/>
          </a:prstGeom>
        </p:spPr>
      </p:pic>
      <p:sp>
        <p:nvSpPr>
          <p:cNvPr id="7" name="Slide Number Placeholder 1">
            <a:extLst>
              <a:ext uri="{FF2B5EF4-FFF2-40B4-BE49-F238E27FC236}">
                <a16:creationId xmlns:a16="http://schemas.microsoft.com/office/drawing/2014/main" id="{F27B3777-ECE2-4CD9-8EB9-D027E7F3E122}"/>
              </a:ext>
            </a:extLst>
          </p:cNvPr>
          <p:cNvSpPr>
            <a:spLocks noGrp="1"/>
          </p:cNvSpPr>
          <p:nvPr>
            <p:ph type="sldNum" sz="quarter" idx="4"/>
          </p:nvPr>
        </p:nvSpPr>
        <p:spPr>
          <a:xfrm>
            <a:off x="7499840" y="5743854"/>
            <a:ext cx="2468563" cy="328613"/>
          </a:xfrm>
          <a:prstGeom prst="rect">
            <a:avLst/>
          </a:prstGeom>
        </p:spPr>
        <p:txBody>
          <a:bodyPr vert="horz" lIns="91440" tIns="45720" rIns="91440" bIns="45720" rtlCol="0" anchor="ctr"/>
          <a:lstStyle>
            <a:lvl1pPr algn="r">
              <a:defRPr sz="1200">
                <a:solidFill>
                  <a:schemeClr val="bg1">
                    <a:lumMod val="75000"/>
                    <a:lumOff val="25000"/>
                  </a:schemeClr>
                </a:solidFill>
              </a:defRPr>
            </a:lvl1pPr>
          </a:lstStyle>
          <a:p>
            <a:fld id="{D1EEACBE-03EC-4E7A-962F-F75CCA5C4C08}" type="slidenum">
              <a:rPr lang="en-US" smtClean="0"/>
              <a:pPr/>
              <a:t>‹#›</a:t>
            </a:fld>
            <a:endParaRPr lang="en-US" dirty="0"/>
          </a:p>
        </p:txBody>
      </p:sp>
    </p:spTree>
    <p:extLst>
      <p:ext uri="{BB962C8B-B14F-4D97-AF65-F5344CB8AC3E}">
        <p14:creationId xmlns:p14="http://schemas.microsoft.com/office/powerpoint/2010/main" val="3303666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661226"/>
            <a:ext cx="9976104" cy="590931"/>
          </a:xfrm>
        </p:spPr>
        <p:txBody>
          <a:bodyPr/>
          <a:lstStyle>
            <a:lvl1pPr algn="ctr">
              <a:defRPr>
                <a:solidFill>
                  <a:schemeClr val="bg1"/>
                </a:solidFill>
              </a:defRPr>
            </a:lvl1pPr>
          </a:lstStyle>
          <a:p>
            <a:r>
              <a:rPr lang="en-US" dirty="0"/>
              <a:t>Click to edit Master title style</a:t>
            </a:r>
          </a:p>
        </p:txBody>
      </p:sp>
      <p:pic>
        <p:nvPicPr>
          <p:cNvPr id="4" name="Picture 3">
            <a:extLst>
              <a:ext uri="{FF2B5EF4-FFF2-40B4-BE49-F238E27FC236}">
                <a16:creationId xmlns:a16="http://schemas.microsoft.com/office/drawing/2014/main" id="{D9866997-1EDA-446A-BBAF-484F3542608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30818" y="5785419"/>
            <a:ext cx="580688" cy="206321"/>
          </a:xfrm>
          <a:prstGeom prst="rect">
            <a:avLst/>
          </a:prstGeom>
        </p:spPr>
      </p:pic>
      <p:sp>
        <p:nvSpPr>
          <p:cNvPr id="5" name="Slide Number Placeholder 1">
            <a:extLst>
              <a:ext uri="{FF2B5EF4-FFF2-40B4-BE49-F238E27FC236}">
                <a16:creationId xmlns:a16="http://schemas.microsoft.com/office/drawing/2014/main" id="{9238F2B1-9E31-47F8-8439-42D7561F87EA}"/>
              </a:ext>
            </a:extLst>
          </p:cNvPr>
          <p:cNvSpPr>
            <a:spLocks noGrp="1"/>
          </p:cNvSpPr>
          <p:nvPr>
            <p:ph type="sldNum" sz="quarter" idx="4"/>
          </p:nvPr>
        </p:nvSpPr>
        <p:spPr>
          <a:xfrm>
            <a:off x="7499840" y="5743854"/>
            <a:ext cx="2468563" cy="328613"/>
          </a:xfrm>
          <a:prstGeom prst="rect">
            <a:avLst/>
          </a:prstGeom>
        </p:spPr>
        <p:txBody>
          <a:bodyPr vert="horz" lIns="91440" tIns="45720" rIns="91440" bIns="45720" rtlCol="0" anchor="ctr"/>
          <a:lstStyle>
            <a:lvl1pPr algn="r">
              <a:defRPr sz="1000">
                <a:solidFill>
                  <a:schemeClr val="bg1">
                    <a:lumMod val="75000"/>
                    <a:lumOff val="25000"/>
                  </a:schemeClr>
                </a:solidFill>
              </a:defRPr>
            </a:lvl1pPr>
          </a:lstStyle>
          <a:p>
            <a:fld id="{D1EEACBE-03EC-4E7A-962F-F75CCA5C4C08}" type="slidenum">
              <a:rPr lang="en-US" smtClean="0"/>
              <a:pPr/>
              <a:t>‹#›</a:t>
            </a:fld>
            <a:endParaRPr lang="en-US" dirty="0"/>
          </a:p>
        </p:txBody>
      </p:sp>
    </p:spTree>
    <p:extLst>
      <p:ext uri="{BB962C8B-B14F-4D97-AF65-F5344CB8AC3E}">
        <p14:creationId xmlns:p14="http://schemas.microsoft.com/office/powerpoint/2010/main" val="3956630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ransition - Gree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0764AE4-97B7-4C45-A0D0-BEE3BA17B70F}"/>
              </a:ext>
            </a:extLst>
          </p:cNvPr>
          <p:cNvSpPr/>
          <p:nvPr userDrawn="1"/>
        </p:nvSpPr>
        <p:spPr>
          <a:xfrm>
            <a:off x="0" y="0"/>
            <a:ext cx="10972800" cy="6172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F046E4A-4011-49A2-955F-F689C05DCBCA}"/>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5219" t="22933" r="58849" b="-4267"/>
          <a:stretch/>
        </p:blipFill>
        <p:spPr>
          <a:xfrm flipV="1">
            <a:off x="0" y="0"/>
            <a:ext cx="10972800" cy="6172200"/>
          </a:xfrm>
          <a:prstGeom prst="rect">
            <a:avLst/>
          </a:prstGeom>
        </p:spPr>
      </p:pic>
      <p:sp>
        <p:nvSpPr>
          <p:cNvPr id="6" name="Rectangle 5">
            <a:extLst>
              <a:ext uri="{FF2B5EF4-FFF2-40B4-BE49-F238E27FC236}">
                <a16:creationId xmlns:a16="http://schemas.microsoft.com/office/drawing/2014/main" id="{03DE1DF3-9BB4-4DC8-8A61-394EC1805CCA}"/>
              </a:ext>
            </a:extLst>
          </p:cNvPr>
          <p:cNvSpPr/>
          <p:nvPr userDrawn="1"/>
        </p:nvSpPr>
        <p:spPr>
          <a:xfrm>
            <a:off x="0" y="0"/>
            <a:ext cx="10972800" cy="6172200"/>
          </a:xfrm>
          <a:prstGeom prst="rect">
            <a:avLst/>
          </a:prstGeom>
          <a:gradFill>
            <a:gsLst>
              <a:gs pos="40000">
                <a:schemeClr val="tx2"/>
              </a:gs>
              <a:gs pos="100000">
                <a:schemeClr val="tx2">
                  <a:alpha val="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E187F1F-4ACA-4D48-ACDC-152646CBD130}"/>
              </a:ext>
            </a:extLst>
          </p:cNvPr>
          <p:cNvSpPr/>
          <p:nvPr userDrawn="1"/>
        </p:nvSpPr>
        <p:spPr>
          <a:xfrm>
            <a:off x="0" y="0"/>
            <a:ext cx="10972800" cy="6172200"/>
          </a:xfrm>
          <a:prstGeom prst="rect">
            <a:avLst/>
          </a:prstGeom>
          <a:gradFill>
            <a:gsLst>
              <a:gs pos="0">
                <a:schemeClr val="tx2"/>
              </a:gs>
              <a:gs pos="100000">
                <a:schemeClr val="tx2">
                  <a:alpha val="3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2790635"/>
            <a:ext cx="9976104" cy="590931"/>
          </a:xfrm>
        </p:spPr>
        <p:txBody>
          <a:bodyPr anchor="ctr"/>
          <a:lstStyle>
            <a:lvl1pPr algn="ct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3175110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and 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8348" y="654352"/>
            <a:ext cx="9976104" cy="590931"/>
          </a:xfrm>
        </p:spPr>
        <p:txBody>
          <a:bodyPr/>
          <a:lstStyle>
            <a:lvl1pPr algn="ct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98348" y="2111661"/>
            <a:ext cx="4945063" cy="3693521"/>
          </a:xfrm>
        </p:spPr>
        <p:txBody>
          <a:bodyPr/>
          <a:lstStyle>
            <a:lvl1pPr marL="231775" indent="-231775">
              <a:buSzPct val="100000"/>
              <a:buFontTx/>
              <a:buBlip>
                <a:blip r:embed="rId2"/>
              </a:buBlip>
              <a:defRPr sz="2400" b="0">
                <a:solidFill>
                  <a:schemeClr val="bg1"/>
                </a:solidFill>
              </a:defRPr>
            </a:lvl1pPr>
            <a:lvl2pPr marL="803275" indent="-231775">
              <a:buSzPct val="100000"/>
              <a:buFontTx/>
              <a:buBlip>
                <a:blip r:embed="rId2"/>
              </a:buBlip>
              <a:defRPr sz="2000" b="0">
                <a:solidFill>
                  <a:schemeClr val="bg1"/>
                </a:solidFill>
              </a:defRPr>
            </a:lvl2pPr>
            <a:lvl3pPr marL="1255713" indent="-166688">
              <a:buSzPct val="100000"/>
              <a:buFontTx/>
              <a:buBlip>
                <a:blip r:embed="rId2"/>
              </a:buBlip>
              <a:defRPr sz="1800" b="0">
                <a:solidFill>
                  <a:schemeClr val="bg1"/>
                </a:solidFill>
              </a:defRPr>
            </a:lvl3pPr>
            <a:lvl4pPr marL="1774825" indent="-228600">
              <a:buFont typeface="Wingdings" panose="05000000000000000000" pitchFamily="2" charset="2"/>
              <a:buChar char="§"/>
              <a:defRPr sz="1800" b="0">
                <a:solidFill>
                  <a:schemeClr val="tx1"/>
                </a:solidFill>
              </a:defRPr>
            </a:lvl4pPr>
            <a:lvl5pPr marL="2117725" indent="-228600">
              <a:buFont typeface="Wingdings" panose="05000000000000000000" pitchFamily="2" charset="2"/>
              <a:buChar char="§"/>
              <a:defRPr sz="1800" b="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5529390" y="2111661"/>
            <a:ext cx="4945062" cy="3693521"/>
          </a:xfrm>
        </p:spPr>
        <p:txBody>
          <a:bodyPr/>
          <a:lstStyle>
            <a:lvl1pPr marL="231775" indent="-231775">
              <a:buSzPct val="100000"/>
              <a:buFontTx/>
              <a:buBlip>
                <a:blip r:embed="rId2"/>
              </a:buBlip>
              <a:defRPr sz="2400" b="0">
                <a:solidFill>
                  <a:schemeClr val="bg1"/>
                </a:solidFill>
              </a:defRPr>
            </a:lvl1pPr>
            <a:lvl2pPr marL="803275" indent="-231775">
              <a:buSzPct val="100000"/>
              <a:buFontTx/>
              <a:buBlip>
                <a:blip r:embed="rId2"/>
              </a:buBlip>
              <a:defRPr sz="2000" b="0">
                <a:solidFill>
                  <a:schemeClr val="bg1"/>
                </a:solidFill>
              </a:defRPr>
            </a:lvl2pPr>
            <a:lvl3pPr marL="1255713" indent="-166688">
              <a:buSzPct val="100000"/>
              <a:buFontTx/>
              <a:buBlip>
                <a:blip r:embed="rId2"/>
              </a:buBlip>
              <a:defRPr sz="1800" b="0">
                <a:solidFill>
                  <a:schemeClr val="bg1"/>
                </a:solidFill>
              </a:defRPr>
            </a:lvl3pPr>
            <a:lvl4pPr marL="1774825" indent="-228600">
              <a:buFont typeface="Wingdings" panose="05000000000000000000" pitchFamily="2" charset="2"/>
              <a:buChar char="§"/>
              <a:defRPr sz="1800" b="0">
                <a:solidFill>
                  <a:schemeClr val="tx1"/>
                </a:solidFill>
              </a:defRPr>
            </a:lvl4pPr>
            <a:lvl5pPr marL="2117725" indent="-228600">
              <a:buFont typeface="Wingdings" panose="05000000000000000000" pitchFamily="2" charset="2"/>
              <a:buChar char="§"/>
              <a:defRPr sz="1800" b="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498348" y="1180568"/>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a:t>Click to edit Master text styles</a:t>
            </a:r>
          </a:p>
        </p:txBody>
      </p:sp>
      <p:sp>
        <p:nvSpPr>
          <p:cNvPr id="6" name="Slide Number Placeholder 5">
            <a:extLst>
              <a:ext uri="{FF2B5EF4-FFF2-40B4-BE49-F238E27FC236}">
                <a16:creationId xmlns:a16="http://schemas.microsoft.com/office/drawing/2014/main" id="{D5D701AE-AF55-4412-8601-822B5E1BA931}"/>
              </a:ext>
            </a:extLst>
          </p:cNvPr>
          <p:cNvSpPr>
            <a:spLocks noGrp="1"/>
          </p:cNvSpPr>
          <p:nvPr>
            <p:ph type="sldNum" sz="quarter" idx="11"/>
          </p:nvPr>
        </p:nvSpPr>
        <p:spPr/>
        <p:txBody>
          <a:bodyPr/>
          <a:lstStyle/>
          <a:p>
            <a:fld id="{D1EEACBE-03EC-4E7A-962F-F75CCA5C4C08}" type="slidenum">
              <a:rPr lang="en-US" smtClean="0"/>
              <a:t>‹#›</a:t>
            </a:fld>
            <a:endParaRPr lang="en-US"/>
          </a:p>
        </p:txBody>
      </p:sp>
    </p:spTree>
    <p:extLst>
      <p:ext uri="{BB962C8B-B14F-4D97-AF65-F5344CB8AC3E}">
        <p14:creationId xmlns:p14="http://schemas.microsoft.com/office/powerpoint/2010/main" val="2080971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99743" y="653532"/>
            <a:ext cx="9973315" cy="590931"/>
          </a:xfrm>
          <a:prstGeom prst="rect">
            <a:avLst/>
          </a:prstGeom>
          <a:noFill/>
          <a:ln w="9525">
            <a:noFill/>
            <a:miter lim="800000"/>
            <a:headEnd/>
            <a:tailEnd/>
          </a:ln>
        </p:spPr>
        <p:txBody>
          <a:bodyPr vert="horz" wrap="square" lIns="91440" tIns="45720" rIns="91440" bIns="45720" numCol="1" anchor="b" anchorCtr="0" compatLnSpc="1">
            <a:prstTxWarp prst="textNoShape">
              <a:avLst/>
            </a:prstTxWarp>
            <a:noAutofit/>
          </a:bodyPr>
          <a:lstStyle/>
          <a:p>
            <a:pPr lvl="0"/>
            <a:r>
              <a:rPr lang="en-US" dirty="0"/>
              <a:t>Click to edit Master title style</a:t>
            </a:r>
          </a:p>
        </p:txBody>
      </p:sp>
      <p:sp>
        <p:nvSpPr>
          <p:cNvPr id="1027" name="Rectangle 3"/>
          <p:cNvSpPr>
            <a:spLocks noGrp="1" noChangeArrowheads="1"/>
          </p:cNvSpPr>
          <p:nvPr>
            <p:ph type="body" idx="1"/>
          </p:nvPr>
        </p:nvSpPr>
        <p:spPr bwMode="auto">
          <a:xfrm>
            <a:off x="517402" y="2002367"/>
            <a:ext cx="9948931" cy="390804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pic>
        <p:nvPicPr>
          <p:cNvPr id="9" name="Picture 8">
            <a:extLst>
              <a:ext uri="{FF2B5EF4-FFF2-40B4-BE49-F238E27FC236}">
                <a16:creationId xmlns:a16="http://schemas.microsoft.com/office/drawing/2014/main" id="{1D69214B-99AB-46ED-9864-662329C3618F}"/>
              </a:ext>
            </a:extLst>
          </p:cNvPr>
          <p:cNvPicPr>
            <a:picLocks noChangeAspect="1"/>
          </p:cNvPicPr>
          <p:nvPr userDrawn="1"/>
        </p:nvPicPr>
        <p:blipFill>
          <a:blip r:embed="rId18" cstate="email">
            <a:extLst>
              <a:ext uri="{28A0092B-C50C-407E-A947-70E740481C1C}">
                <a14:useLocalDpi xmlns:a14="http://schemas.microsoft.com/office/drawing/2010/main"/>
              </a:ext>
            </a:extLst>
          </a:blip>
          <a:stretch>
            <a:fillRect/>
          </a:stretch>
        </p:blipFill>
        <p:spPr>
          <a:xfrm>
            <a:off x="10130818" y="5785419"/>
            <a:ext cx="580688" cy="206321"/>
          </a:xfrm>
          <a:prstGeom prst="rect">
            <a:avLst/>
          </a:prstGeom>
        </p:spPr>
      </p:pic>
      <p:sp>
        <p:nvSpPr>
          <p:cNvPr id="2" name="Slide Number Placeholder 1">
            <a:extLst>
              <a:ext uri="{FF2B5EF4-FFF2-40B4-BE49-F238E27FC236}">
                <a16:creationId xmlns:a16="http://schemas.microsoft.com/office/drawing/2014/main" id="{CC96599F-6C22-4B8E-92B7-1D5AAA88574A}"/>
              </a:ext>
            </a:extLst>
          </p:cNvPr>
          <p:cNvSpPr>
            <a:spLocks noGrp="1"/>
          </p:cNvSpPr>
          <p:nvPr>
            <p:ph type="sldNum" sz="quarter" idx="4"/>
          </p:nvPr>
        </p:nvSpPr>
        <p:spPr>
          <a:xfrm>
            <a:off x="7499840" y="5743854"/>
            <a:ext cx="2468563" cy="328613"/>
          </a:xfrm>
          <a:prstGeom prst="rect">
            <a:avLst/>
          </a:prstGeom>
        </p:spPr>
        <p:txBody>
          <a:bodyPr vert="horz" lIns="91440" tIns="45720" rIns="91440" bIns="45720" rtlCol="0" anchor="ctr"/>
          <a:lstStyle>
            <a:lvl1pPr algn="r">
              <a:defRPr sz="1200">
                <a:solidFill>
                  <a:schemeClr val="bg1">
                    <a:lumMod val="75000"/>
                    <a:lumOff val="25000"/>
                  </a:schemeClr>
                </a:solidFill>
              </a:defRPr>
            </a:lvl1pPr>
          </a:lstStyle>
          <a:p>
            <a:fld id="{D1EEACBE-03EC-4E7A-962F-F75CCA5C4C08}" type="slidenum">
              <a:rPr lang="en-US" smtClean="0"/>
              <a:pPr/>
              <a:t>‹#›</a:t>
            </a:fld>
            <a:endParaRPr lang="en-US" dirty="0"/>
          </a:p>
        </p:txBody>
      </p:sp>
      <p:sp>
        <p:nvSpPr>
          <p:cNvPr id="3" name="Footer Placeholder 2">
            <a:extLst>
              <a:ext uri="{FF2B5EF4-FFF2-40B4-BE49-F238E27FC236}">
                <a16:creationId xmlns:a16="http://schemas.microsoft.com/office/drawing/2014/main" id="{ED786F46-DDFB-47A5-ABE4-5424C4B1A2C2}"/>
              </a:ext>
            </a:extLst>
          </p:cNvPr>
          <p:cNvSpPr>
            <a:spLocks noGrp="1"/>
          </p:cNvSpPr>
          <p:nvPr>
            <p:ph type="ftr" sz="quarter" idx="3"/>
          </p:nvPr>
        </p:nvSpPr>
        <p:spPr>
          <a:xfrm>
            <a:off x="3635375" y="5721350"/>
            <a:ext cx="3702050" cy="32861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1725690729"/>
      </p:ext>
    </p:extLst>
  </p:cSld>
  <p:clrMap bg1="dk2" tx1="lt1" bg2="dk1" tx2="lt2" accent1="accent1" accent2="accent2" accent3="accent3" accent4="accent4" accent5="accent5" accent6="accent6" hlink="hlink" folHlink="folHlink"/>
  <p:sldLayoutIdLst>
    <p:sldLayoutId id="2147483980" r:id="rId1"/>
    <p:sldLayoutId id="2147483981" r:id="rId2"/>
    <p:sldLayoutId id="2147483896" r:id="rId3"/>
    <p:sldLayoutId id="2147483971" r:id="rId4"/>
    <p:sldLayoutId id="2147483917" r:id="rId5"/>
    <p:sldLayoutId id="2147483969" r:id="rId6"/>
    <p:sldLayoutId id="2147483919" r:id="rId7"/>
    <p:sldLayoutId id="2147483954" r:id="rId8"/>
    <p:sldLayoutId id="2147483897" r:id="rId9"/>
    <p:sldLayoutId id="2147483898" r:id="rId10"/>
    <p:sldLayoutId id="2147483926" r:id="rId11"/>
    <p:sldLayoutId id="2147483899" r:id="rId12"/>
    <p:sldLayoutId id="2147483901" r:id="rId13"/>
    <p:sldLayoutId id="2147483982" r:id="rId14"/>
    <p:sldLayoutId id="2147483984" r:id="rId15"/>
    <p:sldLayoutId id="2147483986"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ctr" rtl="0" fontAlgn="base">
        <a:lnSpc>
          <a:spcPct val="90000"/>
        </a:lnSpc>
        <a:spcBef>
          <a:spcPct val="0"/>
        </a:spcBef>
        <a:spcAft>
          <a:spcPct val="0"/>
        </a:spcAft>
        <a:defRPr sz="2400" b="1" cap="all" baseline="0">
          <a:solidFill>
            <a:schemeClr val="bg1"/>
          </a:solidFill>
          <a:latin typeface="Trebuchet MS" panose="020B0603020202020204" pitchFamily="34" charset="0"/>
          <a:ea typeface="+mj-ea"/>
          <a:cs typeface="+mj-cs"/>
        </a:defRPr>
      </a:lvl1pPr>
      <a:lvl2pPr algn="l" rtl="0" fontAlgn="base">
        <a:spcBef>
          <a:spcPct val="0"/>
        </a:spcBef>
        <a:spcAft>
          <a:spcPct val="0"/>
        </a:spcAft>
        <a:defRPr sz="3200" b="1">
          <a:solidFill>
            <a:srgbClr val="73B900"/>
          </a:solidFill>
          <a:latin typeface="Arial" charset="0"/>
        </a:defRPr>
      </a:lvl2pPr>
      <a:lvl3pPr algn="l" rtl="0" fontAlgn="base">
        <a:spcBef>
          <a:spcPct val="0"/>
        </a:spcBef>
        <a:spcAft>
          <a:spcPct val="0"/>
        </a:spcAft>
        <a:defRPr sz="3200" b="1">
          <a:solidFill>
            <a:srgbClr val="73B900"/>
          </a:solidFill>
          <a:latin typeface="Arial" charset="0"/>
        </a:defRPr>
      </a:lvl3pPr>
      <a:lvl4pPr algn="l" rtl="0" fontAlgn="base">
        <a:spcBef>
          <a:spcPct val="0"/>
        </a:spcBef>
        <a:spcAft>
          <a:spcPct val="0"/>
        </a:spcAft>
        <a:defRPr sz="3200" b="1">
          <a:solidFill>
            <a:srgbClr val="73B900"/>
          </a:solidFill>
          <a:latin typeface="Arial" charset="0"/>
        </a:defRPr>
      </a:lvl4pPr>
      <a:lvl5pPr algn="l" rtl="0" fontAlgn="base">
        <a:spcBef>
          <a:spcPct val="0"/>
        </a:spcBef>
        <a:spcAft>
          <a:spcPct val="0"/>
        </a:spcAft>
        <a:defRPr sz="3200" b="1">
          <a:solidFill>
            <a:srgbClr val="73B900"/>
          </a:solidFill>
          <a:latin typeface="Arial" charset="0"/>
        </a:defRPr>
      </a:lvl5pPr>
      <a:lvl6pPr marL="457200" algn="l" rtl="0" eaLnBrk="1" fontAlgn="base" hangingPunct="1">
        <a:spcBef>
          <a:spcPct val="0"/>
        </a:spcBef>
        <a:spcAft>
          <a:spcPct val="0"/>
        </a:spcAft>
        <a:defRPr sz="3200" b="1">
          <a:solidFill>
            <a:srgbClr val="73B900"/>
          </a:solidFill>
          <a:latin typeface="Arial" charset="0"/>
        </a:defRPr>
      </a:lvl6pPr>
      <a:lvl7pPr marL="914400" algn="l" rtl="0" eaLnBrk="1" fontAlgn="base" hangingPunct="1">
        <a:spcBef>
          <a:spcPct val="0"/>
        </a:spcBef>
        <a:spcAft>
          <a:spcPct val="0"/>
        </a:spcAft>
        <a:defRPr sz="3200" b="1">
          <a:solidFill>
            <a:srgbClr val="73B900"/>
          </a:solidFill>
          <a:latin typeface="Arial" charset="0"/>
        </a:defRPr>
      </a:lvl7pPr>
      <a:lvl8pPr marL="1371600" algn="l" rtl="0" eaLnBrk="1" fontAlgn="base" hangingPunct="1">
        <a:spcBef>
          <a:spcPct val="0"/>
        </a:spcBef>
        <a:spcAft>
          <a:spcPct val="0"/>
        </a:spcAft>
        <a:defRPr sz="3200" b="1">
          <a:solidFill>
            <a:srgbClr val="73B900"/>
          </a:solidFill>
          <a:latin typeface="Arial" charset="0"/>
        </a:defRPr>
      </a:lvl8pPr>
      <a:lvl9pPr marL="1828800" algn="l" rtl="0" eaLnBrk="1" fontAlgn="base" hangingPunct="1">
        <a:spcBef>
          <a:spcPct val="0"/>
        </a:spcBef>
        <a:spcAft>
          <a:spcPct val="0"/>
        </a:spcAft>
        <a:defRPr sz="3200" b="1">
          <a:solidFill>
            <a:srgbClr val="73B900"/>
          </a:solidFill>
          <a:latin typeface="Arial" charset="0"/>
        </a:defRPr>
      </a:lvl9pPr>
    </p:titleStyle>
    <p:bodyStyle>
      <a:lvl1pPr marL="0" indent="0" algn="l" rtl="0" fontAlgn="base">
        <a:lnSpc>
          <a:spcPct val="90000"/>
        </a:lnSpc>
        <a:spcBef>
          <a:spcPts val="900"/>
        </a:spcBef>
        <a:spcAft>
          <a:spcPts val="900"/>
        </a:spcAft>
        <a:buClr>
          <a:schemeClr val="bg2"/>
        </a:buClr>
        <a:buSzPct val="100000"/>
        <a:buFontTx/>
        <a:buNone/>
        <a:defRPr sz="1600" b="0">
          <a:solidFill>
            <a:schemeClr val="bg1"/>
          </a:solidFill>
          <a:latin typeface="Trebuchet MS" pitchFamily="34" charset="0"/>
          <a:ea typeface="+mn-ea"/>
          <a:cs typeface="+mn-cs"/>
        </a:defRPr>
      </a:lvl1pPr>
      <a:lvl2pPr marL="571500" indent="0" algn="l" rtl="0" fontAlgn="base">
        <a:lnSpc>
          <a:spcPct val="90000"/>
        </a:lnSpc>
        <a:spcBef>
          <a:spcPts val="900"/>
        </a:spcBef>
        <a:spcAft>
          <a:spcPts val="900"/>
        </a:spcAft>
        <a:buClr>
          <a:schemeClr val="bg2"/>
        </a:buClr>
        <a:buSzPct val="100000"/>
        <a:buFontTx/>
        <a:buNone/>
        <a:defRPr sz="1400" b="0">
          <a:solidFill>
            <a:schemeClr val="bg1"/>
          </a:solidFill>
          <a:latin typeface="Trebuchet MS" pitchFamily="34" charset="0"/>
        </a:defRPr>
      </a:lvl2pPr>
      <a:lvl3pPr marL="1089025" indent="0" algn="l" rtl="0" fontAlgn="base">
        <a:lnSpc>
          <a:spcPct val="90000"/>
        </a:lnSpc>
        <a:spcBef>
          <a:spcPts val="900"/>
        </a:spcBef>
        <a:spcAft>
          <a:spcPts val="900"/>
        </a:spcAft>
        <a:buClr>
          <a:schemeClr val="bg2"/>
        </a:buClr>
        <a:buSzPct val="100000"/>
        <a:buFontTx/>
        <a:buNone/>
        <a:defRPr sz="1400" b="0">
          <a:solidFill>
            <a:schemeClr val="bg1"/>
          </a:solidFill>
          <a:latin typeface="Trebuchet MS" pitchFamily="34" charset="0"/>
        </a:defRPr>
      </a:lvl3pPr>
      <a:lvl4pPr marL="1774825" indent="-228600" algn="l" rtl="0" fontAlgn="base">
        <a:spcBef>
          <a:spcPct val="20000"/>
        </a:spcBef>
        <a:spcAft>
          <a:spcPct val="0"/>
        </a:spcAft>
        <a:buChar char="–"/>
        <a:defRPr sz="2000">
          <a:solidFill>
            <a:schemeClr val="bg1"/>
          </a:solidFill>
          <a:latin typeface="+mn-lt"/>
        </a:defRPr>
      </a:lvl4pPr>
      <a:lvl5pPr marL="2117725" indent="-228600" algn="l" rtl="0" fontAlgn="base">
        <a:spcBef>
          <a:spcPct val="20000"/>
        </a:spcBef>
        <a:spcAft>
          <a:spcPct val="0"/>
        </a:spcAft>
        <a:buChar char="»"/>
        <a:defRPr sz="2000">
          <a:solidFill>
            <a:schemeClr val="bg1"/>
          </a:solidFill>
          <a:latin typeface="+mn-lt"/>
        </a:defRPr>
      </a:lvl5pPr>
      <a:lvl6pPr marL="2574925" indent="-228600" algn="l" rtl="0" eaLnBrk="1" fontAlgn="base" hangingPunct="1">
        <a:spcBef>
          <a:spcPct val="20000"/>
        </a:spcBef>
        <a:spcAft>
          <a:spcPct val="0"/>
        </a:spcAft>
        <a:buChar char="»"/>
        <a:defRPr sz="2000">
          <a:solidFill>
            <a:schemeClr val="bg1"/>
          </a:solidFill>
          <a:latin typeface="+mn-lt"/>
        </a:defRPr>
      </a:lvl6pPr>
      <a:lvl7pPr marL="3032125" indent="-228600" algn="l" rtl="0" eaLnBrk="1" fontAlgn="base" hangingPunct="1">
        <a:spcBef>
          <a:spcPct val="20000"/>
        </a:spcBef>
        <a:spcAft>
          <a:spcPct val="0"/>
        </a:spcAft>
        <a:buChar char="»"/>
        <a:defRPr sz="2000">
          <a:solidFill>
            <a:schemeClr val="bg1"/>
          </a:solidFill>
          <a:latin typeface="+mn-lt"/>
        </a:defRPr>
      </a:lvl7pPr>
      <a:lvl8pPr marL="3489325" indent="-228600" algn="l" rtl="0" eaLnBrk="1" fontAlgn="base" hangingPunct="1">
        <a:spcBef>
          <a:spcPct val="20000"/>
        </a:spcBef>
        <a:spcAft>
          <a:spcPct val="0"/>
        </a:spcAft>
        <a:buChar char="»"/>
        <a:defRPr sz="2000">
          <a:solidFill>
            <a:schemeClr val="bg1"/>
          </a:solidFill>
          <a:latin typeface="+mn-lt"/>
        </a:defRPr>
      </a:lvl8pPr>
      <a:lvl9pPr marL="3946525" indent="-228600" algn="l" rtl="0" eaLnBrk="1" fontAlgn="base" hangingPunct="1">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1.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9.tiff"/><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image" Target="../media/image22.tiff"/><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4.tiff"/><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6.tiff"/><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7.tiff"/><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28.tiff"/><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31.png"/><Relationship Id="rId4" Type="http://schemas.openxmlformats.org/officeDocument/2006/relationships/image" Target="../media/image30.png"/></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image" Target="../media/image37.png"/><Relationship Id="rId4" Type="http://schemas.openxmlformats.org/officeDocument/2006/relationships/image" Target="../media/image3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openxmlformats.org/officeDocument/2006/relationships/image" Target="../media/image40.jpeg"/><Relationship Id="rId4" Type="http://schemas.openxmlformats.org/officeDocument/2006/relationships/image" Target="../media/image39.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4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3" Type="http://schemas.openxmlformats.org/officeDocument/2006/relationships/hyperlink" Target="http://www.gputechconf.com/" TargetMode="External"/><Relationship Id="rId7" Type="http://schemas.openxmlformats.org/officeDocument/2006/relationships/image" Target="../media/image47.jpeg"/><Relationship Id="rId2" Type="http://schemas.openxmlformats.org/officeDocument/2006/relationships/notesSlide" Target="../notesSlides/notesSlide26.xml"/><Relationship Id="rId1" Type="http://schemas.openxmlformats.org/officeDocument/2006/relationships/slideLayout" Target="../slideLayouts/slideLayout16.xml"/><Relationship Id="rId6" Type="http://schemas.openxmlformats.org/officeDocument/2006/relationships/image" Target="../media/image46.jpeg"/><Relationship Id="rId5" Type="http://schemas.openxmlformats.org/officeDocument/2006/relationships/image" Target="../media/image45.jpeg"/><Relationship Id="rId4" Type="http://schemas.openxmlformats.org/officeDocument/2006/relationships/image" Target="../media/image4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hyperlink" Target="https://www.forbes.com/sites/singularity/2012/08/30/dear-republicans-beware-big-brother-is-watching-you/#4317353620d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0"/>
          <p:cNvSpPr>
            <a:spLocks noGrp="1"/>
          </p:cNvSpPr>
          <p:nvPr>
            <p:ph type="title"/>
          </p:nvPr>
        </p:nvSpPr>
        <p:spPr>
          <a:xfrm>
            <a:off x="503433" y="1514200"/>
            <a:ext cx="8739340" cy="982855"/>
          </a:xfrm>
        </p:spPr>
        <p:txBody>
          <a:bodyPr/>
          <a:lstStyle/>
          <a:p>
            <a:r>
              <a:rPr lang="en-US" sz="4000" cap="none" dirty="0">
                <a:solidFill>
                  <a:srgbClr val="3B5C00"/>
                </a:solidFill>
                <a:latin typeface="Trebuchet MS"/>
                <a:ea typeface="Trebuchet MS"/>
                <a:cs typeface="Trebuchet MS"/>
                <a:sym typeface="Trebuchet MS"/>
              </a:rPr>
              <a:t>Deep Learning for Intelligent Video Analytics</a:t>
            </a:r>
            <a:endParaRPr lang="en-US" sz="4000" dirty="0">
              <a:solidFill>
                <a:schemeClr val="tx1"/>
              </a:solidFill>
            </a:endParaRPr>
          </a:p>
        </p:txBody>
      </p:sp>
    </p:spTree>
    <p:extLst>
      <p:ext uri="{BB962C8B-B14F-4D97-AF65-F5344CB8AC3E}">
        <p14:creationId xmlns:p14="http://schemas.microsoft.com/office/powerpoint/2010/main" val="3116770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23D369-B3E4-44AB-AC4B-A24327872256}"/>
              </a:ext>
            </a:extLst>
          </p:cNvPr>
          <p:cNvSpPr txBox="1"/>
          <p:nvPr/>
        </p:nvSpPr>
        <p:spPr>
          <a:xfrm>
            <a:off x="2650926" y="1236595"/>
            <a:ext cx="1720733" cy="67403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nSpc>
                <a:spcPct val="90000"/>
              </a:lnSpc>
            </a:pPr>
            <a:r>
              <a:rPr lang="en-US" sz="1400" dirty="0">
                <a:solidFill>
                  <a:schemeClr val="tx2">
                    <a:lumMod val="75000"/>
                  </a:schemeClr>
                </a:solidFill>
              </a:rPr>
              <a:t>Frictionless Access Control</a:t>
            </a:r>
          </a:p>
          <a:p>
            <a:pPr>
              <a:lnSpc>
                <a:spcPct val="90000"/>
              </a:lnSpc>
            </a:pPr>
            <a:endParaRPr lang="en-US" sz="1400" dirty="0">
              <a:solidFill>
                <a:schemeClr val="tx2">
                  <a:lumMod val="75000"/>
                </a:schemeClr>
              </a:solidFill>
            </a:endParaRPr>
          </a:p>
        </p:txBody>
      </p:sp>
      <p:pic>
        <p:nvPicPr>
          <p:cNvPr id="13" name="Picture 22" descr="A picture containing indoor, building&#10;&#10;Description generated with very high confidence">
            <a:extLst>
              <a:ext uri="{FF2B5EF4-FFF2-40B4-BE49-F238E27FC236}">
                <a16:creationId xmlns:a16="http://schemas.microsoft.com/office/drawing/2014/main" id="{31BCEB20-1CB1-467C-B77C-D78DF0CE584E}"/>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237762" y="1297883"/>
            <a:ext cx="1413164" cy="1088948"/>
          </a:xfrm>
          <a:prstGeom prst="rect">
            <a:avLst/>
          </a:prstGeom>
        </p:spPr>
      </p:pic>
      <p:sp>
        <p:nvSpPr>
          <p:cNvPr id="15" name="Rectangle 14">
            <a:extLst>
              <a:ext uri="{FF2B5EF4-FFF2-40B4-BE49-F238E27FC236}">
                <a16:creationId xmlns:a16="http://schemas.microsoft.com/office/drawing/2014/main" id="{25AAAA91-DCE9-4374-9C22-6D897B46491C}"/>
              </a:ext>
            </a:extLst>
          </p:cNvPr>
          <p:cNvSpPr/>
          <p:nvPr/>
        </p:nvSpPr>
        <p:spPr>
          <a:xfrm>
            <a:off x="1227959" y="4606885"/>
            <a:ext cx="1413164" cy="1088949"/>
          </a:xfrm>
          <a:prstGeom prst="rect">
            <a:avLst/>
          </a:prstGeom>
          <a:blipFill dpi="0" rotWithShape="1">
            <a:blip r:embed="rId4" cstate="email">
              <a:extLst>
                <a:ext uri="{28A0092B-C50C-407E-A947-70E740481C1C}">
                  <a14:useLocalDpi xmlns:a14="http://schemas.microsoft.com/office/drawing/2010/main"/>
                </a:ext>
              </a:extLst>
            </a:blip>
            <a:srcRect/>
            <a:stretch>
              <a:fillRect/>
            </a:stretch>
          </a:blipFill>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descr="Related image">
            <a:extLst>
              <a:ext uri="{FF2B5EF4-FFF2-40B4-BE49-F238E27FC236}">
                <a16:creationId xmlns:a16="http://schemas.microsoft.com/office/drawing/2014/main" id="{AD688EED-CD4D-4E81-8282-D87E9299C3C2}"/>
              </a:ext>
            </a:extLst>
          </p:cNvPr>
          <p:cNvPicPr>
            <a:picLocks noChangeAspect="1" noChangeArrowheads="1"/>
          </p:cNvPicPr>
          <p:nvPr/>
        </p:nvPicPr>
        <p:blipFill rotWithShape="1">
          <a:blip r:embed="rId5" cstate="email">
            <a:extLst>
              <a:ext uri="{28A0092B-C50C-407E-A947-70E740481C1C}">
                <a14:useLocalDpi xmlns:a14="http://schemas.microsoft.com/office/drawing/2010/main"/>
              </a:ext>
            </a:extLst>
          </a:blip>
          <a:srcRect/>
          <a:stretch/>
        </p:blipFill>
        <p:spPr bwMode="auto">
          <a:xfrm>
            <a:off x="1237761" y="2981606"/>
            <a:ext cx="1432770" cy="1090345"/>
          </a:xfrm>
          <a:prstGeom prst="rect">
            <a:avLst/>
          </a:prstGeom>
          <a:noFill/>
          <a:ln>
            <a:solidFill>
              <a:schemeClr val="bg1">
                <a:lumMod val="50000"/>
                <a:lumOff val="50000"/>
              </a:schemeClr>
            </a:solidFill>
          </a:ln>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10CA6B2B-3C72-4E46-987F-0CC2F2B219FF}"/>
              </a:ext>
            </a:extLst>
          </p:cNvPr>
          <p:cNvSpPr txBox="1"/>
          <p:nvPr/>
        </p:nvSpPr>
        <p:spPr>
          <a:xfrm>
            <a:off x="2726540" y="2947120"/>
            <a:ext cx="2053244" cy="581698"/>
          </a:xfrm>
          <a:prstGeom prst="rect">
            <a:avLst/>
          </a:prstGeom>
          <a:noFill/>
          <a:ln w="6350">
            <a:noFill/>
          </a:ln>
          <a:effectLst>
            <a:glow rad="127000">
              <a:schemeClr val="accent1"/>
            </a:glow>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lnSpc>
                <a:spcPct val="90000"/>
              </a:lnSpc>
            </a:pPr>
            <a:r>
              <a:rPr lang="en-US" sz="1400" dirty="0">
                <a:solidFill>
                  <a:schemeClr val="tx2">
                    <a:lumMod val="75000"/>
                  </a:schemeClr>
                </a:solidFill>
              </a:rPr>
              <a:t>Traffic Flow Management</a:t>
            </a:r>
          </a:p>
          <a:p>
            <a:pPr algn="ctr">
              <a:lnSpc>
                <a:spcPct val="90000"/>
              </a:lnSpc>
            </a:pPr>
            <a:endParaRPr lang="en-US" sz="1400" dirty="0">
              <a:solidFill>
                <a:schemeClr val="tx2">
                  <a:lumMod val="75000"/>
                </a:schemeClr>
              </a:solidFill>
            </a:endParaRPr>
          </a:p>
          <a:p>
            <a:pPr algn="ctr">
              <a:lnSpc>
                <a:spcPct val="90000"/>
              </a:lnSpc>
            </a:pPr>
            <a:endParaRPr lang="en-US" sz="1400" dirty="0">
              <a:solidFill>
                <a:schemeClr val="tx2">
                  <a:lumMod val="75000"/>
                </a:schemeClr>
              </a:solidFill>
            </a:endParaRPr>
          </a:p>
        </p:txBody>
      </p:sp>
      <p:sp>
        <p:nvSpPr>
          <p:cNvPr id="3" name="Rectangle 2">
            <a:extLst>
              <a:ext uri="{FF2B5EF4-FFF2-40B4-BE49-F238E27FC236}">
                <a16:creationId xmlns:a16="http://schemas.microsoft.com/office/drawing/2014/main" id="{E519A739-CB4C-4DF1-8DCA-D4B90DE86685}"/>
              </a:ext>
            </a:extLst>
          </p:cNvPr>
          <p:cNvSpPr/>
          <p:nvPr/>
        </p:nvSpPr>
        <p:spPr>
          <a:xfrm>
            <a:off x="2670531" y="1706942"/>
            <a:ext cx="2591421" cy="757130"/>
          </a:xfrm>
          <a:prstGeom prst="rect">
            <a:avLst/>
          </a:prstGeom>
        </p:spPr>
        <p:txBody>
          <a:bodyPr wrap="square">
            <a:spAutoFit/>
          </a:bodyPr>
          <a:lstStyle/>
          <a:p>
            <a:pPr>
              <a:lnSpc>
                <a:spcPct val="90000"/>
              </a:lnSpc>
            </a:pPr>
            <a:r>
              <a:rPr lang="en-US" sz="1200" dirty="0">
                <a:solidFill>
                  <a:schemeClr val="bg1">
                    <a:lumMod val="75000"/>
                    <a:lumOff val="25000"/>
                  </a:schemeClr>
                </a:solidFill>
              </a:rPr>
              <a:t>Faster boarding for airplanes and trains and determining the occupancy of transportation carriages</a:t>
            </a:r>
          </a:p>
        </p:txBody>
      </p:sp>
      <p:sp>
        <p:nvSpPr>
          <p:cNvPr id="4" name="Rectangle 3">
            <a:extLst>
              <a:ext uri="{FF2B5EF4-FFF2-40B4-BE49-F238E27FC236}">
                <a16:creationId xmlns:a16="http://schemas.microsoft.com/office/drawing/2014/main" id="{569E4A65-856D-49DC-B0B5-2AB3D3BA029D}"/>
              </a:ext>
            </a:extLst>
          </p:cNvPr>
          <p:cNvSpPr/>
          <p:nvPr/>
        </p:nvSpPr>
        <p:spPr>
          <a:xfrm>
            <a:off x="2693634" y="3059512"/>
            <a:ext cx="2693008" cy="923330"/>
          </a:xfrm>
          <a:prstGeom prst="rect">
            <a:avLst/>
          </a:prstGeom>
        </p:spPr>
        <p:txBody>
          <a:bodyPr wrap="square">
            <a:spAutoFit/>
          </a:bodyPr>
          <a:lstStyle/>
          <a:p>
            <a:pPr>
              <a:lnSpc>
                <a:spcPct val="90000"/>
              </a:lnSpc>
            </a:pPr>
            <a:endParaRPr lang="en-US" sz="1200" dirty="0">
              <a:solidFill>
                <a:schemeClr val="bg1">
                  <a:lumMod val="75000"/>
                  <a:lumOff val="25000"/>
                </a:schemeClr>
              </a:solidFill>
            </a:endParaRPr>
          </a:p>
          <a:p>
            <a:pPr>
              <a:lnSpc>
                <a:spcPct val="90000"/>
              </a:lnSpc>
            </a:pPr>
            <a:r>
              <a:rPr lang="en-US" sz="1200" dirty="0">
                <a:solidFill>
                  <a:schemeClr val="bg1">
                    <a:lumMod val="75000"/>
                    <a:lumOff val="25000"/>
                  </a:schemeClr>
                </a:solidFill>
              </a:rPr>
              <a:t>Understanding the flow of traffic through intersections to better design roadways and reduce traffic congestion</a:t>
            </a:r>
          </a:p>
        </p:txBody>
      </p:sp>
      <p:sp>
        <p:nvSpPr>
          <p:cNvPr id="20" name="Rectangle 19">
            <a:extLst>
              <a:ext uri="{FF2B5EF4-FFF2-40B4-BE49-F238E27FC236}">
                <a16:creationId xmlns:a16="http://schemas.microsoft.com/office/drawing/2014/main" id="{0ABC73B3-1B3D-4AA3-9111-8A2D7FF6C663}"/>
              </a:ext>
            </a:extLst>
          </p:cNvPr>
          <p:cNvSpPr/>
          <p:nvPr/>
        </p:nvSpPr>
        <p:spPr>
          <a:xfrm>
            <a:off x="8483378" y="3802645"/>
            <a:ext cx="1413164" cy="1088948"/>
          </a:xfrm>
          <a:prstGeom prst="rect">
            <a:avLst/>
          </a:prstGeom>
          <a:blipFill>
            <a:blip r:embed="rId6" cstate="email">
              <a:extLst>
                <a:ext uri="{28A0092B-C50C-407E-A947-70E740481C1C}">
                  <a14:useLocalDpi xmlns:a14="http://schemas.microsoft.com/office/drawing/2010/main"/>
                </a:ext>
              </a:extLst>
            </a:blip>
            <a:stretch>
              <a:fillRect/>
            </a:stretch>
          </a:blipFill>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8D6D2156-2AF7-484E-ADC0-E4DC3F547177}"/>
              </a:ext>
            </a:extLst>
          </p:cNvPr>
          <p:cNvSpPr txBox="1"/>
          <p:nvPr/>
        </p:nvSpPr>
        <p:spPr>
          <a:xfrm>
            <a:off x="6240776" y="3738412"/>
            <a:ext cx="2231050" cy="86793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r">
              <a:lnSpc>
                <a:spcPct val="90000"/>
              </a:lnSpc>
            </a:pPr>
            <a:r>
              <a:rPr lang="en-US" sz="1400" dirty="0">
                <a:solidFill>
                  <a:schemeClr val="tx2">
                    <a:lumMod val="75000"/>
                  </a:schemeClr>
                </a:solidFill>
              </a:rPr>
              <a:t>Retail and Merchandising</a:t>
            </a:r>
          </a:p>
          <a:p>
            <a:pPr algn="r">
              <a:lnSpc>
                <a:spcPct val="90000"/>
              </a:lnSpc>
            </a:pPr>
            <a:r>
              <a:rPr lang="en-US" sz="1400" dirty="0">
                <a:solidFill>
                  <a:schemeClr val="tx2">
                    <a:lumMod val="75000"/>
                  </a:schemeClr>
                </a:solidFill>
              </a:rPr>
              <a:t>Optimization</a:t>
            </a:r>
          </a:p>
          <a:p>
            <a:pPr>
              <a:lnSpc>
                <a:spcPct val="90000"/>
              </a:lnSpc>
            </a:pPr>
            <a:endParaRPr lang="en-US" sz="1400" dirty="0">
              <a:solidFill>
                <a:schemeClr val="tx2">
                  <a:lumMod val="75000"/>
                </a:schemeClr>
              </a:solidFill>
            </a:endParaRPr>
          </a:p>
          <a:p>
            <a:pPr>
              <a:lnSpc>
                <a:spcPct val="90000"/>
              </a:lnSpc>
            </a:pPr>
            <a:endParaRPr lang="en-US" sz="1400" dirty="0">
              <a:solidFill>
                <a:schemeClr val="tx2">
                  <a:lumMod val="75000"/>
                </a:schemeClr>
              </a:solidFill>
            </a:endParaRPr>
          </a:p>
        </p:txBody>
      </p:sp>
      <p:sp>
        <p:nvSpPr>
          <p:cNvPr id="5" name="Rectangle 4">
            <a:extLst>
              <a:ext uri="{FF2B5EF4-FFF2-40B4-BE49-F238E27FC236}">
                <a16:creationId xmlns:a16="http://schemas.microsoft.com/office/drawing/2014/main" id="{D98CD67B-65E1-4757-92CD-83E6189B12DA}"/>
              </a:ext>
            </a:extLst>
          </p:cNvPr>
          <p:cNvSpPr/>
          <p:nvPr/>
        </p:nvSpPr>
        <p:spPr>
          <a:xfrm>
            <a:off x="6229224" y="4239196"/>
            <a:ext cx="2231051" cy="830997"/>
          </a:xfrm>
          <a:prstGeom prst="rect">
            <a:avLst/>
          </a:prstGeom>
        </p:spPr>
        <p:txBody>
          <a:bodyPr wrap="square">
            <a:spAutoFit/>
          </a:bodyPr>
          <a:lstStyle/>
          <a:p>
            <a:pPr algn="r"/>
            <a:r>
              <a:rPr lang="en-US" sz="1200" dirty="0">
                <a:solidFill>
                  <a:schemeClr val="bg1">
                    <a:lumMod val="75000"/>
                    <a:lumOff val="25000"/>
                  </a:schemeClr>
                </a:solidFill>
              </a:rPr>
              <a:t> Understand customer behavior to provide richer experiences and optimize store layouts</a:t>
            </a:r>
          </a:p>
        </p:txBody>
      </p:sp>
      <p:sp>
        <p:nvSpPr>
          <p:cNvPr id="23" name="TextBox 22">
            <a:extLst>
              <a:ext uri="{FF2B5EF4-FFF2-40B4-BE49-F238E27FC236}">
                <a16:creationId xmlns:a16="http://schemas.microsoft.com/office/drawing/2014/main" id="{75CA17A2-44B5-4F8B-A280-EF563D847ADF}"/>
              </a:ext>
            </a:extLst>
          </p:cNvPr>
          <p:cNvSpPr txBox="1"/>
          <p:nvPr/>
        </p:nvSpPr>
        <p:spPr>
          <a:xfrm>
            <a:off x="6173588" y="1910626"/>
            <a:ext cx="2231050" cy="67403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r">
              <a:lnSpc>
                <a:spcPct val="90000"/>
              </a:lnSpc>
            </a:pPr>
            <a:r>
              <a:rPr lang="en-US" sz="1400" dirty="0">
                <a:solidFill>
                  <a:schemeClr val="tx2">
                    <a:lumMod val="75000"/>
                  </a:schemeClr>
                </a:solidFill>
              </a:rPr>
              <a:t>Logistics and Cargo Companies</a:t>
            </a:r>
          </a:p>
          <a:p>
            <a:pPr>
              <a:lnSpc>
                <a:spcPct val="90000"/>
              </a:lnSpc>
            </a:pPr>
            <a:endParaRPr lang="en-US" sz="1400" dirty="0">
              <a:solidFill>
                <a:schemeClr val="tx2">
                  <a:lumMod val="75000"/>
                </a:schemeClr>
              </a:solidFill>
            </a:endParaRPr>
          </a:p>
        </p:txBody>
      </p:sp>
      <p:sp>
        <p:nvSpPr>
          <p:cNvPr id="24" name="Rectangle 23">
            <a:extLst>
              <a:ext uri="{FF2B5EF4-FFF2-40B4-BE49-F238E27FC236}">
                <a16:creationId xmlns:a16="http://schemas.microsoft.com/office/drawing/2014/main" id="{A43F952C-CEB8-450E-B6CF-BC6CA854677D}"/>
              </a:ext>
            </a:extLst>
          </p:cNvPr>
          <p:cNvSpPr/>
          <p:nvPr/>
        </p:nvSpPr>
        <p:spPr>
          <a:xfrm>
            <a:off x="5962986" y="2411410"/>
            <a:ext cx="2441654" cy="830997"/>
          </a:xfrm>
          <a:prstGeom prst="rect">
            <a:avLst/>
          </a:prstGeom>
        </p:spPr>
        <p:txBody>
          <a:bodyPr wrap="square">
            <a:spAutoFit/>
          </a:bodyPr>
          <a:lstStyle/>
          <a:p>
            <a:pPr algn="r"/>
            <a:r>
              <a:rPr lang="en-US" sz="1200" dirty="0">
                <a:solidFill>
                  <a:schemeClr val="bg1">
                    <a:lumMod val="75000"/>
                    <a:lumOff val="25000"/>
                  </a:schemeClr>
                </a:solidFill>
              </a:rPr>
              <a:t>Keep better track of metrics such as how long it takes to load cargo onto an airplane and identify areas of inefficiency</a:t>
            </a:r>
          </a:p>
        </p:txBody>
      </p:sp>
      <p:sp>
        <p:nvSpPr>
          <p:cNvPr id="7" name="Rectangle 6">
            <a:extLst>
              <a:ext uri="{FF2B5EF4-FFF2-40B4-BE49-F238E27FC236}">
                <a16:creationId xmlns:a16="http://schemas.microsoft.com/office/drawing/2014/main" id="{2B7818B0-3751-468A-809A-1E418162962F}"/>
              </a:ext>
            </a:extLst>
          </p:cNvPr>
          <p:cNvSpPr/>
          <p:nvPr/>
        </p:nvSpPr>
        <p:spPr>
          <a:xfrm>
            <a:off x="2716737" y="4842217"/>
            <a:ext cx="2693007" cy="923330"/>
          </a:xfrm>
          <a:prstGeom prst="rect">
            <a:avLst/>
          </a:prstGeom>
        </p:spPr>
        <p:txBody>
          <a:bodyPr wrap="square">
            <a:spAutoFit/>
          </a:bodyPr>
          <a:lstStyle/>
          <a:p>
            <a:pPr>
              <a:lnSpc>
                <a:spcPct val="90000"/>
              </a:lnSpc>
            </a:pPr>
            <a:r>
              <a:rPr lang="en-US" sz="1200" dirty="0">
                <a:solidFill>
                  <a:schemeClr val="bg1">
                    <a:lumMod val="75000"/>
                    <a:lumOff val="25000"/>
                  </a:schemeClr>
                </a:solidFill>
              </a:rPr>
              <a:t>Making parking management more efficient by minimizing the search for an open spot and more accurately determining the duration that a space is occupied</a:t>
            </a:r>
          </a:p>
        </p:txBody>
      </p:sp>
      <p:sp>
        <p:nvSpPr>
          <p:cNvPr id="27" name="Title 21">
            <a:extLst>
              <a:ext uri="{FF2B5EF4-FFF2-40B4-BE49-F238E27FC236}">
                <a16:creationId xmlns:a16="http://schemas.microsoft.com/office/drawing/2014/main" id="{07BCD84D-7FCC-4302-9474-0F183F8CF8CD}"/>
              </a:ext>
            </a:extLst>
          </p:cNvPr>
          <p:cNvSpPr txBox="1">
            <a:spLocks/>
          </p:cNvSpPr>
          <p:nvPr/>
        </p:nvSpPr>
        <p:spPr>
          <a:xfrm>
            <a:off x="496673" y="363574"/>
            <a:ext cx="9976104" cy="590931"/>
          </a:xfrm>
          <a:prstGeom prst="rect">
            <a:avLst/>
          </a:prstGeom>
        </p:spPr>
        <p:txBody>
          <a:bodyPr/>
          <a:lstStyle>
            <a:lvl1pPr algn="ctr" rtl="0" fontAlgn="base">
              <a:lnSpc>
                <a:spcPct val="90000"/>
              </a:lnSpc>
              <a:spcBef>
                <a:spcPct val="0"/>
              </a:spcBef>
              <a:spcAft>
                <a:spcPct val="0"/>
              </a:spcAft>
              <a:defRPr sz="3600" b="1" cap="all" baseline="0">
                <a:solidFill>
                  <a:schemeClr val="bg1"/>
                </a:solidFill>
                <a:latin typeface="Trebuchet MS" panose="020B0603020202020204" pitchFamily="34" charset="0"/>
                <a:ea typeface="+mj-ea"/>
                <a:cs typeface="+mj-cs"/>
              </a:defRPr>
            </a:lvl1pPr>
            <a:lvl2pPr algn="l" rtl="0" fontAlgn="base">
              <a:spcBef>
                <a:spcPct val="0"/>
              </a:spcBef>
              <a:spcAft>
                <a:spcPct val="0"/>
              </a:spcAft>
              <a:defRPr sz="3200" b="1">
                <a:solidFill>
                  <a:srgbClr val="73B900"/>
                </a:solidFill>
                <a:latin typeface="Arial" charset="0"/>
              </a:defRPr>
            </a:lvl2pPr>
            <a:lvl3pPr algn="l" rtl="0" fontAlgn="base">
              <a:spcBef>
                <a:spcPct val="0"/>
              </a:spcBef>
              <a:spcAft>
                <a:spcPct val="0"/>
              </a:spcAft>
              <a:defRPr sz="3200" b="1">
                <a:solidFill>
                  <a:srgbClr val="73B900"/>
                </a:solidFill>
                <a:latin typeface="Arial" charset="0"/>
              </a:defRPr>
            </a:lvl3pPr>
            <a:lvl4pPr algn="l" rtl="0" fontAlgn="base">
              <a:spcBef>
                <a:spcPct val="0"/>
              </a:spcBef>
              <a:spcAft>
                <a:spcPct val="0"/>
              </a:spcAft>
              <a:defRPr sz="3200" b="1">
                <a:solidFill>
                  <a:srgbClr val="73B900"/>
                </a:solidFill>
                <a:latin typeface="Arial" charset="0"/>
              </a:defRPr>
            </a:lvl4pPr>
            <a:lvl5pPr algn="l" rtl="0" fontAlgn="base">
              <a:spcBef>
                <a:spcPct val="0"/>
              </a:spcBef>
              <a:spcAft>
                <a:spcPct val="0"/>
              </a:spcAft>
              <a:defRPr sz="3200" b="1">
                <a:solidFill>
                  <a:srgbClr val="73B900"/>
                </a:solidFill>
                <a:latin typeface="Arial" charset="0"/>
              </a:defRPr>
            </a:lvl5pPr>
            <a:lvl6pPr marL="457200" algn="l" rtl="0" eaLnBrk="1" fontAlgn="base" hangingPunct="1">
              <a:spcBef>
                <a:spcPct val="0"/>
              </a:spcBef>
              <a:spcAft>
                <a:spcPct val="0"/>
              </a:spcAft>
              <a:defRPr sz="3200" b="1">
                <a:solidFill>
                  <a:srgbClr val="73B900"/>
                </a:solidFill>
                <a:latin typeface="Arial" charset="0"/>
              </a:defRPr>
            </a:lvl6pPr>
            <a:lvl7pPr marL="914400" algn="l" rtl="0" eaLnBrk="1" fontAlgn="base" hangingPunct="1">
              <a:spcBef>
                <a:spcPct val="0"/>
              </a:spcBef>
              <a:spcAft>
                <a:spcPct val="0"/>
              </a:spcAft>
              <a:defRPr sz="3200" b="1">
                <a:solidFill>
                  <a:srgbClr val="73B900"/>
                </a:solidFill>
                <a:latin typeface="Arial" charset="0"/>
              </a:defRPr>
            </a:lvl7pPr>
            <a:lvl8pPr marL="1371600" algn="l" rtl="0" eaLnBrk="1" fontAlgn="base" hangingPunct="1">
              <a:spcBef>
                <a:spcPct val="0"/>
              </a:spcBef>
              <a:spcAft>
                <a:spcPct val="0"/>
              </a:spcAft>
              <a:defRPr sz="3200" b="1">
                <a:solidFill>
                  <a:srgbClr val="73B900"/>
                </a:solidFill>
                <a:latin typeface="Arial" charset="0"/>
              </a:defRPr>
            </a:lvl8pPr>
            <a:lvl9pPr marL="1828800" algn="l" rtl="0" eaLnBrk="1" fontAlgn="base" hangingPunct="1">
              <a:spcBef>
                <a:spcPct val="0"/>
              </a:spcBef>
              <a:spcAft>
                <a:spcPct val="0"/>
              </a:spcAft>
              <a:defRPr sz="3200" b="1">
                <a:solidFill>
                  <a:srgbClr val="73B900"/>
                </a:solidFill>
                <a:latin typeface="Arial" charset="0"/>
              </a:defRPr>
            </a:lvl9pPr>
          </a:lstStyle>
          <a:p>
            <a:pPr defTabSz="914400"/>
            <a:r>
              <a:rPr lang="en-US" sz="2400" kern="0" dirty="0"/>
              <a:t>Examples of IVA Applications</a:t>
            </a:r>
          </a:p>
        </p:txBody>
      </p:sp>
      <p:sp>
        <p:nvSpPr>
          <p:cNvPr id="28" name="TextBox 27">
            <a:extLst>
              <a:ext uri="{FF2B5EF4-FFF2-40B4-BE49-F238E27FC236}">
                <a16:creationId xmlns:a16="http://schemas.microsoft.com/office/drawing/2014/main" id="{847C432B-4CE8-403D-A545-93FAF39252ED}"/>
              </a:ext>
            </a:extLst>
          </p:cNvPr>
          <p:cNvSpPr txBox="1"/>
          <p:nvPr/>
        </p:nvSpPr>
        <p:spPr>
          <a:xfrm>
            <a:off x="2693635" y="4599974"/>
            <a:ext cx="2053244" cy="581698"/>
          </a:xfrm>
          <a:prstGeom prst="rect">
            <a:avLst/>
          </a:prstGeom>
          <a:noFill/>
          <a:ln w="6350">
            <a:noFill/>
          </a:ln>
          <a:effectLst>
            <a:glow rad="127000">
              <a:schemeClr val="accent1"/>
            </a:glow>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lnSpc>
                <a:spcPct val="90000"/>
              </a:lnSpc>
            </a:pPr>
            <a:r>
              <a:rPr lang="en-US" sz="1400" dirty="0">
                <a:solidFill>
                  <a:schemeClr val="tx2">
                    <a:lumMod val="75000"/>
                  </a:schemeClr>
                </a:solidFill>
              </a:rPr>
              <a:t>Parking Lot Management</a:t>
            </a:r>
          </a:p>
          <a:p>
            <a:pPr algn="ctr">
              <a:lnSpc>
                <a:spcPct val="90000"/>
              </a:lnSpc>
            </a:pPr>
            <a:endParaRPr lang="en-US" sz="1400" dirty="0">
              <a:solidFill>
                <a:schemeClr val="tx2">
                  <a:lumMod val="75000"/>
                </a:schemeClr>
              </a:solidFill>
            </a:endParaRPr>
          </a:p>
          <a:p>
            <a:pPr algn="ctr">
              <a:lnSpc>
                <a:spcPct val="90000"/>
              </a:lnSpc>
            </a:pPr>
            <a:endParaRPr lang="en-US" sz="1400" dirty="0">
              <a:solidFill>
                <a:schemeClr val="tx2">
                  <a:lumMod val="75000"/>
                </a:schemeClr>
              </a:solidFill>
            </a:endParaRPr>
          </a:p>
        </p:txBody>
      </p:sp>
      <p:pic>
        <p:nvPicPr>
          <p:cNvPr id="18" name="Picture 26" descr="A plane sitting on the tarmac at an airport&#10;&#10;Description generated with very high confidence">
            <a:extLst>
              <a:ext uri="{FF2B5EF4-FFF2-40B4-BE49-F238E27FC236}">
                <a16:creationId xmlns:a16="http://schemas.microsoft.com/office/drawing/2014/main" id="{AEC6B984-36F0-6D41-85DB-6250C35E19A9}"/>
              </a:ext>
            </a:extLst>
          </p:cNvPr>
          <p:cNvPicPr>
            <a:picLocks noChangeAspect="1"/>
          </p:cNvPicPr>
          <p:nvPr/>
        </p:nvPicPr>
        <p:blipFill rotWithShape="1">
          <a:blip r:embed="rId7" cstate="email">
            <a:extLst>
              <a:ext uri="{28A0092B-C50C-407E-A947-70E740481C1C}">
                <a14:useLocalDpi xmlns:a14="http://schemas.microsoft.com/office/drawing/2010/main"/>
              </a:ext>
            </a:extLst>
          </a:blip>
          <a:srcRect b="-680"/>
          <a:stretch/>
        </p:blipFill>
        <p:spPr>
          <a:xfrm>
            <a:off x="8483378" y="1951485"/>
            <a:ext cx="1413164" cy="1056257"/>
          </a:xfrm>
          <a:prstGeom prst="rect">
            <a:avLst/>
          </a:prstGeom>
        </p:spPr>
      </p:pic>
      <p:sp>
        <p:nvSpPr>
          <p:cNvPr id="6" name="Slide Number Placeholder 5">
            <a:extLst>
              <a:ext uri="{FF2B5EF4-FFF2-40B4-BE49-F238E27FC236}">
                <a16:creationId xmlns:a16="http://schemas.microsoft.com/office/drawing/2014/main" id="{505A85D2-2566-4474-94CA-C6AF5D0F8B23}"/>
              </a:ext>
            </a:extLst>
          </p:cNvPr>
          <p:cNvSpPr>
            <a:spLocks noGrp="1"/>
          </p:cNvSpPr>
          <p:nvPr>
            <p:ph type="sldNum" sz="quarter" idx="4"/>
          </p:nvPr>
        </p:nvSpPr>
        <p:spPr/>
        <p:txBody>
          <a:bodyPr/>
          <a:lstStyle/>
          <a:p>
            <a:fld id="{D1EEACBE-03EC-4E7A-962F-F75CCA5C4C08}" type="slidenum">
              <a:rPr lang="en-US" smtClean="0"/>
              <a:pPr/>
              <a:t>10</a:t>
            </a:fld>
            <a:endParaRPr lang="en-US" dirty="0"/>
          </a:p>
        </p:txBody>
      </p:sp>
    </p:spTree>
    <p:extLst>
      <p:ext uri="{BB962C8B-B14F-4D97-AF65-F5344CB8AC3E}">
        <p14:creationId xmlns:p14="http://schemas.microsoft.com/office/powerpoint/2010/main" val="1624369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353655"/>
            <a:ext cx="9976104" cy="590931"/>
          </a:xfrm>
        </p:spPr>
        <p:txBody>
          <a:bodyPr/>
          <a:lstStyle/>
          <a:p>
            <a:r>
              <a:rPr lang="en-US" sz="2400" dirty="0"/>
              <a:t>Typical IVA pipeline</a:t>
            </a:r>
          </a:p>
        </p:txBody>
      </p:sp>
      <p:pic>
        <p:nvPicPr>
          <p:cNvPr id="2050" name="Picture 2" descr="Image result for deepstream nvidia">
            <a:extLst>
              <a:ext uri="{FF2B5EF4-FFF2-40B4-BE49-F238E27FC236}">
                <a16:creationId xmlns:a16="http://schemas.microsoft.com/office/drawing/2014/main" id="{2F57E23F-AEC6-4A91-823E-AD1CDA469905}"/>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247744" y="1963872"/>
            <a:ext cx="8345147" cy="3101661"/>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C0D6388D-5138-4056-9B67-087873FCC545}"/>
              </a:ext>
            </a:extLst>
          </p:cNvPr>
          <p:cNvCxnSpPr>
            <a:cxnSpLocks/>
          </p:cNvCxnSpPr>
          <p:nvPr/>
        </p:nvCxnSpPr>
        <p:spPr>
          <a:xfrm flipV="1">
            <a:off x="2394070" y="2039072"/>
            <a:ext cx="0" cy="911946"/>
          </a:xfrm>
          <a:prstGeom prst="line">
            <a:avLst/>
          </a:prstGeom>
          <a:ln>
            <a:solidFill>
              <a:schemeClr val="tx2">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3733768-9148-45D7-98CC-781CA91E37B2}"/>
              </a:ext>
            </a:extLst>
          </p:cNvPr>
          <p:cNvSpPr txBox="1"/>
          <p:nvPr/>
        </p:nvSpPr>
        <p:spPr>
          <a:xfrm>
            <a:off x="1113909" y="1510465"/>
            <a:ext cx="2510443" cy="52860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050" dirty="0">
                <a:solidFill>
                  <a:srgbClr val="868686"/>
                </a:solidFill>
              </a:rPr>
              <a:t>Input source could be one or multiple online/camera streams or stored video files</a:t>
            </a:r>
          </a:p>
        </p:txBody>
      </p:sp>
      <p:cxnSp>
        <p:nvCxnSpPr>
          <p:cNvPr id="12" name="Straight Connector 11">
            <a:extLst>
              <a:ext uri="{FF2B5EF4-FFF2-40B4-BE49-F238E27FC236}">
                <a16:creationId xmlns:a16="http://schemas.microsoft.com/office/drawing/2014/main" id="{8C066D11-CEC2-45AE-ACEC-AD827744C5D5}"/>
              </a:ext>
            </a:extLst>
          </p:cNvPr>
          <p:cNvCxnSpPr>
            <a:cxnSpLocks/>
          </p:cNvCxnSpPr>
          <p:nvPr/>
        </p:nvCxnSpPr>
        <p:spPr>
          <a:xfrm>
            <a:off x="3920843" y="4134508"/>
            <a:ext cx="0" cy="869754"/>
          </a:xfrm>
          <a:prstGeom prst="line">
            <a:avLst/>
          </a:prstGeom>
          <a:ln>
            <a:solidFill>
              <a:schemeClr val="tx2">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4AB5450F-D80B-4C6E-9D0F-FCC6746D6204}"/>
              </a:ext>
            </a:extLst>
          </p:cNvPr>
          <p:cNvSpPr txBox="1"/>
          <p:nvPr/>
        </p:nvSpPr>
        <p:spPr>
          <a:xfrm>
            <a:off x="2665621" y="5174949"/>
            <a:ext cx="2510443" cy="81945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050" dirty="0">
                <a:solidFill>
                  <a:srgbClr val="868686"/>
                </a:solidFill>
              </a:rPr>
              <a:t>Cameras and video files are encoded binary data that require decoding before getting passed into DL models (DL models usually require uncompressed YUV/RGB inputs)</a:t>
            </a:r>
          </a:p>
        </p:txBody>
      </p:sp>
      <p:cxnSp>
        <p:nvCxnSpPr>
          <p:cNvPr id="20" name="Straight Connector 19">
            <a:extLst>
              <a:ext uri="{FF2B5EF4-FFF2-40B4-BE49-F238E27FC236}">
                <a16:creationId xmlns:a16="http://schemas.microsoft.com/office/drawing/2014/main" id="{B45DEDCD-6F7A-4F32-8073-739B43CE022D}"/>
              </a:ext>
            </a:extLst>
          </p:cNvPr>
          <p:cNvCxnSpPr>
            <a:cxnSpLocks/>
          </p:cNvCxnSpPr>
          <p:nvPr/>
        </p:nvCxnSpPr>
        <p:spPr>
          <a:xfrm flipV="1">
            <a:off x="5322921" y="1963872"/>
            <a:ext cx="0" cy="911946"/>
          </a:xfrm>
          <a:prstGeom prst="line">
            <a:avLst/>
          </a:prstGeom>
          <a:ln>
            <a:solidFill>
              <a:schemeClr val="tx2">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6F0D10A-1A70-4EA0-9ABC-E502EC2A5DB7}"/>
              </a:ext>
            </a:extLst>
          </p:cNvPr>
          <p:cNvSpPr txBox="1"/>
          <p:nvPr/>
        </p:nvSpPr>
        <p:spPr>
          <a:xfrm>
            <a:off x="4067699" y="1180425"/>
            <a:ext cx="2510443" cy="67403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050" dirty="0">
                <a:solidFill>
                  <a:srgbClr val="868686"/>
                </a:solidFill>
              </a:rPr>
              <a:t>Deep Learning models for extracting actionable insights such as number of cars in the scene, heatmap of a store or spare parking spots </a:t>
            </a:r>
          </a:p>
        </p:txBody>
      </p:sp>
      <p:cxnSp>
        <p:nvCxnSpPr>
          <p:cNvPr id="22" name="Straight Connector 21">
            <a:extLst>
              <a:ext uri="{FF2B5EF4-FFF2-40B4-BE49-F238E27FC236}">
                <a16:creationId xmlns:a16="http://schemas.microsoft.com/office/drawing/2014/main" id="{CCF991FD-AF4F-4A2D-B68E-056BD78EC2C8}"/>
              </a:ext>
            </a:extLst>
          </p:cNvPr>
          <p:cNvCxnSpPr>
            <a:cxnSpLocks/>
          </p:cNvCxnSpPr>
          <p:nvPr/>
        </p:nvCxnSpPr>
        <p:spPr>
          <a:xfrm>
            <a:off x="7065824" y="4569385"/>
            <a:ext cx="0" cy="869754"/>
          </a:xfrm>
          <a:prstGeom prst="line">
            <a:avLst/>
          </a:prstGeom>
          <a:ln>
            <a:solidFill>
              <a:schemeClr val="tx2">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98CF94B7-C9DD-4D86-8B17-359C95D328F9}"/>
              </a:ext>
            </a:extLst>
          </p:cNvPr>
          <p:cNvSpPr txBox="1"/>
          <p:nvPr/>
        </p:nvSpPr>
        <p:spPr>
          <a:xfrm>
            <a:off x="7216283" y="4992822"/>
            <a:ext cx="2510443" cy="96488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050" dirty="0">
                <a:solidFill>
                  <a:srgbClr val="868686"/>
                </a:solidFill>
              </a:rPr>
              <a:t>Video streams and the generated meta-data (e.g. count of cars) need to be combined and sent for further actions. If displayed on the screen, we need to encode the streams back to a playable format (e.g. h264)</a:t>
            </a:r>
          </a:p>
        </p:txBody>
      </p:sp>
      <p:cxnSp>
        <p:nvCxnSpPr>
          <p:cNvPr id="24" name="Straight Connector 23">
            <a:extLst>
              <a:ext uri="{FF2B5EF4-FFF2-40B4-BE49-F238E27FC236}">
                <a16:creationId xmlns:a16="http://schemas.microsoft.com/office/drawing/2014/main" id="{355C6D4C-E859-4D48-B0D6-966B5ADDDA0C}"/>
              </a:ext>
            </a:extLst>
          </p:cNvPr>
          <p:cNvCxnSpPr>
            <a:cxnSpLocks/>
          </p:cNvCxnSpPr>
          <p:nvPr/>
        </p:nvCxnSpPr>
        <p:spPr>
          <a:xfrm flipV="1">
            <a:off x="8474276" y="1507899"/>
            <a:ext cx="0" cy="911946"/>
          </a:xfrm>
          <a:prstGeom prst="line">
            <a:avLst/>
          </a:prstGeom>
          <a:ln>
            <a:solidFill>
              <a:schemeClr val="tx2">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32A3C7C1-96A6-4220-9BB8-7164CB18FD2C}"/>
              </a:ext>
            </a:extLst>
          </p:cNvPr>
          <p:cNvSpPr txBox="1"/>
          <p:nvPr/>
        </p:nvSpPr>
        <p:spPr>
          <a:xfrm>
            <a:off x="8546872" y="1253708"/>
            <a:ext cx="1625974" cy="81945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050" dirty="0">
                <a:solidFill>
                  <a:srgbClr val="868686"/>
                </a:solidFill>
              </a:rPr>
              <a:t>Display/store the inferred metadata to turn the generated insights into proper actions!</a:t>
            </a:r>
          </a:p>
        </p:txBody>
      </p:sp>
      <p:sp>
        <p:nvSpPr>
          <p:cNvPr id="2" name="Slide Number Placeholder 1">
            <a:extLst>
              <a:ext uri="{FF2B5EF4-FFF2-40B4-BE49-F238E27FC236}">
                <a16:creationId xmlns:a16="http://schemas.microsoft.com/office/drawing/2014/main" id="{E93F8608-A702-40EA-BBF4-3414DF0C3803}"/>
              </a:ext>
            </a:extLst>
          </p:cNvPr>
          <p:cNvSpPr>
            <a:spLocks noGrp="1"/>
          </p:cNvSpPr>
          <p:nvPr>
            <p:ph type="sldNum" sz="quarter" idx="4"/>
          </p:nvPr>
        </p:nvSpPr>
        <p:spPr/>
        <p:txBody>
          <a:bodyPr/>
          <a:lstStyle/>
          <a:p>
            <a:fld id="{D1EEACBE-03EC-4E7A-962F-F75CCA5C4C08}" type="slidenum">
              <a:rPr lang="en-US" smtClean="0"/>
              <a:pPr/>
              <a:t>11</a:t>
            </a:fld>
            <a:endParaRPr lang="en-US" dirty="0"/>
          </a:p>
        </p:txBody>
      </p:sp>
    </p:spTree>
    <p:extLst>
      <p:ext uri="{BB962C8B-B14F-4D97-AF65-F5344CB8AC3E}">
        <p14:creationId xmlns:p14="http://schemas.microsoft.com/office/powerpoint/2010/main" val="3133132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6AA987E-9AC5-4E68-88B5-D715EDC1294E}"/>
              </a:ext>
            </a:extLst>
          </p:cNvPr>
          <p:cNvSpPr/>
          <p:nvPr/>
        </p:nvSpPr>
        <p:spPr>
          <a:xfrm>
            <a:off x="4695825" y="1820487"/>
            <a:ext cx="1457325" cy="3524597"/>
          </a:xfrm>
          <a:prstGeom prst="rect">
            <a:avLst/>
          </a:prstGeom>
          <a:solidFill>
            <a:schemeClr val="tx2">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353655"/>
            <a:ext cx="9976104" cy="590931"/>
          </a:xfrm>
        </p:spPr>
        <p:txBody>
          <a:bodyPr/>
          <a:lstStyle/>
          <a:p>
            <a:r>
              <a:rPr lang="en-US" sz="2400" dirty="0"/>
              <a:t>Typical IVA pipeline</a:t>
            </a:r>
          </a:p>
        </p:txBody>
      </p:sp>
      <p:sp>
        <p:nvSpPr>
          <p:cNvPr id="15" name="TextBox 14">
            <a:extLst>
              <a:ext uri="{FF2B5EF4-FFF2-40B4-BE49-F238E27FC236}">
                <a16:creationId xmlns:a16="http://schemas.microsoft.com/office/drawing/2014/main" id="{F92758BE-26D4-4F80-8782-2FE1DD397681}"/>
              </a:ext>
            </a:extLst>
          </p:cNvPr>
          <p:cNvSpPr txBox="1"/>
          <p:nvPr/>
        </p:nvSpPr>
        <p:spPr>
          <a:xfrm>
            <a:off x="3582793" y="1253137"/>
            <a:ext cx="3798916" cy="52860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050" dirty="0">
                <a:solidFill>
                  <a:srgbClr val="C00000"/>
                </a:solidFill>
              </a:rPr>
              <a:t>The first and second parts </a:t>
            </a:r>
            <a:r>
              <a:rPr lang="en-US" sz="1050" dirty="0">
                <a:solidFill>
                  <a:srgbClr val="868686"/>
                </a:solidFill>
              </a:rPr>
              <a:t>of this course focus on utilizing and training deep learning models for video object detection and tracking purposes</a:t>
            </a:r>
          </a:p>
        </p:txBody>
      </p:sp>
      <p:sp>
        <p:nvSpPr>
          <p:cNvPr id="4" name="Slide Number Placeholder 3">
            <a:extLst>
              <a:ext uri="{FF2B5EF4-FFF2-40B4-BE49-F238E27FC236}">
                <a16:creationId xmlns:a16="http://schemas.microsoft.com/office/drawing/2014/main" id="{065E291B-2943-4BA6-B6F1-6B5B288B4FA0}"/>
              </a:ext>
            </a:extLst>
          </p:cNvPr>
          <p:cNvSpPr>
            <a:spLocks noGrp="1"/>
          </p:cNvSpPr>
          <p:nvPr>
            <p:ph type="sldNum" sz="quarter" idx="4"/>
          </p:nvPr>
        </p:nvSpPr>
        <p:spPr/>
        <p:txBody>
          <a:bodyPr/>
          <a:lstStyle/>
          <a:p>
            <a:fld id="{D1EEACBE-03EC-4E7A-962F-F75CCA5C4C08}" type="slidenum">
              <a:rPr lang="en-US" smtClean="0"/>
              <a:pPr/>
              <a:t>12</a:t>
            </a:fld>
            <a:endParaRPr lang="en-US" dirty="0"/>
          </a:p>
        </p:txBody>
      </p:sp>
      <p:pic>
        <p:nvPicPr>
          <p:cNvPr id="5" name="Picture 4">
            <a:extLst>
              <a:ext uri="{FF2B5EF4-FFF2-40B4-BE49-F238E27FC236}">
                <a16:creationId xmlns:a16="http://schemas.microsoft.com/office/drawing/2014/main" id="{A651AEB9-D7D6-4C9E-8F80-2BA432BEB77A}"/>
              </a:ext>
            </a:extLst>
          </p:cNvPr>
          <p:cNvPicPr>
            <a:picLocks noChangeAspect="1"/>
          </p:cNvPicPr>
          <p:nvPr/>
        </p:nvPicPr>
        <p:blipFill>
          <a:blip r:embed="rId3"/>
          <a:stretch>
            <a:fillRect/>
          </a:stretch>
        </p:blipFill>
        <p:spPr>
          <a:xfrm>
            <a:off x="1266242" y="1961933"/>
            <a:ext cx="8345065" cy="3105583"/>
          </a:xfrm>
          <a:prstGeom prst="rect">
            <a:avLst/>
          </a:prstGeom>
        </p:spPr>
      </p:pic>
    </p:spTree>
    <p:extLst>
      <p:ext uri="{BB962C8B-B14F-4D97-AF65-F5344CB8AC3E}">
        <p14:creationId xmlns:p14="http://schemas.microsoft.com/office/powerpoint/2010/main" val="2871388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927CF97-3B14-45EA-A58C-A1A5E95E4839}"/>
              </a:ext>
            </a:extLst>
          </p:cNvPr>
          <p:cNvSpPr/>
          <p:nvPr/>
        </p:nvSpPr>
        <p:spPr>
          <a:xfrm>
            <a:off x="1885951" y="1820487"/>
            <a:ext cx="7134224" cy="3524597"/>
          </a:xfrm>
          <a:prstGeom prst="rect">
            <a:avLst/>
          </a:prstGeom>
          <a:solidFill>
            <a:schemeClr val="tx2">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353655"/>
            <a:ext cx="9976104" cy="590931"/>
          </a:xfrm>
        </p:spPr>
        <p:txBody>
          <a:bodyPr/>
          <a:lstStyle/>
          <a:p>
            <a:r>
              <a:rPr lang="en-US" sz="2400" dirty="0"/>
              <a:t>Typical IVA pipeline</a:t>
            </a:r>
          </a:p>
        </p:txBody>
      </p:sp>
      <p:sp>
        <p:nvSpPr>
          <p:cNvPr id="15" name="TextBox 14">
            <a:extLst>
              <a:ext uri="{FF2B5EF4-FFF2-40B4-BE49-F238E27FC236}">
                <a16:creationId xmlns:a16="http://schemas.microsoft.com/office/drawing/2014/main" id="{F92758BE-26D4-4F80-8782-2FE1DD397681}"/>
              </a:ext>
            </a:extLst>
          </p:cNvPr>
          <p:cNvSpPr txBox="1"/>
          <p:nvPr/>
        </p:nvSpPr>
        <p:spPr>
          <a:xfrm>
            <a:off x="3399905" y="1325849"/>
            <a:ext cx="4314306" cy="38318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050" dirty="0">
                <a:solidFill>
                  <a:schemeClr val="bg1">
                    <a:lumMod val="75000"/>
                    <a:lumOff val="25000"/>
                  </a:schemeClr>
                </a:solidFill>
              </a:rPr>
              <a:t>In the </a:t>
            </a:r>
            <a:r>
              <a:rPr lang="en-US" sz="1050" dirty="0">
                <a:solidFill>
                  <a:srgbClr val="C00000"/>
                </a:solidFill>
              </a:rPr>
              <a:t>third section </a:t>
            </a:r>
            <a:r>
              <a:rPr lang="en-US" sz="1050" dirty="0">
                <a:solidFill>
                  <a:schemeClr val="bg1">
                    <a:lumMod val="75000"/>
                    <a:lumOff val="25000"/>
                  </a:schemeClr>
                </a:solidFill>
              </a:rPr>
              <a:t>of this course, you will learn how to create a full end-to-end pipeline using the NVIDIA DeepStream SDK</a:t>
            </a:r>
          </a:p>
        </p:txBody>
      </p:sp>
      <p:sp>
        <p:nvSpPr>
          <p:cNvPr id="4" name="Slide Number Placeholder 3">
            <a:extLst>
              <a:ext uri="{FF2B5EF4-FFF2-40B4-BE49-F238E27FC236}">
                <a16:creationId xmlns:a16="http://schemas.microsoft.com/office/drawing/2014/main" id="{0EF6A29B-45D8-4B48-8270-BB5954730E13}"/>
              </a:ext>
            </a:extLst>
          </p:cNvPr>
          <p:cNvSpPr>
            <a:spLocks noGrp="1"/>
          </p:cNvSpPr>
          <p:nvPr>
            <p:ph type="sldNum" sz="quarter" idx="4"/>
          </p:nvPr>
        </p:nvSpPr>
        <p:spPr/>
        <p:txBody>
          <a:bodyPr/>
          <a:lstStyle/>
          <a:p>
            <a:fld id="{D1EEACBE-03EC-4E7A-962F-F75CCA5C4C08}" type="slidenum">
              <a:rPr lang="en-US" smtClean="0"/>
              <a:pPr/>
              <a:t>13</a:t>
            </a:fld>
            <a:endParaRPr lang="en-US" dirty="0"/>
          </a:p>
        </p:txBody>
      </p:sp>
      <p:pic>
        <p:nvPicPr>
          <p:cNvPr id="6" name="Picture 5">
            <a:extLst>
              <a:ext uri="{FF2B5EF4-FFF2-40B4-BE49-F238E27FC236}">
                <a16:creationId xmlns:a16="http://schemas.microsoft.com/office/drawing/2014/main" id="{68E70D17-CC00-4680-90EC-2DB56CD56881}"/>
              </a:ext>
            </a:extLst>
          </p:cNvPr>
          <p:cNvPicPr>
            <a:picLocks noChangeAspect="1"/>
          </p:cNvPicPr>
          <p:nvPr/>
        </p:nvPicPr>
        <p:blipFill>
          <a:blip r:embed="rId3"/>
          <a:stretch>
            <a:fillRect/>
          </a:stretch>
        </p:blipFill>
        <p:spPr>
          <a:xfrm>
            <a:off x="1280530" y="1952408"/>
            <a:ext cx="8345065" cy="3105583"/>
          </a:xfrm>
          <a:prstGeom prst="rect">
            <a:avLst/>
          </a:prstGeom>
        </p:spPr>
      </p:pic>
    </p:spTree>
    <p:extLst>
      <p:ext uri="{BB962C8B-B14F-4D97-AF65-F5344CB8AC3E}">
        <p14:creationId xmlns:p14="http://schemas.microsoft.com/office/powerpoint/2010/main" val="4131211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7" descr="A close up of a map&#10;&#10;Description generated with high confidence">
            <a:extLst>
              <a:ext uri="{FF2B5EF4-FFF2-40B4-BE49-F238E27FC236}">
                <a16:creationId xmlns:a16="http://schemas.microsoft.com/office/drawing/2014/main" id="{C7435D46-58F3-4E12-BC5E-6E6245A1529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71720" y="1201258"/>
            <a:ext cx="9629359" cy="4319648"/>
          </a:xfrm>
          <a:prstGeom prst="rect">
            <a:avLst/>
          </a:prstGeom>
        </p:spPr>
      </p:pic>
      <p:sp>
        <p:nvSpPr>
          <p:cNvPr id="4" name="Title 2">
            <a:extLst>
              <a:ext uri="{FF2B5EF4-FFF2-40B4-BE49-F238E27FC236}">
                <a16:creationId xmlns:a16="http://schemas.microsoft.com/office/drawing/2014/main" id="{FD841B6D-7814-4E95-9512-F6A09652B813}"/>
              </a:ext>
            </a:extLst>
          </p:cNvPr>
          <p:cNvSpPr txBox="1">
            <a:spLocks/>
          </p:cNvSpPr>
          <p:nvPr/>
        </p:nvSpPr>
        <p:spPr>
          <a:xfrm>
            <a:off x="498347" y="610327"/>
            <a:ext cx="9976104" cy="590931"/>
          </a:xfrm>
          <a:prstGeom prst="rect">
            <a:avLst/>
          </a:prstGeom>
        </p:spPr>
        <p:txBody>
          <a:bodyPr/>
          <a:lstStyle>
            <a:lvl1pPr algn="ctr" rtl="0" fontAlgn="base">
              <a:lnSpc>
                <a:spcPct val="90000"/>
              </a:lnSpc>
              <a:spcBef>
                <a:spcPct val="0"/>
              </a:spcBef>
              <a:spcAft>
                <a:spcPct val="0"/>
              </a:spcAft>
              <a:defRPr sz="3600" b="1" cap="all" baseline="0">
                <a:solidFill>
                  <a:schemeClr val="bg1"/>
                </a:solidFill>
                <a:latin typeface="Trebuchet MS" panose="020B0603020202020204" pitchFamily="34" charset="0"/>
                <a:ea typeface="+mj-ea"/>
                <a:cs typeface="+mj-cs"/>
              </a:defRPr>
            </a:lvl1pPr>
            <a:lvl2pPr algn="l" rtl="0" fontAlgn="base">
              <a:spcBef>
                <a:spcPct val="0"/>
              </a:spcBef>
              <a:spcAft>
                <a:spcPct val="0"/>
              </a:spcAft>
              <a:defRPr sz="3200" b="1">
                <a:solidFill>
                  <a:srgbClr val="73B900"/>
                </a:solidFill>
                <a:latin typeface="Arial" charset="0"/>
              </a:defRPr>
            </a:lvl2pPr>
            <a:lvl3pPr algn="l" rtl="0" fontAlgn="base">
              <a:spcBef>
                <a:spcPct val="0"/>
              </a:spcBef>
              <a:spcAft>
                <a:spcPct val="0"/>
              </a:spcAft>
              <a:defRPr sz="3200" b="1">
                <a:solidFill>
                  <a:srgbClr val="73B900"/>
                </a:solidFill>
                <a:latin typeface="Arial" charset="0"/>
              </a:defRPr>
            </a:lvl3pPr>
            <a:lvl4pPr algn="l" rtl="0" fontAlgn="base">
              <a:spcBef>
                <a:spcPct val="0"/>
              </a:spcBef>
              <a:spcAft>
                <a:spcPct val="0"/>
              </a:spcAft>
              <a:defRPr sz="3200" b="1">
                <a:solidFill>
                  <a:srgbClr val="73B900"/>
                </a:solidFill>
                <a:latin typeface="Arial" charset="0"/>
              </a:defRPr>
            </a:lvl4pPr>
            <a:lvl5pPr algn="l" rtl="0" fontAlgn="base">
              <a:spcBef>
                <a:spcPct val="0"/>
              </a:spcBef>
              <a:spcAft>
                <a:spcPct val="0"/>
              </a:spcAft>
              <a:defRPr sz="3200" b="1">
                <a:solidFill>
                  <a:srgbClr val="73B900"/>
                </a:solidFill>
                <a:latin typeface="Arial" charset="0"/>
              </a:defRPr>
            </a:lvl5pPr>
            <a:lvl6pPr marL="457200" algn="l" rtl="0" eaLnBrk="1" fontAlgn="base" hangingPunct="1">
              <a:spcBef>
                <a:spcPct val="0"/>
              </a:spcBef>
              <a:spcAft>
                <a:spcPct val="0"/>
              </a:spcAft>
              <a:defRPr sz="3200" b="1">
                <a:solidFill>
                  <a:srgbClr val="73B900"/>
                </a:solidFill>
                <a:latin typeface="Arial" charset="0"/>
              </a:defRPr>
            </a:lvl6pPr>
            <a:lvl7pPr marL="914400" algn="l" rtl="0" eaLnBrk="1" fontAlgn="base" hangingPunct="1">
              <a:spcBef>
                <a:spcPct val="0"/>
              </a:spcBef>
              <a:spcAft>
                <a:spcPct val="0"/>
              </a:spcAft>
              <a:defRPr sz="3200" b="1">
                <a:solidFill>
                  <a:srgbClr val="73B900"/>
                </a:solidFill>
                <a:latin typeface="Arial" charset="0"/>
              </a:defRPr>
            </a:lvl7pPr>
            <a:lvl8pPr marL="1371600" algn="l" rtl="0" eaLnBrk="1" fontAlgn="base" hangingPunct="1">
              <a:spcBef>
                <a:spcPct val="0"/>
              </a:spcBef>
              <a:spcAft>
                <a:spcPct val="0"/>
              </a:spcAft>
              <a:defRPr sz="3200" b="1">
                <a:solidFill>
                  <a:srgbClr val="73B900"/>
                </a:solidFill>
                <a:latin typeface="Arial" charset="0"/>
              </a:defRPr>
            </a:lvl8pPr>
            <a:lvl9pPr marL="1828800" algn="l" rtl="0" eaLnBrk="1" fontAlgn="base" hangingPunct="1">
              <a:spcBef>
                <a:spcPct val="0"/>
              </a:spcBef>
              <a:spcAft>
                <a:spcPct val="0"/>
              </a:spcAft>
              <a:defRPr sz="3200" b="1">
                <a:solidFill>
                  <a:srgbClr val="73B900"/>
                </a:solidFill>
                <a:latin typeface="Arial" charset="0"/>
              </a:defRPr>
            </a:lvl9pPr>
          </a:lstStyle>
          <a:p>
            <a:pPr defTabSz="914400"/>
            <a:r>
              <a:rPr lang="en-US" sz="2400" kern="0" dirty="0"/>
              <a:t>Accelerated Elements of the IVA pipeline powered by NVIDIA</a:t>
            </a:r>
          </a:p>
        </p:txBody>
      </p:sp>
      <p:sp>
        <p:nvSpPr>
          <p:cNvPr id="3" name="Slide Number Placeholder 2">
            <a:extLst>
              <a:ext uri="{FF2B5EF4-FFF2-40B4-BE49-F238E27FC236}">
                <a16:creationId xmlns:a16="http://schemas.microsoft.com/office/drawing/2014/main" id="{70310AF2-8FC5-4F50-834F-36108D82F5CF}"/>
              </a:ext>
            </a:extLst>
          </p:cNvPr>
          <p:cNvSpPr>
            <a:spLocks noGrp="1"/>
          </p:cNvSpPr>
          <p:nvPr>
            <p:ph type="sldNum" sz="quarter" idx="4"/>
          </p:nvPr>
        </p:nvSpPr>
        <p:spPr/>
        <p:txBody>
          <a:bodyPr/>
          <a:lstStyle/>
          <a:p>
            <a:fld id="{D1EEACBE-03EC-4E7A-962F-F75CCA5C4C08}" type="slidenum">
              <a:rPr lang="en-US" smtClean="0"/>
              <a:pPr/>
              <a:t>14</a:t>
            </a:fld>
            <a:endParaRPr lang="en-US" dirty="0"/>
          </a:p>
        </p:txBody>
      </p:sp>
    </p:spTree>
    <p:extLst>
      <p:ext uri="{BB962C8B-B14F-4D97-AF65-F5344CB8AC3E}">
        <p14:creationId xmlns:p14="http://schemas.microsoft.com/office/powerpoint/2010/main" val="2996882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Shape 577"/>
          <p:cNvSpPr txBox="1">
            <a:spLocks noGrp="1"/>
          </p:cNvSpPr>
          <p:nvPr>
            <p:ph type="title" idx="4294967295"/>
          </p:nvPr>
        </p:nvSpPr>
        <p:spPr>
          <a:xfrm>
            <a:off x="643531" y="2731515"/>
            <a:ext cx="9292561" cy="600162"/>
          </a:xfrm>
          <a:prstGeom prst="rect">
            <a:avLst/>
          </a:prstGeom>
          <a:noFill/>
          <a:ln>
            <a:noFill/>
          </a:ln>
        </p:spPr>
        <p:txBody>
          <a:bodyPr lIns="91425" tIns="45700" rIns="91425" bIns="45700" anchor="b" anchorCtr="0">
            <a:noAutofit/>
          </a:bodyPr>
          <a:lstStyle/>
          <a:p>
            <a:pPr marL="0" marR="0" lvl="0" indent="0" algn="ctr" rtl="0">
              <a:lnSpc>
                <a:spcPct val="90000"/>
              </a:lnSpc>
              <a:spcBef>
                <a:spcPts val="0"/>
              </a:spcBef>
              <a:spcAft>
                <a:spcPts val="0"/>
              </a:spcAft>
              <a:buClr>
                <a:schemeClr val="lt1"/>
              </a:buClr>
              <a:buSzPct val="25000"/>
              <a:buFont typeface="Trebuchet MS"/>
              <a:buNone/>
            </a:pPr>
            <a:r>
              <a:rPr lang="en-US" dirty="0">
                <a:solidFill>
                  <a:schemeClr val="lt1"/>
                </a:solidFill>
              </a:rPr>
              <a:t>NVIDIA Endeavor Parking Lot</a:t>
            </a:r>
            <a:br>
              <a:rPr lang="en-US" dirty="0">
                <a:solidFill>
                  <a:schemeClr val="lt1"/>
                </a:solidFill>
              </a:rPr>
            </a:br>
            <a:r>
              <a:rPr lang="en-US" dirty="0">
                <a:solidFill>
                  <a:schemeClr val="tx2">
                    <a:lumMod val="50000"/>
                  </a:schemeClr>
                </a:solidFill>
              </a:rPr>
              <a:t> Case-study</a:t>
            </a:r>
            <a:endParaRPr lang="en-US" sz="3600" b="1" i="0" u="none" strike="noStrike" cap="none" dirty="0">
              <a:solidFill>
                <a:schemeClr val="tx2">
                  <a:lumMod val="50000"/>
                </a:schemeClr>
              </a:solidFill>
              <a:latin typeface="Trebuchet MS"/>
              <a:ea typeface="Trebuchet MS"/>
              <a:cs typeface="Trebuchet MS"/>
              <a:sym typeface="Trebuchet MS"/>
            </a:endParaRPr>
          </a:p>
        </p:txBody>
      </p:sp>
    </p:spTree>
    <p:extLst>
      <p:ext uri="{BB962C8B-B14F-4D97-AF65-F5344CB8AC3E}">
        <p14:creationId xmlns:p14="http://schemas.microsoft.com/office/powerpoint/2010/main" val="1296642265"/>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Dataset and application</a:t>
            </a:r>
          </a:p>
        </p:txBody>
      </p:sp>
      <p:sp>
        <p:nvSpPr>
          <p:cNvPr id="3" name="Text Placeholder 2"/>
          <p:cNvSpPr>
            <a:spLocks noGrp="1"/>
          </p:cNvSpPr>
          <p:nvPr>
            <p:ph type="body" sz="quarter" idx="10"/>
          </p:nvPr>
        </p:nvSpPr>
        <p:spPr/>
        <p:txBody>
          <a:bodyPr/>
          <a:lstStyle/>
          <a:p>
            <a:r>
              <a:rPr lang="nb-NO" sz="1800" b="1" dirty="0"/>
              <a:t>NVIDIA Endeavor Parking Dataset</a:t>
            </a:r>
          </a:p>
          <a:p>
            <a:endParaRPr lang="en-US" dirty="0"/>
          </a:p>
        </p:txBody>
      </p:sp>
      <p:sp>
        <p:nvSpPr>
          <p:cNvPr id="4" name="Content Placeholder 3"/>
          <p:cNvSpPr>
            <a:spLocks noGrp="1"/>
          </p:cNvSpPr>
          <p:nvPr>
            <p:ph idx="1"/>
          </p:nvPr>
        </p:nvSpPr>
        <p:spPr>
          <a:xfrm>
            <a:off x="516749" y="2103035"/>
            <a:ext cx="6307999" cy="3718925"/>
          </a:xfrm>
        </p:spPr>
        <p:txBody>
          <a:bodyPr/>
          <a:lstStyle/>
          <a:p>
            <a:pPr marL="342900" indent="-342900">
              <a:buFont typeface="Arial" panose="020B0604020202020204" pitchFamily="34" charset="0"/>
              <a:buChar char="•"/>
            </a:pPr>
            <a:r>
              <a:rPr lang="en-US" sz="1600" dirty="0">
                <a:solidFill>
                  <a:schemeClr val="bg1">
                    <a:lumMod val="75000"/>
                    <a:lumOff val="25000"/>
                  </a:schemeClr>
                </a:solidFill>
                <a:latin typeface="Arial" panose="020B0604020202020204" pitchFamily="34" charset="0"/>
                <a:cs typeface="Arial" panose="020B0604020202020204" pitchFamily="34" charset="0"/>
              </a:rPr>
              <a:t>In this course, we use 360-degree fish-eye camera feeds mounted on the ceiling of NVIDIA headquarter in order to </a:t>
            </a:r>
            <a:r>
              <a:rPr lang="en-US" sz="1600" b="1" dirty="0">
                <a:solidFill>
                  <a:srgbClr val="4E7A00"/>
                </a:solidFill>
                <a:latin typeface="Arial" panose="020B0604020202020204" pitchFamily="34" charset="0"/>
                <a:cs typeface="Arial" panose="020B0604020202020204" pitchFamily="34" charset="0"/>
              </a:rPr>
              <a:t>detect and track traffic flow</a:t>
            </a:r>
            <a:r>
              <a:rPr lang="en-US" sz="1600" dirty="0">
                <a:solidFill>
                  <a:schemeClr val="bg1">
                    <a:lumMod val="75000"/>
                    <a:lumOff val="25000"/>
                  </a:schemeClr>
                </a:solidFill>
                <a:latin typeface="Arial" panose="020B0604020202020204" pitchFamily="34" charset="0"/>
                <a:cs typeface="Arial" panose="020B0604020202020204" pitchFamily="34" charset="0"/>
              </a:rPr>
              <a:t> at the entrances and exits of the parking lot.</a:t>
            </a:r>
          </a:p>
          <a:p>
            <a:pPr marL="342900" indent="-342900">
              <a:buFont typeface="Arial" panose="020B0604020202020204" pitchFamily="34" charset="0"/>
              <a:buChar char="•"/>
            </a:pPr>
            <a:r>
              <a:rPr lang="en-US" sz="1600" dirty="0">
                <a:solidFill>
                  <a:schemeClr val="bg1">
                    <a:lumMod val="75000"/>
                    <a:lumOff val="25000"/>
                  </a:schemeClr>
                </a:solidFill>
                <a:latin typeface="Arial" panose="020B0604020202020204" pitchFamily="34" charset="0"/>
                <a:cs typeface="Arial" panose="020B0604020202020204" pitchFamily="34" charset="0"/>
              </a:rPr>
              <a:t>The video files are recorded using omnidirectional cameras. These raw video streams are not useful for our video processing task, since all the straight lines are curved, and the video files are required to be unwarped.</a:t>
            </a:r>
          </a:p>
        </p:txBody>
      </p:sp>
      <p:pic>
        <p:nvPicPr>
          <p:cNvPr id="6" name="Picture 5">
            <a:extLst>
              <a:ext uri="{FF2B5EF4-FFF2-40B4-BE49-F238E27FC236}">
                <a16:creationId xmlns:a16="http://schemas.microsoft.com/office/drawing/2014/main" id="{0E954CEB-5B08-4527-B360-C4EFCD0B5604}"/>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7645128" y="2103035"/>
            <a:ext cx="2092910" cy="2212917"/>
          </a:xfrm>
          <a:prstGeom prst="rect">
            <a:avLst/>
          </a:prstGeom>
        </p:spPr>
      </p:pic>
      <p:sp>
        <p:nvSpPr>
          <p:cNvPr id="7" name="Slide Number Placeholder 6">
            <a:extLst>
              <a:ext uri="{FF2B5EF4-FFF2-40B4-BE49-F238E27FC236}">
                <a16:creationId xmlns:a16="http://schemas.microsoft.com/office/drawing/2014/main" id="{FEFA7B0A-8E4B-4E79-AB4D-790B7071BE82}"/>
              </a:ext>
            </a:extLst>
          </p:cNvPr>
          <p:cNvSpPr>
            <a:spLocks noGrp="1"/>
          </p:cNvSpPr>
          <p:nvPr>
            <p:ph type="sldNum" sz="quarter" idx="4"/>
          </p:nvPr>
        </p:nvSpPr>
        <p:spPr/>
        <p:txBody>
          <a:bodyPr/>
          <a:lstStyle/>
          <a:p>
            <a:fld id="{D1EEACBE-03EC-4E7A-962F-F75CCA5C4C08}" type="slidenum">
              <a:rPr lang="en-US" smtClean="0"/>
              <a:pPr/>
              <a:t>16</a:t>
            </a:fld>
            <a:endParaRPr lang="en-US" dirty="0"/>
          </a:p>
        </p:txBody>
      </p:sp>
    </p:spTree>
    <p:extLst>
      <p:ext uri="{BB962C8B-B14F-4D97-AF65-F5344CB8AC3E}">
        <p14:creationId xmlns:p14="http://schemas.microsoft.com/office/powerpoint/2010/main" val="851770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Dataset and application</a:t>
            </a:r>
          </a:p>
        </p:txBody>
      </p:sp>
      <p:sp>
        <p:nvSpPr>
          <p:cNvPr id="3" name="Text Placeholder 2"/>
          <p:cNvSpPr>
            <a:spLocks noGrp="1"/>
          </p:cNvSpPr>
          <p:nvPr>
            <p:ph type="body" sz="quarter" idx="10"/>
          </p:nvPr>
        </p:nvSpPr>
        <p:spPr/>
        <p:txBody>
          <a:bodyPr/>
          <a:lstStyle/>
          <a:p>
            <a:r>
              <a:rPr lang="nb-NO" sz="1800" b="1" dirty="0"/>
              <a:t>NVIDIA Endeavor Parking Dataset</a:t>
            </a:r>
          </a:p>
          <a:p>
            <a:endParaRPr lang="en-US" dirty="0"/>
          </a:p>
        </p:txBody>
      </p:sp>
      <p:sp>
        <p:nvSpPr>
          <p:cNvPr id="4" name="Content Placeholder 3"/>
          <p:cNvSpPr>
            <a:spLocks noGrp="1"/>
          </p:cNvSpPr>
          <p:nvPr>
            <p:ph idx="1"/>
          </p:nvPr>
        </p:nvSpPr>
        <p:spPr>
          <a:xfrm>
            <a:off x="516749" y="2103035"/>
            <a:ext cx="9749469" cy="3718925"/>
          </a:xfrm>
        </p:spPr>
        <p:txBody>
          <a:bodyPr/>
          <a:lstStyle/>
          <a:p>
            <a:pPr marL="342900" indent="-342900">
              <a:buFont typeface="Arial" panose="020B0604020202020204" pitchFamily="34" charset="0"/>
              <a:buChar char="•"/>
            </a:pPr>
            <a:r>
              <a:rPr lang="en-US" sz="1600" dirty="0">
                <a:solidFill>
                  <a:schemeClr val="bg1">
                    <a:lumMod val="75000"/>
                    <a:lumOff val="25000"/>
                  </a:schemeClr>
                </a:solidFill>
                <a:latin typeface="Arial" panose="020B0604020202020204" pitchFamily="34" charset="0"/>
                <a:cs typeface="Arial" panose="020B0604020202020204" pitchFamily="34" charset="0"/>
              </a:rPr>
              <a:t>Within the first two sections of this course, we work on the unwarped video streams (already preprocessed). In section 3, we learn how to unwarp the 360 video streams using the </a:t>
            </a:r>
            <a:r>
              <a:rPr lang="en-US" sz="1600" dirty="0">
                <a:solidFill>
                  <a:srgbClr val="4E7A00"/>
                </a:solidFill>
                <a:latin typeface="Arial" panose="020B0604020202020204" pitchFamily="34" charset="0"/>
                <a:cs typeface="Arial" panose="020B0604020202020204" pitchFamily="34" charset="0"/>
              </a:rPr>
              <a:t>DeepStream SDK </a:t>
            </a:r>
            <a:r>
              <a:rPr lang="en-US" sz="1600" dirty="0">
                <a:solidFill>
                  <a:schemeClr val="bg1">
                    <a:lumMod val="75000"/>
                    <a:lumOff val="25000"/>
                  </a:schemeClr>
                </a:solidFill>
                <a:latin typeface="Arial" panose="020B0604020202020204" pitchFamily="34" charset="0"/>
                <a:cs typeface="Arial" panose="020B0604020202020204" pitchFamily="34" charset="0"/>
              </a:rPr>
              <a:t>to build an end-to-end IVA pipeline.</a:t>
            </a:r>
          </a:p>
        </p:txBody>
      </p:sp>
      <p:pic>
        <p:nvPicPr>
          <p:cNvPr id="7" name="Picture 6">
            <a:extLst>
              <a:ext uri="{FF2B5EF4-FFF2-40B4-BE49-F238E27FC236}">
                <a16:creationId xmlns:a16="http://schemas.microsoft.com/office/drawing/2014/main" id="{646D2B50-3D95-499F-ADDC-3CC583FB3432}"/>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544444" y="2784750"/>
            <a:ext cx="7883912" cy="2641658"/>
          </a:xfrm>
          <a:prstGeom prst="rect">
            <a:avLst/>
          </a:prstGeom>
        </p:spPr>
      </p:pic>
      <p:sp>
        <p:nvSpPr>
          <p:cNvPr id="6" name="Slide Number Placeholder 5">
            <a:extLst>
              <a:ext uri="{FF2B5EF4-FFF2-40B4-BE49-F238E27FC236}">
                <a16:creationId xmlns:a16="http://schemas.microsoft.com/office/drawing/2014/main" id="{3AB1870D-8293-49B3-9116-E219231734E4}"/>
              </a:ext>
            </a:extLst>
          </p:cNvPr>
          <p:cNvSpPr>
            <a:spLocks noGrp="1"/>
          </p:cNvSpPr>
          <p:nvPr>
            <p:ph type="sldNum" sz="quarter" idx="4"/>
          </p:nvPr>
        </p:nvSpPr>
        <p:spPr/>
        <p:txBody>
          <a:bodyPr/>
          <a:lstStyle/>
          <a:p>
            <a:fld id="{D1EEACBE-03EC-4E7A-962F-F75CCA5C4C08}" type="slidenum">
              <a:rPr lang="en-US" smtClean="0"/>
              <a:pPr/>
              <a:t>17</a:t>
            </a:fld>
            <a:endParaRPr lang="en-US" dirty="0"/>
          </a:p>
        </p:txBody>
      </p:sp>
    </p:spTree>
    <p:extLst>
      <p:ext uri="{BB962C8B-B14F-4D97-AF65-F5344CB8AC3E}">
        <p14:creationId xmlns:p14="http://schemas.microsoft.com/office/powerpoint/2010/main" val="4238222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4A1092D-275E-42CC-BE85-CCAAF236CD91}"/>
              </a:ext>
            </a:extLst>
          </p:cNvPr>
          <p:cNvSpPr/>
          <p:nvPr/>
        </p:nvSpPr>
        <p:spPr>
          <a:xfrm>
            <a:off x="1097280" y="1901228"/>
            <a:ext cx="5486400" cy="3046988"/>
          </a:xfrm>
          <a:prstGeom prst="rect">
            <a:avLst/>
          </a:prstGeom>
        </p:spPr>
        <p:txBody>
          <a:bodyPr>
            <a:spAutoFit/>
          </a:bodyPr>
          <a:lstStyle/>
          <a:p>
            <a:pPr marL="342900" indent="-342900">
              <a:buFont typeface="Arial" panose="020B0604020202020204" pitchFamily="34" charset="0"/>
              <a:buChar char="•"/>
            </a:pPr>
            <a:r>
              <a:rPr lang="en-US" sz="1600" dirty="0">
                <a:solidFill>
                  <a:schemeClr val="bg1">
                    <a:lumMod val="75000"/>
                    <a:lumOff val="25000"/>
                  </a:schemeClr>
                </a:solidFill>
              </a:rPr>
              <a:t>Due to environmental conditions like parking-lot illumination, occlusion of the cars and camera positioning on the ceiling, even the unwarped video streams are difficult to process.</a:t>
            </a:r>
          </a:p>
          <a:p>
            <a:pPr marL="342900" indent="-342900">
              <a:buFont typeface="Arial" panose="020B0604020202020204" pitchFamily="34" charset="0"/>
              <a:buChar char="•"/>
            </a:pPr>
            <a:endParaRPr lang="en-US" sz="1600" dirty="0">
              <a:solidFill>
                <a:schemeClr val="bg1">
                  <a:lumMod val="75000"/>
                  <a:lumOff val="25000"/>
                </a:schemeClr>
              </a:solidFill>
            </a:endParaRPr>
          </a:p>
          <a:p>
            <a:pPr marL="342900" indent="-342900">
              <a:buFont typeface="Arial" panose="020B0604020202020204" pitchFamily="34" charset="0"/>
              <a:buChar char="•"/>
            </a:pPr>
            <a:r>
              <a:rPr lang="en-US" sz="1600" dirty="0">
                <a:solidFill>
                  <a:schemeClr val="bg1">
                    <a:lumMod val="75000"/>
                    <a:lumOff val="25000"/>
                  </a:schemeClr>
                </a:solidFill>
              </a:rPr>
              <a:t>In this course, we will learn how to choose a deep learning model, and apply “</a:t>
            </a:r>
            <a:r>
              <a:rPr lang="en-US" sz="1600" dirty="0">
                <a:solidFill>
                  <a:srgbClr val="4E7A00"/>
                </a:solidFill>
              </a:rPr>
              <a:t>Transfer Learning” </a:t>
            </a:r>
            <a:r>
              <a:rPr lang="en-US" sz="1600" dirty="0">
                <a:solidFill>
                  <a:schemeClr val="bg1">
                    <a:lumMod val="75000"/>
                    <a:lumOff val="25000"/>
                  </a:schemeClr>
                </a:solidFill>
              </a:rPr>
              <a:t>to improve the quality of inference.</a:t>
            </a:r>
          </a:p>
          <a:p>
            <a:pPr marL="342900" indent="-342900">
              <a:buFont typeface="Arial" panose="020B0604020202020204" pitchFamily="34" charset="0"/>
              <a:buChar char="•"/>
            </a:pPr>
            <a:endParaRPr lang="en-US" sz="1600" dirty="0">
              <a:solidFill>
                <a:schemeClr val="bg1">
                  <a:lumMod val="75000"/>
                  <a:lumOff val="25000"/>
                </a:schemeClr>
              </a:solidFill>
            </a:endParaRPr>
          </a:p>
          <a:p>
            <a:pPr marL="342900" indent="-342900">
              <a:buFont typeface="Arial" panose="020B0604020202020204" pitchFamily="34" charset="0"/>
              <a:buChar char="•"/>
            </a:pPr>
            <a:r>
              <a:rPr lang="en-US" sz="1600" dirty="0">
                <a:solidFill>
                  <a:srgbClr val="4E7A00"/>
                </a:solidFill>
              </a:rPr>
              <a:t>Throughout this course, we create an application to track and tag cars at entrances and exits of the parking garage.</a:t>
            </a:r>
          </a:p>
        </p:txBody>
      </p:sp>
      <p:pic>
        <p:nvPicPr>
          <p:cNvPr id="6" name="Picture 5">
            <a:extLst>
              <a:ext uri="{FF2B5EF4-FFF2-40B4-BE49-F238E27FC236}">
                <a16:creationId xmlns:a16="http://schemas.microsoft.com/office/drawing/2014/main" id="{200FCDD1-F2CE-408D-8FE2-A1AC21D55BD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901568" y="2013756"/>
            <a:ext cx="3426495" cy="2686431"/>
          </a:xfrm>
          <a:prstGeom prst="rect">
            <a:avLst/>
          </a:prstGeom>
        </p:spPr>
      </p:pic>
      <p:sp>
        <p:nvSpPr>
          <p:cNvPr id="13" name="Title 1">
            <a:extLst>
              <a:ext uri="{FF2B5EF4-FFF2-40B4-BE49-F238E27FC236}">
                <a16:creationId xmlns:a16="http://schemas.microsoft.com/office/drawing/2014/main" id="{20A0B7A5-2DE4-44E1-AEAD-08F065E2A0B2}"/>
              </a:ext>
            </a:extLst>
          </p:cNvPr>
          <p:cNvSpPr>
            <a:spLocks noGrp="1"/>
          </p:cNvSpPr>
          <p:nvPr>
            <p:ph type="title"/>
          </p:nvPr>
        </p:nvSpPr>
        <p:spPr>
          <a:xfrm>
            <a:off x="498348" y="661226"/>
            <a:ext cx="9976104" cy="590931"/>
          </a:xfrm>
        </p:spPr>
        <p:txBody>
          <a:bodyPr/>
          <a:lstStyle/>
          <a:p>
            <a:r>
              <a:rPr lang="en-US" sz="2400" dirty="0"/>
              <a:t>Dataset and application</a:t>
            </a:r>
          </a:p>
        </p:txBody>
      </p:sp>
      <p:sp>
        <p:nvSpPr>
          <p:cNvPr id="14" name="Text Placeholder 2">
            <a:extLst>
              <a:ext uri="{FF2B5EF4-FFF2-40B4-BE49-F238E27FC236}">
                <a16:creationId xmlns:a16="http://schemas.microsoft.com/office/drawing/2014/main" id="{C3441F7A-E39F-4D57-AF30-F4EFCA5B6FD4}"/>
              </a:ext>
            </a:extLst>
          </p:cNvPr>
          <p:cNvSpPr>
            <a:spLocks noGrp="1"/>
          </p:cNvSpPr>
          <p:nvPr>
            <p:ph type="body" sz="quarter" idx="10"/>
          </p:nvPr>
        </p:nvSpPr>
        <p:spPr>
          <a:xfrm>
            <a:off x="498348" y="1183333"/>
            <a:ext cx="9976104" cy="525463"/>
          </a:xfrm>
        </p:spPr>
        <p:txBody>
          <a:bodyPr/>
          <a:lstStyle/>
          <a:p>
            <a:r>
              <a:rPr lang="nb-NO" sz="1800" b="1" dirty="0"/>
              <a:t>NVIDIA Endeavor Parking Dataset</a:t>
            </a:r>
          </a:p>
          <a:p>
            <a:endParaRPr lang="en-US" dirty="0"/>
          </a:p>
        </p:txBody>
      </p:sp>
      <p:sp>
        <p:nvSpPr>
          <p:cNvPr id="2" name="Slide Number Placeholder 1">
            <a:extLst>
              <a:ext uri="{FF2B5EF4-FFF2-40B4-BE49-F238E27FC236}">
                <a16:creationId xmlns:a16="http://schemas.microsoft.com/office/drawing/2014/main" id="{642D9FF1-ABF8-4691-81F9-6D65EEEC5A8B}"/>
              </a:ext>
            </a:extLst>
          </p:cNvPr>
          <p:cNvSpPr>
            <a:spLocks noGrp="1"/>
          </p:cNvSpPr>
          <p:nvPr>
            <p:ph type="sldNum" sz="quarter" idx="11"/>
          </p:nvPr>
        </p:nvSpPr>
        <p:spPr/>
        <p:txBody>
          <a:bodyPr/>
          <a:lstStyle/>
          <a:p>
            <a:fld id="{D1EEACBE-03EC-4E7A-962F-F75CCA5C4C08}" type="slidenum">
              <a:rPr lang="en-US" smtClean="0"/>
              <a:t>18</a:t>
            </a:fld>
            <a:endParaRPr lang="en-US"/>
          </a:p>
        </p:txBody>
      </p:sp>
    </p:spTree>
    <p:extLst>
      <p:ext uri="{BB962C8B-B14F-4D97-AF65-F5344CB8AC3E}">
        <p14:creationId xmlns:p14="http://schemas.microsoft.com/office/powerpoint/2010/main" val="2318350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A57F1E7-53F0-4495-8F73-AB09F4D22D7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486400" y="2147915"/>
            <a:ext cx="4815840" cy="2462098"/>
          </a:xfrm>
          <a:prstGeom prst="rect">
            <a:avLst/>
          </a:prstGeom>
        </p:spPr>
      </p:pic>
      <p:sp>
        <p:nvSpPr>
          <p:cNvPr id="10" name="Rectangle 9">
            <a:extLst>
              <a:ext uri="{FF2B5EF4-FFF2-40B4-BE49-F238E27FC236}">
                <a16:creationId xmlns:a16="http://schemas.microsoft.com/office/drawing/2014/main" id="{59468BA6-75A7-476D-B685-5B07DD7BDD29}"/>
              </a:ext>
            </a:extLst>
          </p:cNvPr>
          <p:cNvSpPr/>
          <p:nvPr/>
        </p:nvSpPr>
        <p:spPr>
          <a:xfrm>
            <a:off x="598100" y="2086302"/>
            <a:ext cx="4755296" cy="2308324"/>
          </a:xfrm>
          <a:prstGeom prst="rect">
            <a:avLst/>
          </a:prstGeom>
        </p:spPr>
        <p:txBody>
          <a:bodyPr wrap="square">
            <a:spAutoFit/>
          </a:bodyPr>
          <a:lstStyle/>
          <a:p>
            <a:r>
              <a:rPr lang="en-US" sz="1600" dirty="0">
                <a:solidFill>
                  <a:schemeClr val="bg1">
                    <a:lumMod val="75000"/>
                    <a:lumOff val="25000"/>
                  </a:schemeClr>
                </a:solidFill>
              </a:rPr>
              <a:t>In addition to video feeds, we need labels to evaluate the inference results (compare the actual objects to those detected by our deep learning models), and also to expand the ground truth data for training purposes(discussed in section two). </a:t>
            </a:r>
          </a:p>
          <a:p>
            <a:endParaRPr lang="en-US" sz="1600" dirty="0">
              <a:solidFill>
                <a:schemeClr val="bg1">
                  <a:lumMod val="75000"/>
                  <a:lumOff val="25000"/>
                </a:schemeClr>
              </a:solidFill>
            </a:endParaRPr>
          </a:p>
          <a:p>
            <a:r>
              <a:rPr lang="en-US" sz="1600" dirty="0">
                <a:solidFill>
                  <a:schemeClr val="bg1">
                    <a:lumMod val="75000"/>
                    <a:lumOff val="25000"/>
                  </a:schemeClr>
                </a:solidFill>
              </a:rPr>
              <a:t>There are several proprietary and open source image mark-up tools. All videos used in this course are annotated using </a:t>
            </a:r>
            <a:r>
              <a:rPr lang="en-US" sz="1600" dirty="0">
                <a:solidFill>
                  <a:srgbClr val="4E7A00"/>
                </a:solidFill>
              </a:rPr>
              <a:t>Vatic</a:t>
            </a:r>
            <a:r>
              <a:rPr lang="en-US" sz="1600" dirty="0">
                <a:solidFill>
                  <a:schemeClr val="bg1">
                    <a:lumMod val="75000"/>
                    <a:lumOff val="25000"/>
                  </a:schemeClr>
                </a:solidFill>
              </a:rPr>
              <a:t>.</a:t>
            </a:r>
          </a:p>
        </p:txBody>
      </p:sp>
      <p:sp>
        <p:nvSpPr>
          <p:cNvPr id="13" name="Title 1">
            <a:extLst>
              <a:ext uri="{FF2B5EF4-FFF2-40B4-BE49-F238E27FC236}">
                <a16:creationId xmlns:a16="http://schemas.microsoft.com/office/drawing/2014/main" id="{45B6B85D-8A3B-4281-8EBE-F3FA52644A8C}"/>
              </a:ext>
            </a:extLst>
          </p:cNvPr>
          <p:cNvSpPr>
            <a:spLocks noGrp="1"/>
          </p:cNvSpPr>
          <p:nvPr>
            <p:ph type="title"/>
          </p:nvPr>
        </p:nvSpPr>
        <p:spPr>
          <a:xfrm>
            <a:off x="498348" y="661226"/>
            <a:ext cx="9976104" cy="590931"/>
          </a:xfrm>
        </p:spPr>
        <p:txBody>
          <a:bodyPr/>
          <a:lstStyle/>
          <a:p>
            <a:r>
              <a:rPr lang="en-US" sz="2400" dirty="0"/>
              <a:t>Dataset and application</a:t>
            </a:r>
          </a:p>
        </p:txBody>
      </p:sp>
      <p:sp>
        <p:nvSpPr>
          <p:cNvPr id="14" name="Text Placeholder 2">
            <a:extLst>
              <a:ext uri="{FF2B5EF4-FFF2-40B4-BE49-F238E27FC236}">
                <a16:creationId xmlns:a16="http://schemas.microsoft.com/office/drawing/2014/main" id="{E3D6B887-F723-4D9E-B9BE-DDB44B7C1E20}"/>
              </a:ext>
            </a:extLst>
          </p:cNvPr>
          <p:cNvSpPr>
            <a:spLocks noGrp="1"/>
          </p:cNvSpPr>
          <p:nvPr>
            <p:ph type="body" sz="quarter" idx="10"/>
          </p:nvPr>
        </p:nvSpPr>
        <p:spPr>
          <a:xfrm>
            <a:off x="498348" y="1183333"/>
            <a:ext cx="9976104" cy="525463"/>
          </a:xfrm>
        </p:spPr>
        <p:txBody>
          <a:bodyPr/>
          <a:lstStyle/>
          <a:p>
            <a:r>
              <a:rPr lang="nb-NO" sz="1800" b="1" dirty="0"/>
              <a:t>Data Annotation</a:t>
            </a:r>
          </a:p>
          <a:p>
            <a:endParaRPr lang="en-US" dirty="0"/>
          </a:p>
        </p:txBody>
      </p:sp>
      <p:sp>
        <p:nvSpPr>
          <p:cNvPr id="2" name="Slide Number Placeholder 1">
            <a:extLst>
              <a:ext uri="{FF2B5EF4-FFF2-40B4-BE49-F238E27FC236}">
                <a16:creationId xmlns:a16="http://schemas.microsoft.com/office/drawing/2014/main" id="{24D42E86-6A00-471C-B6FA-9A4918126751}"/>
              </a:ext>
            </a:extLst>
          </p:cNvPr>
          <p:cNvSpPr>
            <a:spLocks noGrp="1"/>
          </p:cNvSpPr>
          <p:nvPr>
            <p:ph type="sldNum" sz="quarter" idx="4"/>
          </p:nvPr>
        </p:nvSpPr>
        <p:spPr/>
        <p:txBody>
          <a:bodyPr/>
          <a:lstStyle/>
          <a:p>
            <a:fld id="{D1EEACBE-03EC-4E7A-962F-F75CCA5C4C08}" type="slidenum">
              <a:rPr lang="en-US" smtClean="0"/>
              <a:pPr/>
              <a:t>19</a:t>
            </a:fld>
            <a:endParaRPr lang="en-US" dirty="0"/>
          </a:p>
        </p:txBody>
      </p:sp>
    </p:spTree>
    <p:extLst>
      <p:ext uri="{BB962C8B-B14F-4D97-AF65-F5344CB8AC3E}">
        <p14:creationId xmlns:p14="http://schemas.microsoft.com/office/powerpoint/2010/main" val="649351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Shape 570"/>
          <p:cNvSpPr/>
          <p:nvPr/>
        </p:nvSpPr>
        <p:spPr>
          <a:xfrm>
            <a:off x="0" y="12526"/>
            <a:ext cx="4388885" cy="6172199"/>
          </a:xfrm>
          <a:prstGeom prst="rect">
            <a:avLst/>
          </a:prstGeom>
          <a:solidFill>
            <a:schemeClr val="lt2"/>
          </a:solidFill>
          <a:ln>
            <a:noFill/>
          </a:ln>
        </p:spPr>
        <p:txBody>
          <a:bodyPr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571" name="Shape 571"/>
          <p:cNvSpPr txBox="1"/>
          <p:nvPr/>
        </p:nvSpPr>
        <p:spPr>
          <a:xfrm>
            <a:off x="0" y="2790633"/>
            <a:ext cx="4388885" cy="590931"/>
          </a:xfrm>
          <a:prstGeom prst="rect">
            <a:avLst/>
          </a:prstGeom>
          <a:noFill/>
          <a:ln>
            <a:noFill/>
          </a:ln>
        </p:spPr>
        <p:txBody>
          <a:bodyPr lIns="91425" tIns="45700" rIns="91425" bIns="45700" anchor="ctr" anchorCtr="0">
            <a:noAutofit/>
          </a:bodyPr>
          <a:lstStyle/>
          <a:p>
            <a:pPr marL="0" marR="0" lvl="0" indent="0" algn="ctr" defTabSz="914400" rtl="0" eaLnBrk="1" fontAlgn="auto" latinLnBrk="0" hangingPunct="1">
              <a:lnSpc>
                <a:spcPct val="90000"/>
              </a:lnSpc>
              <a:spcBef>
                <a:spcPts val="0"/>
              </a:spcBef>
              <a:spcAft>
                <a:spcPts val="0"/>
              </a:spcAft>
              <a:buClr>
                <a:srgbClr val="000000"/>
              </a:buClr>
              <a:buSzPct val="25000"/>
              <a:buFont typeface="Arial"/>
              <a:buNone/>
              <a:tabLst/>
              <a:defRPr/>
            </a:pPr>
            <a:r>
              <a:rPr kumimoji="0" lang="en-US" sz="3600" b="1" i="0" u="none" strike="noStrike" kern="0" cap="none" spc="0" normalizeH="0" baseline="0" noProof="0" dirty="0">
                <a:ln>
                  <a:noFill/>
                </a:ln>
                <a:effectLst/>
                <a:uLnTx/>
                <a:uFillTx/>
                <a:latin typeface="Arial"/>
                <a:ea typeface="Arial"/>
                <a:cs typeface="Arial"/>
                <a:sym typeface="Arial"/>
              </a:rPr>
              <a:t>AGENDA</a:t>
            </a:r>
          </a:p>
        </p:txBody>
      </p:sp>
      <p:sp>
        <p:nvSpPr>
          <p:cNvPr id="572" name="Shape 572"/>
          <p:cNvSpPr txBox="1"/>
          <p:nvPr/>
        </p:nvSpPr>
        <p:spPr>
          <a:xfrm>
            <a:off x="4896464" y="870112"/>
            <a:ext cx="5751870" cy="4431983"/>
          </a:xfrm>
          <a:prstGeom prst="rect">
            <a:avLst/>
          </a:prstGeom>
          <a:noFill/>
          <a:ln>
            <a:noFill/>
          </a:ln>
        </p:spPr>
        <p:txBody>
          <a:bodyPr lIns="91425" tIns="45700" rIns="91425" bIns="45700" anchor="ctr" anchorCtr="0">
            <a:noAutofit/>
          </a:bodyPr>
          <a:lstStyle/>
          <a:p>
            <a:pPr marL="285750" indent="-285750">
              <a:buFont typeface="Arial" panose="020B0604020202020204" pitchFamily="34" charset="0"/>
              <a:buChar char="•"/>
            </a:pPr>
            <a:r>
              <a:rPr lang="en-US" sz="1600" dirty="0">
                <a:solidFill>
                  <a:schemeClr val="bg1">
                    <a:lumMod val="75000"/>
                    <a:lumOff val="25000"/>
                  </a:schemeClr>
                </a:solidFill>
              </a:rPr>
              <a:t>Course Perspective</a:t>
            </a:r>
          </a:p>
          <a:p>
            <a:pPr marL="285750" indent="-285750">
              <a:buFont typeface="Arial" panose="020B0604020202020204" pitchFamily="34" charset="0"/>
              <a:buChar char="•"/>
            </a:pPr>
            <a:endParaRPr lang="en-US" sz="1600" dirty="0">
              <a:solidFill>
                <a:schemeClr val="bg1">
                  <a:lumMod val="75000"/>
                  <a:lumOff val="25000"/>
                </a:schemeClr>
              </a:solidFill>
            </a:endParaRPr>
          </a:p>
          <a:p>
            <a:pPr marL="285750" indent="-285750">
              <a:buFont typeface="Arial" panose="020B0604020202020204" pitchFamily="34" charset="0"/>
              <a:buChar char="•"/>
            </a:pPr>
            <a:r>
              <a:rPr lang="en-US" sz="1600" dirty="0">
                <a:solidFill>
                  <a:schemeClr val="bg1">
                    <a:lumMod val="75000"/>
                    <a:lumOff val="25000"/>
                  </a:schemeClr>
                </a:solidFill>
              </a:rPr>
              <a:t>Introduction to Intelligent Video Analytics </a:t>
            </a:r>
          </a:p>
          <a:p>
            <a:pPr lvl="0" defTabSz="914400" fontAlgn="auto">
              <a:lnSpc>
                <a:spcPct val="90000"/>
              </a:lnSpc>
              <a:spcBef>
                <a:spcPts val="0"/>
              </a:spcBef>
              <a:spcAft>
                <a:spcPts val="0"/>
              </a:spcAft>
              <a:buClr>
                <a:srgbClr val="000000"/>
              </a:buClr>
              <a:buSzPct val="100000"/>
              <a:defRPr/>
            </a:pPr>
            <a:endParaRPr lang="en-US" sz="1600" kern="0" dirty="0">
              <a:solidFill>
                <a:schemeClr val="bg1">
                  <a:lumMod val="75000"/>
                  <a:lumOff val="25000"/>
                </a:schemeClr>
              </a:solidFill>
              <a:latin typeface="Arial"/>
              <a:ea typeface="Arial"/>
              <a:cs typeface="Arial"/>
              <a:sym typeface="Arial"/>
            </a:endParaRPr>
          </a:p>
          <a:p>
            <a:pPr marL="342900" lvl="0" indent="-342900" defTabSz="914400" fontAlgn="auto">
              <a:lnSpc>
                <a:spcPct val="90000"/>
              </a:lnSpc>
              <a:spcBef>
                <a:spcPts val="0"/>
              </a:spcBef>
              <a:spcAft>
                <a:spcPts val="0"/>
              </a:spcAft>
              <a:buClr>
                <a:srgbClr val="000000"/>
              </a:buClr>
              <a:buSzPct val="100000"/>
              <a:buFont typeface="Arial"/>
              <a:buChar char="•"/>
              <a:defRPr/>
            </a:pPr>
            <a:r>
              <a:rPr lang="en-US" sz="1600" dirty="0">
                <a:solidFill>
                  <a:schemeClr val="bg1">
                    <a:lumMod val="75000"/>
                    <a:lumOff val="25000"/>
                  </a:schemeClr>
                </a:solidFill>
              </a:rPr>
              <a:t>NVIDIA Endeavor Parking-Lot Case Study</a:t>
            </a:r>
          </a:p>
          <a:p>
            <a:pPr marL="342900" lvl="0" indent="-342900" defTabSz="914400" fontAlgn="auto">
              <a:lnSpc>
                <a:spcPct val="90000"/>
              </a:lnSpc>
              <a:spcBef>
                <a:spcPts val="0"/>
              </a:spcBef>
              <a:spcAft>
                <a:spcPts val="0"/>
              </a:spcAft>
              <a:buClr>
                <a:srgbClr val="000000"/>
              </a:buClr>
              <a:buSzPct val="100000"/>
              <a:buFont typeface="Arial"/>
              <a:buChar char="•"/>
              <a:defRPr/>
            </a:pPr>
            <a:endParaRPr lang="en-US" sz="1600" dirty="0">
              <a:solidFill>
                <a:schemeClr val="bg1">
                  <a:lumMod val="75000"/>
                  <a:lumOff val="25000"/>
                </a:schemeClr>
              </a:solidFill>
            </a:endParaRPr>
          </a:p>
          <a:p>
            <a:pPr marL="342900" lvl="0" indent="-342900" defTabSz="914400" fontAlgn="auto">
              <a:lnSpc>
                <a:spcPct val="90000"/>
              </a:lnSpc>
              <a:spcBef>
                <a:spcPts val="0"/>
              </a:spcBef>
              <a:spcAft>
                <a:spcPts val="0"/>
              </a:spcAft>
              <a:buClr>
                <a:srgbClr val="000000"/>
              </a:buClr>
              <a:buSzPct val="100000"/>
              <a:buFont typeface="Arial"/>
              <a:buChar char="•"/>
              <a:defRPr/>
            </a:pPr>
            <a:r>
              <a:rPr lang="en-US" sz="1600" dirty="0">
                <a:solidFill>
                  <a:schemeClr val="bg1">
                    <a:lumMod val="75000"/>
                    <a:lumOff val="25000"/>
                  </a:schemeClr>
                </a:solidFill>
              </a:rPr>
              <a:t>TensorFlow Framework</a:t>
            </a:r>
          </a:p>
          <a:p>
            <a:pPr marL="342900" lvl="0" indent="-342900" defTabSz="914400" fontAlgn="auto">
              <a:lnSpc>
                <a:spcPct val="90000"/>
              </a:lnSpc>
              <a:spcBef>
                <a:spcPts val="0"/>
              </a:spcBef>
              <a:spcAft>
                <a:spcPts val="0"/>
              </a:spcAft>
              <a:buClr>
                <a:srgbClr val="000000"/>
              </a:buClr>
              <a:buSzPct val="100000"/>
              <a:buFont typeface="Arial"/>
              <a:buChar char="•"/>
              <a:defRPr/>
            </a:pPr>
            <a:endParaRPr lang="en-US" sz="1600" kern="0" dirty="0">
              <a:solidFill>
                <a:schemeClr val="bg1">
                  <a:lumMod val="75000"/>
                  <a:lumOff val="25000"/>
                </a:schemeClr>
              </a:solidFill>
              <a:latin typeface="Arial"/>
              <a:ea typeface="Arial"/>
              <a:cs typeface="Arial"/>
              <a:sym typeface="Arial"/>
            </a:endParaRPr>
          </a:p>
          <a:p>
            <a:pPr marL="342900" lvl="0" indent="-342900" defTabSz="914400" fontAlgn="auto">
              <a:lnSpc>
                <a:spcPct val="90000"/>
              </a:lnSpc>
              <a:spcBef>
                <a:spcPts val="0"/>
              </a:spcBef>
              <a:spcAft>
                <a:spcPts val="0"/>
              </a:spcAft>
              <a:buClr>
                <a:srgbClr val="000000"/>
              </a:buClr>
              <a:buSzPct val="100000"/>
              <a:buFont typeface="Arial"/>
              <a:buChar char="•"/>
              <a:defRPr/>
            </a:pPr>
            <a:r>
              <a:rPr lang="en-US" sz="1600" dirty="0">
                <a:solidFill>
                  <a:schemeClr val="bg1">
                    <a:lumMod val="75000"/>
                    <a:lumOff val="25000"/>
                  </a:schemeClr>
                </a:solidFill>
              </a:rPr>
              <a:t>Inference – Frame By Frame Detection</a:t>
            </a:r>
          </a:p>
          <a:p>
            <a:pPr marL="342900" lvl="0" indent="-342900" defTabSz="914400" fontAlgn="auto">
              <a:lnSpc>
                <a:spcPct val="90000"/>
              </a:lnSpc>
              <a:spcBef>
                <a:spcPts val="0"/>
              </a:spcBef>
              <a:spcAft>
                <a:spcPts val="0"/>
              </a:spcAft>
              <a:buClr>
                <a:srgbClr val="000000"/>
              </a:buClr>
              <a:buSzPct val="100000"/>
              <a:buFont typeface="Arial"/>
              <a:buChar char="•"/>
              <a:defRPr/>
            </a:pPr>
            <a:endParaRPr lang="en-US" sz="1600" dirty="0">
              <a:solidFill>
                <a:schemeClr val="bg1">
                  <a:lumMod val="75000"/>
                  <a:lumOff val="25000"/>
                </a:schemeClr>
              </a:solidFill>
            </a:endParaRPr>
          </a:p>
          <a:p>
            <a:pPr marL="342900" lvl="0" indent="-342900" defTabSz="914400" fontAlgn="auto">
              <a:lnSpc>
                <a:spcPct val="90000"/>
              </a:lnSpc>
              <a:spcBef>
                <a:spcPts val="0"/>
              </a:spcBef>
              <a:spcAft>
                <a:spcPts val="0"/>
              </a:spcAft>
              <a:buClr>
                <a:srgbClr val="000000"/>
              </a:buClr>
              <a:buSzPct val="100000"/>
              <a:buFont typeface="Arial"/>
              <a:buChar char="•"/>
              <a:defRPr/>
            </a:pPr>
            <a:r>
              <a:rPr lang="en-US" sz="1600" dirty="0">
                <a:solidFill>
                  <a:schemeClr val="bg1">
                    <a:lumMod val="75000"/>
                    <a:lumOff val="25000"/>
                  </a:schemeClr>
                </a:solidFill>
              </a:rPr>
              <a:t>Performance Analysis</a:t>
            </a:r>
          </a:p>
          <a:p>
            <a:pPr marL="342900" lvl="0" indent="-342900" defTabSz="914400" fontAlgn="auto">
              <a:lnSpc>
                <a:spcPct val="90000"/>
              </a:lnSpc>
              <a:spcBef>
                <a:spcPts val="0"/>
              </a:spcBef>
              <a:spcAft>
                <a:spcPts val="0"/>
              </a:spcAft>
              <a:buClr>
                <a:srgbClr val="000000"/>
              </a:buClr>
              <a:buSzPct val="100000"/>
              <a:buFont typeface="Arial"/>
              <a:buChar char="•"/>
              <a:defRPr/>
            </a:pPr>
            <a:endParaRPr lang="en-US" sz="1600" kern="0" dirty="0">
              <a:solidFill>
                <a:schemeClr val="bg1">
                  <a:lumMod val="75000"/>
                  <a:lumOff val="25000"/>
                </a:schemeClr>
              </a:solidFill>
              <a:latin typeface="Arial"/>
              <a:ea typeface="Arial"/>
              <a:cs typeface="Arial"/>
              <a:sym typeface="Arial"/>
            </a:endParaRPr>
          </a:p>
          <a:p>
            <a:pPr marL="342900" lvl="0" indent="-342900" defTabSz="914400" fontAlgn="auto">
              <a:lnSpc>
                <a:spcPct val="90000"/>
              </a:lnSpc>
              <a:spcBef>
                <a:spcPts val="0"/>
              </a:spcBef>
              <a:spcAft>
                <a:spcPts val="0"/>
              </a:spcAft>
              <a:buClr>
                <a:srgbClr val="000000"/>
              </a:buClr>
              <a:buSzPct val="100000"/>
              <a:buFont typeface="Arial"/>
              <a:buChar char="•"/>
              <a:defRPr/>
            </a:pPr>
            <a:r>
              <a:rPr lang="en-US" sz="1600" kern="0" dirty="0">
                <a:solidFill>
                  <a:schemeClr val="bg1">
                    <a:lumMod val="75000"/>
                    <a:lumOff val="25000"/>
                  </a:schemeClr>
                </a:solidFill>
                <a:latin typeface="Arial"/>
                <a:ea typeface="Arial"/>
                <a:cs typeface="Arial"/>
                <a:sym typeface="Arial"/>
              </a:rPr>
              <a:t>Data Preprocessing For Training</a:t>
            </a:r>
          </a:p>
          <a:p>
            <a:pPr marL="342900" marR="0" lvl="0" indent="-342900" algn="l" defTabSz="914400" rtl="0" eaLnBrk="1" fontAlgn="auto" latinLnBrk="0" hangingPunct="1">
              <a:lnSpc>
                <a:spcPct val="90000"/>
              </a:lnSpc>
              <a:spcBef>
                <a:spcPts val="0"/>
              </a:spcBef>
              <a:spcAft>
                <a:spcPts val="0"/>
              </a:spcAft>
              <a:buClr>
                <a:srgbClr val="000000"/>
              </a:buClr>
              <a:buSzPct val="100000"/>
              <a:buFont typeface="Arial"/>
              <a:buChar char="•"/>
              <a:tabLst/>
              <a:defRPr/>
            </a:pPr>
            <a:endParaRPr kumimoji="0" lang="en-US" sz="1600" b="0" i="0" u="none" strike="noStrike" kern="0" cap="none" spc="0" normalizeH="0" baseline="0" noProof="0" dirty="0">
              <a:ln>
                <a:noFill/>
              </a:ln>
              <a:solidFill>
                <a:schemeClr val="bg1">
                  <a:lumMod val="75000"/>
                  <a:lumOff val="25000"/>
                </a:schemeClr>
              </a:solidFill>
              <a:effectLst/>
              <a:uLnTx/>
              <a:uFillTx/>
              <a:latin typeface="Arial"/>
              <a:ea typeface="Arial"/>
              <a:cs typeface="Arial"/>
              <a:sym typeface="Arial"/>
            </a:endParaRPr>
          </a:p>
          <a:p>
            <a:pPr marL="342900" marR="0" lvl="0" indent="-342900" algn="l" defTabSz="914400" rtl="0" eaLnBrk="1" fontAlgn="auto" latinLnBrk="0" hangingPunct="1">
              <a:lnSpc>
                <a:spcPct val="90000"/>
              </a:lnSpc>
              <a:spcBef>
                <a:spcPts val="0"/>
              </a:spcBef>
              <a:spcAft>
                <a:spcPts val="0"/>
              </a:spcAft>
              <a:buClr>
                <a:srgbClr val="000000"/>
              </a:buClr>
              <a:buSzPct val="100000"/>
              <a:buFont typeface="Arial"/>
              <a:buChar char="•"/>
              <a:tabLst/>
              <a:defRPr/>
            </a:pPr>
            <a:endParaRPr kumimoji="0" lang="en-US" sz="1600" b="0" i="0" u="none" strike="noStrike" kern="0" cap="none" spc="0" normalizeH="0" baseline="0" noProof="0" dirty="0">
              <a:ln>
                <a:noFill/>
              </a:ln>
              <a:solidFill>
                <a:schemeClr val="bg1">
                  <a:lumMod val="75000"/>
                  <a:lumOff val="25000"/>
                </a:schemeClr>
              </a:solidFill>
              <a:effectLst/>
              <a:uLnTx/>
              <a:uFillTx/>
              <a:latin typeface="Arial"/>
              <a:ea typeface="Arial"/>
              <a:cs typeface="Arial"/>
              <a:sym typeface="Arial"/>
            </a:endParaRPr>
          </a:p>
        </p:txBody>
      </p:sp>
      <p:sp>
        <p:nvSpPr>
          <p:cNvPr id="2" name="Slide Number Placeholder 1">
            <a:extLst>
              <a:ext uri="{FF2B5EF4-FFF2-40B4-BE49-F238E27FC236}">
                <a16:creationId xmlns:a16="http://schemas.microsoft.com/office/drawing/2014/main" id="{C6168112-F555-4CE2-8B16-1ABE6E73209F}"/>
              </a:ext>
            </a:extLst>
          </p:cNvPr>
          <p:cNvSpPr>
            <a:spLocks noGrp="1"/>
          </p:cNvSpPr>
          <p:nvPr>
            <p:ph type="sldNum" sz="quarter" idx="4"/>
          </p:nvPr>
        </p:nvSpPr>
        <p:spPr/>
        <p:txBody>
          <a:bodyPr/>
          <a:lstStyle/>
          <a:p>
            <a:fld id="{D1EEACBE-03EC-4E7A-962F-F75CCA5C4C08}" type="slidenum">
              <a:rPr lang="en-US" smtClean="0"/>
              <a:pPr/>
              <a:t>2</a:t>
            </a:fld>
            <a:endParaRPr lang="en-US" dirty="0"/>
          </a:p>
        </p:txBody>
      </p:sp>
    </p:spTree>
    <p:extLst>
      <p:ext uri="{BB962C8B-B14F-4D97-AF65-F5344CB8AC3E}">
        <p14:creationId xmlns:p14="http://schemas.microsoft.com/office/powerpoint/2010/main" val="2649203447"/>
      </p:ext>
    </p:extLst>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5">
            <a:extLst>
              <a:ext uri="{FF2B5EF4-FFF2-40B4-BE49-F238E27FC236}">
                <a16:creationId xmlns:a16="http://schemas.microsoft.com/office/drawing/2014/main" id="{764B8E58-3A4D-4EBE-A53D-3291F69B681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auto">
          <a:xfrm>
            <a:off x="2765502" y="1754616"/>
            <a:ext cx="5020675" cy="4066748"/>
          </a:xfrm>
          <a:prstGeom prst="rect">
            <a:avLst/>
          </a:prstGeom>
          <a:noFill/>
          <a:ln w="9525">
            <a:noFill/>
            <a:miter lim="800000"/>
            <a:headEnd/>
            <a:tailEnd/>
          </a:ln>
        </p:spPr>
      </p:pic>
      <p:sp>
        <p:nvSpPr>
          <p:cNvPr id="9" name="Title 1">
            <a:extLst>
              <a:ext uri="{FF2B5EF4-FFF2-40B4-BE49-F238E27FC236}">
                <a16:creationId xmlns:a16="http://schemas.microsoft.com/office/drawing/2014/main" id="{C23B6537-38C5-48D9-A09F-5F77EA394D7D}"/>
              </a:ext>
            </a:extLst>
          </p:cNvPr>
          <p:cNvSpPr>
            <a:spLocks noGrp="1"/>
          </p:cNvSpPr>
          <p:nvPr>
            <p:ph type="title"/>
          </p:nvPr>
        </p:nvSpPr>
        <p:spPr>
          <a:xfrm>
            <a:off x="498348" y="661226"/>
            <a:ext cx="9976104" cy="590931"/>
          </a:xfrm>
        </p:spPr>
        <p:txBody>
          <a:bodyPr/>
          <a:lstStyle/>
          <a:p>
            <a:r>
              <a:rPr lang="en-US" sz="2400" dirty="0"/>
              <a:t>Dataset and application</a:t>
            </a:r>
          </a:p>
        </p:txBody>
      </p:sp>
      <p:sp>
        <p:nvSpPr>
          <p:cNvPr id="10" name="Text Placeholder 2">
            <a:extLst>
              <a:ext uri="{FF2B5EF4-FFF2-40B4-BE49-F238E27FC236}">
                <a16:creationId xmlns:a16="http://schemas.microsoft.com/office/drawing/2014/main" id="{FAAA33C1-AFD7-4DEF-9C36-65423CFDEE4E}"/>
              </a:ext>
            </a:extLst>
          </p:cNvPr>
          <p:cNvSpPr>
            <a:spLocks noGrp="1"/>
          </p:cNvSpPr>
          <p:nvPr>
            <p:ph type="body" sz="quarter" idx="10"/>
          </p:nvPr>
        </p:nvSpPr>
        <p:spPr>
          <a:xfrm>
            <a:off x="498348" y="1183333"/>
            <a:ext cx="9976104" cy="525463"/>
          </a:xfrm>
        </p:spPr>
        <p:txBody>
          <a:bodyPr/>
          <a:lstStyle/>
          <a:p>
            <a:r>
              <a:rPr lang="nb-NO" sz="1800" b="1" dirty="0"/>
              <a:t>Data Annotation Sample</a:t>
            </a:r>
          </a:p>
          <a:p>
            <a:endParaRPr lang="en-US" dirty="0"/>
          </a:p>
        </p:txBody>
      </p:sp>
      <p:sp>
        <p:nvSpPr>
          <p:cNvPr id="2" name="Slide Number Placeholder 1">
            <a:extLst>
              <a:ext uri="{FF2B5EF4-FFF2-40B4-BE49-F238E27FC236}">
                <a16:creationId xmlns:a16="http://schemas.microsoft.com/office/drawing/2014/main" id="{712A111F-A491-45B1-9364-AA62E0D56A37}"/>
              </a:ext>
            </a:extLst>
          </p:cNvPr>
          <p:cNvSpPr>
            <a:spLocks noGrp="1"/>
          </p:cNvSpPr>
          <p:nvPr>
            <p:ph type="sldNum" sz="quarter" idx="4"/>
          </p:nvPr>
        </p:nvSpPr>
        <p:spPr/>
        <p:txBody>
          <a:bodyPr/>
          <a:lstStyle/>
          <a:p>
            <a:fld id="{D1EEACBE-03EC-4E7A-962F-F75CCA5C4C08}" type="slidenum">
              <a:rPr lang="en-US" smtClean="0"/>
              <a:pPr/>
              <a:t>20</a:t>
            </a:fld>
            <a:endParaRPr lang="en-US" dirty="0"/>
          </a:p>
        </p:txBody>
      </p:sp>
    </p:spTree>
    <p:extLst>
      <p:ext uri="{BB962C8B-B14F-4D97-AF65-F5344CB8AC3E}">
        <p14:creationId xmlns:p14="http://schemas.microsoft.com/office/powerpoint/2010/main" val="424980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TensorFlow</a:t>
            </a:r>
          </a:p>
        </p:txBody>
      </p:sp>
    </p:spTree>
    <p:extLst>
      <p:ext uri="{BB962C8B-B14F-4D97-AF65-F5344CB8AC3E}">
        <p14:creationId xmlns:p14="http://schemas.microsoft.com/office/powerpoint/2010/main" val="2288286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err="1"/>
              <a:t>TensorFLOW</a:t>
            </a:r>
            <a:r>
              <a:rPr lang="en-US" sz="2400" dirty="0"/>
              <a:t>, a brief review</a:t>
            </a:r>
          </a:p>
        </p:txBody>
      </p:sp>
      <p:sp>
        <p:nvSpPr>
          <p:cNvPr id="3" name="Text Placeholder 2"/>
          <p:cNvSpPr>
            <a:spLocks noGrp="1"/>
          </p:cNvSpPr>
          <p:nvPr>
            <p:ph type="body" sz="quarter" idx="10"/>
          </p:nvPr>
        </p:nvSpPr>
        <p:spPr/>
        <p:txBody>
          <a:bodyPr/>
          <a:lstStyle/>
          <a:p>
            <a:r>
              <a:rPr lang="en-US" sz="1800" dirty="0"/>
              <a:t>Created by Google, tensorflow.org</a:t>
            </a:r>
          </a:p>
        </p:txBody>
      </p:sp>
      <p:sp>
        <p:nvSpPr>
          <p:cNvPr id="4" name="Content Placeholder 3"/>
          <p:cNvSpPr>
            <a:spLocks noGrp="1"/>
          </p:cNvSpPr>
          <p:nvPr>
            <p:ph idx="1"/>
          </p:nvPr>
        </p:nvSpPr>
        <p:spPr>
          <a:xfrm>
            <a:off x="516750" y="2103035"/>
            <a:ext cx="7047832" cy="3718925"/>
          </a:xfrm>
        </p:spPr>
        <p:txBody>
          <a:bodyPr/>
          <a:lstStyle/>
          <a:p>
            <a:r>
              <a:rPr lang="en-US" sz="1400" dirty="0">
                <a:latin typeface="Arial" panose="020B0604020202020204" pitchFamily="34" charset="0"/>
                <a:cs typeface="Arial" panose="020B0604020202020204" pitchFamily="34" charset="0"/>
              </a:rPr>
              <a:t>Throughout this course, we use TensorFlow for inference, training and some visualization. Our choice of deep learning framework is based on the following properties of TensorFlow:</a:t>
            </a:r>
          </a:p>
          <a:p>
            <a:pPr marL="342900" indent="-342900">
              <a:buFont typeface="Arial" panose="020B0604020202020204" pitchFamily="34" charset="0"/>
              <a:buChar char="•"/>
            </a:pPr>
            <a:r>
              <a:rPr lang="en-US" sz="1400" b="1" dirty="0">
                <a:latin typeface="Arial" panose="020B0604020202020204" pitchFamily="34" charset="0"/>
                <a:cs typeface="Arial" panose="020B0604020202020204" pitchFamily="34" charset="0"/>
              </a:rPr>
              <a:t>Generic:</a:t>
            </a:r>
            <a:r>
              <a:rPr lang="en-US" sz="1400" dirty="0">
                <a:latin typeface="Arial" panose="020B0604020202020204" pitchFamily="34" charset="0"/>
                <a:cs typeface="Arial" panose="020B0604020202020204" pitchFamily="34" charset="0"/>
              </a:rPr>
              <a:t> express computation as a data flow graph.  </a:t>
            </a:r>
          </a:p>
          <a:p>
            <a:pPr marL="342900" indent="-342900">
              <a:buFont typeface="Arial" panose="020B0604020202020204" pitchFamily="34" charset="0"/>
              <a:buChar char="•"/>
            </a:pPr>
            <a:r>
              <a:rPr lang="en-US" sz="1400" b="1" dirty="0">
                <a:latin typeface="Arial" panose="020B0604020202020204" pitchFamily="34" charset="0"/>
                <a:cs typeface="Arial" panose="020B0604020202020204" pitchFamily="34" charset="0"/>
              </a:rPr>
              <a:t>Flexible:</a:t>
            </a:r>
            <a:r>
              <a:rPr lang="en-US" sz="1400" dirty="0">
                <a:latin typeface="Arial" panose="020B0604020202020204" pitchFamily="34" charset="0"/>
                <a:cs typeface="Arial" panose="020B0604020202020204" pitchFamily="34" charset="0"/>
              </a:rPr>
              <a:t> very few limitations; if you can express computation as data flow graph then it can be computed in TF.</a:t>
            </a:r>
          </a:p>
          <a:p>
            <a:pPr marL="342900" indent="-342900">
              <a:buFont typeface="Arial" panose="020B0604020202020204" pitchFamily="34" charset="0"/>
              <a:buChar char="•"/>
            </a:pPr>
            <a:r>
              <a:rPr lang="en-US" sz="1400" b="1" dirty="0">
                <a:latin typeface="Arial" panose="020B0604020202020204" pitchFamily="34" charset="0"/>
                <a:cs typeface="Arial" panose="020B0604020202020204" pitchFamily="34" charset="0"/>
              </a:rPr>
              <a:t>Portability:</a:t>
            </a:r>
            <a:r>
              <a:rPr lang="en-US" sz="1400" dirty="0">
                <a:latin typeface="Arial" panose="020B0604020202020204" pitchFamily="34" charset="0"/>
                <a:cs typeface="Arial" panose="020B0604020202020204" pitchFamily="34" charset="0"/>
              </a:rPr>
              <a:t> CPUs and GPUs, workstation, server, mobile.</a:t>
            </a:r>
          </a:p>
          <a:p>
            <a:pPr marL="342900" indent="-342900">
              <a:buFont typeface="Arial" panose="020B0604020202020204" pitchFamily="34" charset="0"/>
              <a:buChar char="•"/>
            </a:pPr>
            <a:r>
              <a:rPr lang="en-US" sz="1400" b="1" dirty="0">
                <a:latin typeface="Arial" panose="020B0604020202020204" pitchFamily="34" charset="0"/>
                <a:cs typeface="Arial" panose="020B0604020202020204" pitchFamily="34" charset="0"/>
              </a:rPr>
              <a:t>Language options:</a:t>
            </a:r>
            <a:r>
              <a:rPr lang="en-US" sz="1400" dirty="0">
                <a:latin typeface="Arial" panose="020B0604020202020204" pitchFamily="34" charset="0"/>
                <a:cs typeface="Arial" panose="020B0604020202020204" pitchFamily="34" charset="0"/>
              </a:rPr>
              <a:t> Python and C++</a:t>
            </a:r>
          </a:p>
          <a:p>
            <a:pPr marL="342900" indent="-342900">
              <a:buFont typeface="Arial" panose="020B0604020202020204" pitchFamily="34" charset="0"/>
              <a:buChar char="•"/>
            </a:pPr>
            <a:r>
              <a:rPr lang="en-US" sz="1400" b="1" dirty="0">
                <a:latin typeface="Arial" panose="020B0604020202020204" pitchFamily="34" charset="0"/>
                <a:cs typeface="Arial" panose="020B0604020202020204" pitchFamily="34" charset="0"/>
              </a:rPr>
              <a:t>Performance: </a:t>
            </a:r>
            <a:r>
              <a:rPr lang="en-US" sz="1400" dirty="0">
                <a:latin typeface="Arial" panose="020B0604020202020204" pitchFamily="34" charset="0"/>
                <a:cs typeface="Arial" panose="020B0604020202020204" pitchFamily="34" charset="0"/>
              </a:rPr>
              <a:t>Tuned for performance on CPUs and GPUs.  Assign tasks to different hardware devices.  Uses CUDNN</a:t>
            </a:r>
          </a:p>
          <a:p>
            <a:endParaRPr lang="en-US" sz="1400" dirty="0">
              <a:latin typeface="Arial" panose="020B0604020202020204" pitchFamily="34" charset="0"/>
              <a:cs typeface="Arial" panose="020B0604020202020204" pitchFamily="34" charset="0"/>
            </a:endParaRPr>
          </a:p>
        </p:txBody>
      </p:sp>
      <p:sp>
        <p:nvSpPr>
          <p:cNvPr id="6" name="TextBox 5"/>
          <p:cNvSpPr txBox="1"/>
          <p:nvPr/>
        </p:nvSpPr>
        <p:spPr>
          <a:xfrm>
            <a:off x="2836606" y="5804520"/>
            <a:ext cx="5712331" cy="2308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000" dirty="0" err="1">
                <a:solidFill>
                  <a:schemeClr val="bg1"/>
                </a:solidFill>
                <a:latin typeface="Arial" panose="020B0604020202020204" pitchFamily="34" charset="0"/>
                <a:cs typeface="Arial" panose="020B0604020202020204" pitchFamily="34" charset="0"/>
              </a:rPr>
              <a:t>TensorFlow</a:t>
            </a:r>
            <a:r>
              <a:rPr lang="en-US" sz="1000" dirty="0">
                <a:solidFill>
                  <a:schemeClr val="bg1"/>
                </a:solidFill>
                <a:latin typeface="Arial" panose="020B0604020202020204" pitchFamily="34" charset="0"/>
                <a:cs typeface="Arial" panose="020B0604020202020204" pitchFamily="34" charset="0"/>
              </a:rPr>
              <a:t>, the </a:t>
            </a:r>
            <a:r>
              <a:rPr lang="en-US" sz="1000" dirty="0" err="1">
                <a:solidFill>
                  <a:schemeClr val="bg1"/>
                </a:solidFill>
                <a:latin typeface="Arial" panose="020B0604020202020204" pitchFamily="34" charset="0"/>
                <a:cs typeface="Arial" panose="020B0604020202020204" pitchFamily="34" charset="0"/>
              </a:rPr>
              <a:t>TensorFlow</a:t>
            </a:r>
            <a:r>
              <a:rPr lang="en-US" sz="1000" dirty="0">
                <a:solidFill>
                  <a:schemeClr val="bg1"/>
                </a:solidFill>
                <a:latin typeface="Arial" panose="020B0604020202020204" pitchFamily="34" charset="0"/>
                <a:cs typeface="Arial" panose="020B0604020202020204" pitchFamily="34" charset="0"/>
              </a:rPr>
              <a:t> logo and any related marks are trademarks of Google Inc.</a:t>
            </a:r>
          </a:p>
        </p:txBody>
      </p:sp>
      <p:pic>
        <p:nvPicPr>
          <p:cNvPr id="7170" name="Picture 2" descr="Image result for tensorflow graph">
            <a:extLst>
              <a:ext uri="{FF2B5EF4-FFF2-40B4-BE49-F238E27FC236}">
                <a16:creationId xmlns:a16="http://schemas.microsoft.com/office/drawing/2014/main" id="{1230EB99-B117-4950-9BE5-47ED3F8BABF3}"/>
              </a:ext>
            </a:extLst>
          </p:cNvPr>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7830588" y="2103035"/>
            <a:ext cx="2643863" cy="2143125"/>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a:extLst>
              <a:ext uri="{FF2B5EF4-FFF2-40B4-BE49-F238E27FC236}">
                <a16:creationId xmlns:a16="http://schemas.microsoft.com/office/drawing/2014/main" id="{5BD9EEA8-0B6C-4833-B1FC-5CCE19888418}"/>
              </a:ext>
            </a:extLst>
          </p:cNvPr>
          <p:cNvSpPr>
            <a:spLocks noGrp="1"/>
          </p:cNvSpPr>
          <p:nvPr>
            <p:ph type="sldNum" sz="quarter" idx="4"/>
          </p:nvPr>
        </p:nvSpPr>
        <p:spPr/>
        <p:txBody>
          <a:bodyPr/>
          <a:lstStyle/>
          <a:p>
            <a:fld id="{D1EEACBE-03EC-4E7A-962F-F75CCA5C4C08}" type="slidenum">
              <a:rPr lang="en-US" smtClean="0"/>
              <a:pPr/>
              <a:t>22</a:t>
            </a:fld>
            <a:endParaRPr lang="en-US" dirty="0"/>
          </a:p>
        </p:txBody>
      </p:sp>
    </p:spTree>
    <p:extLst>
      <p:ext uri="{BB962C8B-B14F-4D97-AF65-F5344CB8AC3E}">
        <p14:creationId xmlns:p14="http://schemas.microsoft.com/office/powerpoint/2010/main" val="1032337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516750" y="1662545"/>
            <a:ext cx="9948672" cy="4159415"/>
          </a:xfrm>
        </p:spPr>
        <p:txBody>
          <a:bodyPr/>
          <a:lstStyle/>
          <a:p>
            <a:pPr marL="342900" indent="-342900">
              <a:buFont typeface="Arial" panose="020B0604020202020204" pitchFamily="34" charset="0"/>
              <a:buChar char="•"/>
            </a:pPr>
            <a:r>
              <a:rPr lang="en-US" sz="1600" dirty="0">
                <a:latin typeface="Arial" panose="020B0604020202020204" pitchFamily="34" charset="0"/>
                <a:cs typeface="Arial" panose="020B0604020202020204" pitchFamily="34" charset="0"/>
              </a:rPr>
              <a:t>Construct a graph: this happens before any real computation happens.  Specify your neural network as a graph with the following elements:</a:t>
            </a:r>
          </a:p>
          <a:p>
            <a:pPr marL="914400" lvl="1" indent="-342900">
              <a:buFont typeface="Arial" panose="020B0604020202020204" pitchFamily="34" charset="0"/>
              <a:buChar char="•"/>
            </a:pPr>
            <a:r>
              <a:rPr lang="en-US" sz="1600" dirty="0">
                <a:solidFill>
                  <a:srgbClr val="4E7A00"/>
                </a:solidFill>
                <a:latin typeface="Courier New" panose="02070309020205020404" pitchFamily="49" charset="0"/>
                <a:cs typeface="Courier New" panose="02070309020205020404" pitchFamily="49" charset="0"/>
              </a:rPr>
              <a:t>Variables</a:t>
            </a:r>
            <a:r>
              <a:rPr lang="en-US" sz="1600" dirty="0">
                <a:latin typeface="Arial" panose="020B0604020202020204" pitchFamily="34" charset="0"/>
                <a:cs typeface="Arial" panose="020B0604020202020204" pitchFamily="34" charset="0"/>
              </a:rPr>
              <a:t>: characteristics of the graph that can change over time, i.e., learned weights.</a:t>
            </a:r>
          </a:p>
          <a:p>
            <a:pPr marL="914400" lvl="1" indent="-342900">
              <a:buFont typeface="Arial" panose="020B0604020202020204" pitchFamily="34" charset="0"/>
              <a:buChar char="•"/>
            </a:pPr>
            <a:r>
              <a:rPr lang="en-US" sz="1600" dirty="0">
                <a:solidFill>
                  <a:srgbClr val="4E7A00"/>
                </a:solidFill>
                <a:latin typeface="Courier New" panose="02070309020205020404" pitchFamily="49" charset="0"/>
                <a:cs typeface="Courier New" panose="02070309020205020404" pitchFamily="49" charset="0"/>
              </a:rPr>
              <a:t>Operations</a:t>
            </a:r>
            <a:r>
              <a:rPr lang="en-US" sz="1600" dirty="0">
                <a:latin typeface="Arial" panose="020B0604020202020204" pitchFamily="34" charset="0"/>
                <a:cs typeface="Arial" panose="020B0604020202020204" pitchFamily="34" charset="0"/>
              </a:rPr>
              <a:t>—computations that combine the variables and the data, e.g., convolution, activation, matrix multiply, etc.</a:t>
            </a:r>
          </a:p>
          <a:p>
            <a:pPr marL="342900" indent="-342900">
              <a:buFont typeface="Arial" panose="020B0604020202020204" pitchFamily="34" charset="0"/>
              <a:buChar char="•"/>
            </a:pPr>
            <a:r>
              <a:rPr lang="en-US" sz="1600" dirty="0">
                <a:latin typeface="Arial" panose="020B0604020202020204" pitchFamily="34" charset="0"/>
                <a:cs typeface="Arial" panose="020B0604020202020204" pitchFamily="34" charset="0"/>
              </a:rPr>
              <a:t>Launch a </a:t>
            </a:r>
            <a:r>
              <a:rPr lang="en-US" sz="1600" dirty="0">
                <a:solidFill>
                  <a:srgbClr val="4E7A00"/>
                </a:solidFill>
                <a:latin typeface="Courier New" panose="02070309020205020404" pitchFamily="49" charset="0"/>
                <a:cs typeface="Courier New" panose="02070309020205020404" pitchFamily="49" charset="0"/>
              </a:rPr>
              <a:t>session</a:t>
            </a:r>
            <a:r>
              <a:rPr lang="en-US" sz="1600" dirty="0">
                <a:latin typeface="Arial" panose="020B0604020202020204" pitchFamily="34" charset="0"/>
                <a:cs typeface="Arial" panose="020B0604020202020204" pitchFamily="34" charset="0"/>
              </a:rPr>
              <a:t>.  This is TF verbiage for executing a graph.  That is, binding data with a graph computation.</a:t>
            </a:r>
          </a:p>
        </p:txBody>
      </p:sp>
      <p:sp>
        <p:nvSpPr>
          <p:cNvPr id="8" name="Title 1">
            <a:extLst>
              <a:ext uri="{FF2B5EF4-FFF2-40B4-BE49-F238E27FC236}">
                <a16:creationId xmlns:a16="http://schemas.microsoft.com/office/drawing/2014/main" id="{C3BB1192-A412-4911-AC6D-2848C2585C28}"/>
              </a:ext>
            </a:extLst>
          </p:cNvPr>
          <p:cNvSpPr txBox="1">
            <a:spLocks/>
          </p:cNvSpPr>
          <p:nvPr/>
        </p:nvSpPr>
        <p:spPr bwMode="auto">
          <a:xfrm>
            <a:off x="650748" y="625584"/>
            <a:ext cx="9976104" cy="590931"/>
          </a:xfrm>
          <a:prstGeom prst="rect">
            <a:avLst/>
          </a:prstGeom>
          <a:noFill/>
          <a:ln w="9525">
            <a:noFill/>
            <a:miter lim="800000"/>
            <a:headEnd/>
            <a:tailEnd/>
          </a:ln>
        </p:spPr>
        <p:txBody>
          <a:bodyPr vert="horz" wrap="square" lIns="91440" tIns="45720" rIns="91440" bIns="45720" numCol="1" anchor="b" anchorCtr="0" compatLnSpc="1">
            <a:prstTxWarp prst="textNoShape">
              <a:avLst/>
            </a:prstTxWarp>
            <a:noAutofit/>
          </a:bodyPr>
          <a:lstStyle>
            <a:lvl1pPr algn="ctr" rtl="0" fontAlgn="base">
              <a:lnSpc>
                <a:spcPct val="90000"/>
              </a:lnSpc>
              <a:spcBef>
                <a:spcPct val="0"/>
              </a:spcBef>
              <a:spcAft>
                <a:spcPct val="0"/>
              </a:spcAft>
              <a:defRPr sz="3600" b="1" cap="all" baseline="0">
                <a:solidFill>
                  <a:schemeClr val="bg1"/>
                </a:solidFill>
                <a:latin typeface="Trebuchet MS" panose="020B0603020202020204" pitchFamily="34" charset="0"/>
                <a:ea typeface="+mj-ea"/>
                <a:cs typeface="+mj-cs"/>
              </a:defRPr>
            </a:lvl1pPr>
            <a:lvl2pPr algn="l" rtl="0" fontAlgn="base">
              <a:spcBef>
                <a:spcPct val="0"/>
              </a:spcBef>
              <a:spcAft>
                <a:spcPct val="0"/>
              </a:spcAft>
              <a:defRPr sz="3200" b="1">
                <a:solidFill>
                  <a:srgbClr val="73B900"/>
                </a:solidFill>
                <a:latin typeface="Arial" charset="0"/>
              </a:defRPr>
            </a:lvl2pPr>
            <a:lvl3pPr algn="l" rtl="0" fontAlgn="base">
              <a:spcBef>
                <a:spcPct val="0"/>
              </a:spcBef>
              <a:spcAft>
                <a:spcPct val="0"/>
              </a:spcAft>
              <a:defRPr sz="3200" b="1">
                <a:solidFill>
                  <a:srgbClr val="73B900"/>
                </a:solidFill>
                <a:latin typeface="Arial" charset="0"/>
              </a:defRPr>
            </a:lvl3pPr>
            <a:lvl4pPr algn="l" rtl="0" fontAlgn="base">
              <a:spcBef>
                <a:spcPct val="0"/>
              </a:spcBef>
              <a:spcAft>
                <a:spcPct val="0"/>
              </a:spcAft>
              <a:defRPr sz="3200" b="1">
                <a:solidFill>
                  <a:srgbClr val="73B900"/>
                </a:solidFill>
                <a:latin typeface="Arial" charset="0"/>
              </a:defRPr>
            </a:lvl4pPr>
            <a:lvl5pPr algn="l" rtl="0" fontAlgn="base">
              <a:spcBef>
                <a:spcPct val="0"/>
              </a:spcBef>
              <a:spcAft>
                <a:spcPct val="0"/>
              </a:spcAft>
              <a:defRPr sz="3200" b="1">
                <a:solidFill>
                  <a:srgbClr val="73B900"/>
                </a:solidFill>
                <a:latin typeface="Arial" charset="0"/>
              </a:defRPr>
            </a:lvl5pPr>
            <a:lvl6pPr marL="457200" algn="l" rtl="0" eaLnBrk="1" fontAlgn="base" hangingPunct="1">
              <a:spcBef>
                <a:spcPct val="0"/>
              </a:spcBef>
              <a:spcAft>
                <a:spcPct val="0"/>
              </a:spcAft>
              <a:defRPr sz="3200" b="1">
                <a:solidFill>
                  <a:srgbClr val="73B900"/>
                </a:solidFill>
                <a:latin typeface="Arial" charset="0"/>
              </a:defRPr>
            </a:lvl6pPr>
            <a:lvl7pPr marL="914400" algn="l" rtl="0" eaLnBrk="1" fontAlgn="base" hangingPunct="1">
              <a:spcBef>
                <a:spcPct val="0"/>
              </a:spcBef>
              <a:spcAft>
                <a:spcPct val="0"/>
              </a:spcAft>
              <a:defRPr sz="3200" b="1">
                <a:solidFill>
                  <a:srgbClr val="73B900"/>
                </a:solidFill>
                <a:latin typeface="Arial" charset="0"/>
              </a:defRPr>
            </a:lvl7pPr>
            <a:lvl8pPr marL="1371600" algn="l" rtl="0" eaLnBrk="1" fontAlgn="base" hangingPunct="1">
              <a:spcBef>
                <a:spcPct val="0"/>
              </a:spcBef>
              <a:spcAft>
                <a:spcPct val="0"/>
              </a:spcAft>
              <a:defRPr sz="3200" b="1">
                <a:solidFill>
                  <a:srgbClr val="73B900"/>
                </a:solidFill>
                <a:latin typeface="Arial" charset="0"/>
              </a:defRPr>
            </a:lvl8pPr>
            <a:lvl9pPr marL="1828800" algn="l" rtl="0" eaLnBrk="1" fontAlgn="base" hangingPunct="1">
              <a:spcBef>
                <a:spcPct val="0"/>
              </a:spcBef>
              <a:spcAft>
                <a:spcPct val="0"/>
              </a:spcAft>
              <a:defRPr sz="3200" b="1">
                <a:solidFill>
                  <a:srgbClr val="73B900"/>
                </a:solidFill>
                <a:latin typeface="Arial" charset="0"/>
              </a:defRPr>
            </a:lvl9pPr>
          </a:lstStyle>
          <a:p>
            <a:pPr defTabSz="914400"/>
            <a:r>
              <a:rPr lang="en-US" sz="2400" kern="0" dirty="0"/>
              <a:t>TensorFlow, a brief review</a:t>
            </a:r>
          </a:p>
        </p:txBody>
      </p:sp>
      <p:sp>
        <p:nvSpPr>
          <p:cNvPr id="2" name="Slide Number Placeholder 1">
            <a:extLst>
              <a:ext uri="{FF2B5EF4-FFF2-40B4-BE49-F238E27FC236}">
                <a16:creationId xmlns:a16="http://schemas.microsoft.com/office/drawing/2014/main" id="{B3220411-3558-4B87-AC53-7957A35DDBC7}"/>
              </a:ext>
            </a:extLst>
          </p:cNvPr>
          <p:cNvSpPr>
            <a:spLocks noGrp="1"/>
          </p:cNvSpPr>
          <p:nvPr>
            <p:ph type="sldNum" sz="quarter" idx="4"/>
          </p:nvPr>
        </p:nvSpPr>
        <p:spPr/>
        <p:txBody>
          <a:bodyPr/>
          <a:lstStyle/>
          <a:p>
            <a:fld id="{D1EEACBE-03EC-4E7A-962F-F75CCA5C4C08}" type="slidenum">
              <a:rPr lang="en-US" smtClean="0"/>
              <a:pPr/>
              <a:t>23</a:t>
            </a:fld>
            <a:endParaRPr lang="en-US" dirty="0"/>
          </a:p>
        </p:txBody>
      </p:sp>
    </p:spTree>
    <p:extLst>
      <p:ext uri="{BB962C8B-B14F-4D97-AF65-F5344CB8AC3E}">
        <p14:creationId xmlns:p14="http://schemas.microsoft.com/office/powerpoint/2010/main" val="675301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TensorBoard</a:t>
            </a:r>
          </a:p>
        </p:txBody>
      </p:sp>
      <p:sp>
        <p:nvSpPr>
          <p:cNvPr id="4" name="Content Placeholder 3"/>
          <p:cNvSpPr>
            <a:spLocks noGrp="1"/>
          </p:cNvSpPr>
          <p:nvPr>
            <p:ph idx="1"/>
          </p:nvPr>
        </p:nvSpPr>
        <p:spPr>
          <a:xfrm>
            <a:off x="714713" y="1879370"/>
            <a:ext cx="4422895" cy="3718925"/>
          </a:xfrm>
        </p:spPr>
        <p:txBody>
          <a:bodyPr/>
          <a:lstStyle/>
          <a:p>
            <a:pPr marL="342900" indent="-342900">
              <a:buFont typeface="Arial" panose="020B0604020202020204" pitchFamily="34" charset="0"/>
              <a:buChar char="•"/>
            </a:pPr>
            <a:r>
              <a:rPr lang="en-US" sz="1600" dirty="0">
                <a:solidFill>
                  <a:schemeClr val="bg1">
                    <a:lumMod val="75000"/>
                    <a:lumOff val="25000"/>
                  </a:schemeClr>
                </a:solidFill>
              </a:rPr>
              <a:t>TF has a UI tool for visualize training progress.  Plots of loss, learning rate, accuracy; visualize computation graph.</a:t>
            </a:r>
          </a:p>
          <a:p>
            <a:pPr marL="342900" indent="-342900">
              <a:buFont typeface="Arial" panose="020B0604020202020204" pitchFamily="34" charset="0"/>
              <a:buChar char="•"/>
            </a:pPr>
            <a:r>
              <a:rPr lang="en-US" sz="1600" dirty="0">
                <a:solidFill>
                  <a:schemeClr val="bg1">
                    <a:lumMod val="75000"/>
                    <a:lumOff val="25000"/>
                  </a:schemeClr>
                </a:solidFill>
              </a:rPr>
              <a:t>TensorBoard is extremely useful to aggregate training and evaluation statistics for clear analysis of the model behavior.</a:t>
            </a:r>
          </a:p>
        </p:txBody>
      </p:sp>
      <p:pic>
        <p:nvPicPr>
          <p:cNvPr id="6" name="Picture 5">
            <a:extLst>
              <a:ext uri="{FF2B5EF4-FFF2-40B4-BE49-F238E27FC236}">
                <a16:creationId xmlns:a16="http://schemas.microsoft.com/office/drawing/2014/main" id="{6B37290C-1F36-6B47-A88D-7C8AA8BA835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740924" y="1721595"/>
            <a:ext cx="4317408" cy="3789379"/>
          </a:xfrm>
          <a:prstGeom prst="rect">
            <a:avLst/>
          </a:prstGeom>
        </p:spPr>
      </p:pic>
      <p:sp>
        <p:nvSpPr>
          <p:cNvPr id="3" name="Slide Number Placeholder 2">
            <a:extLst>
              <a:ext uri="{FF2B5EF4-FFF2-40B4-BE49-F238E27FC236}">
                <a16:creationId xmlns:a16="http://schemas.microsoft.com/office/drawing/2014/main" id="{CF4CEE7A-0F3D-4FF1-A2C4-009A050E7190}"/>
              </a:ext>
            </a:extLst>
          </p:cNvPr>
          <p:cNvSpPr>
            <a:spLocks noGrp="1"/>
          </p:cNvSpPr>
          <p:nvPr>
            <p:ph type="sldNum" sz="quarter" idx="4"/>
          </p:nvPr>
        </p:nvSpPr>
        <p:spPr/>
        <p:txBody>
          <a:bodyPr/>
          <a:lstStyle/>
          <a:p>
            <a:fld id="{D1EEACBE-03EC-4E7A-962F-F75CCA5C4C08}" type="slidenum">
              <a:rPr lang="en-US" smtClean="0"/>
              <a:pPr/>
              <a:t>24</a:t>
            </a:fld>
            <a:endParaRPr lang="en-US" dirty="0"/>
          </a:p>
        </p:txBody>
      </p:sp>
    </p:spTree>
    <p:extLst>
      <p:ext uri="{BB962C8B-B14F-4D97-AF65-F5344CB8AC3E}">
        <p14:creationId xmlns:p14="http://schemas.microsoft.com/office/powerpoint/2010/main" val="3078086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Shape 577"/>
          <p:cNvSpPr txBox="1">
            <a:spLocks noGrp="1"/>
          </p:cNvSpPr>
          <p:nvPr>
            <p:ph type="title" idx="4294967295"/>
          </p:nvPr>
        </p:nvSpPr>
        <p:spPr>
          <a:xfrm>
            <a:off x="643531" y="2731515"/>
            <a:ext cx="9292561" cy="600162"/>
          </a:xfrm>
          <a:prstGeom prst="rect">
            <a:avLst/>
          </a:prstGeom>
          <a:noFill/>
          <a:ln>
            <a:noFill/>
          </a:ln>
        </p:spPr>
        <p:txBody>
          <a:bodyPr lIns="91425" tIns="45700" rIns="91425" bIns="45700" anchor="b" anchorCtr="0">
            <a:noAutofit/>
          </a:bodyPr>
          <a:lstStyle/>
          <a:p>
            <a:pPr marL="0" marR="0" lvl="0" indent="0" algn="ctr" rtl="0">
              <a:lnSpc>
                <a:spcPct val="90000"/>
              </a:lnSpc>
              <a:spcBef>
                <a:spcPts val="0"/>
              </a:spcBef>
              <a:spcAft>
                <a:spcPts val="0"/>
              </a:spcAft>
              <a:buClr>
                <a:schemeClr val="lt1"/>
              </a:buClr>
              <a:buSzPct val="25000"/>
              <a:buFont typeface="Trebuchet MS"/>
              <a:buNone/>
            </a:pPr>
            <a:r>
              <a:rPr lang="en-US" dirty="0">
                <a:solidFill>
                  <a:schemeClr val="lt1"/>
                </a:solidFill>
              </a:rPr>
              <a:t>Inference – </a:t>
            </a:r>
            <a:r>
              <a:rPr lang="en-US" dirty="0">
                <a:solidFill>
                  <a:srgbClr val="4E7A00"/>
                </a:solidFill>
              </a:rPr>
              <a:t>Frame By Frame Detection</a:t>
            </a:r>
            <a:endParaRPr lang="en-US" sz="3600" b="1" i="0" u="none" strike="noStrike" cap="none" dirty="0">
              <a:solidFill>
                <a:srgbClr val="4E7A00"/>
              </a:solidFill>
              <a:latin typeface="Trebuchet MS"/>
              <a:ea typeface="Trebuchet MS"/>
              <a:cs typeface="Trebuchet MS"/>
              <a:sym typeface="Trebuchet MS"/>
            </a:endParaRPr>
          </a:p>
        </p:txBody>
      </p:sp>
    </p:spTree>
    <p:extLst>
      <p:ext uri="{BB962C8B-B14F-4D97-AF65-F5344CB8AC3E}">
        <p14:creationId xmlns:p14="http://schemas.microsoft.com/office/powerpoint/2010/main" val="864623610"/>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BEB6A-0F49-498D-AB37-A195B9993265}"/>
              </a:ext>
            </a:extLst>
          </p:cNvPr>
          <p:cNvSpPr>
            <a:spLocks noGrp="1"/>
          </p:cNvSpPr>
          <p:nvPr>
            <p:ph type="title"/>
          </p:nvPr>
        </p:nvSpPr>
        <p:spPr/>
        <p:txBody>
          <a:bodyPr/>
          <a:lstStyle/>
          <a:p>
            <a:r>
              <a:rPr lang="en-US" sz="2400" dirty="0"/>
              <a:t>TensorFlow object detection </a:t>
            </a:r>
            <a:r>
              <a:rPr lang="en-US" sz="2400" dirty="0" err="1"/>
              <a:t>aPi</a:t>
            </a:r>
            <a:endParaRPr lang="en-US" sz="2400" dirty="0"/>
          </a:p>
        </p:txBody>
      </p:sp>
      <p:sp>
        <p:nvSpPr>
          <p:cNvPr id="3" name="Content Placeholder 2">
            <a:extLst>
              <a:ext uri="{FF2B5EF4-FFF2-40B4-BE49-F238E27FC236}">
                <a16:creationId xmlns:a16="http://schemas.microsoft.com/office/drawing/2014/main" id="{D05FB91A-28D9-4EFF-BE32-1EB9B9830B86}"/>
              </a:ext>
            </a:extLst>
          </p:cNvPr>
          <p:cNvSpPr>
            <a:spLocks noGrp="1"/>
          </p:cNvSpPr>
          <p:nvPr>
            <p:ph idx="1"/>
          </p:nvPr>
        </p:nvSpPr>
        <p:spPr/>
        <p:txBody>
          <a:bodyPr/>
          <a:lstStyle/>
          <a:p>
            <a:pPr>
              <a:spcBef>
                <a:spcPts val="400"/>
              </a:spcBef>
            </a:pPr>
            <a:r>
              <a:rPr lang="en-US" sz="1400" dirty="0">
                <a:latin typeface="Arial" panose="020B0604020202020204" pitchFamily="34" charset="0"/>
                <a:cs typeface="Arial" panose="020B0604020202020204" pitchFamily="34" charset="0"/>
              </a:rPr>
              <a:t>The TensorFlow Object Detection API is an open source framework built on top of TensorFlow that makes it easy to construct, train and deploy object detection models</a:t>
            </a:r>
          </a:p>
          <a:p>
            <a:pPr marL="342900">
              <a:lnSpc>
                <a:spcPct val="100000"/>
              </a:lnSpc>
              <a:spcBef>
                <a:spcPts val="400"/>
              </a:spcBef>
              <a:spcAft>
                <a:spcPts val="0"/>
              </a:spcAft>
              <a:buFont typeface="Arial" panose="020B0604020202020204" pitchFamily="34" charset="0"/>
              <a:buChar char="•"/>
            </a:pPr>
            <a:r>
              <a:rPr lang="en-US" sz="1400" dirty="0">
                <a:latin typeface="Arial" panose="020B0604020202020204" pitchFamily="34" charset="0"/>
                <a:cs typeface="Arial" panose="020B0604020202020204" pitchFamily="34" charset="0"/>
              </a:rPr>
              <a:t> Open source framework</a:t>
            </a:r>
          </a:p>
          <a:p>
            <a:pPr marL="342900">
              <a:lnSpc>
                <a:spcPct val="100000"/>
              </a:lnSpc>
              <a:spcBef>
                <a:spcPts val="400"/>
              </a:spcBef>
              <a:spcAft>
                <a:spcPts val="0"/>
              </a:spcAft>
              <a:buFont typeface="Arial" panose="020B0604020202020204" pitchFamily="34" charset="0"/>
              <a:buChar char="•"/>
            </a:pPr>
            <a:r>
              <a:rPr lang="en-US" sz="1400" dirty="0">
                <a:latin typeface="Arial" panose="020B0604020202020204" pitchFamily="34" charset="0"/>
                <a:cs typeface="Arial" panose="020B0604020202020204" pitchFamily="34" charset="0"/>
              </a:rPr>
              <a:t> Built on top of TensorFlow</a:t>
            </a:r>
          </a:p>
          <a:p>
            <a:pPr marL="342900">
              <a:lnSpc>
                <a:spcPct val="100000"/>
              </a:lnSpc>
              <a:spcBef>
                <a:spcPts val="400"/>
              </a:spcBef>
              <a:spcAft>
                <a:spcPts val="0"/>
              </a:spcAft>
              <a:buFont typeface="Arial" panose="020B0604020202020204" pitchFamily="34" charset="0"/>
              <a:buChar char="•"/>
            </a:pPr>
            <a:r>
              <a:rPr lang="en-US" sz="1400" dirty="0">
                <a:latin typeface="Arial" panose="020B0604020202020204" pitchFamily="34" charset="0"/>
                <a:cs typeface="Arial" panose="020B0604020202020204" pitchFamily="34" charset="0"/>
              </a:rPr>
              <a:t> Enables the ability to construct, train and deploy object detection models</a:t>
            </a:r>
          </a:p>
          <a:p>
            <a:pPr marL="342900">
              <a:lnSpc>
                <a:spcPct val="100000"/>
              </a:lnSpc>
              <a:spcBef>
                <a:spcPts val="400"/>
              </a:spcBef>
              <a:spcAft>
                <a:spcPts val="0"/>
              </a:spcAft>
              <a:buFont typeface="Arial" panose="020B0604020202020204" pitchFamily="34" charset="0"/>
              <a:buChar char="•"/>
            </a:pPr>
            <a:r>
              <a:rPr lang="en-US" sz="1400" dirty="0">
                <a:latin typeface="Arial" panose="020B0604020202020204" pitchFamily="34" charset="0"/>
                <a:cs typeface="Arial" panose="020B0604020202020204" pitchFamily="34" charset="0"/>
              </a:rPr>
              <a:t> Contains several object detection models</a:t>
            </a:r>
          </a:p>
          <a:p>
            <a:pPr marL="914400" lvl="1">
              <a:lnSpc>
                <a:spcPct val="100000"/>
              </a:lnSpc>
              <a:spcBef>
                <a:spcPts val="400"/>
              </a:spcBef>
              <a:spcAft>
                <a:spcPts val="0"/>
              </a:spcAft>
              <a:buFont typeface="Arial" panose="020B0604020202020204" pitchFamily="34" charset="0"/>
              <a:buChar char="•"/>
            </a:pPr>
            <a:r>
              <a:rPr lang="en-US" sz="1400" dirty="0">
                <a:latin typeface="Arial" panose="020B0604020202020204" pitchFamily="34" charset="0"/>
                <a:cs typeface="Arial" panose="020B0604020202020204" pitchFamily="34" charset="0"/>
              </a:rPr>
              <a:t> We will focus on:</a:t>
            </a:r>
          </a:p>
          <a:p>
            <a:pPr marL="1431925" lvl="2">
              <a:lnSpc>
                <a:spcPct val="100000"/>
              </a:lnSpc>
              <a:spcBef>
                <a:spcPts val="400"/>
              </a:spcBef>
              <a:spcAft>
                <a:spcPts val="0"/>
              </a:spcAft>
              <a:buFont typeface="Arial" panose="020B0604020202020204" pitchFamily="34" charset="0"/>
              <a:buChar char="•"/>
            </a:pPr>
            <a:r>
              <a:rPr lang="en-US" sz="1400" dirty="0">
                <a:latin typeface="Arial" panose="020B0604020202020204" pitchFamily="34" charset="0"/>
                <a:cs typeface="Arial" panose="020B0604020202020204" pitchFamily="34" charset="0"/>
              </a:rPr>
              <a:t> Single Shot Detection (SSD) with Inception V2</a:t>
            </a:r>
          </a:p>
          <a:p>
            <a:pPr marL="1431925" lvl="2">
              <a:lnSpc>
                <a:spcPct val="100000"/>
              </a:lnSpc>
              <a:spcBef>
                <a:spcPts val="400"/>
              </a:spcBef>
              <a:spcAft>
                <a:spcPts val="0"/>
              </a:spcAft>
              <a:buFont typeface="Arial" panose="020B0604020202020204" pitchFamily="34" charset="0"/>
              <a:buChar char="•"/>
            </a:pPr>
            <a:r>
              <a:rPr lang="en-US" sz="1400" dirty="0">
                <a:latin typeface="Arial" panose="020B0604020202020204" pitchFamily="34" charset="0"/>
                <a:cs typeface="Arial" panose="020B0604020202020204" pitchFamily="34" charset="0"/>
              </a:rPr>
              <a:t> Faster R-CNN </a:t>
            </a:r>
            <a:r>
              <a:rPr lang="en-US" sz="1400" dirty="0" err="1">
                <a:latin typeface="Arial" panose="020B0604020202020204" pitchFamily="34" charset="0"/>
                <a:cs typeface="Arial" panose="020B0604020202020204" pitchFamily="34" charset="0"/>
              </a:rPr>
              <a:t>ResNet</a:t>
            </a:r>
            <a:r>
              <a:rPr lang="en-US" sz="1400" dirty="0">
                <a:latin typeface="Arial" panose="020B0604020202020204" pitchFamily="34" charset="0"/>
                <a:cs typeface="Arial" panose="020B0604020202020204" pitchFamily="34" charset="0"/>
              </a:rPr>
              <a:t> 101</a:t>
            </a:r>
          </a:p>
          <a:p>
            <a:pPr marL="1431925" lvl="2">
              <a:lnSpc>
                <a:spcPct val="100000"/>
              </a:lnSpc>
              <a:spcBef>
                <a:spcPts val="400"/>
              </a:spcBef>
              <a:spcAft>
                <a:spcPts val="0"/>
              </a:spcAft>
              <a:buFont typeface="Arial" panose="020B0604020202020204" pitchFamily="34" charset="0"/>
              <a:buChar char="•"/>
            </a:pPr>
            <a:r>
              <a:rPr lang="en-US" sz="1400" dirty="0">
                <a:latin typeface="Arial" panose="020B0604020202020204" pitchFamily="34" charset="0"/>
                <a:cs typeface="Arial" panose="020B0604020202020204" pitchFamily="34" charset="0"/>
              </a:rPr>
              <a:t> Faster R-CNN </a:t>
            </a:r>
            <a:r>
              <a:rPr lang="en-US" sz="1400" dirty="0" err="1">
                <a:latin typeface="Arial" panose="020B0604020202020204" pitchFamily="34" charset="0"/>
                <a:cs typeface="Arial" panose="020B0604020202020204" pitchFamily="34" charset="0"/>
              </a:rPr>
              <a:t>NasNet</a:t>
            </a:r>
            <a:r>
              <a:rPr lang="en-US" sz="1400" dirty="0">
                <a:latin typeface="Arial" panose="020B0604020202020204" pitchFamily="34" charset="0"/>
                <a:cs typeface="Arial" panose="020B0604020202020204" pitchFamily="34" charset="0"/>
              </a:rPr>
              <a:t>		`</a:t>
            </a:r>
          </a:p>
        </p:txBody>
      </p:sp>
      <p:sp>
        <p:nvSpPr>
          <p:cNvPr id="4" name="Text Placeholder 3">
            <a:extLst>
              <a:ext uri="{FF2B5EF4-FFF2-40B4-BE49-F238E27FC236}">
                <a16:creationId xmlns:a16="http://schemas.microsoft.com/office/drawing/2014/main" id="{66332320-EEF8-4FDF-B11E-1C84037F0449}"/>
              </a:ext>
            </a:extLst>
          </p:cNvPr>
          <p:cNvSpPr>
            <a:spLocks noGrp="1"/>
          </p:cNvSpPr>
          <p:nvPr>
            <p:ph type="body" sz="quarter" idx="10"/>
          </p:nvPr>
        </p:nvSpPr>
        <p:spPr>
          <a:xfrm>
            <a:off x="406908" y="1252157"/>
            <a:ext cx="9976104" cy="525463"/>
          </a:xfrm>
        </p:spPr>
        <p:txBody>
          <a:bodyPr/>
          <a:lstStyle/>
          <a:p>
            <a:r>
              <a:rPr lang="en-US" sz="1800" dirty="0"/>
              <a:t>Detection Model Zoo</a:t>
            </a:r>
          </a:p>
        </p:txBody>
      </p:sp>
      <p:sp>
        <p:nvSpPr>
          <p:cNvPr id="5" name="Slide Number Placeholder 4">
            <a:extLst>
              <a:ext uri="{FF2B5EF4-FFF2-40B4-BE49-F238E27FC236}">
                <a16:creationId xmlns:a16="http://schemas.microsoft.com/office/drawing/2014/main" id="{99063323-B40F-4D2D-A973-2C66D9F433C8}"/>
              </a:ext>
            </a:extLst>
          </p:cNvPr>
          <p:cNvSpPr>
            <a:spLocks noGrp="1"/>
          </p:cNvSpPr>
          <p:nvPr>
            <p:ph type="sldNum" sz="quarter" idx="4"/>
          </p:nvPr>
        </p:nvSpPr>
        <p:spPr/>
        <p:txBody>
          <a:bodyPr/>
          <a:lstStyle/>
          <a:p>
            <a:fld id="{D1EEACBE-03EC-4E7A-962F-F75CCA5C4C08}" type="slidenum">
              <a:rPr lang="en-US" smtClean="0"/>
              <a:pPr/>
              <a:t>26</a:t>
            </a:fld>
            <a:endParaRPr lang="en-US" dirty="0"/>
          </a:p>
        </p:txBody>
      </p:sp>
    </p:spTree>
    <p:extLst>
      <p:ext uri="{BB962C8B-B14F-4D97-AF65-F5344CB8AC3E}">
        <p14:creationId xmlns:p14="http://schemas.microsoft.com/office/powerpoint/2010/main" val="1802119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FBFAD232-09B2-5B44-BC04-0CECE1F235A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942326" y="1881188"/>
            <a:ext cx="6511832" cy="3038855"/>
          </a:xfrm>
          <a:prstGeom prst="rect">
            <a:avLst/>
          </a:prstGeom>
        </p:spPr>
      </p:pic>
      <p:sp>
        <p:nvSpPr>
          <p:cNvPr id="13" name="Title 1">
            <a:extLst>
              <a:ext uri="{FF2B5EF4-FFF2-40B4-BE49-F238E27FC236}">
                <a16:creationId xmlns:a16="http://schemas.microsoft.com/office/drawing/2014/main" id="{4D789565-E486-8F40-8ADD-16857CD00EDA}"/>
              </a:ext>
            </a:extLst>
          </p:cNvPr>
          <p:cNvSpPr>
            <a:spLocks noGrp="1"/>
          </p:cNvSpPr>
          <p:nvPr>
            <p:ph type="title"/>
          </p:nvPr>
        </p:nvSpPr>
        <p:spPr>
          <a:xfrm>
            <a:off x="498348" y="661226"/>
            <a:ext cx="9976104" cy="590931"/>
          </a:xfrm>
        </p:spPr>
        <p:txBody>
          <a:bodyPr/>
          <a:lstStyle/>
          <a:p>
            <a:r>
              <a:rPr lang="en-US" sz="2400" dirty="0"/>
              <a:t>TensorFlow object detection </a:t>
            </a:r>
            <a:r>
              <a:rPr lang="en-US" sz="2400" dirty="0" err="1"/>
              <a:t>aPi</a:t>
            </a:r>
            <a:endParaRPr lang="en-US" sz="2400" dirty="0"/>
          </a:p>
        </p:txBody>
      </p:sp>
      <p:sp>
        <p:nvSpPr>
          <p:cNvPr id="14" name="Text Placeholder 3">
            <a:extLst>
              <a:ext uri="{FF2B5EF4-FFF2-40B4-BE49-F238E27FC236}">
                <a16:creationId xmlns:a16="http://schemas.microsoft.com/office/drawing/2014/main" id="{FDDEE096-624F-7A4B-9FAC-29759FB3195D}"/>
              </a:ext>
            </a:extLst>
          </p:cNvPr>
          <p:cNvSpPr>
            <a:spLocks noGrp="1"/>
          </p:cNvSpPr>
          <p:nvPr>
            <p:ph type="body" sz="quarter" idx="10"/>
          </p:nvPr>
        </p:nvSpPr>
        <p:spPr>
          <a:xfrm>
            <a:off x="406908" y="1252157"/>
            <a:ext cx="9976104" cy="525463"/>
          </a:xfrm>
        </p:spPr>
        <p:txBody>
          <a:bodyPr/>
          <a:lstStyle/>
          <a:p>
            <a:r>
              <a:rPr lang="en-US" sz="1800" dirty="0"/>
              <a:t>Detection Model Zoo</a:t>
            </a:r>
          </a:p>
        </p:txBody>
      </p:sp>
      <p:sp>
        <p:nvSpPr>
          <p:cNvPr id="17" name="Rectangle 16">
            <a:extLst>
              <a:ext uri="{FF2B5EF4-FFF2-40B4-BE49-F238E27FC236}">
                <a16:creationId xmlns:a16="http://schemas.microsoft.com/office/drawing/2014/main" id="{CA7E0BAB-2ACE-F644-A9B2-D97C34ACB9E9}"/>
              </a:ext>
            </a:extLst>
          </p:cNvPr>
          <p:cNvSpPr/>
          <p:nvPr/>
        </p:nvSpPr>
        <p:spPr>
          <a:xfrm>
            <a:off x="2018526" y="2717800"/>
            <a:ext cx="6388874" cy="104140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4821D98F-7960-4754-B514-C98F2B910A7E}"/>
              </a:ext>
            </a:extLst>
          </p:cNvPr>
          <p:cNvSpPr>
            <a:spLocks noGrp="1"/>
          </p:cNvSpPr>
          <p:nvPr>
            <p:ph type="sldNum" sz="quarter" idx="4"/>
          </p:nvPr>
        </p:nvSpPr>
        <p:spPr/>
        <p:txBody>
          <a:bodyPr/>
          <a:lstStyle/>
          <a:p>
            <a:fld id="{D1EEACBE-03EC-4E7A-962F-F75CCA5C4C08}" type="slidenum">
              <a:rPr lang="en-US" smtClean="0"/>
              <a:pPr/>
              <a:t>27</a:t>
            </a:fld>
            <a:endParaRPr lang="en-US" dirty="0"/>
          </a:p>
        </p:txBody>
      </p:sp>
    </p:spTree>
    <p:extLst>
      <p:ext uri="{BB962C8B-B14F-4D97-AF65-F5344CB8AC3E}">
        <p14:creationId xmlns:p14="http://schemas.microsoft.com/office/powerpoint/2010/main" val="1360464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68A2F-A15B-4329-89ED-0EABE2AF0F47}"/>
              </a:ext>
            </a:extLst>
          </p:cNvPr>
          <p:cNvSpPr>
            <a:spLocks noGrp="1"/>
          </p:cNvSpPr>
          <p:nvPr>
            <p:ph type="title"/>
          </p:nvPr>
        </p:nvSpPr>
        <p:spPr/>
        <p:txBody>
          <a:bodyPr/>
          <a:lstStyle/>
          <a:p>
            <a:r>
              <a:rPr lang="en-US" sz="2400" dirty="0"/>
              <a:t>Faster r-</a:t>
            </a:r>
            <a:r>
              <a:rPr lang="en-US" sz="2400" dirty="0" err="1"/>
              <a:t>cnn</a:t>
            </a:r>
            <a:r>
              <a:rPr lang="en-US" sz="2400" dirty="0"/>
              <a:t> </a:t>
            </a:r>
            <a:r>
              <a:rPr lang="en-US" sz="2400" dirty="0" err="1"/>
              <a:t>resnet</a:t>
            </a:r>
            <a:r>
              <a:rPr lang="en-US" sz="2400" dirty="0"/>
              <a:t> 101</a:t>
            </a:r>
          </a:p>
        </p:txBody>
      </p:sp>
      <p:sp>
        <p:nvSpPr>
          <p:cNvPr id="3" name="Content Placeholder 2">
            <a:extLst>
              <a:ext uri="{FF2B5EF4-FFF2-40B4-BE49-F238E27FC236}">
                <a16:creationId xmlns:a16="http://schemas.microsoft.com/office/drawing/2014/main" id="{C9DA93CC-72AA-4FCF-9C3E-A0E69406D668}"/>
              </a:ext>
            </a:extLst>
          </p:cNvPr>
          <p:cNvSpPr>
            <a:spLocks noGrp="1"/>
          </p:cNvSpPr>
          <p:nvPr>
            <p:ph idx="1"/>
          </p:nvPr>
        </p:nvSpPr>
        <p:spPr>
          <a:xfrm>
            <a:off x="658424" y="1478798"/>
            <a:ext cx="9655950" cy="1294051"/>
          </a:xfrm>
        </p:spPr>
        <p:txBody>
          <a:bodyPr/>
          <a:lstStyle/>
          <a:p>
            <a:pPr marL="342900" indent="-342900">
              <a:buFont typeface="Arial" panose="020B0604020202020204" pitchFamily="34" charset="0"/>
              <a:buChar char="•"/>
            </a:pPr>
            <a:r>
              <a:rPr lang="en-US" sz="1600" dirty="0">
                <a:latin typeface="Arial" panose="020B0604020202020204" pitchFamily="34" charset="0"/>
                <a:cs typeface="Arial" panose="020B0604020202020204" pitchFamily="34" charset="0"/>
              </a:rPr>
              <a:t>Faster-RCNN has a more complex architecture since it has more moving parts and separate pieces compared to SSDs. </a:t>
            </a:r>
          </a:p>
          <a:p>
            <a:pPr marL="342900" indent="-342900">
              <a:buFont typeface="Arial" panose="020B0604020202020204" pitchFamily="34" charset="0"/>
              <a:buChar char="•"/>
            </a:pPr>
            <a:r>
              <a:rPr lang="en-US" sz="1600" dirty="0">
                <a:latin typeface="Arial" panose="020B0604020202020204" pitchFamily="34" charset="0"/>
                <a:cs typeface="Arial" panose="020B0604020202020204" pitchFamily="34" charset="0"/>
              </a:rPr>
              <a:t>Unlike the SSD network, In Faster-RCNN, localization and classification tasks are performed in different networks.</a:t>
            </a:r>
          </a:p>
        </p:txBody>
      </p:sp>
      <p:pic>
        <p:nvPicPr>
          <p:cNvPr id="5" name="Picture 4">
            <a:extLst>
              <a:ext uri="{FF2B5EF4-FFF2-40B4-BE49-F238E27FC236}">
                <a16:creationId xmlns:a16="http://schemas.microsoft.com/office/drawing/2014/main" id="{CFF81321-4360-3243-B6CF-F01CB5A5DE1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121674" y="2772849"/>
            <a:ext cx="6729451" cy="3119125"/>
          </a:xfrm>
          <a:prstGeom prst="rect">
            <a:avLst/>
          </a:prstGeom>
        </p:spPr>
      </p:pic>
      <p:sp>
        <p:nvSpPr>
          <p:cNvPr id="4" name="Slide Number Placeholder 3">
            <a:extLst>
              <a:ext uri="{FF2B5EF4-FFF2-40B4-BE49-F238E27FC236}">
                <a16:creationId xmlns:a16="http://schemas.microsoft.com/office/drawing/2014/main" id="{4E71CD2C-E9E2-4E30-A1D0-AE56D3761DC8}"/>
              </a:ext>
            </a:extLst>
          </p:cNvPr>
          <p:cNvSpPr>
            <a:spLocks noGrp="1"/>
          </p:cNvSpPr>
          <p:nvPr>
            <p:ph type="sldNum" sz="quarter" idx="4"/>
          </p:nvPr>
        </p:nvSpPr>
        <p:spPr/>
        <p:txBody>
          <a:bodyPr/>
          <a:lstStyle/>
          <a:p>
            <a:fld id="{D1EEACBE-03EC-4E7A-962F-F75CCA5C4C08}" type="slidenum">
              <a:rPr lang="en-US" smtClean="0"/>
              <a:pPr/>
              <a:t>28</a:t>
            </a:fld>
            <a:endParaRPr lang="en-US" dirty="0"/>
          </a:p>
        </p:txBody>
      </p:sp>
    </p:spTree>
    <p:extLst>
      <p:ext uri="{BB962C8B-B14F-4D97-AF65-F5344CB8AC3E}">
        <p14:creationId xmlns:p14="http://schemas.microsoft.com/office/powerpoint/2010/main" val="340508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68A2F-A15B-4329-89ED-0EABE2AF0F47}"/>
              </a:ext>
            </a:extLst>
          </p:cNvPr>
          <p:cNvSpPr>
            <a:spLocks noGrp="1"/>
          </p:cNvSpPr>
          <p:nvPr>
            <p:ph type="title"/>
          </p:nvPr>
        </p:nvSpPr>
        <p:spPr/>
        <p:txBody>
          <a:bodyPr/>
          <a:lstStyle/>
          <a:p>
            <a:r>
              <a:rPr lang="en-US" sz="2400" dirty="0"/>
              <a:t>Single shot detection (</a:t>
            </a:r>
            <a:r>
              <a:rPr lang="en-US" sz="2400" dirty="0" err="1"/>
              <a:t>ssd</a:t>
            </a:r>
            <a:r>
              <a:rPr lang="en-US" sz="2400" dirty="0"/>
              <a:t>)</a:t>
            </a:r>
          </a:p>
        </p:txBody>
      </p:sp>
      <p:sp>
        <p:nvSpPr>
          <p:cNvPr id="3" name="Content Placeholder 2">
            <a:extLst>
              <a:ext uri="{FF2B5EF4-FFF2-40B4-BE49-F238E27FC236}">
                <a16:creationId xmlns:a16="http://schemas.microsoft.com/office/drawing/2014/main" id="{C9DA93CC-72AA-4FCF-9C3E-A0E69406D668}"/>
              </a:ext>
            </a:extLst>
          </p:cNvPr>
          <p:cNvSpPr>
            <a:spLocks noGrp="1"/>
          </p:cNvSpPr>
          <p:nvPr>
            <p:ph idx="1"/>
          </p:nvPr>
        </p:nvSpPr>
        <p:spPr>
          <a:xfrm>
            <a:off x="512064" y="1442635"/>
            <a:ext cx="9948672" cy="3718925"/>
          </a:xfrm>
        </p:spPr>
        <p:txBody>
          <a:bodyPr/>
          <a:lstStyle/>
          <a:p>
            <a:pPr marL="342900" indent="-342900">
              <a:buFont typeface="Arial" panose="020B0604020202020204" pitchFamily="34" charset="0"/>
              <a:buChar char="•"/>
            </a:pPr>
            <a:r>
              <a:rPr lang="en-US" sz="1600" dirty="0">
                <a:latin typeface="Arial" panose="020B0604020202020204" pitchFamily="34" charset="0"/>
                <a:cs typeface="Arial" panose="020B0604020202020204" pitchFamily="34" charset="0"/>
              </a:rPr>
              <a:t>Single-Shot </a:t>
            </a:r>
            <a:r>
              <a:rPr lang="en-US" sz="1600" dirty="0" err="1">
                <a:latin typeface="Arial" panose="020B0604020202020204" pitchFamily="34" charset="0"/>
                <a:cs typeface="Arial" panose="020B0604020202020204" pitchFamily="34" charset="0"/>
              </a:rPr>
              <a:t>Multibox</a:t>
            </a:r>
            <a:r>
              <a:rPr lang="en-US" sz="1600" dirty="0">
                <a:latin typeface="Arial" panose="020B0604020202020204" pitchFamily="34" charset="0"/>
                <a:cs typeface="Arial" panose="020B0604020202020204" pitchFamily="34" charset="0"/>
              </a:rPr>
              <a:t> Detector networks (SSD), combine the bounding-box localization and classification task in a single forward pass of the network. </a:t>
            </a:r>
          </a:p>
          <a:p>
            <a:pPr marL="342900" indent="-342900">
              <a:buFont typeface="Arial" panose="020B0604020202020204" pitchFamily="34" charset="0"/>
              <a:buChar char="•"/>
            </a:pPr>
            <a:r>
              <a:rPr lang="en-US" sz="1600" dirty="0">
                <a:latin typeface="Arial" panose="020B0604020202020204" pitchFamily="34" charset="0"/>
                <a:cs typeface="Arial" panose="020B0604020202020204" pitchFamily="34" charset="0"/>
              </a:rPr>
              <a:t>SSDs are built on top of their predecessor, the VGG-16 architecture, where the fully connected layers are replaced by a series of new convolutional feature extraction layers, each outputting a series of </a:t>
            </a:r>
            <a:r>
              <a:rPr lang="en-US" sz="1600" i="1" dirty="0">
                <a:latin typeface="Arial" panose="020B0604020202020204" pitchFamily="34" charset="0"/>
                <a:cs typeface="Arial" panose="020B0604020202020204" pitchFamily="34" charset="0"/>
              </a:rPr>
              <a:t>k* bounding boxes (based on *prior</a:t>
            </a:r>
            <a:r>
              <a:rPr lang="en-US" sz="1600" dirty="0">
                <a:latin typeface="Arial" panose="020B0604020202020204" pitchFamily="34" charset="0"/>
                <a:cs typeface="Arial" panose="020B0604020202020204" pitchFamily="34" charset="0"/>
              </a:rPr>
              <a:t> information) and their respective bounding boxes coordinates.</a:t>
            </a:r>
          </a:p>
          <a:p>
            <a:endParaRPr lang="en-US" sz="16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732C72AA-3486-7B42-A0F0-6D7D52AA747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522915" y="3086100"/>
            <a:ext cx="7926969" cy="2692960"/>
          </a:xfrm>
          <a:prstGeom prst="rect">
            <a:avLst/>
          </a:prstGeom>
        </p:spPr>
      </p:pic>
      <p:sp>
        <p:nvSpPr>
          <p:cNvPr id="4" name="Slide Number Placeholder 3">
            <a:extLst>
              <a:ext uri="{FF2B5EF4-FFF2-40B4-BE49-F238E27FC236}">
                <a16:creationId xmlns:a16="http://schemas.microsoft.com/office/drawing/2014/main" id="{C0B4E1E8-20E7-4EFD-9056-E66F3DD73CBC}"/>
              </a:ext>
            </a:extLst>
          </p:cNvPr>
          <p:cNvSpPr>
            <a:spLocks noGrp="1"/>
          </p:cNvSpPr>
          <p:nvPr>
            <p:ph type="sldNum" sz="quarter" idx="4"/>
          </p:nvPr>
        </p:nvSpPr>
        <p:spPr/>
        <p:txBody>
          <a:bodyPr/>
          <a:lstStyle/>
          <a:p>
            <a:fld id="{D1EEACBE-03EC-4E7A-962F-F75CCA5C4C08}" type="slidenum">
              <a:rPr lang="en-US" smtClean="0"/>
              <a:pPr/>
              <a:t>29</a:t>
            </a:fld>
            <a:endParaRPr lang="en-US" dirty="0"/>
          </a:p>
        </p:txBody>
      </p:sp>
    </p:spTree>
    <p:extLst>
      <p:ext uri="{BB962C8B-B14F-4D97-AF65-F5344CB8AC3E}">
        <p14:creationId xmlns:p14="http://schemas.microsoft.com/office/powerpoint/2010/main" val="3368610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E62E9-ABF0-4EC5-B85D-80BF0B42CF76}"/>
              </a:ext>
            </a:extLst>
          </p:cNvPr>
          <p:cNvSpPr>
            <a:spLocks noGrp="1"/>
          </p:cNvSpPr>
          <p:nvPr>
            <p:ph type="title"/>
          </p:nvPr>
        </p:nvSpPr>
        <p:spPr/>
        <p:txBody>
          <a:bodyPr/>
          <a:lstStyle/>
          <a:p>
            <a:r>
              <a:rPr lang="en-US" dirty="0"/>
              <a:t>Course perspective</a:t>
            </a:r>
          </a:p>
        </p:txBody>
      </p:sp>
    </p:spTree>
    <p:extLst>
      <p:ext uri="{BB962C8B-B14F-4D97-AF65-F5344CB8AC3E}">
        <p14:creationId xmlns:p14="http://schemas.microsoft.com/office/powerpoint/2010/main" val="724995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68A2F-A15B-4329-89ED-0EABE2AF0F47}"/>
              </a:ext>
            </a:extLst>
          </p:cNvPr>
          <p:cNvSpPr>
            <a:spLocks noGrp="1"/>
          </p:cNvSpPr>
          <p:nvPr>
            <p:ph type="title"/>
          </p:nvPr>
        </p:nvSpPr>
        <p:spPr/>
        <p:txBody>
          <a:bodyPr/>
          <a:lstStyle/>
          <a:p>
            <a:r>
              <a:rPr lang="en-US" sz="2400" dirty="0"/>
              <a:t>Faster-RCNN with </a:t>
            </a:r>
            <a:r>
              <a:rPr lang="en-US" sz="2400" dirty="0" err="1"/>
              <a:t>Nasnet</a:t>
            </a:r>
            <a:endParaRPr lang="en-US" sz="2400" dirty="0"/>
          </a:p>
        </p:txBody>
      </p:sp>
      <p:sp>
        <p:nvSpPr>
          <p:cNvPr id="3" name="Content Placeholder 2">
            <a:extLst>
              <a:ext uri="{FF2B5EF4-FFF2-40B4-BE49-F238E27FC236}">
                <a16:creationId xmlns:a16="http://schemas.microsoft.com/office/drawing/2014/main" id="{C9DA93CC-72AA-4FCF-9C3E-A0E69406D668}"/>
              </a:ext>
            </a:extLst>
          </p:cNvPr>
          <p:cNvSpPr>
            <a:spLocks noGrp="1"/>
          </p:cNvSpPr>
          <p:nvPr>
            <p:ph idx="1"/>
          </p:nvPr>
        </p:nvSpPr>
        <p:spPr>
          <a:xfrm>
            <a:off x="498348" y="1582335"/>
            <a:ext cx="9948672" cy="3718925"/>
          </a:xfrm>
        </p:spPr>
        <p:txBody>
          <a:bodyPr/>
          <a:lstStyle/>
          <a:p>
            <a:r>
              <a:rPr lang="en-US" sz="1600" dirty="0">
                <a:latin typeface="Arial" panose="020B0604020202020204" pitchFamily="34" charset="0"/>
                <a:cs typeface="Arial" panose="020B0604020202020204" pitchFamily="34" charset="0"/>
              </a:rPr>
              <a:t>One of the most accurate models build so far achieving 82.7% on ImageNet validation set above all previous Inception models. </a:t>
            </a:r>
          </a:p>
          <a:p>
            <a:r>
              <a:rPr lang="en-US" sz="1600" dirty="0" err="1">
                <a:latin typeface="Arial" panose="020B0604020202020204" pitchFamily="34" charset="0"/>
                <a:cs typeface="Arial" panose="020B0604020202020204" pitchFamily="34" charset="0"/>
              </a:rPr>
              <a:t>NasNet</a:t>
            </a:r>
            <a:r>
              <a:rPr lang="en-US" sz="1600" dirty="0">
                <a:latin typeface="Arial" panose="020B0604020202020204" pitchFamily="34" charset="0"/>
                <a:cs typeface="Arial" panose="020B0604020202020204" pitchFamily="34" charset="0"/>
              </a:rPr>
              <a:t> use an approach called </a:t>
            </a:r>
            <a:r>
              <a:rPr lang="en-US" sz="1600" dirty="0" err="1">
                <a:latin typeface="Arial" panose="020B0604020202020204" pitchFamily="34" charset="0"/>
                <a:cs typeface="Arial" panose="020B0604020202020204" pitchFamily="34" charset="0"/>
              </a:rPr>
              <a:t>AutoML</a:t>
            </a:r>
            <a:r>
              <a:rPr lang="en-US" sz="1600" dirty="0">
                <a:latin typeface="Arial" panose="020B0604020202020204" pitchFamily="34" charset="0"/>
                <a:cs typeface="Arial" panose="020B0604020202020204" pitchFamily="34" charset="0"/>
              </a:rPr>
              <a:t> to find the best layers that work well with the underlying dataset. In the case of </a:t>
            </a:r>
            <a:r>
              <a:rPr lang="en-US" sz="1600" dirty="0" err="1">
                <a:latin typeface="Arial" panose="020B0604020202020204" pitchFamily="34" charset="0"/>
                <a:cs typeface="Arial" panose="020B0604020202020204" pitchFamily="34" charset="0"/>
              </a:rPr>
              <a:t>NanNet</a:t>
            </a:r>
            <a:r>
              <a:rPr lang="en-US" sz="1600" dirty="0">
                <a:latin typeface="Arial" panose="020B0604020202020204" pitchFamily="34" charset="0"/>
                <a:cs typeface="Arial" panose="020B0604020202020204" pitchFamily="34" charset="0"/>
              </a:rPr>
              <a:t>, the results of applying </a:t>
            </a:r>
            <a:r>
              <a:rPr lang="en-US" sz="1600" dirty="0" err="1">
                <a:latin typeface="Arial" panose="020B0604020202020204" pitchFamily="34" charset="0"/>
                <a:cs typeface="Arial" panose="020B0604020202020204" pitchFamily="34" charset="0"/>
              </a:rPr>
              <a:t>AutoML</a:t>
            </a:r>
            <a:r>
              <a:rPr lang="en-US" sz="1600" dirty="0">
                <a:latin typeface="Arial" panose="020B0604020202020204" pitchFamily="34" charset="0"/>
                <a:cs typeface="Arial" panose="020B0604020202020204" pitchFamily="34" charset="0"/>
              </a:rPr>
              <a:t> to COCO and ImageNet are combined to form the </a:t>
            </a:r>
            <a:r>
              <a:rPr lang="en-US" sz="1600" dirty="0" err="1">
                <a:latin typeface="Arial" panose="020B0604020202020204" pitchFamily="34" charset="0"/>
                <a:cs typeface="Arial" panose="020B0604020202020204" pitchFamily="34" charset="0"/>
              </a:rPr>
              <a:t>NasNet</a:t>
            </a:r>
            <a:r>
              <a:rPr lang="en-US" sz="1600" dirty="0">
                <a:latin typeface="Arial" panose="020B0604020202020204" pitchFamily="34" charset="0"/>
                <a:cs typeface="Arial" panose="020B0604020202020204" pitchFamily="34" charset="0"/>
              </a:rPr>
              <a:t> Architecture</a:t>
            </a:r>
          </a:p>
        </p:txBody>
      </p:sp>
      <p:pic>
        <p:nvPicPr>
          <p:cNvPr id="5" name="Picture 4">
            <a:extLst>
              <a:ext uri="{FF2B5EF4-FFF2-40B4-BE49-F238E27FC236}">
                <a16:creationId xmlns:a16="http://schemas.microsoft.com/office/drawing/2014/main" id="{B48CDFC4-66F7-464F-BF49-395DDBFB1A6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289485" y="3086100"/>
            <a:ext cx="6003615" cy="2740301"/>
          </a:xfrm>
          <a:prstGeom prst="rect">
            <a:avLst/>
          </a:prstGeom>
        </p:spPr>
      </p:pic>
      <p:sp>
        <p:nvSpPr>
          <p:cNvPr id="4" name="Slide Number Placeholder 3">
            <a:extLst>
              <a:ext uri="{FF2B5EF4-FFF2-40B4-BE49-F238E27FC236}">
                <a16:creationId xmlns:a16="http://schemas.microsoft.com/office/drawing/2014/main" id="{6F527330-2AAD-4BD6-87E8-56A5FA58D210}"/>
              </a:ext>
            </a:extLst>
          </p:cNvPr>
          <p:cNvSpPr>
            <a:spLocks noGrp="1"/>
          </p:cNvSpPr>
          <p:nvPr>
            <p:ph type="sldNum" sz="quarter" idx="4"/>
          </p:nvPr>
        </p:nvSpPr>
        <p:spPr/>
        <p:txBody>
          <a:bodyPr/>
          <a:lstStyle/>
          <a:p>
            <a:fld id="{D1EEACBE-03EC-4E7A-962F-F75CCA5C4C08}" type="slidenum">
              <a:rPr lang="en-US" smtClean="0"/>
              <a:pPr/>
              <a:t>30</a:t>
            </a:fld>
            <a:endParaRPr lang="en-US" dirty="0"/>
          </a:p>
        </p:txBody>
      </p:sp>
    </p:spTree>
    <p:extLst>
      <p:ext uri="{BB962C8B-B14F-4D97-AF65-F5344CB8AC3E}">
        <p14:creationId xmlns:p14="http://schemas.microsoft.com/office/powerpoint/2010/main" val="1036245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71424-BDC6-417A-A062-325BA215161F}"/>
              </a:ext>
            </a:extLst>
          </p:cNvPr>
          <p:cNvSpPr>
            <a:spLocks noGrp="1"/>
          </p:cNvSpPr>
          <p:nvPr>
            <p:ph type="title"/>
          </p:nvPr>
        </p:nvSpPr>
        <p:spPr/>
        <p:txBody>
          <a:bodyPr/>
          <a:lstStyle/>
          <a:p>
            <a:r>
              <a:rPr lang="en-US" sz="2400" dirty="0"/>
              <a:t>Detection Code walk-though</a:t>
            </a:r>
          </a:p>
        </p:txBody>
      </p:sp>
      <p:pic>
        <p:nvPicPr>
          <p:cNvPr id="7" name="Picture 6">
            <a:extLst>
              <a:ext uri="{FF2B5EF4-FFF2-40B4-BE49-F238E27FC236}">
                <a16:creationId xmlns:a16="http://schemas.microsoft.com/office/drawing/2014/main" id="{2D964DEE-231B-4259-BFBC-86EE0D9F5ECC}"/>
              </a:ext>
            </a:extLst>
          </p:cNvPr>
          <p:cNvPicPr>
            <a:picLocks noChangeAspect="1"/>
          </p:cNvPicPr>
          <p:nvPr/>
        </p:nvPicPr>
        <p:blipFill>
          <a:blip r:embed="rId3"/>
          <a:stretch>
            <a:fillRect/>
          </a:stretch>
        </p:blipFill>
        <p:spPr>
          <a:xfrm>
            <a:off x="1907771" y="1666875"/>
            <a:ext cx="5029200" cy="1419225"/>
          </a:xfrm>
          <a:prstGeom prst="rect">
            <a:avLst/>
          </a:prstGeom>
        </p:spPr>
      </p:pic>
      <p:pic>
        <p:nvPicPr>
          <p:cNvPr id="11" name="Picture 10">
            <a:extLst>
              <a:ext uri="{FF2B5EF4-FFF2-40B4-BE49-F238E27FC236}">
                <a16:creationId xmlns:a16="http://schemas.microsoft.com/office/drawing/2014/main" id="{2D333D67-908A-489C-B690-FDB5D7DC3157}"/>
              </a:ext>
            </a:extLst>
          </p:cNvPr>
          <p:cNvPicPr>
            <a:picLocks noChangeAspect="1"/>
          </p:cNvPicPr>
          <p:nvPr/>
        </p:nvPicPr>
        <p:blipFill>
          <a:blip r:embed="rId4"/>
          <a:stretch>
            <a:fillRect/>
          </a:stretch>
        </p:blipFill>
        <p:spPr>
          <a:xfrm>
            <a:off x="1907770" y="3188364"/>
            <a:ext cx="5000625" cy="466725"/>
          </a:xfrm>
          <a:prstGeom prst="rect">
            <a:avLst/>
          </a:prstGeom>
        </p:spPr>
      </p:pic>
      <p:pic>
        <p:nvPicPr>
          <p:cNvPr id="12" name="Picture 11">
            <a:extLst>
              <a:ext uri="{FF2B5EF4-FFF2-40B4-BE49-F238E27FC236}">
                <a16:creationId xmlns:a16="http://schemas.microsoft.com/office/drawing/2014/main" id="{697ED1E4-68DC-4CD5-ABB8-AAAC02DA0B16}"/>
              </a:ext>
            </a:extLst>
          </p:cNvPr>
          <p:cNvPicPr>
            <a:picLocks noChangeAspect="1"/>
          </p:cNvPicPr>
          <p:nvPr/>
        </p:nvPicPr>
        <p:blipFill>
          <a:blip r:embed="rId5"/>
          <a:stretch>
            <a:fillRect/>
          </a:stretch>
        </p:blipFill>
        <p:spPr>
          <a:xfrm>
            <a:off x="1907770" y="3760842"/>
            <a:ext cx="7839075" cy="819150"/>
          </a:xfrm>
          <a:prstGeom prst="rect">
            <a:avLst/>
          </a:prstGeom>
        </p:spPr>
      </p:pic>
      <p:sp>
        <p:nvSpPr>
          <p:cNvPr id="13" name="Oval 12">
            <a:extLst>
              <a:ext uri="{FF2B5EF4-FFF2-40B4-BE49-F238E27FC236}">
                <a16:creationId xmlns:a16="http://schemas.microsoft.com/office/drawing/2014/main" id="{ADCB4FF0-A397-4C1B-A589-7ADBFF3C26E3}"/>
              </a:ext>
            </a:extLst>
          </p:cNvPr>
          <p:cNvSpPr/>
          <p:nvPr/>
        </p:nvSpPr>
        <p:spPr>
          <a:xfrm>
            <a:off x="521626" y="1944226"/>
            <a:ext cx="608906" cy="59093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4" name="Oval 13">
            <a:extLst>
              <a:ext uri="{FF2B5EF4-FFF2-40B4-BE49-F238E27FC236}">
                <a16:creationId xmlns:a16="http://schemas.microsoft.com/office/drawing/2014/main" id="{9AB919A5-9077-4310-9078-924D4BA563DE}"/>
              </a:ext>
            </a:extLst>
          </p:cNvPr>
          <p:cNvSpPr/>
          <p:nvPr/>
        </p:nvSpPr>
        <p:spPr>
          <a:xfrm>
            <a:off x="521626" y="3135977"/>
            <a:ext cx="608906" cy="59093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5" name="Oval 14">
            <a:extLst>
              <a:ext uri="{FF2B5EF4-FFF2-40B4-BE49-F238E27FC236}">
                <a16:creationId xmlns:a16="http://schemas.microsoft.com/office/drawing/2014/main" id="{F715260A-4D24-41B3-B17B-53605E76E597}"/>
              </a:ext>
            </a:extLst>
          </p:cNvPr>
          <p:cNvSpPr/>
          <p:nvPr/>
        </p:nvSpPr>
        <p:spPr>
          <a:xfrm>
            <a:off x="521626" y="3874951"/>
            <a:ext cx="608906" cy="59093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3" name="Rectangle 2">
            <a:extLst>
              <a:ext uri="{FF2B5EF4-FFF2-40B4-BE49-F238E27FC236}">
                <a16:creationId xmlns:a16="http://schemas.microsoft.com/office/drawing/2014/main" id="{0CCAB491-EA7F-7D4C-820D-E9F2D8DAF076}"/>
              </a:ext>
            </a:extLst>
          </p:cNvPr>
          <p:cNvSpPr/>
          <p:nvPr/>
        </p:nvSpPr>
        <p:spPr>
          <a:xfrm>
            <a:off x="7714210" y="2252012"/>
            <a:ext cx="2933700" cy="769441"/>
          </a:xfrm>
          <a:prstGeom prst="rect">
            <a:avLst/>
          </a:prstGeom>
        </p:spPr>
        <p:txBody>
          <a:bodyPr wrap="square">
            <a:spAutoFit/>
          </a:bodyPr>
          <a:lstStyle/>
          <a:p>
            <a:r>
              <a:rPr lang="en-US" sz="1100" dirty="0">
                <a:solidFill>
                  <a:schemeClr val="bg1">
                    <a:lumMod val="65000"/>
                    <a:lumOff val="35000"/>
                  </a:schemeClr>
                </a:solidFill>
                <a:latin typeface="Arial" panose="020B0604020202020204" pitchFamily="34" charset="0"/>
                <a:cs typeface="Arial" panose="020B0604020202020204" pitchFamily="34" charset="0"/>
              </a:rPr>
              <a:t>import a serialized TensorFlow </a:t>
            </a:r>
            <a:r>
              <a:rPr lang="en-US" sz="1100" dirty="0" err="1">
                <a:solidFill>
                  <a:schemeClr val="bg1">
                    <a:lumMod val="65000"/>
                    <a:lumOff val="35000"/>
                  </a:schemeClr>
                </a:solidFill>
                <a:latin typeface="Arial" panose="020B0604020202020204" pitchFamily="34" charset="0"/>
                <a:cs typeface="Arial" panose="020B0604020202020204" pitchFamily="34" charset="0"/>
              </a:rPr>
              <a:t>GraphDef</a:t>
            </a:r>
            <a:r>
              <a:rPr lang="en-US" sz="1100" dirty="0">
                <a:solidFill>
                  <a:schemeClr val="bg1">
                    <a:lumMod val="65000"/>
                    <a:lumOff val="35000"/>
                  </a:schemeClr>
                </a:solidFill>
                <a:latin typeface="Arial" panose="020B0604020202020204" pitchFamily="34" charset="0"/>
                <a:cs typeface="Arial" panose="020B0604020202020204" pitchFamily="34" charset="0"/>
              </a:rPr>
              <a:t> protocol buffer, and extract individual objects in the </a:t>
            </a:r>
            <a:r>
              <a:rPr lang="en-US" sz="1100" dirty="0" err="1">
                <a:solidFill>
                  <a:schemeClr val="bg1">
                    <a:lumMod val="65000"/>
                    <a:lumOff val="35000"/>
                  </a:schemeClr>
                </a:solidFill>
                <a:latin typeface="Arial" panose="020B0604020202020204" pitchFamily="34" charset="0"/>
                <a:cs typeface="Arial" panose="020B0604020202020204" pitchFamily="34" charset="0"/>
              </a:rPr>
              <a:t>GraphDef</a:t>
            </a:r>
            <a:r>
              <a:rPr lang="en-US" sz="1100" dirty="0">
                <a:solidFill>
                  <a:schemeClr val="bg1">
                    <a:lumMod val="65000"/>
                    <a:lumOff val="35000"/>
                  </a:schemeClr>
                </a:solidFill>
                <a:latin typeface="Arial" panose="020B0604020202020204" pitchFamily="34" charset="0"/>
                <a:cs typeface="Arial" panose="020B0604020202020204" pitchFamily="34" charset="0"/>
              </a:rPr>
              <a:t> as </a:t>
            </a:r>
            <a:r>
              <a:rPr lang="en-US" sz="1100" dirty="0" err="1">
                <a:solidFill>
                  <a:schemeClr val="bg1">
                    <a:lumMod val="65000"/>
                    <a:lumOff val="35000"/>
                  </a:schemeClr>
                </a:solidFill>
                <a:latin typeface="Arial" panose="020B0604020202020204" pitchFamily="34" charset="0"/>
                <a:cs typeface="Arial" panose="020B0604020202020204" pitchFamily="34" charset="0"/>
              </a:rPr>
              <a:t>tf.Tensor</a:t>
            </a:r>
            <a:r>
              <a:rPr lang="en-US" sz="1100" dirty="0">
                <a:solidFill>
                  <a:schemeClr val="bg1">
                    <a:lumMod val="65000"/>
                    <a:lumOff val="35000"/>
                  </a:schemeClr>
                </a:solidFill>
                <a:latin typeface="Arial" panose="020B0604020202020204" pitchFamily="34" charset="0"/>
                <a:cs typeface="Arial" panose="020B0604020202020204" pitchFamily="34" charset="0"/>
              </a:rPr>
              <a:t> and </a:t>
            </a:r>
            <a:r>
              <a:rPr lang="en-US" sz="1100" dirty="0" err="1">
                <a:solidFill>
                  <a:schemeClr val="bg1">
                    <a:lumMod val="65000"/>
                    <a:lumOff val="35000"/>
                  </a:schemeClr>
                </a:solidFill>
                <a:latin typeface="Arial" panose="020B0604020202020204" pitchFamily="34" charset="0"/>
                <a:cs typeface="Arial" panose="020B0604020202020204" pitchFamily="34" charset="0"/>
              </a:rPr>
              <a:t>tf.Operation</a:t>
            </a:r>
            <a:r>
              <a:rPr lang="en-US" sz="1100" dirty="0">
                <a:solidFill>
                  <a:schemeClr val="bg1">
                    <a:lumMod val="65000"/>
                    <a:lumOff val="35000"/>
                  </a:schemeClr>
                </a:solidFill>
                <a:latin typeface="Arial" panose="020B0604020202020204" pitchFamily="34" charset="0"/>
                <a:cs typeface="Arial" panose="020B0604020202020204" pitchFamily="34" charset="0"/>
              </a:rPr>
              <a:t> objects.</a:t>
            </a:r>
          </a:p>
        </p:txBody>
      </p:sp>
      <p:cxnSp>
        <p:nvCxnSpPr>
          <p:cNvPr id="5" name="Straight Connector 4">
            <a:extLst>
              <a:ext uri="{FF2B5EF4-FFF2-40B4-BE49-F238E27FC236}">
                <a16:creationId xmlns:a16="http://schemas.microsoft.com/office/drawing/2014/main" id="{C7BD3527-E444-6944-A14E-76DA2520D664}"/>
              </a:ext>
            </a:extLst>
          </p:cNvPr>
          <p:cNvCxnSpPr/>
          <p:nvPr/>
        </p:nvCxnSpPr>
        <p:spPr>
          <a:xfrm>
            <a:off x="2705100" y="3051451"/>
            <a:ext cx="7416800" cy="0"/>
          </a:xfrm>
          <a:prstGeom prst="line">
            <a:avLst/>
          </a:prstGeom>
          <a:ln>
            <a:solidFill>
              <a:schemeClr val="tx2">
                <a:lumMod val="75000"/>
              </a:schemeClr>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71ACB77-CAFA-7548-8D78-56608440600B}"/>
              </a:ext>
            </a:extLst>
          </p:cNvPr>
          <p:cNvCxnSpPr/>
          <p:nvPr/>
        </p:nvCxnSpPr>
        <p:spPr>
          <a:xfrm>
            <a:off x="2705100" y="3431443"/>
            <a:ext cx="7416800" cy="0"/>
          </a:xfrm>
          <a:prstGeom prst="line">
            <a:avLst/>
          </a:prstGeom>
          <a:ln>
            <a:solidFill>
              <a:schemeClr val="tx2">
                <a:lumMod val="75000"/>
              </a:schemeClr>
            </a:solidFill>
            <a:prstDash val="dash"/>
            <a:tailEnd type="ova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BD7B7BF8-3E5B-814F-8C7F-B4ED16ACB966}"/>
              </a:ext>
            </a:extLst>
          </p:cNvPr>
          <p:cNvSpPr/>
          <p:nvPr/>
        </p:nvSpPr>
        <p:spPr>
          <a:xfrm>
            <a:off x="7714210" y="3160116"/>
            <a:ext cx="2933700" cy="261610"/>
          </a:xfrm>
          <a:prstGeom prst="rect">
            <a:avLst/>
          </a:prstGeom>
        </p:spPr>
        <p:txBody>
          <a:bodyPr wrap="square">
            <a:spAutoFit/>
          </a:bodyPr>
          <a:lstStyle/>
          <a:p>
            <a:r>
              <a:rPr lang="en-US" sz="1100" dirty="0">
                <a:solidFill>
                  <a:schemeClr val="bg1">
                    <a:lumMod val="65000"/>
                    <a:lumOff val="35000"/>
                  </a:schemeClr>
                </a:solidFill>
                <a:latin typeface="Arial" panose="020B0604020202020204" pitchFamily="34" charset="0"/>
                <a:cs typeface="Arial" panose="020B0604020202020204" pitchFamily="34" charset="0"/>
              </a:rPr>
              <a:t>Use OpenCV to read image data</a:t>
            </a:r>
          </a:p>
        </p:txBody>
      </p:sp>
      <p:sp>
        <p:nvSpPr>
          <p:cNvPr id="18" name="Rectangle 17">
            <a:extLst>
              <a:ext uri="{FF2B5EF4-FFF2-40B4-BE49-F238E27FC236}">
                <a16:creationId xmlns:a16="http://schemas.microsoft.com/office/drawing/2014/main" id="{CD50FB17-6165-F74F-8AC7-3C236E416C3D}"/>
              </a:ext>
            </a:extLst>
          </p:cNvPr>
          <p:cNvSpPr/>
          <p:nvPr/>
        </p:nvSpPr>
        <p:spPr>
          <a:xfrm>
            <a:off x="7540752" y="4685745"/>
            <a:ext cx="2933700" cy="261610"/>
          </a:xfrm>
          <a:prstGeom prst="rect">
            <a:avLst/>
          </a:prstGeom>
        </p:spPr>
        <p:txBody>
          <a:bodyPr wrap="square">
            <a:spAutoFit/>
          </a:bodyPr>
          <a:lstStyle/>
          <a:p>
            <a:r>
              <a:rPr lang="en-US" sz="1100" dirty="0">
                <a:solidFill>
                  <a:schemeClr val="bg1">
                    <a:lumMod val="65000"/>
                    <a:lumOff val="35000"/>
                  </a:schemeClr>
                </a:solidFill>
                <a:latin typeface="Arial" panose="020B0604020202020204" pitchFamily="34" charset="0"/>
                <a:cs typeface="Arial" panose="020B0604020202020204" pitchFamily="34" charset="0"/>
              </a:rPr>
              <a:t>Why expanding input dimensions?</a:t>
            </a:r>
          </a:p>
        </p:txBody>
      </p:sp>
      <p:sp>
        <p:nvSpPr>
          <p:cNvPr id="4" name="Slide Number Placeholder 3">
            <a:extLst>
              <a:ext uri="{FF2B5EF4-FFF2-40B4-BE49-F238E27FC236}">
                <a16:creationId xmlns:a16="http://schemas.microsoft.com/office/drawing/2014/main" id="{E55E9B0E-8038-4192-9D38-8D825A1542E3}"/>
              </a:ext>
            </a:extLst>
          </p:cNvPr>
          <p:cNvSpPr>
            <a:spLocks noGrp="1"/>
          </p:cNvSpPr>
          <p:nvPr>
            <p:ph type="sldNum" sz="quarter" idx="4"/>
          </p:nvPr>
        </p:nvSpPr>
        <p:spPr/>
        <p:txBody>
          <a:bodyPr/>
          <a:lstStyle/>
          <a:p>
            <a:fld id="{D1EEACBE-03EC-4E7A-962F-F75CCA5C4C08}" type="slidenum">
              <a:rPr lang="en-US" smtClean="0"/>
              <a:pPr/>
              <a:t>31</a:t>
            </a:fld>
            <a:endParaRPr lang="en-US" dirty="0"/>
          </a:p>
        </p:txBody>
      </p:sp>
    </p:spTree>
    <p:extLst>
      <p:ext uri="{BB962C8B-B14F-4D97-AF65-F5344CB8AC3E}">
        <p14:creationId xmlns:p14="http://schemas.microsoft.com/office/powerpoint/2010/main" val="1572022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71424-BDC6-417A-A062-325BA215161F}"/>
              </a:ext>
            </a:extLst>
          </p:cNvPr>
          <p:cNvSpPr>
            <a:spLocks noGrp="1"/>
          </p:cNvSpPr>
          <p:nvPr>
            <p:ph type="title"/>
          </p:nvPr>
        </p:nvSpPr>
        <p:spPr/>
        <p:txBody>
          <a:bodyPr/>
          <a:lstStyle/>
          <a:p>
            <a:r>
              <a:rPr lang="en-US" sz="2400" dirty="0"/>
              <a:t>Detection Code walk-though</a:t>
            </a:r>
          </a:p>
        </p:txBody>
      </p:sp>
      <p:pic>
        <p:nvPicPr>
          <p:cNvPr id="6" name="Picture 5">
            <a:extLst>
              <a:ext uri="{FF2B5EF4-FFF2-40B4-BE49-F238E27FC236}">
                <a16:creationId xmlns:a16="http://schemas.microsoft.com/office/drawing/2014/main" id="{64C9E0C5-B5F8-4D79-B91E-B0FE1AAF880E}"/>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938796" y="1392121"/>
            <a:ext cx="7095207" cy="1927600"/>
          </a:xfrm>
          <a:prstGeom prst="rect">
            <a:avLst/>
          </a:prstGeom>
        </p:spPr>
      </p:pic>
      <p:pic>
        <p:nvPicPr>
          <p:cNvPr id="3" name="Picture 2">
            <a:extLst>
              <a:ext uri="{FF2B5EF4-FFF2-40B4-BE49-F238E27FC236}">
                <a16:creationId xmlns:a16="http://schemas.microsoft.com/office/drawing/2014/main" id="{7582ED91-2A1D-4FF9-8A8D-0EFE70C34078}"/>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2615318" y="3420604"/>
            <a:ext cx="5742164" cy="2535602"/>
          </a:xfrm>
          <a:prstGeom prst="rect">
            <a:avLst/>
          </a:prstGeom>
        </p:spPr>
      </p:pic>
      <p:sp>
        <p:nvSpPr>
          <p:cNvPr id="8" name="Oval 7">
            <a:extLst>
              <a:ext uri="{FF2B5EF4-FFF2-40B4-BE49-F238E27FC236}">
                <a16:creationId xmlns:a16="http://schemas.microsoft.com/office/drawing/2014/main" id="{5A852E4D-F49F-4756-B20C-612BBA9177E6}"/>
              </a:ext>
            </a:extLst>
          </p:cNvPr>
          <p:cNvSpPr/>
          <p:nvPr/>
        </p:nvSpPr>
        <p:spPr>
          <a:xfrm>
            <a:off x="895699" y="1984255"/>
            <a:ext cx="608906" cy="59093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9" name="Oval 8">
            <a:extLst>
              <a:ext uri="{FF2B5EF4-FFF2-40B4-BE49-F238E27FC236}">
                <a16:creationId xmlns:a16="http://schemas.microsoft.com/office/drawing/2014/main" id="{5A94E4FA-55FA-43FB-B5A5-923E9DD2BB79}"/>
              </a:ext>
            </a:extLst>
          </p:cNvPr>
          <p:cNvSpPr/>
          <p:nvPr/>
        </p:nvSpPr>
        <p:spPr>
          <a:xfrm>
            <a:off x="895699" y="4692478"/>
            <a:ext cx="608906" cy="59093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7" name="Rectangle 6">
            <a:extLst>
              <a:ext uri="{FF2B5EF4-FFF2-40B4-BE49-F238E27FC236}">
                <a16:creationId xmlns:a16="http://schemas.microsoft.com/office/drawing/2014/main" id="{1BB3F7BC-774E-2447-8E8F-054713E72500}"/>
              </a:ext>
            </a:extLst>
          </p:cNvPr>
          <p:cNvSpPr/>
          <p:nvPr/>
        </p:nvSpPr>
        <p:spPr>
          <a:xfrm>
            <a:off x="691805" y="2691056"/>
            <a:ext cx="1143000" cy="430887"/>
          </a:xfrm>
          <a:prstGeom prst="rect">
            <a:avLst/>
          </a:prstGeom>
        </p:spPr>
        <p:txBody>
          <a:bodyPr wrap="square">
            <a:spAutoFit/>
          </a:bodyPr>
          <a:lstStyle/>
          <a:p>
            <a:r>
              <a:rPr lang="en-US" sz="1100" dirty="0">
                <a:solidFill>
                  <a:schemeClr val="bg1">
                    <a:lumMod val="65000"/>
                    <a:lumOff val="35000"/>
                  </a:schemeClr>
                </a:solidFill>
                <a:latin typeface="Arial" panose="020B0604020202020204" pitchFamily="34" charset="0"/>
                <a:cs typeface="Arial" panose="020B0604020202020204" pitchFamily="34" charset="0"/>
              </a:rPr>
              <a:t>Specify output tensor names</a:t>
            </a:r>
          </a:p>
        </p:txBody>
      </p:sp>
      <p:sp>
        <p:nvSpPr>
          <p:cNvPr id="10" name="Rectangle 9">
            <a:extLst>
              <a:ext uri="{FF2B5EF4-FFF2-40B4-BE49-F238E27FC236}">
                <a16:creationId xmlns:a16="http://schemas.microsoft.com/office/drawing/2014/main" id="{93043547-172A-354A-A722-7B40E42D586F}"/>
              </a:ext>
            </a:extLst>
          </p:cNvPr>
          <p:cNvSpPr/>
          <p:nvPr/>
        </p:nvSpPr>
        <p:spPr>
          <a:xfrm>
            <a:off x="628651" y="5295530"/>
            <a:ext cx="1206153" cy="430887"/>
          </a:xfrm>
          <a:prstGeom prst="rect">
            <a:avLst/>
          </a:prstGeom>
        </p:spPr>
        <p:txBody>
          <a:bodyPr wrap="square">
            <a:spAutoFit/>
          </a:bodyPr>
          <a:lstStyle/>
          <a:p>
            <a:r>
              <a:rPr lang="en-US" sz="1100" dirty="0">
                <a:solidFill>
                  <a:schemeClr val="bg1">
                    <a:lumMod val="65000"/>
                    <a:lumOff val="35000"/>
                  </a:schemeClr>
                </a:solidFill>
                <a:latin typeface="Arial" panose="020B0604020202020204" pitchFamily="34" charset="0"/>
                <a:cs typeface="Arial" panose="020B0604020202020204" pitchFamily="34" charset="0"/>
              </a:rPr>
              <a:t>Run the session and get results</a:t>
            </a:r>
          </a:p>
        </p:txBody>
      </p:sp>
      <p:sp>
        <p:nvSpPr>
          <p:cNvPr id="4" name="Slide Number Placeholder 3">
            <a:extLst>
              <a:ext uri="{FF2B5EF4-FFF2-40B4-BE49-F238E27FC236}">
                <a16:creationId xmlns:a16="http://schemas.microsoft.com/office/drawing/2014/main" id="{32E551F2-9E83-4792-9CF2-661379A04683}"/>
              </a:ext>
            </a:extLst>
          </p:cNvPr>
          <p:cNvSpPr>
            <a:spLocks noGrp="1"/>
          </p:cNvSpPr>
          <p:nvPr>
            <p:ph type="sldNum" sz="quarter" idx="4"/>
          </p:nvPr>
        </p:nvSpPr>
        <p:spPr/>
        <p:txBody>
          <a:bodyPr/>
          <a:lstStyle/>
          <a:p>
            <a:fld id="{D1EEACBE-03EC-4E7A-962F-F75CCA5C4C08}" type="slidenum">
              <a:rPr lang="en-US" smtClean="0"/>
              <a:pPr/>
              <a:t>32</a:t>
            </a:fld>
            <a:endParaRPr lang="en-US" dirty="0"/>
          </a:p>
        </p:txBody>
      </p:sp>
    </p:spTree>
    <p:extLst>
      <p:ext uri="{BB962C8B-B14F-4D97-AF65-F5344CB8AC3E}">
        <p14:creationId xmlns:p14="http://schemas.microsoft.com/office/powerpoint/2010/main" val="1927118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3FE2434-B451-1147-9403-4DC9A89EFAAE}"/>
              </a:ext>
            </a:extLst>
          </p:cNvPr>
          <p:cNvSpPr>
            <a:spLocks noGrp="1"/>
          </p:cNvSpPr>
          <p:nvPr>
            <p:ph type="title"/>
          </p:nvPr>
        </p:nvSpPr>
        <p:spPr/>
        <p:txBody>
          <a:bodyPr/>
          <a:lstStyle/>
          <a:p>
            <a:r>
              <a:rPr lang="en-US" dirty="0"/>
              <a:t>Performance Analysis</a:t>
            </a:r>
          </a:p>
        </p:txBody>
      </p:sp>
    </p:spTree>
    <p:extLst>
      <p:ext uri="{BB962C8B-B14F-4D97-AF65-F5344CB8AC3E}">
        <p14:creationId xmlns:p14="http://schemas.microsoft.com/office/powerpoint/2010/main" val="2266952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71424-BDC6-417A-A062-325BA215161F}"/>
              </a:ext>
            </a:extLst>
          </p:cNvPr>
          <p:cNvSpPr>
            <a:spLocks noGrp="1"/>
          </p:cNvSpPr>
          <p:nvPr>
            <p:ph type="title"/>
          </p:nvPr>
        </p:nvSpPr>
        <p:spPr/>
        <p:txBody>
          <a:bodyPr/>
          <a:lstStyle/>
          <a:p>
            <a:r>
              <a:rPr lang="en-US" sz="2400" dirty="0"/>
              <a:t>Detection metrics</a:t>
            </a:r>
          </a:p>
        </p:txBody>
      </p:sp>
      <p:sp>
        <p:nvSpPr>
          <p:cNvPr id="4" name="Text Placeholder 3">
            <a:extLst>
              <a:ext uri="{FF2B5EF4-FFF2-40B4-BE49-F238E27FC236}">
                <a16:creationId xmlns:a16="http://schemas.microsoft.com/office/drawing/2014/main" id="{7C8D2AAD-10C2-4560-9CCF-8CBD1E064997}"/>
              </a:ext>
            </a:extLst>
          </p:cNvPr>
          <p:cNvSpPr>
            <a:spLocks noGrp="1"/>
          </p:cNvSpPr>
          <p:nvPr>
            <p:ph type="body" sz="quarter" idx="10"/>
          </p:nvPr>
        </p:nvSpPr>
        <p:spPr/>
        <p:txBody>
          <a:bodyPr/>
          <a:lstStyle/>
          <a:p>
            <a:r>
              <a:rPr lang="en-US" sz="1800" dirty="0"/>
              <a:t>Intersection over Union</a:t>
            </a:r>
          </a:p>
        </p:txBody>
      </p:sp>
      <p:pic>
        <p:nvPicPr>
          <p:cNvPr id="9" name="Picture 8">
            <a:extLst>
              <a:ext uri="{FF2B5EF4-FFF2-40B4-BE49-F238E27FC236}">
                <a16:creationId xmlns:a16="http://schemas.microsoft.com/office/drawing/2014/main" id="{28B22FE0-861D-40E8-AD1B-291559EE3E75}"/>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486400" y="1774264"/>
            <a:ext cx="4609782" cy="2761267"/>
          </a:xfrm>
          <a:prstGeom prst="rect">
            <a:avLst/>
          </a:prstGeom>
        </p:spPr>
      </p:pic>
      <p:sp>
        <p:nvSpPr>
          <p:cNvPr id="3" name="Rectangle 2">
            <a:extLst>
              <a:ext uri="{FF2B5EF4-FFF2-40B4-BE49-F238E27FC236}">
                <a16:creationId xmlns:a16="http://schemas.microsoft.com/office/drawing/2014/main" id="{F488AC29-BA10-534C-BA1C-7B1BF4872795}"/>
              </a:ext>
            </a:extLst>
          </p:cNvPr>
          <p:cNvSpPr/>
          <p:nvPr/>
        </p:nvSpPr>
        <p:spPr>
          <a:xfrm>
            <a:off x="498348" y="2230903"/>
            <a:ext cx="4609782" cy="1815882"/>
          </a:xfrm>
          <a:prstGeom prst="rect">
            <a:avLst/>
          </a:prstGeom>
        </p:spPr>
        <p:txBody>
          <a:bodyPr wrap="square">
            <a:spAutoFit/>
          </a:bodyPr>
          <a:lstStyle/>
          <a:p>
            <a:r>
              <a:rPr lang="en-US" sz="1400" dirty="0">
                <a:solidFill>
                  <a:schemeClr val="bg1">
                    <a:lumMod val="75000"/>
                    <a:lumOff val="25000"/>
                  </a:schemeClr>
                </a:solidFill>
              </a:rPr>
              <a:t>In order to determine how the model has performed quantitatively, </a:t>
            </a:r>
            <a:r>
              <a:rPr lang="en-US" sz="1400" dirty="0">
                <a:solidFill>
                  <a:schemeClr val="bg1">
                    <a:lumMod val="75000"/>
                    <a:lumOff val="25000"/>
                  </a:schemeClr>
                </a:solidFill>
                <a:latin typeface="Arial" panose="020B0604020202020204" pitchFamily="34" charset="0"/>
                <a:cs typeface="Arial" panose="020B0604020202020204" pitchFamily="34" charset="0"/>
              </a:rPr>
              <a:t>we must consider the IoU (Intersection over Union) calculations.</a:t>
            </a:r>
          </a:p>
          <a:p>
            <a:endParaRPr lang="en-US" sz="1400" dirty="0">
              <a:solidFill>
                <a:schemeClr val="bg1">
                  <a:lumMod val="75000"/>
                  <a:lumOff val="25000"/>
                </a:schemeClr>
              </a:solidFill>
              <a:latin typeface="Arial" panose="020B0604020202020204" pitchFamily="34" charset="0"/>
              <a:cs typeface="Arial" panose="020B0604020202020204" pitchFamily="34" charset="0"/>
            </a:endParaRPr>
          </a:p>
          <a:p>
            <a:r>
              <a:rPr lang="en-US" sz="1400" dirty="0">
                <a:solidFill>
                  <a:schemeClr val="bg1">
                    <a:lumMod val="75000"/>
                    <a:lumOff val="25000"/>
                  </a:schemeClr>
                </a:solidFill>
                <a:latin typeface="Arial" panose="020B0604020202020204" pitchFamily="34" charset="0"/>
                <a:cs typeface="Arial" panose="020B0604020202020204" pitchFamily="34" charset="0"/>
              </a:rPr>
              <a:t>For object detection, it is wise to calculate IoU when the detection score is above a fixed threshold. Otherwise, in this case, every box from the proposals will be considered.</a:t>
            </a:r>
          </a:p>
        </p:txBody>
      </p:sp>
      <p:cxnSp>
        <p:nvCxnSpPr>
          <p:cNvPr id="6" name="Elbow Connector 5">
            <a:extLst>
              <a:ext uri="{FF2B5EF4-FFF2-40B4-BE49-F238E27FC236}">
                <a16:creationId xmlns:a16="http://schemas.microsoft.com/office/drawing/2014/main" id="{A93093B6-7B7F-AB43-8B60-F87279507EF0}"/>
              </a:ext>
            </a:extLst>
          </p:cNvPr>
          <p:cNvCxnSpPr/>
          <p:nvPr/>
        </p:nvCxnSpPr>
        <p:spPr>
          <a:xfrm rot="10800000">
            <a:off x="7581900" y="1879601"/>
            <a:ext cx="889000" cy="351303"/>
          </a:xfrm>
          <a:prstGeom prst="bentConnector3">
            <a:avLst/>
          </a:prstGeom>
          <a:ln>
            <a:solidFill>
              <a:srgbClr val="4E7A00"/>
            </a:solidFill>
            <a:tailEnd type="ova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C1CCCAD-3A39-A54C-9F69-4F95B16D95F5}"/>
              </a:ext>
            </a:extLst>
          </p:cNvPr>
          <p:cNvSpPr txBox="1"/>
          <p:nvPr/>
        </p:nvSpPr>
        <p:spPr>
          <a:xfrm>
            <a:off x="6418312" y="1760086"/>
            <a:ext cx="1086708"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200" dirty="0">
                <a:solidFill>
                  <a:schemeClr val="bg1">
                    <a:lumMod val="75000"/>
                    <a:lumOff val="25000"/>
                  </a:schemeClr>
                </a:solidFill>
              </a:rPr>
              <a:t>Ground Truth</a:t>
            </a:r>
          </a:p>
        </p:txBody>
      </p:sp>
      <p:cxnSp>
        <p:nvCxnSpPr>
          <p:cNvPr id="10" name="Elbow Connector 9">
            <a:extLst>
              <a:ext uri="{FF2B5EF4-FFF2-40B4-BE49-F238E27FC236}">
                <a16:creationId xmlns:a16="http://schemas.microsoft.com/office/drawing/2014/main" id="{C489C696-B1ED-6946-BF75-04D80146FD84}"/>
              </a:ext>
            </a:extLst>
          </p:cNvPr>
          <p:cNvCxnSpPr>
            <a:cxnSpLocks/>
          </p:cNvCxnSpPr>
          <p:nvPr/>
        </p:nvCxnSpPr>
        <p:spPr>
          <a:xfrm flipV="1">
            <a:off x="9550400" y="2530847"/>
            <a:ext cx="800100" cy="1"/>
          </a:xfrm>
          <a:prstGeom prst="bentConnector3">
            <a:avLst/>
          </a:prstGeom>
          <a:ln>
            <a:solidFill>
              <a:srgbClr val="4E7A00"/>
            </a:solidFill>
            <a:tailEnd type="ova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71C4CBC-4819-F240-9CEB-74F4F348803C}"/>
              </a:ext>
            </a:extLst>
          </p:cNvPr>
          <p:cNvSpPr txBox="1"/>
          <p:nvPr/>
        </p:nvSpPr>
        <p:spPr>
          <a:xfrm>
            <a:off x="9598293" y="2239581"/>
            <a:ext cx="854721"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200" dirty="0">
                <a:solidFill>
                  <a:schemeClr val="bg1">
                    <a:lumMod val="75000"/>
                    <a:lumOff val="25000"/>
                  </a:schemeClr>
                </a:solidFill>
              </a:rPr>
              <a:t>Detection</a:t>
            </a:r>
          </a:p>
        </p:txBody>
      </p:sp>
      <p:sp>
        <p:nvSpPr>
          <p:cNvPr id="5" name="Slide Number Placeholder 4">
            <a:extLst>
              <a:ext uri="{FF2B5EF4-FFF2-40B4-BE49-F238E27FC236}">
                <a16:creationId xmlns:a16="http://schemas.microsoft.com/office/drawing/2014/main" id="{FD18F0EB-A59B-4DB5-A0DF-CCFD4FA267A3}"/>
              </a:ext>
            </a:extLst>
          </p:cNvPr>
          <p:cNvSpPr>
            <a:spLocks noGrp="1"/>
          </p:cNvSpPr>
          <p:nvPr>
            <p:ph type="sldNum" sz="quarter" idx="4"/>
          </p:nvPr>
        </p:nvSpPr>
        <p:spPr/>
        <p:txBody>
          <a:bodyPr/>
          <a:lstStyle/>
          <a:p>
            <a:fld id="{D1EEACBE-03EC-4E7A-962F-F75CCA5C4C08}" type="slidenum">
              <a:rPr lang="en-US" smtClean="0"/>
              <a:pPr/>
              <a:t>34</a:t>
            </a:fld>
            <a:endParaRPr lang="en-US" dirty="0"/>
          </a:p>
        </p:txBody>
      </p:sp>
    </p:spTree>
    <p:extLst>
      <p:ext uri="{BB962C8B-B14F-4D97-AF65-F5344CB8AC3E}">
        <p14:creationId xmlns:p14="http://schemas.microsoft.com/office/powerpoint/2010/main" val="1377924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71424-BDC6-417A-A062-325BA215161F}"/>
              </a:ext>
            </a:extLst>
          </p:cNvPr>
          <p:cNvSpPr>
            <a:spLocks noGrp="1"/>
          </p:cNvSpPr>
          <p:nvPr>
            <p:ph type="title"/>
          </p:nvPr>
        </p:nvSpPr>
        <p:spPr>
          <a:xfrm>
            <a:off x="498348" y="303888"/>
            <a:ext cx="9976104" cy="590931"/>
          </a:xfrm>
        </p:spPr>
        <p:txBody>
          <a:bodyPr/>
          <a:lstStyle/>
          <a:p>
            <a:r>
              <a:rPr lang="en-US" sz="2400" dirty="0"/>
              <a:t>IoU results over 100 frames for the three Models</a:t>
            </a:r>
          </a:p>
        </p:txBody>
      </p:sp>
      <p:pic>
        <p:nvPicPr>
          <p:cNvPr id="6" name="Picture 5">
            <a:extLst>
              <a:ext uri="{FF2B5EF4-FFF2-40B4-BE49-F238E27FC236}">
                <a16:creationId xmlns:a16="http://schemas.microsoft.com/office/drawing/2014/main" id="{2021D5DF-5D21-4C8F-9220-06F9DE3D3BEE}"/>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t="10508"/>
          <a:stretch/>
        </p:blipFill>
        <p:spPr>
          <a:xfrm>
            <a:off x="1745673" y="1308100"/>
            <a:ext cx="7888778" cy="1418713"/>
          </a:xfrm>
          <a:prstGeom prst="rect">
            <a:avLst/>
          </a:prstGeom>
        </p:spPr>
      </p:pic>
      <p:sp>
        <p:nvSpPr>
          <p:cNvPr id="7" name="TextBox 6">
            <a:extLst>
              <a:ext uri="{FF2B5EF4-FFF2-40B4-BE49-F238E27FC236}">
                <a16:creationId xmlns:a16="http://schemas.microsoft.com/office/drawing/2014/main" id="{23500E99-F9AD-4002-AB84-E6365E14092C}"/>
              </a:ext>
            </a:extLst>
          </p:cNvPr>
          <p:cNvSpPr txBox="1"/>
          <p:nvPr/>
        </p:nvSpPr>
        <p:spPr>
          <a:xfrm>
            <a:off x="81973" y="1868752"/>
            <a:ext cx="1753986"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200" dirty="0">
                <a:solidFill>
                  <a:schemeClr val="bg1"/>
                </a:solidFill>
              </a:rPr>
              <a:t>RCNN-</a:t>
            </a:r>
            <a:r>
              <a:rPr lang="en-US" sz="1200" dirty="0" err="1">
                <a:solidFill>
                  <a:schemeClr val="bg1"/>
                </a:solidFill>
              </a:rPr>
              <a:t>ResNet</a:t>
            </a:r>
            <a:endParaRPr lang="en-US" sz="1200" dirty="0">
              <a:solidFill>
                <a:schemeClr val="bg1"/>
              </a:solidFill>
            </a:endParaRPr>
          </a:p>
        </p:txBody>
      </p:sp>
      <p:sp>
        <p:nvSpPr>
          <p:cNvPr id="11" name="TextBox 10">
            <a:extLst>
              <a:ext uri="{FF2B5EF4-FFF2-40B4-BE49-F238E27FC236}">
                <a16:creationId xmlns:a16="http://schemas.microsoft.com/office/drawing/2014/main" id="{AD71EA09-5C44-4A80-9B35-21649BB87796}"/>
              </a:ext>
            </a:extLst>
          </p:cNvPr>
          <p:cNvSpPr txBox="1"/>
          <p:nvPr/>
        </p:nvSpPr>
        <p:spPr>
          <a:xfrm>
            <a:off x="81973" y="3335368"/>
            <a:ext cx="1753986"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200" dirty="0">
                <a:solidFill>
                  <a:schemeClr val="bg1"/>
                </a:solidFill>
              </a:rPr>
              <a:t>RCNN-</a:t>
            </a:r>
            <a:r>
              <a:rPr lang="en-US" sz="1200" dirty="0" err="1">
                <a:solidFill>
                  <a:schemeClr val="bg1"/>
                </a:solidFill>
              </a:rPr>
              <a:t>NasNet</a:t>
            </a:r>
            <a:endParaRPr lang="en-US" sz="1200" dirty="0">
              <a:solidFill>
                <a:schemeClr val="bg1"/>
              </a:solidFill>
            </a:endParaRPr>
          </a:p>
        </p:txBody>
      </p:sp>
      <p:pic>
        <p:nvPicPr>
          <p:cNvPr id="12" name="Picture 11">
            <a:extLst>
              <a:ext uri="{FF2B5EF4-FFF2-40B4-BE49-F238E27FC236}">
                <a16:creationId xmlns:a16="http://schemas.microsoft.com/office/drawing/2014/main" id="{D35F313D-92D7-46B2-8ACE-9732DE774568}"/>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745674" y="2726813"/>
            <a:ext cx="7888777" cy="1585305"/>
          </a:xfrm>
          <a:prstGeom prst="rect">
            <a:avLst/>
          </a:prstGeom>
        </p:spPr>
      </p:pic>
      <p:sp>
        <p:nvSpPr>
          <p:cNvPr id="19" name="TextBox 18">
            <a:extLst>
              <a:ext uri="{FF2B5EF4-FFF2-40B4-BE49-F238E27FC236}">
                <a16:creationId xmlns:a16="http://schemas.microsoft.com/office/drawing/2014/main" id="{864C6F89-1614-4145-AB49-3AC50C6CE30F}"/>
              </a:ext>
            </a:extLst>
          </p:cNvPr>
          <p:cNvSpPr txBox="1"/>
          <p:nvPr/>
        </p:nvSpPr>
        <p:spPr>
          <a:xfrm>
            <a:off x="81973" y="4879123"/>
            <a:ext cx="1753986"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200" dirty="0">
                <a:solidFill>
                  <a:schemeClr val="bg1"/>
                </a:solidFill>
              </a:rPr>
              <a:t>SSD-INCEPTION V2</a:t>
            </a:r>
          </a:p>
        </p:txBody>
      </p:sp>
      <p:pic>
        <p:nvPicPr>
          <p:cNvPr id="21" name="Picture 20">
            <a:extLst>
              <a:ext uri="{FF2B5EF4-FFF2-40B4-BE49-F238E27FC236}">
                <a16:creationId xmlns:a16="http://schemas.microsoft.com/office/drawing/2014/main" id="{DEAA4EA4-8D36-4232-A7E8-CD68EDD38E61}"/>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745673" y="4245556"/>
            <a:ext cx="7888777" cy="1585305"/>
          </a:xfrm>
          <a:prstGeom prst="rect">
            <a:avLst/>
          </a:prstGeom>
        </p:spPr>
      </p:pic>
      <p:sp>
        <p:nvSpPr>
          <p:cNvPr id="3" name="Slide Number Placeholder 2">
            <a:extLst>
              <a:ext uri="{FF2B5EF4-FFF2-40B4-BE49-F238E27FC236}">
                <a16:creationId xmlns:a16="http://schemas.microsoft.com/office/drawing/2014/main" id="{2F1D36B7-3D33-45FE-A363-13F419D58F9D}"/>
              </a:ext>
            </a:extLst>
          </p:cNvPr>
          <p:cNvSpPr>
            <a:spLocks noGrp="1"/>
          </p:cNvSpPr>
          <p:nvPr>
            <p:ph type="sldNum" sz="quarter" idx="4"/>
          </p:nvPr>
        </p:nvSpPr>
        <p:spPr/>
        <p:txBody>
          <a:bodyPr/>
          <a:lstStyle/>
          <a:p>
            <a:fld id="{D1EEACBE-03EC-4E7A-962F-F75CCA5C4C08}" type="slidenum">
              <a:rPr lang="en-US" smtClean="0"/>
              <a:pPr/>
              <a:t>35</a:t>
            </a:fld>
            <a:endParaRPr lang="en-US" dirty="0"/>
          </a:p>
        </p:txBody>
      </p:sp>
    </p:spTree>
    <p:extLst>
      <p:ext uri="{BB962C8B-B14F-4D97-AF65-F5344CB8AC3E}">
        <p14:creationId xmlns:p14="http://schemas.microsoft.com/office/powerpoint/2010/main" val="3855992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Preprocessing For Training</a:t>
            </a:r>
          </a:p>
        </p:txBody>
      </p:sp>
    </p:spTree>
    <p:extLst>
      <p:ext uri="{BB962C8B-B14F-4D97-AF65-F5344CB8AC3E}">
        <p14:creationId xmlns:p14="http://schemas.microsoft.com/office/powerpoint/2010/main" val="3386229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835049-0982-7942-AD71-5B1D4BE40483}"/>
              </a:ext>
            </a:extLst>
          </p:cNvPr>
          <p:cNvSpPr>
            <a:spLocks noGrp="1"/>
          </p:cNvSpPr>
          <p:nvPr>
            <p:ph type="title"/>
          </p:nvPr>
        </p:nvSpPr>
        <p:spPr>
          <a:xfrm>
            <a:off x="498348" y="394526"/>
            <a:ext cx="9976104" cy="590931"/>
          </a:xfrm>
        </p:spPr>
        <p:txBody>
          <a:bodyPr/>
          <a:lstStyle/>
          <a:p>
            <a:r>
              <a:rPr lang="en-US" sz="2400" dirty="0"/>
              <a:t>FINE-TUNING / Retraining THE NETWORK</a:t>
            </a:r>
          </a:p>
        </p:txBody>
      </p:sp>
      <p:sp>
        <p:nvSpPr>
          <p:cNvPr id="2" name="TextBox 1">
            <a:extLst>
              <a:ext uri="{FF2B5EF4-FFF2-40B4-BE49-F238E27FC236}">
                <a16:creationId xmlns:a16="http://schemas.microsoft.com/office/drawing/2014/main" id="{0E4014E6-CD13-4DCA-9FC3-33E46C5D6EEC}"/>
              </a:ext>
            </a:extLst>
          </p:cNvPr>
          <p:cNvSpPr txBox="1"/>
          <p:nvPr/>
        </p:nvSpPr>
        <p:spPr>
          <a:xfrm>
            <a:off x="789709" y="1275463"/>
            <a:ext cx="9393382" cy="75713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nSpc>
                <a:spcPct val="90000"/>
              </a:lnSpc>
            </a:pPr>
            <a:r>
              <a:rPr lang="en-US" sz="1600" dirty="0">
                <a:solidFill>
                  <a:schemeClr val="bg1"/>
                </a:solidFill>
              </a:rPr>
              <a:t>The RCNN-</a:t>
            </a:r>
            <a:r>
              <a:rPr lang="en-US" sz="1600" dirty="0" err="1">
                <a:solidFill>
                  <a:schemeClr val="bg1"/>
                </a:solidFill>
              </a:rPr>
              <a:t>ResNet</a:t>
            </a:r>
            <a:r>
              <a:rPr lang="en-US" sz="1600" dirty="0">
                <a:solidFill>
                  <a:schemeClr val="bg1"/>
                </a:solidFill>
              </a:rPr>
              <a:t> seems to make good balance between throughput and accuracy, but:</a:t>
            </a:r>
          </a:p>
          <a:p>
            <a:pPr>
              <a:lnSpc>
                <a:spcPct val="90000"/>
              </a:lnSpc>
            </a:pPr>
            <a:endParaRPr lang="en-US" sz="1600" dirty="0">
              <a:solidFill>
                <a:schemeClr val="bg1"/>
              </a:solidFill>
            </a:endParaRPr>
          </a:p>
          <a:p>
            <a:pPr>
              <a:lnSpc>
                <a:spcPct val="90000"/>
              </a:lnSpc>
            </a:pPr>
            <a:endParaRPr lang="en-US" sz="1600" dirty="0">
              <a:solidFill>
                <a:schemeClr val="bg1"/>
              </a:solidFill>
            </a:endParaRPr>
          </a:p>
        </p:txBody>
      </p:sp>
      <p:pic>
        <p:nvPicPr>
          <p:cNvPr id="8" name="Picture 7">
            <a:extLst>
              <a:ext uri="{FF2B5EF4-FFF2-40B4-BE49-F238E27FC236}">
                <a16:creationId xmlns:a16="http://schemas.microsoft.com/office/drawing/2014/main" id="{E5A366AD-266B-4209-9372-C426A2C76807}"/>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l="-307"/>
          <a:stretch/>
        </p:blipFill>
        <p:spPr>
          <a:xfrm>
            <a:off x="7447731" y="3086099"/>
            <a:ext cx="1334462" cy="1114353"/>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EEA62DCA-5B30-4B2E-9C22-9CDE7E4BE117}"/>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7455576" y="1703064"/>
            <a:ext cx="1318773" cy="1114353"/>
          </a:xfrm>
          <a:prstGeom prst="rect">
            <a:avLst/>
          </a:prstGeom>
          <a:ln>
            <a:noFill/>
          </a:ln>
          <a:effectLst>
            <a:outerShdw blurRad="292100" dist="139700" dir="2700000" algn="tl" rotWithShape="0">
              <a:srgbClr val="333333">
                <a:alpha val="65000"/>
              </a:srgbClr>
            </a:outerShdw>
          </a:effectLst>
        </p:spPr>
      </p:pic>
      <p:sp>
        <p:nvSpPr>
          <p:cNvPr id="12" name="Rectangle 11">
            <a:extLst>
              <a:ext uri="{FF2B5EF4-FFF2-40B4-BE49-F238E27FC236}">
                <a16:creationId xmlns:a16="http://schemas.microsoft.com/office/drawing/2014/main" id="{0F6FEA87-1454-4298-963B-47C8FCF6C763}"/>
              </a:ext>
            </a:extLst>
          </p:cNvPr>
          <p:cNvSpPr/>
          <p:nvPr/>
        </p:nvSpPr>
        <p:spPr>
          <a:xfrm>
            <a:off x="789709" y="3086099"/>
            <a:ext cx="5486400" cy="480131"/>
          </a:xfrm>
          <a:prstGeom prst="rect">
            <a:avLst/>
          </a:prstGeom>
        </p:spPr>
        <p:txBody>
          <a:bodyPr>
            <a:spAutoFit/>
          </a:bodyPr>
          <a:lstStyle/>
          <a:p>
            <a:pPr marL="285750" indent="-285750">
              <a:lnSpc>
                <a:spcPct val="90000"/>
              </a:lnSpc>
              <a:buFont typeface="Arial" panose="020B0604020202020204" pitchFamily="34" charset="0"/>
              <a:buChar char="•"/>
            </a:pPr>
            <a:r>
              <a:rPr lang="en-US" sz="1400" dirty="0">
                <a:solidFill>
                  <a:schemeClr val="bg1"/>
                </a:solidFill>
              </a:rPr>
              <a:t>There are other detected classes (Aeroplan!?) that we are not interested in detecting.</a:t>
            </a:r>
          </a:p>
        </p:txBody>
      </p:sp>
      <p:sp>
        <p:nvSpPr>
          <p:cNvPr id="13" name="Rectangle 12">
            <a:extLst>
              <a:ext uri="{FF2B5EF4-FFF2-40B4-BE49-F238E27FC236}">
                <a16:creationId xmlns:a16="http://schemas.microsoft.com/office/drawing/2014/main" id="{07000B5B-C068-4F62-B315-75F5DB66D8A5}"/>
              </a:ext>
            </a:extLst>
          </p:cNvPr>
          <p:cNvSpPr/>
          <p:nvPr/>
        </p:nvSpPr>
        <p:spPr>
          <a:xfrm>
            <a:off x="789709" y="1923291"/>
            <a:ext cx="4142481" cy="286232"/>
          </a:xfrm>
          <a:prstGeom prst="rect">
            <a:avLst/>
          </a:prstGeom>
        </p:spPr>
        <p:txBody>
          <a:bodyPr wrap="none">
            <a:spAutoFit/>
          </a:bodyPr>
          <a:lstStyle/>
          <a:p>
            <a:pPr marL="285750" indent="-285750">
              <a:lnSpc>
                <a:spcPct val="90000"/>
              </a:lnSpc>
              <a:buFont typeface="Arial" panose="020B0604020202020204" pitchFamily="34" charset="0"/>
              <a:buChar char="•"/>
            </a:pPr>
            <a:r>
              <a:rPr lang="en-US" sz="1400" dirty="0">
                <a:solidFill>
                  <a:schemeClr val="bg1"/>
                </a:solidFill>
              </a:rPr>
              <a:t>The occluded cars are not detected accurately</a:t>
            </a:r>
          </a:p>
        </p:txBody>
      </p:sp>
      <p:sp>
        <p:nvSpPr>
          <p:cNvPr id="14" name="Rectangle 13">
            <a:extLst>
              <a:ext uri="{FF2B5EF4-FFF2-40B4-BE49-F238E27FC236}">
                <a16:creationId xmlns:a16="http://schemas.microsoft.com/office/drawing/2014/main" id="{35292D1D-50A0-49C8-95B2-A094836D66BB}"/>
              </a:ext>
            </a:extLst>
          </p:cNvPr>
          <p:cNvSpPr/>
          <p:nvPr/>
        </p:nvSpPr>
        <p:spPr>
          <a:xfrm>
            <a:off x="789708" y="4667152"/>
            <a:ext cx="6109855" cy="1255728"/>
          </a:xfrm>
          <a:prstGeom prst="rect">
            <a:avLst/>
          </a:prstGeom>
        </p:spPr>
        <p:txBody>
          <a:bodyPr wrap="square">
            <a:spAutoFit/>
          </a:bodyPr>
          <a:lstStyle/>
          <a:p>
            <a:pPr marL="285750" indent="-285750">
              <a:lnSpc>
                <a:spcPct val="90000"/>
              </a:lnSpc>
              <a:buFont typeface="Arial" panose="020B0604020202020204" pitchFamily="34" charset="0"/>
              <a:buChar char="•"/>
            </a:pPr>
            <a:r>
              <a:rPr lang="en-US" sz="1400" dirty="0">
                <a:solidFill>
                  <a:schemeClr val="bg1"/>
                </a:solidFill>
              </a:rPr>
              <a:t>When approaching the bottom of the screen,  the RCNN model fails to detect the cars</a:t>
            </a:r>
          </a:p>
          <a:p>
            <a:pPr marL="285750" indent="-285750">
              <a:lnSpc>
                <a:spcPct val="90000"/>
              </a:lnSpc>
              <a:buFont typeface="Arial" panose="020B0604020202020204" pitchFamily="34" charset="0"/>
              <a:buChar char="•"/>
            </a:pPr>
            <a:endParaRPr lang="en-US" sz="1400" dirty="0">
              <a:solidFill>
                <a:schemeClr val="bg1"/>
              </a:solidFill>
            </a:endParaRPr>
          </a:p>
          <a:p>
            <a:pPr marL="285750" indent="-285750">
              <a:lnSpc>
                <a:spcPct val="90000"/>
              </a:lnSpc>
              <a:buFont typeface="Arial" panose="020B0604020202020204" pitchFamily="34" charset="0"/>
              <a:buChar char="•"/>
            </a:pPr>
            <a:endParaRPr lang="en-US" sz="1400" dirty="0">
              <a:solidFill>
                <a:schemeClr val="bg1"/>
              </a:solidFill>
            </a:endParaRPr>
          </a:p>
          <a:p>
            <a:pPr marL="285750" indent="-285750">
              <a:lnSpc>
                <a:spcPct val="90000"/>
              </a:lnSpc>
              <a:buFont typeface="Arial" panose="020B0604020202020204" pitchFamily="34" charset="0"/>
              <a:buChar char="•"/>
            </a:pPr>
            <a:endParaRPr lang="en-US" sz="1400" dirty="0">
              <a:solidFill>
                <a:schemeClr val="bg1"/>
              </a:solidFill>
            </a:endParaRPr>
          </a:p>
          <a:p>
            <a:pPr marL="285750" indent="-285750">
              <a:lnSpc>
                <a:spcPct val="90000"/>
              </a:lnSpc>
              <a:buFont typeface="Arial" panose="020B0604020202020204" pitchFamily="34" charset="0"/>
              <a:buChar char="•"/>
            </a:pPr>
            <a:r>
              <a:rPr lang="en-US" sz="1400" dirty="0">
                <a:solidFill>
                  <a:schemeClr val="bg1"/>
                </a:solidFill>
              </a:rPr>
              <a:t>In addition, can we improve the </a:t>
            </a:r>
            <a:r>
              <a:rPr lang="en-US" sz="1400" dirty="0" err="1">
                <a:solidFill>
                  <a:schemeClr val="bg1"/>
                </a:solidFill>
              </a:rPr>
              <a:t>IoU</a:t>
            </a:r>
            <a:r>
              <a:rPr lang="en-US" sz="1400" dirty="0">
                <a:solidFill>
                  <a:schemeClr val="bg1"/>
                </a:solidFill>
              </a:rPr>
              <a:t> values?</a:t>
            </a:r>
          </a:p>
        </p:txBody>
      </p:sp>
      <p:pic>
        <p:nvPicPr>
          <p:cNvPr id="15" name="Picture 14">
            <a:extLst>
              <a:ext uri="{FF2B5EF4-FFF2-40B4-BE49-F238E27FC236}">
                <a16:creationId xmlns:a16="http://schemas.microsoft.com/office/drawing/2014/main" id="{ACC3FA3B-803C-49EF-ADDD-73DFB29EDA37}"/>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7455576" y="4469134"/>
            <a:ext cx="1366803" cy="1114353"/>
          </a:xfrm>
          <a:prstGeom prst="rect">
            <a:avLst/>
          </a:prstGeom>
          <a:ln>
            <a:noFill/>
          </a:ln>
          <a:effectLst>
            <a:outerShdw blurRad="292100" dist="139700" dir="2700000" algn="tl" rotWithShape="0">
              <a:srgbClr val="333333">
                <a:alpha val="65000"/>
              </a:srgbClr>
            </a:outerShdw>
          </a:effectLst>
        </p:spPr>
      </p:pic>
      <p:sp>
        <p:nvSpPr>
          <p:cNvPr id="4" name="Slide Number Placeholder 3">
            <a:extLst>
              <a:ext uri="{FF2B5EF4-FFF2-40B4-BE49-F238E27FC236}">
                <a16:creationId xmlns:a16="http://schemas.microsoft.com/office/drawing/2014/main" id="{7D693995-D235-4F1D-ADBC-23AC3D1EC371}"/>
              </a:ext>
            </a:extLst>
          </p:cNvPr>
          <p:cNvSpPr>
            <a:spLocks noGrp="1"/>
          </p:cNvSpPr>
          <p:nvPr>
            <p:ph type="sldNum" sz="quarter" idx="4"/>
          </p:nvPr>
        </p:nvSpPr>
        <p:spPr/>
        <p:txBody>
          <a:bodyPr/>
          <a:lstStyle/>
          <a:p>
            <a:fld id="{D1EEACBE-03EC-4E7A-962F-F75CCA5C4C08}" type="slidenum">
              <a:rPr lang="en-US" smtClean="0"/>
              <a:pPr/>
              <a:t>37</a:t>
            </a:fld>
            <a:endParaRPr lang="en-US" dirty="0"/>
          </a:p>
        </p:txBody>
      </p:sp>
    </p:spTree>
    <p:extLst>
      <p:ext uri="{BB962C8B-B14F-4D97-AF65-F5344CB8AC3E}">
        <p14:creationId xmlns:p14="http://schemas.microsoft.com/office/powerpoint/2010/main" val="1367296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835049-0982-7942-AD71-5B1D4BE40483}"/>
              </a:ext>
            </a:extLst>
          </p:cNvPr>
          <p:cNvSpPr>
            <a:spLocks noGrp="1"/>
          </p:cNvSpPr>
          <p:nvPr>
            <p:ph type="title"/>
          </p:nvPr>
        </p:nvSpPr>
        <p:spPr>
          <a:xfrm>
            <a:off x="498348" y="394526"/>
            <a:ext cx="9976104" cy="590931"/>
          </a:xfrm>
        </p:spPr>
        <p:txBody>
          <a:bodyPr/>
          <a:lstStyle/>
          <a:p>
            <a:r>
              <a:rPr lang="en-US" sz="2400" dirty="0"/>
              <a:t>FINE-TUNING / Retraining THE NETWORK</a:t>
            </a:r>
          </a:p>
        </p:txBody>
      </p:sp>
      <p:sp>
        <p:nvSpPr>
          <p:cNvPr id="2" name="TextBox 1">
            <a:extLst>
              <a:ext uri="{FF2B5EF4-FFF2-40B4-BE49-F238E27FC236}">
                <a16:creationId xmlns:a16="http://schemas.microsoft.com/office/drawing/2014/main" id="{0E4014E6-CD13-4DCA-9FC3-33E46C5D6EEC}"/>
              </a:ext>
            </a:extLst>
          </p:cNvPr>
          <p:cNvSpPr txBox="1"/>
          <p:nvPr/>
        </p:nvSpPr>
        <p:spPr>
          <a:xfrm>
            <a:off x="789709" y="1321663"/>
            <a:ext cx="9393382" cy="3740448"/>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marL="285750" indent="-285750">
              <a:lnSpc>
                <a:spcPct val="150000"/>
              </a:lnSpc>
              <a:buFont typeface="Arial" panose="020B0604020202020204" pitchFamily="34" charset="0"/>
              <a:buChar char="•"/>
            </a:pPr>
            <a:r>
              <a:rPr lang="en-US" sz="1600" dirty="0">
                <a:solidFill>
                  <a:schemeClr val="bg1"/>
                </a:solidFill>
              </a:rPr>
              <a:t>To improve the detection quality, we are going to examine re-training / fine-tuning detection models in the next lab.</a:t>
            </a:r>
          </a:p>
          <a:p>
            <a:pPr marL="285750" indent="-285750">
              <a:lnSpc>
                <a:spcPct val="150000"/>
              </a:lnSpc>
              <a:buFont typeface="Arial" panose="020B0604020202020204" pitchFamily="34" charset="0"/>
              <a:buChar char="•"/>
            </a:pPr>
            <a:endParaRPr lang="en-US" sz="1600" dirty="0">
              <a:solidFill>
                <a:schemeClr val="bg1"/>
              </a:solidFill>
            </a:endParaRPr>
          </a:p>
          <a:p>
            <a:pPr marL="285750" indent="-285750">
              <a:lnSpc>
                <a:spcPct val="150000"/>
              </a:lnSpc>
              <a:buFont typeface="Arial" panose="020B0604020202020204" pitchFamily="34" charset="0"/>
              <a:buChar char="•"/>
            </a:pPr>
            <a:r>
              <a:rPr lang="en-US" sz="1600" dirty="0">
                <a:solidFill>
                  <a:schemeClr val="bg1"/>
                </a:solidFill>
              </a:rPr>
              <a:t>But, first, we need to prepare the annotated data for model ingestion during training. </a:t>
            </a:r>
          </a:p>
          <a:p>
            <a:pPr marL="285750" indent="-285750">
              <a:lnSpc>
                <a:spcPct val="150000"/>
              </a:lnSpc>
              <a:buFont typeface="Arial" panose="020B0604020202020204" pitchFamily="34" charset="0"/>
              <a:buChar char="•"/>
            </a:pPr>
            <a:endParaRPr lang="en-US" sz="1600" dirty="0">
              <a:solidFill>
                <a:schemeClr val="bg1"/>
              </a:solidFill>
            </a:endParaRPr>
          </a:p>
          <a:p>
            <a:pPr marL="742950" lvl="1" indent="-285750">
              <a:lnSpc>
                <a:spcPct val="150000"/>
              </a:lnSpc>
              <a:buFont typeface="Arial" panose="020B0604020202020204" pitchFamily="34" charset="0"/>
              <a:buChar char="•"/>
            </a:pPr>
            <a:r>
              <a:rPr lang="en-US" sz="1600" dirty="0">
                <a:solidFill>
                  <a:schemeClr val="bg1"/>
                </a:solidFill>
              </a:rPr>
              <a:t>The current labels are raw and include a lot of “noisy” bounding boxes</a:t>
            </a:r>
          </a:p>
          <a:p>
            <a:pPr marL="742950" lvl="1" indent="-285750">
              <a:lnSpc>
                <a:spcPct val="150000"/>
              </a:lnSpc>
              <a:buFont typeface="Arial" panose="020B0604020202020204" pitchFamily="34" charset="0"/>
              <a:buChar char="•"/>
            </a:pPr>
            <a:r>
              <a:rPr lang="en-US" sz="1600" dirty="0">
                <a:solidFill>
                  <a:schemeClr val="bg1"/>
                </a:solidFill>
              </a:rPr>
              <a:t>They do not have the correct aspect ratios</a:t>
            </a:r>
          </a:p>
          <a:p>
            <a:pPr marL="742950" lvl="1" indent="-285750">
              <a:lnSpc>
                <a:spcPct val="150000"/>
              </a:lnSpc>
              <a:buFont typeface="Arial" panose="020B0604020202020204" pitchFamily="34" charset="0"/>
              <a:buChar char="•"/>
            </a:pPr>
            <a:r>
              <a:rPr lang="en-US" sz="1600" dirty="0">
                <a:solidFill>
                  <a:schemeClr val="bg1"/>
                </a:solidFill>
              </a:rPr>
              <a:t>Many of the frames are redundant</a:t>
            </a:r>
          </a:p>
          <a:p>
            <a:pPr marL="742950" lvl="1" indent="-285750">
              <a:lnSpc>
                <a:spcPct val="150000"/>
              </a:lnSpc>
              <a:buFont typeface="Arial" panose="020B0604020202020204" pitchFamily="34" charset="0"/>
              <a:buChar char="•"/>
            </a:pPr>
            <a:r>
              <a:rPr lang="en-US" sz="1600" dirty="0">
                <a:solidFill>
                  <a:schemeClr val="bg1"/>
                </a:solidFill>
              </a:rPr>
              <a:t>The raw image format is not efficient for training Neural Nets in TensorFlow. We should consider changing them into “</a:t>
            </a:r>
            <a:r>
              <a:rPr lang="en-US" sz="1600" dirty="0" err="1">
                <a:solidFill>
                  <a:schemeClr val="bg1"/>
                </a:solidFill>
              </a:rPr>
              <a:t>TFRecords</a:t>
            </a:r>
            <a:r>
              <a:rPr lang="en-US" sz="1600" dirty="0">
                <a:solidFill>
                  <a:schemeClr val="bg1"/>
                </a:solidFill>
              </a:rPr>
              <a:t>”</a:t>
            </a:r>
          </a:p>
        </p:txBody>
      </p:sp>
      <p:sp>
        <p:nvSpPr>
          <p:cNvPr id="4" name="Slide Number Placeholder 3">
            <a:extLst>
              <a:ext uri="{FF2B5EF4-FFF2-40B4-BE49-F238E27FC236}">
                <a16:creationId xmlns:a16="http://schemas.microsoft.com/office/drawing/2014/main" id="{F2EC9077-9220-4B18-B746-DBD16DAF7EC1}"/>
              </a:ext>
            </a:extLst>
          </p:cNvPr>
          <p:cNvSpPr>
            <a:spLocks noGrp="1"/>
          </p:cNvSpPr>
          <p:nvPr>
            <p:ph type="sldNum" sz="quarter" idx="4"/>
          </p:nvPr>
        </p:nvSpPr>
        <p:spPr/>
        <p:txBody>
          <a:bodyPr/>
          <a:lstStyle/>
          <a:p>
            <a:fld id="{D1EEACBE-03EC-4E7A-962F-F75CCA5C4C08}" type="slidenum">
              <a:rPr lang="en-US" smtClean="0"/>
              <a:pPr/>
              <a:t>38</a:t>
            </a:fld>
            <a:endParaRPr lang="en-US" dirty="0"/>
          </a:p>
        </p:txBody>
      </p:sp>
    </p:spTree>
    <p:extLst>
      <p:ext uri="{BB962C8B-B14F-4D97-AF65-F5344CB8AC3E}">
        <p14:creationId xmlns:p14="http://schemas.microsoft.com/office/powerpoint/2010/main" val="146144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835049-0982-7942-AD71-5B1D4BE40483}"/>
              </a:ext>
            </a:extLst>
          </p:cNvPr>
          <p:cNvSpPr>
            <a:spLocks noGrp="1"/>
          </p:cNvSpPr>
          <p:nvPr>
            <p:ph type="title"/>
          </p:nvPr>
        </p:nvSpPr>
        <p:spPr>
          <a:xfrm>
            <a:off x="498348" y="394526"/>
            <a:ext cx="9976104" cy="590931"/>
          </a:xfrm>
        </p:spPr>
        <p:txBody>
          <a:bodyPr/>
          <a:lstStyle/>
          <a:p>
            <a:r>
              <a:rPr lang="en-US" sz="2400" dirty="0"/>
              <a:t>Crop and Normalize the Annotations</a:t>
            </a:r>
          </a:p>
        </p:txBody>
      </p:sp>
      <p:sp>
        <p:nvSpPr>
          <p:cNvPr id="4" name="Rectangle 3">
            <a:extLst>
              <a:ext uri="{FF2B5EF4-FFF2-40B4-BE49-F238E27FC236}">
                <a16:creationId xmlns:a16="http://schemas.microsoft.com/office/drawing/2014/main" id="{ADE78FDC-6722-A54D-999E-0938AECB4044}"/>
              </a:ext>
            </a:extLst>
          </p:cNvPr>
          <p:cNvSpPr/>
          <p:nvPr/>
        </p:nvSpPr>
        <p:spPr>
          <a:xfrm>
            <a:off x="1003300" y="1505635"/>
            <a:ext cx="9253912" cy="830997"/>
          </a:xfrm>
          <a:prstGeom prst="rect">
            <a:avLst/>
          </a:prstGeom>
        </p:spPr>
        <p:txBody>
          <a:bodyPr wrap="square">
            <a:spAutoFit/>
          </a:bodyPr>
          <a:lstStyle/>
          <a:p>
            <a:pPr marL="285750" indent="-285750">
              <a:buFont typeface="Arial" panose="020B0604020202020204" pitchFamily="34" charset="0"/>
              <a:buChar char="•"/>
            </a:pPr>
            <a:r>
              <a:rPr lang="en-US" sz="1600" dirty="0">
                <a:solidFill>
                  <a:schemeClr val="bg1">
                    <a:lumMod val="75000"/>
                    <a:lumOff val="25000"/>
                  </a:schemeClr>
                </a:solidFill>
                <a:latin typeface="Helvetica Neue" panose="02000503000000020004" pitchFamily="2" charset="0"/>
              </a:rPr>
              <a:t>The model we are using, requires a fixed width input of 448 x 448 pixels</a:t>
            </a:r>
          </a:p>
          <a:p>
            <a:pPr marL="285750" indent="-285750">
              <a:buFont typeface="Arial" panose="020B0604020202020204" pitchFamily="34" charset="0"/>
              <a:buChar char="•"/>
            </a:pPr>
            <a:endParaRPr lang="en-US" sz="1600" dirty="0">
              <a:solidFill>
                <a:schemeClr val="bg1">
                  <a:lumMod val="75000"/>
                  <a:lumOff val="25000"/>
                </a:schemeClr>
              </a:solidFill>
              <a:latin typeface="Helvetica Neue" panose="02000503000000020004" pitchFamily="2" charset="0"/>
            </a:endParaRPr>
          </a:p>
          <a:p>
            <a:pPr marL="285750" indent="-285750">
              <a:buFont typeface="Arial" panose="020B0604020202020204" pitchFamily="34" charset="0"/>
              <a:buChar char="•"/>
            </a:pPr>
            <a:r>
              <a:rPr lang="en-US" sz="1600" dirty="0">
                <a:solidFill>
                  <a:schemeClr val="bg1">
                    <a:lumMod val="75000"/>
                    <a:lumOff val="25000"/>
                  </a:schemeClr>
                </a:solidFill>
              </a:rPr>
              <a:t>The object dimensions are sometimes larger than crop size and need to be normalized</a:t>
            </a:r>
          </a:p>
        </p:txBody>
      </p:sp>
      <p:pic>
        <p:nvPicPr>
          <p:cNvPr id="5" name="Picture 2" descr="Vatic imaging">
            <a:extLst>
              <a:ext uri="{FF2B5EF4-FFF2-40B4-BE49-F238E27FC236}">
                <a16:creationId xmlns:a16="http://schemas.microsoft.com/office/drawing/2014/main" id="{6EB7AD4A-E372-124E-AA50-5B9CABFE0961}"/>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096587" y="3086100"/>
            <a:ext cx="9160625" cy="2298108"/>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DEE29837-1EF3-4DA3-8884-55F28BDE5788}"/>
              </a:ext>
            </a:extLst>
          </p:cNvPr>
          <p:cNvSpPr>
            <a:spLocks noGrp="1"/>
          </p:cNvSpPr>
          <p:nvPr>
            <p:ph type="sldNum" sz="quarter" idx="4"/>
          </p:nvPr>
        </p:nvSpPr>
        <p:spPr/>
        <p:txBody>
          <a:bodyPr/>
          <a:lstStyle/>
          <a:p>
            <a:fld id="{D1EEACBE-03EC-4E7A-962F-F75CCA5C4C08}" type="slidenum">
              <a:rPr lang="en-US" smtClean="0"/>
              <a:pPr/>
              <a:t>39</a:t>
            </a:fld>
            <a:endParaRPr lang="en-US" dirty="0"/>
          </a:p>
        </p:txBody>
      </p:sp>
    </p:spTree>
    <p:extLst>
      <p:ext uri="{BB962C8B-B14F-4D97-AF65-F5344CB8AC3E}">
        <p14:creationId xmlns:p14="http://schemas.microsoft.com/office/powerpoint/2010/main" val="379504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353655"/>
            <a:ext cx="9976104" cy="590931"/>
          </a:xfrm>
        </p:spPr>
        <p:txBody>
          <a:bodyPr/>
          <a:lstStyle/>
          <a:p>
            <a:r>
              <a:rPr lang="en-US" sz="2400" dirty="0"/>
              <a:t>What this course is</a:t>
            </a:r>
          </a:p>
        </p:txBody>
      </p:sp>
      <p:sp>
        <p:nvSpPr>
          <p:cNvPr id="4" name="Rectangle 3">
            <a:extLst>
              <a:ext uri="{FF2B5EF4-FFF2-40B4-BE49-F238E27FC236}">
                <a16:creationId xmlns:a16="http://schemas.microsoft.com/office/drawing/2014/main" id="{399E7399-706E-4E98-BE47-2F2025AE7B4D}"/>
              </a:ext>
            </a:extLst>
          </p:cNvPr>
          <p:cNvSpPr/>
          <p:nvPr/>
        </p:nvSpPr>
        <p:spPr>
          <a:xfrm>
            <a:off x="1280159" y="1571536"/>
            <a:ext cx="8412481" cy="2862322"/>
          </a:xfrm>
          <a:prstGeom prst="rect">
            <a:avLst/>
          </a:prstGeom>
        </p:spPr>
        <p:txBody>
          <a:bodyPr wrap="square">
            <a:spAutoFit/>
          </a:bodyPr>
          <a:lstStyle/>
          <a:p>
            <a:r>
              <a:rPr lang="en-US" dirty="0">
                <a:solidFill>
                  <a:schemeClr val="bg1">
                    <a:lumMod val="75000"/>
                    <a:lumOff val="25000"/>
                  </a:schemeClr>
                </a:solidFill>
                <a:latin typeface="Calibri" panose="020F0502020204030204" pitchFamily="34" charset="0"/>
              </a:rPr>
              <a:t>Discussion/demonstration of foundational elements of Intelligent Video Analytics (IVA) by acquiring deep learning models and algorithms and integrating them into a ready-to-use NVIDIA DeepStream pipeline.</a:t>
            </a:r>
          </a:p>
          <a:p>
            <a:endParaRPr lang="en-US" dirty="0">
              <a:solidFill>
                <a:schemeClr val="bg1">
                  <a:lumMod val="75000"/>
                  <a:lumOff val="25000"/>
                </a:schemeClr>
              </a:solidFill>
              <a:latin typeface="Calibri" panose="020F0502020204030204" pitchFamily="34" charset="0"/>
            </a:endParaRPr>
          </a:p>
          <a:p>
            <a:r>
              <a:rPr lang="en-US" dirty="0">
                <a:solidFill>
                  <a:schemeClr val="bg1">
                    <a:lumMod val="75000"/>
                    <a:lumOff val="25000"/>
                  </a:schemeClr>
                </a:solidFill>
              </a:rPr>
              <a:t>In-depth discussions of data normalization, annotation, and metadata formatting in IVA applications.</a:t>
            </a:r>
            <a:endParaRPr lang="en-US" dirty="0">
              <a:solidFill>
                <a:schemeClr val="bg1">
                  <a:lumMod val="75000"/>
                  <a:lumOff val="25000"/>
                </a:schemeClr>
              </a:solidFill>
              <a:latin typeface="Calibri" panose="020F0502020204030204" pitchFamily="34" charset="0"/>
            </a:endParaRPr>
          </a:p>
          <a:p>
            <a:endParaRPr lang="en-US" dirty="0">
              <a:solidFill>
                <a:schemeClr val="bg1">
                  <a:lumMod val="75000"/>
                  <a:lumOff val="25000"/>
                </a:schemeClr>
              </a:solidFill>
              <a:latin typeface="Calibri" panose="020F0502020204030204" pitchFamily="34" charset="0"/>
            </a:endParaRPr>
          </a:p>
          <a:p>
            <a:r>
              <a:rPr lang="en-US" dirty="0">
                <a:solidFill>
                  <a:schemeClr val="bg1">
                    <a:lumMod val="75000"/>
                    <a:lumOff val="25000"/>
                  </a:schemeClr>
                </a:solidFill>
                <a:latin typeface="Calibri" panose="020F0502020204030204" pitchFamily="34" charset="0"/>
              </a:rPr>
              <a:t>Hands-on exercises using TensorFlow, Python and C for Deep Learning models and evaluation of object detection and tracking models for a parking lot management case study.</a:t>
            </a:r>
            <a:endParaRPr lang="en-US" dirty="0">
              <a:solidFill>
                <a:schemeClr val="bg1">
                  <a:lumMod val="75000"/>
                  <a:lumOff val="25000"/>
                </a:schemeClr>
              </a:solidFill>
            </a:endParaRPr>
          </a:p>
        </p:txBody>
      </p:sp>
      <p:sp>
        <p:nvSpPr>
          <p:cNvPr id="5" name="TextBox 4">
            <a:extLst>
              <a:ext uri="{FF2B5EF4-FFF2-40B4-BE49-F238E27FC236}">
                <a16:creationId xmlns:a16="http://schemas.microsoft.com/office/drawing/2014/main" id="{70086A3F-EB66-44C1-B9D4-327F2EA41393}"/>
              </a:ext>
            </a:extLst>
          </p:cNvPr>
          <p:cNvSpPr txBox="1"/>
          <p:nvPr/>
        </p:nvSpPr>
        <p:spPr>
          <a:xfrm>
            <a:off x="498347" y="1606566"/>
            <a:ext cx="656705" cy="48013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2800" dirty="0">
                <a:solidFill>
                  <a:schemeClr val="tx2">
                    <a:lumMod val="75000"/>
                  </a:schemeClr>
                </a:solidFill>
              </a:rPr>
              <a:t>✔</a:t>
            </a:r>
          </a:p>
        </p:txBody>
      </p:sp>
      <p:sp>
        <p:nvSpPr>
          <p:cNvPr id="6" name="TextBox 5">
            <a:extLst>
              <a:ext uri="{FF2B5EF4-FFF2-40B4-BE49-F238E27FC236}">
                <a16:creationId xmlns:a16="http://schemas.microsoft.com/office/drawing/2014/main" id="{A53E775A-0ED5-47C0-A7FD-92A1185204A8}"/>
              </a:ext>
            </a:extLst>
          </p:cNvPr>
          <p:cNvSpPr txBox="1"/>
          <p:nvPr/>
        </p:nvSpPr>
        <p:spPr>
          <a:xfrm>
            <a:off x="498347" y="2748677"/>
            <a:ext cx="656705" cy="48013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2800" dirty="0">
                <a:solidFill>
                  <a:schemeClr val="tx2">
                    <a:lumMod val="75000"/>
                  </a:schemeClr>
                </a:solidFill>
              </a:rPr>
              <a:t>✔</a:t>
            </a:r>
          </a:p>
        </p:txBody>
      </p:sp>
      <p:sp>
        <p:nvSpPr>
          <p:cNvPr id="7" name="TextBox 6">
            <a:extLst>
              <a:ext uri="{FF2B5EF4-FFF2-40B4-BE49-F238E27FC236}">
                <a16:creationId xmlns:a16="http://schemas.microsoft.com/office/drawing/2014/main" id="{92FEB7C0-75A8-443C-81CA-2EA95EA38745}"/>
              </a:ext>
            </a:extLst>
          </p:cNvPr>
          <p:cNvSpPr txBox="1"/>
          <p:nvPr/>
        </p:nvSpPr>
        <p:spPr>
          <a:xfrm>
            <a:off x="498346" y="3513717"/>
            <a:ext cx="656705" cy="48013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2800" dirty="0">
                <a:solidFill>
                  <a:schemeClr val="tx2">
                    <a:lumMod val="75000"/>
                  </a:schemeClr>
                </a:solidFill>
              </a:rPr>
              <a:t>✔</a:t>
            </a:r>
          </a:p>
        </p:txBody>
      </p:sp>
      <p:sp>
        <p:nvSpPr>
          <p:cNvPr id="9" name="Slide Number Placeholder 8">
            <a:extLst>
              <a:ext uri="{FF2B5EF4-FFF2-40B4-BE49-F238E27FC236}">
                <a16:creationId xmlns:a16="http://schemas.microsoft.com/office/drawing/2014/main" id="{8F636937-F65B-4888-AB4C-D5FF804658B2}"/>
              </a:ext>
            </a:extLst>
          </p:cNvPr>
          <p:cNvSpPr>
            <a:spLocks noGrp="1"/>
          </p:cNvSpPr>
          <p:nvPr>
            <p:ph type="sldNum" sz="quarter" idx="4"/>
          </p:nvPr>
        </p:nvSpPr>
        <p:spPr/>
        <p:txBody>
          <a:bodyPr/>
          <a:lstStyle/>
          <a:p>
            <a:fld id="{D1EEACBE-03EC-4E7A-962F-F75CCA5C4C08}" type="slidenum">
              <a:rPr lang="en-US" smtClean="0"/>
              <a:pPr/>
              <a:t>4</a:t>
            </a:fld>
            <a:endParaRPr lang="en-US" dirty="0"/>
          </a:p>
        </p:txBody>
      </p:sp>
    </p:spTree>
    <p:extLst>
      <p:ext uri="{BB962C8B-B14F-4D97-AF65-F5344CB8AC3E}">
        <p14:creationId xmlns:p14="http://schemas.microsoft.com/office/powerpoint/2010/main" val="1216524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Data preprocessing </a:t>
            </a:r>
          </a:p>
        </p:txBody>
      </p:sp>
      <p:pic>
        <p:nvPicPr>
          <p:cNvPr id="1026" name="Picture 2" descr="Vatic imaging">
            <a:extLst>
              <a:ext uri="{FF2B5EF4-FFF2-40B4-BE49-F238E27FC236}">
                <a16:creationId xmlns:a16="http://schemas.microsoft.com/office/drawing/2014/main" id="{800CDA23-5525-406F-85DA-FB6A7A1BABF0}"/>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392380" y="2387812"/>
            <a:ext cx="7930557" cy="16086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AD058AB8-F129-411D-8E29-821D7B7601E4}"/>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05947" y="4139988"/>
            <a:ext cx="8703425" cy="1783141"/>
          </a:xfrm>
          <a:prstGeom prst="rect">
            <a:avLst/>
          </a:prstGeom>
        </p:spPr>
      </p:pic>
      <p:sp>
        <p:nvSpPr>
          <p:cNvPr id="3" name="Rectangle 2">
            <a:extLst>
              <a:ext uri="{FF2B5EF4-FFF2-40B4-BE49-F238E27FC236}">
                <a16:creationId xmlns:a16="http://schemas.microsoft.com/office/drawing/2014/main" id="{EEA3B432-36CD-6640-B317-4A6EC2EF8290}"/>
              </a:ext>
            </a:extLst>
          </p:cNvPr>
          <p:cNvSpPr/>
          <p:nvPr/>
        </p:nvSpPr>
        <p:spPr>
          <a:xfrm>
            <a:off x="1295400" y="1420105"/>
            <a:ext cx="8413972" cy="584775"/>
          </a:xfrm>
          <a:prstGeom prst="rect">
            <a:avLst/>
          </a:prstGeom>
        </p:spPr>
        <p:txBody>
          <a:bodyPr wrap="square">
            <a:spAutoFit/>
          </a:bodyPr>
          <a:lstStyle/>
          <a:p>
            <a:pPr marL="285750" indent="-285750">
              <a:buFont typeface="Arial" panose="020B0604020202020204" pitchFamily="34" charset="0"/>
              <a:buChar char="•"/>
            </a:pPr>
            <a:r>
              <a:rPr lang="en-US" sz="1600" dirty="0">
                <a:solidFill>
                  <a:schemeClr val="bg1">
                    <a:lumMod val="75000"/>
                    <a:lumOff val="25000"/>
                  </a:schemeClr>
                </a:solidFill>
                <a:latin typeface="Helvetica Neue" panose="02000503000000020004" pitchFamily="2" charset="0"/>
              </a:rPr>
              <a:t>Many of the frames include no moving vehicles, and are identical</a:t>
            </a:r>
          </a:p>
          <a:p>
            <a:pPr marL="285750" indent="-285750">
              <a:buFont typeface="Arial" panose="020B0604020202020204" pitchFamily="34" charset="0"/>
              <a:buChar char="•"/>
            </a:pPr>
            <a:r>
              <a:rPr lang="en-US" sz="1600" dirty="0">
                <a:solidFill>
                  <a:schemeClr val="bg1">
                    <a:lumMod val="75000"/>
                    <a:lumOff val="25000"/>
                  </a:schemeClr>
                </a:solidFill>
                <a:latin typeface="Helvetica Neue" panose="02000503000000020004" pitchFamily="2" charset="0"/>
              </a:rPr>
              <a:t>What problems may this cause?</a:t>
            </a:r>
          </a:p>
        </p:txBody>
      </p:sp>
      <p:sp>
        <p:nvSpPr>
          <p:cNvPr id="4" name="Slide Number Placeholder 3">
            <a:extLst>
              <a:ext uri="{FF2B5EF4-FFF2-40B4-BE49-F238E27FC236}">
                <a16:creationId xmlns:a16="http://schemas.microsoft.com/office/drawing/2014/main" id="{DB5BF555-68F3-4DE4-AC7D-D5C68CBE4F99}"/>
              </a:ext>
            </a:extLst>
          </p:cNvPr>
          <p:cNvSpPr>
            <a:spLocks noGrp="1"/>
          </p:cNvSpPr>
          <p:nvPr>
            <p:ph type="sldNum" sz="quarter" idx="4"/>
          </p:nvPr>
        </p:nvSpPr>
        <p:spPr/>
        <p:txBody>
          <a:bodyPr/>
          <a:lstStyle/>
          <a:p>
            <a:fld id="{D1EEACBE-03EC-4E7A-962F-F75CCA5C4C08}" type="slidenum">
              <a:rPr lang="en-US" smtClean="0"/>
              <a:pPr/>
              <a:t>40</a:t>
            </a:fld>
            <a:endParaRPr lang="en-US" dirty="0"/>
          </a:p>
        </p:txBody>
      </p:sp>
    </p:spTree>
    <p:extLst>
      <p:ext uri="{BB962C8B-B14F-4D97-AF65-F5344CB8AC3E}">
        <p14:creationId xmlns:p14="http://schemas.microsoft.com/office/powerpoint/2010/main" val="2306598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827F6-8A4B-45C4-A1C6-459CA1A77F6A}"/>
              </a:ext>
            </a:extLst>
          </p:cNvPr>
          <p:cNvSpPr>
            <a:spLocks noGrp="1"/>
          </p:cNvSpPr>
          <p:nvPr>
            <p:ph type="title"/>
          </p:nvPr>
        </p:nvSpPr>
        <p:spPr/>
        <p:txBody>
          <a:bodyPr/>
          <a:lstStyle/>
          <a:p>
            <a:r>
              <a:rPr lang="en-US" sz="2400" dirty="0"/>
              <a:t>Convert Data into </a:t>
            </a:r>
            <a:r>
              <a:rPr lang="en-US" sz="2400" dirty="0" err="1"/>
              <a:t>TFRecords</a:t>
            </a:r>
            <a:endParaRPr lang="en-US" sz="2400" dirty="0"/>
          </a:p>
        </p:txBody>
      </p:sp>
      <p:sp>
        <p:nvSpPr>
          <p:cNvPr id="7" name="Rectangle 6">
            <a:extLst>
              <a:ext uri="{FF2B5EF4-FFF2-40B4-BE49-F238E27FC236}">
                <a16:creationId xmlns:a16="http://schemas.microsoft.com/office/drawing/2014/main" id="{6418A8F9-4143-43BA-BFA5-5C81E32E882A}"/>
              </a:ext>
            </a:extLst>
          </p:cNvPr>
          <p:cNvSpPr/>
          <p:nvPr/>
        </p:nvSpPr>
        <p:spPr>
          <a:xfrm>
            <a:off x="573577" y="1793439"/>
            <a:ext cx="8645237" cy="2308324"/>
          </a:xfrm>
          <a:prstGeom prst="rect">
            <a:avLst/>
          </a:prstGeom>
        </p:spPr>
        <p:txBody>
          <a:bodyPr wrap="square">
            <a:spAutoFit/>
          </a:bodyPr>
          <a:lstStyle/>
          <a:p>
            <a:pPr marL="285750" indent="-285750">
              <a:buFont typeface="Arial" panose="020B0604020202020204" pitchFamily="34" charset="0"/>
              <a:buChar char="•"/>
            </a:pPr>
            <a:r>
              <a:rPr lang="en-US" sz="1600" dirty="0" err="1">
                <a:solidFill>
                  <a:schemeClr val="bg1">
                    <a:lumMod val="75000"/>
                    <a:lumOff val="25000"/>
                  </a:schemeClr>
                </a:solidFill>
                <a:latin typeface="Helvetica Neue"/>
              </a:rPr>
              <a:t>TFRecord</a:t>
            </a:r>
            <a:r>
              <a:rPr lang="en-US" sz="1600" dirty="0">
                <a:solidFill>
                  <a:schemeClr val="bg1">
                    <a:lumMod val="75000"/>
                    <a:lumOff val="25000"/>
                  </a:schemeClr>
                </a:solidFill>
                <a:latin typeface="Helvetica Neue"/>
              </a:rPr>
              <a:t> is binary format for storing TensorFlow datasets in binary formats. This allows a compact representation of the data as well as increased performance for data retrieval and memory management.</a:t>
            </a:r>
          </a:p>
          <a:p>
            <a:pPr marL="285750" indent="-285750">
              <a:buFont typeface="Arial" panose="020B0604020202020204" pitchFamily="34" charset="0"/>
              <a:buChar char="•"/>
            </a:pPr>
            <a:endParaRPr lang="en-US" sz="1600" dirty="0">
              <a:solidFill>
                <a:schemeClr val="bg1">
                  <a:lumMod val="75000"/>
                  <a:lumOff val="25000"/>
                </a:schemeClr>
              </a:solidFill>
              <a:latin typeface="Helvetica Neue"/>
            </a:endParaRPr>
          </a:p>
          <a:p>
            <a:pPr marL="285750" indent="-285750">
              <a:buFont typeface="Arial" panose="020B0604020202020204" pitchFamily="34" charset="0"/>
              <a:buChar char="•"/>
            </a:pPr>
            <a:r>
              <a:rPr lang="en-US" sz="1600" dirty="0">
                <a:solidFill>
                  <a:schemeClr val="bg1">
                    <a:lumMod val="75000"/>
                    <a:lumOff val="25000"/>
                  </a:schemeClr>
                </a:solidFill>
              </a:rPr>
              <a:t>Since </a:t>
            </a:r>
            <a:r>
              <a:rPr lang="en-US" sz="1600" dirty="0" err="1">
                <a:solidFill>
                  <a:schemeClr val="bg1">
                    <a:lumMod val="75000"/>
                    <a:lumOff val="25000"/>
                  </a:schemeClr>
                </a:solidFill>
              </a:rPr>
              <a:t>TFRecords</a:t>
            </a:r>
            <a:r>
              <a:rPr lang="en-US" sz="1600" dirty="0">
                <a:solidFill>
                  <a:schemeClr val="bg1">
                    <a:lumMod val="75000"/>
                    <a:lumOff val="25000"/>
                  </a:schemeClr>
                </a:solidFill>
              </a:rPr>
              <a:t> store data in binary format, we need to provide data in structured format. </a:t>
            </a:r>
          </a:p>
          <a:p>
            <a:pPr marL="285750" indent="-285750">
              <a:buFont typeface="Arial" panose="020B0604020202020204" pitchFamily="34" charset="0"/>
              <a:buChar char="•"/>
            </a:pPr>
            <a:endParaRPr lang="en-US" sz="1600" dirty="0">
              <a:solidFill>
                <a:schemeClr val="bg1">
                  <a:lumMod val="75000"/>
                  <a:lumOff val="25000"/>
                </a:schemeClr>
              </a:solidFill>
              <a:latin typeface="Helvetica Neue"/>
            </a:endParaRPr>
          </a:p>
          <a:p>
            <a:pPr marL="285750" indent="-285750">
              <a:buFont typeface="Arial" panose="020B0604020202020204" pitchFamily="34" charset="0"/>
              <a:buChar char="•"/>
            </a:pPr>
            <a:r>
              <a:rPr lang="en-US" sz="1600" dirty="0">
                <a:solidFill>
                  <a:schemeClr val="bg1">
                    <a:lumMod val="75000"/>
                    <a:lumOff val="25000"/>
                  </a:schemeClr>
                </a:solidFill>
                <a:latin typeface="Helvetica Neue"/>
              </a:rPr>
              <a:t>We are going to create two sets of training and validation </a:t>
            </a:r>
            <a:r>
              <a:rPr lang="en-US" sz="1600" dirty="0" err="1">
                <a:solidFill>
                  <a:schemeClr val="bg1">
                    <a:lumMod val="75000"/>
                    <a:lumOff val="25000"/>
                  </a:schemeClr>
                </a:solidFill>
                <a:latin typeface="Helvetica Neue"/>
              </a:rPr>
              <a:t>TFRecords</a:t>
            </a:r>
            <a:endParaRPr lang="en-US" sz="1600" dirty="0">
              <a:solidFill>
                <a:schemeClr val="bg1">
                  <a:lumMod val="75000"/>
                  <a:lumOff val="25000"/>
                </a:schemeClr>
              </a:solidFill>
              <a:latin typeface="Helvetica Neue"/>
            </a:endParaRPr>
          </a:p>
          <a:p>
            <a:pPr marL="285750" indent="-285750">
              <a:buFont typeface="Arial" panose="020B0604020202020204" pitchFamily="34" charset="0"/>
              <a:buChar char="•"/>
            </a:pPr>
            <a:endParaRPr lang="en-US" sz="1600" dirty="0">
              <a:solidFill>
                <a:schemeClr val="bg1">
                  <a:lumMod val="75000"/>
                  <a:lumOff val="25000"/>
                </a:schemeClr>
              </a:solidFill>
              <a:latin typeface="Helvetica Neue"/>
            </a:endParaRPr>
          </a:p>
          <a:p>
            <a:pPr marL="285750" indent="-285750">
              <a:buFont typeface="Arial" panose="020B0604020202020204" pitchFamily="34" charset="0"/>
              <a:buChar char="•"/>
            </a:pPr>
            <a:r>
              <a:rPr lang="en-US" sz="1600" dirty="0">
                <a:solidFill>
                  <a:schemeClr val="bg1">
                    <a:lumMod val="75000"/>
                    <a:lumOff val="25000"/>
                  </a:schemeClr>
                </a:solidFill>
                <a:latin typeface="Helvetica Neue"/>
              </a:rPr>
              <a:t>The number of output classes is reduced to a single vehicle class</a:t>
            </a:r>
            <a:endParaRPr lang="en-US" sz="1600" dirty="0">
              <a:solidFill>
                <a:schemeClr val="bg1">
                  <a:lumMod val="75000"/>
                  <a:lumOff val="25000"/>
                </a:schemeClr>
              </a:solidFill>
            </a:endParaRPr>
          </a:p>
        </p:txBody>
      </p:sp>
      <p:sp>
        <p:nvSpPr>
          <p:cNvPr id="3" name="Slide Number Placeholder 2">
            <a:extLst>
              <a:ext uri="{FF2B5EF4-FFF2-40B4-BE49-F238E27FC236}">
                <a16:creationId xmlns:a16="http://schemas.microsoft.com/office/drawing/2014/main" id="{66D3C5C4-3E8F-4865-9C7F-5A8D767D1D20}"/>
              </a:ext>
            </a:extLst>
          </p:cNvPr>
          <p:cNvSpPr>
            <a:spLocks noGrp="1"/>
          </p:cNvSpPr>
          <p:nvPr>
            <p:ph type="sldNum" sz="quarter" idx="4"/>
          </p:nvPr>
        </p:nvSpPr>
        <p:spPr/>
        <p:txBody>
          <a:bodyPr/>
          <a:lstStyle/>
          <a:p>
            <a:fld id="{D1EEACBE-03EC-4E7A-962F-F75CCA5C4C08}" type="slidenum">
              <a:rPr lang="en-US" smtClean="0"/>
              <a:pPr/>
              <a:t>41</a:t>
            </a:fld>
            <a:endParaRPr lang="en-US" dirty="0"/>
          </a:p>
        </p:txBody>
      </p:sp>
    </p:spTree>
    <p:extLst>
      <p:ext uri="{BB962C8B-B14F-4D97-AF65-F5344CB8AC3E}">
        <p14:creationId xmlns:p14="http://schemas.microsoft.com/office/powerpoint/2010/main" val="7540459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STARTING the lab</a:t>
            </a:r>
          </a:p>
        </p:txBody>
      </p:sp>
    </p:spTree>
    <p:extLst>
      <p:ext uri="{BB962C8B-B14F-4D97-AF65-F5344CB8AC3E}">
        <p14:creationId xmlns:p14="http://schemas.microsoft.com/office/powerpoint/2010/main" val="1368028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4388885" cy="6172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rebuchet MS"/>
              <a:ea typeface="+mn-ea"/>
              <a:cs typeface="+mn-cs"/>
            </a:endParaRPr>
          </a:p>
        </p:txBody>
      </p:sp>
      <p:sp>
        <p:nvSpPr>
          <p:cNvPr id="2" name="TextBox 1"/>
          <p:cNvSpPr txBox="1"/>
          <p:nvPr/>
        </p:nvSpPr>
        <p:spPr>
          <a:xfrm>
            <a:off x="0" y="2790634"/>
            <a:ext cx="4388885" cy="59093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marL="0" marR="0" lvl="0" indent="0" algn="ctr" defTabSz="457200" rtl="0" eaLnBrk="1" fontAlgn="base" latinLnBrk="0" hangingPunct="1">
              <a:lnSpc>
                <a:spcPct val="90000"/>
              </a:lnSpc>
              <a:spcBef>
                <a:spcPct val="0"/>
              </a:spcBef>
              <a:spcAft>
                <a:spcPct val="0"/>
              </a:spcAft>
              <a:buClrTx/>
              <a:buSzTx/>
              <a:buFontTx/>
              <a:buNone/>
              <a:tabLst/>
              <a:defRPr/>
            </a:pPr>
            <a:r>
              <a:rPr kumimoji="0" lang="en-US" sz="3600" b="1" i="0" u="none" strike="noStrike" kern="1200" cap="all" spc="0" normalizeH="0" baseline="0" noProof="0">
                <a:ln>
                  <a:noFill/>
                </a:ln>
                <a:solidFill>
                  <a:srgbClr val="FFFFFF"/>
                </a:solidFill>
                <a:effectLst/>
                <a:uLnTx/>
                <a:uFillTx/>
                <a:latin typeface="Trebuchet MS"/>
                <a:ea typeface="+mn-ea"/>
                <a:cs typeface="+mn-cs"/>
              </a:rPr>
              <a:t>Break 1</a:t>
            </a:r>
          </a:p>
        </p:txBody>
      </p:sp>
      <p:sp>
        <p:nvSpPr>
          <p:cNvPr id="7" name="TextBox 6"/>
          <p:cNvSpPr txBox="1"/>
          <p:nvPr/>
        </p:nvSpPr>
        <p:spPr>
          <a:xfrm>
            <a:off x="4905375" y="2085975"/>
            <a:ext cx="5751871" cy="2246769"/>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Trebuchet MS"/>
                <a:ea typeface="+mn-ea"/>
                <a:cs typeface="+mn-cs"/>
              </a:rPr>
              <a:t>Challenges of the dataset</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Trebuchet MS"/>
              <a:ea typeface="+mn-ea"/>
              <a:cs typeface="+mn-cs"/>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Trebuchet MS"/>
                <a:ea typeface="+mn-ea"/>
                <a:cs typeface="+mn-cs"/>
              </a:rPr>
              <a:t>Methods to increase performance</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Trebuchet MS"/>
              <a:ea typeface="+mn-ea"/>
              <a:cs typeface="+mn-cs"/>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Trebuchet MS"/>
                <a:ea typeface="+mn-ea"/>
                <a:cs typeface="+mn-cs"/>
              </a:rPr>
              <a:t>IoU measure remarks</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Trebuchet MS"/>
              <a:ea typeface="+mn-ea"/>
              <a:cs typeface="+mn-cs"/>
            </a:endParaRP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Trebuchet MS"/>
              <a:ea typeface="+mn-ea"/>
              <a:cs typeface="+mn-cs"/>
            </a:endParaRPr>
          </a:p>
        </p:txBody>
      </p:sp>
      <p:sp>
        <p:nvSpPr>
          <p:cNvPr id="3" name="Slide Number Placeholder 2">
            <a:extLst>
              <a:ext uri="{FF2B5EF4-FFF2-40B4-BE49-F238E27FC236}">
                <a16:creationId xmlns:a16="http://schemas.microsoft.com/office/drawing/2014/main" id="{69DF25EB-871E-4EF8-9321-B755EFC12732}"/>
              </a:ext>
            </a:extLst>
          </p:cNvPr>
          <p:cNvSpPr>
            <a:spLocks noGrp="1"/>
          </p:cNvSpPr>
          <p:nvPr>
            <p:ph type="sldNum" sz="quarter" idx="4"/>
          </p:nvPr>
        </p:nvSpPr>
        <p:spPr/>
        <p:txBody>
          <a:bodyPr/>
          <a:lstStyle/>
          <a:p>
            <a:fld id="{D1EEACBE-03EC-4E7A-962F-F75CCA5C4C08}" type="slidenum">
              <a:rPr lang="en-US" smtClean="0"/>
              <a:pPr/>
              <a:t>43</a:t>
            </a:fld>
            <a:endParaRPr lang="en-US" dirty="0"/>
          </a:p>
        </p:txBody>
      </p:sp>
    </p:spTree>
    <p:extLst>
      <p:ext uri="{BB962C8B-B14F-4D97-AF65-F5344CB8AC3E}">
        <p14:creationId xmlns:p14="http://schemas.microsoft.com/office/powerpoint/2010/main" val="4238321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grpSp>
        <p:nvGrpSpPr>
          <p:cNvPr id="99" name="Shape 99"/>
          <p:cNvGrpSpPr/>
          <p:nvPr/>
        </p:nvGrpSpPr>
        <p:grpSpPr>
          <a:xfrm>
            <a:off x="3557572" y="171991"/>
            <a:ext cx="3866268" cy="1460147"/>
            <a:chOff x="3529579" y="376393"/>
            <a:chExt cx="3866268" cy="1460147"/>
          </a:xfrm>
        </p:grpSpPr>
        <p:grpSp>
          <p:nvGrpSpPr>
            <p:cNvPr id="100" name="Shape 100"/>
            <p:cNvGrpSpPr/>
            <p:nvPr/>
          </p:nvGrpSpPr>
          <p:grpSpPr>
            <a:xfrm>
              <a:off x="3529579" y="376393"/>
              <a:ext cx="3866268" cy="1440375"/>
              <a:chOff x="1135062" y="-1804988"/>
              <a:chExt cx="3886200" cy="1447800"/>
            </a:xfrm>
          </p:grpSpPr>
          <p:sp>
            <p:nvSpPr>
              <p:cNvPr id="101" name="Shape 101"/>
              <p:cNvSpPr/>
              <p:nvPr/>
            </p:nvSpPr>
            <p:spPr>
              <a:xfrm>
                <a:off x="1135062" y="-1804988"/>
                <a:ext cx="3886200" cy="963613"/>
              </a:xfrm>
              <a:custGeom>
                <a:avLst/>
                <a:gdLst/>
                <a:ahLst/>
                <a:cxnLst/>
                <a:rect l="0" t="0" r="0" b="0"/>
                <a:pathLst>
                  <a:path w="120000" h="120000" extrusionOk="0">
                    <a:moveTo>
                      <a:pt x="102892" y="119999"/>
                    </a:moveTo>
                    <a:lnTo>
                      <a:pt x="0" y="119999"/>
                    </a:lnTo>
                    <a:lnTo>
                      <a:pt x="17205" y="0"/>
                    </a:lnTo>
                    <a:lnTo>
                      <a:pt x="120000" y="0"/>
                    </a:lnTo>
                    <a:lnTo>
                      <a:pt x="102892" y="119999"/>
                    </a:lnTo>
                    <a:close/>
                  </a:path>
                </a:pathLst>
              </a:custGeom>
              <a:solidFill>
                <a:srgbClr val="76B900"/>
              </a:solidFill>
              <a:ln>
                <a:noFill/>
              </a:ln>
            </p:spPr>
            <p:txBody>
              <a:bodyPr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FFFFFF"/>
                  </a:buClr>
                  <a:buSzTx/>
                  <a:buFont typeface="Arial"/>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102" name="Shape 102"/>
              <p:cNvSpPr/>
              <p:nvPr/>
            </p:nvSpPr>
            <p:spPr>
              <a:xfrm>
                <a:off x="1590675" y="-1400175"/>
                <a:ext cx="323850" cy="427037"/>
              </a:xfrm>
              <a:custGeom>
                <a:avLst/>
                <a:gdLst/>
                <a:ahLst/>
                <a:cxnLst/>
                <a:rect l="0" t="0" r="0" b="0"/>
                <a:pathLst>
                  <a:path w="120000" h="120000" extrusionOk="0">
                    <a:moveTo>
                      <a:pt x="104651" y="106194"/>
                    </a:moveTo>
                    <a:cubicBezTo>
                      <a:pt x="92093" y="116814"/>
                      <a:pt x="76744" y="120000"/>
                      <a:pt x="60000" y="120000"/>
                    </a:cubicBezTo>
                    <a:cubicBezTo>
                      <a:pt x="41860" y="120000"/>
                      <a:pt x="27906" y="115752"/>
                      <a:pt x="16744" y="106194"/>
                    </a:cubicBezTo>
                    <a:cubicBezTo>
                      <a:pt x="0" y="94513"/>
                      <a:pt x="0" y="77522"/>
                      <a:pt x="0" y="59469"/>
                    </a:cubicBezTo>
                    <a:cubicBezTo>
                      <a:pt x="0" y="42477"/>
                      <a:pt x="0" y="25486"/>
                      <a:pt x="16744" y="12743"/>
                    </a:cubicBezTo>
                    <a:cubicBezTo>
                      <a:pt x="27906" y="4247"/>
                      <a:pt x="40465" y="0"/>
                      <a:pt x="60000" y="0"/>
                    </a:cubicBezTo>
                    <a:cubicBezTo>
                      <a:pt x="99069" y="0"/>
                      <a:pt x="117209" y="19115"/>
                      <a:pt x="120000" y="39292"/>
                    </a:cubicBezTo>
                    <a:cubicBezTo>
                      <a:pt x="82325" y="39292"/>
                      <a:pt x="82325" y="39292"/>
                      <a:pt x="82325" y="39292"/>
                    </a:cubicBezTo>
                    <a:cubicBezTo>
                      <a:pt x="78139" y="29734"/>
                      <a:pt x="72558" y="25486"/>
                      <a:pt x="60000" y="25486"/>
                    </a:cubicBezTo>
                    <a:cubicBezTo>
                      <a:pt x="53023" y="25486"/>
                      <a:pt x="47441" y="27610"/>
                      <a:pt x="44651" y="30796"/>
                    </a:cubicBezTo>
                    <a:cubicBezTo>
                      <a:pt x="40465" y="33982"/>
                      <a:pt x="39069" y="38230"/>
                      <a:pt x="39069" y="59469"/>
                    </a:cubicBezTo>
                    <a:cubicBezTo>
                      <a:pt x="39069" y="81769"/>
                      <a:pt x="40465" y="86017"/>
                      <a:pt x="44651" y="89203"/>
                    </a:cubicBezTo>
                    <a:cubicBezTo>
                      <a:pt x="47441" y="92389"/>
                      <a:pt x="53023" y="94513"/>
                      <a:pt x="60000" y="94513"/>
                    </a:cubicBezTo>
                    <a:cubicBezTo>
                      <a:pt x="66976" y="94513"/>
                      <a:pt x="72558" y="92389"/>
                      <a:pt x="76744" y="89203"/>
                    </a:cubicBezTo>
                    <a:cubicBezTo>
                      <a:pt x="80930" y="86017"/>
                      <a:pt x="82325" y="81769"/>
                      <a:pt x="82325" y="76460"/>
                    </a:cubicBezTo>
                    <a:cubicBezTo>
                      <a:pt x="82325" y="75398"/>
                      <a:pt x="82325" y="75398"/>
                      <a:pt x="82325" y="75398"/>
                    </a:cubicBezTo>
                    <a:cubicBezTo>
                      <a:pt x="60000" y="75398"/>
                      <a:pt x="60000" y="75398"/>
                      <a:pt x="60000" y="75398"/>
                    </a:cubicBezTo>
                    <a:cubicBezTo>
                      <a:pt x="60000" y="50973"/>
                      <a:pt x="60000" y="50973"/>
                      <a:pt x="60000" y="50973"/>
                    </a:cubicBezTo>
                    <a:cubicBezTo>
                      <a:pt x="120000" y="50973"/>
                      <a:pt x="120000" y="50973"/>
                      <a:pt x="120000" y="50973"/>
                    </a:cubicBezTo>
                    <a:cubicBezTo>
                      <a:pt x="120000" y="66902"/>
                      <a:pt x="120000" y="66902"/>
                      <a:pt x="120000" y="66902"/>
                    </a:cubicBezTo>
                    <a:cubicBezTo>
                      <a:pt x="120000" y="86017"/>
                      <a:pt x="117209" y="97699"/>
                      <a:pt x="104651" y="106194"/>
                    </a:cubicBezTo>
                    <a:close/>
                  </a:path>
                </a:pathLst>
              </a:custGeom>
              <a:solidFill>
                <a:srgbClr val="FFFFFF"/>
              </a:solidFill>
              <a:ln>
                <a:noFill/>
              </a:ln>
            </p:spPr>
            <p:txBody>
              <a:bodyPr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FFFFFF"/>
                  </a:buClr>
                  <a:buSzTx/>
                  <a:buFont typeface="Arial"/>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103" name="Shape 103"/>
              <p:cNvSpPr/>
              <p:nvPr/>
            </p:nvSpPr>
            <p:spPr>
              <a:xfrm>
                <a:off x="1989138" y="-1397000"/>
                <a:ext cx="307974" cy="419099"/>
              </a:xfrm>
              <a:custGeom>
                <a:avLst/>
                <a:gdLst/>
                <a:ahLst/>
                <a:cxnLst/>
                <a:rect l="0" t="0" r="0" b="0"/>
                <a:pathLst>
                  <a:path w="120000" h="120000" extrusionOk="0">
                    <a:moveTo>
                      <a:pt x="64390" y="76756"/>
                    </a:moveTo>
                    <a:cubicBezTo>
                      <a:pt x="39512" y="76756"/>
                      <a:pt x="39512" y="76756"/>
                      <a:pt x="39512" y="76756"/>
                    </a:cubicBezTo>
                    <a:cubicBezTo>
                      <a:pt x="39512" y="120000"/>
                      <a:pt x="39512" y="120000"/>
                      <a:pt x="39512" y="120000"/>
                    </a:cubicBezTo>
                    <a:cubicBezTo>
                      <a:pt x="0" y="120000"/>
                      <a:pt x="0" y="120000"/>
                      <a:pt x="0" y="120000"/>
                    </a:cubicBezTo>
                    <a:cubicBezTo>
                      <a:pt x="0" y="0"/>
                      <a:pt x="0" y="0"/>
                      <a:pt x="0" y="0"/>
                    </a:cubicBezTo>
                    <a:cubicBezTo>
                      <a:pt x="64390" y="0"/>
                      <a:pt x="64390" y="0"/>
                      <a:pt x="64390" y="0"/>
                    </a:cubicBezTo>
                    <a:cubicBezTo>
                      <a:pt x="100975" y="0"/>
                      <a:pt x="120000" y="18378"/>
                      <a:pt x="120000" y="37837"/>
                    </a:cubicBezTo>
                    <a:cubicBezTo>
                      <a:pt x="120000" y="58378"/>
                      <a:pt x="100975" y="76756"/>
                      <a:pt x="64390" y="76756"/>
                    </a:cubicBezTo>
                    <a:close/>
                    <a:moveTo>
                      <a:pt x="62926" y="25945"/>
                    </a:moveTo>
                    <a:cubicBezTo>
                      <a:pt x="39512" y="25945"/>
                      <a:pt x="39512" y="25945"/>
                      <a:pt x="39512" y="25945"/>
                    </a:cubicBezTo>
                    <a:cubicBezTo>
                      <a:pt x="39512" y="50810"/>
                      <a:pt x="39512" y="50810"/>
                      <a:pt x="39512" y="50810"/>
                    </a:cubicBezTo>
                    <a:cubicBezTo>
                      <a:pt x="62926" y="50810"/>
                      <a:pt x="62926" y="50810"/>
                      <a:pt x="62926" y="50810"/>
                    </a:cubicBezTo>
                    <a:cubicBezTo>
                      <a:pt x="73170" y="50810"/>
                      <a:pt x="80487" y="44324"/>
                      <a:pt x="80487" y="37837"/>
                    </a:cubicBezTo>
                    <a:cubicBezTo>
                      <a:pt x="80487" y="32432"/>
                      <a:pt x="73170" y="25945"/>
                      <a:pt x="62926" y="25945"/>
                    </a:cubicBezTo>
                    <a:close/>
                  </a:path>
                </a:pathLst>
              </a:custGeom>
              <a:solidFill>
                <a:srgbClr val="FFFFFF"/>
              </a:solidFill>
              <a:ln>
                <a:noFill/>
              </a:ln>
            </p:spPr>
            <p:txBody>
              <a:bodyPr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FFFFFF"/>
                  </a:buClr>
                  <a:buSzTx/>
                  <a:buFont typeface="Arial"/>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104" name="Shape 104"/>
              <p:cNvSpPr/>
              <p:nvPr/>
            </p:nvSpPr>
            <p:spPr>
              <a:xfrm>
                <a:off x="2354263" y="-1397000"/>
                <a:ext cx="319087" cy="423863"/>
              </a:xfrm>
              <a:custGeom>
                <a:avLst/>
                <a:gdLst/>
                <a:ahLst/>
                <a:cxnLst/>
                <a:rect l="0" t="0" r="0" b="0"/>
                <a:pathLst>
                  <a:path w="120000" h="120000" extrusionOk="0">
                    <a:moveTo>
                      <a:pt x="59294" y="119999"/>
                    </a:moveTo>
                    <a:cubicBezTo>
                      <a:pt x="26823" y="119999"/>
                      <a:pt x="0" y="102857"/>
                      <a:pt x="0" y="77142"/>
                    </a:cubicBezTo>
                    <a:cubicBezTo>
                      <a:pt x="0" y="0"/>
                      <a:pt x="0" y="0"/>
                      <a:pt x="0" y="0"/>
                    </a:cubicBezTo>
                    <a:cubicBezTo>
                      <a:pt x="39529" y="0"/>
                      <a:pt x="39529" y="0"/>
                      <a:pt x="39529" y="0"/>
                    </a:cubicBezTo>
                    <a:cubicBezTo>
                      <a:pt x="39529" y="76071"/>
                      <a:pt x="39529" y="76071"/>
                      <a:pt x="39529" y="76071"/>
                    </a:cubicBezTo>
                    <a:cubicBezTo>
                      <a:pt x="39529" y="87857"/>
                      <a:pt x="46588" y="94285"/>
                      <a:pt x="59294" y="94285"/>
                    </a:cubicBezTo>
                    <a:cubicBezTo>
                      <a:pt x="72000" y="94285"/>
                      <a:pt x="80470" y="87857"/>
                      <a:pt x="80470" y="76071"/>
                    </a:cubicBezTo>
                    <a:cubicBezTo>
                      <a:pt x="80470" y="0"/>
                      <a:pt x="80470" y="0"/>
                      <a:pt x="80470" y="0"/>
                    </a:cubicBezTo>
                    <a:cubicBezTo>
                      <a:pt x="120000" y="0"/>
                      <a:pt x="120000" y="0"/>
                      <a:pt x="120000" y="0"/>
                    </a:cubicBezTo>
                    <a:cubicBezTo>
                      <a:pt x="120000" y="77142"/>
                      <a:pt x="120000" y="77142"/>
                      <a:pt x="120000" y="77142"/>
                    </a:cubicBezTo>
                    <a:cubicBezTo>
                      <a:pt x="120000" y="102857"/>
                      <a:pt x="91764" y="119999"/>
                      <a:pt x="59294" y="119999"/>
                    </a:cubicBezTo>
                    <a:close/>
                  </a:path>
                </a:pathLst>
              </a:custGeom>
              <a:solidFill>
                <a:srgbClr val="FFFFFF"/>
              </a:solidFill>
              <a:ln>
                <a:noFill/>
              </a:ln>
            </p:spPr>
            <p:txBody>
              <a:bodyPr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FFFFFF"/>
                  </a:buClr>
                  <a:buSzTx/>
                  <a:buFont typeface="Arial"/>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105" name="Shape 105"/>
              <p:cNvSpPr/>
              <p:nvPr/>
            </p:nvSpPr>
            <p:spPr>
              <a:xfrm>
                <a:off x="2809875" y="-1397000"/>
                <a:ext cx="115888" cy="173037"/>
              </a:xfrm>
              <a:custGeom>
                <a:avLst/>
                <a:gdLst/>
                <a:ahLst/>
                <a:cxnLst/>
                <a:rect l="0" t="0" r="0" b="0"/>
                <a:pathLst>
                  <a:path w="120000" h="120000" extrusionOk="0">
                    <a:moveTo>
                      <a:pt x="69041" y="11009"/>
                    </a:moveTo>
                    <a:lnTo>
                      <a:pt x="69041" y="120000"/>
                    </a:lnTo>
                    <a:lnTo>
                      <a:pt x="49315" y="120000"/>
                    </a:lnTo>
                    <a:lnTo>
                      <a:pt x="49315" y="11009"/>
                    </a:lnTo>
                    <a:lnTo>
                      <a:pt x="0" y="11009"/>
                    </a:lnTo>
                    <a:lnTo>
                      <a:pt x="0" y="0"/>
                    </a:lnTo>
                    <a:lnTo>
                      <a:pt x="119999" y="0"/>
                    </a:lnTo>
                    <a:lnTo>
                      <a:pt x="119999" y="11009"/>
                    </a:lnTo>
                    <a:lnTo>
                      <a:pt x="69041" y="11009"/>
                    </a:lnTo>
                    <a:close/>
                  </a:path>
                </a:pathLst>
              </a:custGeom>
              <a:solidFill>
                <a:srgbClr val="FFFFFF"/>
              </a:solidFill>
              <a:ln>
                <a:noFill/>
              </a:ln>
            </p:spPr>
            <p:txBody>
              <a:bodyPr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FFFFFF"/>
                  </a:buClr>
                  <a:buSzTx/>
                  <a:buFont typeface="Arial"/>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106" name="Shape 106"/>
              <p:cNvSpPr/>
              <p:nvPr/>
            </p:nvSpPr>
            <p:spPr>
              <a:xfrm>
                <a:off x="2963863" y="-1397000"/>
                <a:ext cx="107949" cy="173037"/>
              </a:xfrm>
              <a:custGeom>
                <a:avLst/>
                <a:gdLst/>
                <a:ahLst/>
                <a:cxnLst/>
                <a:rect l="0" t="0" r="0" b="0"/>
                <a:pathLst>
                  <a:path w="120000" h="120000" extrusionOk="0">
                    <a:moveTo>
                      <a:pt x="0" y="120000"/>
                    </a:moveTo>
                    <a:lnTo>
                      <a:pt x="0" y="0"/>
                    </a:lnTo>
                    <a:lnTo>
                      <a:pt x="120000" y="0"/>
                    </a:lnTo>
                    <a:lnTo>
                      <a:pt x="120000" y="11009"/>
                    </a:lnTo>
                    <a:lnTo>
                      <a:pt x="21176" y="11009"/>
                    </a:lnTo>
                    <a:lnTo>
                      <a:pt x="21176" y="52844"/>
                    </a:lnTo>
                    <a:lnTo>
                      <a:pt x="107647" y="52844"/>
                    </a:lnTo>
                    <a:lnTo>
                      <a:pt x="107647" y="64954"/>
                    </a:lnTo>
                    <a:lnTo>
                      <a:pt x="21176" y="64954"/>
                    </a:lnTo>
                    <a:lnTo>
                      <a:pt x="21176" y="107889"/>
                    </a:lnTo>
                    <a:lnTo>
                      <a:pt x="120000" y="107889"/>
                    </a:lnTo>
                    <a:lnTo>
                      <a:pt x="120000" y="120000"/>
                    </a:lnTo>
                    <a:lnTo>
                      <a:pt x="0" y="120000"/>
                    </a:lnTo>
                    <a:close/>
                  </a:path>
                </a:pathLst>
              </a:custGeom>
              <a:solidFill>
                <a:srgbClr val="FFFFFF"/>
              </a:solidFill>
              <a:ln>
                <a:noFill/>
              </a:ln>
            </p:spPr>
            <p:txBody>
              <a:bodyPr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FFFFFF"/>
                  </a:buClr>
                  <a:buSzTx/>
                  <a:buFont typeface="Arial"/>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107" name="Shape 107"/>
              <p:cNvSpPr/>
              <p:nvPr/>
            </p:nvSpPr>
            <p:spPr>
              <a:xfrm>
                <a:off x="3101975" y="-1400175"/>
                <a:ext cx="125412" cy="176212"/>
              </a:xfrm>
              <a:custGeom>
                <a:avLst/>
                <a:gdLst/>
                <a:ahLst/>
                <a:cxnLst/>
                <a:rect l="0" t="0" r="0" b="0"/>
                <a:pathLst>
                  <a:path w="120000" h="120000" extrusionOk="0">
                    <a:moveTo>
                      <a:pt x="61818" y="120000"/>
                    </a:moveTo>
                    <a:cubicBezTo>
                      <a:pt x="43636" y="120000"/>
                      <a:pt x="29090" y="117446"/>
                      <a:pt x="18181" y="107234"/>
                    </a:cubicBezTo>
                    <a:cubicBezTo>
                      <a:pt x="0" y="97021"/>
                      <a:pt x="0" y="86808"/>
                      <a:pt x="0" y="61276"/>
                    </a:cubicBezTo>
                    <a:cubicBezTo>
                      <a:pt x="0" y="35744"/>
                      <a:pt x="0" y="22978"/>
                      <a:pt x="18181" y="12765"/>
                    </a:cubicBezTo>
                    <a:cubicBezTo>
                      <a:pt x="29090" y="5106"/>
                      <a:pt x="43636" y="0"/>
                      <a:pt x="61818" y="0"/>
                    </a:cubicBezTo>
                    <a:cubicBezTo>
                      <a:pt x="90909" y="0"/>
                      <a:pt x="112727" y="12765"/>
                      <a:pt x="120000" y="35744"/>
                    </a:cubicBezTo>
                    <a:cubicBezTo>
                      <a:pt x="101818" y="35744"/>
                      <a:pt x="101818" y="35744"/>
                      <a:pt x="101818" y="35744"/>
                    </a:cubicBezTo>
                    <a:cubicBezTo>
                      <a:pt x="94545" y="20425"/>
                      <a:pt x="80000" y="12765"/>
                      <a:pt x="61818" y="12765"/>
                    </a:cubicBezTo>
                    <a:cubicBezTo>
                      <a:pt x="50909" y="12765"/>
                      <a:pt x="40000" y="15319"/>
                      <a:pt x="32727" y="20425"/>
                    </a:cubicBezTo>
                    <a:cubicBezTo>
                      <a:pt x="21818" y="28085"/>
                      <a:pt x="18181" y="35744"/>
                      <a:pt x="18181" y="61276"/>
                    </a:cubicBezTo>
                    <a:cubicBezTo>
                      <a:pt x="18181" y="84255"/>
                      <a:pt x="21818" y="94468"/>
                      <a:pt x="32727" y="102127"/>
                    </a:cubicBezTo>
                    <a:cubicBezTo>
                      <a:pt x="40000" y="107234"/>
                      <a:pt x="50909" y="109787"/>
                      <a:pt x="61818" y="109787"/>
                    </a:cubicBezTo>
                    <a:cubicBezTo>
                      <a:pt x="80000" y="109787"/>
                      <a:pt x="94545" y="99574"/>
                      <a:pt x="101818" y="84255"/>
                    </a:cubicBezTo>
                    <a:cubicBezTo>
                      <a:pt x="120000" y="84255"/>
                      <a:pt x="120000" y="84255"/>
                      <a:pt x="120000" y="84255"/>
                    </a:cubicBezTo>
                    <a:cubicBezTo>
                      <a:pt x="112727" y="107234"/>
                      <a:pt x="90909" y="120000"/>
                      <a:pt x="61818" y="120000"/>
                    </a:cubicBezTo>
                    <a:close/>
                  </a:path>
                </a:pathLst>
              </a:custGeom>
              <a:solidFill>
                <a:srgbClr val="FFFFFF"/>
              </a:solidFill>
              <a:ln>
                <a:noFill/>
              </a:ln>
            </p:spPr>
            <p:txBody>
              <a:bodyPr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FFFFFF"/>
                  </a:buClr>
                  <a:buSzTx/>
                  <a:buFont typeface="Arial"/>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108" name="Shape 108"/>
              <p:cNvSpPr/>
              <p:nvPr/>
            </p:nvSpPr>
            <p:spPr>
              <a:xfrm>
                <a:off x="3268663" y="-1397000"/>
                <a:ext cx="119063" cy="173037"/>
              </a:xfrm>
              <a:custGeom>
                <a:avLst/>
                <a:gdLst/>
                <a:ahLst/>
                <a:cxnLst/>
                <a:rect l="0" t="0" r="0" b="0"/>
                <a:pathLst>
                  <a:path w="120000" h="120000" extrusionOk="0">
                    <a:moveTo>
                      <a:pt x="102400" y="120000"/>
                    </a:moveTo>
                    <a:lnTo>
                      <a:pt x="102400" y="64954"/>
                    </a:lnTo>
                    <a:lnTo>
                      <a:pt x="17600" y="64954"/>
                    </a:lnTo>
                    <a:lnTo>
                      <a:pt x="17600" y="120000"/>
                    </a:lnTo>
                    <a:lnTo>
                      <a:pt x="0" y="120000"/>
                    </a:lnTo>
                    <a:lnTo>
                      <a:pt x="0" y="0"/>
                    </a:lnTo>
                    <a:lnTo>
                      <a:pt x="17600" y="0"/>
                    </a:lnTo>
                    <a:lnTo>
                      <a:pt x="17600" y="52844"/>
                    </a:lnTo>
                    <a:lnTo>
                      <a:pt x="102400" y="52844"/>
                    </a:lnTo>
                    <a:lnTo>
                      <a:pt x="102400" y="0"/>
                    </a:lnTo>
                    <a:lnTo>
                      <a:pt x="120000" y="0"/>
                    </a:lnTo>
                    <a:lnTo>
                      <a:pt x="120000" y="120000"/>
                    </a:lnTo>
                    <a:lnTo>
                      <a:pt x="102400" y="120000"/>
                    </a:lnTo>
                    <a:close/>
                  </a:path>
                </a:pathLst>
              </a:custGeom>
              <a:solidFill>
                <a:srgbClr val="FFFFFF"/>
              </a:solidFill>
              <a:ln>
                <a:noFill/>
              </a:ln>
            </p:spPr>
            <p:txBody>
              <a:bodyPr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FFFFFF"/>
                  </a:buClr>
                  <a:buSzTx/>
                  <a:buFont typeface="Arial"/>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109" name="Shape 109"/>
              <p:cNvSpPr/>
              <p:nvPr/>
            </p:nvSpPr>
            <p:spPr>
              <a:xfrm>
                <a:off x="3436937" y="-1397000"/>
                <a:ext cx="128587" cy="173037"/>
              </a:xfrm>
              <a:custGeom>
                <a:avLst/>
                <a:gdLst/>
                <a:ahLst/>
                <a:cxnLst/>
                <a:rect l="0" t="0" r="0" b="0"/>
                <a:pathLst>
                  <a:path w="120000" h="120000" extrusionOk="0">
                    <a:moveTo>
                      <a:pt x="105185" y="120000"/>
                    </a:moveTo>
                    <a:lnTo>
                      <a:pt x="17777" y="23119"/>
                    </a:lnTo>
                    <a:lnTo>
                      <a:pt x="17777" y="120000"/>
                    </a:lnTo>
                    <a:lnTo>
                      <a:pt x="0" y="120000"/>
                    </a:lnTo>
                    <a:lnTo>
                      <a:pt x="0" y="0"/>
                    </a:lnTo>
                    <a:lnTo>
                      <a:pt x="17777" y="0"/>
                    </a:lnTo>
                    <a:lnTo>
                      <a:pt x="102222" y="96880"/>
                    </a:lnTo>
                    <a:lnTo>
                      <a:pt x="102222" y="0"/>
                    </a:lnTo>
                    <a:lnTo>
                      <a:pt x="120000" y="0"/>
                    </a:lnTo>
                    <a:lnTo>
                      <a:pt x="120000" y="120000"/>
                    </a:lnTo>
                    <a:lnTo>
                      <a:pt x="105185" y="120000"/>
                    </a:lnTo>
                    <a:close/>
                  </a:path>
                </a:pathLst>
              </a:custGeom>
              <a:solidFill>
                <a:srgbClr val="FFFFFF"/>
              </a:solidFill>
              <a:ln>
                <a:noFill/>
              </a:ln>
            </p:spPr>
            <p:txBody>
              <a:bodyPr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FFFFFF"/>
                  </a:buClr>
                  <a:buSzTx/>
                  <a:buFont typeface="Arial"/>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110" name="Shape 110"/>
              <p:cNvSpPr/>
              <p:nvPr/>
            </p:nvSpPr>
            <p:spPr>
              <a:xfrm>
                <a:off x="3609976" y="-1400175"/>
                <a:ext cx="123824" cy="176212"/>
              </a:xfrm>
              <a:custGeom>
                <a:avLst/>
                <a:gdLst/>
                <a:ahLst/>
                <a:cxnLst/>
                <a:rect l="0" t="0" r="0" b="0"/>
                <a:pathLst>
                  <a:path w="120000" h="120000" extrusionOk="0">
                    <a:moveTo>
                      <a:pt x="101818" y="107234"/>
                    </a:moveTo>
                    <a:cubicBezTo>
                      <a:pt x="90909" y="117446"/>
                      <a:pt x="76363" y="120000"/>
                      <a:pt x="58181" y="120000"/>
                    </a:cubicBezTo>
                    <a:cubicBezTo>
                      <a:pt x="43636" y="120000"/>
                      <a:pt x="29090" y="117446"/>
                      <a:pt x="18181" y="107234"/>
                    </a:cubicBezTo>
                    <a:cubicBezTo>
                      <a:pt x="0" y="97021"/>
                      <a:pt x="0" y="86808"/>
                      <a:pt x="0" y="61276"/>
                    </a:cubicBezTo>
                    <a:cubicBezTo>
                      <a:pt x="0" y="35744"/>
                      <a:pt x="0" y="22978"/>
                      <a:pt x="18181" y="12765"/>
                    </a:cubicBezTo>
                    <a:cubicBezTo>
                      <a:pt x="29090" y="5106"/>
                      <a:pt x="43636" y="0"/>
                      <a:pt x="58181" y="0"/>
                    </a:cubicBezTo>
                    <a:cubicBezTo>
                      <a:pt x="76363" y="0"/>
                      <a:pt x="90909" y="5106"/>
                      <a:pt x="101818" y="12765"/>
                    </a:cubicBezTo>
                    <a:cubicBezTo>
                      <a:pt x="120000" y="22978"/>
                      <a:pt x="120000" y="35744"/>
                      <a:pt x="120000" y="61276"/>
                    </a:cubicBezTo>
                    <a:cubicBezTo>
                      <a:pt x="120000" y="86808"/>
                      <a:pt x="120000" y="97021"/>
                      <a:pt x="101818" y="107234"/>
                    </a:cubicBezTo>
                    <a:close/>
                    <a:moveTo>
                      <a:pt x="87272" y="20425"/>
                    </a:moveTo>
                    <a:cubicBezTo>
                      <a:pt x="80000" y="15319"/>
                      <a:pt x="72727" y="12765"/>
                      <a:pt x="58181" y="12765"/>
                    </a:cubicBezTo>
                    <a:cubicBezTo>
                      <a:pt x="47272" y="12765"/>
                      <a:pt x="36363" y="15319"/>
                      <a:pt x="29090" y="20425"/>
                    </a:cubicBezTo>
                    <a:cubicBezTo>
                      <a:pt x="21818" y="28085"/>
                      <a:pt x="18181" y="35744"/>
                      <a:pt x="18181" y="61276"/>
                    </a:cubicBezTo>
                    <a:cubicBezTo>
                      <a:pt x="18181" y="84255"/>
                      <a:pt x="21818" y="94468"/>
                      <a:pt x="29090" y="102127"/>
                    </a:cubicBezTo>
                    <a:cubicBezTo>
                      <a:pt x="36363" y="107234"/>
                      <a:pt x="47272" y="109787"/>
                      <a:pt x="58181" y="109787"/>
                    </a:cubicBezTo>
                    <a:cubicBezTo>
                      <a:pt x="72727" y="109787"/>
                      <a:pt x="80000" y="107234"/>
                      <a:pt x="87272" y="102127"/>
                    </a:cubicBezTo>
                    <a:cubicBezTo>
                      <a:pt x="98181" y="94468"/>
                      <a:pt x="101818" y="84255"/>
                      <a:pt x="101818" y="61276"/>
                    </a:cubicBezTo>
                    <a:cubicBezTo>
                      <a:pt x="101818" y="35744"/>
                      <a:pt x="98181" y="28085"/>
                      <a:pt x="87272" y="20425"/>
                    </a:cubicBezTo>
                    <a:close/>
                  </a:path>
                </a:pathLst>
              </a:custGeom>
              <a:solidFill>
                <a:srgbClr val="FFFFFF"/>
              </a:solidFill>
              <a:ln>
                <a:noFill/>
              </a:ln>
            </p:spPr>
            <p:txBody>
              <a:bodyPr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FFFFFF"/>
                  </a:buClr>
                  <a:buSzTx/>
                  <a:buFont typeface="Arial"/>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111" name="Shape 111"/>
              <p:cNvSpPr/>
              <p:nvPr/>
            </p:nvSpPr>
            <p:spPr>
              <a:xfrm>
                <a:off x="3779837" y="-1397000"/>
                <a:ext cx="104774" cy="173037"/>
              </a:xfrm>
              <a:custGeom>
                <a:avLst/>
                <a:gdLst/>
                <a:ahLst/>
                <a:cxnLst/>
                <a:rect l="0" t="0" r="0" b="0"/>
                <a:pathLst>
                  <a:path w="120000" h="120000" extrusionOk="0">
                    <a:moveTo>
                      <a:pt x="0" y="120000"/>
                    </a:moveTo>
                    <a:lnTo>
                      <a:pt x="0" y="0"/>
                    </a:lnTo>
                    <a:lnTo>
                      <a:pt x="21818" y="0"/>
                    </a:lnTo>
                    <a:lnTo>
                      <a:pt x="21818" y="107889"/>
                    </a:lnTo>
                    <a:lnTo>
                      <a:pt x="120000" y="107889"/>
                    </a:lnTo>
                    <a:lnTo>
                      <a:pt x="120000" y="120000"/>
                    </a:lnTo>
                    <a:lnTo>
                      <a:pt x="0" y="120000"/>
                    </a:lnTo>
                    <a:close/>
                  </a:path>
                </a:pathLst>
              </a:custGeom>
              <a:solidFill>
                <a:srgbClr val="FFFFFF"/>
              </a:solidFill>
              <a:ln>
                <a:noFill/>
              </a:ln>
            </p:spPr>
            <p:txBody>
              <a:bodyPr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FFFFFF"/>
                  </a:buClr>
                  <a:buSzTx/>
                  <a:buFont typeface="Arial"/>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112" name="Shape 112"/>
              <p:cNvSpPr/>
              <p:nvPr/>
            </p:nvSpPr>
            <p:spPr>
              <a:xfrm>
                <a:off x="3914776" y="-1400175"/>
                <a:ext cx="120649" cy="176212"/>
              </a:xfrm>
              <a:custGeom>
                <a:avLst/>
                <a:gdLst/>
                <a:ahLst/>
                <a:cxnLst/>
                <a:rect l="0" t="0" r="0" b="0"/>
                <a:pathLst>
                  <a:path w="120000" h="120000" extrusionOk="0">
                    <a:moveTo>
                      <a:pt x="105000" y="107234"/>
                    </a:moveTo>
                    <a:cubicBezTo>
                      <a:pt x="90000" y="117446"/>
                      <a:pt x="75000" y="120000"/>
                      <a:pt x="60000" y="120000"/>
                    </a:cubicBezTo>
                    <a:cubicBezTo>
                      <a:pt x="41250" y="120000"/>
                      <a:pt x="26250" y="117446"/>
                      <a:pt x="15000" y="107234"/>
                    </a:cubicBezTo>
                    <a:cubicBezTo>
                      <a:pt x="0" y="97021"/>
                      <a:pt x="0" y="86808"/>
                      <a:pt x="0" y="61276"/>
                    </a:cubicBezTo>
                    <a:cubicBezTo>
                      <a:pt x="0" y="35744"/>
                      <a:pt x="0" y="22978"/>
                      <a:pt x="15000" y="12765"/>
                    </a:cubicBezTo>
                    <a:cubicBezTo>
                      <a:pt x="26250" y="5106"/>
                      <a:pt x="41250" y="0"/>
                      <a:pt x="60000" y="0"/>
                    </a:cubicBezTo>
                    <a:cubicBezTo>
                      <a:pt x="75000" y="0"/>
                      <a:pt x="90000" y="5106"/>
                      <a:pt x="105000" y="12765"/>
                    </a:cubicBezTo>
                    <a:cubicBezTo>
                      <a:pt x="120000" y="22978"/>
                      <a:pt x="120000" y="35744"/>
                      <a:pt x="120000" y="61276"/>
                    </a:cubicBezTo>
                    <a:cubicBezTo>
                      <a:pt x="120000" y="86808"/>
                      <a:pt x="120000" y="97021"/>
                      <a:pt x="105000" y="107234"/>
                    </a:cubicBezTo>
                    <a:close/>
                    <a:moveTo>
                      <a:pt x="90000" y="20425"/>
                    </a:moveTo>
                    <a:cubicBezTo>
                      <a:pt x="82500" y="15319"/>
                      <a:pt x="71250" y="12765"/>
                      <a:pt x="60000" y="12765"/>
                    </a:cubicBezTo>
                    <a:cubicBezTo>
                      <a:pt x="48750" y="12765"/>
                      <a:pt x="37500" y="15319"/>
                      <a:pt x="30000" y="20425"/>
                    </a:cubicBezTo>
                    <a:cubicBezTo>
                      <a:pt x="18750" y="28085"/>
                      <a:pt x="18750" y="35744"/>
                      <a:pt x="18750" y="61276"/>
                    </a:cubicBezTo>
                    <a:cubicBezTo>
                      <a:pt x="18750" y="84255"/>
                      <a:pt x="18750" y="94468"/>
                      <a:pt x="30000" y="102127"/>
                    </a:cubicBezTo>
                    <a:cubicBezTo>
                      <a:pt x="37500" y="107234"/>
                      <a:pt x="48750" y="109787"/>
                      <a:pt x="60000" y="109787"/>
                    </a:cubicBezTo>
                    <a:cubicBezTo>
                      <a:pt x="71250" y="109787"/>
                      <a:pt x="82500" y="107234"/>
                      <a:pt x="90000" y="102127"/>
                    </a:cubicBezTo>
                    <a:cubicBezTo>
                      <a:pt x="101250" y="94468"/>
                      <a:pt x="101250" y="84255"/>
                      <a:pt x="101250" y="61276"/>
                    </a:cubicBezTo>
                    <a:cubicBezTo>
                      <a:pt x="101250" y="35744"/>
                      <a:pt x="101250" y="28085"/>
                      <a:pt x="90000" y="20425"/>
                    </a:cubicBezTo>
                    <a:close/>
                  </a:path>
                </a:pathLst>
              </a:custGeom>
              <a:solidFill>
                <a:srgbClr val="FFFFFF"/>
              </a:solidFill>
              <a:ln>
                <a:noFill/>
              </a:ln>
            </p:spPr>
            <p:txBody>
              <a:bodyPr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FFFFFF"/>
                  </a:buClr>
                  <a:buSzTx/>
                  <a:buFont typeface="Arial"/>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113" name="Shape 113"/>
              <p:cNvSpPr/>
              <p:nvPr/>
            </p:nvSpPr>
            <p:spPr>
              <a:xfrm>
                <a:off x="4076701" y="-1400175"/>
                <a:ext cx="120649" cy="176212"/>
              </a:xfrm>
              <a:custGeom>
                <a:avLst/>
                <a:gdLst/>
                <a:ahLst/>
                <a:cxnLst/>
                <a:rect l="0" t="0" r="0" b="0"/>
                <a:pathLst>
                  <a:path w="120000" h="120000" extrusionOk="0">
                    <a:moveTo>
                      <a:pt x="105000" y="107234"/>
                    </a:moveTo>
                    <a:cubicBezTo>
                      <a:pt x="93750" y="114893"/>
                      <a:pt x="78750" y="120000"/>
                      <a:pt x="60000" y="120000"/>
                    </a:cubicBezTo>
                    <a:cubicBezTo>
                      <a:pt x="41250" y="120000"/>
                      <a:pt x="26250" y="117446"/>
                      <a:pt x="15000" y="107234"/>
                    </a:cubicBezTo>
                    <a:cubicBezTo>
                      <a:pt x="0" y="97021"/>
                      <a:pt x="0" y="86808"/>
                      <a:pt x="0" y="61276"/>
                    </a:cubicBezTo>
                    <a:cubicBezTo>
                      <a:pt x="0" y="35744"/>
                      <a:pt x="0" y="22978"/>
                      <a:pt x="15000" y="12765"/>
                    </a:cubicBezTo>
                    <a:cubicBezTo>
                      <a:pt x="26250" y="5106"/>
                      <a:pt x="41250" y="0"/>
                      <a:pt x="60000" y="0"/>
                    </a:cubicBezTo>
                    <a:cubicBezTo>
                      <a:pt x="93750" y="0"/>
                      <a:pt x="116250" y="15319"/>
                      <a:pt x="120000" y="35744"/>
                    </a:cubicBezTo>
                    <a:cubicBezTo>
                      <a:pt x="101250" y="35744"/>
                      <a:pt x="101250" y="35744"/>
                      <a:pt x="101250" y="35744"/>
                    </a:cubicBezTo>
                    <a:cubicBezTo>
                      <a:pt x="97500" y="20425"/>
                      <a:pt x="82500" y="12765"/>
                      <a:pt x="60000" y="12765"/>
                    </a:cubicBezTo>
                    <a:cubicBezTo>
                      <a:pt x="48750" y="12765"/>
                      <a:pt x="37500" y="15319"/>
                      <a:pt x="30000" y="20425"/>
                    </a:cubicBezTo>
                    <a:cubicBezTo>
                      <a:pt x="18750" y="28085"/>
                      <a:pt x="18750" y="35744"/>
                      <a:pt x="18750" y="61276"/>
                    </a:cubicBezTo>
                    <a:cubicBezTo>
                      <a:pt x="18750" y="84255"/>
                      <a:pt x="18750" y="94468"/>
                      <a:pt x="30000" y="102127"/>
                    </a:cubicBezTo>
                    <a:cubicBezTo>
                      <a:pt x="37500" y="107234"/>
                      <a:pt x="48750" y="109787"/>
                      <a:pt x="60000" y="109787"/>
                    </a:cubicBezTo>
                    <a:cubicBezTo>
                      <a:pt x="71250" y="109787"/>
                      <a:pt x="82500" y="104680"/>
                      <a:pt x="93750" y="99574"/>
                    </a:cubicBezTo>
                    <a:cubicBezTo>
                      <a:pt x="97500" y="94468"/>
                      <a:pt x="101250" y="86808"/>
                      <a:pt x="101250" y="76595"/>
                    </a:cubicBezTo>
                    <a:cubicBezTo>
                      <a:pt x="101250" y="68936"/>
                      <a:pt x="101250" y="68936"/>
                      <a:pt x="101250" y="68936"/>
                    </a:cubicBezTo>
                    <a:cubicBezTo>
                      <a:pt x="60000" y="68936"/>
                      <a:pt x="60000" y="68936"/>
                      <a:pt x="60000" y="68936"/>
                    </a:cubicBezTo>
                    <a:cubicBezTo>
                      <a:pt x="60000" y="58723"/>
                      <a:pt x="60000" y="58723"/>
                      <a:pt x="60000" y="58723"/>
                    </a:cubicBezTo>
                    <a:cubicBezTo>
                      <a:pt x="120000" y="58723"/>
                      <a:pt x="120000" y="58723"/>
                      <a:pt x="120000" y="58723"/>
                    </a:cubicBezTo>
                    <a:cubicBezTo>
                      <a:pt x="120000" y="76595"/>
                      <a:pt x="120000" y="76595"/>
                      <a:pt x="120000" y="76595"/>
                    </a:cubicBezTo>
                    <a:cubicBezTo>
                      <a:pt x="120000" y="89361"/>
                      <a:pt x="116250" y="99574"/>
                      <a:pt x="105000" y="107234"/>
                    </a:cubicBezTo>
                    <a:close/>
                  </a:path>
                </a:pathLst>
              </a:custGeom>
              <a:solidFill>
                <a:srgbClr val="FFFFFF"/>
              </a:solidFill>
              <a:ln>
                <a:noFill/>
              </a:ln>
            </p:spPr>
            <p:txBody>
              <a:bodyPr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FFFFFF"/>
                  </a:buClr>
                  <a:buSzTx/>
                  <a:buFont typeface="Arial"/>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114" name="Shape 114"/>
              <p:cNvSpPr/>
              <p:nvPr/>
            </p:nvSpPr>
            <p:spPr>
              <a:xfrm>
                <a:off x="4219576" y="-1397000"/>
                <a:ext cx="120649" cy="173037"/>
              </a:xfrm>
              <a:custGeom>
                <a:avLst/>
                <a:gdLst/>
                <a:ahLst/>
                <a:cxnLst/>
                <a:rect l="0" t="0" r="0" b="0"/>
                <a:pathLst>
                  <a:path w="120000" h="120000" extrusionOk="0">
                    <a:moveTo>
                      <a:pt x="71052" y="70458"/>
                    </a:moveTo>
                    <a:lnTo>
                      <a:pt x="71052" y="120000"/>
                    </a:lnTo>
                    <a:lnTo>
                      <a:pt x="52105" y="120000"/>
                    </a:lnTo>
                    <a:lnTo>
                      <a:pt x="52105" y="70458"/>
                    </a:lnTo>
                    <a:lnTo>
                      <a:pt x="0" y="0"/>
                    </a:lnTo>
                    <a:lnTo>
                      <a:pt x="18947" y="0"/>
                    </a:lnTo>
                    <a:lnTo>
                      <a:pt x="60000" y="57247"/>
                    </a:lnTo>
                    <a:lnTo>
                      <a:pt x="101052" y="0"/>
                    </a:lnTo>
                    <a:lnTo>
                      <a:pt x="120000" y="0"/>
                    </a:lnTo>
                    <a:lnTo>
                      <a:pt x="71052" y="70458"/>
                    </a:lnTo>
                    <a:close/>
                  </a:path>
                </a:pathLst>
              </a:custGeom>
              <a:solidFill>
                <a:srgbClr val="FFFFFF"/>
              </a:solidFill>
              <a:ln>
                <a:noFill/>
              </a:ln>
            </p:spPr>
            <p:txBody>
              <a:bodyPr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FFFFFF"/>
                  </a:buClr>
                  <a:buSzTx/>
                  <a:buFont typeface="Arial"/>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115" name="Shape 115"/>
              <p:cNvSpPr/>
              <p:nvPr/>
            </p:nvSpPr>
            <p:spPr>
              <a:xfrm>
                <a:off x="2820988" y="-1155700"/>
                <a:ext cx="119063" cy="177800"/>
              </a:xfrm>
              <a:custGeom>
                <a:avLst/>
                <a:gdLst/>
                <a:ahLst/>
                <a:cxnLst/>
                <a:rect l="0" t="0" r="0" b="0"/>
                <a:pathLst>
                  <a:path w="120000" h="120000" extrusionOk="0">
                    <a:moveTo>
                      <a:pt x="60000" y="120000"/>
                    </a:moveTo>
                    <a:cubicBezTo>
                      <a:pt x="41250" y="120000"/>
                      <a:pt x="26250" y="117446"/>
                      <a:pt x="15000" y="107234"/>
                    </a:cubicBezTo>
                    <a:cubicBezTo>
                      <a:pt x="0" y="97021"/>
                      <a:pt x="0" y="86808"/>
                      <a:pt x="0" y="61276"/>
                    </a:cubicBezTo>
                    <a:cubicBezTo>
                      <a:pt x="0" y="35744"/>
                      <a:pt x="0" y="22978"/>
                      <a:pt x="15000" y="12765"/>
                    </a:cubicBezTo>
                    <a:cubicBezTo>
                      <a:pt x="26250" y="5106"/>
                      <a:pt x="41250" y="0"/>
                      <a:pt x="60000" y="0"/>
                    </a:cubicBezTo>
                    <a:cubicBezTo>
                      <a:pt x="90000" y="0"/>
                      <a:pt x="112500" y="12765"/>
                      <a:pt x="120000" y="35744"/>
                    </a:cubicBezTo>
                    <a:cubicBezTo>
                      <a:pt x="101250" y="35744"/>
                      <a:pt x="101250" y="35744"/>
                      <a:pt x="101250" y="35744"/>
                    </a:cubicBezTo>
                    <a:cubicBezTo>
                      <a:pt x="97500" y="20425"/>
                      <a:pt x="82500" y="12765"/>
                      <a:pt x="60000" y="12765"/>
                    </a:cubicBezTo>
                    <a:cubicBezTo>
                      <a:pt x="48750" y="12765"/>
                      <a:pt x="37500" y="15319"/>
                      <a:pt x="30000" y="20425"/>
                    </a:cubicBezTo>
                    <a:cubicBezTo>
                      <a:pt x="18750" y="28085"/>
                      <a:pt x="18750" y="35744"/>
                      <a:pt x="18750" y="61276"/>
                    </a:cubicBezTo>
                    <a:cubicBezTo>
                      <a:pt x="18750" y="84255"/>
                      <a:pt x="18750" y="94468"/>
                      <a:pt x="30000" y="102127"/>
                    </a:cubicBezTo>
                    <a:cubicBezTo>
                      <a:pt x="37500" y="107234"/>
                      <a:pt x="48750" y="109787"/>
                      <a:pt x="60000" y="109787"/>
                    </a:cubicBezTo>
                    <a:cubicBezTo>
                      <a:pt x="82500" y="109787"/>
                      <a:pt x="97500" y="99574"/>
                      <a:pt x="101250" y="84255"/>
                    </a:cubicBezTo>
                    <a:cubicBezTo>
                      <a:pt x="120000" y="84255"/>
                      <a:pt x="120000" y="84255"/>
                      <a:pt x="120000" y="84255"/>
                    </a:cubicBezTo>
                    <a:cubicBezTo>
                      <a:pt x="112500" y="107234"/>
                      <a:pt x="90000" y="120000"/>
                      <a:pt x="60000" y="120000"/>
                    </a:cubicBezTo>
                    <a:close/>
                  </a:path>
                </a:pathLst>
              </a:custGeom>
              <a:solidFill>
                <a:srgbClr val="FFFFFF"/>
              </a:solidFill>
              <a:ln>
                <a:noFill/>
              </a:ln>
            </p:spPr>
            <p:txBody>
              <a:bodyPr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FFFFFF"/>
                  </a:buClr>
                  <a:buSzTx/>
                  <a:buFont typeface="Arial"/>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116" name="Shape 116"/>
              <p:cNvSpPr/>
              <p:nvPr/>
            </p:nvSpPr>
            <p:spPr>
              <a:xfrm>
                <a:off x="2974975" y="-1155700"/>
                <a:ext cx="120649" cy="177800"/>
              </a:xfrm>
              <a:custGeom>
                <a:avLst/>
                <a:gdLst/>
                <a:ahLst/>
                <a:cxnLst/>
                <a:rect l="0" t="0" r="0" b="0"/>
                <a:pathLst>
                  <a:path w="120000" h="120000" extrusionOk="0">
                    <a:moveTo>
                      <a:pt x="105000" y="107234"/>
                    </a:moveTo>
                    <a:cubicBezTo>
                      <a:pt x="93750" y="117446"/>
                      <a:pt x="78750" y="120000"/>
                      <a:pt x="60000" y="120000"/>
                    </a:cubicBezTo>
                    <a:cubicBezTo>
                      <a:pt x="45000" y="120000"/>
                      <a:pt x="30000" y="117446"/>
                      <a:pt x="15000" y="107234"/>
                    </a:cubicBezTo>
                    <a:cubicBezTo>
                      <a:pt x="0" y="97021"/>
                      <a:pt x="0" y="86808"/>
                      <a:pt x="0" y="61276"/>
                    </a:cubicBezTo>
                    <a:cubicBezTo>
                      <a:pt x="0" y="35744"/>
                      <a:pt x="0" y="22978"/>
                      <a:pt x="15000" y="12765"/>
                    </a:cubicBezTo>
                    <a:cubicBezTo>
                      <a:pt x="30000" y="5106"/>
                      <a:pt x="45000" y="0"/>
                      <a:pt x="60000" y="0"/>
                    </a:cubicBezTo>
                    <a:cubicBezTo>
                      <a:pt x="78750" y="0"/>
                      <a:pt x="93750" y="5106"/>
                      <a:pt x="105000" y="12765"/>
                    </a:cubicBezTo>
                    <a:cubicBezTo>
                      <a:pt x="120000" y="22978"/>
                      <a:pt x="120000" y="35744"/>
                      <a:pt x="120000" y="61276"/>
                    </a:cubicBezTo>
                    <a:cubicBezTo>
                      <a:pt x="120000" y="86808"/>
                      <a:pt x="120000" y="97021"/>
                      <a:pt x="105000" y="107234"/>
                    </a:cubicBezTo>
                    <a:close/>
                    <a:moveTo>
                      <a:pt x="90000" y="20425"/>
                    </a:moveTo>
                    <a:cubicBezTo>
                      <a:pt x="82500" y="15319"/>
                      <a:pt x="71250" y="12765"/>
                      <a:pt x="60000" y="12765"/>
                    </a:cubicBezTo>
                    <a:cubicBezTo>
                      <a:pt x="48750" y="12765"/>
                      <a:pt x="37500" y="15319"/>
                      <a:pt x="30000" y="20425"/>
                    </a:cubicBezTo>
                    <a:cubicBezTo>
                      <a:pt x="18750" y="28085"/>
                      <a:pt x="18750" y="35744"/>
                      <a:pt x="18750" y="61276"/>
                    </a:cubicBezTo>
                    <a:cubicBezTo>
                      <a:pt x="18750" y="84255"/>
                      <a:pt x="18750" y="94468"/>
                      <a:pt x="30000" y="102127"/>
                    </a:cubicBezTo>
                    <a:cubicBezTo>
                      <a:pt x="37500" y="107234"/>
                      <a:pt x="48750" y="109787"/>
                      <a:pt x="60000" y="109787"/>
                    </a:cubicBezTo>
                    <a:cubicBezTo>
                      <a:pt x="71250" y="109787"/>
                      <a:pt x="82500" y="107234"/>
                      <a:pt x="90000" y="102127"/>
                    </a:cubicBezTo>
                    <a:cubicBezTo>
                      <a:pt x="101250" y="94468"/>
                      <a:pt x="105000" y="84255"/>
                      <a:pt x="105000" y="61276"/>
                    </a:cubicBezTo>
                    <a:cubicBezTo>
                      <a:pt x="105000" y="35744"/>
                      <a:pt x="101250" y="28085"/>
                      <a:pt x="90000" y="20425"/>
                    </a:cubicBezTo>
                    <a:close/>
                  </a:path>
                </a:pathLst>
              </a:custGeom>
              <a:solidFill>
                <a:srgbClr val="FFFFFF"/>
              </a:solidFill>
              <a:ln>
                <a:noFill/>
              </a:ln>
            </p:spPr>
            <p:txBody>
              <a:bodyPr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FFFFFF"/>
                  </a:buClr>
                  <a:buSzTx/>
                  <a:buFont typeface="Arial"/>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117" name="Shape 117"/>
              <p:cNvSpPr/>
              <p:nvPr/>
            </p:nvSpPr>
            <p:spPr>
              <a:xfrm>
                <a:off x="3140075" y="-1150937"/>
                <a:ext cx="128587" cy="173037"/>
              </a:xfrm>
              <a:custGeom>
                <a:avLst/>
                <a:gdLst/>
                <a:ahLst/>
                <a:cxnLst/>
                <a:rect l="0" t="0" r="0" b="0"/>
                <a:pathLst>
                  <a:path w="120000" h="120000" extrusionOk="0">
                    <a:moveTo>
                      <a:pt x="102222" y="120000"/>
                    </a:moveTo>
                    <a:lnTo>
                      <a:pt x="14814" y="23119"/>
                    </a:lnTo>
                    <a:lnTo>
                      <a:pt x="14814" y="120000"/>
                    </a:lnTo>
                    <a:lnTo>
                      <a:pt x="0" y="120000"/>
                    </a:lnTo>
                    <a:lnTo>
                      <a:pt x="0" y="0"/>
                    </a:lnTo>
                    <a:lnTo>
                      <a:pt x="14814" y="0"/>
                    </a:lnTo>
                    <a:lnTo>
                      <a:pt x="102222" y="96880"/>
                    </a:lnTo>
                    <a:lnTo>
                      <a:pt x="102222" y="0"/>
                    </a:lnTo>
                    <a:lnTo>
                      <a:pt x="120000" y="0"/>
                    </a:lnTo>
                    <a:lnTo>
                      <a:pt x="120000" y="120000"/>
                    </a:lnTo>
                    <a:lnTo>
                      <a:pt x="102222" y="120000"/>
                    </a:lnTo>
                    <a:close/>
                  </a:path>
                </a:pathLst>
              </a:custGeom>
              <a:solidFill>
                <a:srgbClr val="FFFFFF"/>
              </a:solidFill>
              <a:ln>
                <a:noFill/>
              </a:ln>
            </p:spPr>
            <p:txBody>
              <a:bodyPr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FFFFFF"/>
                  </a:buClr>
                  <a:buSzTx/>
                  <a:buFont typeface="Arial"/>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118" name="Shape 118"/>
              <p:cNvSpPr/>
              <p:nvPr/>
            </p:nvSpPr>
            <p:spPr>
              <a:xfrm>
                <a:off x="3313112" y="-1150937"/>
                <a:ext cx="109537" cy="173037"/>
              </a:xfrm>
              <a:custGeom>
                <a:avLst/>
                <a:gdLst/>
                <a:ahLst/>
                <a:cxnLst/>
                <a:rect l="0" t="0" r="0" b="0"/>
                <a:pathLst>
                  <a:path w="120000" h="120000" extrusionOk="0">
                    <a:moveTo>
                      <a:pt x="20869" y="9908"/>
                    </a:moveTo>
                    <a:lnTo>
                      <a:pt x="20869" y="55045"/>
                    </a:lnTo>
                    <a:lnTo>
                      <a:pt x="102608" y="55045"/>
                    </a:lnTo>
                    <a:lnTo>
                      <a:pt x="102608" y="64954"/>
                    </a:lnTo>
                    <a:lnTo>
                      <a:pt x="20869" y="64954"/>
                    </a:lnTo>
                    <a:lnTo>
                      <a:pt x="20869" y="120000"/>
                    </a:lnTo>
                    <a:lnTo>
                      <a:pt x="0" y="120000"/>
                    </a:lnTo>
                    <a:lnTo>
                      <a:pt x="0" y="0"/>
                    </a:lnTo>
                    <a:lnTo>
                      <a:pt x="120000" y="0"/>
                    </a:lnTo>
                    <a:lnTo>
                      <a:pt x="120000" y="9908"/>
                    </a:lnTo>
                    <a:lnTo>
                      <a:pt x="20869" y="9908"/>
                    </a:lnTo>
                    <a:close/>
                  </a:path>
                </a:pathLst>
              </a:custGeom>
              <a:solidFill>
                <a:srgbClr val="FFFFFF"/>
              </a:solidFill>
              <a:ln>
                <a:noFill/>
              </a:ln>
            </p:spPr>
            <p:txBody>
              <a:bodyPr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FFFFFF"/>
                  </a:buClr>
                  <a:buSzTx/>
                  <a:buFont typeface="Arial"/>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119" name="Shape 119"/>
              <p:cNvSpPr/>
              <p:nvPr/>
            </p:nvSpPr>
            <p:spPr>
              <a:xfrm>
                <a:off x="3455987" y="-1150937"/>
                <a:ext cx="109537" cy="173037"/>
              </a:xfrm>
              <a:custGeom>
                <a:avLst/>
                <a:gdLst/>
                <a:ahLst/>
                <a:cxnLst/>
                <a:rect l="0" t="0" r="0" b="0"/>
                <a:pathLst>
                  <a:path w="120000" h="120000" extrusionOk="0">
                    <a:moveTo>
                      <a:pt x="0" y="120000"/>
                    </a:moveTo>
                    <a:lnTo>
                      <a:pt x="0" y="0"/>
                    </a:lnTo>
                    <a:lnTo>
                      <a:pt x="120000" y="0"/>
                    </a:lnTo>
                    <a:lnTo>
                      <a:pt x="120000" y="9908"/>
                    </a:lnTo>
                    <a:lnTo>
                      <a:pt x="20869" y="9908"/>
                    </a:lnTo>
                    <a:lnTo>
                      <a:pt x="20869" y="51743"/>
                    </a:lnTo>
                    <a:lnTo>
                      <a:pt x="102608" y="51743"/>
                    </a:lnTo>
                    <a:lnTo>
                      <a:pt x="102608" y="64954"/>
                    </a:lnTo>
                    <a:lnTo>
                      <a:pt x="20869" y="64954"/>
                    </a:lnTo>
                    <a:lnTo>
                      <a:pt x="20869" y="106788"/>
                    </a:lnTo>
                    <a:lnTo>
                      <a:pt x="120000" y="106788"/>
                    </a:lnTo>
                    <a:lnTo>
                      <a:pt x="120000" y="120000"/>
                    </a:lnTo>
                    <a:lnTo>
                      <a:pt x="0" y="120000"/>
                    </a:lnTo>
                    <a:close/>
                  </a:path>
                </a:pathLst>
              </a:custGeom>
              <a:solidFill>
                <a:srgbClr val="FFFFFF"/>
              </a:solidFill>
              <a:ln>
                <a:noFill/>
              </a:ln>
            </p:spPr>
            <p:txBody>
              <a:bodyPr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FFFFFF"/>
                  </a:buClr>
                  <a:buSzTx/>
                  <a:buFont typeface="Arial"/>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120" name="Shape 120"/>
              <p:cNvSpPr/>
              <p:nvPr/>
            </p:nvSpPr>
            <p:spPr>
              <a:xfrm>
                <a:off x="3602037" y="-1150937"/>
                <a:ext cx="120649" cy="173037"/>
              </a:xfrm>
              <a:custGeom>
                <a:avLst/>
                <a:gdLst/>
                <a:ahLst/>
                <a:cxnLst/>
                <a:rect l="0" t="0" r="0" b="0"/>
                <a:pathLst>
                  <a:path w="120000" h="120000" extrusionOk="0">
                    <a:moveTo>
                      <a:pt x="97500" y="120000"/>
                    </a:moveTo>
                    <a:cubicBezTo>
                      <a:pt x="60000" y="65217"/>
                      <a:pt x="60000" y="65217"/>
                      <a:pt x="60000" y="65217"/>
                    </a:cubicBezTo>
                    <a:cubicBezTo>
                      <a:pt x="18750" y="65217"/>
                      <a:pt x="18750" y="65217"/>
                      <a:pt x="18750" y="65217"/>
                    </a:cubicBezTo>
                    <a:cubicBezTo>
                      <a:pt x="18750" y="120000"/>
                      <a:pt x="18750" y="120000"/>
                      <a:pt x="18750" y="120000"/>
                    </a:cubicBezTo>
                    <a:cubicBezTo>
                      <a:pt x="0" y="120000"/>
                      <a:pt x="0" y="120000"/>
                      <a:pt x="0" y="120000"/>
                    </a:cubicBezTo>
                    <a:cubicBezTo>
                      <a:pt x="0" y="0"/>
                      <a:pt x="0" y="0"/>
                      <a:pt x="0" y="0"/>
                    </a:cubicBezTo>
                    <a:cubicBezTo>
                      <a:pt x="63750" y="0"/>
                      <a:pt x="63750" y="0"/>
                      <a:pt x="63750" y="0"/>
                    </a:cubicBezTo>
                    <a:cubicBezTo>
                      <a:pt x="93750" y="0"/>
                      <a:pt x="116250" y="10434"/>
                      <a:pt x="116250" y="31304"/>
                    </a:cubicBezTo>
                    <a:cubicBezTo>
                      <a:pt x="116250" y="49565"/>
                      <a:pt x="101250" y="62608"/>
                      <a:pt x="78750" y="65217"/>
                    </a:cubicBezTo>
                    <a:cubicBezTo>
                      <a:pt x="120000" y="120000"/>
                      <a:pt x="120000" y="120000"/>
                      <a:pt x="120000" y="120000"/>
                    </a:cubicBezTo>
                    <a:lnTo>
                      <a:pt x="97500" y="120000"/>
                    </a:lnTo>
                    <a:close/>
                    <a:moveTo>
                      <a:pt x="63750" y="10434"/>
                    </a:moveTo>
                    <a:cubicBezTo>
                      <a:pt x="18750" y="10434"/>
                      <a:pt x="18750" y="10434"/>
                      <a:pt x="18750" y="10434"/>
                    </a:cubicBezTo>
                    <a:cubicBezTo>
                      <a:pt x="18750" y="54782"/>
                      <a:pt x="18750" y="54782"/>
                      <a:pt x="18750" y="54782"/>
                    </a:cubicBezTo>
                    <a:cubicBezTo>
                      <a:pt x="63750" y="54782"/>
                      <a:pt x="63750" y="54782"/>
                      <a:pt x="63750" y="54782"/>
                    </a:cubicBezTo>
                    <a:cubicBezTo>
                      <a:pt x="82500" y="54782"/>
                      <a:pt x="97500" y="46956"/>
                      <a:pt x="97500" y="33913"/>
                    </a:cubicBezTo>
                    <a:cubicBezTo>
                      <a:pt x="97500" y="18260"/>
                      <a:pt x="82500" y="10434"/>
                      <a:pt x="63750" y="10434"/>
                    </a:cubicBezTo>
                    <a:close/>
                  </a:path>
                </a:pathLst>
              </a:custGeom>
              <a:solidFill>
                <a:srgbClr val="FFFFFF"/>
              </a:solidFill>
              <a:ln>
                <a:noFill/>
              </a:ln>
            </p:spPr>
            <p:txBody>
              <a:bodyPr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FFFFFF"/>
                  </a:buClr>
                  <a:buSzTx/>
                  <a:buFont typeface="Arial"/>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121" name="Shape 121"/>
              <p:cNvSpPr/>
              <p:nvPr/>
            </p:nvSpPr>
            <p:spPr>
              <a:xfrm>
                <a:off x="3760787" y="-1150937"/>
                <a:ext cx="109537" cy="173037"/>
              </a:xfrm>
              <a:custGeom>
                <a:avLst/>
                <a:gdLst/>
                <a:ahLst/>
                <a:cxnLst/>
                <a:rect l="0" t="0" r="0" b="0"/>
                <a:pathLst>
                  <a:path w="120000" h="120000" extrusionOk="0">
                    <a:moveTo>
                      <a:pt x="0" y="120000"/>
                    </a:moveTo>
                    <a:lnTo>
                      <a:pt x="0" y="0"/>
                    </a:lnTo>
                    <a:lnTo>
                      <a:pt x="120000" y="0"/>
                    </a:lnTo>
                    <a:lnTo>
                      <a:pt x="120000" y="9908"/>
                    </a:lnTo>
                    <a:lnTo>
                      <a:pt x="20869" y="9908"/>
                    </a:lnTo>
                    <a:lnTo>
                      <a:pt x="20869" y="51743"/>
                    </a:lnTo>
                    <a:lnTo>
                      <a:pt x="102608" y="51743"/>
                    </a:lnTo>
                    <a:lnTo>
                      <a:pt x="102608" y="64954"/>
                    </a:lnTo>
                    <a:lnTo>
                      <a:pt x="20869" y="64954"/>
                    </a:lnTo>
                    <a:lnTo>
                      <a:pt x="20869" y="106788"/>
                    </a:lnTo>
                    <a:lnTo>
                      <a:pt x="120000" y="106788"/>
                    </a:lnTo>
                    <a:lnTo>
                      <a:pt x="120000" y="120000"/>
                    </a:lnTo>
                    <a:lnTo>
                      <a:pt x="0" y="120000"/>
                    </a:lnTo>
                    <a:close/>
                  </a:path>
                </a:pathLst>
              </a:custGeom>
              <a:solidFill>
                <a:srgbClr val="FFFFFF"/>
              </a:solidFill>
              <a:ln>
                <a:noFill/>
              </a:ln>
            </p:spPr>
            <p:txBody>
              <a:bodyPr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FFFFFF"/>
                  </a:buClr>
                  <a:buSzTx/>
                  <a:buFont typeface="Arial"/>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122" name="Shape 122"/>
              <p:cNvSpPr/>
              <p:nvPr/>
            </p:nvSpPr>
            <p:spPr>
              <a:xfrm>
                <a:off x="3906837" y="-1150937"/>
                <a:ext cx="128587" cy="173037"/>
              </a:xfrm>
              <a:custGeom>
                <a:avLst/>
                <a:gdLst/>
                <a:ahLst/>
                <a:cxnLst/>
                <a:rect l="0" t="0" r="0" b="0"/>
                <a:pathLst>
                  <a:path w="120000" h="120000" extrusionOk="0">
                    <a:moveTo>
                      <a:pt x="102222" y="120000"/>
                    </a:moveTo>
                    <a:lnTo>
                      <a:pt x="17777" y="23119"/>
                    </a:lnTo>
                    <a:lnTo>
                      <a:pt x="17777" y="120000"/>
                    </a:lnTo>
                    <a:lnTo>
                      <a:pt x="0" y="120000"/>
                    </a:lnTo>
                    <a:lnTo>
                      <a:pt x="0" y="0"/>
                    </a:lnTo>
                    <a:lnTo>
                      <a:pt x="14814" y="0"/>
                    </a:lnTo>
                    <a:lnTo>
                      <a:pt x="102222" y="96880"/>
                    </a:lnTo>
                    <a:lnTo>
                      <a:pt x="102222" y="0"/>
                    </a:lnTo>
                    <a:lnTo>
                      <a:pt x="120000" y="0"/>
                    </a:lnTo>
                    <a:lnTo>
                      <a:pt x="120000" y="120000"/>
                    </a:lnTo>
                    <a:lnTo>
                      <a:pt x="102222" y="120000"/>
                    </a:lnTo>
                    <a:close/>
                  </a:path>
                </a:pathLst>
              </a:custGeom>
              <a:solidFill>
                <a:srgbClr val="FFFFFF"/>
              </a:solidFill>
              <a:ln>
                <a:noFill/>
              </a:ln>
            </p:spPr>
            <p:txBody>
              <a:bodyPr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FFFFFF"/>
                  </a:buClr>
                  <a:buSzTx/>
                  <a:buFont typeface="Arial"/>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123" name="Shape 123"/>
              <p:cNvSpPr/>
              <p:nvPr/>
            </p:nvSpPr>
            <p:spPr>
              <a:xfrm>
                <a:off x="4076701" y="-1155700"/>
                <a:ext cx="120649" cy="177800"/>
              </a:xfrm>
              <a:custGeom>
                <a:avLst/>
                <a:gdLst/>
                <a:ahLst/>
                <a:cxnLst/>
                <a:rect l="0" t="0" r="0" b="0"/>
                <a:pathLst>
                  <a:path w="120000" h="120000" extrusionOk="0">
                    <a:moveTo>
                      <a:pt x="60000" y="120000"/>
                    </a:moveTo>
                    <a:cubicBezTo>
                      <a:pt x="41250" y="120000"/>
                      <a:pt x="26250" y="117446"/>
                      <a:pt x="15000" y="107234"/>
                    </a:cubicBezTo>
                    <a:cubicBezTo>
                      <a:pt x="0" y="97021"/>
                      <a:pt x="0" y="86808"/>
                      <a:pt x="0" y="61276"/>
                    </a:cubicBezTo>
                    <a:cubicBezTo>
                      <a:pt x="0" y="35744"/>
                      <a:pt x="0" y="22978"/>
                      <a:pt x="15000" y="12765"/>
                    </a:cubicBezTo>
                    <a:cubicBezTo>
                      <a:pt x="26250" y="5106"/>
                      <a:pt x="41250" y="0"/>
                      <a:pt x="60000" y="0"/>
                    </a:cubicBezTo>
                    <a:cubicBezTo>
                      <a:pt x="90000" y="0"/>
                      <a:pt x="112500" y="12765"/>
                      <a:pt x="120000" y="35744"/>
                    </a:cubicBezTo>
                    <a:cubicBezTo>
                      <a:pt x="101250" y="35744"/>
                      <a:pt x="101250" y="35744"/>
                      <a:pt x="101250" y="35744"/>
                    </a:cubicBezTo>
                    <a:cubicBezTo>
                      <a:pt x="97500" y="20425"/>
                      <a:pt x="82500" y="12765"/>
                      <a:pt x="60000" y="12765"/>
                    </a:cubicBezTo>
                    <a:cubicBezTo>
                      <a:pt x="48750" y="12765"/>
                      <a:pt x="37500" y="15319"/>
                      <a:pt x="30000" y="20425"/>
                    </a:cubicBezTo>
                    <a:cubicBezTo>
                      <a:pt x="18750" y="28085"/>
                      <a:pt x="18750" y="35744"/>
                      <a:pt x="18750" y="61276"/>
                    </a:cubicBezTo>
                    <a:cubicBezTo>
                      <a:pt x="18750" y="84255"/>
                      <a:pt x="18750" y="94468"/>
                      <a:pt x="30000" y="102127"/>
                    </a:cubicBezTo>
                    <a:cubicBezTo>
                      <a:pt x="37500" y="107234"/>
                      <a:pt x="48750" y="109787"/>
                      <a:pt x="60000" y="109787"/>
                    </a:cubicBezTo>
                    <a:cubicBezTo>
                      <a:pt x="82500" y="109787"/>
                      <a:pt x="97500" y="99574"/>
                      <a:pt x="101250" y="84255"/>
                    </a:cubicBezTo>
                    <a:cubicBezTo>
                      <a:pt x="120000" y="84255"/>
                      <a:pt x="120000" y="84255"/>
                      <a:pt x="120000" y="84255"/>
                    </a:cubicBezTo>
                    <a:cubicBezTo>
                      <a:pt x="116250" y="107234"/>
                      <a:pt x="90000" y="120000"/>
                      <a:pt x="60000" y="120000"/>
                    </a:cubicBezTo>
                    <a:close/>
                  </a:path>
                </a:pathLst>
              </a:custGeom>
              <a:solidFill>
                <a:srgbClr val="FFFFFF"/>
              </a:solidFill>
              <a:ln>
                <a:noFill/>
              </a:ln>
            </p:spPr>
            <p:txBody>
              <a:bodyPr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FFFFFF"/>
                  </a:buClr>
                  <a:buSzTx/>
                  <a:buFont typeface="Arial"/>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124" name="Shape 124"/>
              <p:cNvSpPr/>
              <p:nvPr/>
            </p:nvSpPr>
            <p:spPr>
              <a:xfrm>
                <a:off x="4233862" y="-1150937"/>
                <a:ext cx="109537" cy="173037"/>
              </a:xfrm>
              <a:custGeom>
                <a:avLst/>
                <a:gdLst/>
                <a:ahLst/>
                <a:cxnLst/>
                <a:rect l="0" t="0" r="0" b="0"/>
                <a:pathLst>
                  <a:path w="120000" h="120000" extrusionOk="0">
                    <a:moveTo>
                      <a:pt x="0" y="120000"/>
                    </a:moveTo>
                    <a:lnTo>
                      <a:pt x="0" y="0"/>
                    </a:lnTo>
                    <a:lnTo>
                      <a:pt x="120000" y="0"/>
                    </a:lnTo>
                    <a:lnTo>
                      <a:pt x="120000" y="9908"/>
                    </a:lnTo>
                    <a:lnTo>
                      <a:pt x="20869" y="9908"/>
                    </a:lnTo>
                    <a:lnTo>
                      <a:pt x="20869" y="51743"/>
                    </a:lnTo>
                    <a:lnTo>
                      <a:pt x="107826" y="51743"/>
                    </a:lnTo>
                    <a:lnTo>
                      <a:pt x="107826" y="64954"/>
                    </a:lnTo>
                    <a:lnTo>
                      <a:pt x="20869" y="64954"/>
                    </a:lnTo>
                    <a:lnTo>
                      <a:pt x="20869" y="106788"/>
                    </a:lnTo>
                    <a:lnTo>
                      <a:pt x="120000" y="106788"/>
                    </a:lnTo>
                    <a:lnTo>
                      <a:pt x="120000" y="120000"/>
                    </a:lnTo>
                    <a:lnTo>
                      <a:pt x="0" y="120000"/>
                    </a:lnTo>
                    <a:close/>
                  </a:path>
                </a:pathLst>
              </a:custGeom>
              <a:solidFill>
                <a:srgbClr val="FFFFFF"/>
              </a:solidFill>
              <a:ln>
                <a:noFill/>
              </a:ln>
            </p:spPr>
            <p:txBody>
              <a:bodyPr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FFFFFF"/>
                  </a:buClr>
                  <a:buSzTx/>
                  <a:buFont typeface="Arial"/>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125" name="Shape 125"/>
              <p:cNvSpPr/>
              <p:nvPr/>
            </p:nvSpPr>
            <p:spPr>
              <a:xfrm>
                <a:off x="1169987" y="-781050"/>
                <a:ext cx="484187" cy="423863"/>
              </a:xfrm>
              <a:custGeom>
                <a:avLst/>
                <a:gdLst/>
                <a:ahLst/>
                <a:cxnLst/>
                <a:rect l="0" t="0" r="0" b="0"/>
                <a:pathLst>
                  <a:path w="120000" h="120000" extrusionOk="0">
                    <a:moveTo>
                      <a:pt x="0" y="0"/>
                    </a:moveTo>
                    <a:lnTo>
                      <a:pt x="120000" y="0"/>
                    </a:lnTo>
                    <a:lnTo>
                      <a:pt x="60590" y="120000"/>
                    </a:lnTo>
                    <a:lnTo>
                      <a:pt x="0" y="0"/>
                    </a:lnTo>
                    <a:close/>
                  </a:path>
                </a:pathLst>
              </a:custGeom>
              <a:solidFill>
                <a:srgbClr val="1B3C33"/>
              </a:solidFill>
              <a:ln>
                <a:noFill/>
              </a:ln>
            </p:spPr>
            <p:txBody>
              <a:bodyPr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FFFFFF"/>
                  </a:buClr>
                  <a:buSzTx/>
                  <a:buFont typeface="Arial"/>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grpSp>
        <p:sp>
          <p:nvSpPr>
            <p:cNvPr id="126" name="Shape 126"/>
            <p:cNvSpPr txBox="1"/>
            <p:nvPr/>
          </p:nvSpPr>
          <p:spPr>
            <a:xfrm>
              <a:off x="3971848" y="1372669"/>
              <a:ext cx="3158948" cy="463871"/>
            </a:xfrm>
            <a:prstGeom prst="rect">
              <a:avLst/>
            </a:prstGeom>
            <a:noFill/>
            <a:ln>
              <a:noFill/>
            </a:ln>
          </p:spPr>
          <p:txBody>
            <a:bodyPr lIns="91425" tIns="45700" rIns="91425" bIns="45700" anchor="ctr" anchorCtr="0">
              <a:noAutofit/>
            </a:bodyPr>
            <a:lstStyle/>
            <a:p>
              <a:pPr marL="0" marR="0" lvl="0" indent="0" algn="l" defTabSz="914400" rtl="0" eaLnBrk="1" fontAlgn="auto" latinLnBrk="0" hangingPunct="1">
                <a:lnSpc>
                  <a:spcPct val="90000"/>
                </a:lnSpc>
                <a:spcBef>
                  <a:spcPts val="0"/>
                </a:spcBef>
                <a:spcAft>
                  <a:spcPts val="0"/>
                </a:spcAft>
                <a:buClr>
                  <a:srgbClr val="FFFFFF"/>
                </a:buClr>
                <a:buSzPct val="25000"/>
                <a:buFont typeface="Trebuchet MS"/>
                <a:buNone/>
                <a:tabLst/>
                <a:defRPr/>
              </a:pPr>
              <a:r>
                <a:rPr kumimoji="0" lang="en-US" sz="1800" b="1" i="0" u="sng" strike="noStrike" kern="0" cap="none" spc="0" normalizeH="0" baseline="0" noProof="0" dirty="0">
                  <a:ln>
                    <a:noFill/>
                  </a:ln>
                  <a:solidFill>
                    <a:srgbClr val="000000"/>
                  </a:solidFill>
                  <a:effectLst/>
                  <a:uLnTx/>
                  <a:uFillTx/>
                  <a:latin typeface="Trebuchet MS"/>
                  <a:ea typeface="Trebuchet MS"/>
                  <a:cs typeface="Trebuchet MS"/>
                  <a:sym typeface="Trebuchet MS"/>
                  <a:hlinkClick r:id="rId3"/>
                </a:rPr>
                <a:t>www.gputechconf.com</a:t>
              </a:r>
            </a:p>
          </p:txBody>
        </p:sp>
      </p:grpSp>
      <p:sp>
        <p:nvSpPr>
          <p:cNvPr id="135" name="Shape 135"/>
          <p:cNvSpPr/>
          <p:nvPr/>
        </p:nvSpPr>
        <p:spPr>
          <a:xfrm>
            <a:off x="845521" y="5264474"/>
            <a:ext cx="9587290" cy="696340"/>
          </a:xfrm>
          <a:prstGeom prst="rect">
            <a:avLst/>
          </a:prstGeom>
          <a:noFill/>
          <a:ln>
            <a:noFill/>
          </a:ln>
        </p:spPr>
        <p:txBody>
          <a:bodyPr lIns="0" tIns="45700" rIns="0" bIns="45700" anchor="ctr" anchorCtr="0">
            <a:noAutofit/>
          </a:bodyPr>
          <a:lstStyle/>
          <a:p>
            <a:pPr marL="0" marR="0" lvl="0" indent="0" algn="ctr" defTabSz="914400" rtl="0" eaLnBrk="1" fontAlgn="auto" latinLnBrk="0" hangingPunct="1">
              <a:lnSpc>
                <a:spcPct val="90000"/>
              </a:lnSpc>
              <a:spcBef>
                <a:spcPts val="0"/>
              </a:spcBef>
              <a:spcAft>
                <a:spcPts val="0"/>
              </a:spcAft>
              <a:buClr>
                <a:srgbClr val="76B900"/>
              </a:buClr>
              <a:buSzPct val="25000"/>
              <a:buFont typeface="Trebuchet MS"/>
              <a:buNone/>
              <a:tabLst/>
              <a:defRPr/>
            </a:pPr>
            <a:endParaRPr kumimoji="0" lang="en-US" sz="1800" b="0" i="0" u="none" strike="noStrike" kern="0" cap="none" spc="0" normalizeH="0" baseline="0" noProof="0" dirty="0">
              <a:ln>
                <a:noFill/>
              </a:ln>
              <a:solidFill>
                <a:srgbClr val="000000"/>
              </a:solidFill>
              <a:effectLst/>
              <a:uLnTx/>
              <a:uFillTx/>
              <a:latin typeface="Trebuchet MS"/>
              <a:ea typeface="Trebuchet MS"/>
              <a:cs typeface="Trebuchet MS"/>
              <a:sym typeface="Trebuchet MS"/>
            </a:endParaRPr>
          </a:p>
        </p:txBody>
      </p:sp>
      <p:cxnSp>
        <p:nvCxnSpPr>
          <p:cNvPr id="136" name="Shape 136"/>
          <p:cNvCxnSpPr/>
          <p:nvPr/>
        </p:nvCxnSpPr>
        <p:spPr>
          <a:xfrm rot="10800000">
            <a:off x="962517" y="5131553"/>
            <a:ext cx="9086357" cy="0"/>
          </a:xfrm>
          <a:prstGeom prst="straightConnector1">
            <a:avLst/>
          </a:prstGeom>
          <a:noFill/>
          <a:ln w="19050" cap="rnd" cmpd="sng">
            <a:solidFill>
              <a:schemeClr val="dk2"/>
            </a:solidFill>
            <a:prstDash val="dot"/>
            <a:round/>
            <a:headEnd type="none" w="med" len="med"/>
            <a:tailEnd type="none" w="med" len="med"/>
          </a:ln>
        </p:spPr>
      </p:cxnSp>
      <p:sp>
        <p:nvSpPr>
          <p:cNvPr id="137" name="Shape 137"/>
          <p:cNvSpPr txBox="1"/>
          <p:nvPr/>
        </p:nvSpPr>
        <p:spPr>
          <a:xfrm>
            <a:off x="8541649" y="1274489"/>
            <a:ext cx="184666" cy="346248"/>
          </a:xfrm>
          <a:prstGeom prst="rect">
            <a:avLst/>
          </a:prstGeom>
          <a:noFill/>
          <a:ln>
            <a:noFill/>
          </a:ln>
        </p:spPr>
        <p:txBody>
          <a:bodyPr lIns="91425" tIns="45700" rIns="91425" bIns="45700" anchor="ctr" anchorCtr="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38" name="Shape 138"/>
          <p:cNvSpPr/>
          <p:nvPr/>
        </p:nvSpPr>
        <p:spPr>
          <a:xfrm>
            <a:off x="583842" y="4971744"/>
            <a:ext cx="9985878" cy="339181"/>
          </a:xfrm>
          <a:prstGeom prst="rect">
            <a:avLst/>
          </a:prstGeom>
          <a:solidFill>
            <a:srgbClr val="76B900"/>
          </a:solidFill>
          <a:ln>
            <a:noFill/>
          </a:ln>
        </p:spPr>
        <p:txBody>
          <a:bodyPr lIns="91425" tIns="45700" rIns="91425" bIns="45700" anchor="t" anchorCtr="0">
            <a:noAutofit/>
          </a:bodyPr>
          <a:lstStyle/>
          <a:p>
            <a:pPr marL="0" marR="0" lvl="0" indent="0" algn="l" defTabSz="914400" rtl="0" eaLnBrk="1" fontAlgn="auto" latinLnBrk="0" hangingPunct="1">
              <a:lnSpc>
                <a:spcPct val="90000"/>
              </a:lnSpc>
              <a:spcBef>
                <a:spcPts val="0"/>
              </a:spcBef>
              <a:spcAft>
                <a:spcPts val="0"/>
              </a:spcAft>
              <a:buClr>
                <a:srgbClr val="FFFFFF"/>
              </a:buClr>
              <a:buSzPct val="25000"/>
              <a:buFontTx/>
              <a:buNone/>
              <a:tabLst/>
              <a:defRPr/>
            </a:pPr>
            <a:r>
              <a:rPr kumimoji="0" lang="en-US" sz="1200" b="1" i="0" u="sng" strike="noStrike" kern="0" cap="none" spc="0" normalizeH="0" baseline="0" noProof="0" dirty="0">
                <a:ln>
                  <a:noFill/>
                </a:ln>
                <a:solidFill>
                  <a:srgbClr val="000000"/>
                </a:solidFill>
                <a:effectLst/>
                <a:uLnTx/>
                <a:uFillTx/>
                <a:latin typeface="Trebuchet MS"/>
                <a:ea typeface="Trebuchet MS"/>
                <a:cs typeface="Trebuchet MS"/>
                <a:sym typeface="Trebuchet MS"/>
                <a:hlinkClick r:id="rId3"/>
              </a:rPr>
              <a:t>DFSFSD</a:t>
            </a:r>
          </a:p>
        </p:txBody>
      </p:sp>
      <p:pic>
        <p:nvPicPr>
          <p:cNvPr id="47" name="Picture 46"/>
          <p:cNvPicPr>
            <a:picLocks/>
          </p:cNvPicPr>
          <p:nvPr/>
        </p:nvPicPr>
        <p:blipFill>
          <a:blip r:embed="rId4" cstate="email">
            <a:extLst>
              <a:ext uri="{28A0092B-C50C-407E-A947-70E740481C1C}">
                <a14:useLocalDpi xmlns:a14="http://schemas.microsoft.com/office/drawing/2010/main"/>
              </a:ext>
            </a:extLst>
          </a:blip>
          <a:stretch>
            <a:fillRect/>
          </a:stretch>
        </p:blipFill>
        <p:spPr>
          <a:xfrm>
            <a:off x="7969421" y="1854889"/>
            <a:ext cx="2103120" cy="1775438"/>
          </a:xfrm>
          <a:prstGeom prst="rect">
            <a:avLst/>
          </a:prstGeom>
          <a:noFill/>
          <a:ln w="6350">
            <a:solidFill>
              <a:srgbClr val="5A5A5A"/>
            </a:solidFill>
          </a:ln>
        </p:spPr>
      </p:pic>
      <p:pic>
        <p:nvPicPr>
          <p:cNvPr id="48" name="Picture 47"/>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5616264" y="1877312"/>
            <a:ext cx="2109749" cy="1786546"/>
          </a:xfrm>
          <a:prstGeom prst="rect">
            <a:avLst/>
          </a:prstGeom>
          <a:noFill/>
          <a:ln w="6350">
            <a:solidFill>
              <a:srgbClr val="5A5A5A"/>
            </a:solidFill>
          </a:ln>
        </p:spPr>
      </p:pic>
      <p:pic>
        <p:nvPicPr>
          <p:cNvPr id="49" name="Picture 48"/>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921759" y="1874770"/>
            <a:ext cx="2086496" cy="1791630"/>
          </a:xfrm>
          <a:prstGeom prst="rect">
            <a:avLst/>
          </a:prstGeom>
          <a:noFill/>
          <a:ln w="6350">
            <a:solidFill>
              <a:srgbClr val="5A5A5A"/>
            </a:solidFill>
          </a:ln>
        </p:spPr>
      </p:pic>
      <p:pic>
        <p:nvPicPr>
          <p:cNvPr id="50" name="Picture 49"/>
          <p:cNvPicPr>
            <a:picLocks noChangeAspect="1"/>
          </p:cNvPicPr>
          <p:nvPr/>
        </p:nvPicPr>
        <p:blipFill rotWithShape="1">
          <a:blip r:embed="rId7" cstate="email">
            <a:extLst>
              <a:ext uri="{28A0092B-C50C-407E-A947-70E740481C1C}">
                <a14:useLocalDpi xmlns:a14="http://schemas.microsoft.com/office/drawing/2010/main"/>
              </a:ext>
            </a:extLst>
          </a:blip>
          <a:srcRect/>
          <a:stretch/>
        </p:blipFill>
        <p:spPr>
          <a:xfrm>
            <a:off x="3259320" y="1879729"/>
            <a:ext cx="2117673" cy="1797049"/>
          </a:xfrm>
          <a:prstGeom prst="rect">
            <a:avLst/>
          </a:prstGeom>
          <a:noFill/>
          <a:ln w="6350">
            <a:solidFill>
              <a:srgbClr val="5A5A5A"/>
            </a:solidFill>
          </a:ln>
        </p:spPr>
      </p:pic>
      <p:sp>
        <p:nvSpPr>
          <p:cNvPr id="3" name="Rectangle 2"/>
          <p:cNvSpPr/>
          <p:nvPr/>
        </p:nvSpPr>
        <p:spPr>
          <a:xfrm>
            <a:off x="1145710" y="3930377"/>
            <a:ext cx="8559993" cy="757130"/>
          </a:xfrm>
          <a:prstGeom prst="rect">
            <a:avLst/>
          </a:prstGeom>
        </p:spPr>
        <p:txBody>
          <a:bodyPr wrap="square">
            <a:spAutoFit/>
          </a:bodyPr>
          <a:lstStyle/>
          <a:p>
            <a:pPr marL="0" marR="0" lvl="0" indent="0" algn="ctr" defTabSz="914400" rtl="0" eaLnBrk="1" fontAlgn="auto" latinLnBrk="0" hangingPunct="1">
              <a:lnSpc>
                <a:spcPct val="90000"/>
              </a:lnSpc>
              <a:spcBef>
                <a:spcPts val="0"/>
              </a:spcBef>
              <a:spcAft>
                <a:spcPts val="0"/>
              </a:spcAft>
              <a:buClr>
                <a:srgbClr val="76B900"/>
              </a:buClr>
              <a:buSzPct val="25000"/>
              <a:buFontTx/>
              <a:buNone/>
              <a:tabLst/>
              <a:defRPr/>
            </a:pPr>
            <a:r>
              <a:rPr kumimoji="0" lang="en-US" sz="2800" b="1" i="0" u="none" strike="noStrike" kern="0" cap="none" spc="0" normalizeH="0" baseline="0" noProof="0" dirty="0">
                <a:ln>
                  <a:noFill/>
                </a:ln>
                <a:solidFill>
                  <a:srgbClr val="000000"/>
                </a:solidFill>
                <a:effectLst/>
                <a:uLnTx/>
                <a:uFillTx/>
                <a:latin typeface="Trebuchet MS"/>
                <a:ea typeface="Trebuchet MS"/>
                <a:cs typeface="Trebuchet MS"/>
                <a:sym typeface="Trebuchet MS"/>
              </a:rPr>
              <a:t>ADVANCE YOUR DEEP LEARNING TRAINING AT GTC</a:t>
            </a:r>
          </a:p>
          <a:p>
            <a:pPr marL="0" marR="0" lvl="0" indent="0" algn="ctr" defTabSz="914400" rtl="0" eaLnBrk="1" fontAlgn="auto" latinLnBrk="0" hangingPunct="1">
              <a:lnSpc>
                <a:spcPct val="90000"/>
              </a:lnSpc>
              <a:spcBef>
                <a:spcPts val="0"/>
              </a:spcBef>
              <a:spcAft>
                <a:spcPts val="0"/>
              </a:spcAft>
              <a:buClr>
                <a:srgbClr val="76B900"/>
              </a:buClr>
              <a:buSzPct val="25000"/>
              <a:buFontTx/>
              <a:buNone/>
              <a:tabLst/>
              <a:defRPr/>
            </a:pPr>
            <a:r>
              <a:rPr kumimoji="0" lang="en-US" sz="2000" b="0" i="0" u="none" strike="noStrike" kern="0" cap="none" spc="0" normalizeH="0" baseline="0" noProof="0" dirty="0">
                <a:ln>
                  <a:noFill/>
                </a:ln>
                <a:solidFill>
                  <a:srgbClr val="000000"/>
                </a:solidFill>
                <a:effectLst/>
                <a:uLnTx/>
                <a:uFillTx/>
                <a:latin typeface="Trebuchet MS"/>
                <a:ea typeface="Trebuchet MS"/>
                <a:cs typeface="Trebuchet MS"/>
                <a:sym typeface="Trebuchet MS"/>
              </a:rPr>
              <a:t>Don’t miss the world’s most important event for GPU developers</a:t>
            </a:r>
            <a:endParaRPr kumimoji="0" lang="en-US" sz="2800" b="1" i="0" u="none" strike="noStrike" kern="0" cap="none" spc="0" normalizeH="0" baseline="0" noProof="0" dirty="0">
              <a:ln>
                <a:noFill/>
              </a:ln>
              <a:solidFill>
                <a:srgbClr val="000000"/>
              </a:solidFill>
              <a:effectLst/>
              <a:uLnTx/>
              <a:uFillTx/>
              <a:latin typeface="Trebuchet MS"/>
              <a:ea typeface="Trebuchet MS"/>
              <a:cs typeface="Trebuchet MS"/>
              <a:sym typeface="Trebuchet MS"/>
            </a:endParaRPr>
          </a:p>
        </p:txBody>
      </p:sp>
      <p:sp>
        <p:nvSpPr>
          <p:cNvPr id="2" name="Slide Number Placeholder 1">
            <a:extLst>
              <a:ext uri="{FF2B5EF4-FFF2-40B4-BE49-F238E27FC236}">
                <a16:creationId xmlns:a16="http://schemas.microsoft.com/office/drawing/2014/main" id="{8D2A5AA9-574F-45E0-A44B-71D5426B5B1A}"/>
              </a:ext>
            </a:extLst>
          </p:cNvPr>
          <p:cNvSpPr>
            <a:spLocks noGrp="1"/>
          </p:cNvSpPr>
          <p:nvPr>
            <p:ph type="sldNum" sz="quarter" idx="4"/>
          </p:nvPr>
        </p:nvSpPr>
        <p:spPr/>
        <p:txBody>
          <a:bodyPr/>
          <a:lstStyle/>
          <a:p>
            <a:fld id="{D1EEACBE-03EC-4E7A-962F-F75CCA5C4C08}" type="slidenum">
              <a:rPr lang="en-US" smtClean="0"/>
              <a:pPr/>
              <a:t>44</a:t>
            </a:fld>
            <a:endParaRPr lang="en-US" dirty="0"/>
          </a:p>
        </p:txBody>
      </p:sp>
    </p:spTree>
    <p:extLst>
      <p:ext uri="{BB962C8B-B14F-4D97-AF65-F5344CB8AC3E}">
        <p14:creationId xmlns:p14="http://schemas.microsoft.com/office/powerpoint/2010/main" val="658672083"/>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353655"/>
            <a:ext cx="9976104" cy="590931"/>
          </a:xfrm>
        </p:spPr>
        <p:txBody>
          <a:bodyPr/>
          <a:lstStyle/>
          <a:p>
            <a:r>
              <a:rPr lang="en-US" sz="2400" dirty="0"/>
              <a:t>What this course is NOT</a:t>
            </a:r>
          </a:p>
        </p:txBody>
      </p:sp>
      <p:sp>
        <p:nvSpPr>
          <p:cNvPr id="4" name="Rectangle 3">
            <a:extLst>
              <a:ext uri="{FF2B5EF4-FFF2-40B4-BE49-F238E27FC236}">
                <a16:creationId xmlns:a16="http://schemas.microsoft.com/office/drawing/2014/main" id="{399E7399-706E-4E98-BE47-2F2025AE7B4D}"/>
              </a:ext>
            </a:extLst>
          </p:cNvPr>
          <p:cNvSpPr/>
          <p:nvPr/>
        </p:nvSpPr>
        <p:spPr>
          <a:xfrm>
            <a:off x="2019990" y="1588162"/>
            <a:ext cx="8412481" cy="2031325"/>
          </a:xfrm>
          <a:prstGeom prst="rect">
            <a:avLst/>
          </a:prstGeom>
        </p:spPr>
        <p:txBody>
          <a:bodyPr wrap="square">
            <a:spAutoFit/>
          </a:bodyPr>
          <a:lstStyle/>
          <a:p>
            <a:r>
              <a:rPr lang="en-US" dirty="0">
                <a:solidFill>
                  <a:schemeClr val="bg1">
                    <a:lumMod val="75000"/>
                    <a:lumOff val="25000"/>
                  </a:schemeClr>
                </a:solidFill>
                <a:latin typeface="Calibri" panose="020F0502020204030204" pitchFamily="34" charset="0"/>
              </a:rPr>
              <a:t>Not an intro to machine learning from the first principles</a:t>
            </a:r>
          </a:p>
          <a:p>
            <a:endParaRPr lang="en-US" dirty="0">
              <a:solidFill>
                <a:schemeClr val="bg1">
                  <a:lumMod val="75000"/>
                  <a:lumOff val="25000"/>
                </a:schemeClr>
              </a:solidFill>
              <a:latin typeface="Calibri" panose="020F0502020204030204" pitchFamily="34" charset="0"/>
            </a:endParaRPr>
          </a:p>
          <a:p>
            <a:endParaRPr lang="en-US" dirty="0">
              <a:solidFill>
                <a:schemeClr val="bg1">
                  <a:lumMod val="75000"/>
                  <a:lumOff val="25000"/>
                </a:schemeClr>
              </a:solidFill>
              <a:latin typeface="Calibri" panose="020F0502020204030204" pitchFamily="34" charset="0"/>
            </a:endParaRPr>
          </a:p>
          <a:p>
            <a:r>
              <a:rPr lang="en-US" dirty="0">
                <a:solidFill>
                  <a:schemeClr val="bg1">
                    <a:lumMod val="75000"/>
                    <a:lumOff val="25000"/>
                  </a:schemeClr>
                </a:solidFill>
                <a:latin typeface="Calibri" panose="020F0502020204030204" pitchFamily="34" charset="0"/>
              </a:rPr>
              <a:t>Not a rigorous mathematical formalism of deep neural networks</a:t>
            </a:r>
          </a:p>
          <a:p>
            <a:endParaRPr lang="en-US" dirty="0">
              <a:solidFill>
                <a:schemeClr val="bg1">
                  <a:lumMod val="75000"/>
                  <a:lumOff val="25000"/>
                </a:schemeClr>
              </a:solidFill>
              <a:latin typeface="Calibri" panose="020F0502020204030204" pitchFamily="34" charset="0"/>
            </a:endParaRPr>
          </a:p>
          <a:p>
            <a:endParaRPr lang="en-US" dirty="0">
              <a:solidFill>
                <a:schemeClr val="bg1">
                  <a:lumMod val="75000"/>
                  <a:lumOff val="25000"/>
                </a:schemeClr>
              </a:solidFill>
              <a:latin typeface="Calibri" panose="020F0502020204030204" pitchFamily="34" charset="0"/>
            </a:endParaRPr>
          </a:p>
          <a:p>
            <a:r>
              <a:rPr lang="en-US" dirty="0">
                <a:solidFill>
                  <a:schemeClr val="bg1">
                    <a:lumMod val="75000"/>
                    <a:lumOff val="25000"/>
                  </a:schemeClr>
                </a:solidFill>
                <a:latin typeface="Calibri" panose="020F0502020204030204" pitchFamily="34" charset="0"/>
              </a:rPr>
              <a:t>Not a survey of all the features and options of TensorFlow or DeepStream</a:t>
            </a:r>
          </a:p>
        </p:txBody>
      </p:sp>
      <p:sp>
        <p:nvSpPr>
          <p:cNvPr id="5" name="TextBox 4">
            <a:extLst>
              <a:ext uri="{FF2B5EF4-FFF2-40B4-BE49-F238E27FC236}">
                <a16:creationId xmlns:a16="http://schemas.microsoft.com/office/drawing/2014/main" id="{70086A3F-EB66-44C1-B9D4-327F2EA41393}"/>
              </a:ext>
            </a:extLst>
          </p:cNvPr>
          <p:cNvSpPr txBox="1"/>
          <p:nvPr/>
        </p:nvSpPr>
        <p:spPr>
          <a:xfrm>
            <a:off x="1238176" y="1465887"/>
            <a:ext cx="656705" cy="64633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4000" b="1" dirty="0">
                <a:solidFill>
                  <a:srgbClr val="FF0000"/>
                </a:solidFill>
              </a:rPr>
              <a:t>x</a:t>
            </a:r>
          </a:p>
        </p:txBody>
      </p:sp>
      <p:sp>
        <p:nvSpPr>
          <p:cNvPr id="8" name="TextBox 7">
            <a:extLst>
              <a:ext uri="{FF2B5EF4-FFF2-40B4-BE49-F238E27FC236}">
                <a16:creationId xmlns:a16="http://schemas.microsoft.com/office/drawing/2014/main" id="{1F5BD285-DD91-4E3E-B1D1-AD861B6BB5E3}"/>
              </a:ext>
            </a:extLst>
          </p:cNvPr>
          <p:cNvSpPr txBox="1"/>
          <p:nvPr/>
        </p:nvSpPr>
        <p:spPr>
          <a:xfrm>
            <a:off x="1238175" y="2280658"/>
            <a:ext cx="656705" cy="64633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4000" b="1" dirty="0">
                <a:solidFill>
                  <a:srgbClr val="FF0000"/>
                </a:solidFill>
              </a:rPr>
              <a:t>x</a:t>
            </a:r>
          </a:p>
        </p:txBody>
      </p:sp>
      <p:sp>
        <p:nvSpPr>
          <p:cNvPr id="9" name="TextBox 8">
            <a:extLst>
              <a:ext uri="{FF2B5EF4-FFF2-40B4-BE49-F238E27FC236}">
                <a16:creationId xmlns:a16="http://schemas.microsoft.com/office/drawing/2014/main" id="{453BB0DB-4AB4-45FB-A756-E13F78669110}"/>
              </a:ext>
            </a:extLst>
          </p:cNvPr>
          <p:cNvSpPr txBox="1"/>
          <p:nvPr/>
        </p:nvSpPr>
        <p:spPr>
          <a:xfrm>
            <a:off x="1212817" y="3095429"/>
            <a:ext cx="656705" cy="64633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4000" b="1" dirty="0">
                <a:solidFill>
                  <a:srgbClr val="FF0000"/>
                </a:solidFill>
              </a:rPr>
              <a:t>x</a:t>
            </a:r>
          </a:p>
        </p:txBody>
      </p:sp>
      <p:sp>
        <p:nvSpPr>
          <p:cNvPr id="2" name="Slide Number Placeholder 1">
            <a:extLst>
              <a:ext uri="{FF2B5EF4-FFF2-40B4-BE49-F238E27FC236}">
                <a16:creationId xmlns:a16="http://schemas.microsoft.com/office/drawing/2014/main" id="{8CD4741B-80B5-4414-95EC-C84BA46CEEAF}"/>
              </a:ext>
            </a:extLst>
          </p:cNvPr>
          <p:cNvSpPr>
            <a:spLocks noGrp="1"/>
          </p:cNvSpPr>
          <p:nvPr>
            <p:ph type="sldNum" sz="quarter" idx="4"/>
          </p:nvPr>
        </p:nvSpPr>
        <p:spPr/>
        <p:txBody>
          <a:bodyPr/>
          <a:lstStyle/>
          <a:p>
            <a:fld id="{D1EEACBE-03EC-4E7A-962F-F75CCA5C4C08}" type="slidenum">
              <a:rPr lang="en-US" smtClean="0"/>
              <a:pPr/>
              <a:t>5</a:t>
            </a:fld>
            <a:endParaRPr lang="en-US" dirty="0"/>
          </a:p>
        </p:txBody>
      </p:sp>
    </p:spTree>
    <p:extLst>
      <p:ext uri="{BB962C8B-B14F-4D97-AF65-F5344CB8AC3E}">
        <p14:creationId xmlns:p14="http://schemas.microsoft.com/office/powerpoint/2010/main" val="3563261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353655"/>
            <a:ext cx="9976104" cy="590931"/>
          </a:xfrm>
        </p:spPr>
        <p:txBody>
          <a:bodyPr/>
          <a:lstStyle/>
          <a:p>
            <a:r>
              <a:rPr lang="en-US" sz="2400" dirty="0"/>
              <a:t>What we hope you take away</a:t>
            </a:r>
          </a:p>
        </p:txBody>
      </p:sp>
      <p:sp>
        <p:nvSpPr>
          <p:cNvPr id="4" name="Rectangle 3">
            <a:extLst>
              <a:ext uri="{FF2B5EF4-FFF2-40B4-BE49-F238E27FC236}">
                <a16:creationId xmlns:a16="http://schemas.microsoft.com/office/drawing/2014/main" id="{399E7399-706E-4E98-BE47-2F2025AE7B4D}"/>
              </a:ext>
            </a:extLst>
          </p:cNvPr>
          <p:cNvSpPr/>
          <p:nvPr/>
        </p:nvSpPr>
        <p:spPr>
          <a:xfrm>
            <a:off x="673332" y="1588162"/>
            <a:ext cx="9759140" cy="369331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75000"/>
                    <a:lumOff val="25000"/>
                  </a:schemeClr>
                </a:solidFill>
                <a:latin typeface="Arial" panose="020B0604020202020204" pitchFamily="34" charset="0"/>
                <a:cs typeface="Arial" panose="020B0604020202020204" pitchFamily="34" charset="0"/>
              </a:rPr>
              <a:t>You can format IVA data and associated annotations for the TensorFlow Object Detection API </a:t>
            </a:r>
          </a:p>
          <a:p>
            <a:pPr marL="285750" indent="-285750">
              <a:buFont typeface="Arial" panose="020B0604020202020204" pitchFamily="34" charset="0"/>
              <a:buChar char="•"/>
            </a:pPr>
            <a:endParaRPr lang="en-US" dirty="0">
              <a:solidFill>
                <a:schemeClr val="bg1">
                  <a:lumMod val="75000"/>
                  <a:lumOff val="2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chemeClr val="bg1">
                    <a:lumMod val="75000"/>
                    <a:lumOff val="25000"/>
                  </a:schemeClr>
                </a:solidFill>
                <a:latin typeface="Arial" panose="020B0604020202020204" pitchFamily="34" charset="0"/>
                <a:cs typeface="Arial" panose="020B0604020202020204" pitchFamily="34" charset="0"/>
              </a:rPr>
              <a:t>Learn how to setup your own video object detection/tracking pipeline in TensorFlow and adapt it to your use-case</a:t>
            </a:r>
            <a:r>
              <a:rPr lang="en-US" dirty="0">
                <a:latin typeface="Arial" panose="020B0604020202020204" pitchFamily="34" charset="0"/>
                <a:cs typeface="Arial" panose="020B0604020202020204" pitchFamily="34" charset="0"/>
              </a:rPr>
              <a:t> more info.</a:t>
            </a:r>
            <a:endParaRPr lang="en-US" dirty="0">
              <a:solidFill>
                <a:schemeClr val="bg1">
                  <a:lumMod val="75000"/>
                  <a:lumOff val="2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solidFill>
                <a:schemeClr val="bg1">
                  <a:lumMod val="75000"/>
                  <a:lumOff val="2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chemeClr val="bg1">
                    <a:lumMod val="75000"/>
                    <a:lumOff val="25000"/>
                  </a:schemeClr>
                </a:solidFill>
                <a:latin typeface="Arial" panose="020B0604020202020204" pitchFamily="34" charset="0"/>
                <a:cs typeface="Arial" panose="020B0604020202020204" pitchFamily="34" charset="0"/>
              </a:rPr>
              <a:t>Have an appreciation of what we can achieve by taking advantage of temporal video information using recurrent networks</a:t>
            </a:r>
          </a:p>
          <a:p>
            <a:pPr marL="285750" indent="-285750">
              <a:buFont typeface="Arial" panose="020B0604020202020204" pitchFamily="34" charset="0"/>
              <a:buChar char="•"/>
            </a:pPr>
            <a:endParaRPr lang="en-US" dirty="0">
              <a:solidFill>
                <a:schemeClr val="bg1">
                  <a:lumMod val="75000"/>
                  <a:lumOff val="2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chemeClr val="bg1">
                    <a:lumMod val="75000"/>
                    <a:lumOff val="25000"/>
                  </a:schemeClr>
                </a:solidFill>
                <a:latin typeface="Arial" panose="020B0604020202020204" pitchFamily="34" charset="0"/>
                <a:cs typeface="Arial" panose="020B0604020202020204" pitchFamily="34" charset="0"/>
              </a:rPr>
              <a:t>You can assess the output in a rigorous quantitative manner</a:t>
            </a:r>
          </a:p>
          <a:p>
            <a:pPr marL="285750" indent="-285750">
              <a:buFont typeface="Arial" panose="020B0604020202020204" pitchFamily="34" charset="0"/>
              <a:buChar char="•"/>
            </a:pPr>
            <a:endParaRPr lang="en-US" dirty="0">
              <a:solidFill>
                <a:schemeClr val="bg1">
                  <a:lumMod val="75000"/>
                  <a:lumOff val="2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chemeClr val="bg1">
                    <a:lumMod val="75000"/>
                    <a:lumOff val="25000"/>
                  </a:schemeClr>
                </a:solidFill>
                <a:latin typeface="Arial" panose="020B0604020202020204" pitchFamily="34" charset="0"/>
                <a:cs typeface="Arial" panose="020B0604020202020204" pitchFamily="34" charset="0"/>
              </a:rPr>
              <a:t>Learn how to accelerate the development of IVA applications by using the DeepStream framework</a:t>
            </a:r>
          </a:p>
        </p:txBody>
      </p:sp>
      <p:sp>
        <p:nvSpPr>
          <p:cNvPr id="2" name="Slide Number Placeholder 1">
            <a:extLst>
              <a:ext uri="{FF2B5EF4-FFF2-40B4-BE49-F238E27FC236}">
                <a16:creationId xmlns:a16="http://schemas.microsoft.com/office/drawing/2014/main" id="{D6EB0B1F-218C-4D05-9AC9-0D0D5778077A}"/>
              </a:ext>
            </a:extLst>
          </p:cNvPr>
          <p:cNvSpPr>
            <a:spLocks noGrp="1"/>
          </p:cNvSpPr>
          <p:nvPr>
            <p:ph type="sldNum" sz="quarter" idx="4"/>
          </p:nvPr>
        </p:nvSpPr>
        <p:spPr/>
        <p:txBody>
          <a:bodyPr/>
          <a:lstStyle/>
          <a:p>
            <a:fld id="{D1EEACBE-03EC-4E7A-962F-F75CCA5C4C08}" type="slidenum">
              <a:rPr lang="en-US" smtClean="0"/>
              <a:pPr/>
              <a:t>6</a:t>
            </a:fld>
            <a:endParaRPr lang="en-US" dirty="0"/>
          </a:p>
        </p:txBody>
      </p:sp>
    </p:spTree>
    <p:extLst>
      <p:ext uri="{BB962C8B-B14F-4D97-AF65-F5344CB8AC3E}">
        <p14:creationId xmlns:p14="http://schemas.microsoft.com/office/powerpoint/2010/main" val="3525689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353655"/>
            <a:ext cx="9976104" cy="590931"/>
          </a:xfrm>
        </p:spPr>
        <p:txBody>
          <a:bodyPr/>
          <a:lstStyle/>
          <a:p>
            <a:r>
              <a:rPr lang="en-US" sz="2400" dirty="0"/>
              <a:t>Course outline</a:t>
            </a:r>
          </a:p>
        </p:txBody>
      </p:sp>
      <p:sp>
        <p:nvSpPr>
          <p:cNvPr id="14" name="Flowchart: Manual Input 13">
            <a:extLst>
              <a:ext uri="{FF2B5EF4-FFF2-40B4-BE49-F238E27FC236}">
                <a16:creationId xmlns:a16="http://schemas.microsoft.com/office/drawing/2014/main" id="{96D72EE4-929B-4034-BCC8-2D1A154E0D43}"/>
              </a:ext>
            </a:extLst>
          </p:cNvPr>
          <p:cNvSpPr/>
          <p:nvPr/>
        </p:nvSpPr>
        <p:spPr>
          <a:xfrm rot="5400000" flipH="1">
            <a:off x="4912302" y="-968029"/>
            <a:ext cx="1148195" cy="5711073"/>
          </a:xfrm>
          <a:prstGeom prst="flowChartManualInpu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Manual Input 15">
            <a:extLst>
              <a:ext uri="{FF2B5EF4-FFF2-40B4-BE49-F238E27FC236}">
                <a16:creationId xmlns:a16="http://schemas.microsoft.com/office/drawing/2014/main" id="{F38E7D66-A3A6-4CDC-B174-685770172E1F}"/>
              </a:ext>
            </a:extLst>
          </p:cNvPr>
          <p:cNvSpPr/>
          <p:nvPr/>
        </p:nvSpPr>
        <p:spPr>
          <a:xfrm rot="16200000" flipH="1">
            <a:off x="6060849" y="-1222258"/>
            <a:ext cx="1148196" cy="6473070"/>
          </a:xfrm>
          <a:prstGeom prst="flowChartManualInpu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3272A70A-B756-420F-A5A9-6777F4F6BEB6}"/>
              </a:ext>
            </a:extLst>
          </p:cNvPr>
          <p:cNvSpPr txBox="1"/>
          <p:nvPr/>
        </p:nvSpPr>
        <p:spPr>
          <a:xfrm>
            <a:off x="2689279" y="1471232"/>
            <a:ext cx="1986742" cy="76944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en-US" sz="1100" b="1" dirty="0">
                <a:solidFill>
                  <a:schemeClr val="bg1">
                    <a:lumMod val="85000"/>
                    <a:lumOff val="15000"/>
                  </a:schemeClr>
                </a:solidFill>
              </a:rPr>
              <a:t>Object Detection for</a:t>
            </a:r>
          </a:p>
          <a:p>
            <a:r>
              <a:rPr lang="en-US" sz="1100" b="1" dirty="0">
                <a:solidFill>
                  <a:schemeClr val="bg1">
                    <a:lumMod val="85000"/>
                    <a:lumOff val="15000"/>
                  </a:schemeClr>
                </a:solidFill>
              </a:rPr>
              <a:t>Intelligent Video</a:t>
            </a:r>
          </a:p>
          <a:p>
            <a:r>
              <a:rPr lang="en-US" sz="1100" b="1" dirty="0">
                <a:solidFill>
                  <a:schemeClr val="bg1">
                    <a:lumMod val="85000"/>
                    <a:lumOff val="15000"/>
                  </a:schemeClr>
                </a:solidFill>
              </a:rPr>
              <a:t>Analytics (IVA)</a:t>
            </a:r>
          </a:p>
          <a:p>
            <a:r>
              <a:rPr lang="en-US" sz="1000" dirty="0">
                <a:solidFill>
                  <a:schemeClr val="bg1">
                    <a:lumMod val="85000"/>
                    <a:lumOff val="15000"/>
                  </a:schemeClr>
                </a:solidFill>
              </a:rPr>
              <a:t>(150 minutes)</a:t>
            </a:r>
          </a:p>
        </p:txBody>
      </p:sp>
      <p:sp>
        <p:nvSpPr>
          <p:cNvPr id="18" name="TextBox 17">
            <a:extLst>
              <a:ext uri="{FF2B5EF4-FFF2-40B4-BE49-F238E27FC236}">
                <a16:creationId xmlns:a16="http://schemas.microsoft.com/office/drawing/2014/main" id="{45A4D539-E894-4334-B757-D8A695AACA11}"/>
              </a:ext>
            </a:extLst>
          </p:cNvPr>
          <p:cNvSpPr txBox="1"/>
          <p:nvPr/>
        </p:nvSpPr>
        <p:spPr>
          <a:xfrm>
            <a:off x="4459893" y="1630608"/>
            <a:ext cx="5436528" cy="830997"/>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en-US" sz="1200" b="1" dirty="0"/>
              <a:t>Learn the fundamentals of object detection methods in IVA applications, as well as preliminaries of raw data processing and metadata formatting. Get hands-on experience with the Object Detection API and learn how to measure accuracy and performance of  he models using </a:t>
            </a:r>
            <a:r>
              <a:rPr lang="en-US" sz="1200" b="1" dirty="0" err="1"/>
              <a:t>IoU</a:t>
            </a:r>
            <a:r>
              <a:rPr lang="en-US" sz="1200" b="1" dirty="0"/>
              <a:t> metrics.</a:t>
            </a:r>
            <a:endParaRPr lang="en-US" sz="1200" b="1" dirty="0">
              <a:solidFill>
                <a:schemeClr val="bg1"/>
              </a:solidFill>
            </a:endParaRPr>
          </a:p>
        </p:txBody>
      </p:sp>
      <p:sp>
        <p:nvSpPr>
          <p:cNvPr id="19" name="Flowchart: Manual Input 18">
            <a:extLst>
              <a:ext uri="{FF2B5EF4-FFF2-40B4-BE49-F238E27FC236}">
                <a16:creationId xmlns:a16="http://schemas.microsoft.com/office/drawing/2014/main" id="{708972EC-F80E-4389-9069-1934536E67AF}"/>
              </a:ext>
            </a:extLst>
          </p:cNvPr>
          <p:cNvSpPr/>
          <p:nvPr/>
        </p:nvSpPr>
        <p:spPr>
          <a:xfrm rot="5400000" flipH="1">
            <a:off x="4912302" y="675758"/>
            <a:ext cx="1148195" cy="5711073"/>
          </a:xfrm>
          <a:prstGeom prst="flowChartManualInpu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Manual Input 19">
            <a:extLst>
              <a:ext uri="{FF2B5EF4-FFF2-40B4-BE49-F238E27FC236}">
                <a16:creationId xmlns:a16="http://schemas.microsoft.com/office/drawing/2014/main" id="{F88AC6EC-E2DF-4764-87BA-C18BD87CBEDB}"/>
              </a:ext>
            </a:extLst>
          </p:cNvPr>
          <p:cNvSpPr/>
          <p:nvPr/>
        </p:nvSpPr>
        <p:spPr>
          <a:xfrm rot="16200000" flipH="1">
            <a:off x="6060849" y="421529"/>
            <a:ext cx="1148196" cy="6473070"/>
          </a:xfrm>
          <a:prstGeom prst="flowChartManualInpu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05E67978-75A0-4BD9-9225-7B19F515988D}"/>
              </a:ext>
            </a:extLst>
          </p:cNvPr>
          <p:cNvSpPr txBox="1"/>
          <p:nvPr/>
        </p:nvSpPr>
        <p:spPr>
          <a:xfrm>
            <a:off x="2689279" y="3030380"/>
            <a:ext cx="1986742" cy="938719"/>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en-US" sz="1100" b="1" dirty="0">
                <a:solidFill>
                  <a:schemeClr val="bg1">
                    <a:lumMod val="85000"/>
                    <a:lumOff val="15000"/>
                  </a:schemeClr>
                </a:solidFill>
              </a:rPr>
              <a:t>Using Transfer Learning</a:t>
            </a:r>
          </a:p>
          <a:p>
            <a:r>
              <a:rPr lang="en-US" sz="1100" b="1" dirty="0">
                <a:solidFill>
                  <a:schemeClr val="bg1">
                    <a:lumMod val="85000"/>
                    <a:lumOff val="15000"/>
                  </a:schemeClr>
                </a:solidFill>
              </a:rPr>
              <a:t>and Object Tracking Techniques in</a:t>
            </a:r>
          </a:p>
          <a:p>
            <a:r>
              <a:rPr lang="en-US" sz="1100" b="1" dirty="0">
                <a:solidFill>
                  <a:schemeClr val="bg1">
                    <a:lumMod val="85000"/>
                    <a:lumOff val="15000"/>
                  </a:schemeClr>
                </a:solidFill>
              </a:rPr>
              <a:t>IVA</a:t>
            </a:r>
          </a:p>
          <a:p>
            <a:r>
              <a:rPr lang="en-US" sz="1000" dirty="0">
                <a:solidFill>
                  <a:schemeClr val="bg1">
                    <a:lumMod val="85000"/>
                    <a:lumOff val="15000"/>
                  </a:schemeClr>
                </a:solidFill>
              </a:rPr>
              <a:t>(120 minutes)</a:t>
            </a:r>
          </a:p>
        </p:txBody>
      </p:sp>
      <p:sp>
        <p:nvSpPr>
          <p:cNvPr id="22" name="TextBox 21">
            <a:extLst>
              <a:ext uri="{FF2B5EF4-FFF2-40B4-BE49-F238E27FC236}">
                <a16:creationId xmlns:a16="http://schemas.microsoft.com/office/drawing/2014/main" id="{B90272DE-DEB4-4D51-97F0-C2DB9AF58CEC}"/>
              </a:ext>
            </a:extLst>
          </p:cNvPr>
          <p:cNvSpPr txBox="1"/>
          <p:nvPr/>
        </p:nvSpPr>
        <p:spPr>
          <a:xfrm>
            <a:off x="4459893" y="3366728"/>
            <a:ext cx="5436528" cy="64633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en-US" sz="1200" b="1" dirty="0"/>
              <a:t>Get familiar with the nuances of fine tuning an IVA application and learn about the implications of modeling. Understand how object detectors can be bootstrapped into your IVA application.</a:t>
            </a:r>
            <a:endParaRPr lang="en-US" sz="1200" b="1" dirty="0">
              <a:solidFill>
                <a:schemeClr val="bg1"/>
              </a:solidFill>
            </a:endParaRPr>
          </a:p>
        </p:txBody>
      </p:sp>
      <p:sp>
        <p:nvSpPr>
          <p:cNvPr id="23" name="Flowchart: Manual Input 22">
            <a:extLst>
              <a:ext uri="{FF2B5EF4-FFF2-40B4-BE49-F238E27FC236}">
                <a16:creationId xmlns:a16="http://schemas.microsoft.com/office/drawing/2014/main" id="{6E09EA84-83A1-4B44-AB72-904D250F2214}"/>
              </a:ext>
            </a:extLst>
          </p:cNvPr>
          <p:cNvSpPr/>
          <p:nvPr/>
        </p:nvSpPr>
        <p:spPr>
          <a:xfrm rot="5400000" flipH="1">
            <a:off x="4912302" y="2262141"/>
            <a:ext cx="1148195" cy="5711073"/>
          </a:xfrm>
          <a:prstGeom prst="flowChartManualInpu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lowchart: Manual Input 23">
            <a:extLst>
              <a:ext uri="{FF2B5EF4-FFF2-40B4-BE49-F238E27FC236}">
                <a16:creationId xmlns:a16="http://schemas.microsoft.com/office/drawing/2014/main" id="{945EB933-DD9D-45F0-B34B-96C95D2B9BA3}"/>
              </a:ext>
            </a:extLst>
          </p:cNvPr>
          <p:cNvSpPr/>
          <p:nvPr/>
        </p:nvSpPr>
        <p:spPr>
          <a:xfrm rot="16200000" flipH="1">
            <a:off x="6060849" y="2007912"/>
            <a:ext cx="1148196" cy="6473070"/>
          </a:xfrm>
          <a:prstGeom prst="flowChartManualInpu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B991F963-3D7A-4155-8724-A3422845EBB4}"/>
              </a:ext>
            </a:extLst>
          </p:cNvPr>
          <p:cNvSpPr txBox="1"/>
          <p:nvPr/>
        </p:nvSpPr>
        <p:spPr>
          <a:xfrm>
            <a:off x="2689279" y="4660724"/>
            <a:ext cx="2065600" cy="76944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en-US" sz="1100" b="1" dirty="0">
                <a:solidFill>
                  <a:schemeClr val="bg1">
                    <a:lumMod val="75000"/>
                    <a:lumOff val="25000"/>
                  </a:schemeClr>
                </a:solidFill>
              </a:rPr>
              <a:t>Deploying the Application Using NVIDIA</a:t>
            </a:r>
          </a:p>
          <a:p>
            <a:r>
              <a:rPr lang="en-US" sz="1100" b="1" dirty="0">
                <a:solidFill>
                  <a:schemeClr val="bg1">
                    <a:lumMod val="75000"/>
                    <a:lumOff val="25000"/>
                  </a:schemeClr>
                </a:solidFill>
              </a:rPr>
              <a:t>DeepStream</a:t>
            </a:r>
          </a:p>
          <a:p>
            <a:r>
              <a:rPr lang="en-US" sz="1000" dirty="0">
                <a:solidFill>
                  <a:schemeClr val="bg1">
                    <a:lumMod val="75000"/>
                    <a:lumOff val="25000"/>
                  </a:schemeClr>
                </a:solidFill>
              </a:rPr>
              <a:t>(150 minutes)</a:t>
            </a:r>
          </a:p>
        </p:txBody>
      </p:sp>
      <p:sp>
        <p:nvSpPr>
          <p:cNvPr id="26" name="TextBox 25">
            <a:extLst>
              <a:ext uri="{FF2B5EF4-FFF2-40B4-BE49-F238E27FC236}">
                <a16:creationId xmlns:a16="http://schemas.microsoft.com/office/drawing/2014/main" id="{CE8145F8-FBFE-4185-A0A4-DB3C12B727EF}"/>
              </a:ext>
            </a:extLst>
          </p:cNvPr>
          <p:cNvSpPr txBox="1"/>
          <p:nvPr/>
        </p:nvSpPr>
        <p:spPr>
          <a:xfrm>
            <a:off x="4468206" y="4768445"/>
            <a:ext cx="5436528" cy="1015663"/>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en-US" sz="1200" b="1" dirty="0"/>
              <a:t>Learn to deploy the video analytics models into a ready-to-use video processing pipeline using DeepStream and understand the fundamentals of  creating robust smart city applications. Learn about various plugins to embed into your pipeline, as well as NVIDIA’s dedicated video codec plugins.</a:t>
            </a:r>
            <a:endParaRPr lang="en-US" sz="1200" b="1" dirty="0">
              <a:solidFill>
                <a:schemeClr val="bg1"/>
              </a:solidFill>
            </a:endParaRPr>
          </a:p>
        </p:txBody>
      </p:sp>
      <p:sp>
        <p:nvSpPr>
          <p:cNvPr id="27" name="Oval 26">
            <a:extLst>
              <a:ext uri="{FF2B5EF4-FFF2-40B4-BE49-F238E27FC236}">
                <a16:creationId xmlns:a16="http://schemas.microsoft.com/office/drawing/2014/main" id="{DE6504F1-E244-4E6E-BA6A-A9F8BDB717B4}"/>
              </a:ext>
            </a:extLst>
          </p:cNvPr>
          <p:cNvSpPr/>
          <p:nvPr/>
        </p:nvSpPr>
        <p:spPr>
          <a:xfrm>
            <a:off x="1187260" y="1472008"/>
            <a:ext cx="830997" cy="83099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1</a:t>
            </a:r>
          </a:p>
        </p:txBody>
      </p:sp>
      <p:sp>
        <p:nvSpPr>
          <p:cNvPr id="28" name="Oval 27">
            <a:extLst>
              <a:ext uri="{FF2B5EF4-FFF2-40B4-BE49-F238E27FC236}">
                <a16:creationId xmlns:a16="http://schemas.microsoft.com/office/drawing/2014/main" id="{20896AE8-F42A-4550-A062-9EA8DFD796AB}"/>
              </a:ext>
            </a:extLst>
          </p:cNvPr>
          <p:cNvSpPr/>
          <p:nvPr/>
        </p:nvSpPr>
        <p:spPr>
          <a:xfrm>
            <a:off x="1187259" y="3083965"/>
            <a:ext cx="830997" cy="83099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2</a:t>
            </a:r>
          </a:p>
        </p:txBody>
      </p:sp>
      <p:sp>
        <p:nvSpPr>
          <p:cNvPr id="29" name="Oval 28">
            <a:extLst>
              <a:ext uri="{FF2B5EF4-FFF2-40B4-BE49-F238E27FC236}">
                <a16:creationId xmlns:a16="http://schemas.microsoft.com/office/drawing/2014/main" id="{53E685E9-20A6-464D-B256-6FD622400340}"/>
              </a:ext>
            </a:extLst>
          </p:cNvPr>
          <p:cNvSpPr/>
          <p:nvPr/>
        </p:nvSpPr>
        <p:spPr>
          <a:xfrm>
            <a:off x="1187259" y="4670624"/>
            <a:ext cx="830997" cy="83099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3</a:t>
            </a:r>
          </a:p>
        </p:txBody>
      </p:sp>
      <p:sp>
        <p:nvSpPr>
          <p:cNvPr id="2" name="Slide Number Placeholder 1">
            <a:extLst>
              <a:ext uri="{FF2B5EF4-FFF2-40B4-BE49-F238E27FC236}">
                <a16:creationId xmlns:a16="http://schemas.microsoft.com/office/drawing/2014/main" id="{52F73FD6-7540-4088-A625-DA2BBBE54EEE}"/>
              </a:ext>
            </a:extLst>
          </p:cNvPr>
          <p:cNvSpPr>
            <a:spLocks noGrp="1"/>
          </p:cNvSpPr>
          <p:nvPr>
            <p:ph type="sldNum" sz="quarter" idx="4"/>
          </p:nvPr>
        </p:nvSpPr>
        <p:spPr/>
        <p:txBody>
          <a:bodyPr/>
          <a:lstStyle/>
          <a:p>
            <a:fld id="{D1EEACBE-03EC-4E7A-962F-F75CCA5C4C08}" type="slidenum">
              <a:rPr lang="en-US" smtClean="0"/>
              <a:pPr/>
              <a:t>7</a:t>
            </a:fld>
            <a:endParaRPr lang="en-US" dirty="0"/>
          </a:p>
        </p:txBody>
      </p:sp>
    </p:spTree>
    <p:extLst>
      <p:ext uri="{BB962C8B-B14F-4D97-AF65-F5344CB8AC3E}">
        <p14:creationId xmlns:p14="http://schemas.microsoft.com/office/powerpoint/2010/main" val="2860701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E62E9-ABF0-4EC5-B85D-80BF0B42CF76}"/>
              </a:ext>
            </a:extLst>
          </p:cNvPr>
          <p:cNvSpPr>
            <a:spLocks noGrp="1"/>
          </p:cNvSpPr>
          <p:nvPr>
            <p:ph type="title"/>
          </p:nvPr>
        </p:nvSpPr>
        <p:spPr/>
        <p:txBody>
          <a:bodyPr/>
          <a:lstStyle/>
          <a:p>
            <a:r>
              <a:rPr lang="en-US" dirty="0"/>
              <a:t>Introduction To </a:t>
            </a:r>
            <a:br>
              <a:rPr lang="en-US" dirty="0"/>
            </a:br>
            <a:r>
              <a:rPr lang="en-US" dirty="0">
                <a:solidFill>
                  <a:srgbClr val="4E7A00"/>
                </a:solidFill>
              </a:rPr>
              <a:t>Intelligent Video Analytics</a:t>
            </a:r>
          </a:p>
        </p:txBody>
      </p:sp>
    </p:spTree>
    <p:extLst>
      <p:ext uri="{BB962C8B-B14F-4D97-AF65-F5344CB8AC3E}">
        <p14:creationId xmlns:p14="http://schemas.microsoft.com/office/powerpoint/2010/main" val="382242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DB1A9-35A8-458D-8DE0-FC14794D1601}"/>
              </a:ext>
            </a:extLst>
          </p:cNvPr>
          <p:cNvSpPr>
            <a:spLocks noGrp="1"/>
          </p:cNvSpPr>
          <p:nvPr>
            <p:ph type="title"/>
          </p:nvPr>
        </p:nvSpPr>
        <p:spPr>
          <a:xfrm>
            <a:off x="498348" y="353655"/>
            <a:ext cx="9976104" cy="590931"/>
          </a:xfrm>
        </p:spPr>
        <p:txBody>
          <a:bodyPr/>
          <a:lstStyle/>
          <a:p>
            <a:r>
              <a:rPr lang="en-US" sz="2400" dirty="0"/>
              <a:t>Why Intelligent Video Analytics?</a:t>
            </a:r>
          </a:p>
        </p:txBody>
      </p:sp>
      <p:pic>
        <p:nvPicPr>
          <p:cNvPr id="1026" name="Picture 2" descr="Superhuman Video Processing For Real-World Applications ">
            <a:extLst>
              <a:ext uri="{FF2B5EF4-FFF2-40B4-BE49-F238E27FC236}">
                <a16:creationId xmlns:a16="http://schemas.microsoft.com/office/drawing/2014/main" id="{F8D0C137-9DE8-42FE-A0B1-FACE8F08E48F}"/>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612495" y="1650756"/>
            <a:ext cx="3674785" cy="196968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ED542A31-59DA-4828-8F94-934D7C29BDCC}"/>
              </a:ext>
            </a:extLst>
          </p:cNvPr>
          <p:cNvSpPr/>
          <p:nvPr/>
        </p:nvSpPr>
        <p:spPr>
          <a:xfrm>
            <a:off x="673332" y="1588162"/>
            <a:ext cx="5627715" cy="2677656"/>
          </a:xfrm>
          <a:prstGeom prst="rect">
            <a:avLst/>
          </a:prstGeom>
        </p:spPr>
        <p:txBody>
          <a:bodyPr wrap="square">
            <a:spAutoFit/>
          </a:bodyPr>
          <a:lstStyle/>
          <a:p>
            <a:pPr marL="285750" indent="-285750">
              <a:buFont typeface="Arial" panose="020B0604020202020204" pitchFamily="34" charset="0"/>
              <a:buChar char="•"/>
            </a:pPr>
            <a:r>
              <a:rPr lang="en-US" sz="1400" dirty="0">
                <a:solidFill>
                  <a:schemeClr val="bg1">
                    <a:lumMod val="75000"/>
                    <a:lumOff val="25000"/>
                  </a:schemeClr>
                </a:solidFill>
              </a:rPr>
              <a:t>One can get caught on cameras more than 75 times per day, resulting in </a:t>
            </a:r>
            <a:r>
              <a:rPr lang="en-US" sz="1400" u="sng" dirty="0">
                <a:solidFill>
                  <a:schemeClr val="tx2">
                    <a:lumMod val="75000"/>
                  </a:schemeClr>
                </a:solidFill>
                <a:hlinkClick r:id="rId4">
                  <a:extLst>
                    <a:ext uri="{A12FA001-AC4F-418D-AE19-62706E023703}">
                      <ahyp:hlinkClr xmlns:ahyp="http://schemas.microsoft.com/office/drawing/2018/hyperlinkcolor" val="tx"/>
                    </a:ext>
                  </a:extLst>
                </a:hlinkClick>
              </a:rPr>
              <a:t>4 billion hours</a:t>
            </a:r>
            <a:r>
              <a:rPr lang="en-US" sz="1400" dirty="0">
                <a:solidFill>
                  <a:schemeClr val="bg1">
                    <a:lumMod val="75000"/>
                    <a:lumOff val="25000"/>
                  </a:schemeClr>
                </a:solidFill>
              </a:rPr>
              <a:t> of video footage per week in the United States, which demands extremely efficient models for generating real-time actionable insights!</a:t>
            </a:r>
          </a:p>
          <a:p>
            <a:pPr marL="285750" indent="-285750">
              <a:buFont typeface="Arial" panose="020B0604020202020204" pitchFamily="34" charset="0"/>
              <a:buChar char="•"/>
            </a:pPr>
            <a:endParaRPr lang="en-US" sz="1400" dirty="0">
              <a:solidFill>
                <a:schemeClr val="bg1">
                  <a:lumMod val="75000"/>
                  <a:lumOff val="25000"/>
                </a:schemeClr>
              </a:solidFill>
            </a:endParaRPr>
          </a:p>
          <a:p>
            <a:pPr marL="285750" indent="-285750">
              <a:buFont typeface="Arial" panose="020B0604020202020204" pitchFamily="34" charset="0"/>
              <a:buChar char="•"/>
            </a:pPr>
            <a:r>
              <a:rPr lang="en-US" sz="1400" dirty="0">
                <a:solidFill>
                  <a:schemeClr val="bg1">
                    <a:lumMod val="75000"/>
                    <a:lumOff val="25000"/>
                  </a:schemeClr>
                </a:solidFill>
              </a:rPr>
              <a:t>With increased pixel resolution, our photos are clearer than ever  exposing details we never knew existed, but also resulting in increased data rates, larger image sizes, and bigger pixel counts</a:t>
            </a:r>
          </a:p>
          <a:p>
            <a:pPr marL="285750" indent="-285750">
              <a:buFont typeface="Arial" panose="020B0604020202020204" pitchFamily="34" charset="0"/>
              <a:buChar char="•"/>
            </a:pPr>
            <a:endParaRPr lang="en-US" sz="1400" dirty="0">
              <a:solidFill>
                <a:schemeClr val="bg1">
                  <a:lumMod val="75000"/>
                  <a:lumOff val="25000"/>
                </a:schemeClr>
              </a:solidFill>
            </a:endParaRPr>
          </a:p>
          <a:p>
            <a:pPr marL="285750" indent="-285750">
              <a:buFont typeface="Arial" panose="020B0604020202020204" pitchFamily="34" charset="0"/>
              <a:buChar char="•"/>
            </a:pPr>
            <a:endParaRPr lang="en-US" sz="1400" dirty="0">
              <a:solidFill>
                <a:schemeClr val="bg1">
                  <a:lumMod val="75000"/>
                  <a:lumOff val="25000"/>
                </a:schemeClr>
              </a:solidFill>
            </a:endParaRPr>
          </a:p>
          <a:p>
            <a:pPr marL="285750" indent="-285750">
              <a:buFont typeface="Arial" panose="020B0604020202020204" pitchFamily="34" charset="0"/>
              <a:buChar char="•"/>
            </a:pPr>
            <a:endParaRPr lang="en-US" sz="1400" dirty="0">
              <a:solidFill>
                <a:schemeClr val="bg1">
                  <a:lumMod val="75000"/>
                  <a:lumOff val="25000"/>
                </a:schemeClr>
              </a:solidFill>
            </a:endParaRPr>
          </a:p>
          <a:p>
            <a:pPr marL="285750" indent="-285750">
              <a:buFont typeface="Arial" panose="020B0604020202020204" pitchFamily="34" charset="0"/>
              <a:buChar char="•"/>
            </a:pPr>
            <a:endParaRPr lang="en-US" sz="1400" dirty="0">
              <a:solidFill>
                <a:schemeClr val="bg1">
                  <a:lumMod val="75000"/>
                  <a:lumOff val="25000"/>
                </a:schemeClr>
              </a:solidFill>
            </a:endParaRPr>
          </a:p>
        </p:txBody>
      </p:sp>
      <p:sp>
        <p:nvSpPr>
          <p:cNvPr id="2" name="Rectangle 1">
            <a:extLst>
              <a:ext uri="{FF2B5EF4-FFF2-40B4-BE49-F238E27FC236}">
                <a16:creationId xmlns:a16="http://schemas.microsoft.com/office/drawing/2014/main" id="{281AEA40-13AB-4EE1-A600-05737553E320}"/>
              </a:ext>
            </a:extLst>
          </p:cNvPr>
          <p:cNvSpPr/>
          <p:nvPr/>
        </p:nvSpPr>
        <p:spPr>
          <a:xfrm>
            <a:off x="4904510" y="4216896"/>
            <a:ext cx="5486400" cy="1384995"/>
          </a:xfrm>
          <a:prstGeom prst="rect">
            <a:avLst/>
          </a:prstGeom>
        </p:spPr>
        <p:txBody>
          <a:bodyPr>
            <a:spAutoFit/>
          </a:bodyPr>
          <a:lstStyle/>
          <a:p>
            <a:pPr marL="285750" indent="-285750">
              <a:buFont typeface="Arial" panose="020B0604020202020204" pitchFamily="34" charset="0"/>
              <a:buChar char="•"/>
            </a:pPr>
            <a:r>
              <a:rPr lang="en-US" sz="1400" dirty="0">
                <a:solidFill>
                  <a:schemeClr val="bg1">
                    <a:lumMod val="75000"/>
                    <a:lumOff val="25000"/>
                  </a:schemeClr>
                </a:solidFill>
              </a:rPr>
              <a:t>Classic video processing models can neither handle the load, nor the required accuracy of online video stream processing</a:t>
            </a:r>
          </a:p>
          <a:p>
            <a:pPr marL="285750" indent="-285750">
              <a:buFont typeface="Arial" panose="020B0604020202020204" pitchFamily="34" charset="0"/>
              <a:buChar char="•"/>
            </a:pPr>
            <a:endParaRPr lang="en-US" sz="1400" dirty="0">
              <a:solidFill>
                <a:schemeClr val="bg1">
                  <a:lumMod val="75000"/>
                  <a:lumOff val="25000"/>
                </a:schemeClr>
              </a:solidFill>
            </a:endParaRPr>
          </a:p>
          <a:p>
            <a:pPr marL="285750" indent="-285750">
              <a:buFont typeface="Arial" panose="020B0604020202020204" pitchFamily="34" charset="0"/>
              <a:buChar char="•"/>
            </a:pPr>
            <a:r>
              <a:rPr lang="en-US" sz="1400" dirty="0">
                <a:solidFill>
                  <a:schemeClr val="bg1">
                    <a:lumMod val="75000"/>
                    <a:lumOff val="25000"/>
                  </a:schemeClr>
                </a:solidFill>
              </a:rPr>
              <a:t>Deep Learning has proven to provide the most efficient and accurate video analytics results</a:t>
            </a:r>
          </a:p>
          <a:p>
            <a:pPr marL="285750" indent="-285750">
              <a:buFont typeface="Arial" panose="020B0604020202020204" pitchFamily="34" charset="0"/>
              <a:buChar char="•"/>
            </a:pPr>
            <a:endParaRPr lang="en-US" sz="1400" dirty="0">
              <a:solidFill>
                <a:schemeClr val="bg1">
                  <a:lumMod val="75000"/>
                  <a:lumOff val="25000"/>
                </a:schemeClr>
              </a:solidFill>
            </a:endParaRPr>
          </a:p>
        </p:txBody>
      </p:sp>
      <p:pic>
        <p:nvPicPr>
          <p:cNvPr id="1028" name="Picture 4" descr="http://ec2-18-222-228-192.us-east-2.compute.amazonaws.com/NVIDIA13/notebooks/images/4k.png">
            <a:extLst>
              <a:ext uri="{FF2B5EF4-FFF2-40B4-BE49-F238E27FC236}">
                <a16:creationId xmlns:a16="http://schemas.microsoft.com/office/drawing/2014/main" id="{5465AD4D-6962-4E21-99A1-2BCFC94ED8F9}"/>
              </a:ext>
            </a:extLst>
          </p:cNvPr>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863781" y="3655578"/>
            <a:ext cx="3728660" cy="196968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EC559DB3-B02D-480A-BE47-135093727BA3}"/>
              </a:ext>
            </a:extLst>
          </p:cNvPr>
          <p:cNvSpPr>
            <a:spLocks noGrp="1"/>
          </p:cNvSpPr>
          <p:nvPr>
            <p:ph type="sldNum" sz="quarter" idx="4"/>
          </p:nvPr>
        </p:nvSpPr>
        <p:spPr/>
        <p:txBody>
          <a:bodyPr/>
          <a:lstStyle/>
          <a:p>
            <a:fld id="{D1EEACBE-03EC-4E7A-962F-F75CCA5C4C08}" type="slidenum">
              <a:rPr lang="en-US" smtClean="0"/>
              <a:pPr/>
              <a:t>9</a:t>
            </a:fld>
            <a:endParaRPr lang="en-US" dirty="0"/>
          </a:p>
        </p:txBody>
      </p:sp>
    </p:spTree>
    <p:extLst>
      <p:ext uri="{BB962C8B-B14F-4D97-AF65-F5344CB8AC3E}">
        <p14:creationId xmlns:p14="http://schemas.microsoft.com/office/powerpoint/2010/main" val="1080552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itle &amp; Bullet">
  <a:themeElements>
    <a:clrScheme name="2015 WHITE Template">
      <a:dk1>
        <a:srgbClr val="B3B3B3"/>
      </a:dk1>
      <a:lt1>
        <a:srgbClr val="FFFFFF"/>
      </a:lt1>
      <a:dk2>
        <a:srgbClr val="000000"/>
      </a:dk2>
      <a:lt2>
        <a:srgbClr val="76B900"/>
      </a:lt2>
      <a:accent1>
        <a:srgbClr val="0071C5"/>
      </a:accent1>
      <a:accent2>
        <a:srgbClr val="007450"/>
      </a:accent2>
      <a:accent3>
        <a:srgbClr val="9A4216"/>
      </a:accent3>
      <a:accent4>
        <a:srgbClr val="505050"/>
      </a:accent4>
      <a:accent5>
        <a:srgbClr val="9E1212"/>
      </a:accent5>
      <a:accent6>
        <a:srgbClr val="0D3481"/>
      </a:accent6>
      <a:hlink>
        <a:srgbClr val="76B900"/>
      </a:hlink>
      <a:folHlink>
        <a:srgbClr val="004827"/>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ln w="6350">
          <a:noFill/>
        </a:ln>
      </a:spPr>
      <a:bodyPr wrap="none" rtlCol="0" anchor="ctr">
        <a:spAutoFit/>
      </a:bodyPr>
      <a:lstStyle>
        <a:defPPr algn="ctr">
          <a:lnSpc>
            <a:spcPct val="90000"/>
          </a:lnSpc>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raClrScheme>
      <a:clrScheme name="PPT_Template_Corp_16x9_rev2 1">
        <a:dk1>
          <a:srgbClr val="808080"/>
        </a:dk1>
        <a:lt1>
          <a:srgbClr val="FFFFFF"/>
        </a:lt1>
        <a:dk2>
          <a:srgbClr val="000000"/>
        </a:dk2>
        <a:lt2>
          <a:srgbClr val="B9E700"/>
        </a:lt2>
        <a:accent1>
          <a:srgbClr val="33CCCC"/>
        </a:accent1>
        <a:accent2>
          <a:srgbClr val="FF9933"/>
        </a:accent2>
        <a:accent3>
          <a:srgbClr val="AAAAAA"/>
        </a:accent3>
        <a:accent4>
          <a:srgbClr val="DADADA"/>
        </a:accent4>
        <a:accent5>
          <a:srgbClr val="ADE2E2"/>
        </a:accent5>
        <a:accent6>
          <a:srgbClr val="E78A2D"/>
        </a:accent6>
        <a:hlink>
          <a:srgbClr val="99CCFF"/>
        </a:hlink>
        <a:folHlink>
          <a:srgbClr val="0000F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59E8B2F2D50A34B8956FD0A46C10A97" ma:contentTypeVersion="0" ma:contentTypeDescription="Create a new document." ma:contentTypeScope="" ma:versionID="2d22a1089f8aa3be74aa23dc2e82a28f">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F88E22E-2A4B-4FB1-9848-BF16E7DBE74B}">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elements/1.1/"/>
    <ds:schemaRef ds:uri="http://www.w3.org/XML/1998/namespace"/>
    <ds:schemaRef ds:uri="http://purl.org/dc/dcmitype/"/>
  </ds:schemaRefs>
</ds:datastoreItem>
</file>

<file path=customXml/itemProps2.xml><?xml version="1.0" encoding="utf-8"?>
<ds:datastoreItem xmlns:ds="http://schemas.openxmlformats.org/officeDocument/2006/customXml" ds:itemID="{BEA82F4F-F3EA-4E98-BEE2-3C70B6315C21}">
  <ds:schemaRefs>
    <ds:schemaRef ds:uri="http://purl.org/dc/elements/1.1/"/>
    <ds:schemaRef ds:uri="http://purl.org/dc/terms/"/>
    <ds:schemaRef ds:uri="http://schemas.microsoft.com/office/2006/metadata/contentType"/>
    <ds:schemaRef ds:uri="http://schemas.microsoft.com/office/2006/metadata/properties"/>
    <ds:schemaRef ds:uri="http://schemas.microsoft.com/office/2006/metadata/properties/metaAttributes"/>
    <ds:schemaRef ds:uri="http://schemas.microsoft.com/office/internal/2005/internalDocumentation"/>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E29B7386-0C5E-43DB-8BF1-052EEAD5F5D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11147</TotalTime>
  <Words>2599</Words>
  <Application>Microsoft Office PowerPoint</Application>
  <PresentationFormat>Custom</PresentationFormat>
  <Paragraphs>328</Paragraphs>
  <Slides>44</Slides>
  <Notes>26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Arial</vt:lpstr>
      <vt:lpstr>Calibri</vt:lpstr>
      <vt:lpstr>Courier New</vt:lpstr>
      <vt:lpstr>Helvetica Neue</vt:lpstr>
      <vt:lpstr>Noto Sans Symbols</vt:lpstr>
      <vt:lpstr>Trebuchet MS</vt:lpstr>
      <vt:lpstr>Wingdings</vt:lpstr>
      <vt:lpstr>Title &amp; Bullet</vt:lpstr>
      <vt:lpstr>Deep Learning for Intelligent Video Analytics</vt:lpstr>
      <vt:lpstr>PowerPoint Presentation</vt:lpstr>
      <vt:lpstr>Course perspective</vt:lpstr>
      <vt:lpstr>What this course is</vt:lpstr>
      <vt:lpstr>What this course is NOT</vt:lpstr>
      <vt:lpstr>What we hope you take away</vt:lpstr>
      <vt:lpstr>Course outline</vt:lpstr>
      <vt:lpstr>Introduction To  Intelligent Video Analytics</vt:lpstr>
      <vt:lpstr>Why Intelligent Video Analytics?</vt:lpstr>
      <vt:lpstr>PowerPoint Presentation</vt:lpstr>
      <vt:lpstr>Typical IVA pipeline</vt:lpstr>
      <vt:lpstr>Typical IVA pipeline</vt:lpstr>
      <vt:lpstr>Typical IVA pipeline</vt:lpstr>
      <vt:lpstr>PowerPoint Presentation</vt:lpstr>
      <vt:lpstr>NVIDIA Endeavor Parking Lot  Case-study</vt:lpstr>
      <vt:lpstr>Dataset and application</vt:lpstr>
      <vt:lpstr>Dataset and application</vt:lpstr>
      <vt:lpstr>Dataset and application</vt:lpstr>
      <vt:lpstr>Dataset and application</vt:lpstr>
      <vt:lpstr>Dataset and application</vt:lpstr>
      <vt:lpstr>TensorFlow</vt:lpstr>
      <vt:lpstr>TensorFLOW, a brief review</vt:lpstr>
      <vt:lpstr>PowerPoint Presentation</vt:lpstr>
      <vt:lpstr>TensorBoard</vt:lpstr>
      <vt:lpstr>Inference – Frame By Frame Detection</vt:lpstr>
      <vt:lpstr>TensorFlow object detection aPi</vt:lpstr>
      <vt:lpstr>TensorFlow object detection aPi</vt:lpstr>
      <vt:lpstr>Faster r-cnn resnet 101</vt:lpstr>
      <vt:lpstr>Single shot detection (ssd)</vt:lpstr>
      <vt:lpstr>Faster-RCNN with Nasnet</vt:lpstr>
      <vt:lpstr>Detection Code walk-though</vt:lpstr>
      <vt:lpstr>Detection Code walk-though</vt:lpstr>
      <vt:lpstr>Performance Analysis</vt:lpstr>
      <vt:lpstr>Detection metrics</vt:lpstr>
      <vt:lpstr>IoU results over 100 frames for the three Models</vt:lpstr>
      <vt:lpstr>Data Preprocessing For Training</vt:lpstr>
      <vt:lpstr>FINE-TUNING / Retraining THE NETWORK</vt:lpstr>
      <vt:lpstr>FINE-TUNING / Retraining THE NETWORK</vt:lpstr>
      <vt:lpstr>Crop and Normalize the Annotations</vt:lpstr>
      <vt:lpstr>Data preprocessing </vt:lpstr>
      <vt:lpstr>Convert Data into TFRecords</vt:lpstr>
      <vt:lpstr>STARTING the lab</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Accurate object tracking for large scale full motion video</dc:title>
  <dc:creator>Kushan Ahmadian</dc:creator>
  <cp:lastModifiedBy>Kushan Ahmadian</cp:lastModifiedBy>
  <cp:revision>100</cp:revision>
  <dcterms:modified xsi:type="dcterms:W3CDTF">2019-04-18T17:02:52Z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0x010100F59E8B2F2D50A34B8956FD0A46C10A97</vt:lpwstr>
  </property>
  <property fmtid="{D5CDD505-2E9C-101B-9397-08002B2CF9AE}" pid="3" name="MSIP_Label_6b558183-044c-4105-8d9c-cea02a2a3d86_Enabled">
    <vt:lpwstr>True</vt:lpwstr>
  </property>
  <property fmtid="{D5CDD505-2E9C-101B-9397-08002B2CF9AE}" pid="4" name="MSIP_Label_6b558183-044c-4105-8d9c-cea02a2a3d86_SiteId">
    <vt:lpwstr>43083d15-7273-40c1-b7db-39efd9ccc17a</vt:lpwstr>
  </property>
  <property fmtid="{D5CDD505-2E9C-101B-9397-08002B2CF9AE}" pid="5" name="MSIP_Label_6b558183-044c-4105-8d9c-cea02a2a3d86_Owner">
    <vt:lpwstr>kahmadian@nvidia.com</vt:lpwstr>
  </property>
  <property fmtid="{D5CDD505-2E9C-101B-9397-08002B2CF9AE}" pid="6" name="MSIP_Label_6b558183-044c-4105-8d9c-cea02a2a3d86_SetDate">
    <vt:lpwstr>2019-02-28T22:47:28.5404735Z</vt:lpwstr>
  </property>
  <property fmtid="{D5CDD505-2E9C-101B-9397-08002B2CF9AE}" pid="7" name="MSIP_Label_6b558183-044c-4105-8d9c-cea02a2a3d86_Name">
    <vt:lpwstr>Unrestricted</vt:lpwstr>
  </property>
  <property fmtid="{D5CDD505-2E9C-101B-9397-08002B2CF9AE}" pid="8" name="MSIP_Label_6b558183-044c-4105-8d9c-cea02a2a3d86_Application">
    <vt:lpwstr>Microsoft Azure Information Protection</vt:lpwstr>
  </property>
  <property fmtid="{D5CDD505-2E9C-101B-9397-08002B2CF9AE}" pid="9" name="MSIP_Label_6b558183-044c-4105-8d9c-cea02a2a3d86_Extended_MSFT_Method">
    <vt:lpwstr>Automatic</vt:lpwstr>
  </property>
  <property fmtid="{D5CDD505-2E9C-101B-9397-08002B2CF9AE}" pid="10" name="Sensitivity">
    <vt:lpwstr>Unrestricted</vt:lpwstr>
  </property>
</Properties>
</file>