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4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8" r:id="rId9"/>
    <p:sldId id="262" r:id="rId10"/>
    <p:sldId id="265" r:id="rId11"/>
    <p:sldId id="263" r:id="rId12"/>
    <p:sldId id="266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74FE83-68DC-4C77-ABB9-B2705ACDE5B6}">
          <p14:sldIdLst>
            <p14:sldId id="256"/>
            <p14:sldId id="257"/>
          </p14:sldIdLst>
        </p14:section>
        <p14:section name="Untitled Section" id="{48A504BC-BDD7-4C2B-AF61-1E54078CF59A}">
          <p14:sldIdLst>
            <p14:sldId id="258"/>
            <p14:sldId id="264"/>
            <p14:sldId id="259"/>
            <p14:sldId id="260"/>
            <p14:sldId id="261"/>
            <p14:sldId id="268"/>
            <p14:sldId id="262"/>
            <p14:sldId id="265"/>
            <p14:sldId id="263"/>
            <p14:sldId id="266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3F3F3F"/>
    <a:srgbClr val="3D3D3D"/>
    <a:srgbClr val="343434"/>
    <a:srgbClr val="363636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DCDB6C-019E-458D-A747-4918E4AF9B0E}" type="doc">
      <dgm:prSet loTypeId="urn:microsoft.com/office/officeart/2005/8/layout/vProcess5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A1BDC8D-B659-4E87-96C4-CD1ABEB03ECF}">
      <dgm:prSet/>
      <dgm:spPr/>
      <dgm:t>
        <a:bodyPr/>
        <a:lstStyle/>
        <a:p>
          <a:pPr>
            <a:defRPr cap="all"/>
          </a:pPr>
          <a:r>
            <a:rPr lang="en-US" baseline="0" dirty="0" err="1"/>
            <a:t>Rockbuster</a:t>
          </a:r>
          <a:r>
            <a:rPr lang="en-US" baseline="0" dirty="0"/>
            <a:t> stealth LLC is the movie rental company that plans to launch its online video rental service to compete with services such as Netflix, Amazon Prime, etc.</a:t>
          </a:r>
          <a:endParaRPr lang="en-US" dirty="0"/>
        </a:p>
      </dgm:t>
    </dgm:pt>
    <dgm:pt modelId="{576837C7-331E-4FE2-84AC-149DC142472E}" type="parTrans" cxnId="{F4F8718C-8733-4A13-A014-DDA60B2D4E71}">
      <dgm:prSet/>
      <dgm:spPr/>
      <dgm:t>
        <a:bodyPr/>
        <a:lstStyle/>
        <a:p>
          <a:endParaRPr lang="en-US"/>
        </a:p>
      </dgm:t>
    </dgm:pt>
    <dgm:pt modelId="{3BE00E2D-ED16-402C-AB55-8C98626F0E97}" type="sibTrans" cxnId="{F4F8718C-8733-4A13-A014-DDA60B2D4E71}">
      <dgm:prSet/>
      <dgm:spPr/>
      <dgm:t>
        <a:bodyPr/>
        <a:lstStyle/>
        <a:p>
          <a:endParaRPr lang="en-US"/>
        </a:p>
      </dgm:t>
    </dgm:pt>
    <dgm:pt modelId="{6ED84DD6-CE19-40F2-B0C8-24770E735EF8}">
      <dgm:prSet/>
      <dgm:spPr/>
      <dgm:t>
        <a:bodyPr/>
        <a:lstStyle/>
        <a:p>
          <a:pPr>
            <a:defRPr cap="all"/>
          </a:pPr>
          <a:r>
            <a:rPr lang="en-US" baseline="0"/>
            <a:t>The company requires an analysis to answer the questions about its market</a:t>
          </a:r>
          <a:endParaRPr lang="en-US"/>
        </a:p>
      </dgm:t>
    </dgm:pt>
    <dgm:pt modelId="{B18B29A9-D47C-480C-B6A4-688789509C62}" type="parTrans" cxnId="{3C61C04A-1028-43A6-8F76-6D36DE0AAEA4}">
      <dgm:prSet/>
      <dgm:spPr/>
      <dgm:t>
        <a:bodyPr/>
        <a:lstStyle/>
        <a:p>
          <a:endParaRPr lang="en-US"/>
        </a:p>
      </dgm:t>
    </dgm:pt>
    <dgm:pt modelId="{96C654D5-73F8-4E24-9B03-1FE3104E03E1}" type="sibTrans" cxnId="{3C61C04A-1028-43A6-8F76-6D36DE0AAEA4}">
      <dgm:prSet/>
      <dgm:spPr/>
      <dgm:t>
        <a:bodyPr/>
        <a:lstStyle/>
        <a:p>
          <a:endParaRPr lang="en-US"/>
        </a:p>
      </dgm:t>
    </dgm:pt>
    <dgm:pt modelId="{D1728AF0-2345-4F4E-BBE6-211FF2D81760}">
      <dgm:prSet/>
      <dgm:spPr/>
      <dgm:t>
        <a:bodyPr/>
        <a:lstStyle/>
        <a:p>
          <a:pPr>
            <a:defRPr cap="all"/>
          </a:pPr>
          <a:r>
            <a:rPr lang="en-US" baseline="0"/>
            <a:t>Insights of this analysis will be used in the new streaming service launch strategy</a:t>
          </a:r>
          <a:endParaRPr lang="en-US"/>
        </a:p>
      </dgm:t>
    </dgm:pt>
    <dgm:pt modelId="{47C73EDE-C002-4382-93D0-2AC8AB803160}" type="parTrans" cxnId="{A1954D33-1466-4556-9753-47EEA9045D81}">
      <dgm:prSet/>
      <dgm:spPr/>
      <dgm:t>
        <a:bodyPr/>
        <a:lstStyle/>
        <a:p>
          <a:endParaRPr lang="en-US"/>
        </a:p>
      </dgm:t>
    </dgm:pt>
    <dgm:pt modelId="{1DC1DC50-1E5C-480D-A923-FD7E00A9B36D}" type="sibTrans" cxnId="{A1954D33-1466-4556-9753-47EEA9045D81}">
      <dgm:prSet/>
      <dgm:spPr/>
      <dgm:t>
        <a:bodyPr/>
        <a:lstStyle/>
        <a:p>
          <a:endParaRPr lang="en-US"/>
        </a:p>
      </dgm:t>
    </dgm:pt>
    <dgm:pt modelId="{D959DDB8-35AB-401C-8A68-33246FC1C4C5}" type="pres">
      <dgm:prSet presAssocID="{33DCDB6C-019E-458D-A747-4918E4AF9B0E}" presName="outerComposite" presStyleCnt="0">
        <dgm:presLayoutVars>
          <dgm:chMax val="5"/>
          <dgm:dir/>
          <dgm:resizeHandles val="exact"/>
        </dgm:presLayoutVars>
      </dgm:prSet>
      <dgm:spPr/>
    </dgm:pt>
    <dgm:pt modelId="{B023C318-38AF-4384-AD97-FEB85A3E4928}" type="pres">
      <dgm:prSet presAssocID="{33DCDB6C-019E-458D-A747-4918E4AF9B0E}" presName="dummyMaxCanvas" presStyleCnt="0">
        <dgm:presLayoutVars/>
      </dgm:prSet>
      <dgm:spPr/>
    </dgm:pt>
    <dgm:pt modelId="{4185E830-F04A-42D0-B82C-58AD858EF756}" type="pres">
      <dgm:prSet presAssocID="{33DCDB6C-019E-458D-A747-4918E4AF9B0E}" presName="ThreeNodes_1" presStyleLbl="node1" presStyleIdx="0" presStyleCnt="3">
        <dgm:presLayoutVars>
          <dgm:bulletEnabled val="1"/>
        </dgm:presLayoutVars>
      </dgm:prSet>
      <dgm:spPr/>
    </dgm:pt>
    <dgm:pt modelId="{C2531696-264A-45FC-B8C4-268859A372BE}" type="pres">
      <dgm:prSet presAssocID="{33DCDB6C-019E-458D-A747-4918E4AF9B0E}" presName="ThreeNodes_2" presStyleLbl="node1" presStyleIdx="1" presStyleCnt="3">
        <dgm:presLayoutVars>
          <dgm:bulletEnabled val="1"/>
        </dgm:presLayoutVars>
      </dgm:prSet>
      <dgm:spPr/>
    </dgm:pt>
    <dgm:pt modelId="{AE51B99B-F8BA-4150-A860-5D6C74087D94}" type="pres">
      <dgm:prSet presAssocID="{33DCDB6C-019E-458D-A747-4918E4AF9B0E}" presName="ThreeNodes_3" presStyleLbl="node1" presStyleIdx="2" presStyleCnt="3">
        <dgm:presLayoutVars>
          <dgm:bulletEnabled val="1"/>
        </dgm:presLayoutVars>
      </dgm:prSet>
      <dgm:spPr/>
    </dgm:pt>
    <dgm:pt modelId="{BFA5C3B1-7CD1-416C-A36B-653AB94886DA}" type="pres">
      <dgm:prSet presAssocID="{33DCDB6C-019E-458D-A747-4918E4AF9B0E}" presName="ThreeConn_1-2" presStyleLbl="fgAccFollowNode1" presStyleIdx="0" presStyleCnt="2">
        <dgm:presLayoutVars>
          <dgm:bulletEnabled val="1"/>
        </dgm:presLayoutVars>
      </dgm:prSet>
      <dgm:spPr/>
    </dgm:pt>
    <dgm:pt modelId="{2E814DCB-894F-4D93-A46F-10CE6B768B91}" type="pres">
      <dgm:prSet presAssocID="{33DCDB6C-019E-458D-A747-4918E4AF9B0E}" presName="ThreeConn_2-3" presStyleLbl="fgAccFollowNode1" presStyleIdx="1" presStyleCnt="2">
        <dgm:presLayoutVars>
          <dgm:bulletEnabled val="1"/>
        </dgm:presLayoutVars>
      </dgm:prSet>
      <dgm:spPr/>
    </dgm:pt>
    <dgm:pt modelId="{C37C6C15-E3D3-48C3-B6BE-CF15ADD64251}" type="pres">
      <dgm:prSet presAssocID="{33DCDB6C-019E-458D-A747-4918E4AF9B0E}" presName="ThreeNodes_1_text" presStyleLbl="node1" presStyleIdx="2" presStyleCnt="3">
        <dgm:presLayoutVars>
          <dgm:bulletEnabled val="1"/>
        </dgm:presLayoutVars>
      </dgm:prSet>
      <dgm:spPr/>
    </dgm:pt>
    <dgm:pt modelId="{33D65174-B74D-4496-93DC-44A055FF73D2}" type="pres">
      <dgm:prSet presAssocID="{33DCDB6C-019E-458D-A747-4918E4AF9B0E}" presName="ThreeNodes_2_text" presStyleLbl="node1" presStyleIdx="2" presStyleCnt="3">
        <dgm:presLayoutVars>
          <dgm:bulletEnabled val="1"/>
        </dgm:presLayoutVars>
      </dgm:prSet>
      <dgm:spPr/>
    </dgm:pt>
    <dgm:pt modelId="{E96CD916-D695-434D-9698-504B96F4DE3F}" type="pres">
      <dgm:prSet presAssocID="{33DCDB6C-019E-458D-A747-4918E4AF9B0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1F8D42E-01B2-49E5-BA32-787982E9BE51}" type="presOf" srcId="{BA1BDC8D-B659-4E87-96C4-CD1ABEB03ECF}" destId="{4185E830-F04A-42D0-B82C-58AD858EF756}" srcOrd="0" destOrd="0" presId="urn:microsoft.com/office/officeart/2005/8/layout/vProcess5"/>
    <dgm:cxn modelId="{A1954D33-1466-4556-9753-47EEA9045D81}" srcId="{33DCDB6C-019E-458D-A747-4918E4AF9B0E}" destId="{D1728AF0-2345-4F4E-BBE6-211FF2D81760}" srcOrd="2" destOrd="0" parTransId="{47C73EDE-C002-4382-93D0-2AC8AB803160}" sibTransId="{1DC1DC50-1E5C-480D-A923-FD7E00A9B36D}"/>
    <dgm:cxn modelId="{653E1D47-B151-4120-936F-A78CA6DA18C3}" type="presOf" srcId="{33DCDB6C-019E-458D-A747-4918E4AF9B0E}" destId="{D959DDB8-35AB-401C-8A68-33246FC1C4C5}" srcOrd="0" destOrd="0" presId="urn:microsoft.com/office/officeart/2005/8/layout/vProcess5"/>
    <dgm:cxn modelId="{3C61C04A-1028-43A6-8F76-6D36DE0AAEA4}" srcId="{33DCDB6C-019E-458D-A747-4918E4AF9B0E}" destId="{6ED84DD6-CE19-40F2-B0C8-24770E735EF8}" srcOrd="1" destOrd="0" parTransId="{B18B29A9-D47C-480C-B6A4-688789509C62}" sibTransId="{96C654D5-73F8-4E24-9B03-1FE3104E03E1}"/>
    <dgm:cxn modelId="{C9B48D82-A18D-4DE4-A468-9A0FD34FB53A}" type="presOf" srcId="{3BE00E2D-ED16-402C-AB55-8C98626F0E97}" destId="{BFA5C3B1-7CD1-416C-A36B-653AB94886DA}" srcOrd="0" destOrd="0" presId="urn:microsoft.com/office/officeart/2005/8/layout/vProcess5"/>
    <dgm:cxn modelId="{F4F8718C-8733-4A13-A014-DDA60B2D4E71}" srcId="{33DCDB6C-019E-458D-A747-4918E4AF9B0E}" destId="{BA1BDC8D-B659-4E87-96C4-CD1ABEB03ECF}" srcOrd="0" destOrd="0" parTransId="{576837C7-331E-4FE2-84AC-149DC142472E}" sibTransId="{3BE00E2D-ED16-402C-AB55-8C98626F0E97}"/>
    <dgm:cxn modelId="{2D29E59D-A8D7-48DA-8206-CC6A622C217C}" type="presOf" srcId="{6ED84DD6-CE19-40F2-B0C8-24770E735EF8}" destId="{C2531696-264A-45FC-B8C4-268859A372BE}" srcOrd="0" destOrd="0" presId="urn:microsoft.com/office/officeart/2005/8/layout/vProcess5"/>
    <dgm:cxn modelId="{1A9BD8A2-0906-4E16-A8A0-3A45C4C179F3}" type="presOf" srcId="{D1728AF0-2345-4F4E-BBE6-211FF2D81760}" destId="{AE51B99B-F8BA-4150-A860-5D6C74087D94}" srcOrd="0" destOrd="0" presId="urn:microsoft.com/office/officeart/2005/8/layout/vProcess5"/>
    <dgm:cxn modelId="{0BA9F0AB-D82B-46AE-B35B-01B439932390}" type="presOf" srcId="{6ED84DD6-CE19-40F2-B0C8-24770E735EF8}" destId="{33D65174-B74D-4496-93DC-44A055FF73D2}" srcOrd="1" destOrd="0" presId="urn:microsoft.com/office/officeart/2005/8/layout/vProcess5"/>
    <dgm:cxn modelId="{2A4CB0B7-7370-4CF8-9D81-27A97BB82CA7}" type="presOf" srcId="{D1728AF0-2345-4F4E-BBE6-211FF2D81760}" destId="{E96CD916-D695-434D-9698-504B96F4DE3F}" srcOrd="1" destOrd="0" presId="urn:microsoft.com/office/officeart/2005/8/layout/vProcess5"/>
    <dgm:cxn modelId="{8A29EBCB-B734-4E07-9C12-06D45DCE952B}" type="presOf" srcId="{96C654D5-73F8-4E24-9B03-1FE3104E03E1}" destId="{2E814DCB-894F-4D93-A46F-10CE6B768B91}" srcOrd="0" destOrd="0" presId="urn:microsoft.com/office/officeart/2005/8/layout/vProcess5"/>
    <dgm:cxn modelId="{1E082AD2-3424-44BE-BD3C-FC3663909CCD}" type="presOf" srcId="{BA1BDC8D-B659-4E87-96C4-CD1ABEB03ECF}" destId="{C37C6C15-E3D3-48C3-B6BE-CF15ADD64251}" srcOrd="1" destOrd="0" presId="urn:microsoft.com/office/officeart/2005/8/layout/vProcess5"/>
    <dgm:cxn modelId="{CD30E494-513E-4E9C-A90A-910CE9D3004F}" type="presParOf" srcId="{D959DDB8-35AB-401C-8A68-33246FC1C4C5}" destId="{B023C318-38AF-4384-AD97-FEB85A3E4928}" srcOrd="0" destOrd="0" presId="urn:microsoft.com/office/officeart/2005/8/layout/vProcess5"/>
    <dgm:cxn modelId="{3B3E500E-0322-42BC-88F7-C3FABC1AE062}" type="presParOf" srcId="{D959DDB8-35AB-401C-8A68-33246FC1C4C5}" destId="{4185E830-F04A-42D0-B82C-58AD858EF756}" srcOrd="1" destOrd="0" presId="urn:microsoft.com/office/officeart/2005/8/layout/vProcess5"/>
    <dgm:cxn modelId="{5170F7A8-EC98-48A3-8EF7-9EFDDDC99B29}" type="presParOf" srcId="{D959DDB8-35AB-401C-8A68-33246FC1C4C5}" destId="{C2531696-264A-45FC-B8C4-268859A372BE}" srcOrd="2" destOrd="0" presId="urn:microsoft.com/office/officeart/2005/8/layout/vProcess5"/>
    <dgm:cxn modelId="{4C20DFDD-DA76-4A4B-BF44-C129BF98948F}" type="presParOf" srcId="{D959DDB8-35AB-401C-8A68-33246FC1C4C5}" destId="{AE51B99B-F8BA-4150-A860-5D6C74087D94}" srcOrd="3" destOrd="0" presId="urn:microsoft.com/office/officeart/2005/8/layout/vProcess5"/>
    <dgm:cxn modelId="{F2267093-6E9E-4440-A959-3FCEE9E635EA}" type="presParOf" srcId="{D959DDB8-35AB-401C-8A68-33246FC1C4C5}" destId="{BFA5C3B1-7CD1-416C-A36B-653AB94886DA}" srcOrd="4" destOrd="0" presId="urn:microsoft.com/office/officeart/2005/8/layout/vProcess5"/>
    <dgm:cxn modelId="{6402AC96-5A37-4A65-B7C3-83ABF2DD614F}" type="presParOf" srcId="{D959DDB8-35AB-401C-8A68-33246FC1C4C5}" destId="{2E814DCB-894F-4D93-A46F-10CE6B768B91}" srcOrd="5" destOrd="0" presId="urn:microsoft.com/office/officeart/2005/8/layout/vProcess5"/>
    <dgm:cxn modelId="{BF4DE5BA-3ABA-49B2-9983-BF6849167C68}" type="presParOf" srcId="{D959DDB8-35AB-401C-8A68-33246FC1C4C5}" destId="{C37C6C15-E3D3-48C3-B6BE-CF15ADD64251}" srcOrd="6" destOrd="0" presId="urn:microsoft.com/office/officeart/2005/8/layout/vProcess5"/>
    <dgm:cxn modelId="{27B1C287-52DC-46DB-BE9C-5470596BBE8E}" type="presParOf" srcId="{D959DDB8-35AB-401C-8A68-33246FC1C4C5}" destId="{33D65174-B74D-4496-93DC-44A055FF73D2}" srcOrd="7" destOrd="0" presId="urn:microsoft.com/office/officeart/2005/8/layout/vProcess5"/>
    <dgm:cxn modelId="{8D5F237F-AFC3-4EB0-8E1A-F8ADB750044A}" type="presParOf" srcId="{D959DDB8-35AB-401C-8A68-33246FC1C4C5}" destId="{E96CD916-D695-434D-9698-504B96F4DE3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6CB4AB-0DF3-4DD0-A5DF-9B6C36CF3E57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B037574D-0563-45EB-BB97-8677D163D886}">
      <dgm:prSet phldrT="[Text]" custT="1"/>
      <dgm:spPr/>
      <dgm:t>
        <a:bodyPr/>
        <a:lstStyle/>
        <a:p>
          <a:r>
            <a:rPr lang="en-US" sz="1300" dirty="0"/>
            <a:t>EARLIEST RELEASE YEAR OF A MOVIE: </a:t>
          </a:r>
        </a:p>
        <a:p>
          <a:r>
            <a:rPr lang="en-US" sz="1300" b="1" dirty="0"/>
            <a:t>2006</a:t>
          </a:r>
        </a:p>
      </dgm:t>
    </dgm:pt>
    <dgm:pt modelId="{B9B8B743-AFBE-4C8D-8A3D-EC99B8897B6F}" type="parTrans" cxnId="{15680815-ADB4-4EFE-BD24-F094F740A3BB}">
      <dgm:prSet/>
      <dgm:spPr/>
      <dgm:t>
        <a:bodyPr/>
        <a:lstStyle/>
        <a:p>
          <a:endParaRPr lang="en-DE"/>
        </a:p>
      </dgm:t>
    </dgm:pt>
    <dgm:pt modelId="{09DBD54C-F884-49B1-BE2E-AF81F38E5F42}" type="sibTrans" cxnId="{15680815-ADB4-4EFE-BD24-F094F740A3BB}">
      <dgm:prSet/>
      <dgm:spPr/>
      <dgm:t>
        <a:bodyPr/>
        <a:lstStyle/>
        <a:p>
          <a:endParaRPr lang="en-DE"/>
        </a:p>
      </dgm:t>
    </dgm:pt>
    <dgm:pt modelId="{68C8CA08-8AD9-478D-82A8-C25DB067D243}">
      <dgm:prSet phldrT="[Text]" custT="1"/>
      <dgm:spPr/>
      <dgm:t>
        <a:bodyPr/>
        <a:lstStyle/>
        <a:p>
          <a:r>
            <a:rPr lang="en-US" sz="1300" dirty="0"/>
            <a:t>LATEST RELEASE YEAR OF A MOVIE: </a:t>
          </a:r>
        </a:p>
        <a:p>
          <a:r>
            <a:rPr lang="en-US" sz="1300" b="1" dirty="0"/>
            <a:t>2006</a:t>
          </a:r>
          <a:endParaRPr lang="en-DE" sz="1300" b="1" dirty="0"/>
        </a:p>
      </dgm:t>
    </dgm:pt>
    <dgm:pt modelId="{82C40E91-D7D6-4BF5-82AF-2782C2D55E68}" type="parTrans" cxnId="{488DFE36-B27F-4B7E-BE91-4C251F6DE902}">
      <dgm:prSet/>
      <dgm:spPr/>
      <dgm:t>
        <a:bodyPr/>
        <a:lstStyle/>
        <a:p>
          <a:endParaRPr lang="en-DE"/>
        </a:p>
      </dgm:t>
    </dgm:pt>
    <dgm:pt modelId="{EDFB65D5-90A2-446B-A12F-4A4FB17F4977}" type="sibTrans" cxnId="{488DFE36-B27F-4B7E-BE91-4C251F6DE902}">
      <dgm:prSet/>
      <dgm:spPr/>
      <dgm:t>
        <a:bodyPr/>
        <a:lstStyle/>
        <a:p>
          <a:endParaRPr lang="en-DE"/>
        </a:p>
      </dgm:t>
    </dgm:pt>
    <dgm:pt modelId="{AAA50788-EAB3-486E-9274-07F2BC39C658}">
      <dgm:prSet phldrT="[Text]" custT="1"/>
      <dgm:spPr/>
      <dgm:t>
        <a:bodyPr/>
        <a:lstStyle/>
        <a:p>
          <a:r>
            <a:rPr lang="en-US" sz="1300" dirty="0"/>
            <a:t>AVERAGE RELEASE YEAR OF A MOVIE: </a:t>
          </a:r>
        </a:p>
        <a:p>
          <a:r>
            <a:rPr lang="en-US" sz="1300" b="1" dirty="0"/>
            <a:t>2006</a:t>
          </a:r>
          <a:endParaRPr lang="en-DE" sz="1300" b="1" dirty="0"/>
        </a:p>
      </dgm:t>
    </dgm:pt>
    <dgm:pt modelId="{D179BC89-0A5B-487C-A1A4-FDAA01C34537}" type="parTrans" cxnId="{D4D3220A-E36D-4F05-B960-6031FB2E7195}">
      <dgm:prSet/>
      <dgm:spPr/>
      <dgm:t>
        <a:bodyPr/>
        <a:lstStyle/>
        <a:p>
          <a:endParaRPr lang="en-DE"/>
        </a:p>
      </dgm:t>
    </dgm:pt>
    <dgm:pt modelId="{4F996FDB-E71B-454F-B9E4-709470B75D96}" type="sibTrans" cxnId="{D4D3220A-E36D-4F05-B960-6031FB2E7195}">
      <dgm:prSet/>
      <dgm:spPr/>
      <dgm:t>
        <a:bodyPr/>
        <a:lstStyle/>
        <a:p>
          <a:endParaRPr lang="en-DE"/>
        </a:p>
      </dgm:t>
    </dgm:pt>
    <dgm:pt modelId="{6D26CB78-EF0D-4E36-9634-CFE7B12E4ED2}" type="pres">
      <dgm:prSet presAssocID="{106CB4AB-0DF3-4DD0-A5DF-9B6C36CF3E57}" presName="Name0" presStyleCnt="0">
        <dgm:presLayoutVars>
          <dgm:dir/>
          <dgm:resizeHandles val="exact"/>
        </dgm:presLayoutVars>
      </dgm:prSet>
      <dgm:spPr/>
    </dgm:pt>
    <dgm:pt modelId="{67966ABA-1705-457E-822D-F704D3C6FBFC}" type="pres">
      <dgm:prSet presAssocID="{B037574D-0563-45EB-BB97-8677D163D886}" presName="node" presStyleLbl="node1" presStyleIdx="0" presStyleCnt="3" custScaleY="59371" custLinFactNeighborX="-837" custLinFactNeighborY="-3920">
        <dgm:presLayoutVars>
          <dgm:bulletEnabled val="1"/>
        </dgm:presLayoutVars>
      </dgm:prSet>
      <dgm:spPr/>
    </dgm:pt>
    <dgm:pt modelId="{C44FA341-B60B-4542-94CF-7E6C0F7325A6}" type="pres">
      <dgm:prSet presAssocID="{09DBD54C-F884-49B1-BE2E-AF81F38E5F42}" presName="sibTrans" presStyleLbl="sibTrans2D1" presStyleIdx="0" presStyleCnt="2"/>
      <dgm:spPr/>
    </dgm:pt>
    <dgm:pt modelId="{87ED5839-6634-44AA-8DEF-30CD0FDC035D}" type="pres">
      <dgm:prSet presAssocID="{09DBD54C-F884-49B1-BE2E-AF81F38E5F42}" presName="connectorText" presStyleLbl="sibTrans2D1" presStyleIdx="0" presStyleCnt="2"/>
      <dgm:spPr/>
    </dgm:pt>
    <dgm:pt modelId="{4F042F50-C628-4FD1-A7DA-00E2FF1F6F00}" type="pres">
      <dgm:prSet presAssocID="{68C8CA08-8AD9-478D-82A8-C25DB067D243}" presName="node" presStyleLbl="node1" presStyleIdx="1" presStyleCnt="3" custScaleY="59371" custLinFactNeighborX="-11975" custLinFactNeighborY="-26564">
        <dgm:presLayoutVars>
          <dgm:bulletEnabled val="1"/>
        </dgm:presLayoutVars>
      </dgm:prSet>
      <dgm:spPr/>
    </dgm:pt>
    <dgm:pt modelId="{ED35F74F-6755-427C-B438-2665AA97A071}" type="pres">
      <dgm:prSet presAssocID="{EDFB65D5-90A2-446B-A12F-4A4FB17F4977}" presName="sibTrans" presStyleLbl="sibTrans2D1" presStyleIdx="1" presStyleCnt="2"/>
      <dgm:spPr/>
    </dgm:pt>
    <dgm:pt modelId="{0FBEA51C-7F7E-4B14-9A07-DEA10DBB2E06}" type="pres">
      <dgm:prSet presAssocID="{EDFB65D5-90A2-446B-A12F-4A4FB17F4977}" presName="connectorText" presStyleLbl="sibTrans2D1" presStyleIdx="1" presStyleCnt="2"/>
      <dgm:spPr/>
    </dgm:pt>
    <dgm:pt modelId="{7B3B8C12-2794-48AE-9373-92B3032F5F75}" type="pres">
      <dgm:prSet presAssocID="{AAA50788-EAB3-486E-9274-07F2BC39C658}" presName="node" presStyleLbl="node1" presStyleIdx="2" presStyleCnt="3" custScaleY="59371" custLinFactNeighborX="-5696" custLinFactNeighborY="-26564">
        <dgm:presLayoutVars>
          <dgm:bulletEnabled val="1"/>
        </dgm:presLayoutVars>
      </dgm:prSet>
      <dgm:spPr/>
    </dgm:pt>
  </dgm:ptLst>
  <dgm:cxnLst>
    <dgm:cxn modelId="{D4D3220A-E36D-4F05-B960-6031FB2E7195}" srcId="{106CB4AB-0DF3-4DD0-A5DF-9B6C36CF3E57}" destId="{AAA50788-EAB3-486E-9274-07F2BC39C658}" srcOrd="2" destOrd="0" parTransId="{D179BC89-0A5B-487C-A1A4-FDAA01C34537}" sibTransId="{4F996FDB-E71B-454F-B9E4-709470B75D96}"/>
    <dgm:cxn modelId="{15680815-ADB4-4EFE-BD24-F094F740A3BB}" srcId="{106CB4AB-0DF3-4DD0-A5DF-9B6C36CF3E57}" destId="{B037574D-0563-45EB-BB97-8677D163D886}" srcOrd="0" destOrd="0" parTransId="{B9B8B743-AFBE-4C8D-8A3D-EC99B8897B6F}" sibTransId="{09DBD54C-F884-49B1-BE2E-AF81F38E5F42}"/>
    <dgm:cxn modelId="{488DFE36-B27F-4B7E-BE91-4C251F6DE902}" srcId="{106CB4AB-0DF3-4DD0-A5DF-9B6C36CF3E57}" destId="{68C8CA08-8AD9-478D-82A8-C25DB067D243}" srcOrd="1" destOrd="0" parTransId="{82C40E91-D7D6-4BF5-82AF-2782C2D55E68}" sibTransId="{EDFB65D5-90A2-446B-A12F-4A4FB17F4977}"/>
    <dgm:cxn modelId="{24F0CE60-5918-4690-8E3B-86B5F455AA3B}" type="presOf" srcId="{EDFB65D5-90A2-446B-A12F-4A4FB17F4977}" destId="{0FBEA51C-7F7E-4B14-9A07-DEA10DBB2E06}" srcOrd="1" destOrd="0" presId="urn:microsoft.com/office/officeart/2005/8/layout/process1"/>
    <dgm:cxn modelId="{B59EE67E-6F8A-4064-88B5-F80D58802231}" type="presOf" srcId="{09DBD54C-F884-49B1-BE2E-AF81F38E5F42}" destId="{87ED5839-6634-44AA-8DEF-30CD0FDC035D}" srcOrd="1" destOrd="0" presId="urn:microsoft.com/office/officeart/2005/8/layout/process1"/>
    <dgm:cxn modelId="{B6FACE88-09D2-49A6-AACC-9162EAE2FD01}" type="presOf" srcId="{EDFB65D5-90A2-446B-A12F-4A4FB17F4977}" destId="{ED35F74F-6755-427C-B438-2665AA97A071}" srcOrd="0" destOrd="0" presId="urn:microsoft.com/office/officeart/2005/8/layout/process1"/>
    <dgm:cxn modelId="{68969DC7-5BE4-4DC1-8E04-97F53737A9FD}" type="presOf" srcId="{106CB4AB-0DF3-4DD0-A5DF-9B6C36CF3E57}" destId="{6D26CB78-EF0D-4E36-9634-CFE7B12E4ED2}" srcOrd="0" destOrd="0" presId="urn:microsoft.com/office/officeart/2005/8/layout/process1"/>
    <dgm:cxn modelId="{4F8111D9-EA50-4B7B-AF1A-8BCEF2BF36AE}" type="presOf" srcId="{68C8CA08-8AD9-478D-82A8-C25DB067D243}" destId="{4F042F50-C628-4FD1-A7DA-00E2FF1F6F00}" srcOrd="0" destOrd="0" presId="urn:microsoft.com/office/officeart/2005/8/layout/process1"/>
    <dgm:cxn modelId="{3A2D39DA-5BCF-426E-891C-B13BE9BE9A79}" type="presOf" srcId="{B037574D-0563-45EB-BB97-8677D163D886}" destId="{67966ABA-1705-457E-822D-F704D3C6FBFC}" srcOrd="0" destOrd="0" presId="urn:microsoft.com/office/officeart/2005/8/layout/process1"/>
    <dgm:cxn modelId="{65308DE6-F05D-4ED7-B190-90204D253DE2}" type="presOf" srcId="{09DBD54C-F884-49B1-BE2E-AF81F38E5F42}" destId="{C44FA341-B60B-4542-94CF-7E6C0F7325A6}" srcOrd="0" destOrd="0" presId="urn:microsoft.com/office/officeart/2005/8/layout/process1"/>
    <dgm:cxn modelId="{E0F571F1-DB3F-4E76-9BD0-E66D33AD9075}" type="presOf" srcId="{AAA50788-EAB3-486E-9274-07F2BC39C658}" destId="{7B3B8C12-2794-48AE-9373-92B3032F5F75}" srcOrd="0" destOrd="0" presId="urn:microsoft.com/office/officeart/2005/8/layout/process1"/>
    <dgm:cxn modelId="{355478BF-10B2-427A-A84F-F502EC0D7384}" type="presParOf" srcId="{6D26CB78-EF0D-4E36-9634-CFE7B12E4ED2}" destId="{67966ABA-1705-457E-822D-F704D3C6FBFC}" srcOrd="0" destOrd="0" presId="urn:microsoft.com/office/officeart/2005/8/layout/process1"/>
    <dgm:cxn modelId="{AC00F7C9-4609-4C50-8D2D-561C53BBC5BD}" type="presParOf" srcId="{6D26CB78-EF0D-4E36-9634-CFE7B12E4ED2}" destId="{C44FA341-B60B-4542-94CF-7E6C0F7325A6}" srcOrd="1" destOrd="0" presId="urn:microsoft.com/office/officeart/2005/8/layout/process1"/>
    <dgm:cxn modelId="{84BB4FAD-2931-4165-8A32-2FD8FF4C2BA6}" type="presParOf" srcId="{C44FA341-B60B-4542-94CF-7E6C0F7325A6}" destId="{87ED5839-6634-44AA-8DEF-30CD0FDC035D}" srcOrd="0" destOrd="0" presId="urn:microsoft.com/office/officeart/2005/8/layout/process1"/>
    <dgm:cxn modelId="{8D283FA4-DACC-4DD4-8D16-9E9AC331F28B}" type="presParOf" srcId="{6D26CB78-EF0D-4E36-9634-CFE7B12E4ED2}" destId="{4F042F50-C628-4FD1-A7DA-00E2FF1F6F00}" srcOrd="2" destOrd="0" presId="urn:microsoft.com/office/officeart/2005/8/layout/process1"/>
    <dgm:cxn modelId="{CE980A81-82F1-459C-9EAA-32AFD012D74D}" type="presParOf" srcId="{6D26CB78-EF0D-4E36-9634-CFE7B12E4ED2}" destId="{ED35F74F-6755-427C-B438-2665AA97A071}" srcOrd="3" destOrd="0" presId="urn:microsoft.com/office/officeart/2005/8/layout/process1"/>
    <dgm:cxn modelId="{488289A8-5B8E-4A68-B65C-8F3A814F3397}" type="presParOf" srcId="{ED35F74F-6755-427C-B438-2665AA97A071}" destId="{0FBEA51C-7F7E-4B14-9A07-DEA10DBB2E06}" srcOrd="0" destOrd="0" presId="urn:microsoft.com/office/officeart/2005/8/layout/process1"/>
    <dgm:cxn modelId="{8204F4AC-F49D-416B-995A-6158A6FBB89C}" type="presParOf" srcId="{6D26CB78-EF0D-4E36-9634-CFE7B12E4ED2}" destId="{7B3B8C12-2794-48AE-9373-92B3032F5F7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6CB4AB-0DF3-4DD0-A5DF-9B6C36CF3E57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B037574D-0563-45EB-BB97-8677D163D886}">
      <dgm:prSet phldrT="[Text]" custT="1"/>
      <dgm:spPr/>
      <dgm:t>
        <a:bodyPr/>
        <a:lstStyle/>
        <a:p>
          <a:r>
            <a:rPr lang="en-US" sz="1300" dirty="0"/>
            <a:t>MINIMAL RENTAL RATE OF A MOVIE:</a:t>
          </a:r>
        </a:p>
        <a:p>
          <a:r>
            <a:rPr lang="en-US" sz="1300" b="1" dirty="0"/>
            <a:t>0.99</a:t>
          </a:r>
          <a:endParaRPr lang="en-DE" sz="1300" b="1" dirty="0"/>
        </a:p>
      </dgm:t>
    </dgm:pt>
    <dgm:pt modelId="{B9B8B743-AFBE-4C8D-8A3D-EC99B8897B6F}" type="parTrans" cxnId="{15680815-ADB4-4EFE-BD24-F094F740A3BB}">
      <dgm:prSet/>
      <dgm:spPr/>
      <dgm:t>
        <a:bodyPr/>
        <a:lstStyle/>
        <a:p>
          <a:endParaRPr lang="en-DE"/>
        </a:p>
      </dgm:t>
    </dgm:pt>
    <dgm:pt modelId="{09DBD54C-F884-49B1-BE2E-AF81F38E5F42}" type="sibTrans" cxnId="{15680815-ADB4-4EFE-BD24-F094F740A3BB}">
      <dgm:prSet/>
      <dgm:spPr/>
      <dgm:t>
        <a:bodyPr/>
        <a:lstStyle/>
        <a:p>
          <a:endParaRPr lang="en-DE"/>
        </a:p>
      </dgm:t>
    </dgm:pt>
    <dgm:pt modelId="{68C8CA08-8AD9-478D-82A8-C25DB067D243}">
      <dgm:prSet phldrT="[Text]"/>
      <dgm:spPr/>
      <dgm:t>
        <a:bodyPr/>
        <a:lstStyle/>
        <a:p>
          <a:r>
            <a:rPr lang="en-US" dirty="0"/>
            <a:t>MAXIMAL RENTAL RATE OF A MOVIE:</a:t>
          </a:r>
        </a:p>
        <a:p>
          <a:r>
            <a:rPr lang="en-US" b="1" dirty="0"/>
            <a:t>4.99</a:t>
          </a:r>
          <a:endParaRPr lang="en-DE" b="1" dirty="0"/>
        </a:p>
      </dgm:t>
    </dgm:pt>
    <dgm:pt modelId="{82C40E91-D7D6-4BF5-82AF-2782C2D55E68}" type="parTrans" cxnId="{488DFE36-B27F-4B7E-BE91-4C251F6DE902}">
      <dgm:prSet/>
      <dgm:spPr/>
      <dgm:t>
        <a:bodyPr/>
        <a:lstStyle/>
        <a:p>
          <a:endParaRPr lang="en-DE"/>
        </a:p>
      </dgm:t>
    </dgm:pt>
    <dgm:pt modelId="{EDFB65D5-90A2-446B-A12F-4A4FB17F4977}" type="sibTrans" cxnId="{488DFE36-B27F-4B7E-BE91-4C251F6DE902}">
      <dgm:prSet/>
      <dgm:spPr/>
      <dgm:t>
        <a:bodyPr/>
        <a:lstStyle/>
        <a:p>
          <a:endParaRPr lang="en-DE"/>
        </a:p>
      </dgm:t>
    </dgm:pt>
    <dgm:pt modelId="{AAA50788-EAB3-486E-9274-07F2BC39C658}">
      <dgm:prSet phldrT="[Text]" custT="1"/>
      <dgm:spPr/>
      <dgm:t>
        <a:bodyPr/>
        <a:lstStyle/>
        <a:p>
          <a:r>
            <a:rPr lang="en-US" sz="1300" dirty="0"/>
            <a:t>AVERAGE RENTAL RATE OF A MOVIE:</a:t>
          </a:r>
        </a:p>
        <a:p>
          <a:r>
            <a:rPr lang="en-US" sz="1300" b="1" dirty="0"/>
            <a:t>2.98</a:t>
          </a:r>
          <a:endParaRPr lang="en-DE" sz="1300" b="1" dirty="0"/>
        </a:p>
      </dgm:t>
    </dgm:pt>
    <dgm:pt modelId="{D179BC89-0A5B-487C-A1A4-FDAA01C34537}" type="parTrans" cxnId="{D4D3220A-E36D-4F05-B960-6031FB2E7195}">
      <dgm:prSet/>
      <dgm:spPr/>
      <dgm:t>
        <a:bodyPr/>
        <a:lstStyle/>
        <a:p>
          <a:endParaRPr lang="en-DE"/>
        </a:p>
      </dgm:t>
    </dgm:pt>
    <dgm:pt modelId="{4F996FDB-E71B-454F-B9E4-709470B75D96}" type="sibTrans" cxnId="{D4D3220A-E36D-4F05-B960-6031FB2E7195}">
      <dgm:prSet/>
      <dgm:spPr/>
      <dgm:t>
        <a:bodyPr/>
        <a:lstStyle/>
        <a:p>
          <a:endParaRPr lang="en-DE"/>
        </a:p>
      </dgm:t>
    </dgm:pt>
    <dgm:pt modelId="{6D26CB78-EF0D-4E36-9634-CFE7B12E4ED2}" type="pres">
      <dgm:prSet presAssocID="{106CB4AB-0DF3-4DD0-A5DF-9B6C36CF3E57}" presName="Name0" presStyleCnt="0">
        <dgm:presLayoutVars>
          <dgm:dir/>
          <dgm:resizeHandles val="exact"/>
        </dgm:presLayoutVars>
      </dgm:prSet>
      <dgm:spPr/>
    </dgm:pt>
    <dgm:pt modelId="{67966ABA-1705-457E-822D-F704D3C6FBFC}" type="pres">
      <dgm:prSet presAssocID="{B037574D-0563-45EB-BB97-8677D163D886}" presName="node" presStyleLbl="node1" presStyleIdx="0" presStyleCnt="3" custScaleY="59371" custLinFactNeighborX="-5443" custLinFactNeighborY="-26564">
        <dgm:presLayoutVars>
          <dgm:bulletEnabled val="1"/>
        </dgm:presLayoutVars>
      </dgm:prSet>
      <dgm:spPr/>
    </dgm:pt>
    <dgm:pt modelId="{C44FA341-B60B-4542-94CF-7E6C0F7325A6}" type="pres">
      <dgm:prSet presAssocID="{09DBD54C-F884-49B1-BE2E-AF81F38E5F42}" presName="sibTrans" presStyleLbl="sibTrans2D1" presStyleIdx="0" presStyleCnt="2"/>
      <dgm:spPr/>
    </dgm:pt>
    <dgm:pt modelId="{87ED5839-6634-44AA-8DEF-30CD0FDC035D}" type="pres">
      <dgm:prSet presAssocID="{09DBD54C-F884-49B1-BE2E-AF81F38E5F42}" presName="connectorText" presStyleLbl="sibTrans2D1" presStyleIdx="0" presStyleCnt="2"/>
      <dgm:spPr/>
    </dgm:pt>
    <dgm:pt modelId="{4F042F50-C628-4FD1-A7DA-00E2FF1F6F00}" type="pres">
      <dgm:prSet presAssocID="{68C8CA08-8AD9-478D-82A8-C25DB067D243}" presName="node" presStyleLbl="node1" presStyleIdx="1" presStyleCnt="3" custScaleY="59371" custLinFactNeighborX="-11975" custLinFactNeighborY="-26564">
        <dgm:presLayoutVars>
          <dgm:bulletEnabled val="1"/>
        </dgm:presLayoutVars>
      </dgm:prSet>
      <dgm:spPr/>
    </dgm:pt>
    <dgm:pt modelId="{ED35F74F-6755-427C-B438-2665AA97A071}" type="pres">
      <dgm:prSet presAssocID="{EDFB65D5-90A2-446B-A12F-4A4FB17F4977}" presName="sibTrans" presStyleLbl="sibTrans2D1" presStyleIdx="1" presStyleCnt="2"/>
      <dgm:spPr/>
    </dgm:pt>
    <dgm:pt modelId="{0FBEA51C-7F7E-4B14-9A07-DEA10DBB2E06}" type="pres">
      <dgm:prSet presAssocID="{EDFB65D5-90A2-446B-A12F-4A4FB17F4977}" presName="connectorText" presStyleLbl="sibTrans2D1" presStyleIdx="1" presStyleCnt="2"/>
      <dgm:spPr/>
    </dgm:pt>
    <dgm:pt modelId="{7B3B8C12-2794-48AE-9373-92B3032F5F75}" type="pres">
      <dgm:prSet presAssocID="{AAA50788-EAB3-486E-9274-07F2BC39C658}" presName="node" presStyleLbl="node1" presStyleIdx="2" presStyleCnt="3" custScaleY="59371" custLinFactNeighborX="-5696" custLinFactNeighborY="-26564">
        <dgm:presLayoutVars>
          <dgm:bulletEnabled val="1"/>
        </dgm:presLayoutVars>
      </dgm:prSet>
      <dgm:spPr/>
    </dgm:pt>
  </dgm:ptLst>
  <dgm:cxnLst>
    <dgm:cxn modelId="{D4D3220A-E36D-4F05-B960-6031FB2E7195}" srcId="{106CB4AB-0DF3-4DD0-A5DF-9B6C36CF3E57}" destId="{AAA50788-EAB3-486E-9274-07F2BC39C658}" srcOrd="2" destOrd="0" parTransId="{D179BC89-0A5B-487C-A1A4-FDAA01C34537}" sibTransId="{4F996FDB-E71B-454F-B9E4-709470B75D96}"/>
    <dgm:cxn modelId="{15680815-ADB4-4EFE-BD24-F094F740A3BB}" srcId="{106CB4AB-0DF3-4DD0-A5DF-9B6C36CF3E57}" destId="{B037574D-0563-45EB-BB97-8677D163D886}" srcOrd="0" destOrd="0" parTransId="{B9B8B743-AFBE-4C8D-8A3D-EC99B8897B6F}" sibTransId="{09DBD54C-F884-49B1-BE2E-AF81F38E5F42}"/>
    <dgm:cxn modelId="{488DFE36-B27F-4B7E-BE91-4C251F6DE902}" srcId="{106CB4AB-0DF3-4DD0-A5DF-9B6C36CF3E57}" destId="{68C8CA08-8AD9-478D-82A8-C25DB067D243}" srcOrd="1" destOrd="0" parTransId="{82C40E91-D7D6-4BF5-82AF-2782C2D55E68}" sibTransId="{EDFB65D5-90A2-446B-A12F-4A4FB17F4977}"/>
    <dgm:cxn modelId="{24F0CE60-5918-4690-8E3B-86B5F455AA3B}" type="presOf" srcId="{EDFB65D5-90A2-446B-A12F-4A4FB17F4977}" destId="{0FBEA51C-7F7E-4B14-9A07-DEA10DBB2E06}" srcOrd="1" destOrd="0" presId="urn:microsoft.com/office/officeart/2005/8/layout/process1"/>
    <dgm:cxn modelId="{B59EE67E-6F8A-4064-88B5-F80D58802231}" type="presOf" srcId="{09DBD54C-F884-49B1-BE2E-AF81F38E5F42}" destId="{87ED5839-6634-44AA-8DEF-30CD0FDC035D}" srcOrd="1" destOrd="0" presId="urn:microsoft.com/office/officeart/2005/8/layout/process1"/>
    <dgm:cxn modelId="{B6FACE88-09D2-49A6-AACC-9162EAE2FD01}" type="presOf" srcId="{EDFB65D5-90A2-446B-A12F-4A4FB17F4977}" destId="{ED35F74F-6755-427C-B438-2665AA97A071}" srcOrd="0" destOrd="0" presId="urn:microsoft.com/office/officeart/2005/8/layout/process1"/>
    <dgm:cxn modelId="{68969DC7-5BE4-4DC1-8E04-97F53737A9FD}" type="presOf" srcId="{106CB4AB-0DF3-4DD0-A5DF-9B6C36CF3E57}" destId="{6D26CB78-EF0D-4E36-9634-CFE7B12E4ED2}" srcOrd="0" destOrd="0" presId="urn:microsoft.com/office/officeart/2005/8/layout/process1"/>
    <dgm:cxn modelId="{4F8111D9-EA50-4B7B-AF1A-8BCEF2BF36AE}" type="presOf" srcId="{68C8CA08-8AD9-478D-82A8-C25DB067D243}" destId="{4F042F50-C628-4FD1-A7DA-00E2FF1F6F00}" srcOrd="0" destOrd="0" presId="urn:microsoft.com/office/officeart/2005/8/layout/process1"/>
    <dgm:cxn modelId="{3A2D39DA-5BCF-426E-891C-B13BE9BE9A79}" type="presOf" srcId="{B037574D-0563-45EB-BB97-8677D163D886}" destId="{67966ABA-1705-457E-822D-F704D3C6FBFC}" srcOrd="0" destOrd="0" presId="urn:microsoft.com/office/officeart/2005/8/layout/process1"/>
    <dgm:cxn modelId="{65308DE6-F05D-4ED7-B190-90204D253DE2}" type="presOf" srcId="{09DBD54C-F884-49B1-BE2E-AF81F38E5F42}" destId="{C44FA341-B60B-4542-94CF-7E6C0F7325A6}" srcOrd="0" destOrd="0" presId="urn:microsoft.com/office/officeart/2005/8/layout/process1"/>
    <dgm:cxn modelId="{E0F571F1-DB3F-4E76-9BD0-E66D33AD9075}" type="presOf" srcId="{AAA50788-EAB3-486E-9274-07F2BC39C658}" destId="{7B3B8C12-2794-48AE-9373-92B3032F5F75}" srcOrd="0" destOrd="0" presId="urn:microsoft.com/office/officeart/2005/8/layout/process1"/>
    <dgm:cxn modelId="{355478BF-10B2-427A-A84F-F502EC0D7384}" type="presParOf" srcId="{6D26CB78-EF0D-4E36-9634-CFE7B12E4ED2}" destId="{67966ABA-1705-457E-822D-F704D3C6FBFC}" srcOrd="0" destOrd="0" presId="urn:microsoft.com/office/officeart/2005/8/layout/process1"/>
    <dgm:cxn modelId="{AC00F7C9-4609-4C50-8D2D-561C53BBC5BD}" type="presParOf" srcId="{6D26CB78-EF0D-4E36-9634-CFE7B12E4ED2}" destId="{C44FA341-B60B-4542-94CF-7E6C0F7325A6}" srcOrd="1" destOrd="0" presId="urn:microsoft.com/office/officeart/2005/8/layout/process1"/>
    <dgm:cxn modelId="{84BB4FAD-2931-4165-8A32-2FD8FF4C2BA6}" type="presParOf" srcId="{C44FA341-B60B-4542-94CF-7E6C0F7325A6}" destId="{87ED5839-6634-44AA-8DEF-30CD0FDC035D}" srcOrd="0" destOrd="0" presId="urn:microsoft.com/office/officeart/2005/8/layout/process1"/>
    <dgm:cxn modelId="{8D283FA4-DACC-4DD4-8D16-9E9AC331F28B}" type="presParOf" srcId="{6D26CB78-EF0D-4E36-9634-CFE7B12E4ED2}" destId="{4F042F50-C628-4FD1-A7DA-00E2FF1F6F00}" srcOrd="2" destOrd="0" presId="urn:microsoft.com/office/officeart/2005/8/layout/process1"/>
    <dgm:cxn modelId="{CE980A81-82F1-459C-9EAA-32AFD012D74D}" type="presParOf" srcId="{6D26CB78-EF0D-4E36-9634-CFE7B12E4ED2}" destId="{ED35F74F-6755-427C-B438-2665AA97A071}" srcOrd="3" destOrd="0" presId="urn:microsoft.com/office/officeart/2005/8/layout/process1"/>
    <dgm:cxn modelId="{488289A8-5B8E-4A68-B65C-8F3A814F3397}" type="presParOf" srcId="{ED35F74F-6755-427C-B438-2665AA97A071}" destId="{0FBEA51C-7F7E-4B14-9A07-DEA10DBB2E06}" srcOrd="0" destOrd="0" presId="urn:microsoft.com/office/officeart/2005/8/layout/process1"/>
    <dgm:cxn modelId="{8204F4AC-F49D-416B-995A-6158A6FBB89C}" type="presParOf" srcId="{6D26CB78-EF0D-4E36-9634-CFE7B12E4ED2}" destId="{7B3B8C12-2794-48AE-9373-92B3032F5F7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6CB4AB-0DF3-4DD0-A5DF-9B6C36CF3E57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B037574D-0563-45EB-BB97-8677D163D886}">
      <dgm:prSet phldrT="[Text]" custT="1"/>
      <dgm:spPr/>
      <dgm:t>
        <a:bodyPr/>
        <a:lstStyle/>
        <a:p>
          <a:r>
            <a:rPr lang="en-US" sz="1300" dirty="0"/>
            <a:t>MINIMAL RENTAL DURATION OF A MOVIE:</a:t>
          </a:r>
        </a:p>
        <a:p>
          <a:r>
            <a:rPr lang="en-US" sz="1300" b="1" dirty="0"/>
            <a:t>3 DAYS</a:t>
          </a:r>
          <a:endParaRPr lang="en-DE" sz="1300" b="1" dirty="0"/>
        </a:p>
      </dgm:t>
    </dgm:pt>
    <dgm:pt modelId="{B9B8B743-AFBE-4C8D-8A3D-EC99B8897B6F}" type="parTrans" cxnId="{15680815-ADB4-4EFE-BD24-F094F740A3BB}">
      <dgm:prSet/>
      <dgm:spPr/>
      <dgm:t>
        <a:bodyPr/>
        <a:lstStyle/>
        <a:p>
          <a:endParaRPr lang="en-DE"/>
        </a:p>
      </dgm:t>
    </dgm:pt>
    <dgm:pt modelId="{09DBD54C-F884-49B1-BE2E-AF81F38E5F42}" type="sibTrans" cxnId="{15680815-ADB4-4EFE-BD24-F094F740A3BB}">
      <dgm:prSet/>
      <dgm:spPr/>
      <dgm:t>
        <a:bodyPr/>
        <a:lstStyle/>
        <a:p>
          <a:endParaRPr lang="en-DE"/>
        </a:p>
      </dgm:t>
    </dgm:pt>
    <dgm:pt modelId="{68C8CA08-8AD9-478D-82A8-C25DB067D243}">
      <dgm:prSet phldrT="[Text]"/>
      <dgm:spPr/>
      <dgm:t>
        <a:bodyPr/>
        <a:lstStyle/>
        <a:p>
          <a:r>
            <a:rPr lang="en-US" dirty="0"/>
            <a:t>MAXIMAL RENTAL DURATION OF A MOVIE:</a:t>
          </a:r>
        </a:p>
        <a:p>
          <a:r>
            <a:rPr lang="en-US" b="1" dirty="0"/>
            <a:t>3 DAYS</a:t>
          </a:r>
          <a:endParaRPr lang="en-DE" b="1" dirty="0"/>
        </a:p>
      </dgm:t>
    </dgm:pt>
    <dgm:pt modelId="{82C40E91-D7D6-4BF5-82AF-2782C2D55E68}" type="parTrans" cxnId="{488DFE36-B27F-4B7E-BE91-4C251F6DE902}">
      <dgm:prSet/>
      <dgm:spPr/>
      <dgm:t>
        <a:bodyPr/>
        <a:lstStyle/>
        <a:p>
          <a:endParaRPr lang="en-DE"/>
        </a:p>
      </dgm:t>
    </dgm:pt>
    <dgm:pt modelId="{EDFB65D5-90A2-446B-A12F-4A4FB17F4977}" type="sibTrans" cxnId="{488DFE36-B27F-4B7E-BE91-4C251F6DE902}">
      <dgm:prSet/>
      <dgm:spPr/>
      <dgm:t>
        <a:bodyPr/>
        <a:lstStyle/>
        <a:p>
          <a:endParaRPr lang="en-DE"/>
        </a:p>
      </dgm:t>
    </dgm:pt>
    <dgm:pt modelId="{AAA50788-EAB3-486E-9274-07F2BC39C658}">
      <dgm:prSet phldrT="[Text]"/>
      <dgm:spPr/>
      <dgm:t>
        <a:bodyPr/>
        <a:lstStyle/>
        <a:p>
          <a:r>
            <a:rPr lang="en-US" dirty="0"/>
            <a:t>AVERAGE RENTAL DURATION OF A MOVIE:</a:t>
          </a:r>
        </a:p>
        <a:p>
          <a:r>
            <a:rPr lang="en-US" b="1" dirty="0"/>
            <a:t>4.99 DAYS</a:t>
          </a:r>
          <a:endParaRPr lang="en-DE" b="1" dirty="0"/>
        </a:p>
      </dgm:t>
    </dgm:pt>
    <dgm:pt modelId="{D179BC89-0A5B-487C-A1A4-FDAA01C34537}" type="parTrans" cxnId="{D4D3220A-E36D-4F05-B960-6031FB2E7195}">
      <dgm:prSet/>
      <dgm:spPr/>
      <dgm:t>
        <a:bodyPr/>
        <a:lstStyle/>
        <a:p>
          <a:endParaRPr lang="en-DE"/>
        </a:p>
      </dgm:t>
    </dgm:pt>
    <dgm:pt modelId="{4F996FDB-E71B-454F-B9E4-709470B75D96}" type="sibTrans" cxnId="{D4D3220A-E36D-4F05-B960-6031FB2E7195}">
      <dgm:prSet/>
      <dgm:spPr/>
      <dgm:t>
        <a:bodyPr/>
        <a:lstStyle/>
        <a:p>
          <a:endParaRPr lang="en-DE"/>
        </a:p>
      </dgm:t>
    </dgm:pt>
    <dgm:pt modelId="{6D26CB78-EF0D-4E36-9634-CFE7B12E4ED2}" type="pres">
      <dgm:prSet presAssocID="{106CB4AB-0DF3-4DD0-A5DF-9B6C36CF3E57}" presName="Name0" presStyleCnt="0">
        <dgm:presLayoutVars>
          <dgm:dir/>
          <dgm:resizeHandles val="exact"/>
        </dgm:presLayoutVars>
      </dgm:prSet>
      <dgm:spPr/>
    </dgm:pt>
    <dgm:pt modelId="{67966ABA-1705-457E-822D-F704D3C6FBFC}" type="pres">
      <dgm:prSet presAssocID="{B037574D-0563-45EB-BB97-8677D163D886}" presName="node" presStyleLbl="node1" presStyleIdx="0" presStyleCnt="3" custScaleY="59371" custLinFactNeighborX="-5443" custLinFactNeighborY="-26564">
        <dgm:presLayoutVars>
          <dgm:bulletEnabled val="1"/>
        </dgm:presLayoutVars>
      </dgm:prSet>
      <dgm:spPr/>
    </dgm:pt>
    <dgm:pt modelId="{C44FA341-B60B-4542-94CF-7E6C0F7325A6}" type="pres">
      <dgm:prSet presAssocID="{09DBD54C-F884-49B1-BE2E-AF81F38E5F42}" presName="sibTrans" presStyleLbl="sibTrans2D1" presStyleIdx="0" presStyleCnt="2"/>
      <dgm:spPr/>
    </dgm:pt>
    <dgm:pt modelId="{87ED5839-6634-44AA-8DEF-30CD0FDC035D}" type="pres">
      <dgm:prSet presAssocID="{09DBD54C-F884-49B1-BE2E-AF81F38E5F42}" presName="connectorText" presStyleLbl="sibTrans2D1" presStyleIdx="0" presStyleCnt="2"/>
      <dgm:spPr/>
    </dgm:pt>
    <dgm:pt modelId="{4F042F50-C628-4FD1-A7DA-00E2FF1F6F00}" type="pres">
      <dgm:prSet presAssocID="{68C8CA08-8AD9-478D-82A8-C25DB067D243}" presName="node" presStyleLbl="node1" presStyleIdx="1" presStyleCnt="3" custScaleY="59371" custLinFactNeighborX="-11975" custLinFactNeighborY="-26564">
        <dgm:presLayoutVars>
          <dgm:bulletEnabled val="1"/>
        </dgm:presLayoutVars>
      </dgm:prSet>
      <dgm:spPr/>
    </dgm:pt>
    <dgm:pt modelId="{ED35F74F-6755-427C-B438-2665AA97A071}" type="pres">
      <dgm:prSet presAssocID="{EDFB65D5-90A2-446B-A12F-4A4FB17F4977}" presName="sibTrans" presStyleLbl="sibTrans2D1" presStyleIdx="1" presStyleCnt="2"/>
      <dgm:spPr/>
    </dgm:pt>
    <dgm:pt modelId="{0FBEA51C-7F7E-4B14-9A07-DEA10DBB2E06}" type="pres">
      <dgm:prSet presAssocID="{EDFB65D5-90A2-446B-A12F-4A4FB17F4977}" presName="connectorText" presStyleLbl="sibTrans2D1" presStyleIdx="1" presStyleCnt="2"/>
      <dgm:spPr/>
    </dgm:pt>
    <dgm:pt modelId="{7B3B8C12-2794-48AE-9373-92B3032F5F75}" type="pres">
      <dgm:prSet presAssocID="{AAA50788-EAB3-486E-9274-07F2BC39C658}" presName="node" presStyleLbl="node1" presStyleIdx="2" presStyleCnt="3" custScaleY="59371" custLinFactNeighborX="-5696" custLinFactNeighborY="-26564">
        <dgm:presLayoutVars>
          <dgm:bulletEnabled val="1"/>
        </dgm:presLayoutVars>
      </dgm:prSet>
      <dgm:spPr/>
    </dgm:pt>
  </dgm:ptLst>
  <dgm:cxnLst>
    <dgm:cxn modelId="{D4D3220A-E36D-4F05-B960-6031FB2E7195}" srcId="{106CB4AB-0DF3-4DD0-A5DF-9B6C36CF3E57}" destId="{AAA50788-EAB3-486E-9274-07F2BC39C658}" srcOrd="2" destOrd="0" parTransId="{D179BC89-0A5B-487C-A1A4-FDAA01C34537}" sibTransId="{4F996FDB-E71B-454F-B9E4-709470B75D96}"/>
    <dgm:cxn modelId="{15680815-ADB4-4EFE-BD24-F094F740A3BB}" srcId="{106CB4AB-0DF3-4DD0-A5DF-9B6C36CF3E57}" destId="{B037574D-0563-45EB-BB97-8677D163D886}" srcOrd="0" destOrd="0" parTransId="{B9B8B743-AFBE-4C8D-8A3D-EC99B8897B6F}" sibTransId="{09DBD54C-F884-49B1-BE2E-AF81F38E5F42}"/>
    <dgm:cxn modelId="{488DFE36-B27F-4B7E-BE91-4C251F6DE902}" srcId="{106CB4AB-0DF3-4DD0-A5DF-9B6C36CF3E57}" destId="{68C8CA08-8AD9-478D-82A8-C25DB067D243}" srcOrd="1" destOrd="0" parTransId="{82C40E91-D7D6-4BF5-82AF-2782C2D55E68}" sibTransId="{EDFB65D5-90A2-446B-A12F-4A4FB17F4977}"/>
    <dgm:cxn modelId="{24F0CE60-5918-4690-8E3B-86B5F455AA3B}" type="presOf" srcId="{EDFB65D5-90A2-446B-A12F-4A4FB17F4977}" destId="{0FBEA51C-7F7E-4B14-9A07-DEA10DBB2E06}" srcOrd="1" destOrd="0" presId="urn:microsoft.com/office/officeart/2005/8/layout/process1"/>
    <dgm:cxn modelId="{B59EE67E-6F8A-4064-88B5-F80D58802231}" type="presOf" srcId="{09DBD54C-F884-49B1-BE2E-AF81F38E5F42}" destId="{87ED5839-6634-44AA-8DEF-30CD0FDC035D}" srcOrd="1" destOrd="0" presId="urn:microsoft.com/office/officeart/2005/8/layout/process1"/>
    <dgm:cxn modelId="{B6FACE88-09D2-49A6-AACC-9162EAE2FD01}" type="presOf" srcId="{EDFB65D5-90A2-446B-A12F-4A4FB17F4977}" destId="{ED35F74F-6755-427C-B438-2665AA97A071}" srcOrd="0" destOrd="0" presId="urn:microsoft.com/office/officeart/2005/8/layout/process1"/>
    <dgm:cxn modelId="{68969DC7-5BE4-4DC1-8E04-97F53737A9FD}" type="presOf" srcId="{106CB4AB-0DF3-4DD0-A5DF-9B6C36CF3E57}" destId="{6D26CB78-EF0D-4E36-9634-CFE7B12E4ED2}" srcOrd="0" destOrd="0" presId="urn:microsoft.com/office/officeart/2005/8/layout/process1"/>
    <dgm:cxn modelId="{4F8111D9-EA50-4B7B-AF1A-8BCEF2BF36AE}" type="presOf" srcId="{68C8CA08-8AD9-478D-82A8-C25DB067D243}" destId="{4F042F50-C628-4FD1-A7DA-00E2FF1F6F00}" srcOrd="0" destOrd="0" presId="urn:microsoft.com/office/officeart/2005/8/layout/process1"/>
    <dgm:cxn modelId="{3A2D39DA-5BCF-426E-891C-B13BE9BE9A79}" type="presOf" srcId="{B037574D-0563-45EB-BB97-8677D163D886}" destId="{67966ABA-1705-457E-822D-F704D3C6FBFC}" srcOrd="0" destOrd="0" presId="urn:microsoft.com/office/officeart/2005/8/layout/process1"/>
    <dgm:cxn modelId="{65308DE6-F05D-4ED7-B190-90204D253DE2}" type="presOf" srcId="{09DBD54C-F884-49B1-BE2E-AF81F38E5F42}" destId="{C44FA341-B60B-4542-94CF-7E6C0F7325A6}" srcOrd="0" destOrd="0" presId="urn:microsoft.com/office/officeart/2005/8/layout/process1"/>
    <dgm:cxn modelId="{E0F571F1-DB3F-4E76-9BD0-E66D33AD9075}" type="presOf" srcId="{AAA50788-EAB3-486E-9274-07F2BC39C658}" destId="{7B3B8C12-2794-48AE-9373-92B3032F5F75}" srcOrd="0" destOrd="0" presId="urn:microsoft.com/office/officeart/2005/8/layout/process1"/>
    <dgm:cxn modelId="{355478BF-10B2-427A-A84F-F502EC0D7384}" type="presParOf" srcId="{6D26CB78-EF0D-4E36-9634-CFE7B12E4ED2}" destId="{67966ABA-1705-457E-822D-F704D3C6FBFC}" srcOrd="0" destOrd="0" presId="urn:microsoft.com/office/officeart/2005/8/layout/process1"/>
    <dgm:cxn modelId="{AC00F7C9-4609-4C50-8D2D-561C53BBC5BD}" type="presParOf" srcId="{6D26CB78-EF0D-4E36-9634-CFE7B12E4ED2}" destId="{C44FA341-B60B-4542-94CF-7E6C0F7325A6}" srcOrd="1" destOrd="0" presId="urn:microsoft.com/office/officeart/2005/8/layout/process1"/>
    <dgm:cxn modelId="{84BB4FAD-2931-4165-8A32-2FD8FF4C2BA6}" type="presParOf" srcId="{C44FA341-B60B-4542-94CF-7E6C0F7325A6}" destId="{87ED5839-6634-44AA-8DEF-30CD0FDC035D}" srcOrd="0" destOrd="0" presId="urn:microsoft.com/office/officeart/2005/8/layout/process1"/>
    <dgm:cxn modelId="{8D283FA4-DACC-4DD4-8D16-9E9AC331F28B}" type="presParOf" srcId="{6D26CB78-EF0D-4E36-9634-CFE7B12E4ED2}" destId="{4F042F50-C628-4FD1-A7DA-00E2FF1F6F00}" srcOrd="2" destOrd="0" presId="urn:microsoft.com/office/officeart/2005/8/layout/process1"/>
    <dgm:cxn modelId="{CE980A81-82F1-459C-9EAA-32AFD012D74D}" type="presParOf" srcId="{6D26CB78-EF0D-4E36-9634-CFE7B12E4ED2}" destId="{ED35F74F-6755-427C-B438-2665AA97A071}" srcOrd="3" destOrd="0" presId="urn:microsoft.com/office/officeart/2005/8/layout/process1"/>
    <dgm:cxn modelId="{488289A8-5B8E-4A68-B65C-8F3A814F3397}" type="presParOf" srcId="{ED35F74F-6755-427C-B438-2665AA97A071}" destId="{0FBEA51C-7F7E-4B14-9A07-DEA10DBB2E06}" srcOrd="0" destOrd="0" presId="urn:microsoft.com/office/officeart/2005/8/layout/process1"/>
    <dgm:cxn modelId="{8204F4AC-F49D-416B-995A-6158A6FBB89C}" type="presParOf" srcId="{6D26CB78-EF0D-4E36-9634-CFE7B12E4ED2}" destId="{7B3B8C12-2794-48AE-9373-92B3032F5F7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6CB4AB-0DF3-4DD0-A5DF-9B6C36CF3E57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B037574D-0563-45EB-BB97-8677D163D886}">
      <dgm:prSet phldrT="[Text]" custT="1"/>
      <dgm:spPr/>
      <dgm:t>
        <a:bodyPr/>
        <a:lstStyle/>
        <a:p>
          <a:r>
            <a:rPr lang="en-US" sz="1300" dirty="0"/>
            <a:t>MINIMAL LENGTH OF A MOVIE:</a:t>
          </a:r>
        </a:p>
        <a:p>
          <a:r>
            <a:rPr lang="en-US" sz="1300" b="1" dirty="0"/>
            <a:t>46 min</a:t>
          </a:r>
          <a:endParaRPr lang="en-DE" sz="1300" b="1" dirty="0"/>
        </a:p>
      </dgm:t>
    </dgm:pt>
    <dgm:pt modelId="{B9B8B743-AFBE-4C8D-8A3D-EC99B8897B6F}" type="parTrans" cxnId="{15680815-ADB4-4EFE-BD24-F094F740A3BB}">
      <dgm:prSet/>
      <dgm:spPr/>
      <dgm:t>
        <a:bodyPr/>
        <a:lstStyle/>
        <a:p>
          <a:endParaRPr lang="en-DE"/>
        </a:p>
      </dgm:t>
    </dgm:pt>
    <dgm:pt modelId="{09DBD54C-F884-49B1-BE2E-AF81F38E5F42}" type="sibTrans" cxnId="{15680815-ADB4-4EFE-BD24-F094F740A3BB}">
      <dgm:prSet/>
      <dgm:spPr/>
      <dgm:t>
        <a:bodyPr/>
        <a:lstStyle/>
        <a:p>
          <a:endParaRPr lang="en-DE"/>
        </a:p>
      </dgm:t>
    </dgm:pt>
    <dgm:pt modelId="{68C8CA08-8AD9-478D-82A8-C25DB067D243}">
      <dgm:prSet phldrT="[Text]" custT="1"/>
      <dgm:spPr/>
      <dgm:t>
        <a:bodyPr/>
        <a:lstStyle/>
        <a:p>
          <a:r>
            <a:rPr lang="en-US" sz="1400" dirty="0"/>
            <a:t>MAXIMAL LENGTH OF A MOVIE:</a:t>
          </a:r>
        </a:p>
        <a:p>
          <a:r>
            <a:rPr lang="en-US" sz="1300" b="1" dirty="0"/>
            <a:t>185 min</a:t>
          </a:r>
          <a:endParaRPr lang="en-DE" sz="1300" b="1" dirty="0"/>
        </a:p>
      </dgm:t>
    </dgm:pt>
    <dgm:pt modelId="{82C40E91-D7D6-4BF5-82AF-2782C2D55E68}" type="parTrans" cxnId="{488DFE36-B27F-4B7E-BE91-4C251F6DE902}">
      <dgm:prSet/>
      <dgm:spPr/>
      <dgm:t>
        <a:bodyPr/>
        <a:lstStyle/>
        <a:p>
          <a:endParaRPr lang="en-DE"/>
        </a:p>
      </dgm:t>
    </dgm:pt>
    <dgm:pt modelId="{EDFB65D5-90A2-446B-A12F-4A4FB17F4977}" type="sibTrans" cxnId="{488DFE36-B27F-4B7E-BE91-4C251F6DE902}">
      <dgm:prSet/>
      <dgm:spPr/>
      <dgm:t>
        <a:bodyPr/>
        <a:lstStyle/>
        <a:p>
          <a:endParaRPr lang="en-DE"/>
        </a:p>
      </dgm:t>
    </dgm:pt>
    <dgm:pt modelId="{AAA50788-EAB3-486E-9274-07F2BC39C658}">
      <dgm:prSet phldrT="[Text]" custT="1"/>
      <dgm:spPr/>
      <dgm:t>
        <a:bodyPr/>
        <a:lstStyle/>
        <a:p>
          <a:r>
            <a:rPr lang="en-US" sz="1300" dirty="0"/>
            <a:t>AVERAGE LENGTH OF A MOVIE:</a:t>
          </a:r>
        </a:p>
        <a:p>
          <a:r>
            <a:rPr lang="en-US" sz="1300" b="1" dirty="0"/>
            <a:t>115.27 min</a:t>
          </a:r>
          <a:endParaRPr lang="en-DE" sz="1300" b="1" dirty="0"/>
        </a:p>
      </dgm:t>
    </dgm:pt>
    <dgm:pt modelId="{D179BC89-0A5B-487C-A1A4-FDAA01C34537}" type="parTrans" cxnId="{D4D3220A-E36D-4F05-B960-6031FB2E7195}">
      <dgm:prSet/>
      <dgm:spPr/>
      <dgm:t>
        <a:bodyPr/>
        <a:lstStyle/>
        <a:p>
          <a:endParaRPr lang="en-DE"/>
        </a:p>
      </dgm:t>
    </dgm:pt>
    <dgm:pt modelId="{4F996FDB-E71B-454F-B9E4-709470B75D96}" type="sibTrans" cxnId="{D4D3220A-E36D-4F05-B960-6031FB2E7195}">
      <dgm:prSet/>
      <dgm:spPr/>
      <dgm:t>
        <a:bodyPr/>
        <a:lstStyle/>
        <a:p>
          <a:endParaRPr lang="en-DE"/>
        </a:p>
      </dgm:t>
    </dgm:pt>
    <dgm:pt modelId="{6D26CB78-EF0D-4E36-9634-CFE7B12E4ED2}" type="pres">
      <dgm:prSet presAssocID="{106CB4AB-0DF3-4DD0-A5DF-9B6C36CF3E57}" presName="Name0" presStyleCnt="0">
        <dgm:presLayoutVars>
          <dgm:dir/>
          <dgm:resizeHandles val="exact"/>
        </dgm:presLayoutVars>
      </dgm:prSet>
      <dgm:spPr/>
    </dgm:pt>
    <dgm:pt modelId="{67966ABA-1705-457E-822D-F704D3C6FBFC}" type="pres">
      <dgm:prSet presAssocID="{B037574D-0563-45EB-BB97-8677D163D886}" presName="node" presStyleLbl="node1" presStyleIdx="0" presStyleCnt="3" custScaleY="59371" custLinFactNeighborX="-5443" custLinFactNeighborY="-26564">
        <dgm:presLayoutVars>
          <dgm:bulletEnabled val="1"/>
        </dgm:presLayoutVars>
      </dgm:prSet>
      <dgm:spPr/>
    </dgm:pt>
    <dgm:pt modelId="{C44FA341-B60B-4542-94CF-7E6C0F7325A6}" type="pres">
      <dgm:prSet presAssocID="{09DBD54C-F884-49B1-BE2E-AF81F38E5F42}" presName="sibTrans" presStyleLbl="sibTrans2D1" presStyleIdx="0" presStyleCnt="2"/>
      <dgm:spPr/>
    </dgm:pt>
    <dgm:pt modelId="{87ED5839-6634-44AA-8DEF-30CD0FDC035D}" type="pres">
      <dgm:prSet presAssocID="{09DBD54C-F884-49B1-BE2E-AF81F38E5F42}" presName="connectorText" presStyleLbl="sibTrans2D1" presStyleIdx="0" presStyleCnt="2"/>
      <dgm:spPr/>
    </dgm:pt>
    <dgm:pt modelId="{4F042F50-C628-4FD1-A7DA-00E2FF1F6F00}" type="pres">
      <dgm:prSet presAssocID="{68C8CA08-8AD9-478D-82A8-C25DB067D243}" presName="node" presStyleLbl="node1" presStyleIdx="1" presStyleCnt="3" custScaleY="59371" custLinFactNeighborX="-11975" custLinFactNeighborY="-26564">
        <dgm:presLayoutVars>
          <dgm:bulletEnabled val="1"/>
        </dgm:presLayoutVars>
      </dgm:prSet>
      <dgm:spPr/>
    </dgm:pt>
    <dgm:pt modelId="{ED35F74F-6755-427C-B438-2665AA97A071}" type="pres">
      <dgm:prSet presAssocID="{EDFB65D5-90A2-446B-A12F-4A4FB17F4977}" presName="sibTrans" presStyleLbl="sibTrans2D1" presStyleIdx="1" presStyleCnt="2"/>
      <dgm:spPr/>
    </dgm:pt>
    <dgm:pt modelId="{0FBEA51C-7F7E-4B14-9A07-DEA10DBB2E06}" type="pres">
      <dgm:prSet presAssocID="{EDFB65D5-90A2-446B-A12F-4A4FB17F4977}" presName="connectorText" presStyleLbl="sibTrans2D1" presStyleIdx="1" presStyleCnt="2"/>
      <dgm:spPr/>
    </dgm:pt>
    <dgm:pt modelId="{7B3B8C12-2794-48AE-9373-92B3032F5F75}" type="pres">
      <dgm:prSet presAssocID="{AAA50788-EAB3-486E-9274-07F2BC39C658}" presName="node" presStyleLbl="node1" presStyleIdx="2" presStyleCnt="3" custScaleY="59371" custLinFactNeighborX="-5696" custLinFactNeighborY="-26564">
        <dgm:presLayoutVars>
          <dgm:bulletEnabled val="1"/>
        </dgm:presLayoutVars>
      </dgm:prSet>
      <dgm:spPr/>
    </dgm:pt>
  </dgm:ptLst>
  <dgm:cxnLst>
    <dgm:cxn modelId="{D4D3220A-E36D-4F05-B960-6031FB2E7195}" srcId="{106CB4AB-0DF3-4DD0-A5DF-9B6C36CF3E57}" destId="{AAA50788-EAB3-486E-9274-07F2BC39C658}" srcOrd="2" destOrd="0" parTransId="{D179BC89-0A5B-487C-A1A4-FDAA01C34537}" sibTransId="{4F996FDB-E71B-454F-B9E4-709470B75D96}"/>
    <dgm:cxn modelId="{15680815-ADB4-4EFE-BD24-F094F740A3BB}" srcId="{106CB4AB-0DF3-4DD0-A5DF-9B6C36CF3E57}" destId="{B037574D-0563-45EB-BB97-8677D163D886}" srcOrd="0" destOrd="0" parTransId="{B9B8B743-AFBE-4C8D-8A3D-EC99B8897B6F}" sibTransId="{09DBD54C-F884-49B1-BE2E-AF81F38E5F42}"/>
    <dgm:cxn modelId="{488DFE36-B27F-4B7E-BE91-4C251F6DE902}" srcId="{106CB4AB-0DF3-4DD0-A5DF-9B6C36CF3E57}" destId="{68C8CA08-8AD9-478D-82A8-C25DB067D243}" srcOrd="1" destOrd="0" parTransId="{82C40E91-D7D6-4BF5-82AF-2782C2D55E68}" sibTransId="{EDFB65D5-90A2-446B-A12F-4A4FB17F4977}"/>
    <dgm:cxn modelId="{24F0CE60-5918-4690-8E3B-86B5F455AA3B}" type="presOf" srcId="{EDFB65D5-90A2-446B-A12F-4A4FB17F4977}" destId="{0FBEA51C-7F7E-4B14-9A07-DEA10DBB2E06}" srcOrd="1" destOrd="0" presId="urn:microsoft.com/office/officeart/2005/8/layout/process1"/>
    <dgm:cxn modelId="{B59EE67E-6F8A-4064-88B5-F80D58802231}" type="presOf" srcId="{09DBD54C-F884-49B1-BE2E-AF81F38E5F42}" destId="{87ED5839-6634-44AA-8DEF-30CD0FDC035D}" srcOrd="1" destOrd="0" presId="urn:microsoft.com/office/officeart/2005/8/layout/process1"/>
    <dgm:cxn modelId="{B6FACE88-09D2-49A6-AACC-9162EAE2FD01}" type="presOf" srcId="{EDFB65D5-90A2-446B-A12F-4A4FB17F4977}" destId="{ED35F74F-6755-427C-B438-2665AA97A071}" srcOrd="0" destOrd="0" presId="urn:microsoft.com/office/officeart/2005/8/layout/process1"/>
    <dgm:cxn modelId="{68969DC7-5BE4-4DC1-8E04-97F53737A9FD}" type="presOf" srcId="{106CB4AB-0DF3-4DD0-A5DF-9B6C36CF3E57}" destId="{6D26CB78-EF0D-4E36-9634-CFE7B12E4ED2}" srcOrd="0" destOrd="0" presId="urn:microsoft.com/office/officeart/2005/8/layout/process1"/>
    <dgm:cxn modelId="{4F8111D9-EA50-4B7B-AF1A-8BCEF2BF36AE}" type="presOf" srcId="{68C8CA08-8AD9-478D-82A8-C25DB067D243}" destId="{4F042F50-C628-4FD1-A7DA-00E2FF1F6F00}" srcOrd="0" destOrd="0" presId="urn:microsoft.com/office/officeart/2005/8/layout/process1"/>
    <dgm:cxn modelId="{3A2D39DA-5BCF-426E-891C-B13BE9BE9A79}" type="presOf" srcId="{B037574D-0563-45EB-BB97-8677D163D886}" destId="{67966ABA-1705-457E-822D-F704D3C6FBFC}" srcOrd="0" destOrd="0" presId="urn:microsoft.com/office/officeart/2005/8/layout/process1"/>
    <dgm:cxn modelId="{65308DE6-F05D-4ED7-B190-90204D253DE2}" type="presOf" srcId="{09DBD54C-F884-49B1-BE2E-AF81F38E5F42}" destId="{C44FA341-B60B-4542-94CF-7E6C0F7325A6}" srcOrd="0" destOrd="0" presId="urn:microsoft.com/office/officeart/2005/8/layout/process1"/>
    <dgm:cxn modelId="{E0F571F1-DB3F-4E76-9BD0-E66D33AD9075}" type="presOf" srcId="{AAA50788-EAB3-486E-9274-07F2BC39C658}" destId="{7B3B8C12-2794-48AE-9373-92B3032F5F75}" srcOrd="0" destOrd="0" presId="urn:microsoft.com/office/officeart/2005/8/layout/process1"/>
    <dgm:cxn modelId="{355478BF-10B2-427A-A84F-F502EC0D7384}" type="presParOf" srcId="{6D26CB78-EF0D-4E36-9634-CFE7B12E4ED2}" destId="{67966ABA-1705-457E-822D-F704D3C6FBFC}" srcOrd="0" destOrd="0" presId="urn:microsoft.com/office/officeart/2005/8/layout/process1"/>
    <dgm:cxn modelId="{AC00F7C9-4609-4C50-8D2D-561C53BBC5BD}" type="presParOf" srcId="{6D26CB78-EF0D-4E36-9634-CFE7B12E4ED2}" destId="{C44FA341-B60B-4542-94CF-7E6C0F7325A6}" srcOrd="1" destOrd="0" presId="urn:microsoft.com/office/officeart/2005/8/layout/process1"/>
    <dgm:cxn modelId="{84BB4FAD-2931-4165-8A32-2FD8FF4C2BA6}" type="presParOf" srcId="{C44FA341-B60B-4542-94CF-7E6C0F7325A6}" destId="{87ED5839-6634-44AA-8DEF-30CD0FDC035D}" srcOrd="0" destOrd="0" presId="urn:microsoft.com/office/officeart/2005/8/layout/process1"/>
    <dgm:cxn modelId="{8D283FA4-DACC-4DD4-8D16-9E9AC331F28B}" type="presParOf" srcId="{6D26CB78-EF0D-4E36-9634-CFE7B12E4ED2}" destId="{4F042F50-C628-4FD1-A7DA-00E2FF1F6F00}" srcOrd="2" destOrd="0" presId="urn:microsoft.com/office/officeart/2005/8/layout/process1"/>
    <dgm:cxn modelId="{CE980A81-82F1-459C-9EAA-32AFD012D74D}" type="presParOf" srcId="{6D26CB78-EF0D-4E36-9634-CFE7B12E4ED2}" destId="{ED35F74F-6755-427C-B438-2665AA97A071}" srcOrd="3" destOrd="0" presId="urn:microsoft.com/office/officeart/2005/8/layout/process1"/>
    <dgm:cxn modelId="{488289A8-5B8E-4A68-B65C-8F3A814F3397}" type="presParOf" srcId="{ED35F74F-6755-427C-B438-2665AA97A071}" destId="{0FBEA51C-7F7E-4B14-9A07-DEA10DBB2E06}" srcOrd="0" destOrd="0" presId="urn:microsoft.com/office/officeart/2005/8/layout/process1"/>
    <dgm:cxn modelId="{8204F4AC-F49D-416B-995A-6158A6FBB89C}" type="presParOf" srcId="{6D26CB78-EF0D-4E36-9634-CFE7B12E4ED2}" destId="{7B3B8C12-2794-48AE-9373-92B3032F5F7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6CB4AB-0DF3-4DD0-A5DF-9B6C36CF3E57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B037574D-0563-45EB-BB97-8677D163D886}">
      <dgm:prSet phldrT="[Text]" custT="1"/>
      <dgm:spPr/>
      <dgm:t>
        <a:bodyPr/>
        <a:lstStyle/>
        <a:p>
          <a:r>
            <a:rPr lang="en-US" sz="1300" dirty="0"/>
            <a:t>MINIMAL REPLACEMENT COST OF A MOVIE: </a:t>
          </a:r>
          <a:r>
            <a:rPr lang="en-US" sz="1300" b="1" dirty="0"/>
            <a:t>9.99</a:t>
          </a:r>
        </a:p>
      </dgm:t>
    </dgm:pt>
    <dgm:pt modelId="{B9B8B743-AFBE-4C8D-8A3D-EC99B8897B6F}" type="parTrans" cxnId="{15680815-ADB4-4EFE-BD24-F094F740A3BB}">
      <dgm:prSet/>
      <dgm:spPr/>
      <dgm:t>
        <a:bodyPr/>
        <a:lstStyle/>
        <a:p>
          <a:endParaRPr lang="en-DE"/>
        </a:p>
      </dgm:t>
    </dgm:pt>
    <dgm:pt modelId="{09DBD54C-F884-49B1-BE2E-AF81F38E5F42}" type="sibTrans" cxnId="{15680815-ADB4-4EFE-BD24-F094F740A3BB}">
      <dgm:prSet/>
      <dgm:spPr/>
      <dgm:t>
        <a:bodyPr/>
        <a:lstStyle/>
        <a:p>
          <a:endParaRPr lang="en-DE"/>
        </a:p>
      </dgm:t>
    </dgm:pt>
    <dgm:pt modelId="{68C8CA08-8AD9-478D-82A8-C25DB067D243}">
      <dgm:prSet phldrT="[Text]" custT="1"/>
      <dgm:spPr/>
      <dgm:t>
        <a:bodyPr/>
        <a:lstStyle/>
        <a:p>
          <a:r>
            <a:rPr lang="en-US" sz="1300" dirty="0"/>
            <a:t>MAXIMAL REPLACEMENT COST OF A MOVIE: </a:t>
          </a:r>
          <a:r>
            <a:rPr lang="en-US" sz="1300" b="1" dirty="0"/>
            <a:t>29.99</a:t>
          </a:r>
          <a:endParaRPr lang="en-DE" sz="1300" b="1" dirty="0"/>
        </a:p>
      </dgm:t>
    </dgm:pt>
    <dgm:pt modelId="{82C40E91-D7D6-4BF5-82AF-2782C2D55E68}" type="parTrans" cxnId="{488DFE36-B27F-4B7E-BE91-4C251F6DE902}">
      <dgm:prSet/>
      <dgm:spPr/>
      <dgm:t>
        <a:bodyPr/>
        <a:lstStyle/>
        <a:p>
          <a:endParaRPr lang="en-DE"/>
        </a:p>
      </dgm:t>
    </dgm:pt>
    <dgm:pt modelId="{EDFB65D5-90A2-446B-A12F-4A4FB17F4977}" type="sibTrans" cxnId="{488DFE36-B27F-4B7E-BE91-4C251F6DE902}">
      <dgm:prSet/>
      <dgm:spPr/>
      <dgm:t>
        <a:bodyPr/>
        <a:lstStyle/>
        <a:p>
          <a:endParaRPr lang="en-DE"/>
        </a:p>
      </dgm:t>
    </dgm:pt>
    <dgm:pt modelId="{AAA50788-EAB3-486E-9274-07F2BC39C658}">
      <dgm:prSet phldrT="[Text]" custT="1"/>
      <dgm:spPr/>
      <dgm:t>
        <a:bodyPr/>
        <a:lstStyle/>
        <a:p>
          <a:r>
            <a:rPr lang="en-US" sz="1300" dirty="0"/>
            <a:t>AVERAGE REPLACEMENT COST OF A MOVIE: </a:t>
          </a:r>
          <a:r>
            <a:rPr lang="en-US" sz="1300" b="1" dirty="0"/>
            <a:t>19.98</a:t>
          </a:r>
          <a:endParaRPr lang="en-DE" sz="1300" b="1" dirty="0"/>
        </a:p>
      </dgm:t>
    </dgm:pt>
    <dgm:pt modelId="{D179BC89-0A5B-487C-A1A4-FDAA01C34537}" type="parTrans" cxnId="{D4D3220A-E36D-4F05-B960-6031FB2E7195}">
      <dgm:prSet/>
      <dgm:spPr/>
      <dgm:t>
        <a:bodyPr/>
        <a:lstStyle/>
        <a:p>
          <a:endParaRPr lang="en-DE"/>
        </a:p>
      </dgm:t>
    </dgm:pt>
    <dgm:pt modelId="{4F996FDB-E71B-454F-B9E4-709470B75D96}" type="sibTrans" cxnId="{D4D3220A-E36D-4F05-B960-6031FB2E7195}">
      <dgm:prSet/>
      <dgm:spPr/>
      <dgm:t>
        <a:bodyPr/>
        <a:lstStyle/>
        <a:p>
          <a:endParaRPr lang="en-DE"/>
        </a:p>
      </dgm:t>
    </dgm:pt>
    <dgm:pt modelId="{6D26CB78-EF0D-4E36-9634-CFE7B12E4ED2}" type="pres">
      <dgm:prSet presAssocID="{106CB4AB-0DF3-4DD0-A5DF-9B6C36CF3E57}" presName="Name0" presStyleCnt="0">
        <dgm:presLayoutVars>
          <dgm:dir/>
          <dgm:resizeHandles val="exact"/>
        </dgm:presLayoutVars>
      </dgm:prSet>
      <dgm:spPr/>
    </dgm:pt>
    <dgm:pt modelId="{67966ABA-1705-457E-822D-F704D3C6FBFC}" type="pres">
      <dgm:prSet presAssocID="{B037574D-0563-45EB-BB97-8677D163D886}" presName="node" presStyleLbl="node1" presStyleIdx="0" presStyleCnt="3" custScaleY="59371" custLinFactNeighborX="-5443" custLinFactNeighborY="-26564">
        <dgm:presLayoutVars>
          <dgm:bulletEnabled val="1"/>
        </dgm:presLayoutVars>
      </dgm:prSet>
      <dgm:spPr/>
    </dgm:pt>
    <dgm:pt modelId="{C44FA341-B60B-4542-94CF-7E6C0F7325A6}" type="pres">
      <dgm:prSet presAssocID="{09DBD54C-F884-49B1-BE2E-AF81F38E5F42}" presName="sibTrans" presStyleLbl="sibTrans2D1" presStyleIdx="0" presStyleCnt="2"/>
      <dgm:spPr/>
    </dgm:pt>
    <dgm:pt modelId="{87ED5839-6634-44AA-8DEF-30CD0FDC035D}" type="pres">
      <dgm:prSet presAssocID="{09DBD54C-F884-49B1-BE2E-AF81F38E5F42}" presName="connectorText" presStyleLbl="sibTrans2D1" presStyleIdx="0" presStyleCnt="2"/>
      <dgm:spPr/>
    </dgm:pt>
    <dgm:pt modelId="{4F042F50-C628-4FD1-A7DA-00E2FF1F6F00}" type="pres">
      <dgm:prSet presAssocID="{68C8CA08-8AD9-478D-82A8-C25DB067D243}" presName="node" presStyleLbl="node1" presStyleIdx="1" presStyleCnt="3" custScaleY="59371" custLinFactNeighborX="-11975" custLinFactNeighborY="-26564">
        <dgm:presLayoutVars>
          <dgm:bulletEnabled val="1"/>
        </dgm:presLayoutVars>
      </dgm:prSet>
      <dgm:spPr/>
    </dgm:pt>
    <dgm:pt modelId="{ED35F74F-6755-427C-B438-2665AA97A071}" type="pres">
      <dgm:prSet presAssocID="{EDFB65D5-90A2-446B-A12F-4A4FB17F4977}" presName="sibTrans" presStyleLbl="sibTrans2D1" presStyleIdx="1" presStyleCnt="2"/>
      <dgm:spPr/>
    </dgm:pt>
    <dgm:pt modelId="{0FBEA51C-7F7E-4B14-9A07-DEA10DBB2E06}" type="pres">
      <dgm:prSet presAssocID="{EDFB65D5-90A2-446B-A12F-4A4FB17F4977}" presName="connectorText" presStyleLbl="sibTrans2D1" presStyleIdx="1" presStyleCnt="2"/>
      <dgm:spPr/>
    </dgm:pt>
    <dgm:pt modelId="{7B3B8C12-2794-48AE-9373-92B3032F5F75}" type="pres">
      <dgm:prSet presAssocID="{AAA50788-EAB3-486E-9274-07F2BC39C658}" presName="node" presStyleLbl="node1" presStyleIdx="2" presStyleCnt="3" custScaleY="59371" custLinFactNeighborX="-5696" custLinFactNeighborY="-26564">
        <dgm:presLayoutVars>
          <dgm:bulletEnabled val="1"/>
        </dgm:presLayoutVars>
      </dgm:prSet>
      <dgm:spPr/>
    </dgm:pt>
  </dgm:ptLst>
  <dgm:cxnLst>
    <dgm:cxn modelId="{D4D3220A-E36D-4F05-B960-6031FB2E7195}" srcId="{106CB4AB-0DF3-4DD0-A5DF-9B6C36CF3E57}" destId="{AAA50788-EAB3-486E-9274-07F2BC39C658}" srcOrd="2" destOrd="0" parTransId="{D179BC89-0A5B-487C-A1A4-FDAA01C34537}" sibTransId="{4F996FDB-E71B-454F-B9E4-709470B75D96}"/>
    <dgm:cxn modelId="{15680815-ADB4-4EFE-BD24-F094F740A3BB}" srcId="{106CB4AB-0DF3-4DD0-A5DF-9B6C36CF3E57}" destId="{B037574D-0563-45EB-BB97-8677D163D886}" srcOrd="0" destOrd="0" parTransId="{B9B8B743-AFBE-4C8D-8A3D-EC99B8897B6F}" sibTransId="{09DBD54C-F884-49B1-BE2E-AF81F38E5F42}"/>
    <dgm:cxn modelId="{488DFE36-B27F-4B7E-BE91-4C251F6DE902}" srcId="{106CB4AB-0DF3-4DD0-A5DF-9B6C36CF3E57}" destId="{68C8CA08-8AD9-478D-82A8-C25DB067D243}" srcOrd="1" destOrd="0" parTransId="{82C40E91-D7D6-4BF5-82AF-2782C2D55E68}" sibTransId="{EDFB65D5-90A2-446B-A12F-4A4FB17F4977}"/>
    <dgm:cxn modelId="{24F0CE60-5918-4690-8E3B-86B5F455AA3B}" type="presOf" srcId="{EDFB65D5-90A2-446B-A12F-4A4FB17F4977}" destId="{0FBEA51C-7F7E-4B14-9A07-DEA10DBB2E06}" srcOrd="1" destOrd="0" presId="urn:microsoft.com/office/officeart/2005/8/layout/process1"/>
    <dgm:cxn modelId="{B59EE67E-6F8A-4064-88B5-F80D58802231}" type="presOf" srcId="{09DBD54C-F884-49B1-BE2E-AF81F38E5F42}" destId="{87ED5839-6634-44AA-8DEF-30CD0FDC035D}" srcOrd="1" destOrd="0" presId="urn:microsoft.com/office/officeart/2005/8/layout/process1"/>
    <dgm:cxn modelId="{B6FACE88-09D2-49A6-AACC-9162EAE2FD01}" type="presOf" srcId="{EDFB65D5-90A2-446B-A12F-4A4FB17F4977}" destId="{ED35F74F-6755-427C-B438-2665AA97A071}" srcOrd="0" destOrd="0" presId="urn:microsoft.com/office/officeart/2005/8/layout/process1"/>
    <dgm:cxn modelId="{68969DC7-5BE4-4DC1-8E04-97F53737A9FD}" type="presOf" srcId="{106CB4AB-0DF3-4DD0-A5DF-9B6C36CF3E57}" destId="{6D26CB78-EF0D-4E36-9634-CFE7B12E4ED2}" srcOrd="0" destOrd="0" presId="urn:microsoft.com/office/officeart/2005/8/layout/process1"/>
    <dgm:cxn modelId="{4F8111D9-EA50-4B7B-AF1A-8BCEF2BF36AE}" type="presOf" srcId="{68C8CA08-8AD9-478D-82A8-C25DB067D243}" destId="{4F042F50-C628-4FD1-A7DA-00E2FF1F6F00}" srcOrd="0" destOrd="0" presId="urn:microsoft.com/office/officeart/2005/8/layout/process1"/>
    <dgm:cxn modelId="{3A2D39DA-5BCF-426E-891C-B13BE9BE9A79}" type="presOf" srcId="{B037574D-0563-45EB-BB97-8677D163D886}" destId="{67966ABA-1705-457E-822D-F704D3C6FBFC}" srcOrd="0" destOrd="0" presId="urn:microsoft.com/office/officeart/2005/8/layout/process1"/>
    <dgm:cxn modelId="{65308DE6-F05D-4ED7-B190-90204D253DE2}" type="presOf" srcId="{09DBD54C-F884-49B1-BE2E-AF81F38E5F42}" destId="{C44FA341-B60B-4542-94CF-7E6C0F7325A6}" srcOrd="0" destOrd="0" presId="urn:microsoft.com/office/officeart/2005/8/layout/process1"/>
    <dgm:cxn modelId="{E0F571F1-DB3F-4E76-9BD0-E66D33AD9075}" type="presOf" srcId="{AAA50788-EAB3-486E-9274-07F2BC39C658}" destId="{7B3B8C12-2794-48AE-9373-92B3032F5F75}" srcOrd="0" destOrd="0" presId="urn:microsoft.com/office/officeart/2005/8/layout/process1"/>
    <dgm:cxn modelId="{355478BF-10B2-427A-A84F-F502EC0D7384}" type="presParOf" srcId="{6D26CB78-EF0D-4E36-9634-CFE7B12E4ED2}" destId="{67966ABA-1705-457E-822D-F704D3C6FBFC}" srcOrd="0" destOrd="0" presId="urn:microsoft.com/office/officeart/2005/8/layout/process1"/>
    <dgm:cxn modelId="{AC00F7C9-4609-4C50-8D2D-561C53BBC5BD}" type="presParOf" srcId="{6D26CB78-EF0D-4E36-9634-CFE7B12E4ED2}" destId="{C44FA341-B60B-4542-94CF-7E6C0F7325A6}" srcOrd="1" destOrd="0" presId="urn:microsoft.com/office/officeart/2005/8/layout/process1"/>
    <dgm:cxn modelId="{84BB4FAD-2931-4165-8A32-2FD8FF4C2BA6}" type="presParOf" srcId="{C44FA341-B60B-4542-94CF-7E6C0F7325A6}" destId="{87ED5839-6634-44AA-8DEF-30CD0FDC035D}" srcOrd="0" destOrd="0" presId="urn:microsoft.com/office/officeart/2005/8/layout/process1"/>
    <dgm:cxn modelId="{8D283FA4-DACC-4DD4-8D16-9E9AC331F28B}" type="presParOf" srcId="{6D26CB78-EF0D-4E36-9634-CFE7B12E4ED2}" destId="{4F042F50-C628-4FD1-A7DA-00E2FF1F6F00}" srcOrd="2" destOrd="0" presId="urn:microsoft.com/office/officeart/2005/8/layout/process1"/>
    <dgm:cxn modelId="{CE980A81-82F1-459C-9EAA-32AFD012D74D}" type="presParOf" srcId="{6D26CB78-EF0D-4E36-9634-CFE7B12E4ED2}" destId="{ED35F74F-6755-427C-B438-2665AA97A071}" srcOrd="3" destOrd="0" presId="urn:microsoft.com/office/officeart/2005/8/layout/process1"/>
    <dgm:cxn modelId="{488289A8-5B8E-4A68-B65C-8F3A814F3397}" type="presParOf" srcId="{ED35F74F-6755-427C-B438-2665AA97A071}" destId="{0FBEA51C-7F7E-4B14-9A07-DEA10DBB2E06}" srcOrd="0" destOrd="0" presId="urn:microsoft.com/office/officeart/2005/8/layout/process1"/>
    <dgm:cxn modelId="{8204F4AC-F49D-416B-995A-6158A6FBB89C}" type="presParOf" srcId="{6D26CB78-EF0D-4E36-9634-CFE7B12E4ED2}" destId="{7B3B8C12-2794-48AE-9373-92B3032F5F7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5E830-F04A-42D0-B82C-58AD858EF756}">
      <dsp:nvSpPr>
        <dsp:cNvPr id="0" name=""/>
        <dsp:cNvSpPr/>
      </dsp:nvSpPr>
      <dsp:spPr>
        <a:xfrm>
          <a:off x="0" y="0"/>
          <a:ext cx="5766620" cy="11625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baseline="0" dirty="0" err="1"/>
            <a:t>Rockbuster</a:t>
          </a:r>
          <a:r>
            <a:rPr lang="en-US" sz="1400" kern="1200" baseline="0" dirty="0"/>
            <a:t> stealth LLC is the movie rental company that plans to launch its online video rental service to compete with services such as Netflix, Amazon Prime, etc.</a:t>
          </a:r>
          <a:endParaRPr lang="en-US" sz="1400" kern="1200" dirty="0"/>
        </a:p>
      </dsp:txBody>
      <dsp:txXfrm>
        <a:off x="34049" y="34049"/>
        <a:ext cx="4512164" cy="1094428"/>
      </dsp:txXfrm>
    </dsp:sp>
    <dsp:sp modelId="{C2531696-264A-45FC-B8C4-268859A372BE}">
      <dsp:nvSpPr>
        <dsp:cNvPr id="0" name=""/>
        <dsp:cNvSpPr/>
      </dsp:nvSpPr>
      <dsp:spPr>
        <a:xfrm>
          <a:off x="508819" y="1356280"/>
          <a:ext cx="5766620" cy="1162526"/>
        </a:xfrm>
        <a:prstGeom prst="roundRect">
          <a:avLst>
            <a:gd name="adj" fmla="val 10000"/>
          </a:avLst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baseline="0"/>
            <a:t>The company requires an analysis to answer the questions about its market</a:t>
          </a:r>
          <a:endParaRPr lang="en-US" sz="1400" kern="1200"/>
        </a:p>
      </dsp:txBody>
      <dsp:txXfrm>
        <a:off x="542868" y="1390329"/>
        <a:ext cx="4434060" cy="1094428"/>
      </dsp:txXfrm>
    </dsp:sp>
    <dsp:sp modelId="{AE51B99B-F8BA-4150-A860-5D6C74087D94}">
      <dsp:nvSpPr>
        <dsp:cNvPr id="0" name=""/>
        <dsp:cNvSpPr/>
      </dsp:nvSpPr>
      <dsp:spPr>
        <a:xfrm>
          <a:off x="1017638" y="2712560"/>
          <a:ext cx="5766620" cy="1162526"/>
        </a:xfrm>
        <a:prstGeom prst="roundRect">
          <a:avLst>
            <a:gd name="adj" fmla="val 10000"/>
          </a:avLst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baseline="0"/>
            <a:t>Insights of this analysis will be used in the new streaming service launch strategy</a:t>
          </a:r>
          <a:endParaRPr lang="en-US" sz="1400" kern="1200"/>
        </a:p>
      </dsp:txBody>
      <dsp:txXfrm>
        <a:off x="1051687" y="2746609"/>
        <a:ext cx="4434060" cy="1094428"/>
      </dsp:txXfrm>
    </dsp:sp>
    <dsp:sp modelId="{BFA5C3B1-7CD1-416C-A36B-653AB94886DA}">
      <dsp:nvSpPr>
        <dsp:cNvPr id="0" name=""/>
        <dsp:cNvSpPr/>
      </dsp:nvSpPr>
      <dsp:spPr>
        <a:xfrm>
          <a:off x="5010978" y="881582"/>
          <a:ext cx="755641" cy="7556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180997" y="881582"/>
        <a:ext cx="415603" cy="568620"/>
      </dsp:txXfrm>
    </dsp:sp>
    <dsp:sp modelId="{2E814DCB-894F-4D93-A46F-10CE6B768B91}">
      <dsp:nvSpPr>
        <dsp:cNvPr id="0" name=""/>
        <dsp:cNvSpPr/>
      </dsp:nvSpPr>
      <dsp:spPr>
        <a:xfrm>
          <a:off x="5519797" y="2230112"/>
          <a:ext cx="755641" cy="7556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9425287"/>
            <a:satOff val="4925"/>
            <a:lumOff val="625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689816" y="2230112"/>
        <a:ext cx="415603" cy="568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66ABA-1705-457E-822D-F704D3C6FBFC}">
      <dsp:nvSpPr>
        <dsp:cNvPr id="0" name=""/>
        <dsp:cNvSpPr/>
      </dsp:nvSpPr>
      <dsp:spPr>
        <a:xfrm>
          <a:off x="0" y="1953"/>
          <a:ext cx="2257793" cy="8042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EARLIEST RELEASE YEAR OF A MOVIE: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2006</a:t>
          </a:r>
        </a:p>
      </dsp:txBody>
      <dsp:txXfrm>
        <a:off x="23557" y="25510"/>
        <a:ext cx="2210679" cy="757170"/>
      </dsp:txXfrm>
    </dsp:sp>
    <dsp:sp modelId="{C44FA341-B60B-4542-94CF-7E6C0F7325A6}">
      <dsp:nvSpPr>
        <dsp:cNvPr id="0" name=""/>
        <dsp:cNvSpPr/>
      </dsp:nvSpPr>
      <dsp:spPr>
        <a:xfrm rot="21597805">
          <a:off x="2458424" y="123145"/>
          <a:ext cx="425337" cy="559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400" kern="1200"/>
        </a:p>
      </dsp:txBody>
      <dsp:txXfrm>
        <a:off x="2458424" y="235172"/>
        <a:ext cx="297736" cy="335960"/>
      </dsp:txXfrm>
    </dsp:sp>
    <dsp:sp modelId="{4F042F50-C628-4FD1-A7DA-00E2FF1F6F00}">
      <dsp:nvSpPr>
        <dsp:cNvPr id="0" name=""/>
        <dsp:cNvSpPr/>
      </dsp:nvSpPr>
      <dsp:spPr>
        <a:xfrm>
          <a:off x="3060317" y="0"/>
          <a:ext cx="2257793" cy="804284"/>
        </a:xfrm>
        <a:prstGeom prst="roundRect">
          <a:avLst>
            <a:gd name="adj" fmla="val 10000"/>
          </a:avLst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LATEST RELEASE YEAR OF A MOVIE: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2006</a:t>
          </a:r>
          <a:endParaRPr lang="en-DE" sz="1300" b="1" kern="1200" dirty="0"/>
        </a:p>
      </dsp:txBody>
      <dsp:txXfrm>
        <a:off x="3083874" y="23557"/>
        <a:ext cx="2210679" cy="757170"/>
      </dsp:txXfrm>
    </dsp:sp>
    <dsp:sp modelId="{ED35F74F-6755-427C-B438-2665AA97A071}">
      <dsp:nvSpPr>
        <dsp:cNvPr id="0" name=""/>
        <dsp:cNvSpPr/>
      </dsp:nvSpPr>
      <dsp:spPr>
        <a:xfrm>
          <a:off x="5558067" y="122176"/>
          <a:ext cx="508706" cy="559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400" kern="1200"/>
        </a:p>
      </dsp:txBody>
      <dsp:txXfrm>
        <a:off x="5558067" y="234162"/>
        <a:ext cx="356094" cy="335960"/>
      </dsp:txXfrm>
    </dsp:sp>
    <dsp:sp modelId="{7B3B8C12-2794-48AE-9373-92B3032F5F75}">
      <dsp:nvSpPr>
        <dsp:cNvPr id="0" name=""/>
        <dsp:cNvSpPr/>
      </dsp:nvSpPr>
      <dsp:spPr>
        <a:xfrm>
          <a:off x="6277935" y="0"/>
          <a:ext cx="2257793" cy="804284"/>
        </a:xfrm>
        <a:prstGeom prst="roundRect">
          <a:avLst>
            <a:gd name="adj" fmla="val 10000"/>
          </a:avLst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AVERAGE RELEASE YEAR OF A MOVIE: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2006</a:t>
          </a:r>
          <a:endParaRPr lang="en-DE" sz="1300" b="1" kern="1200" dirty="0"/>
        </a:p>
      </dsp:txBody>
      <dsp:txXfrm>
        <a:off x="6301492" y="23557"/>
        <a:ext cx="2210679" cy="7571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66ABA-1705-457E-822D-F704D3C6FBFC}">
      <dsp:nvSpPr>
        <dsp:cNvPr id="0" name=""/>
        <dsp:cNvSpPr/>
      </dsp:nvSpPr>
      <dsp:spPr>
        <a:xfrm>
          <a:off x="0" y="0"/>
          <a:ext cx="2257793" cy="8419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MINIMAL RENTAL RATE OF A MOVIE: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0.99</a:t>
          </a:r>
          <a:endParaRPr lang="en-DE" sz="1300" b="1" kern="1200" dirty="0"/>
        </a:p>
      </dsp:txBody>
      <dsp:txXfrm>
        <a:off x="24661" y="24661"/>
        <a:ext cx="2208471" cy="792663"/>
      </dsp:txXfrm>
    </dsp:sp>
    <dsp:sp modelId="{C44FA341-B60B-4542-94CF-7E6C0F7325A6}">
      <dsp:nvSpPr>
        <dsp:cNvPr id="0" name=""/>
        <dsp:cNvSpPr/>
      </dsp:nvSpPr>
      <dsp:spPr>
        <a:xfrm>
          <a:off x="2458424" y="141026"/>
          <a:ext cx="425337" cy="559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200" kern="1200"/>
        </a:p>
      </dsp:txBody>
      <dsp:txXfrm>
        <a:off x="2458424" y="253012"/>
        <a:ext cx="297736" cy="335960"/>
      </dsp:txXfrm>
    </dsp:sp>
    <dsp:sp modelId="{4F042F50-C628-4FD1-A7DA-00E2FF1F6F00}">
      <dsp:nvSpPr>
        <dsp:cNvPr id="0" name=""/>
        <dsp:cNvSpPr/>
      </dsp:nvSpPr>
      <dsp:spPr>
        <a:xfrm>
          <a:off x="3060317" y="0"/>
          <a:ext cx="2257793" cy="841985"/>
        </a:xfrm>
        <a:prstGeom prst="roundRect">
          <a:avLst>
            <a:gd name="adj" fmla="val 10000"/>
          </a:avLst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MAXIMAL RENTAL RATE OF A MOVIE: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4.99</a:t>
          </a:r>
          <a:endParaRPr lang="en-DE" sz="1400" b="1" kern="1200" dirty="0"/>
        </a:p>
      </dsp:txBody>
      <dsp:txXfrm>
        <a:off x="3084978" y="24661"/>
        <a:ext cx="2208471" cy="792663"/>
      </dsp:txXfrm>
    </dsp:sp>
    <dsp:sp modelId="{ED35F74F-6755-427C-B438-2665AA97A071}">
      <dsp:nvSpPr>
        <dsp:cNvPr id="0" name=""/>
        <dsp:cNvSpPr/>
      </dsp:nvSpPr>
      <dsp:spPr>
        <a:xfrm>
          <a:off x="5558067" y="141026"/>
          <a:ext cx="508706" cy="559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200" kern="1200"/>
        </a:p>
      </dsp:txBody>
      <dsp:txXfrm>
        <a:off x="5558067" y="253012"/>
        <a:ext cx="356094" cy="335960"/>
      </dsp:txXfrm>
    </dsp:sp>
    <dsp:sp modelId="{7B3B8C12-2794-48AE-9373-92B3032F5F75}">
      <dsp:nvSpPr>
        <dsp:cNvPr id="0" name=""/>
        <dsp:cNvSpPr/>
      </dsp:nvSpPr>
      <dsp:spPr>
        <a:xfrm>
          <a:off x="6277935" y="0"/>
          <a:ext cx="2257793" cy="841985"/>
        </a:xfrm>
        <a:prstGeom prst="roundRect">
          <a:avLst>
            <a:gd name="adj" fmla="val 10000"/>
          </a:avLst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AVERAGE RENTAL RATE OF A MOVIE: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2.98</a:t>
          </a:r>
          <a:endParaRPr lang="en-DE" sz="1300" b="1" kern="1200" dirty="0"/>
        </a:p>
      </dsp:txBody>
      <dsp:txXfrm>
        <a:off x="6302596" y="24661"/>
        <a:ext cx="2208471" cy="7926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66ABA-1705-457E-822D-F704D3C6FBFC}">
      <dsp:nvSpPr>
        <dsp:cNvPr id="0" name=""/>
        <dsp:cNvSpPr/>
      </dsp:nvSpPr>
      <dsp:spPr>
        <a:xfrm>
          <a:off x="0" y="0"/>
          <a:ext cx="2257793" cy="8042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MINIMAL RENTAL DURATION OF A MOVIE: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3 DAYS</a:t>
          </a:r>
          <a:endParaRPr lang="en-DE" sz="1300" b="1" kern="1200" dirty="0"/>
        </a:p>
      </dsp:txBody>
      <dsp:txXfrm>
        <a:off x="23557" y="23557"/>
        <a:ext cx="2210679" cy="757170"/>
      </dsp:txXfrm>
    </dsp:sp>
    <dsp:sp modelId="{C44FA341-B60B-4542-94CF-7E6C0F7325A6}">
      <dsp:nvSpPr>
        <dsp:cNvPr id="0" name=""/>
        <dsp:cNvSpPr/>
      </dsp:nvSpPr>
      <dsp:spPr>
        <a:xfrm>
          <a:off x="2458424" y="122176"/>
          <a:ext cx="425337" cy="559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100" kern="1200"/>
        </a:p>
      </dsp:txBody>
      <dsp:txXfrm>
        <a:off x="2458424" y="234162"/>
        <a:ext cx="297736" cy="335960"/>
      </dsp:txXfrm>
    </dsp:sp>
    <dsp:sp modelId="{4F042F50-C628-4FD1-A7DA-00E2FF1F6F00}">
      <dsp:nvSpPr>
        <dsp:cNvPr id="0" name=""/>
        <dsp:cNvSpPr/>
      </dsp:nvSpPr>
      <dsp:spPr>
        <a:xfrm>
          <a:off x="3060317" y="0"/>
          <a:ext cx="2257793" cy="804284"/>
        </a:xfrm>
        <a:prstGeom prst="roundRect">
          <a:avLst>
            <a:gd name="adj" fmla="val 10000"/>
          </a:avLst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MAXIMAL RENTAL DURATION OF A MOVIE: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3 DAYS</a:t>
          </a:r>
          <a:endParaRPr lang="en-DE" sz="1300" b="1" kern="1200" dirty="0"/>
        </a:p>
      </dsp:txBody>
      <dsp:txXfrm>
        <a:off x="3083874" y="23557"/>
        <a:ext cx="2210679" cy="757170"/>
      </dsp:txXfrm>
    </dsp:sp>
    <dsp:sp modelId="{ED35F74F-6755-427C-B438-2665AA97A071}">
      <dsp:nvSpPr>
        <dsp:cNvPr id="0" name=""/>
        <dsp:cNvSpPr/>
      </dsp:nvSpPr>
      <dsp:spPr>
        <a:xfrm>
          <a:off x="5558067" y="122176"/>
          <a:ext cx="508706" cy="559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100" kern="1200"/>
        </a:p>
      </dsp:txBody>
      <dsp:txXfrm>
        <a:off x="5558067" y="234162"/>
        <a:ext cx="356094" cy="335960"/>
      </dsp:txXfrm>
    </dsp:sp>
    <dsp:sp modelId="{7B3B8C12-2794-48AE-9373-92B3032F5F75}">
      <dsp:nvSpPr>
        <dsp:cNvPr id="0" name=""/>
        <dsp:cNvSpPr/>
      </dsp:nvSpPr>
      <dsp:spPr>
        <a:xfrm>
          <a:off x="6277935" y="0"/>
          <a:ext cx="2257793" cy="804284"/>
        </a:xfrm>
        <a:prstGeom prst="roundRect">
          <a:avLst>
            <a:gd name="adj" fmla="val 10000"/>
          </a:avLst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AVERAGE RENTAL DURATION OF A MOVIE: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4.99 DAYS</a:t>
          </a:r>
          <a:endParaRPr lang="en-DE" sz="1300" b="1" kern="1200" dirty="0"/>
        </a:p>
      </dsp:txBody>
      <dsp:txXfrm>
        <a:off x="6301492" y="23557"/>
        <a:ext cx="2210679" cy="7571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66ABA-1705-457E-822D-F704D3C6FBFC}">
      <dsp:nvSpPr>
        <dsp:cNvPr id="0" name=""/>
        <dsp:cNvSpPr/>
      </dsp:nvSpPr>
      <dsp:spPr>
        <a:xfrm>
          <a:off x="0" y="0"/>
          <a:ext cx="2257793" cy="8042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MINIMAL LENGTH OF A MOVIE: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46 min</a:t>
          </a:r>
          <a:endParaRPr lang="en-DE" sz="1300" b="1" kern="1200" dirty="0"/>
        </a:p>
      </dsp:txBody>
      <dsp:txXfrm>
        <a:off x="23557" y="23557"/>
        <a:ext cx="2210679" cy="757170"/>
      </dsp:txXfrm>
    </dsp:sp>
    <dsp:sp modelId="{C44FA341-B60B-4542-94CF-7E6C0F7325A6}">
      <dsp:nvSpPr>
        <dsp:cNvPr id="0" name=""/>
        <dsp:cNvSpPr/>
      </dsp:nvSpPr>
      <dsp:spPr>
        <a:xfrm>
          <a:off x="2458424" y="122176"/>
          <a:ext cx="425337" cy="559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400" kern="1200"/>
        </a:p>
      </dsp:txBody>
      <dsp:txXfrm>
        <a:off x="2458424" y="234162"/>
        <a:ext cx="297736" cy="335960"/>
      </dsp:txXfrm>
    </dsp:sp>
    <dsp:sp modelId="{4F042F50-C628-4FD1-A7DA-00E2FF1F6F00}">
      <dsp:nvSpPr>
        <dsp:cNvPr id="0" name=""/>
        <dsp:cNvSpPr/>
      </dsp:nvSpPr>
      <dsp:spPr>
        <a:xfrm>
          <a:off x="3060317" y="0"/>
          <a:ext cx="2257793" cy="804284"/>
        </a:xfrm>
        <a:prstGeom prst="roundRect">
          <a:avLst>
            <a:gd name="adj" fmla="val 10000"/>
          </a:avLst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MAXIMAL LENGTH OF A MOVIE: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185 min</a:t>
          </a:r>
          <a:endParaRPr lang="en-DE" sz="1300" b="1" kern="1200" dirty="0"/>
        </a:p>
      </dsp:txBody>
      <dsp:txXfrm>
        <a:off x="3083874" y="23557"/>
        <a:ext cx="2210679" cy="757170"/>
      </dsp:txXfrm>
    </dsp:sp>
    <dsp:sp modelId="{ED35F74F-6755-427C-B438-2665AA97A071}">
      <dsp:nvSpPr>
        <dsp:cNvPr id="0" name=""/>
        <dsp:cNvSpPr/>
      </dsp:nvSpPr>
      <dsp:spPr>
        <a:xfrm>
          <a:off x="5558067" y="122176"/>
          <a:ext cx="508706" cy="559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400" kern="1200"/>
        </a:p>
      </dsp:txBody>
      <dsp:txXfrm>
        <a:off x="5558067" y="234162"/>
        <a:ext cx="356094" cy="335960"/>
      </dsp:txXfrm>
    </dsp:sp>
    <dsp:sp modelId="{7B3B8C12-2794-48AE-9373-92B3032F5F75}">
      <dsp:nvSpPr>
        <dsp:cNvPr id="0" name=""/>
        <dsp:cNvSpPr/>
      </dsp:nvSpPr>
      <dsp:spPr>
        <a:xfrm>
          <a:off x="6277935" y="0"/>
          <a:ext cx="2257793" cy="804284"/>
        </a:xfrm>
        <a:prstGeom prst="roundRect">
          <a:avLst>
            <a:gd name="adj" fmla="val 10000"/>
          </a:avLst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AVERAGE LENGTH OF A MOVIE: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115.27 min</a:t>
          </a:r>
          <a:endParaRPr lang="en-DE" sz="1300" b="1" kern="1200" dirty="0"/>
        </a:p>
      </dsp:txBody>
      <dsp:txXfrm>
        <a:off x="6301492" y="23557"/>
        <a:ext cx="2210679" cy="7571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66ABA-1705-457E-822D-F704D3C6FBFC}">
      <dsp:nvSpPr>
        <dsp:cNvPr id="0" name=""/>
        <dsp:cNvSpPr/>
      </dsp:nvSpPr>
      <dsp:spPr>
        <a:xfrm>
          <a:off x="0" y="0"/>
          <a:ext cx="2257793" cy="8042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MINIMAL REPLACEMENT COST OF A MOVIE: </a:t>
          </a:r>
          <a:r>
            <a:rPr lang="en-US" sz="1300" b="1" kern="1200" dirty="0"/>
            <a:t>9.99</a:t>
          </a:r>
        </a:p>
      </dsp:txBody>
      <dsp:txXfrm>
        <a:off x="23557" y="23557"/>
        <a:ext cx="2210679" cy="757170"/>
      </dsp:txXfrm>
    </dsp:sp>
    <dsp:sp modelId="{C44FA341-B60B-4542-94CF-7E6C0F7325A6}">
      <dsp:nvSpPr>
        <dsp:cNvPr id="0" name=""/>
        <dsp:cNvSpPr/>
      </dsp:nvSpPr>
      <dsp:spPr>
        <a:xfrm>
          <a:off x="2458424" y="122176"/>
          <a:ext cx="425337" cy="559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400" kern="1200"/>
        </a:p>
      </dsp:txBody>
      <dsp:txXfrm>
        <a:off x="2458424" y="234162"/>
        <a:ext cx="297736" cy="335960"/>
      </dsp:txXfrm>
    </dsp:sp>
    <dsp:sp modelId="{4F042F50-C628-4FD1-A7DA-00E2FF1F6F00}">
      <dsp:nvSpPr>
        <dsp:cNvPr id="0" name=""/>
        <dsp:cNvSpPr/>
      </dsp:nvSpPr>
      <dsp:spPr>
        <a:xfrm>
          <a:off x="3060317" y="0"/>
          <a:ext cx="2257793" cy="804284"/>
        </a:xfrm>
        <a:prstGeom prst="roundRect">
          <a:avLst>
            <a:gd name="adj" fmla="val 10000"/>
          </a:avLst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MAXIMAL REPLACEMENT COST OF A MOVIE: </a:t>
          </a:r>
          <a:r>
            <a:rPr lang="en-US" sz="1300" b="1" kern="1200" dirty="0"/>
            <a:t>29.99</a:t>
          </a:r>
          <a:endParaRPr lang="en-DE" sz="1300" b="1" kern="1200" dirty="0"/>
        </a:p>
      </dsp:txBody>
      <dsp:txXfrm>
        <a:off x="3083874" y="23557"/>
        <a:ext cx="2210679" cy="757170"/>
      </dsp:txXfrm>
    </dsp:sp>
    <dsp:sp modelId="{ED35F74F-6755-427C-B438-2665AA97A071}">
      <dsp:nvSpPr>
        <dsp:cNvPr id="0" name=""/>
        <dsp:cNvSpPr/>
      </dsp:nvSpPr>
      <dsp:spPr>
        <a:xfrm>
          <a:off x="5558067" y="122176"/>
          <a:ext cx="508706" cy="559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400" kern="1200"/>
        </a:p>
      </dsp:txBody>
      <dsp:txXfrm>
        <a:off x="5558067" y="234162"/>
        <a:ext cx="356094" cy="335960"/>
      </dsp:txXfrm>
    </dsp:sp>
    <dsp:sp modelId="{7B3B8C12-2794-48AE-9373-92B3032F5F75}">
      <dsp:nvSpPr>
        <dsp:cNvPr id="0" name=""/>
        <dsp:cNvSpPr/>
      </dsp:nvSpPr>
      <dsp:spPr>
        <a:xfrm>
          <a:off x="6277935" y="0"/>
          <a:ext cx="2257793" cy="804284"/>
        </a:xfrm>
        <a:prstGeom prst="roundRect">
          <a:avLst>
            <a:gd name="adj" fmla="val 10000"/>
          </a:avLst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AVERAGE REPLACEMENT COST OF A MOVIE: </a:t>
          </a:r>
          <a:r>
            <a:rPr lang="en-US" sz="1300" b="1" kern="1200" dirty="0"/>
            <a:t>19.98</a:t>
          </a:r>
          <a:endParaRPr lang="en-DE" sz="1300" b="1" kern="1200" dirty="0"/>
        </a:p>
      </dsp:txBody>
      <dsp:txXfrm>
        <a:off x="6301492" y="23557"/>
        <a:ext cx="2210679" cy="757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66150-F549-42BD-A574-C5171475261B}" type="datetimeFigureOut">
              <a:rPr lang="en-DE" smtClean="0"/>
              <a:t>01/06/2023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F7210-2862-4319-BBD6-3E3398A2953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1401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F7210-2862-4319-BBD6-3E3398A29530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389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7DCB13-3698-4671-A809-044782FA58A0}" type="datetimeFigureOut">
              <a:rPr lang="en-DE" smtClean="0"/>
              <a:t>01/06/2023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5897949-8B2C-4208-ADDC-D6E945B701BA}" type="slidenum">
              <a:rPr lang="en-DE" smtClean="0"/>
              <a:t>‹#›</a:t>
            </a:fld>
            <a:endParaRPr lang="en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4370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B13-3698-4671-A809-044782FA58A0}" type="datetimeFigureOut">
              <a:rPr lang="en-DE" smtClean="0"/>
              <a:t>01/06/2023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7949-8B2C-4208-ADDC-D6E945B701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136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B13-3698-4671-A809-044782FA58A0}" type="datetimeFigureOut">
              <a:rPr lang="en-DE" smtClean="0"/>
              <a:t>01/06/2023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7949-8B2C-4208-ADDC-D6E945B701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967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B13-3698-4671-A809-044782FA58A0}" type="datetimeFigureOut">
              <a:rPr lang="en-DE" smtClean="0"/>
              <a:t>01/06/2023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7949-8B2C-4208-ADDC-D6E945B701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383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B13-3698-4671-A809-044782FA58A0}" type="datetimeFigureOut">
              <a:rPr lang="en-DE" smtClean="0"/>
              <a:t>01/06/2023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7949-8B2C-4208-ADDC-D6E945B701BA}" type="slidenum">
              <a:rPr lang="en-DE" smtClean="0"/>
              <a:t>‹#›</a:t>
            </a:fld>
            <a:endParaRPr lang="en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328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B13-3698-4671-A809-044782FA58A0}" type="datetimeFigureOut">
              <a:rPr lang="en-DE" smtClean="0"/>
              <a:t>01/06/2023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7949-8B2C-4208-ADDC-D6E945B701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3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B13-3698-4671-A809-044782FA58A0}" type="datetimeFigureOut">
              <a:rPr lang="en-DE" smtClean="0"/>
              <a:t>01/06/2023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7949-8B2C-4208-ADDC-D6E945B701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498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B13-3698-4671-A809-044782FA58A0}" type="datetimeFigureOut">
              <a:rPr lang="en-DE" smtClean="0"/>
              <a:t>01/06/2023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7949-8B2C-4208-ADDC-D6E945B701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357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B13-3698-4671-A809-044782FA58A0}" type="datetimeFigureOut">
              <a:rPr lang="en-DE" smtClean="0"/>
              <a:t>01/06/2023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7949-8B2C-4208-ADDC-D6E945B701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596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B13-3698-4671-A809-044782FA58A0}" type="datetimeFigureOut">
              <a:rPr lang="en-DE" smtClean="0"/>
              <a:t>01/06/2023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7949-8B2C-4208-ADDC-D6E945B701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254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B13-3698-4671-A809-044782FA58A0}" type="datetimeFigureOut">
              <a:rPr lang="en-DE" smtClean="0"/>
              <a:t>01/06/2023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7949-8B2C-4208-ADDC-D6E945B701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110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7DCB13-3698-4671-A809-044782FA58A0}" type="datetimeFigureOut">
              <a:rPr lang="en-DE" smtClean="0"/>
              <a:t>01/06/2023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5897949-8B2C-4208-ADDC-D6E945B701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713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shared/QY3SGN7Y8?:display_count=n&amp;:origin=viz_share_link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26" Type="http://schemas.openxmlformats.org/officeDocument/2006/relationships/diagramColors" Target="../diagrams/colors6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5" Type="http://schemas.openxmlformats.org/officeDocument/2006/relationships/diagramQuickStyle" Target="../diagrams/quickStyle6.xml"/><Relationship Id="rId2" Type="http://schemas.openxmlformats.org/officeDocument/2006/relationships/image" Target="../media/image2.jpeg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24" Type="http://schemas.openxmlformats.org/officeDocument/2006/relationships/diagramLayout" Target="../diagrams/layout6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23" Type="http://schemas.openxmlformats.org/officeDocument/2006/relationships/diagramData" Target="../diagrams/data6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Relationship Id="rId27" Type="http://schemas.microsoft.com/office/2007/relationships/diagramDrawing" Target="../diagrams/drawin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ooden roof against the bright sky">
            <a:extLst>
              <a:ext uri="{FF2B5EF4-FFF2-40B4-BE49-F238E27FC236}">
                <a16:creationId xmlns:a16="http://schemas.microsoft.com/office/drawing/2014/main" id="{741A47FC-2C51-BC3F-929C-244870ADDA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4D4CFF-0317-00F8-84C1-42F68BFB7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Rockbuster</a:t>
            </a:r>
            <a:r>
              <a:rPr lang="en-US" dirty="0"/>
              <a:t> Stealth LLC, Data Analysis Project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6C2FF-DDBB-A5D1-F264-6C08D2269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Jakov Horvat, 27.05.2023</a:t>
            </a:r>
            <a:endParaRPr lang="en-DE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35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8C28-F160-E731-322E-5D06565F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Bottom 10 Films by Revenue</a:t>
            </a:r>
            <a:endParaRPr lang="en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814250C-AE9A-A087-E39A-EE8DB7F54CFA}"/>
              </a:ext>
            </a:extLst>
          </p:cNvPr>
          <p:cNvSpPr/>
          <p:nvPr/>
        </p:nvSpPr>
        <p:spPr>
          <a:xfrm>
            <a:off x="9233867" y="1691322"/>
            <a:ext cx="1720645" cy="1325562"/>
          </a:xfrm>
          <a:prstGeom prst="round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Bottom 10 films make up for 0,11% of the total revenue.</a:t>
            </a:r>
            <a:endParaRPr lang="en-DE" sz="14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C390D5-AB3F-B4D3-3D87-8B3304079629}"/>
              </a:ext>
            </a:extLst>
          </p:cNvPr>
          <p:cNvCxnSpPr/>
          <p:nvPr/>
        </p:nvCxnSpPr>
        <p:spPr>
          <a:xfrm flipH="1">
            <a:off x="8445910" y="1976284"/>
            <a:ext cx="924232" cy="104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A03019-2130-6837-E88D-CA849EF92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818968"/>
            <a:ext cx="5288169" cy="422369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368EB9-B9C0-9795-E4F9-3E700B567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580" y="3016884"/>
            <a:ext cx="2804403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41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8C28-F160-E731-322E-5D06565F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072" y="117987"/>
            <a:ext cx="9692640" cy="786754"/>
          </a:xfrm>
        </p:spPr>
        <p:txBody>
          <a:bodyPr>
            <a:normAutofit/>
          </a:bodyPr>
          <a:lstStyle/>
          <a:p>
            <a:r>
              <a:rPr lang="en-US" dirty="0"/>
              <a:t>Customers and Revenue by Country</a:t>
            </a:r>
            <a:endParaRPr lang="en-DE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3C5D39B-1B83-FD38-CB68-CCD9CFF6D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805" y="983399"/>
            <a:ext cx="8462894" cy="4351338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F218475-3DCB-49A9-8D8D-B0902991538C}"/>
              </a:ext>
            </a:extLst>
          </p:cNvPr>
          <p:cNvSpPr txBox="1"/>
          <p:nvPr/>
        </p:nvSpPr>
        <p:spPr>
          <a:xfrm>
            <a:off x="1396805" y="5334737"/>
            <a:ext cx="7914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of a circle represents number of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 of a circle represents a revenue.</a:t>
            </a:r>
            <a:endParaRPr lang="en-D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CFA6AB3-30E7-BC18-3443-CCF8B0029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691" y="5981068"/>
            <a:ext cx="1409822" cy="1295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490104C-3610-D80F-8B48-FAAC7BE41AD3}"/>
              </a:ext>
            </a:extLst>
          </p:cNvPr>
          <p:cNvSpPr txBox="1"/>
          <p:nvPr/>
        </p:nvSpPr>
        <p:spPr>
          <a:xfrm>
            <a:off x="7040056" y="6110619"/>
            <a:ext cx="727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Lowest</a:t>
            </a:r>
            <a:endParaRPr lang="en-DE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FF6344-ED77-D08C-864E-1A48B68D80FC}"/>
              </a:ext>
            </a:extLst>
          </p:cNvPr>
          <p:cNvSpPr txBox="1"/>
          <p:nvPr/>
        </p:nvSpPr>
        <p:spPr>
          <a:xfrm>
            <a:off x="8583561" y="6110619"/>
            <a:ext cx="825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Greatest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3532195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ilm reel and slate">
            <a:extLst>
              <a:ext uri="{FF2B5EF4-FFF2-40B4-BE49-F238E27FC236}">
                <a16:creationId xmlns:a16="http://schemas.microsoft.com/office/drawing/2014/main" id="{FED125FE-DB4F-19A2-0270-6FA0D4B2C3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2A8C28-F160-E731-322E-5D06565F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Recommendations</a:t>
            </a:r>
            <a:endParaRPr lang="en-DE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94421-EC9E-C587-91E0-74253AA9E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05739"/>
            <a:ext cx="8595360" cy="41743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Top 10 Films by the revenue only make up for 3.08% of the total revenue, thus the company should not focus on them.</a:t>
            </a:r>
          </a:p>
          <a:p>
            <a:r>
              <a:rPr lang="en-US">
                <a:solidFill>
                  <a:schemeClr val="bg1"/>
                </a:solidFill>
              </a:rPr>
              <a:t>The company should focus on countries with high lifetime value customers, such as </a:t>
            </a:r>
            <a:r>
              <a:rPr lang="en-US" u="sng">
                <a:solidFill>
                  <a:schemeClr val="bg1"/>
                </a:solidFill>
              </a:rPr>
              <a:t>China, India, Japan, Mexico and US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r>
              <a:rPr lang="en-US">
                <a:solidFill>
                  <a:schemeClr val="bg1"/>
                </a:solidFill>
              </a:rPr>
              <a:t>Among all those countries, the most rented films have ‘PG-13’ mpaa rating, so the company must have enough of those movies in the inventory.</a:t>
            </a:r>
          </a:p>
          <a:p>
            <a:r>
              <a:rPr lang="en-US">
                <a:solidFill>
                  <a:schemeClr val="bg1"/>
                </a:solidFill>
              </a:rPr>
              <a:t>Average length of all the rented films in those countries is 113 – 116 minutes. The company should push films of such a length, within a timeframe of ± 15 minutes.</a:t>
            </a:r>
          </a:p>
          <a:p>
            <a:r>
              <a:rPr lang="en-US">
                <a:solidFill>
                  <a:schemeClr val="bg1"/>
                </a:solidFill>
              </a:rPr>
              <a:t>In China and Japan, the Drama category should be well covered with Susan Davies in the acting cast.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63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8EA504-F6E5-457A-ACFA-2F5FEB89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mera lens">
            <a:extLst>
              <a:ext uri="{FF2B5EF4-FFF2-40B4-BE49-F238E27FC236}">
                <a16:creationId xmlns:a16="http://schemas.microsoft.com/office/drawing/2014/main" id="{6674A3AE-7523-193A-DE31-9F1C124817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0000"/>
          </a:blip>
          <a:srcRect t="2304" b="6716"/>
          <a:stretch/>
        </p:blipFill>
        <p:spPr>
          <a:xfrm>
            <a:off x="20" y="1"/>
            <a:ext cx="1129282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2A8C28-F160-E731-322E-5D06565F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Recommendations</a:t>
            </a:r>
            <a:endParaRPr lang="en-DE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94421-EC9E-C587-91E0-74253AA9E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05739"/>
            <a:ext cx="8595360" cy="41743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Even though all rented movies are in English, maybe it would not be a bad idea for inventory department to provide films in native languages of the mentioned countries.</a:t>
            </a:r>
          </a:p>
          <a:p>
            <a:r>
              <a:rPr lang="en-US">
                <a:solidFill>
                  <a:schemeClr val="bg1"/>
                </a:solidFill>
              </a:rPr>
              <a:t>Make sure to supply enough of films with Action category in India, Sports category in Mexico and Documentary category in US.</a:t>
            </a:r>
          </a:p>
          <a:p>
            <a:r>
              <a:rPr lang="en-US">
                <a:solidFill>
                  <a:schemeClr val="bg1"/>
                </a:solidFill>
              </a:rPr>
              <a:t>Run advertising campaigns in these countries accordingly to the findings.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983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xclamation mark on a yellow background">
            <a:extLst>
              <a:ext uri="{FF2B5EF4-FFF2-40B4-BE49-F238E27FC236}">
                <a16:creationId xmlns:a16="http://schemas.microsoft.com/office/drawing/2014/main" id="{55B4E94F-0378-5D6C-C2B0-6E6BF9FDE1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00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2A8C28-F160-E731-322E-5D06565F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/>
              <a:t>Thank you for attention.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94421-EC9E-C587-91E0-74253AA9E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800600"/>
            <a:ext cx="9418320" cy="1691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hlinkClick r:id="rId3"/>
              </a:rPr>
              <a:t>Tableau Visualization Link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45221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s on a display with reflection of office">
            <a:extLst>
              <a:ext uri="{FF2B5EF4-FFF2-40B4-BE49-F238E27FC236}">
                <a16:creationId xmlns:a16="http://schemas.microsoft.com/office/drawing/2014/main" id="{D26FE3C0-7B07-3478-5D17-2C38E38159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10256" b="5475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204235-2E67-3C3F-E3D9-15230A5EC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50" y="365758"/>
            <a:ext cx="10087898" cy="7354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  <a:endParaRPr lang="en-DE" dirty="0">
              <a:solidFill>
                <a:schemeClr val="bg1"/>
              </a:solidFill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F46EC81-9729-6FC4-5521-DACF0BFB6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810027"/>
              </p:ext>
            </p:extLst>
          </p:nvPr>
        </p:nvGraphicFramePr>
        <p:xfrm>
          <a:off x="747250" y="1576849"/>
          <a:ext cx="6784259" cy="3875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628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s on a display with reflection of office">
            <a:extLst>
              <a:ext uri="{FF2B5EF4-FFF2-40B4-BE49-F238E27FC236}">
                <a16:creationId xmlns:a16="http://schemas.microsoft.com/office/drawing/2014/main" id="{D26FE3C0-7B07-3478-5D17-2C38E38159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10256" b="5475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204235-2E67-3C3F-E3D9-15230A5EC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50" y="533407"/>
            <a:ext cx="10087898" cy="7354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General Data About Movies from the Database</a:t>
            </a:r>
            <a:endParaRPr lang="en-DE" dirty="0">
              <a:solidFill>
                <a:schemeClr val="bg1"/>
              </a:solidFill>
            </a:endParaRPr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9253BDA1-700A-775C-0E90-680AEE259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89238"/>
              </p:ext>
            </p:extLst>
          </p:nvPr>
        </p:nvGraphicFramePr>
        <p:xfrm>
          <a:off x="504979" y="1347020"/>
          <a:ext cx="8594725" cy="91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6" name="Content Placeholder 22">
            <a:extLst>
              <a:ext uri="{FF2B5EF4-FFF2-40B4-BE49-F238E27FC236}">
                <a16:creationId xmlns:a16="http://schemas.microsoft.com/office/drawing/2014/main" id="{90ACB662-BEE8-DFC8-6CCE-578A68603C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319883"/>
              </p:ext>
            </p:extLst>
          </p:nvPr>
        </p:nvGraphicFramePr>
        <p:xfrm>
          <a:off x="504978" y="3205316"/>
          <a:ext cx="8594725" cy="91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7" name="Content Placeholder 22">
            <a:extLst>
              <a:ext uri="{FF2B5EF4-FFF2-40B4-BE49-F238E27FC236}">
                <a16:creationId xmlns:a16="http://schemas.microsoft.com/office/drawing/2014/main" id="{626E036C-EFD2-EB99-8329-A6C04C696B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1388693"/>
              </p:ext>
            </p:extLst>
          </p:nvPr>
        </p:nvGraphicFramePr>
        <p:xfrm>
          <a:off x="504977" y="2276168"/>
          <a:ext cx="8594725" cy="91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8" name="Content Placeholder 22">
            <a:extLst>
              <a:ext uri="{FF2B5EF4-FFF2-40B4-BE49-F238E27FC236}">
                <a16:creationId xmlns:a16="http://schemas.microsoft.com/office/drawing/2014/main" id="{A4B9101F-577B-EF1A-0A68-61573801A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4690452"/>
              </p:ext>
            </p:extLst>
          </p:nvPr>
        </p:nvGraphicFramePr>
        <p:xfrm>
          <a:off x="504977" y="4156584"/>
          <a:ext cx="8594725" cy="91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9" name="Content Placeholder 22">
            <a:extLst>
              <a:ext uri="{FF2B5EF4-FFF2-40B4-BE49-F238E27FC236}">
                <a16:creationId xmlns:a16="http://schemas.microsoft.com/office/drawing/2014/main" id="{CA7E8F93-C879-7B33-9614-E30A8A5620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7327778"/>
              </p:ext>
            </p:extLst>
          </p:nvPr>
        </p:nvGraphicFramePr>
        <p:xfrm>
          <a:off x="504976" y="5122601"/>
          <a:ext cx="8594725" cy="91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156D61-ABD5-DE6D-857E-D62E11410E0D}"/>
              </a:ext>
            </a:extLst>
          </p:cNvPr>
          <p:cNvSpPr/>
          <p:nvPr/>
        </p:nvSpPr>
        <p:spPr>
          <a:xfrm>
            <a:off x="9458632" y="2733367"/>
            <a:ext cx="2228389" cy="2005781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MOST FREQUENT MPAA RATING AMONG MOVIES:</a:t>
            </a:r>
          </a:p>
          <a:p>
            <a:pPr algn="ctr"/>
            <a:r>
              <a:rPr lang="en-US" sz="1400" b="1" dirty="0"/>
              <a:t>PG-13</a:t>
            </a:r>
            <a:endParaRPr lang="en-DE" sz="1400" b="1" dirty="0"/>
          </a:p>
        </p:txBody>
      </p:sp>
    </p:spTree>
    <p:extLst>
      <p:ext uri="{BB962C8B-B14F-4D97-AF65-F5344CB8AC3E}">
        <p14:creationId xmlns:p14="http://schemas.microsoft.com/office/powerpoint/2010/main" val="351019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8C28-F160-E731-322E-5D06565F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countries are </a:t>
            </a:r>
            <a:r>
              <a:rPr lang="en-US" dirty="0" err="1"/>
              <a:t>Rockbuster</a:t>
            </a:r>
            <a:r>
              <a:rPr lang="en-US" dirty="0"/>
              <a:t> customers based in?</a:t>
            </a:r>
            <a:endParaRPr lang="en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982FCA-86E9-05F6-6F88-BC92B8078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9557" y="1794560"/>
            <a:ext cx="9565187" cy="4742231"/>
          </a:xfr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E7DB7D-F99C-ADF8-CE73-C26BE87405BA}"/>
              </a:ext>
            </a:extLst>
          </p:cNvPr>
          <p:cNvSpPr/>
          <p:nvPr/>
        </p:nvSpPr>
        <p:spPr>
          <a:xfrm>
            <a:off x="6823588" y="5648633"/>
            <a:ext cx="1278193" cy="1209367"/>
          </a:xfrm>
          <a:prstGeom prst="round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India with the largest share of 10.02%.</a:t>
            </a:r>
            <a:endParaRPr lang="en-DE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6C74CA-3723-D85D-39D8-F69EBFD2C690}"/>
              </a:ext>
            </a:extLst>
          </p:cNvPr>
          <p:cNvCxnSpPr/>
          <p:nvPr/>
        </p:nvCxnSpPr>
        <p:spPr>
          <a:xfrm>
            <a:off x="7354530" y="4881716"/>
            <a:ext cx="0" cy="943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962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8C28-F160-E731-322E-5D06565F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10 Countries by Number of Customers</a:t>
            </a:r>
            <a:endParaRPr lang="en-DE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ED512112-0625-61DF-D140-AA62122AE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745823"/>
            <a:ext cx="8570386" cy="41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98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8C28-F160-E731-322E-5D06565F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10 Cities within Top 10 Countries</a:t>
            </a:r>
            <a:endParaRPr lang="en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4FA1B3-86F9-29EB-7BA3-D8FF04DC0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488" y="1602536"/>
            <a:ext cx="8722589" cy="48476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29BF31-B447-DA25-B8A8-A1EA7F4024D2}"/>
              </a:ext>
            </a:extLst>
          </p:cNvPr>
          <p:cNvSpPr/>
          <p:nvPr/>
        </p:nvSpPr>
        <p:spPr>
          <a:xfrm>
            <a:off x="8426245" y="2802193"/>
            <a:ext cx="2507226" cy="156332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Only 1 city has 2 customers (Aurora), the rest have only 1 customer.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98419A-A040-AFE8-4D56-B02E69BC9978}"/>
              </a:ext>
            </a:extLst>
          </p:cNvPr>
          <p:cNvCxnSpPr/>
          <p:nvPr/>
        </p:nvCxnSpPr>
        <p:spPr>
          <a:xfrm flipH="1" flipV="1">
            <a:off x="6548284" y="2408903"/>
            <a:ext cx="1877961" cy="1020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940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8C28-F160-E731-322E-5D06565F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5 Customers within Top 5 Cities</a:t>
            </a:r>
            <a:endParaRPr lang="en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F751535-7A2D-D713-9F76-A96985768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695" y="2804786"/>
            <a:ext cx="7527471" cy="1976638"/>
          </a:xfr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30C950-7B5B-B3A8-5280-DADD078938EC}"/>
              </a:ext>
            </a:extLst>
          </p:cNvPr>
          <p:cNvSpPr/>
          <p:nvPr/>
        </p:nvSpPr>
        <p:spPr>
          <a:xfrm>
            <a:off x="6896282" y="5167301"/>
            <a:ext cx="2585884" cy="1455174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the countries where customers with the high lifetime value are based.</a:t>
            </a:r>
            <a:endParaRPr lang="en-DE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0FE041-94DC-EE72-CF3C-9764330CD5C3}"/>
              </a:ext>
            </a:extLst>
          </p:cNvPr>
          <p:cNvCxnSpPr/>
          <p:nvPr/>
        </p:nvCxnSpPr>
        <p:spPr>
          <a:xfrm>
            <a:off x="5348748" y="4781424"/>
            <a:ext cx="1632155" cy="469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600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8C28-F160-E731-322E-5D06565F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about Countries with the High Lifetime Value Customers</a:t>
            </a:r>
            <a:endParaRPr lang="en-DE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9CA9FB0-59B8-31D0-9891-F611F05DA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40" y="2094271"/>
            <a:ext cx="10743372" cy="1012723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6EE831-BA21-F74B-DFBB-00F84DDC841A}"/>
              </a:ext>
            </a:extLst>
          </p:cNvPr>
          <p:cNvSpPr txBox="1"/>
          <p:nvPr/>
        </p:nvSpPr>
        <p:spPr>
          <a:xfrm>
            <a:off x="1197639" y="3598607"/>
            <a:ext cx="8770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Drama is the most popular category in China and Japan.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Susan Davis is the most popular actor in China and Japan.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length of films in these countries is between 113 – 116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Films with </a:t>
            </a:r>
            <a:r>
              <a:rPr lang="en-US" dirty="0" err="1"/>
              <a:t>mpaa</a:t>
            </a:r>
            <a:r>
              <a:rPr lang="en-US" dirty="0"/>
              <a:t> rating ‘PG-13’ are the most popular among all these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Trailers are the most common special features in China, Mexico and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Behind the Scenes are the most common special features in China, India and Japan.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8901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8C28-F160-E731-322E-5D06565F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10 Films by Revenue</a:t>
            </a:r>
            <a:endParaRPr lang="en-DE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67C8DA8-B603-80AD-A500-D04518D8A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691322"/>
            <a:ext cx="5299154" cy="435133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6D80A5-DDA7-8EDF-A8F2-B2288BB72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760" y="2628604"/>
            <a:ext cx="2766300" cy="341405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814250C-AE9A-A087-E39A-EE8DB7F54CFA}"/>
              </a:ext>
            </a:extLst>
          </p:cNvPr>
          <p:cNvSpPr/>
          <p:nvPr/>
        </p:nvSpPr>
        <p:spPr>
          <a:xfrm>
            <a:off x="9233867" y="1691322"/>
            <a:ext cx="1720645" cy="1325562"/>
          </a:xfrm>
          <a:prstGeom prst="round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Top 10 films make up for only 3.08% of the total revenue.</a:t>
            </a:r>
            <a:endParaRPr lang="en-DE" sz="14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C390D5-AB3F-B4D3-3D87-8B3304079629}"/>
              </a:ext>
            </a:extLst>
          </p:cNvPr>
          <p:cNvCxnSpPr/>
          <p:nvPr/>
        </p:nvCxnSpPr>
        <p:spPr>
          <a:xfrm flipH="1">
            <a:off x="8445910" y="1976284"/>
            <a:ext cx="924232" cy="104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73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637</Words>
  <Application>Microsoft Office PowerPoint</Application>
  <PresentationFormat>Widescreen</PresentationFormat>
  <Paragraphs>81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View</vt:lpstr>
      <vt:lpstr>Rockbuster Stealth LLC, Data Analysis Project</vt:lpstr>
      <vt:lpstr>Introduction</vt:lpstr>
      <vt:lpstr>General Data About Movies from the Database</vt:lpstr>
      <vt:lpstr>Which countries are Rockbuster customers based in?</vt:lpstr>
      <vt:lpstr>Top 10 Countries by Number of Customers</vt:lpstr>
      <vt:lpstr>Top 10 Cities within Top 10 Countries</vt:lpstr>
      <vt:lpstr>Top 5 Customers within Top 5 Cities</vt:lpstr>
      <vt:lpstr>More about Countries with the High Lifetime Value Customers</vt:lpstr>
      <vt:lpstr>Top 10 Films by Revenue</vt:lpstr>
      <vt:lpstr>Bottom 10 Films by Revenue</vt:lpstr>
      <vt:lpstr>Customers and Revenue by Country</vt:lpstr>
      <vt:lpstr>Recommendations</vt:lpstr>
      <vt:lpstr>Recommendations</vt:lpstr>
      <vt:lpstr>Thank you for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</dc:title>
  <dc:creator>Jakov Horvat</dc:creator>
  <cp:lastModifiedBy>Jakov Horvat</cp:lastModifiedBy>
  <cp:revision>24</cp:revision>
  <dcterms:created xsi:type="dcterms:W3CDTF">2023-05-28T23:17:47Z</dcterms:created>
  <dcterms:modified xsi:type="dcterms:W3CDTF">2023-05-31T22:58:26Z</dcterms:modified>
</cp:coreProperties>
</file>