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F5E23A-D62C-4636-AEBC-7B7C4A31A62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5A92CE-AA71-44E0-8B07-2A0D15C91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5E23A-D62C-4636-AEBC-7B7C4A31A62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5A92CE-AA71-44E0-8B07-2A0D15C91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5E23A-D62C-4636-AEBC-7B7C4A31A62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5A92CE-AA71-44E0-8B07-2A0D15C91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5E23A-D62C-4636-AEBC-7B7C4A31A62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5A92CE-AA71-44E0-8B07-2A0D15C913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5E23A-D62C-4636-AEBC-7B7C4A31A62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5A92CE-AA71-44E0-8B07-2A0D15C913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5E23A-D62C-4636-AEBC-7B7C4A31A62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5A92CE-AA71-44E0-8B07-2A0D15C913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5E23A-D62C-4636-AEBC-7B7C4A31A62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5A92CE-AA71-44E0-8B07-2A0D15C913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5E23A-D62C-4636-AEBC-7B7C4A31A62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5A92CE-AA71-44E0-8B07-2A0D15C913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5E23A-D62C-4636-AEBC-7B7C4A31A62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5A92CE-AA71-44E0-8B07-2A0D15C91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F5E23A-D62C-4636-AEBC-7B7C4A31A62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5A92CE-AA71-44E0-8B07-2A0D15C913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F5E23A-D62C-4636-AEBC-7B7C4A31A62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5A92CE-AA71-44E0-8B07-2A0D15C9137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F5E23A-D62C-4636-AEBC-7B7C4A31A62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5A92CE-AA71-44E0-8B07-2A0D15C913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Aplikacje</a:t>
            </a:r>
            <a:r>
              <a:rPr lang="en-US" dirty="0" smtClean="0"/>
              <a:t> </a:t>
            </a:r>
            <a:r>
              <a:rPr lang="en-US" dirty="0" err="1" smtClean="0"/>
              <a:t>internetowe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dirty="0" err="1" smtClean="0"/>
              <a:t>FilmCrawler</a:t>
            </a:r>
            <a:endParaRPr lang="en-US" dirty="0" smtClean="0"/>
          </a:p>
          <a:p>
            <a:pPr algn="ctr"/>
            <a:endParaRPr lang="en-US" dirty="0"/>
          </a:p>
          <a:p>
            <a:r>
              <a:rPr lang="en-US" dirty="0" smtClean="0"/>
              <a:t>Jan Kowalski,</a:t>
            </a:r>
          </a:p>
          <a:p>
            <a:r>
              <a:rPr lang="en-US" dirty="0" smtClean="0"/>
              <a:t>143936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5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4582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97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066800"/>
            <a:ext cx="62960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54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71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Ponad 115 tys. filmów w ~24h</a:t>
            </a:r>
          </a:p>
          <a:p>
            <a:r>
              <a:rPr lang="pl-PL" dirty="0" smtClean="0"/>
              <a:t>Ponad 112 tys. aktorów</a:t>
            </a:r>
          </a:p>
          <a:p>
            <a:r>
              <a:rPr lang="pl-PL" dirty="0" smtClean="0"/>
              <a:t>Ponad 94 tys. twórców filmów</a:t>
            </a:r>
          </a:p>
          <a:p>
            <a:r>
              <a:rPr lang="pl-PL" dirty="0" smtClean="0"/>
              <a:t>28 kategorii filmów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Zestawienie</a:t>
            </a:r>
            <a:r>
              <a:rPr lang="en-US" dirty="0" smtClean="0"/>
              <a:t> </a:t>
            </a:r>
            <a:r>
              <a:rPr lang="en-US" dirty="0" err="1" smtClean="0"/>
              <a:t>uzyskanych</a:t>
            </a:r>
            <a:r>
              <a:rPr lang="en-US" dirty="0" smtClean="0"/>
              <a:t> </a:t>
            </a:r>
            <a:r>
              <a:rPr lang="en-US" dirty="0" err="1" smtClean="0"/>
              <a:t>informacji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1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Słaba</a:t>
            </a:r>
            <a:r>
              <a:rPr lang="en-US" dirty="0" smtClean="0"/>
              <a:t> </a:t>
            </a:r>
            <a:r>
              <a:rPr lang="en-US" dirty="0" err="1" smtClean="0"/>
              <a:t>wydajność</a:t>
            </a:r>
            <a:r>
              <a:rPr lang="en-US" dirty="0" smtClean="0"/>
              <a:t> </a:t>
            </a:r>
            <a:r>
              <a:rPr lang="en-US" dirty="0" err="1" smtClean="0"/>
              <a:t>serwisu</a:t>
            </a:r>
            <a:r>
              <a:rPr lang="en-US" dirty="0" smtClean="0"/>
              <a:t> w </a:t>
            </a:r>
            <a:r>
              <a:rPr lang="en-US" dirty="0" err="1" smtClean="0"/>
              <a:t>przypadku</a:t>
            </a:r>
            <a:r>
              <a:rPr lang="en-US" dirty="0" smtClean="0"/>
              <a:t> </a:t>
            </a:r>
            <a:r>
              <a:rPr lang="en-US" dirty="0" err="1" smtClean="0"/>
              <a:t>większej</a:t>
            </a:r>
            <a:r>
              <a:rPr lang="en-US" dirty="0" smtClean="0"/>
              <a:t> </a:t>
            </a:r>
            <a:r>
              <a:rPr lang="en-US" dirty="0" err="1" smtClean="0"/>
              <a:t>ilości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r>
              <a:rPr lang="en-US" dirty="0" smtClean="0"/>
              <a:t>. Problem z </a:t>
            </a:r>
            <a:r>
              <a:rPr lang="en-US" dirty="0" err="1" smtClean="0"/>
              <a:t>bazą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endParaRPr lang="en-US" dirty="0" smtClean="0"/>
          </a:p>
          <a:p>
            <a:r>
              <a:rPr lang="en-US" dirty="0" err="1" smtClean="0"/>
              <a:t>Niezapisanie</a:t>
            </a:r>
            <a:r>
              <a:rPr lang="en-US" dirty="0" smtClean="0"/>
              <a:t> </a:t>
            </a:r>
            <a:r>
              <a:rPr lang="en-US" dirty="0" err="1" smtClean="0"/>
              <a:t>adresu</a:t>
            </a:r>
            <a:r>
              <a:rPr lang="en-US" dirty="0" smtClean="0"/>
              <a:t> </a:t>
            </a:r>
            <a:r>
              <a:rPr lang="en-US" dirty="0" err="1" smtClean="0"/>
              <a:t>zdjęć</a:t>
            </a:r>
            <a:r>
              <a:rPr lang="en-US" dirty="0" smtClean="0"/>
              <a:t> </a:t>
            </a:r>
            <a:r>
              <a:rPr lang="en-US" dirty="0" err="1" smtClean="0"/>
              <a:t>filmów</a:t>
            </a:r>
            <a:r>
              <a:rPr lang="en-US" dirty="0" smtClean="0"/>
              <a:t>. </a:t>
            </a:r>
            <a:r>
              <a:rPr lang="en-US" dirty="0" err="1" smtClean="0"/>
              <a:t>Błąd</a:t>
            </a:r>
            <a:r>
              <a:rPr lang="en-US" dirty="0" smtClean="0"/>
              <a:t> </a:t>
            </a:r>
            <a:r>
              <a:rPr lang="en-US" dirty="0" err="1" smtClean="0"/>
              <a:t>został</a:t>
            </a:r>
            <a:r>
              <a:rPr lang="en-US" dirty="0" smtClean="0"/>
              <a:t> </a:t>
            </a:r>
            <a:r>
              <a:rPr lang="en-US" dirty="0" err="1" smtClean="0"/>
              <a:t>wykryty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skończeniu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Brak</a:t>
            </a:r>
            <a:r>
              <a:rPr lang="en-US" dirty="0" smtClean="0"/>
              <a:t> </a:t>
            </a:r>
            <a:r>
              <a:rPr lang="en-US" dirty="0" err="1" smtClean="0"/>
              <a:t>biblioteki</a:t>
            </a:r>
            <a:r>
              <a:rPr lang="en-US" dirty="0" smtClean="0"/>
              <a:t> w </a:t>
            </a:r>
            <a:r>
              <a:rPr lang="en-US" dirty="0" err="1" smtClean="0"/>
              <a:t>platformie</a:t>
            </a:r>
            <a:r>
              <a:rPr lang="en-US" dirty="0" smtClean="0"/>
              <a:t> .NET do </a:t>
            </a:r>
            <a:r>
              <a:rPr lang="en-US" dirty="0" err="1" smtClean="0"/>
              <a:t>parsowania</a:t>
            </a:r>
            <a:r>
              <a:rPr lang="en-US" dirty="0" smtClean="0"/>
              <a:t> </a:t>
            </a:r>
            <a:r>
              <a:rPr lang="en-US" dirty="0" err="1" smtClean="0"/>
              <a:t>formatu</a:t>
            </a:r>
            <a:r>
              <a:rPr lang="en-US" dirty="0" smtClean="0"/>
              <a:t> JSON-LD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Problemy</a:t>
            </a:r>
            <a:r>
              <a:rPr lang="en-US" dirty="0" smtClean="0"/>
              <a:t> I </a:t>
            </a:r>
            <a:r>
              <a:rPr lang="en-US" dirty="0" err="1" smtClean="0"/>
              <a:t>błędy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78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Pytania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3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609600" y="304800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Dziękuję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uwagę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4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Stworzenie  serwisu do </a:t>
            </a:r>
            <a:r>
              <a:rPr lang="pl-PL" dirty="0" err="1"/>
              <a:t>crawlowania</a:t>
            </a:r>
            <a:r>
              <a:rPr lang="pl-PL" dirty="0"/>
              <a:t> informacji o filmach. Serwis będzie pobierał informację z serwisu IMDB. Serwis składał się będzie z </a:t>
            </a:r>
            <a:r>
              <a:rPr lang="pl-PL" dirty="0" err="1"/>
              <a:t>endpointu</a:t>
            </a:r>
            <a:r>
              <a:rPr lang="pl-PL" dirty="0"/>
              <a:t>, za którego pomocą będzie można wpisać tytuł filmu, o którym informację chce się uzyskać. Informacjami </a:t>
            </a:r>
            <a:br>
              <a:rPr lang="pl-PL" dirty="0"/>
            </a:br>
            <a:r>
              <a:rPr lang="pl-PL" dirty="0"/>
              <a:t>o filmach pobieranymi z serwisu będą tytuł filmu</a:t>
            </a:r>
            <a:r>
              <a:rPr lang="pl-PL" dirty="0" smtClean="0"/>
              <a:t>,</a:t>
            </a:r>
            <a:r>
              <a:rPr lang="en-US" dirty="0" smtClean="0"/>
              <a:t> </a:t>
            </a:r>
            <a:r>
              <a:rPr lang="pl-PL" dirty="0" smtClean="0"/>
              <a:t>aktorzy</a:t>
            </a:r>
            <a:r>
              <a:rPr lang="pl-PL" dirty="0"/>
              <a:t>, reżyser, opis itp. Wykonana aplikacja przeszukująca poszczególne serwisy będzie starała się wykorzystać gotową infrastrukturę przekazywania informacji o filmach i innych danych jakie będą udostępniały strony IMDB.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7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Technologie</a:t>
            </a:r>
            <a:endParaRPr lang="en-US" dirty="0"/>
          </a:p>
        </p:txBody>
      </p:sp>
      <p:pic>
        <p:nvPicPr>
          <p:cNvPr id="1026" name="Picture 2" descr="H:\Projects\FilmCrawler\Zdjecia\37400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68072"/>
            <a:ext cx="2819400" cy="20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Projects\FilmCrawler\Zdjecia\Az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" y="1461654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Projects\FilmCrawler\Zdjecia\cshar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106404"/>
            <a:ext cx="2133600" cy="230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:\Projects\FilmCrawler\Zdjecia\dotn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64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:\Projects\FilmCrawler\Zdjecia\pyth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07125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:\Projects\FilmCrawler\Zdjecia\htmlAgilityPa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337933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32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IMDB a </a:t>
            </a:r>
            <a:r>
              <a:rPr lang="en-US" dirty="0" err="1" smtClean="0"/>
              <a:t>semantyczne</a:t>
            </a:r>
            <a:r>
              <a:rPr lang="en-US" dirty="0" smtClean="0"/>
              <a:t> </a:t>
            </a:r>
            <a:r>
              <a:rPr lang="en-US" dirty="0" err="1" smtClean="0"/>
              <a:t>sieci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2050" name="Picture 2" descr="H:\Projects\FilmCrawler\Zdjecia\semantic 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50818"/>
            <a:ext cx="760888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26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Realizacja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endParaRPr lang="en-US" dirty="0"/>
          </a:p>
        </p:txBody>
      </p:sp>
      <p:pic>
        <p:nvPicPr>
          <p:cNvPr id="3074" name="Picture 2" descr="https://lh6.googleusercontent.com/5x7cCauPvI-cmjrI8Mj9lNEY7mOLalOOjzjNJ3mfrYMuL_7GTuLMxjEJLyE83fTDFZTCT8XVbjGQ5cYO91JsUn52usQQd65iHhYjA9BMZ9ia5ZUJlkvCeSscsHS0msj5MS2TBvf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200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bPu6_mzDF2AG4adm4xMABaBnP0s2QpgQ7EJ7O3KP2XIn-8K4FOLmmTzG0mkTJqI2sDu9qw6lhDzqNvgV5C2VY0beGEH1DLoVKDtDKUqyajpz7iZjzpvuP8QXerG8UGVLp-RezMG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10591"/>
            <a:ext cx="52292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34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905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Realizacja</a:t>
            </a:r>
            <a:r>
              <a:rPr lang="en-US" dirty="0" smtClean="0"/>
              <a:t> </a:t>
            </a:r>
            <a:r>
              <a:rPr lang="en-US" dirty="0" err="1" smtClean="0"/>
              <a:t>funkcji</a:t>
            </a:r>
            <a:r>
              <a:rPr lang="en-US" dirty="0" smtClean="0"/>
              <a:t> </a:t>
            </a:r>
            <a:r>
              <a:rPr lang="en-US" dirty="0" err="1" smtClean="0"/>
              <a:t>crawlowania</a:t>
            </a:r>
            <a:r>
              <a:rPr lang="en-US" dirty="0" smtClean="0"/>
              <a:t> </a:t>
            </a:r>
            <a:r>
              <a:rPr lang="en-US" dirty="0" err="1" smtClean="0"/>
              <a:t>konkretnego</a:t>
            </a:r>
            <a:r>
              <a:rPr lang="en-US" dirty="0" smtClean="0"/>
              <a:t> </a:t>
            </a:r>
            <a:r>
              <a:rPr lang="en-US" dirty="0" err="1" smtClean="0"/>
              <a:t>tytyłu</a:t>
            </a:r>
            <a:r>
              <a:rPr lang="en-US" dirty="0" smtClean="0"/>
              <a:t> </a:t>
            </a:r>
            <a:r>
              <a:rPr lang="en-US" dirty="0" err="1" smtClean="0"/>
              <a:t>przez</a:t>
            </a:r>
            <a:r>
              <a:rPr lang="en-US" dirty="0" smtClean="0"/>
              <a:t> </a:t>
            </a:r>
            <a:r>
              <a:rPr lang="en-US" dirty="0" err="1" smtClean="0"/>
              <a:t>serwis</a:t>
            </a:r>
            <a:r>
              <a:rPr lang="en-US" dirty="0" smtClean="0"/>
              <a:t> </a:t>
            </a:r>
            <a:r>
              <a:rPr lang="en-US" dirty="0" err="1" smtClean="0"/>
              <a:t>FilmCrawler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1"/>
            <a:ext cx="76866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78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458200" cy="423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4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02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8229600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783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</TotalTime>
  <Words>92</Words>
  <Application>Microsoft Office PowerPoint</Application>
  <PresentationFormat>Pokaz na ekranie (4:3)</PresentationFormat>
  <Paragraphs>25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Hol</vt:lpstr>
      <vt:lpstr>Aplikacje internetowe</vt:lpstr>
      <vt:lpstr>Opis projektu </vt:lpstr>
      <vt:lpstr>Technologie</vt:lpstr>
      <vt:lpstr>IMDB a semantyczne sieci Web</vt:lpstr>
      <vt:lpstr>Realizacja projektu</vt:lpstr>
      <vt:lpstr>Realizacja funkcji crawlowania konkretnego tytyłu przez serwis FilmCrawler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Zestawienie uzyskanych informacji</vt:lpstr>
      <vt:lpstr>Problemy I błędy</vt:lpstr>
      <vt:lpstr>Pytania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Aplikacje internetowe</dc:title>
  <dc:creator>Windows User</dc:creator>
  <cp:lastModifiedBy>Windows User</cp:lastModifiedBy>
  <cp:revision>4</cp:revision>
  <dcterms:created xsi:type="dcterms:W3CDTF">2019-01-20T12:41:08Z</dcterms:created>
  <dcterms:modified xsi:type="dcterms:W3CDTF">2019-01-20T13:19:03Z</dcterms:modified>
</cp:coreProperties>
</file>