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A42E-4814-4DE9-A383-A4EAFEC66A22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D01F-E2DC-47A0-B8BE-101AC9D25B0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Piškôrky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sz="1200" dirty="0" smtClean="0"/>
          </a:p>
          <a:p>
            <a:endParaRPr lang="sk-SK" sz="1200" dirty="0"/>
          </a:p>
          <a:p>
            <a:r>
              <a:rPr lang="sk-SK" sz="1200" dirty="0" smtClean="0">
                <a:solidFill>
                  <a:schemeClr val="tx1"/>
                </a:solidFill>
              </a:rPr>
              <a:t>Jakub </a:t>
            </a:r>
            <a:r>
              <a:rPr lang="sk-SK" sz="1200" dirty="0" err="1" smtClean="0">
                <a:solidFill>
                  <a:schemeClr val="tx1"/>
                </a:solidFill>
              </a:rPr>
              <a:t>Potočár</a:t>
            </a:r>
            <a:endParaRPr lang="sk-SK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Void</a:t>
            </a:r>
            <a:r>
              <a:rPr lang="sk-SK" dirty="0" smtClean="0"/>
              <a:t> </a:t>
            </a:r>
            <a:r>
              <a:rPr lang="sk-SK" dirty="0" err="1" smtClean="0"/>
              <a:t>hracovtah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dirty="0" smtClean="0"/>
              <a:t>Výber pozície v poli :</a:t>
            </a:r>
          </a:p>
          <a:p>
            <a:endParaRPr lang="sk-SK" sz="1600" dirty="0"/>
          </a:p>
          <a:p>
            <a:endParaRPr lang="sk-SK" sz="1600" dirty="0" smtClean="0"/>
          </a:p>
          <a:p>
            <a:endParaRPr lang="sk-SK" sz="1600" dirty="0"/>
          </a:p>
          <a:p>
            <a:endParaRPr lang="sk-SK" sz="1600" dirty="0" smtClean="0"/>
          </a:p>
          <a:p>
            <a:endParaRPr lang="sk-SK" sz="1600" dirty="0"/>
          </a:p>
          <a:p>
            <a:endParaRPr lang="sk-SK" sz="1600" dirty="0" smtClean="0"/>
          </a:p>
          <a:p>
            <a:endParaRPr lang="sk-SK" sz="1600" dirty="0"/>
          </a:p>
          <a:p>
            <a:endParaRPr lang="sk-SK" sz="1600" dirty="0" smtClean="0"/>
          </a:p>
          <a:p>
            <a:endParaRPr lang="sk-SK" sz="1600" dirty="0"/>
          </a:p>
          <a:p>
            <a:endParaRPr lang="sk-SK" sz="1600" dirty="0" smtClean="0"/>
          </a:p>
          <a:p>
            <a:pPr>
              <a:buNone/>
            </a:pPr>
            <a:r>
              <a:rPr lang="sk-SK" sz="1600" dirty="0"/>
              <a:t> </a:t>
            </a:r>
            <a:r>
              <a:rPr lang="sk-SK" sz="1600" dirty="0" err="1" smtClean="0"/>
              <a:t>if</a:t>
            </a:r>
            <a:r>
              <a:rPr lang="sk-SK" sz="1600" dirty="0" smtClean="0"/>
              <a:t> ... </a:t>
            </a:r>
            <a:r>
              <a:rPr lang="sk-SK" sz="1600" dirty="0"/>
              <a:t>ť</a:t>
            </a:r>
            <a:r>
              <a:rPr lang="sk-SK" sz="1600" dirty="0" smtClean="0"/>
              <a:t>ah hráča 0</a:t>
            </a:r>
          </a:p>
          <a:p>
            <a:pPr>
              <a:buNone/>
            </a:pPr>
            <a:endParaRPr lang="sk-SK" sz="1600" dirty="0" smtClean="0"/>
          </a:p>
          <a:p>
            <a:pPr>
              <a:buNone/>
            </a:pPr>
            <a:r>
              <a:rPr lang="sk-SK" sz="1600" dirty="0" err="1" smtClean="0"/>
              <a:t>else</a:t>
            </a:r>
            <a:r>
              <a:rPr lang="sk-SK" sz="1600" dirty="0" smtClean="0"/>
              <a:t> </a:t>
            </a:r>
            <a:r>
              <a:rPr lang="sk-SK" sz="1600" dirty="0" err="1" smtClean="0"/>
              <a:t>if</a:t>
            </a:r>
            <a:r>
              <a:rPr lang="sk-SK" sz="1600" dirty="0"/>
              <a:t> </a:t>
            </a:r>
            <a:r>
              <a:rPr lang="sk-SK" sz="1600" dirty="0" smtClean="0"/>
              <a:t>... ťah hráča x</a:t>
            </a:r>
            <a:endParaRPr lang="sk-SK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214422"/>
            <a:ext cx="2372446" cy="34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4786322"/>
            <a:ext cx="24288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Void</a:t>
            </a:r>
            <a:r>
              <a:rPr lang="sk-SK" dirty="0" smtClean="0"/>
              <a:t> pole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obrázku je hracie pole a jeho hodnoty 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143248"/>
            <a:ext cx="8486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</a:t>
            </a:r>
            <a:r>
              <a:rPr lang="sk-SK" dirty="0" err="1" smtClean="0"/>
              <a:t>nt</a:t>
            </a:r>
            <a:r>
              <a:rPr lang="sk-SK" dirty="0" smtClean="0"/>
              <a:t> </a:t>
            </a:r>
            <a:r>
              <a:rPr lang="sk-SK" dirty="0" err="1" smtClean="0"/>
              <a:t>main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err="1" smtClean="0"/>
              <a:t>Oznamenia</a:t>
            </a:r>
            <a:r>
              <a:rPr lang="sk-SK" dirty="0" smtClean="0"/>
              <a:t> na konci hry: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2428868"/>
            <a:ext cx="36861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Office PowerPoint</Application>
  <PresentationFormat>Prezentácia na obrazovke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Piškôrky</vt:lpstr>
      <vt:lpstr>Void hracovtah</vt:lpstr>
      <vt:lpstr>Void pole</vt:lpstr>
      <vt:lpstr>int main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Piškôrky</dc:title>
  <dc:creator>Používateľ systému Windows</dc:creator>
  <cp:lastModifiedBy>Používateľ systému Windows</cp:lastModifiedBy>
  <cp:revision>4</cp:revision>
  <dcterms:created xsi:type="dcterms:W3CDTF">2022-03-30T18:10:22Z</dcterms:created>
  <dcterms:modified xsi:type="dcterms:W3CDTF">2022-03-30T18:44:05Z</dcterms:modified>
</cp:coreProperties>
</file>