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ource Code Pro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Oswald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29ef25be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29ef25be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2a00d72d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2a00d72d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2a00d72d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2a00d72d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2a00d72d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2a00d72d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2a00d72d6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2a00d72d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2a00d72d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2a00d72d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annavictoria/speed-dating-experime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College Dating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Daniel Smith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122" y="1468825"/>
            <a:ext cx="4384901" cy="274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68825"/>
            <a:ext cx="4193423" cy="2620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75" y="1172874"/>
            <a:ext cx="4050775" cy="369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700" y="1106000"/>
            <a:ext cx="3790750" cy="345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1091413" y="1014425"/>
            <a:ext cx="36297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Coefficients of linear regression model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250" y="1374303"/>
            <a:ext cx="5813949" cy="3667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627" y="1788250"/>
            <a:ext cx="3227449" cy="319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70" y="1257950"/>
            <a:ext cx="3741226" cy="24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4933725" y="2118275"/>
            <a:ext cx="3802800" cy="17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Loneliness Score of my friend was 7.29 , which roughly matches matches what I know about him.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3027725" y="1760100"/>
            <a:ext cx="2736000" cy="18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Questions?</a:t>
            </a:r>
            <a:endParaRPr sz="3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90250" y="526350"/>
            <a:ext cx="802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This Dataset was provided by: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https://www.kaggle.com/datasets/annavictoria/speed-dating-experiment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experiment consisted of 8378 volunteers for a study conducted by </a:t>
            </a:r>
            <a:r>
              <a:rPr lang="en" sz="1900">
                <a:solidFill>
                  <a:srgbClr val="3C4043"/>
                </a:solidFill>
                <a:highlight>
                  <a:srgbClr val="FFFFFF"/>
                </a:highlight>
              </a:rPr>
              <a:t> </a:t>
            </a:r>
            <a:r>
              <a:rPr lang="en" sz="1900">
                <a:highlight>
                  <a:schemeClr val="lt2"/>
                </a:highlight>
              </a:rPr>
              <a:t>Columbia Business School professors Ray Fisman and Sheena Iyengar</a:t>
            </a:r>
            <a:endParaRPr sz="1900">
              <a:highlight>
                <a:schemeClr val="lt2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highlight>
                  <a:schemeClr val="lt2"/>
                </a:highlight>
              </a:rPr>
              <a:t>It took place from 2002-2004, and each </a:t>
            </a:r>
            <a:r>
              <a:rPr lang="en" sz="1900">
                <a:highlight>
                  <a:schemeClr val="lt2"/>
                </a:highlight>
              </a:rPr>
              <a:t>participant</a:t>
            </a:r>
            <a:r>
              <a:rPr lang="en" sz="1900">
                <a:highlight>
                  <a:schemeClr val="lt2"/>
                </a:highlight>
              </a:rPr>
              <a:t> filled out a </a:t>
            </a:r>
            <a:r>
              <a:rPr lang="en" sz="1900">
                <a:highlight>
                  <a:schemeClr val="lt2"/>
                </a:highlight>
              </a:rPr>
              <a:t>questionnaire.</a:t>
            </a:r>
            <a:endParaRPr sz="190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 of Data</a:t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195 questions were asked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focuses on a small subset where </a:t>
            </a:r>
            <a:r>
              <a:rPr lang="en"/>
              <a:t>every individual is a college age student (190 Total or 180 after NaN values were removed)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Features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The feature to predict is labeled as [DATE]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The values in this feature are numerical from 1 to 7 where every number corresponds to how often an individual goes on dates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I decided to leave them as numerical values, since I wanted to preserve the ordering/ranking of each value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This </a:t>
            </a:r>
            <a:r>
              <a:rPr lang="en" sz="1600"/>
              <a:t>feature</a:t>
            </a:r>
            <a:r>
              <a:rPr lang="en" sz="1600"/>
              <a:t> is now </a:t>
            </a:r>
            <a:r>
              <a:rPr lang="en" sz="1600"/>
              <a:t>representative</a:t>
            </a:r>
            <a:r>
              <a:rPr lang="en" sz="1600"/>
              <a:t> of a “loneliness” score (Higher score = more lonely; lower score = less lonely)</a:t>
            </a:r>
            <a:endParaRPr sz="16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925" y="880275"/>
            <a:ext cx="4527600" cy="256564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5385575" y="3208425"/>
            <a:ext cx="33687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 comes directly from the study’s rubric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used to Predict “Loneliness”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used </a:t>
            </a:r>
            <a:endParaRPr sz="18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[GENDER] was one hot encoded  as Boy = 1 or Girl = 0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[AGE] age of person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[OCCUPATION/MAJOR] where Each possible value was one hot encoded 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[RACE] where each possible race was one hot encoded</a:t>
            </a:r>
            <a:endParaRPr sz="1800"/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used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3" y="63800"/>
            <a:ext cx="3139951" cy="284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1100" y="2679033"/>
            <a:ext cx="3139951" cy="80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6025" y="3286625"/>
            <a:ext cx="2936276" cy="8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626" y="372500"/>
            <a:ext cx="6535675" cy="456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8825"/>
            <a:ext cx="4148299" cy="268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876" y="1231150"/>
            <a:ext cx="4247000" cy="321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