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FD02-910D-4B9B-ADF2-28832CA04200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AAB5-2949-4657-9F4C-8F6258EAB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73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FD02-910D-4B9B-ADF2-28832CA04200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AAB5-2949-4657-9F4C-8F6258EAB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11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FD02-910D-4B9B-ADF2-28832CA04200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AAB5-2949-4657-9F4C-8F6258EAB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74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FD02-910D-4B9B-ADF2-28832CA04200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AAB5-2949-4657-9F4C-8F6258EAB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61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FD02-910D-4B9B-ADF2-28832CA04200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AAB5-2949-4657-9F4C-8F6258EAB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39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FD02-910D-4B9B-ADF2-28832CA04200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AAB5-2949-4657-9F4C-8F6258EAB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52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FD02-910D-4B9B-ADF2-28832CA04200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AAB5-2949-4657-9F4C-8F6258EAB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8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FD02-910D-4B9B-ADF2-28832CA04200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AAB5-2949-4657-9F4C-8F6258EAB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71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FD02-910D-4B9B-ADF2-28832CA04200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AAB5-2949-4657-9F4C-8F6258EAB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97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FD02-910D-4B9B-ADF2-28832CA04200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AAB5-2949-4657-9F4C-8F6258EAB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98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FD02-910D-4B9B-ADF2-28832CA04200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AAB5-2949-4657-9F4C-8F6258EAB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99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3FD02-910D-4B9B-ADF2-28832CA04200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7AAB5-2949-4657-9F4C-8F6258EAB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68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2300" y="1308100"/>
            <a:ext cx="1282700" cy="130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</a:p>
          <a:p>
            <a:pPr algn="ctr"/>
            <a:r>
              <a:rPr lang="en-US" dirty="0" smtClean="0"/>
              <a:t>Test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959100" y="1308100"/>
            <a:ext cx="1168400" cy="130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under test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699000" y="654050"/>
            <a:ext cx="1295400" cy="130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Underlying object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699000" y="2120900"/>
            <a:ext cx="1295400" cy="130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Underlying object</a:t>
            </a:r>
            <a:endParaRPr lang="en-GB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1905000" y="1962150"/>
            <a:ext cx="1054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4127500" y="1308100"/>
            <a:ext cx="571500" cy="65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>
          <a:xfrm>
            <a:off x="4127500" y="1962150"/>
            <a:ext cx="571500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5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rved Left Arrow 17"/>
          <p:cNvSpPr/>
          <p:nvPr/>
        </p:nvSpPr>
        <p:spPr>
          <a:xfrm>
            <a:off x="6057900" y="2667000"/>
            <a:ext cx="698500" cy="3149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3100" y="2946400"/>
            <a:ext cx="1282700" cy="130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</a:p>
          <a:p>
            <a:pPr algn="ctr"/>
            <a:r>
              <a:rPr lang="en-US" dirty="0" smtClean="0"/>
              <a:t>Test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009900" y="2946400"/>
            <a:ext cx="1168400" cy="130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under test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896100" y="2292350"/>
            <a:ext cx="1295400" cy="130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Underlying object</a:t>
            </a:r>
            <a:endParaRPr lang="en-GB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1955800" y="3600450"/>
            <a:ext cx="1054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4178300" y="2946400"/>
            <a:ext cx="571500" cy="65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</p:cNvCxnSpPr>
          <p:nvPr/>
        </p:nvCxnSpPr>
        <p:spPr>
          <a:xfrm>
            <a:off x="4178300" y="3600450"/>
            <a:ext cx="571500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749800" y="2292350"/>
            <a:ext cx="1295400" cy="130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Recmock</a:t>
            </a:r>
            <a:endParaRPr lang="en-GB" dirty="0"/>
          </a:p>
        </p:txBody>
      </p:sp>
      <p:cxnSp>
        <p:nvCxnSpPr>
          <p:cNvPr id="3" name="Straight Arrow Connector 2"/>
          <p:cNvCxnSpPr>
            <a:stCxn id="10" idx="3"/>
            <a:endCxn id="6" idx="1"/>
          </p:cNvCxnSpPr>
          <p:nvPr/>
        </p:nvCxnSpPr>
        <p:spPr>
          <a:xfrm>
            <a:off x="6045200" y="2946400"/>
            <a:ext cx="850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96100" y="3759200"/>
            <a:ext cx="1295400" cy="130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Underlying object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4749800" y="3759200"/>
            <a:ext cx="1295400" cy="130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Recmock</a:t>
            </a:r>
            <a:endParaRPr lang="en-GB" dirty="0"/>
          </a:p>
        </p:txBody>
      </p: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6045200" y="4413250"/>
            <a:ext cx="850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33400"/>
            <a:ext cx="3240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Recording mode</a:t>
            </a:r>
            <a:endParaRPr lang="en-GB" sz="3600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4889500" y="5384800"/>
            <a:ext cx="1155700" cy="6731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urved Left Arrow 16"/>
          <p:cNvSpPr/>
          <p:nvPr/>
        </p:nvSpPr>
        <p:spPr>
          <a:xfrm>
            <a:off x="6045200" y="4559300"/>
            <a:ext cx="698500" cy="12573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59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rved Left Arrow 17"/>
          <p:cNvSpPr/>
          <p:nvPr/>
        </p:nvSpPr>
        <p:spPr>
          <a:xfrm flipV="1">
            <a:off x="6057900" y="2641600"/>
            <a:ext cx="698500" cy="3175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3100" y="2946400"/>
            <a:ext cx="1282700" cy="130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</a:p>
          <a:p>
            <a:pPr algn="ctr"/>
            <a:r>
              <a:rPr lang="en-US" dirty="0" smtClean="0"/>
              <a:t>Test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009900" y="2946400"/>
            <a:ext cx="1168400" cy="130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under test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896100" y="2292350"/>
            <a:ext cx="1295400" cy="130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Underlying object</a:t>
            </a:r>
            <a:endParaRPr lang="en-GB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1955800" y="3600450"/>
            <a:ext cx="1054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4178300" y="2946400"/>
            <a:ext cx="571500" cy="65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</p:cNvCxnSpPr>
          <p:nvPr/>
        </p:nvCxnSpPr>
        <p:spPr>
          <a:xfrm>
            <a:off x="4178300" y="3600450"/>
            <a:ext cx="571500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749800" y="2292350"/>
            <a:ext cx="1295400" cy="130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Recmock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896100" y="3759200"/>
            <a:ext cx="1295400" cy="130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Underlying object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4749800" y="3759200"/>
            <a:ext cx="1295400" cy="130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Recmock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495800" y="533400"/>
            <a:ext cx="2612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Replay mode</a:t>
            </a:r>
            <a:endParaRPr lang="en-GB" sz="3600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4889500" y="5384800"/>
            <a:ext cx="1155700" cy="6731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urved Left Arrow 16"/>
          <p:cNvSpPr/>
          <p:nvPr/>
        </p:nvSpPr>
        <p:spPr>
          <a:xfrm flipV="1">
            <a:off x="6045200" y="4254500"/>
            <a:ext cx="698500" cy="15621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" y="2527300"/>
            <a:ext cx="1778000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Recmocks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308600" y="3416300"/>
            <a:ext cx="1778000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Proxy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308600" y="1638300"/>
            <a:ext cx="1778000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Proxy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08600" y="292100"/>
            <a:ext cx="1778000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Recorder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308600" y="4851400"/>
            <a:ext cx="1778000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Replayer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 flipV="1">
            <a:off x="2120900" y="2082800"/>
            <a:ext cx="3187700" cy="88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7" idx="2"/>
          </p:cNvCxnSpPr>
          <p:nvPr/>
        </p:nvCxnSpPr>
        <p:spPr>
          <a:xfrm flipV="1">
            <a:off x="6197600" y="11811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5" idx="1"/>
          </p:cNvCxnSpPr>
          <p:nvPr/>
        </p:nvCxnSpPr>
        <p:spPr>
          <a:xfrm>
            <a:off x="2120900" y="2971800"/>
            <a:ext cx="3187700" cy="88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8" idx="0"/>
          </p:cNvCxnSpPr>
          <p:nvPr/>
        </p:nvCxnSpPr>
        <p:spPr>
          <a:xfrm>
            <a:off x="6197600" y="4305300"/>
            <a:ext cx="0" cy="54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Magnetic Disk 18"/>
          <p:cNvSpPr/>
          <p:nvPr/>
        </p:nvSpPr>
        <p:spPr>
          <a:xfrm>
            <a:off x="8547100" y="4140200"/>
            <a:ext cx="1397000" cy="15049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2492374" y="5969000"/>
            <a:ext cx="1778000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JUnit</a:t>
            </a:r>
            <a:endParaRPr lang="en-GB" dirty="0"/>
          </a:p>
        </p:txBody>
      </p:sp>
      <p:cxnSp>
        <p:nvCxnSpPr>
          <p:cNvPr id="22" name="Elbow Connector 21"/>
          <p:cNvCxnSpPr>
            <a:stCxn id="33" idx="3"/>
            <a:endCxn id="8" idx="1"/>
          </p:cNvCxnSpPr>
          <p:nvPr/>
        </p:nvCxnSpPr>
        <p:spPr>
          <a:xfrm>
            <a:off x="4349750" y="5080000"/>
            <a:ext cx="958850" cy="2159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3" idx="0"/>
            <a:endCxn id="7" idx="1"/>
          </p:cNvCxnSpPr>
          <p:nvPr/>
        </p:nvCxnSpPr>
        <p:spPr>
          <a:xfrm rot="5400000" flipH="1" flipV="1">
            <a:off x="2395537" y="1722438"/>
            <a:ext cx="3898900" cy="19272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413000" y="4635500"/>
            <a:ext cx="1936750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CurrentTestTracker</a:t>
            </a:r>
            <a:endParaRPr lang="en-GB" dirty="0"/>
          </a:p>
        </p:txBody>
      </p:sp>
      <p:cxnSp>
        <p:nvCxnSpPr>
          <p:cNvPr id="38" name="Straight Arrow Connector 37"/>
          <p:cNvCxnSpPr>
            <a:stCxn id="7" idx="3"/>
            <a:endCxn id="19" idx="2"/>
          </p:cNvCxnSpPr>
          <p:nvPr/>
        </p:nvCxnSpPr>
        <p:spPr>
          <a:xfrm>
            <a:off x="7086600" y="736600"/>
            <a:ext cx="1460500" cy="415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9" idx="2"/>
          </p:cNvCxnSpPr>
          <p:nvPr/>
        </p:nvCxnSpPr>
        <p:spPr>
          <a:xfrm flipV="1">
            <a:off x="7086600" y="4892675"/>
            <a:ext cx="1460500" cy="40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2"/>
            <a:endCxn id="20" idx="0"/>
          </p:cNvCxnSpPr>
          <p:nvPr/>
        </p:nvCxnSpPr>
        <p:spPr>
          <a:xfrm flipH="1">
            <a:off x="3381374" y="5524500"/>
            <a:ext cx="1" cy="444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" idx="2"/>
            <a:endCxn id="33" idx="1"/>
          </p:cNvCxnSpPr>
          <p:nvPr/>
        </p:nvCxnSpPr>
        <p:spPr>
          <a:xfrm rot="16200000" flipH="1">
            <a:off x="990600" y="3657600"/>
            <a:ext cx="1663700" cy="1181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547099" y="622300"/>
            <a:ext cx="1778000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Actual object</a:t>
            </a:r>
            <a:endParaRPr lang="en-GB" dirty="0"/>
          </a:p>
        </p:txBody>
      </p:sp>
      <p:cxnSp>
        <p:nvCxnSpPr>
          <p:cNvPr id="53" name="Straight Arrow Connector 52"/>
          <p:cNvCxnSpPr>
            <a:stCxn id="7" idx="3"/>
            <a:endCxn id="51" idx="1"/>
          </p:cNvCxnSpPr>
          <p:nvPr/>
        </p:nvCxnSpPr>
        <p:spPr>
          <a:xfrm>
            <a:off x="7086600" y="736600"/>
            <a:ext cx="1460499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3"/>
            <a:endCxn id="51" idx="1"/>
          </p:cNvCxnSpPr>
          <p:nvPr/>
        </p:nvCxnSpPr>
        <p:spPr>
          <a:xfrm flipV="1">
            <a:off x="7086600" y="1066800"/>
            <a:ext cx="1460499" cy="422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38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" y="2527300"/>
            <a:ext cx="1778000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Recmocks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98974" y="1631950"/>
            <a:ext cx="1778000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Proxy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498974" y="285750"/>
            <a:ext cx="1778000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Recorder/</a:t>
            </a:r>
            <a:r>
              <a:rPr lang="en-US" dirty="0" err="1" smtClean="0"/>
              <a:t>Replayer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 flipV="1">
            <a:off x="2120900" y="2076450"/>
            <a:ext cx="2378074" cy="89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7" idx="2"/>
          </p:cNvCxnSpPr>
          <p:nvPr/>
        </p:nvCxnSpPr>
        <p:spPr>
          <a:xfrm flipV="1">
            <a:off x="5387974" y="117475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Magnetic Disk 18"/>
          <p:cNvSpPr/>
          <p:nvPr/>
        </p:nvSpPr>
        <p:spPr>
          <a:xfrm>
            <a:off x="10325099" y="1933575"/>
            <a:ext cx="1397000" cy="15049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2492374" y="5969000"/>
            <a:ext cx="1778000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JUnit</a:t>
            </a:r>
            <a:endParaRPr lang="en-GB" dirty="0"/>
          </a:p>
        </p:txBody>
      </p:sp>
      <p:cxnSp>
        <p:nvCxnSpPr>
          <p:cNvPr id="24" name="Elbow Connector 23"/>
          <p:cNvCxnSpPr>
            <a:stCxn id="33" idx="0"/>
            <a:endCxn id="7" idx="1"/>
          </p:cNvCxnSpPr>
          <p:nvPr/>
        </p:nvCxnSpPr>
        <p:spPr>
          <a:xfrm rot="5400000" flipH="1" flipV="1">
            <a:off x="1987549" y="2124076"/>
            <a:ext cx="3905250" cy="1117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413000" y="4635500"/>
            <a:ext cx="1936750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CurrentTestTracker</a:t>
            </a:r>
            <a:endParaRPr lang="en-GB" dirty="0"/>
          </a:p>
        </p:txBody>
      </p:sp>
      <p:cxnSp>
        <p:nvCxnSpPr>
          <p:cNvPr id="44" name="Straight Arrow Connector 43"/>
          <p:cNvCxnSpPr>
            <a:stCxn id="33" idx="2"/>
            <a:endCxn id="20" idx="0"/>
          </p:cNvCxnSpPr>
          <p:nvPr/>
        </p:nvCxnSpPr>
        <p:spPr>
          <a:xfrm flipH="1">
            <a:off x="3381374" y="5524500"/>
            <a:ext cx="1" cy="444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" idx="2"/>
            <a:endCxn id="33" idx="1"/>
          </p:cNvCxnSpPr>
          <p:nvPr/>
        </p:nvCxnSpPr>
        <p:spPr>
          <a:xfrm rot="16200000" flipH="1">
            <a:off x="990600" y="3657600"/>
            <a:ext cx="1663700" cy="1181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002586" y="3314700"/>
            <a:ext cx="1778000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Trace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8002586" y="4635500"/>
            <a:ext cx="1778000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Invocation</a:t>
            </a:r>
            <a:endParaRPr lang="en-GB" dirty="0"/>
          </a:p>
        </p:txBody>
      </p:sp>
      <p:cxnSp>
        <p:nvCxnSpPr>
          <p:cNvPr id="3" name="Elbow Connector 2"/>
          <p:cNvCxnSpPr>
            <a:stCxn id="21" idx="2"/>
            <a:endCxn id="23" idx="0"/>
          </p:cNvCxnSpPr>
          <p:nvPr/>
        </p:nvCxnSpPr>
        <p:spPr>
          <a:xfrm rot="5400000">
            <a:off x="8675686" y="4419600"/>
            <a:ext cx="431800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547099" y="622300"/>
            <a:ext cx="1778000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Actual object</a:t>
            </a:r>
            <a:endParaRPr lang="en-GB" dirty="0"/>
          </a:p>
        </p:txBody>
      </p:sp>
      <p:cxnSp>
        <p:nvCxnSpPr>
          <p:cNvPr id="26" name="Straight Arrow Connector 25"/>
          <p:cNvCxnSpPr>
            <a:stCxn id="7" idx="3"/>
            <a:endCxn id="25" idx="1"/>
          </p:cNvCxnSpPr>
          <p:nvPr/>
        </p:nvCxnSpPr>
        <p:spPr>
          <a:xfrm>
            <a:off x="6276974" y="730250"/>
            <a:ext cx="2270125" cy="336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21" idx="0"/>
          </p:cNvCxnSpPr>
          <p:nvPr/>
        </p:nvCxnSpPr>
        <p:spPr>
          <a:xfrm>
            <a:off x="6276974" y="730250"/>
            <a:ext cx="2614612" cy="258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69874" y="520700"/>
            <a:ext cx="1778000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GB" dirty="0"/>
          </a:p>
        </p:txBody>
      </p:sp>
      <p:cxnSp>
        <p:nvCxnSpPr>
          <p:cNvPr id="15" name="Straight Arrow Connector 14"/>
          <p:cNvCxnSpPr>
            <a:stCxn id="29" idx="3"/>
            <a:endCxn id="6" idx="1"/>
          </p:cNvCxnSpPr>
          <p:nvPr/>
        </p:nvCxnSpPr>
        <p:spPr>
          <a:xfrm>
            <a:off x="2047874" y="965200"/>
            <a:ext cx="2451100" cy="111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3"/>
            <a:endCxn id="19" idx="2"/>
          </p:cNvCxnSpPr>
          <p:nvPr/>
        </p:nvCxnSpPr>
        <p:spPr>
          <a:xfrm flipV="1">
            <a:off x="9780586" y="2686050"/>
            <a:ext cx="544513" cy="107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853113" y="3022600"/>
            <a:ext cx="1778000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MockedObjectId</a:t>
            </a:r>
            <a:endParaRPr lang="en-GB" dirty="0"/>
          </a:p>
        </p:txBody>
      </p:sp>
      <p:cxnSp>
        <p:nvCxnSpPr>
          <p:cNvPr id="30" name="Straight Arrow Connector 29"/>
          <p:cNvCxnSpPr>
            <a:stCxn id="21" idx="1"/>
            <a:endCxn id="34" idx="3"/>
          </p:cNvCxnSpPr>
          <p:nvPr/>
        </p:nvCxnSpPr>
        <p:spPr>
          <a:xfrm flipH="1" flipV="1">
            <a:off x="7631113" y="3467100"/>
            <a:ext cx="371473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  <a:endCxn id="34" idx="0"/>
          </p:cNvCxnSpPr>
          <p:nvPr/>
        </p:nvCxnSpPr>
        <p:spPr>
          <a:xfrm>
            <a:off x="5387974" y="1174750"/>
            <a:ext cx="1354139" cy="184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731290" y="2990850"/>
            <a:ext cx="2239965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InterceptorFactory</a:t>
            </a:r>
            <a:endParaRPr lang="en-GB" dirty="0"/>
          </a:p>
        </p:txBody>
      </p:sp>
      <p:cxnSp>
        <p:nvCxnSpPr>
          <p:cNvPr id="56" name="Straight Arrow Connector 55"/>
          <p:cNvCxnSpPr>
            <a:stCxn id="4" idx="3"/>
            <a:endCxn id="54" idx="1"/>
          </p:cNvCxnSpPr>
          <p:nvPr/>
        </p:nvCxnSpPr>
        <p:spPr>
          <a:xfrm>
            <a:off x="2120900" y="2971800"/>
            <a:ext cx="610390" cy="46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0"/>
            <a:endCxn id="7" idx="1"/>
          </p:cNvCxnSpPr>
          <p:nvPr/>
        </p:nvCxnSpPr>
        <p:spPr>
          <a:xfrm flipV="1">
            <a:off x="3851273" y="730250"/>
            <a:ext cx="647701" cy="226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4" idx="2"/>
            <a:endCxn id="33" idx="0"/>
          </p:cNvCxnSpPr>
          <p:nvPr/>
        </p:nvCxnSpPr>
        <p:spPr>
          <a:xfrm flipH="1">
            <a:off x="3381375" y="3879850"/>
            <a:ext cx="469898" cy="75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02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Zühlke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Vuckovic, Jaksa</dc:creator>
  <cp:lastModifiedBy>Vuckovic, Jaksa</cp:lastModifiedBy>
  <cp:revision>5</cp:revision>
  <dcterms:created xsi:type="dcterms:W3CDTF">2017-09-26T10:30:51Z</dcterms:created>
  <dcterms:modified xsi:type="dcterms:W3CDTF">2017-09-27T09:11:51Z</dcterms:modified>
</cp:coreProperties>
</file>