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57.png" ContentType="image/png"/>
  <Override PartName="/ppt/media/image1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1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62.jpeg" ContentType="image/jpeg"/>
  <Override PartName="/ppt/media/image74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46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63.jpeg" ContentType="image/jpeg"/>
  <Override PartName="/ppt/media/image17.png" ContentType="image/png"/>
  <Override PartName="/ppt/media/image18.png" ContentType="image/png"/>
  <Override PartName="/ppt/media/image52.jpeg" ContentType="image/jpeg"/>
  <Override PartName="/ppt/media/image19.png" ContentType="image/png"/>
  <Override PartName="/ppt/media/image20.png" ContentType="image/png"/>
  <Override PartName="/ppt/media/image21.png" ContentType="image/png"/>
  <Override PartName="/ppt/media/image58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64.jpeg" ContentType="image/jpe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82.jpeg" ContentType="image/jpe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jpeg" ContentType="image/jpeg"/>
  <Override PartName="/ppt/media/image45.png" ContentType="image/png"/>
  <Override PartName="/ppt/media/image47.png" ContentType="image/png"/>
  <Override PartName="/ppt/media/image48.png" ContentType="image/png"/>
  <Override PartName="/ppt/media/image83.jpeg" ContentType="image/jpeg"/>
  <Override PartName="/ppt/media/image49.png" ContentType="image/png"/>
  <Override PartName="/ppt/media/image50.png" ContentType="image/png"/>
  <Override PartName="/ppt/media/image51.png" ContentType="image/png"/>
  <Override PartName="/ppt/media/image60.jpeg" ContentType="image/jpe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1.jpeg" ContentType="image/jpeg"/>
  <Override PartName="/ppt/media/image65.png" ContentType="image/png"/>
  <Override PartName="/ppt/media/image66.jpeg" ContentType="image/jpeg"/>
  <Override PartName="/ppt/media/image67.jpeg" ContentType="image/jpeg"/>
  <Override PartName="/ppt/media/image68.png" ContentType="image/png"/>
  <Override PartName="/ppt/media/image69.png" ContentType="image/png"/>
  <Override PartName="/ppt/media/image85.jpeg" ContentType="image/jpeg"/>
  <Override PartName="/ppt/media/image70.jpeg" ContentType="image/jpeg"/>
  <Override PartName="/ppt/media/image72.jpeg" ContentType="image/jpeg"/>
  <Override PartName="/ppt/media/image75.jpeg" ContentType="image/jpeg"/>
  <Override PartName="/ppt/media/image76.jpeg" ContentType="image/jpeg"/>
  <Override PartName="/ppt/media/image77.png" ContentType="image/png"/>
  <Override PartName="/ppt/media/image78.jpeg" ContentType="image/jpeg"/>
  <Override PartName="/ppt/media/image79.png" ContentType="image/png"/>
  <Override PartName="/ppt/media/image86.jpeg" ContentType="image/jpeg"/>
  <Override PartName="/ppt/media/image80.png" ContentType="image/png"/>
  <Override PartName="/ppt/media/image81.png" ContentType="image/png"/>
  <Override PartName="/ppt/media/image84.png" ContentType="image/png"/>
  <Override PartName="/ppt/media/image87.jpeg" ContentType="image/jpeg"/>
  <Override PartName="/ppt/media/image89.png" ContentType="image/png"/>
  <Override PartName="/ppt/media/image88.png" ContentType="image/png"/>
  <Override PartName="/ppt/media/image9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12801600" cy="7772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080"/>
            <a:ext cx="12800160" cy="777096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 hidden="1"/>
          <p:cNvSpPr/>
          <p:nvPr/>
        </p:nvSpPr>
        <p:spPr>
          <a:xfrm>
            <a:off x="0" y="1080"/>
            <a:ext cx="12800160" cy="777096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 hidden="1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0" y="1080"/>
            <a:ext cx="12800160" cy="777096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e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0"/>
            <a:ext cx="12800160" cy="2034360"/>
          </a:xfrm>
          <a:prstGeom prst="rect">
            <a:avLst/>
          </a:prstGeom>
          <a:solidFill>
            <a:srgbClr val="f2bf2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" name="Group 2"/>
          <p:cNvGrpSpPr/>
          <p:nvPr/>
        </p:nvGrpSpPr>
        <p:grpSpPr>
          <a:xfrm>
            <a:off x="2661480" y="349920"/>
            <a:ext cx="7866720" cy="7007400"/>
            <a:chOff x="2661480" y="349920"/>
            <a:chExt cx="7866720" cy="7007400"/>
          </a:xfrm>
        </p:grpSpPr>
        <p:grpSp>
          <p:nvGrpSpPr>
            <p:cNvPr id="83" name="Group 3"/>
            <p:cNvGrpSpPr/>
            <p:nvPr/>
          </p:nvGrpSpPr>
          <p:grpSpPr>
            <a:xfrm>
              <a:off x="2661480" y="1921320"/>
              <a:ext cx="7866720" cy="5436000"/>
              <a:chOff x="2661480" y="1921320"/>
              <a:chExt cx="7866720" cy="5436000"/>
            </a:xfrm>
          </p:grpSpPr>
          <p:sp>
            <p:nvSpPr>
              <p:cNvPr id="84" name="CustomShape 4"/>
              <p:cNvSpPr/>
              <p:nvPr/>
            </p:nvSpPr>
            <p:spPr>
              <a:xfrm>
                <a:off x="5297040" y="2967840"/>
                <a:ext cx="1338840" cy="144432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" name="CustomShape 5"/>
              <p:cNvSpPr/>
              <p:nvPr/>
            </p:nvSpPr>
            <p:spPr>
              <a:xfrm>
                <a:off x="5012280" y="3641400"/>
                <a:ext cx="686160" cy="7398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CustomShape 6"/>
              <p:cNvSpPr/>
              <p:nvPr/>
            </p:nvSpPr>
            <p:spPr>
              <a:xfrm>
                <a:off x="4179600" y="4141440"/>
                <a:ext cx="1663920" cy="179784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CustomShape 7"/>
              <p:cNvSpPr/>
              <p:nvPr/>
            </p:nvSpPr>
            <p:spPr>
              <a:xfrm>
                <a:off x="3341880" y="4406760"/>
                <a:ext cx="1665000" cy="179856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CustomShape 8"/>
              <p:cNvSpPr/>
              <p:nvPr/>
            </p:nvSpPr>
            <p:spPr>
              <a:xfrm>
                <a:off x="2661480" y="5348520"/>
                <a:ext cx="1096560" cy="11844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CustomShape 9"/>
              <p:cNvSpPr/>
              <p:nvPr/>
            </p:nvSpPr>
            <p:spPr>
              <a:xfrm>
                <a:off x="3524400" y="5772960"/>
                <a:ext cx="1097640" cy="118368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CustomShape 10"/>
              <p:cNvSpPr/>
              <p:nvPr/>
            </p:nvSpPr>
            <p:spPr>
              <a:xfrm>
                <a:off x="4287960" y="4572720"/>
                <a:ext cx="2579760" cy="27846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11"/>
              <p:cNvSpPr/>
              <p:nvPr/>
            </p:nvSpPr>
            <p:spPr>
              <a:xfrm>
                <a:off x="6298920" y="6095520"/>
                <a:ext cx="1096920" cy="118476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12"/>
              <p:cNvSpPr/>
              <p:nvPr/>
            </p:nvSpPr>
            <p:spPr>
              <a:xfrm>
                <a:off x="7214760" y="6051240"/>
                <a:ext cx="1096920" cy="118476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13"/>
              <p:cNvSpPr/>
              <p:nvPr/>
            </p:nvSpPr>
            <p:spPr>
              <a:xfrm>
                <a:off x="7750440" y="5241960"/>
                <a:ext cx="1906560" cy="205812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14"/>
              <p:cNvSpPr/>
              <p:nvPr/>
            </p:nvSpPr>
            <p:spPr>
              <a:xfrm>
                <a:off x="9152640" y="5669640"/>
                <a:ext cx="1096200" cy="118476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15"/>
              <p:cNvSpPr/>
              <p:nvPr/>
            </p:nvSpPr>
            <p:spPr>
              <a:xfrm>
                <a:off x="8622000" y="4153680"/>
                <a:ext cx="1906200" cy="205812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CustomShape 16"/>
              <p:cNvSpPr/>
              <p:nvPr/>
            </p:nvSpPr>
            <p:spPr>
              <a:xfrm>
                <a:off x="5883480" y="2876040"/>
                <a:ext cx="1453680" cy="156924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CustomShape 17"/>
              <p:cNvSpPr/>
              <p:nvPr/>
            </p:nvSpPr>
            <p:spPr>
              <a:xfrm>
                <a:off x="6579720" y="3288240"/>
                <a:ext cx="1454760" cy="156996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CustomShape 18"/>
              <p:cNvSpPr/>
              <p:nvPr/>
            </p:nvSpPr>
            <p:spPr>
              <a:xfrm>
                <a:off x="7622640" y="3789000"/>
                <a:ext cx="980280" cy="10584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CustomShape 19"/>
              <p:cNvSpPr/>
              <p:nvPr/>
            </p:nvSpPr>
            <p:spPr>
              <a:xfrm>
                <a:off x="7870680" y="4253760"/>
                <a:ext cx="1454400" cy="156960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CustomShape 20"/>
              <p:cNvSpPr/>
              <p:nvPr/>
            </p:nvSpPr>
            <p:spPr>
              <a:xfrm>
                <a:off x="5251680" y="3615480"/>
                <a:ext cx="2989080" cy="3225240"/>
              </a:xfrm>
              <a:prstGeom prst="ellipse">
                <a:avLst/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" name="CustomShape 21"/>
              <p:cNvSpPr/>
              <p:nvPr/>
            </p:nvSpPr>
            <p:spPr>
              <a:xfrm>
                <a:off x="5971680" y="1921320"/>
                <a:ext cx="850320" cy="1836360"/>
              </a:xfrm>
              <a:prstGeom prst="trapezoid">
                <a:avLst>
                  <a:gd name="adj" fmla="val 25000"/>
                </a:avLst>
              </a:prstGeom>
              <a:solidFill>
                <a:srgbClr val="fffff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" name="Group 22"/>
            <p:cNvGrpSpPr/>
            <p:nvPr/>
          </p:nvGrpSpPr>
          <p:grpSpPr>
            <a:xfrm>
              <a:off x="5946480" y="349920"/>
              <a:ext cx="902160" cy="1874880"/>
              <a:chOff x="5946480" y="349920"/>
              <a:chExt cx="902160" cy="1874880"/>
            </a:xfrm>
          </p:grpSpPr>
          <p:grpSp>
            <p:nvGrpSpPr>
              <p:cNvPr id="103" name="Group 23"/>
              <p:cNvGrpSpPr/>
              <p:nvPr/>
            </p:nvGrpSpPr>
            <p:grpSpPr>
              <a:xfrm>
                <a:off x="6047280" y="349920"/>
                <a:ext cx="693720" cy="1589400"/>
                <a:chOff x="6047280" y="349920"/>
                <a:chExt cx="693720" cy="1589400"/>
              </a:xfrm>
            </p:grpSpPr>
            <p:sp>
              <p:nvSpPr>
                <p:cNvPr id="104" name="CustomShape 24"/>
                <p:cNvSpPr/>
                <p:nvPr/>
              </p:nvSpPr>
              <p:spPr>
                <a:xfrm>
                  <a:off x="6047280" y="355680"/>
                  <a:ext cx="693720" cy="1583640"/>
                </a:xfrm>
                <a:custGeom>
                  <a:avLst/>
                  <a:gdLst/>
                  <a:ah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" name="CustomShape 25"/>
                <p:cNvSpPr/>
                <p:nvPr/>
              </p:nvSpPr>
              <p:spPr>
                <a:xfrm>
                  <a:off x="6147720" y="1799640"/>
                  <a:ext cx="508320" cy="138960"/>
                </a:xfrm>
                <a:custGeom>
                  <a:avLst/>
                  <a:gdLst/>
                  <a:ah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" name="CustomShape 26"/>
                <p:cNvSpPr/>
                <p:nvPr/>
              </p:nvSpPr>
              <p:spPr>
                <a:xfrm>
                  <a:off x="6084720" y="349920"/>
                  <a:ext cx="619200" cy="527760"/>
                </a:xfrm>
                <a:custGeom>
                  <a:avLst/>
                  <a:gdLst/>
                  <a:ah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rgbClr val="ed1c24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7" name="CustomShape 27"/>
              <p:cNvSpPr/>
              <p:nvPr/>
            </p:nvSpPr>
            <p:spPr>
              <a:xfrm>
                <a:off x="6269040" y="1012680"/>
                <a:ext cx="250560" cy="27000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bfbfb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CustomShape 28"/>
              <p:cNvSpPr/>
              <p:nvPr/>
            </p:nvSpPr>
            <p:spPr>
              <a:xfrm flipH="1">
                <a:off x="6375240" y="1554120"/>
                <a:ext cx="28800" cy="650880"/>
              </a:xfrm>
              <a:prstGeom prst="rect">
                <a:avLst/>
              </a:pr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CustomShape 29"/>
              <p:cNvSpPr/>
              <p:nvPr/>
            </p:nvSpPr>
            <p:spPr>
              <a:xfrm>
                <a:off x="5946480" y="1541520"/>
                <a:ext cx="200160" cy="683280"/>
              </a:xfrm>
              <a:custGeom>
                <a:avLst/>
                <a:gdLst/>
                <a:ah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CustomShape 30"/>
              <p:cNvSpPr/>
              <p:nvPr/>
            </p:nvSpPr>
            <p:spPr>
              <a:xfrm flipH="1">
                <a:off x="6648480" y="1541520"/>
                <a:ext cx="199800" cy="683280"/>
              </a:xfrm>
              <a:custGeom>
                <a:avLst/>
                <a:gdLst/>
                <a:ah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1" name="Group 31"/>
          <p:cNvGrpSpPr/>
          <p:nvPr/>
        </p:nvGrpSpPr>
        <p:grpSpPr>
          <a:xfrm>
            <a:off x="9146880" y="1667160"/>
            <a:ext cx="940680" cy="732960"/>
            <a:chOff x="9146880" y="1667160"/>
            <a:chExt cx="940680" cy="732960"/>
          </a:xfrm>
        </p:grpSpPr>
        <p:sp>
          <p:nvSpPr>
            <p:cNvPr id="112" name="CustomShape 32"/>
            <p:cNvSpPr/>
            <p:nvPr/>
          </p:nvSpPr>
          <p:spPr>
            <a:xfrm>
              <a:off x="9276120" y="1667160"/>
              <a:ext cx="603720" cy="65124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33"/>
            <p:cNvSpPr/>
            <p:nvPr/>
          </p:nvSpPr>
          <p:spPr>
            <a:xfrm>
              <a:off x="9673560" y="1869480"/>
              <a:ext cx="414000" cy="44568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34"/>
            <p:cNvSpPr/>
            <p:nvPr/>
          </p:nvSpPr>
          <p:spPr>
            <a:xfrm>
              <a:off x="9146880" y="1993320"/>
              <a:ext cx="378000" cy="4068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35"/>
            <p:cNvSpPr/>
            <p:nvPr/>
          </p:nvSpPr>
          <p:spPr>
            <a:xfrm>
              <a:off x="9430920" y="1993320"/>
              <a:ext cx="378000" cy="4068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" name="Group 36"/>
          <p:cNvGrpSpPr/>
          <p:nvPr/>
        </p:nvGrpSpPr>
        <p:grpSpPr>
          <a:xfrm>
            <a:off x="2935440" y="3296880"/>
            <a:ext cx="733320" cy="571320"/>
            <a:chOff x="2935440" y="3296880"/>
            <a:chExt cx="733320" cy="571320"/>
          </a:xfrm>
        </p:grpSpPr>
        <p:sp>
          <p:nvSpPr>
            <p:cNvPr id="117" name="CustomShape 37"/>
            <p:cNvSpPr/>
            <p:nvPr/>
          </p:nvSpPr>
          <p:spPr>
            <a:xfrm>
              <a:off x="3036600" y="3296880"/>
              <a:ext cx="470520" cy="50760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38"/>
            <p:cNvSpPr/>
            <p:nvPr/>
          </p:nvSpPr>
          <p:spPr>
            <a:xfrm>
              <a:off x="3346920" y="3454200"/>
              <a:ext cx="321840" cy="34848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39"/>
            <p:cNvSpPr/>
            <p:nvPr/>
          </p:nvSpPr>
          <p:spPr>
            <a:xfrm>
              <a:off x="2935440" y="3551040"/>
              <a:ext cx="294120" cy="31716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40"/>
            <p:cNvSpPr/>
            <p:nvPr/>
          </p:nvSpPr>
          <p:spPr>
            <a:xfrm>
              <a:off x="3158280" y="3551040"/>
              <a:ext cx="291960" cy="317160"/>
            </a:xfrm>
            <a:prstGeom prst="ellipse">
              <a:avLst/>
            </a:pr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PlaceHolder 4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42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1080"/>
            <a:ext cx="12800160" cy="777096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1080"/>
            <a:ext cx="12800160" cy="777096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e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" y="7474320"/>
            <a:ext cx="12800520" cy="32544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0" name="Group 2"/>
          <p:cNvGrpSpPr/>
          <p:nvPr/>
        </p:nvGrpSpPr>
        <p:grpSpPr>
          <a:xfrm>
            <a:off x="11199960" y="5952240"/>
            <a:ext cx="1598040" cy="1794600"/>
            <a:chOff x="11199960" y="5952240"/>
            <a:chExt cx="1598040" cy="1794600"/>
          </a:xfrm>
        </p:grpSpPr>
        <p:sp>
          <p:nvSpPr>
            <p:cNvPr id="241" name="CustomShape 3"/>
            <p:cNvSpPr/>
            <p:nvPr/>
          </p:nvSpPr>
          <p:spPr>
            <a:xfrm>
              <a:off x="11199960" y="6337800"/>
              <a:ext cx="1598040" cy="1409040"/>
            </a:xfrm>
            <a:custGeom>
              <a:avLst/>
              <a:gdLst/>
              <a:ahLst/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rgbClr val="fffff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2" name="Group 4"/>
            <p:cNvGrpSpPr/>
            <p:nvPr/>
          </p:nvGrpSpPr>
          <p:grpSpPr>
            <a:xfrm>
              <a:off x="12046320" y="5952240"/>
              <a:ext cx="245160" cy="510120"/>
              <a:chOff x="12046320" y="5952240"/>
              <a:chExt cx="245160" cy="510120"/>
            </a:xfrm>
          </p:grpSpPr>
          <p:grpSp>
            <p:nvGrpSpPr>
              <p:cNvPr id="243" name="Group 5"/>
              <p:cNvGrpSpPr/>
              <p:nvPr/>
            </p:nvGrpSpPr>
            <p:grpSpPr>
              <a:xfrm>
                <a:off x="12073320" y="5952240"/>
                <a:ext cx="190080" cy="432360"/>
                <a:chOff x="12073320" y="5952240"/>
                <a:chExt cx="190080" cy="432360"/>
              </a:xfrm>
            </p:grpSpPr>
            <p:sp>
              <p:nvSpPr>
                <p:cNvPr id="244" name="CustomShape 6"/>
                <p:cNvSpPr/>
                <p:nvPr/>
              </p:nvSpPr>
              <p:spPr>
                <a:xfrm>
                  <a:off x="12073320" y="5953320"/>
                  <a:ext cx="190080" cy="431280"/>
                </a:xfrm>
                <a:custGeom>
                  <a:avLst/>
                  <a:gdLst/>
                  <a:ahLst/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5" name="CustomShape 7"/>
                <p:cNvSpPr/>
                <p:nvPr/>
              </p:nvSpPr>
              <p:spPr>
                <a:xfrm>
                  <a:off x="12101400" y="6348240"/>
                  <a:ext cx="137520" cy="36360"/>
                </a:xfrm>
                <a:custGeom>
                  <a:avLst/>
                  <a:gdLst/>
                  <a:ahLst/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6" name="CustomShape 8"/>
                <p:cNvSpPr/>
                <p:nvPr/>
              </p:nvSpPr>
              <p:spPr>
                <a:xfrm>
                  <a:off x="12083760" y="5952240"/>
                  <a:ext cx="168480" cy="143640"/>
                </a:xfrm>
                <a:custGeom>
                  <a:avLst/>
                  <a:gdLst/>
                  <a:ahLst/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rgbClr val="ed1c24"/>
                </a:solidFill>
                <a:ln w="255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7" name="CustomShape 9"/>
              <p:cNvSpPr/>
              <p:nvPr/>
            </p:nvSpPr>
            <p:spPr>
              <a:xfrm>
                <a:off x="12134880" y="6132600"/>
                <a:ext cx="66960" cy="7236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bfbfb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10"/>
              <p:cNvSpPr/>
              <p:nvPr/>
            </p:nvSpPr>
            <p:spPr>
              <a:xfrm flipH="1">
                <a:off x="12161160" y="6280200"/>
                <a:ext cx="5400" cy="176400"/>
              </a:xfrm>
              <a:prstGeom prst="rect">
                <a:avLst/>
              </a:pr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11"/>
              <p:cNvSpPr/>
              <p:nvPr/>
            </p:nvSpPr>
            <p:spPr>
              <a:xfrm>
                <a:off x="12046320" y="6277320"/>
                <a:ext cx="54360" cy="185040"/>
              </a:xfrm>
              <a:custGeom>
                <a:avLst/>
                <a:gdLst/>
                <a:ah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12"/>
              <p:cNvSpPr/>
              <p:nvPr/>
            </p:nvSpPr>
            <p:spPr>
              <a:xfrm flipH="1">
                <a:off x="12238200" y="6277320"/>
                <a:ext cx="53280" cy="185040"/>
              </a:xfrm>
              <a:custGeom>
                <a:avLst/>
                <a:gdLst/>
                <a:ahLst/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 w="2556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51" name="PlaceHolder 13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14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jpe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jpe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jpeg"/><Relationship Id="rId3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6.jpe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jpe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6.jpeg"/><Relationship Id="rId2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jpe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image" Target="../media/image82.jpe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3.jpeg"/><Relationship Id="rId2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jpeg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6.jpeg"/><Relationship Id="rId2" Type="http://schemas.openxmlformats.org/officeDocument/2006/relationships/slideLayout" Target="../slideLayouts/slideLayout4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7.jpeg"/><Relationship Id="rId2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1080"/>
            <a:ext cx="12800160" cy="777096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496440" y="5597640"/>
            <a:ext cx="4470840" cy="4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Developed </a:t>
            </a:r>
            <a:r>
              <a:rPr b="0" lang="en-US" sz="28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&amp; </a:t>
            </a: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Presented</a:t>
            </a:r>
            <a:r>
              <a:rPr b="0" lang="en-US" sz="2800" spc="-7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by:-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029960" y="6042240"/>
            <a:ext cx="3409200" cy="11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>
            <a:spAutoFit/>
          </a:bodyPr>
          <a:p>
            <a:pPr marL="763920" indent="-280440">
              <a:lnSpc>
                <a:spcPct val="100000"/>
              </a:lnSpc>
              <a:spcBef>
                <a:spcPts val="680"/>
              </a:spcBef>
              <a:buClr>
                <a:srgbClr val="3f3f3f"/>
              </a:buClr>
              <a:buFont typeface="StarSymbol"/>
              <a:buAutoNum type="arabicPeriod"/>
              <a:tabLst>
                <a:tab algn="l" pos="764640"/>
              </a:tabLst>
            </a:pPr>
            <a:r>
              <a:rPr b="0" lang="en-US" sz="2000" spc="-7" strike="noStrike">
                <a:solidFill>
                  <a:srgbClr val="3f3f3f"/>
                </a:solidFill>
                <a:latin typeface="Arial"/>
                <a:ea typeface="DejaVu Sans"/>
              </a:rPr>
              <a:t>PRIJITHA</a:t>
            </a:r>
            <a:r>
              <a:rPr b="0" lang="en-US" sz="2000" spc="-131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2000" spc="-52" strike="noStrike">
                <a:solidFill>
                  <a:srgbClr val="3f3f3f"/>
                </a:solidFill>
                <a:latin typeface="Arial"/>
                <a:ea typeface="DejaVu Sans"/>
              </a:rPr>
              <a:t>EZHAVA</a:t>
            </a:r>
            <a:endParaRPr b="0" lang="en-US" sz="2000" spc="-1" strike="noStrike">
              <a:latin typeface="Arial"/>
            </a:endParaRPr>
          </a:p>
          <a:p>
            <a:pPr marL="280080" indent="-266400">
              <a:lnSpc>
                <a:spcPct val="100000"/>
              </a:lnSpc>
              <a:spcBef>
                <a:spcPts val="581"/>
              </a:spcBef>
              <a:buClr>
                <a:srgbClr val="3f3f3f"/>
              </a:buClr>
              <a:buFont typeface="StarSymbol"/>
              <a:buAutoNum type="arabicPeriod"/>
              <a:tabLst>
                <a:tab algn="l" pos="280800"/>
              </a:tabLst>
            </a:pPr>
            <a:r>
              <a:rPr b="0" lang="en-US" sz="2000" spc="-15" strike="noStrike">
                <a:solidFill>
                  <a:srgbClr val="3f3f3f"/>
                </a:solidFill>
                <a:latin typeface="Arial"/>
                <a:ea typeface="DejaVu Sans"/>
              </a:rPr>
              <a:t>AKSHAYRAJSINH</a:t>
            </a:r>
            <a:r>
              <a:rPr b="0" lang="en-US" sz="2000" spc="-66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DejaVu Sans"/>
              </a:rPr>
              <a:t>JADEJA</a:t>
            </a:r>
            <a:endParaRPr b="0" lang="en-US" sz="2000" spc="-1" strike="noStrike">
              <a:latin typeface="Arial"/>
            </a:endParaRPr>
          </a:p>
          <a:p>
            <a:pPr marL="981000" indent="-281160">
              <a:lnSpc>
                <a:spcPct val="100000"/>
              </a:lnSpc>
              <a:spcBef>
                <a:spcPts val="289"/>
              </a:spcBef>
              <a:buClr>
                <a:srgbClr val="3f3f3f"/>
              </a:buClr>
              <a:buFont typeface="StarSymbol"/>
              <a:buAutoNum type="arabicPeriod"/>
              <a:tabLst>
                <a:tab algn="l" pos="981720"/>
              </a:tabLst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  <a:ea typeface="DejaVu Sans"/>
              </a:rPr>
              <a:t>RAHUL</a:t>
            </a:r>
            <a:r>
              <a:rPr b="0" lang="en-US" sz="2000" spc="-80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3f3f3f"/>
                </a:solidFill>
                <a:latin typeface="Arial"/>
                <a:ea typeface="DejaVu Sans"/>
              </a:rPr>
              <a:t>SINGH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9175680" y="5510160"/>
            <a:ext cx="2235600" cy="9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4800" bIns="0">
            <a:spAutoFit/>
          </a:bodyPr>
          <a:p>
            <a:pPr marL="55080">
              <a:lnSpc>
                <a:spcPct val="100000"/>
              </a:lnSpc>
              <a:spcBef>
                <a:spcPts val="1219"/>
              </a:spcBef>
            </a:pP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GUIDED</a:t>
            </a:r>
            <a:r>
              <a:rPr b="0" lang="en-US" sz="2800" spc="-10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BY</a:t>
            </a:r>
            <a:r>
              <a:rPr b="0" lang="en-US" sz="2800" spc="-7" strike="noStrike">
                <a:solidFill>
                  <a:srgbClr val="3f3f3f"/>
                </a:solidFill>
                <a:latin typeface="Arial"/>
                <a:ea typeface="DejaVu Sans"/>
              </a:rPr>
              <a:t>:-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00" spc="-41" strike="noStrike">
                <a:solidFill>
                  <a:srgbClr val="3f3f3f"/>
                </a:solidFill>
                <a:latin typeface="Arial"/>
                <a:ea typeface="DejaVu Sans"/>
              </a:rPr>
              <a:t>Mr. </a:t>
            </a:r>
            <a:r>
              <a:rPr b="0" lang="en-US" sz="2000" spc="-52" strike="noStrike">
                <a:solidFill>
                  <a:srgbClr val="3f3f3f"/>
                </a:solidFill>
                <a:latin typeface="Arial"/>
                <a:ea typeface="DejaVu Sans"/>
              </a:rPr>
              <a:t>DHAVAL</a:t>
            </a:r>
            <a:r>
              <a:rPr b="0" lang="en-US" sz="2000" spc="-106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2000" spc="-7" strike="noStrike">
                <a:solidFill>
                  <a:srgbClr val="3f3f3f"/>
                </a:solidFill>
                <a:latin typeface="Arial"/>
                <a:ea typeface="DejaVu Sans"/>
              </a:rPr>
              <a:t>KAKU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4" name="Picture 924" descr=""/>
          <p:cNvPicPr/>
          <p:nvPr/>
        </p:nvPicPr>
        <p:blipFill>
          <a:blip r:embed="rId2"/>
          <a:stretch/>
        </p:blipFill>
        <p:spPr>
          <a:xfrm>
            <a:off x="100800" y="2756160"/>
            <a:ext cx="4854960" cy="211680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6"/>
          <p:cNvSpPr/>
          <p:nvPr/>
        </p:nvSpPr>
        <p:spPr>
          <a:xfrm>
            <a:off x="5772960" y="3048120"/>
            <a:ext cx="7026840" cy="1750680"/>
          </a:xfrm>
          <a:prstGeom prst="rect">
            <a:avLst/>
          </a:prstGeom>
          <a:solidFill>
            <a:srgbClr val="000000"/>
          </a:solidFill>
          <a:ln w="25560">
            <a:solidFill>
              <a:srgbClr val="bc981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DIGIGARAGE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2514600" y="1142640"/>
            <a:ext cx="7999560" cy="59436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2286000" y="1372680"/>
            <a:ext cx="7931160" cy="5484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505" name="Group 3"/>
          <p:cNvGrpSpPr/>
          <p:nvPr/>
        </p:nvGrpSpPr>
        <p:grpSpPr>
          <a:xfrm>
            <a:off x="2495520" y="887400"/>
            <a:ext cx="7332840" cy="6690240"/>
            <a:chOff x="2495520" y="887400"/>
            <a:chExt cx="7332840" cy="6690240"/>
          </a:xfrm>
        </p:grpSpPr>
        <p:sp>
          <p:nvSpPr>
            <p:cNvPr id="506" name="CustomShape 4"/>
            <p:cNvSpPr/>
            <p:nvPr/>
          </p:nvSpPr>
          <p:spPr>
            <a:xfrm>
              <a:off x="2514600" y="887400"/>
              <a:ext cx="7313760" cy="304668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5"/>
            <p:cNvSpPr/>
            <p:nvPr/>
          </p:nvSpPr>
          <p:spPr>
            <a:xfrm>
              <a:off x="2495520" y="3719520"/>
              <a:ext cx="7332840" cy="19479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6"/>
            <p:cNvSpPr/>
            <p:nvPr/>
          </p:nvSpPr>
          <p:spPr>
            <a:xfrm>
              <a:off x="2514600" y="5608080"/>
              <a:ext cx="7313760" cy="196956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9" name="CustomShape 7"/>
          <p:cNvSpPr/>
          <p:nvPr/>
        </p:nvSpPr>
        <p:spPr>
          <a:xfrm>
            <a:off x="2700000" y="5727240"/>
            <a:ext cx="25308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500" spc="-80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r>
              <a:rPr b="1" lang="en-US" sz="1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0" y="184320"/>
            <a:ext cx="12800520" cy="8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pc="-1" strike="noStrike" u="sng">
                <a:solidFill>
                  <a:srgbClr val="404040"/>
                </a:solidFill>
                <a:uFillTx/>
                <a:latin typeface="Arial"/>
                <a:ea typeface="Arial Unicode MS"/>
              </a:rPr>
              <a:t>UML DIAGRAM</a:t>
            </a:r>
            <a:endParaRPr b="1" lang="en-US" sz="3600" spc="-1" strike="noStrike" u="sng">
              <a:uFillTx/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0" y="1054440"/>
            <a:ext cx="128005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404040"/>
                </a:solidFill>
                <a:latin typeface="Arial"/>
                <a:ea typeface="Arial Unicode M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12" name="Group 3"/>
          <p:cNvGrpSpPr/>
          <p:nvPr/>
        </p:nvGrpSpPr>
        <p:grpSpPr>
          <a:xfrm>
            <a:off x="3429000" y="4910040"/>
            <a:ext cx="2541960" cy="1090080"/>
            <a:chOff x="3429000" y="4910040"/>
            <a:chExt cx="2541960" cy="1090080"/>
          </a:xfrm>
        </p:grpSpPr>
        <p:sp>
          <p:nvSpPr>
            <p:cNvPr id="513" name="CustomShape 4"/>
            <p:cNvSpPr/>
            <p:nvPr/>
          </p:nvSpPr>
          <p:spPr>
            <a:xfrm>
              <a:off x="3429000" y="5362920"/>
              <a:ext cx="254196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Get a modern PowerPoint  Presentation that is beautifully designed. 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14" name="CustomShape 5"/>
            <p:cNvSpPr/>
            <p:nvPr/>
          </p:nvSpPr>
          <p:spPr>
            <a:xfrm>
              <a:off x="3429000" y="4910040"/>
              <a:ext cx="2541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5" name="Group 6"/>
          <p:cNvGrpSpPr/>
          <p:nvPr/>
        </p:nvGrpSpPr>
        <p:grpSpPr>
          <a:xfrm>
            <a:off x="3899880" y="5666040"/>
            <a:ext cx="2541960" cy="1090080"/>
            <a:chOff x="3899880" y="5666040"/>
            <a:chExt cx="2541960" cy="1090080"/>
          </a:xfrm>
        </p:grpSpPr>
        <p:sp>
          <p:nvSpPr>
            <p:cNvPr id="516" name="CustomShape 7"/>
            <p:cNvSpPr/>
            <p:nvPr/>
          </p:nvSpPr>
          <p:spPr>
            <a:xfrm>
              <a:off x="3899880" y="6118920"/>
              <a:ext cx="254196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8"/>
            <p:cNvSpPr/>
            <p:nvPr/>
          </p:nvSpPr>
          <p:spPr>
            <a:xfrm>
              <a:off x="3899880" y="5666040"/>
              <a:ext cx="2541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Your Text  Here</a:t>
              </a:r>
              <a:endParaRPr b="0" lang="en-US" sz="1400" spc="-1" strike="noStrike">
                <a:latin typeface="Arial"/>
              </a:endParaRPr>
            </a:p>
          </p:txBody>
        </p:sp>
      </p:grpSp>
      <p:pic>
        <p:nvPicPr>
          <p:cNvPr id="518" name="Picture 1063_1" descr=""/>
          <p:cNvPicPr/>
          <p:nvPr/>
        </p:nvPicPr>
        <p:blipFill>
          <a:blip r:embed="rId1"/>
          <a:stretch/>
        </p:blipFill>
        <p:spPr>
          <a:xfrm>
            <a:off x="144720" y="147960"/>
            <a:ext cx="3373920" cy="690120"/>
          </a:xfrm>
          <a:prstGeom prst="rect">
            <a:avLst/>
          </a:prstGeom>
          <a:ln w="0">
            <a:noFill/>
          </a:ln>
        </p:spPr>
      </p:pic>
      <p:sp>
        <p:nvSpPr>
          <p:cNvPr id="519" name="CustomShape 9"/>
          <p:cNvSpPr/>
          <p:nvPr/>
        </p:nvSpPr>
        <p:spPr>
          <a:xfrm>
            <a:off x="3581640" y="1748160"/>
            <a:ext cx="5229360" cy="1362600"/>
          </a:xfrm>
          <a:prstGeom prst="rect">
            <a:avLst/>
          </a:prstGeom>
          <a:solidFill>
            <a:srgbClr val="ffce29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10"/>
          <p:cNvSpPr/>
          <p:nvPr/>
        </p:nvSpPr>
        <p:spPr>
          <a:xfrm>
            <a:off x="3731040" y="1914840"/>
            <a:ext cx="754200" cy="103248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1" name="Group 11"/>
          <p:cNvGrpSpPr/>
          <p:nvPr/>
        </p:nvGrpSpPr>
        <p:grpSpPr>
          <a:xfrm>
            <a:off x="4621320" y="1918440"/>
            <a:ext cx="4028040" cy="783360"/>
            <a:chOff x="4621320" y="1918440"/>
            <a:chExt cx="4028040" cy="783360"/>
          </a:xfrm>
        </p:grpSpPr>
        <p:sp>
          <p:nvSpPr>
            <p:cNvPr id="522" name="CustomShape 12"/>
            <p:cNvSpPr/>
            <p:nvPr/>
          </p:nvSpPr>
          <p:spPr>
            <a:xfrm>
              <a:off x="4621320" y="2247120"/>
              <a:ext cx="402804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3"/>
            <p:cNvSpPr/>
            <p:nvPr/>
          </p:nvSpPr>
          <p:spPr>
            <a:xfrm>
              <a:off x="4621320" y="1918440"/>
              <a:ext cx="4028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4" name="CustomShape 14"/>
          <p:cNvSpPr/>
          <p:nvPr/>
        </p:nvSpPr>
        <p:spPr>
          <a:xfrm>
            <a:off x="3880080" y="2201040"/>
            <a:ext cx="46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CustomShape 15"/>
          <p:cNvSpPr/>
          <p:nvPr/>
        </p:nvSpPr>
        <p:spPr>
          <a:xfrm>
            <a:off x="3594960" y="3343680"/>
            <a:ext cx="5229360" cy="1362600"/>
          </a:xfrm>
          <a:prstGeom prst="rect">
            <a:avLst/>
          </a:prstGeom>
          <a:solidFill>
            <a:srgbClr val="ffce29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16"/>
          <p:cNvSpPr/>
          <p:nvPr/>
        </p:nvSpPr>
        <p:spPr>
          <a:xfrm>
            <a:off x="3742920" y="3508920"/>
            <a:ext cx="762120" cy="103248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17"/>
          <p:cNvSpPr/>
          <p:nvPr/>
        </p:nvSpPr>
        <p:spPr>
          <a:xfrm>
            <a:off x="3891960" y="3830760"/>
            <a:ext cx="46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8" name="CustomShape 18"/>
          <p:cNvSpPr/>
          <p:nvPr/>
        </p:nvSpPr>
        <p:spPr>
          <a:xfrm>
            <a:off x="3606120" y="4955040"/>
            <a:ext cx="5217480" cy="1362600"/>
          </a:xfrm>
          <a:prstGeom prst="rect">
            <a:avLst/>
          </a:prstGeom>
          <a:solidFill>
            <a:srgbClr val="ffce29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19"/>
          <p:cNvSpPr/>
          <p:nvPr/>
        </p:nvSpPr>
        <p:spPr>
          <a:xfrm>
            <a:off x="3767400" y="5116320"/>
            <a:ext cx="762120" cy="103248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0"/>
          <p:cNvSpPr/>
          <p:nvPr/>
        </p:nvSpPr>
        <p:spPr>
          <a:xfrm>
            <a:off x="3903840" y="5442480"/>
            <a:ext cx="46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31" name="Group 21"/>
          <p:cNvGrpSpPr/>
          <p:nvPr/>
        </p:nvGrpSpPr>
        <p:grpSpPr>
          <a:xfrm>
            <a:off x="4645800" y="2206440"/>
            <a:ext cx="3236400" cy="1090080"/>
            <a:chOff x="4645800" y="2206440"/>
            <a:chExt cx="3236400" cy="1090080"/>
          </a:xfrm>
        </p:grpSpPr>
        <p:sp>
          <p:nvSpPr>
            <p:cNvPr id="532" name="CustomShape 22"/>
            <p:cNvSpPr/>
            <p:nvPr/>
          </p:nvSpPr>
          <p:spPr>
            <a:xfrm>
              <a:off x="4645800" y="2659320"/>
              <a:ext cx="32364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23"/>
            <p:cNvSpPr/>
            <p:nvPr/>
          </p:nvSpPr>
          <p:spPr>
            <a:xfrm>
              <a:off x="4645800" y="2206440"/>
              <a:ext cx="3236400" cy="4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USE CASE DIAGRAM</a:t>
              </a:r>
              <a:endParaRPr b="1" lang="en-US" sz="2200" spc="-1" strike="noStrike">
                <a:latin typeface="Arial"/>
              </a:endParaRPr>
            </a:p>
          </p:txBody>
        </p:sp>
      </p:grpSp>
      <p:grpSp>
        <p:nvGrpSpPr>
          <p:cNvPr id="534" name="Group 24"/>
          <p:cNvGrpSpPr/>
          <p:nvPr/>
        </p:nvGrpSpPr>
        <p:grpSpPr>
          <a:xfrm>
            <a:off x="4469400" y="5367600"/>
            <a:ext cx="3236400" cy="1090080"/>
            <a:chOff x="4469400" y="5367600"/>
            <a:chExt cx="3236400" cy="1090080"/>
          </a:xfrm>
        </p:grpSpPr>
        <p:sp>
          <p:nvSpPr>
            <p:cNvPr id="535" name="CustomShape 25"/>
            <p:cNvSpPr/>
            <p:nvPr/>
          </p:nvSpPr>
          <p:spPr>
            <a:xfrm>
              <a:off x="4469400" y="5820480"/>
              <a:ext cx="32364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26"/>
            <p:cNvSpPr/>
            <p:nvPr/>
          </p:nvSpPr>
          <p:spPr>
            <a:xfrm>
              <a:off x="4469400" y="5367600"/>
              <a:ext cx="3236400" cy="4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CLASS DIAGRAM</a:t>
              </a:r>
              <a:endParaRPr b="1" lang="en-US" sz="2200" spc="-1" strike="noStrike">
                <a:latin typeface="Arial"/>
              </a:endParaRPr>
            </a:p>
          </p:txBody>
        </p:sp>
      </p:grpSp>
      <p:grpSp>
        <p:nvGrpSpPr>
          <p:cNvPr id="537" name="Group 27"/>
          <p:cNvGrpSpPr/>
          <p:nvPr/>
        </p:nvGrpSpPr>
        <p:grpSpPr>
          <a:xfrm>
            <a:off x="4622400" y="3782520"/>
            <a:ext cx="3236400" cy="1090080"/>
            <a:chOff x="4622400" y="3782520"/>
            <a:chExt cx="3236400" cy="1090080"/>
          </a:xfrm>
        </p:grpSpPr>
        <p:sp>
          <p:nvSpPr>
            <p:cNvPr id="538" name="CustomShape 28"/>
            <p:cNvSpPr/>
            <p:nvPr/>
          </p:nvSpPr>
          <p:spPr>
            <a:xfrm>
              <a:off x="4622400" y="4235400"/>
              <a:ext cx="323640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29"/>
            <p:cNvSpPr/>
            <p:nvPr/>
          </p:nvSpPr>
          <p:spPr>
            <a:xfrm>
              <a:off x="4622400" y="3782520"/>
              <a:ext cx="3236400" cy="4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ACTIVITY DIAGRAM</a:t>
              </a:r>
              <a:endParaRPr b="1" lang="en-US" sz="2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0" y="1080"/>
            <a:ext cx="12800160" cy="7472520"/>
          </a:xfrm>
          <a:custGeom>
            <a:avLst/>
            <a:gdLst/>
            <a:ahLst/>
            <a:rect l="l" t="t" r="r" b="b"/>
            <a:pathLst>
              <a:path w="12801600" h="7473950">
                <a:moveTo>
                  <a:pt x="0" y="7473950"/>
                </a:moveTo>
                <a:lnTo>
                  <a:pt x="12801600" y="7473950"/>
                </a:lnTo>
                <a:lnTo>
                  <a:pt x="12801600" y="0"/>
                </a:lnTo>
                <a:lnTo>
                  <a:pt x="0" y="0"/>
                </a:lnTo>
                <a:lnTo>
                  <a:pt x="0" y="747395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2"/>
          <p:cNvSpPr/>
          <p:nvPr/>
        </p:nvSpPr>
        <p:spPr>
          <a:xfrm>
            <a:off x="0" y="7772040"/>
            <a:ext cx="12800160" cy="360"/>
          </a:xfrm>
          <a:custGeom>
            <a:avLst/>
            <a:gdLst/>
            <a:ahLst/>
            <a:rect l="l" t="t" r="r" b="b"/>
            <a:pathLst>
              <a:path w="12801600" h="1270">
                <a:moveTo>
                  <a:pt x="0" y="1270"/>
                </a:moveTo>
                <a:lnTo>
                  <a:pt x="12801600" y="1270"/>
                </a:lnTo>
                <a:lnTo>
                  <a:pt x="128016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2" name="Group 3"/>
          <p:cNvGrpSpPr/>
          <p:nvPr/>
        </p:nvGrpSpPr>
        <p:grpSpPr>
          <a:xfrm>
            <a:off x="0" y="1023120"/>
            <a:ext cx="12798720" cy="6747480"/>
            <a:chOff x="0" y="1023120"/>
            <a:chExt cx="12798720" cy="6747480"/>
          </a:xfrm>
        </p:grpSpPr>
        <p:sp>
          <p:nvSpPr>
            <p:cNvPr id="543" name="CustomShape 4"/>
            <p:cNvSpPr/>
            <p:nvPr/>
          </p:nvSpPr>
          <p:spPr>
            <a:xfrm>
              <a:off x="0" y="6338160"/>
              <a:ext cx="12798720" cy="1432440"/>
            </a:xfrm>
            <a:custGeom>
              <a:avLst/>
              <a:gdLst/>
              <a:ahLst/>
              <a:rect l="l" t="t" r="r" b="b"/>
              <a:pathLst>
                <a:path w="12800330" h="1433829">
                  <a:moveTo>
                    <a:pt x="12800330" y="1136650"/>
                  </a:moveTo>
                  <a:lnTo>
                    <a:pt x="12797790" y="1136650"/>
                  </a:lnTo>
                  <a:lnTo>
                    <a:pt x="12797790" y="894080"/>
                  </a:lnTo>
                  <a:lnTo>
                    <a:pt x="12797790" y="654050"/>
                  </a:lnTo>
                  <a:lnTo>
                    <a:pt x="12797790" y="615950"/>
                  </a:lnTo>
                  <a:lnTo>
                    <a:pt x="12776200" y="608330"/>
                  </a:lnTo>
                  <a:lnTo>
                    <a:pt x="12739370" y="604520"/>
                  </a:lnTo>
                  <a:lnTo>
                    <a:pt x="12738100" y="594360"/>
                  </a:lnTo>
                  <a:lnTo>
                    <a:pt x="12731458" y="576580"/>
                  </a:lnTo>
                  <a:lnTo>
                    <a:pt x="12721857" y="550849"/>
                  </a:lnTo>
                  <a:lnTo>
                    <a:pt x="12693968" y="515785"/>
                  </a:lnTo>
                  <a:lnTo>
                    <a:pt x="12657011" y="492391"/>
                  </a:lnTo>
                  <a:lnTo>
                    <a:pt x="12639523" y="488950"/>
                  </a:lnTo>
                  <a:lnTo>
                    <a:pt x="12613640" y="483870"/>
                  </a:lnTo>
                  <a:lnTo>
                    <a:pt x="12606973" y="484111"/>
                  </a:lnTo>
                  <a:lnTo>
                    <a:pt x="12600305" y="484822"/>
                  </a:lnTo>
                  <a:lnTo>
                    <a:pt x="12593638" y="486016"/>
                  </a:lnTo>
                  <a:lnTo>
                    <a:pt x="12581890" y="488950"/>
                  </a:lnTo>
                  <a:lnTo>
                    <a:pt x="12578080" y="478790"/>
                  </a:lnTo>
                  <a:lnTo>
                    <a:pt x="12556808" y="438048"/>
                  </a:lnTo>
                  <a:lnTo>
                    <a:pt x="12527432" y="403707"/>
                  </a:lnTo>
                  <a:lnTo>
                    <a:pt x="12491301" y="377291"/>
                  </a:lnTo>
                  <a:lnTo>
                    <a:pt x="12449734" y="360324"/>
                  </a:lnTo>
                  <a:lnTo>
                    <a:pt x="12413755" y="355600"/>
                  </a:lnTo>
                  <a:lnTo>
                    <a:pt x="12404090" y="354330"/>
                  </a:lnTo>
                  <a:lnTo>
                    <a:pt x="12388850" y="355600"/>
                  </a:lnTo>
                  <a:lnTo>
                    <a:pt x="12379960" y="337820"/>
                  </a:lnTo>
                  <a:lnTo>
                    <a:pt x="12358599" y="309372"/>
                  </a:lnTo>
                  <a:lnTo>
                    <a:pt x="12315457" y="274320"/>
                  </a:lnTo>
                  <a:lnTo>
                    <a:pt x="12270740" y="254000"/>
                  </a:lnTo>
                  <a:lnTo>
                    <a:pt x="12252960" y="250190"/>
                  </a:lnTo>
                  <a:lnTo>
                    <a:pt x="12223750" y="0"/>
                  </a:lnTo>
                  <a:lnTo>
                    <a:pt x="12113260" y="0"/>
                  </a:lnTo>
                  <a:lnTo>
                    <a:pt x="12081510" y="274320"/>
                  </a:lnTo>
                  <a:lnTo>
                    <a:pt x="12056110" y="271780"/>
                  </a:lnTo>
                  <a:lnTo>
                    <a:pt x="12007799" y="279069"/>
                  </a:lnTo>
                  <a:lnTo>
                    <a:pt x="11964746" y="299580"/>
                  </a:lnTo>
                  <a:lnTo>
                    <a:pt x="11928818" y="331317"/>
                  </a:lnTo>
                  <a:lnTo>
                    <a:pt x="11901919" y="372249"/>
                  </a:lnTo>
                  <a:lnTo>
                    <a:pt x="11885930" y="420370"/>
                  </a:lnTo>
                  <a:lnTo>
                    <a:pt x="11883390" y="447040"/>
                  </a:lnTo>
                  <a:lnTo>
                    <a:pt x="11880850" y="448310"/>
                  </a:lnTo>
                  <a:lnTo>
                    <a:pt x="11852389" y="460146"/>
                  </a:lnTo>
                  <a:lnTo>
                    <a:pt x="11829402" y="481012"/>
                  </a:lnTo>
                  <a:lnTo>
                    <a:pt x="11814048" y="509041"/>
                  </a:lnTo>
                  <a:lnTo>
                    <a:pt x="11808460" y="542290"/>
                  </a:lnTo>
                  <a:lnTo>
                    <a:pt x="11808460" y="548640"/>
                  </a:lnTo>
                  <a:lnTo>
                    <a:pt x="11811000" y="561340"/>
                  </a:lnTo>
                  <a:lnTo>
                    <a:pt x="11814810" y="576580"/>
                  </a:lnTo>
                  <a:lnTo>
                    <a:pt x="11808460" y="575310"/>
                  </a:lnTo>
                  <a:lnTo>
                    <a:pt x="11765001" y="580136"/>
                  </a:lnTo>
                  <a:lnTo>
                    <a:pt x="11724640" y="593890"/>
                  </a:lnTo>
                  <a:lnTo>
                    <a:pt x="11688077" y="615505"/>
                  </a:lnTo>
                  <a:lnTo>
                    <a:pt x="11656060" y="643890"/>
                  </a:lnTo>
                  <a:lnTo>
                    <a:pt x="11648440" y="654050"/>
                  </a:lnTo>
                  <a:lnTo>
                    <a:pt x="11635740" y="648970"/>
                  </a:lnTo>
                  <a:lnTo>
                    <a:pt x="11625034" y="647306"/>
                  </a:lnTo>
                  <a:lnTo>
                    <a:pt x="11613985" y="646112"/>
                  </a:lnTo>
                  <a:lnTo>
                    <a:pt x="11602695" y="645401"/>
                  </a:lnTo>
                  <a:lnTo>
                    <a:pt x="11591290" y="645160"/>
                  </a:lnTo>
                  <a:lnTo>
                    <a:pt x="11547729" y="649897"/>
                  </a:lnTo>
                  <a:lnTo>
                    <a:pt x="11507191" y="663448"/>
                  </a:lnTo>
                  <a:lnTo>
                    <a:pt x="11470513" y="684885"/>
                  </a:lnTo>
                  <a:lnTo>
                    <a:pt x="11438573" y="713270"/>
                  </a:lnTo>
                  <a:lnTo>
                    <a:pt x="11412220" y="747674"/>
                  </a:lnTo>
                  <a:lnTo>
                    <a:pt x="11392332" y="787146"/>
                  </a:lnTo>
                  <a:lnTo>
                    <a:pt x="11379759" y="830757"/>
                  </a:lnTo>
                  <a:lnTo>
                    <a:pt x="11375390" y="877570"/>
                  </a:lnTo>
                  <a:lnTo>
                    <a:pt x="11376660" y="894080"/>
                  </a:lnTo>
                  <a:lnTo>
                    <a:pt x="11370310" y="891540"/>
                  </a:lnTo>
                  <a:lnTo>
                    <a:pt x="11363439" y="889876"/>
                  </a:lnTo>
                  <a:lnTo>
                    <a:pt x="11356340" y="888682"/>
                  </a:lnTo>
                  <a:lnTo>
                    <a:pt x="11349228" y="887971"/>
                  </a:lnTo>
                  <a:lnTo>
                    <a:pt x="11342370" y="887730"/>
                  </a:lnTo>
                  <a:lnTo>
                    <a:pt x="11297336" y="895667"/>
                  </a:lnTo>
                  <a:lnTo>
                    <a:pt x="11258283" y="917689"/>
                  </a:lnTo>
                  <a:lnTo>
                    <a:pt x="11227511" y="951103"/>
                  </a:lnTo>
                  <a:lnTo>
                    <a:pt x="11207356" y="993241"/>
                  </a:lnTo>
                  <a:lnTo>
                    <a:pt x="11200130" y="1041400"/>
                  </a:lnTo>
                  <a:lnTo>
                    <a:pt x="11207356" y="1090066"/>
                  </a:lnTo>
                  <a:lnTo>
                    <a:pt x="11227511" y="1132255"/>
                  </a:lnTo>
                  <a:lnTo>
                    <a:pt x="11231575" y="1136650"/>
                  </a:lnTo>
                  <a:lnTo>
                    <a:pt x="0" y="1136650"/>
                  </a:lnTo>
                  <a:lnTo>
                    <a:pt x="0" y="1433830"/>
                  </a:lnTo>
                  <a:lnTo>
                    <a:pt x="12800330" y="1433830"/>
                  </a:lnTo>
                  <a:lnTo>
                    <a:pt x="12800330" y="11366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12073680" y="5954760"/>
              <a:ext cx="189000" cy="430200"/>
            </a:xfrm>
            <a:custGeom>
              <a:avLst/>
              <a:gdLst/>
              <a:ahLst/>
              <a:rect l="l" t="t" r="r" b="b"/>
              <a:pathLst>
                <a:path w="190500" h="431800">
                  <a:moveTo>
                    <a:pt x="95567" y="0"/>
                  </a:moveTo>
                  <a:lnTo>
                    <a:pt x="58440" y="40242"/>
                  </a:lnTo>
                  <a:lnTo>
                    <a:pt x="31569" y="82214"/>
                  </a:lnTo>
                  <a:lnTo>
                    <a:pt x="13705" y="125512"/>
                  </a:lnTo>
                  <a:lnTo>
                    <a:pt x="3599" y="169732"/>
                  </a:lnTo>
                  <a:lnTo>
                    <a:pt x="0" y="214471"/>
                  </a:lnTo>
                  <a:lnTo>
                    <a:pt x="1658" y="259323"/>
                  </a:lnTo>
                  <a:lnTo>
                    <a:pt x="7325" y="303886"/>
                  </a:lnTo>
                  <a:lnTo>
                    <a:pt x="15750" y="347756"/>
                  </a:lnTo>
                  <a:lnTo>
                    <a:pt x="25684" y="390528"/>
                  </a:lnTo>
                  <a:lnTo>
                    <a:pt x="35877" y="431800"/>
                  </a:lnTo>
                  <a:lnTo>
                    <a:pt x="155257" y="431800"/>
                  </a:lnTo>
                  <a:lnTo>
                    <a:pt x="175140" y="357388"/>
                  </a:lnTo>
                  <a:lnTo>
                    <a:pt x="183329" y="315248"/>
                  </a:lnTo>
                  <a:lnTo>
                    <a:pt x="188744" y="270845"/>
                  </a:lnTo>
                  <a:lnTo>
                    <a:pt x="190182" y="224948"/>
                  </a:lnTo>
                  <a:lnTo>
                    <a:pt x="186438" y="178328"/>
                  </a:lnTo>
                  <a:lnTo>
                    <a:pt x="176309" y="131753"/>
                  </a:lnTo>
                  <a:lnTo>
                    <a:pt x="158589" y="85994"/>
                  </a:lnTo>
                  <a:lnTo>
                    <a:pt x="132077" y="41819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12101760" y="6348240"/>
              <a:ext cx="135720" cy="35280"/>
            </a:xfrm>
            <a:custGeom>
              <a:avLst/>
              <a:gdLst/>
              <a:ahLst/>
              <a:rect l="l" t="t" r="r" b="b"/>
              <a:pathLst>
                <a:path w="137159" h="36829">
                  <a:moveTo>
                    <a:pt x="137160" y="0"/>
                  </a:moveTo>
                  <a:lnTo>
                    <a:pt x="0" y="0"/>
                  </a:lnTo>
                  <a:lnTo>
                    <a:pt x="8890" y="36830"/>
                  </a:lnTo>
                  <a:lnTo>
                    <a:pt x="127000" y="3683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12084120" y="5953320"/>
              <a:ext cx="167400" cy="142200"/>
            </a:xfrm>
            <a:prstGeom prst="rect">
              <a:avLst/>
            </a:prstGeom>
            <a:blipFill rotWithShape="0">
              <a:blip r:embed="rId1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2128400" y="6127560"/>
              <a:ext cx="78480" cy="8352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2045960" y="6278400"/>
              <a:ext cx="244440" cy="183960"/>
            </a:xfrm>
            <a:custGeom>
              <a:avLst/>
              <a:gdLst/>
              <a:ahLst/>
              <a:rect l="l" t="t" r="r" b="b"/>
              <a:pathLst>
                <a:path w="245745" h="185420">
                  <a:moveTo>
                    <a:pt x="54457" y="59690"/>
                  </a:moveTo>
                  <a:lnTo>
                    <a:pt x="36677" y="0"/>
                  </a:lnTo>
                  <a:lnTo>
                    <a:pt x="8394" y="40944"/>
                  </a:lnTo>
                  <a:lnTo>
                    <a:pt x="0" y="94145"/>
                  </a:lnTo>
                  <a:lnTo>
                    <a:pt x="3276" y="146634"/>
                  </a:lnTo>
                  <a:lnTo>
                    <a:pt x="10007" y="185420"/>
                  </a:lnTo>
                  <a:lnTo>
                    <a:pt x="14986" y="158991"/>
                  </a:lnTo>
                  <a:lnTo>
                    <a:pt x="20320" y="125412"/>
                  </a:lnTo>
                  <a:lnTo>
                    <a:pt x="31610" y="90411"/>
                  </a:lnTo>
                  <a:lnTo>
                    <a:pt x="54457" y="59690"/>
                  </a:lnTo>
                  <a:close/>
                  <a:moveTo>
                    <a:pt x="120497" y="2540"/>
                  </a:moveTo>
                  <a:lnTo>
                    <a:pt x="115417" y="2540"/>
                  </a:lnTo>
                  <a:lnTo>
                    <a:pt x="115417" y="179070"/>
                  </a:lnTo>
                  <a:lnTo>
                    <a:pt x="120497" y="179070"/>
                  </a:lnTo>
                  <a:lnTo>
                    <a:pt x="120497" y="2540"/>
                  </a:lnTo>
                  <a:close/>
                  <a:moveTo>
                    <a:pt x="245262" y="94145"/>
                  </a:moveTo>
                  <a:lnTo>
                    <a:pt x="236575" y="40944"/>
                  </a:lnTo>
                  <a:lnTo>
                    <a:pt x="208127" y="0"/>
                  </a:lnTo>
                  <a:lnTo>
                    <a:pt x="191617" y="59690"/>
                  </a:lnTo>
                  <a:lnTo>
                    <a:pt x="213893" y="90411"/>
                  </a:lnTo>
                  <a:lnTo>
                    <a:pt x="225107" y="125412"/>
                  </a:lnTo>
                  <a:lnTo>
                    <a:pt x="230365" y="158991"/>
                  </a:lnTo>
                  <a:lnTo>
                    <a:pt x="234797" y="185420"/>
                  </a:lnTo>
                  <a:lnTo>
                    <a:pt x="242049" y="146634"/>
                  </a:lnTo>
                  <a:lnTo>
                    <a:pt x="245262" y="94145"/>
                  </a:lnTo>
                  <a:close/>
                </a:path>
              </a:pathLst>
            </a:custGeom>
            <a:solidFill>
              <a:srgbClr val="bebe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2057400" y="1023120"/>
              <a:ext cx="9142560" cy="639936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0" name="CustomShape 11"/>
          <p:cNvSpPr/>
          <p:nvPr/>
        </p:nvSpPr>
        <p:spPr>
          <a:xfrm>
            <a:off x="4406760" y="302040"/>
            <a:ext cx="46713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USE CASE</a:t>
            </a:r>
            <a:r>
              <a:rPr b="1" lang="en-US" sz="3600" spc="-8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1" name="CustomShape 12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0" y="1080"/>
            <a:ext cx="12800160" cy="7472520"/>
          </a:xfrm>
          <a:custGeom>
            <a:avLst/>
            <a:gdLst/>
            <a:ahLst/>
            <a:rect l="l" t="t" r="r" b="b"/>
            <a:pathLst>
              <a:path w="12801600" h="7473950">
                <a:moveTo>
                  <a:pt x="0" y="7473950"/>
                </a:moveTo>
                <a:lnTo>
                  <a:pt x="12801600" y="7473950"/>
                </a:lnTo>
                <a:lnTo>
                  <a:pt x="12801600" y="0"/>
                </a:lnTo>
                <a:lnTo>
                  <a:pt x="0" y="0"/>
                </a:lnTo>
                <a:lnTo>
                  <a:pt x="0" y="747395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"/>
          <p:cNvSpPr/>
          <p:nvPr/>
        </p:nvSpPr>
        <p:spPr>
          <a:xfrm>
            <a:off x="0" y="7772040"/>
            <a:ext cx="12800160" cy="360"/>
          </a:xfrm>
          <a:custGeom>
            <a:avLst/>
            <a:gdLst/>
            <a:ahLst/>
            <a:rect l="l" t="t" r="r" b="b"/>
            <a:pathLst>
              <a:path w="12801600" h="1270">
                <a:moveTo>
                  <a:pt x="0" y="1270"/>
                </a:moveTo>
                <a:lnTo>
                  <a:pt x="12801600" y="1270"/>
                </a:lnTo>
                <a:lnTo>
                  <a:pt x="128016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4" name="Group 3"/>
          <p:cNvGrpSpPr/>
          <p:nvPr/>
        </p:nvGrpSpPr>
        <p:grpSpPr>
          <a:xfrm>
            <a:off x="0" y="1101960"/>
            <a:ext cx="12798720" cy="6668640"/>
            <a:chOff x="0" y="1101960"/>
            <a:chExt cx="12798720" cy="6668640"/>
          </a:xfrm>
        </p:grpSpPr>
        <p:sp>
          <p:nvSpPr>
            <p:cNvPr id="555" name="CustomShape 4"/>
            <p:cNvSpPr/>
            <p:nvPr/>
          </p:nvSpPr>
          <p:spPr>
            <a:xfrm>
              <a:off x="0" y="6338160"/>
              <a:ext cx="12798720" cy="1432440"/>
            </a:xfrm>
            <a:custGeom>
              <a:avLst/>
              <a:gdLst/>
              <a:ahLst/>
              <a:rect l="l" t="t" r="r" b="b"/>
              <a:pathLst>
                <a:path w="12800330" h="1433829">
                  <a:moveTo>
                    <a:pt x="12800330" y="1136650"/>
                  </a:moveTo>
                  <a:lnTo>
                    <a:pt x="12797790" y="1136650"/>
                  </a:lnTo>
                  <a:lnTo>
                    <a:pt x="12797790" y="894080"/>
                  </a:lnTo>
                  <a:lnTo>
                    <a:pt x="12797790" y="654050"/>
                  </a:lnTo>
                  <a:lnTo>
                    <a:pt x="12797790" y="615950"/>
                  </a:lnTo>
                  <a:lnTo>
                    <a:pt x="12776200" y="608330"/>
                  </a:lnTo>
                  <a:lnTo>
                    <a:pt x="12739370" y="604520"/>
                  </a:lnTo>
                  <a:lnTo>
                    <a:pt x="12738100" y="594360"/>
                  </a:lnTo>
                  <a:lnTo>
                    <a:pt x="12731458" y="576580"/>
                  </a:lnTo>
                  <a:lnTo>
                    <a:pt x="12721857" y="550849"/>
                  </a:lnTo>
                  <a:lnTo>
                    <a:pt x="12693968" y="515785"/>
                  </a:lnTo>
                  <a:lnTo>
                    <a:pt x="12657011" y="492391"/>
                  </a:lnTo>
                  <a:lnTo>
                    <a:pt x="12639523" y="488950"/>
                  </a:lnTo>
                  <a:lnTo>
                    <a:pt x="12613640" y="483870"/>
                  </a:lnTo>
                  <a:lnTo>
                    <a:pt x="12606973" y="484111"/>
                  </a:lnTo>
                  <a:lnTo>
                    <a:pt x="12600305" y="484822"/>
                  </a:lnTo>
                  <a:lnTo>
                    <a:pt x="12593638" y="486016"/>
                  </a:lnTo>
                  <a:lnTo>
                    <a:pt x="12581890" y="488950"/>
                  </a:lnTo>
                  <a:lnTo>
                    <a:pt x="12578080" y="478790"/>
                  </a:lnTo>
                  <a:lnTo>
                    <a:pt x="12556808" y="438048"/>
                  </a:lnTo>
                  <a:lnTo>
                    <a:pt x="12527432" y="403707"/>
                  </a:lnTo>
                  <a:lnTo>
                    <a:pt x="12491301" y="377291"/>
                  </a:lnTo>
                  <a:lnTo>
                    <a:pt x="12449734" y="360324"/>
                  </a:lnTo>
                  <a:lnTo>
                    <a:pt x="12413755" y="355600"/>
                  </a:lnTo>
                  <a:lnTo>
                    <a:pt x="12404090" y="354330"/>
                  </a:lnTo>
                  <a:lnTo>
                    <a:pt x="12388850" y="355600"/>
                  </a:lnTo>
                  <a:lnTo>
                    <a:pt x="12379960" y="337820"/>
                  </a:lnTo>
                  <a:lnTo>
                    <a:pt x="12358599" y="309372"/>
                  </a:lnTo>
                  <a:lnTo>
                    <a:pt x="12315457" y="274320"/>
                  </a:lnTo>
                  <a:lnTo>
                    <a:pt x="12270740" y="254000"/>
                  </a:lnTo>
                  <a:lnTo>
                    <a:pt x="12252960" y="250190"/>
                  </a:lnTo>
                  <a:lnTo>
                    <a:pt x="12223750" y="0"/>
                  </a:lnTo>
                  <a:lnTo>
                    <a:pt x="12113260" y="0"/>
                  </a:lnTo>
                  <a:lnTo>
                    <a:pt x="12081510" y="274320"/>
                  </a:lnTo>
                  <a:lnTo>
                    <a:pt x="12056110" y="271780"/>
                  </a:lnTo>
                  <a:lnTo>
                    <a:pt x="12007799" y="279069"/>
                  </a:lnTo>
                  <a:lnTo>
                    <a:pt x="11964746" y="299580"/>
                  </a:lnTo>
                  <a:lnTo>
                    <a:pt x="11928818" y="331317"/>
                  </a:lnTo>
                  <a:lnTo>
                    <a:pt x="11901919" y="372249"/>
                  </a:lnTo>
                  <a:lnTo>
                    <a:pt x="11885930" y="420370"/>
                  </a:lnTo>
                  <a:lnTo>
                    <a:pt x="11883390" y="447040"/>
                  </a:lnTo>
                  <a:lnTo>
                    <a:pt x="11880850" y="448310"/>
                  </a:lnTo>
                  <a:lnTo>
                    <a:pt x="11852389" y="460146"/>
                  </a:lnTo>
                  <a:lnTo>
                    <a:pt x="11829402" y="481012"/>
                  </a:lnTo>
                  <a:lnTo>
                    <a:pt x="11814048" y="509041"/>
                  </a:lnTo>
                  <a:lnTo>
                    <a:pt x="11808460" y="542290"/>
                  </a:lnTo>
                  <a:lnTo>
                    <a:pt x="11808460" y="548640"/>
                  </a:lnTo>
                  <a:lnTo>
                    <a:pt x="11811000" y="561340"/>
                  </a:lnTo>
                  <a:lnTo>
                    <a:pt x="11814810" y="576580"/>
                  </a:lnTo>
                  <a:lnTo>
                    <a:pt x="11808460" y="575310"/>
                  </a:lnTo>
                  <a:lnTo>
                    <a:pt x="11765001" y="580136"/>
                  </a:lnTo>
                  <a:lnTo>
                    <a:pt x="11724640" y="593890"/>
                  </a:lnTo>
                  <a:lnTo>
                    <a:pt x="11688077" y="615505"/>
                  </a:lnTo>
                  <a:lnTo>
                    <a:pt x="11656060" y="643890"/>
                  </a:lnTo>
                  <a:lnTo>
                    <a:pt x="11648440" y="654050"/>
                  </a:lnTo>
                  <a:lnTo>
                    <a:pt x="11635740" y="648970"/>
                  </a:lnTo>
                  <a:lnTo>
                    <a:pt x="11625034" y="647306"/>
                  </a:lnTo>
                  <a:lnTo>
                    <a:pt x="11613985" y="646112"/>
                  </a:lnTo>
                  <a:lnTo>
                    <a:pt x="11602695" y="645401"/>
                  </a:lnTo>
                  <a:lnTo>
                    <a:pt x="11591290" y="645160"/>
                  </a:lnTo>
                  <a:lnTo>
                    <a:pt x="11547729" y="649897"/>
                  </a:lnTo>
                  <a:lnTo>
                    <a:pt x="11507191" y="663448"/>
                  </a:lnTo>
                  <a:lnTo>
                    <a:pt x="11470513" y="684885"/>
                  </a:lnTo>
                  <a:lnTo>
                    <a:pt x="11438573" y="713270"/>
                  </a:lnTo>
                  <a:lnTo>
                    <a:pt x="11412220" y="747674"/>
                  </a:lnTo>
                  <a:lnTo>
                    <a:pt x="11392332" y="787146"/>
                  </a:lnTo>
                  <a:lnTo>
                    <a:pt x="11379759" y="830757"/>
                  </a:lnTo>
                  <a:lnTo>
                    <a:pt x="11375390" y="877570"/>
                  </a:lnTo>
                  <a:lnTo>
                    <a:pt x="11376660" y="894080"/>
                  </a:lnTo>
                  <a:lnTo>
                    <a:pt x="11370310" y="891540"/>
                  </a:lnTo>
                  <a:lnTo>
                    <a:pt x="11363439" y="889876"/>
                  </a:lnTo>
                  <a:lnTo>
                    <a:pt x="11356340" y="888682"/>
                  </a:lnTo>
                  <a:lnTo>
                    <a:pt x="11349228" y="887971"/>
                  </a:lnTo>
                  <a:lnTo>
                    <a:pt x="11342370" y="887730"/>
                  </a:lnTo>
                  <a:lnTo>
                    <a:pt x="11297336" y="895667"/>
                  </a:lnTo>
                  <a:lnTo>
                    <a:pt x="11258283" y="917689"/>
                  </a:lnTo>
                  <a:lnTo>
                    <a:pt x="11227511" y="951103"/>
                  </a:lnTo>
                  <a:lnTo>
                    <a:pt x="11207356" y="993241"/>
                  </a:lnTo>
                  <a:lnTo>
                    <a:pt x="11200130" y="1041400"/>
                  </a:lnTo>
                  <a:lnTo>
                    <a:pt x="11207356" y="1090066"/>
                  </a:lnTo>
                  <a:lnTo>
                    <a:pt x="11227511" y="1132255"/>
                  </a:lnTo>
                  <a:lnTo>
                    <a:pt x="11231575" y="1136650"/>
                  </a:lnTo>
                  <a:lnTo>
                    <a:pt x="0" y="1136650"/>
                  </a:lnTo>
                  <a:lnTo>
                    <a:pt x="0" y="1433830"/>
                  </a:lnTo>
                  <a:lnTo>
                    <a:pt x="12800330" y="1433830"/>
                  </a:lnTo>
                  <a:lnTo>
                    <a:pt x="12800330" y="11366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5"/>
            <p:cNvSpPr/>
            <p:nvPr/>
          </p:nvSpPr>
          <p:spPr>
            <a:xfrm>
              <a:off x="12073680" y="5954760"/>
              <a:ext cx="189000" cy="430200"/>
            </a:xfrm>
            <a:custGeom>
              <a:avLst/>
              <a:gdLst/>
              <a:ahLst/>
              <a:rect l="l" t="t" r="r" b="b"/>
              <a:pathLst>
                <a:path w="190500" h="431800">
                  <a:moveTo>
                    <a:pt x="95567" y="0"/>
                  </a:moveTo>
                  <a:lnTo>
                    <a:pt x="58440" y="40242"/>
                  </a:lnTo>
                  <a:lnTo>
                    <a:pt x="31569" y="82214"/>
                  </a:lnTo>
                  <a:lnTo>
                    <a:pt x="13705" y="125512"/>
                  </a:lnTo>
                  <a:lnTo>
                    <a:pt x="3599" y="169732"/>
                  </a:lnTo>
                  <a:lnTo>
                    <a:pt x="0" y="214471"/>
                  </a:lnTo>
                  <a:lnTo>
                    <a:pt x="1658" y="259323"/>
                  </a:lnTo>
                  <a:lnTo>
                    <a:pt x="7325" y="303886"/>
                  </a:lnTo>
                  <a:lnTo>
                    <a:pt x="15750" y="347756"/>
                  </a:lnTo>
                  <a:lnTo>
                    <a:pt x="25684" y="390528"/>
                  </a:lnTo>
                  <a:lnTo>
                    <a:pt x="35877" y="431800"/>
                  </a:lnTo>
                  <a:lnTo>
                    <a:pt x="155257" y="431800"/>
                  </a:lnTo>
                  <a:lnTo>
                    <a:pt x="175140" y="357388"/>
                  </a:lnTo>
                  <a:lnTo>
                    <a:pt x="183329" y="315248"/>
                  </a:lnTo>
                  <a:lnTo>
                    <a:pt x="188744" y="270845"/>
                  </a:lnTo>
                  <a:lnTo>
                    <a:pt x="190182" y="224948"/>
                  </a:lnTo>
                  <a:lnTo>
                    <a:pt x="186438" y="178328"/>
                  </a:lnTo>
                  <a:lnTo>
                    <a:pt x="176309" y="131753"/>
                  </a:lnTo>
                  <a:lnTo>
                    <a:pt x="158589" y="85994"/>
                  </a:lnTo>
                  <a:lnTo>
                    <a:pt x="132077" y="41819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6"/>
            <p:cNvSpPr/>
            <p:nvPr/>
          </p:nvSpPr>
          <p:spPr>
            <a:xfrm>
              <a:off x="12101760" y="6348240"/>
              <a:ext cx="135720" cy="35280"/>
            </a:xfrm>
            <a:custGeom>
              <a:avLst/>
              <a:gdLst/>
              <a:ahLst/>
              <a:rect l="l" t="t" r="r" b="b"/>
              <a:pathLst>
                <a:path w="137159" h="36829">
                  <a:moveTo>
                    <a:pt x="137160" y="0"/>
                  </a:moveTo>
                  <a:lnTo>
                    <a:pt x="0" y="0"/>
                  </a:lnTo>
                  <a:lnTo>
                    <a:pt x="8890" y="36830"/>
                  </a:lnTo>
                  <a:lnTo>
                    <a:pt x="127000" y="3683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7"/>
            <p:cNvSpPr/>
            <p:nvPr/>
          </p:nvSpPr>
          <p:spPr>
            <a:xfrm>
              <a:off x="12084120" y="5953320"/>
              <a:ext cx="167400" cy="142200"/>
            </a:xfrm>
            <a:prstGeom prst="rect">
              <a:avLst/>
            </a:prstGeom>
            <a:blipFill rotWithShape="0">
              <a:blip r:embed="rId1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8"/>
            <p:cNvSpPr/>
            <p:nvPr/>
          </p:nvSpPr>
          <p:spPr>
            <a:xfrm>
              <a:off x="12128400" y="6127560"/>
              <a:ext cx="78480" cy="8352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9"/>
            <p:cNvSpPr/>
            <p:nvPr/>
          </p:nvSpPr>
          <p:spPr>
            <a:xfrm>
              <a:off x="12045960" y="6278400"/>
              <a:ext cx="244440" cy="183960"/>
            </a:xfrm>
            <a:custGeom>
              <a:avLst/>
              <a:gdLst/>
              <a:ahLst/>
              <a:rect l="l" t="t" r="r" b="b"/>
              <a:pathLst>
                <a:path w="245745" h="185420">
                  <a:moveTo>
                    <a:pt x="54457" y="59690"/>
                  </a:moveTo>
                  <a:lnTo>
                    <a:pt x="36677" y="0"/>
                  </a:lnTo>
                  <a:lnTo>
                    <a:pt x="8394" y="40944"/>
                  </a:lnTo>
                  <a:lnTo>
                    <a:pt x="0" y="94145"/>
                  </a:lnTo>
                  <a:lnTo>
                    <a:pt x="3276" y="146634"/>
                  </a:lnTo>
                  <a:lnTo>
                    <a:pt x="10007" y="185420"/>
                  </a:lnTo>
                  <a:lnTo>
                    <a:pt x="14986" y="158991"/>
                  </a:lnTo>
                  <a:lnTo>
                    <a:pt x="20320" y="125412"/>
                  </a:lnTo>
                  <a:lnTo>
                    <a:pt x="31610" y="90411"/>
                  </a:lnTo>
                  <a:lnTo>
                    <a:pt x="54457" y="59690"/>
                  </a:lnTo>
                  <a:close/>
                  <a:moveTo>
                    <a:pt x="120497" y="2540"/>
                  </a:moveTo>
                  <a:lnTo>
                    <a:pt x="115417" y="2540"/>
                  </a:lnTo>
                  <a:lnTo>
                    <a:pt x="115417" y="179070"/>
                  </a:lnTo>
                  <a:lnTo>
                    <a:pt x="120497" y="179070"/>
                  </a:lnTo>
                  <a:lnTo>
                    <a:pt x="120497" y="2540"/>
                  </a:lnTo>
                  <a:close/>
                  <a:moveTo>
                    <a:pt x="245262" y="94145"/>
                  </a:moveTo>
                  <a:lnTo>
                    <a:pt x="236575" y="40944"/>
                  </a:lnTo>
                  <a:lnTo>
                    <a:pt x="208127" y="0"/>
                  </a:lnTo>
                  <a:lnTo>
                    <a:pt x="191617" y="59690"/>
                  </a:lnTo>
                  <a:lnTo>
                    <a:pt x="213893" y="90411"/>
                  </a:lnTo>
                  <a:lnTo>
                    <a:pt x="225107" y="125412"/>
                  </a:lnTo>
                  <a:lnTo>
                    <a:pt x="230365" y="158991"/>
                  </a:lnTo>
                  <a:lnTo>
                    <a:pt x="234797" y="185420"/>
                  </a:lnTo>
                  <a:lnTo>
                    <a:pt x="242049" y="146634"/>
                  </a:lnTo>
                  <a:lnTo>
                    <a:pt x="245262" y="94145"/>
                  </a:lnTo>
                  <a:close/>
                </a:path>
              </a:pathLst>
            </a:custGeom>
            <a:solidFill>
              <a:srgbClr val="bebe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0"/>
            <p:cNvSpPr/>
            <p:nvPr/>
          </p:nvSpPr>
          <p:spPr>
            <a:xfrm>
              <a:off x="914400" y="1101960"/>
              <a:ext cx="11199960" cy="644112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2" name="CustomShape 11"/>
          <p:cNvSpPr/>
          <p:nvPr/>
        </p:nvSpPr>
        <p:spPr>
          <a:xfrm>
            <a:off x="4538880" y="302040"/>
            <a:ext cx="44067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ACTIVITY</a:t>
            </a:r>
            <a:r>
              <a:rPr b="1" lang="en-US" sz="3600" spc="-12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3" name="CustomShape 12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4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533840" y="134280"/>
            <a:ext cx="38822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CLASS</a:t>
            </a:r>
            <a:r>
              <a:rPr b="1" lang="en-US" sz="3600" spc="-100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33520" y="968760"/>
            <a:ext cx="11885760" cy="66265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0" y="1080"/>
            <a:ext cx="12800160" cy="7770960"/>
          </a:xfrm>
          <a:custGeom>
            <a:avLst/>
            <a:gdLst/>
            <a:ahLst/>
            <a:rect l="l" t="t" r="r" b="b"/>
            <a:pathLst>
              <a:path w="12801600" h="7772400">
                <a:moveTo>
                  <a:pt x="12801600" y="0"/>
                </a:moveTo>
                <a:lnTo>
                  <a:pt x="0" y="0"/>
                </a:lnTo>
                <a:lnTo>
                  <a:pt x="0" y="7772400"/>
                </a:lnTo>
                <a:lnTo>
                  <a:pt x="12801600" y="7772400"/>
                </a:lnTo>
                <a:lnTo>
                  <a:pt x="1280160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2"/>
          <p:cNvSpPr/>
          <p:nvPr/>
        </p:nvSpPr>
        <p:spPr>
          <a:xfrm>
            <a:off x="4354920" y="333720"/>
            <a:ext cx="40842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UI</a:t>
            </a:r>
            <a:r>
              <a:rPr b="1" lang="en-US" sz="3600" spc="-10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SCREENSHOTS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4"/>
          <p:cNvSpPr/>
          <p:nvPr/>
        </p:nvSpPr>
        <p:spPr>
          <a:xfrm>
            <a:off x="1600200" y="2058480"/>
            <a:ext cx="10056960" cy="54468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5"/>
          <p:cNvSpPr/>
          <p:nvPr/>
        </p:nvSpPr>
        <p:spPr>
          <a:xfrm>
            <a:off x="4944240" y="1216440"/>
            <a:ext cx="30402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Login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Form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1756440" y="2058480"/>
            <a:ext cx="9672120" cy="51800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"/>
          <p:cNvSpPr/>
          <p:nvPr/>
        </p:nvSpPr>
        <p:spPr>
          <a:xfrm>
            <a:off x="5168880" y="1133640"/>
            <a:ext cx="29178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2.</a:t>
            </a:r>
            <a:r>
              <a:rPr b="1" lang="en-US" sz="3600" spc="-6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Dashboard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5283360" y="1133640"/>
            <a:ext cx="3603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3. Customer</a:t>
            </a:r>
            <a:r>
              <a:rPr b="1" lang="en-US" sz="3600" spc="-9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1600200" y="2057040"/>
            <a:ext cx="10272960" cy="5493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1"/>
          <p:cNvGrpSpPr/>
          <p:nvPr/>
        </p:nvGrpSpPr>
        <p:grpSpPr>
          <a:xfrm>
            <a:off x="857160" y="835200"/>
            <a:ext cx="1622880" cy="6213960"/>
            <a:chOff x="857160" y="835200"/>
            <a:chExt cx="1622880" cy="6213960"/>
          </a:xfrm>
        </p:grpSpPr>
        <p:sp>
          <p:nvSpPr>
            <p:cNvPr id="297" name="CustomShape 2"/>
            <p:cNvSpPr/>
            <p:nvPr/>
          </p:nvSpPr>
          <p:spPr>
            <a:xfrm>
              <a:off x="857160" y="2499120"/>
              <a:ext cx="1262160" cy="2373480"/>
            </a:xfrm>
            <a:custGeom>
              <a:avLst/>
              <a:gdLst/>
              <a:ahLst/>
              <a:rect l="l" t="t" r="r" b="b"/>
              <a:pathLst>
                <a:path w="1263650" h="2374900">
                  <a:moveTo>
                    <a:pt x="1214120" y="1744980"/>
                  </a:moveTo>
                  <a:lnTo>
                    <a:pt x="1169670" y="1743710"/>
                  </a:lnTo>
                  <a:lnTo>
                    <a:pt x="1169670" y="1973580"/>
                  </a:lnTo>
                  <a:lnTo>
                    <a:pt x="1185506" y="1930793"/>
                  </a:lnTo>
                  <a:lnTo>
                    <a:pt x="1197927" y="1886356"/>
                  </a:lnTo>
                  <a:lnTo>
                    <a:pt x="1206881" y="1840445"/>
                  </a:lnTo>
                  <a:lnTo>
                    <a:pt x="1212291" y="1793265"/>
                  </a:lnTo>
                  <a:lnTo>
                    <a:pt x="1214120" y="1744980"/>
                  </a:lnTo>
                  <a:close/>
                  <a:moveTo>
                    <a:pt x="1214120" y="1710690"/>
                  </a:moveTo>
                  <a:lnTo>
                    <a:pt x="1210513" y="1661337"/>
                  </a:lnTo>
                  <a:lnTo>
                    <a:pt x="1203439" y="1613166"/>
                  </a:lnTo>
                  <a:lnTo>
                    <a:pt x="1193038" y="1566278"/>
                  </a:lnTo>
                  <a:lnTo>
                    <a:pt x="1179423" y="1520837"/>
                  </a:lnTo>
                  <a:lnTo>
                    <a:pt x="1162748" y="1476971"/>
                  </a:lnTo>
                  <a:lnTo>
                    <a:pt x="1143139" y="1434795"/>
                  </a:lnTo>
                  <a:lnTo>
                    <a:pt x="1120749" y="1394460"/>
                  </a:lnTo>
                  <a:lnTo>
                    <a:pt x="1095692" y="1356106"/>
                  </a:lnTo>
                  <a:lnTo>
                    <a:pt x="1068120" y="1319847"/>
                  </a:lnTo>
                  <a:lnTo>
                    <a:pt x="1038174" y="1285824"/>
                  </a:lnTo>
                  <a:lnTo>
                    <a:pt x="1005967" y="1254163"/>
                  </a:lnTo>
                  <a:lnTo>
                    <a:pt x="971664" y="1225016"/>
                  </a:lnTo>
                  <a:lnTo>
                    <a:pt x="935393" y="1198499"/>
                  </a:lnTo>
                  <a:lnTo>
                    <a:pt x="897267" y="1174750"/>
                  </a:lnTo>
                  <a:lnTo>
                    <a:pt x="857453" y="1153909"/>
                  </a:lnTo>
                  <a:lnTo>
                    <a:pt x="816076" y="1136103"/>
                  </a:lnTo>
                  <a:lnTo>
                    <a:pt x="773277" y="1121473"/>
                  </a:lnTo>
                  <a:lnTo>
                    <a:pt x="729183" y="1110132"/>
                  </a:lnTo>
                  <a:lnTo>
                    <a:pt x="683945" y="1102245"/>
                  </a:lnTo>
                  <a:lnTo>
                    <a:pt x="637679" y="1097915"/>
                  </a:lnTo>
                  <a:lnTo>
                    <a:pt x="590550" y="1097280"/>
                  </a:lnTo>
                  <a:lnTo>
                    <a:pt x="543674" y="1100607"/>
                  </a:lnTo>
                  <a:lnTo>
                    <a:pt x="497878" y="1107567"/>
                  </a:lnTo>
                  <a:lnTo>
                    <a:pt x="453263" y="1118031"/>
                  </a:lnTo>
                  <a:lnTo>
                    <a:pt x="409968" y="1131862"/>
                  </a:lnTo>
                  <a:lnTo>
                    <a:pt x="368122" y="1148918"/>
                  </a:lnTo>
                  <a:lnTo>
                    <a:pt x="327837" y="1169047"/>
                  </a:lnTo>
                  <a:lnTo>
                    <a:pt x="289267" y="1192110"/>
                  </a:lnTo>
                  <a:lnTo>
                    <a:pt x="252526" y="1217980"/>
                  </a:lnTo>
                  <a:lnTo>
                    <a:pt x="217754" y="1246505"/>
                  </a:lnTo>
                  <a:lnTo>
                    <a:pt x="185064" y="1277556"/>
                  </a:lnTo>
                  <a:lnTo>
                    <a:pt x="154584" y="1310982"/>
                  </a:lnTo>
                  <a:lnTo>
                    <a:pt x="126453" y="1346631"/>
                  </a:lnTo>
                  <a:lnTo>
                    <a:pt x="100799" y="1384388"/>
                  </a:lnTo>
                  <a:lnTo>
                    <a:pt x="77749" y="1424101"/>
                  </a:lnTo>
                  <a:lnTo>
                    <a:pt x="57416" y="1465618"/>
                  </a:lnTo>
                  <a:lnTo>
                    <a:pt x="39954" y="1508823"/>
                  </a:lnTo>
                  <a:lnTo>
                    <a:pt x="25476" y="1553552"/>
                  </a:lnTo>
                  <a:lnTo>
                    <a:pt x="14109" y="1599679"/>
                  </a:lnTo>
                  <a:lnTo>
                    <a:pt x="5994" y="1647050"/>
                  </a:lnTo>
                  <a:lnTo>
                    <a:pt x="1244" y="1695526"/>
                  </a:lnTo>
                  <a:lnTo>
                    <a:pt x="0" y="1744980"/>
                  </a:lnTo>
                  <a:lnTo>
                    <a:pt x="2501" y="1794395"/>
                  </a:lnTo>
                  <a:lnTo>
                    <a:pt x="8496" y="1842719"/>
                  </a:lnTo>
                  <a:lnTo>
                    <a:pt x="17830" y="1889848"/>
                  </a:lnTo>
                  <a:lnTo>
                    <a:pt x="30378" y="1935632"/>
                  </a:lnTo>
                  <a:lnTo>
                    <a:pt x="45999" y="1979930"/>
                  </a:lnTo>
                  <a:lnTo>
                    <a:pt x="64579" y="2022602"/>
                  </a:lnTo>
                  <a:lnTo>
                    <a:pt x="85979" y="2063521"/>
                  </a:lnTo>
                  <a:lnTo>
                    <a:pt x="110058" y="2102548"/>
                  </a:lnTo>
                  <a:lnTo>
                    <a:pt x="136690" y="2139543"/>
                  </a:lnTo>
                  <a:lnTo>
                    <a:pt x="165735" y="2174354"/>
                  </a:lnTo>
                  <a:lnTo>
                    <a:pt x="197078" y="2206879"/>
                  </a:lnTo>
                  <a:lnTo>
                    <a:pt x="230568" y="2236952"/>
                  </a:lnTo>
                  <a:lnTo>
                    <a:pt x="266077" y="2264435"/>
                  </a:lnTo>
                  <a:lnTo>
                    <a:pt x="303479" y="2289200"/>
                  </a:lnTo>
                  <a:lnTo>
                    <a:pt x="342633" y="2311120"/>
                  </a:lnTo>
                  <a:lnTo>
                    <a:pt x="383413" y="2330031"/>
                  </a:lnTo>
                  <a:lnTo>
                    <a:pt x="425691" y="2345817"/>
                  </a:lnTo>
                  <a:lnTo>
                    <a:pt x="469328" y="2358339"/>
                  </a:lnTo>
                  <a:lnTo>
                    <a:pt x="514184" y="2367457"/>
                  </a:lnTo>
                  <a:lnTo>
                    <a:pt x="560133" y="2373020"/>
                  </a:lnTo>
                  <a:lnTo>
                    <a:pt x="607060" y="2374900"/>
                  </a:lnTo>
                  <a:lnTo>
                    <a:pt x="659765" y="2372550"/>
                  </a:lnTo>
                  <a:lnTo>
                    <a:pt x="711111" y="2365603"/>
                  </a:lnTo>
                  <a:lnTo>
                    <a:pt x="760907" y="2354211"/>
                  </a:lnTo>
                  <a:lnTo>
                    <a:pt x="808990" y="2338552"/>
                  </a:lnTo>
                  <a:lnTo>
                    <a:pt x="855154" y="2318791"/>
                  </a:lnTo>
                  <a:lnTo>
                    <a:pt x="899236" y="2295080"/>
                  </a:lnTo>
                  <a:lnTo>
                    <a:pt x="941057" y="2267585"/>
                  </a:lnTo>
                  <a:lnTo>
                    <a:pt x="980440" y="2236470"/>
                  </a:lnTo>
                  <a:lnTo>
                    <a:pt x="980440" y="2174240"/>
                  </a:lnTo>
                  <a:lnTo>
                    <a:pt x="980440" y="1927860"/>
                  </a:lnTo>
                  <a:lnTo>
                    <a:pt x="958392" y="1970557"/>
                  </a:lnTo>
                  <a:lnTo>
                    <a:pt x="932091" y="2010054"/>
                  </a:lnTo>
                  <a:lnTo>
                    <a:pt x="901865" y="2046046"/>
                  </a:lnTo>
                  <a:lnTo>
                    <a:pt x="868019" y="2078228"/>
                  </a:lnTo>
                  <a:lnTo>
                    <a:pt x="830897" y="2106295"/>
                  </a:lnTo>
                  <a:lnTo>
                    <a:pt x="790790" y="2129942"/>
                  </a:lnTo>
                  <a:lnTo>
                    <a:pt x="748030" y="2148865"/>
                  </a:lnTo>
                  <a:lnTo>
                    <a:pt x="702945" y="2162759"/>
                  </a:lnTo>
                  <a:lnTo>
                    <a:pt x="655840" y="2171319"/>
                  </a:lnTo>
                  <a:lnTo>
                    <a:pt x="607060" y="2174240"/>
                  </a:lnTo>
                  <a:lnTo>
                    <a:pt x="559028" y="2171357"/>
                  </a:lnTo>
                  <a:lnTo>
                    <a:pt x="512597" y="2162924"/>
                  </a:lnTo>
                  <a:lnTo>
                    <a:pt x="468058" y="2149246"/>
                  </a:lnTo>
                  <a:lnTo>
                    <a:pt x="425716" y="2130628"/>
                  </a:lnTo>
                  <a:lnTo>
                    <a:pt x="385889" y="2107400"/>
                  </a:lnTo>
                  <a:lnTo>
                    <a:pt x="348856" y="2079879"/>
                  </a:lnTo>
                  <a:lnTo>
                    <a:pt x="314960" y="2048357"/>
                  </a:lnTo>
                  <a:lnTo>
                    <a:pt x="284467" y="2013165"/>
                  </a:lnTo>
                  <a:lnTo>
                    <a:pt x="257708" y="1974621"/>
                  </a:lnTo>
                  <a:lnTo>
                    <a:pt x="234975" y="1933016"/>
                  </a:lnTo>
                  <a:lnTo>
                    <a:pt x="216585" y="1888693"/>
                  </a:lnTo>
                  <a:lnTo>
                    <a:pt x="202844" y="1841944"/>
                  </a:lnTo>
                  <a:lnTo>
                    <a:pt x="194043" y="1793087"/>
                  </a:lnTo>
                  <a:lnTo>
                    <a:pt x="190500" y="1742440"/>
                  </a:lnTo>
                  <a:lnTo>
                    <a:pt x="192379" y="1695043"/>
                  </a:lnTo>
                  <a:lnTo>
                    <a:pt x="198907" y="1649018"/>
                  </a:lnTo>
                  <a:lnTo>
                    <a:pt x="209842" y="1604657"/>
                  </a:lnTo>
                  <a:lnTo>
                    <a:pt x="224917" y="1562201"/>
                  </a:lnTo>
                  <a:lnTo>
                    <a:pt x="243928" y="1521942"/>
                  </a:lnTo>
                  <a:lnTo>
                    <a:pt x="266611" y="1484122"/>
                  </a:lnTo>
                  <a:lnTo>
                    <a:pt x="292735" y="1449019"/>
                  </a:lnTo>
                  <a:lnTo>
                    <a:pt x="322059" y="1416900"/>
                  </a:lnTo>
                  <a:lnTo>
                    <a:pt x="354355" y="1388021"/>
                  </a:lnTo>
                  <a:lnTo>
                    <a:pt x="389369" y="1362671"/>
                  </a:lnTo>
                  <a:lnTo>
                    <a:pt x="426859" y="1341094"/>
                  </a:lnTo>
                  <a:lnTo>
                    <a:pt x="466598" y="1323568"/>
                  </a:lnTo>
                  <a:lnTo>
                    <a:pt x="508342" y="1310360"/>
                  </a:lnTo>
                  <a:lnTo>
                    <a:pt x="551853" y="1301724"/>
                  </a:lnTo>
                  <a:lnTo>
                    <a:pt x="596900" y="1297940"/>
                  </a:lnTo>
                  <a:lnTo>
                    <a:pt x="644994" y="1299502"/>
                  </a:lnTo>
                  <a:lnTo>
                    <a:pt x="691642" y="1306703"/>
                  </a:lnTo>
                  <a:lnTo>
                    <a:pt x="736536" y="1319225"/>
                  </a:lnTo>
                  <a:lnTo>
                    <a:pt x="779348" y="1336738"/>
                  </a:lnTo>
                  <a:lnTo>
                    <a:pt x="819772" y="1358963"/>
                  </a:lnTo>
                  <a:lnTo>
                    <a:pt x="857478" y="1385557"/>
                  </a:lnTo>
                  <a:lnTo>
                    <a:pt x="892175" y="1416215"/>
                  </a:lnTo>
                  <a:lnTo>
                    <a:pt x="923505" y="1450632"/>
                  </a:lnTo>
                  <a:lnTo>
                    <a:pt x="951191" y="1488478"/>
                  </a:lnTo>
                  <a:lnTo>
                    <a:pt x="974890" y="1529448"/>
                  </a:lnTo>
                  <a:lnTo>
                    <a:pt x="994308" y="1573237"/>
                  </a:lnTo>
                  <a:lnTo>
                    <a:pt x="1009103" y="1619516"/>
                  </a:lnTo>
                  <a:lnTo>
                    <a:pt x="1018984" y="1667979"/>
                  </a:lnTo>
                  <a:lnTo>
                    <a:pt x="1023620" y="1718310"/>
                  </a:lnTo>
                  <a:lnTo>
                    <a:pt x="1214120" y="1710690"/>
                  </a:lnTo>
                  <a:close/>
                  <a:moveTo>
                    <a:pt x="1263650" y="0"/>
                  </a:moveTo>
                  <a:lnTo>
                    <a:pt x="1018540" y="0"/>
                  </a:lnTo>
                  <a:lnTo>
                    <a:pt x="1018540" y="1196340"/>
                  </a:lnTo>
                  <a:lnTo>
                    <a:pt x="1047724" y="1235557"/>
                  </a:lnTo>
                  <a:lnTo>
                    <a:pt x="1075359" y="1274953"/>
                  </a:lnTo>
                  <a:lnTo>
                    <a:pt x="1101382" y="1314767"/>
                  </a:lnTo>
                  <a:lnTo>
                    <a:pt x="1125715" y="1355217"/>
                  </a:lnTo>
                  <a:lnTo>
                    <a:pt x="1148295" y="1396542"/>
                  </a:lnTo>
                  <a:lnTo>
                    <a:pt x="1169060" y="1438973"/>
                  </a:lnTo>
                  <a:lnTo>
                    <a:pt x="1187919" y="1482725"/>
                  </a:lnTo>
                  <a:lnTo>
                    <a:pt x="1204823" y="1528038"/>
                  </a:lnTo>
                  <a:lnTo>
                    <a:pt x="1219682" y="1575130"/>
                  </a:lnTo>
                  <a:lnTo>
                    <a:pt x="1232458" y="1624241"/>
                  </a:lnTo>
                  <a:lnTo>
                    <a:pt x="1243050" y="1675587"/>
                  </a:lnTo>
                  <a:lnTo>
                    <a:pt x="1251394" y="1729397"/>
                  </a:lnTo>
                  <a:lnTo>
                    <a:pt x="1257439" y="1785886"/>
                  </a:lnTo>
                  <a:lnTo>
                    <a:pt x="1261110" y="1845310"/>
                  </a:lnTo>
                  <a:lnTo>
                    <a:pt x="1261211" y="1528038"/>
                  </a:lnTo>
                  <a:lnTo>
                    <a:pt x="1261440" y="1274953"/>
                  </a:lnTo>
                  <a:lnTo>
                    <a:pt x="1261529" y="1196340"/>
                  </a:lnTo>
                  <a:lnTo>
                    <a:pt x="1262062" y="820115"/>
                  </a:lnTo>
                  <a:lnTo>
                    <a:pt x="12636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3"/>
            <p:cNvSpPr/>
            <p:nvPr/>
          </p:nvSpPr>
          <p:spPr>
            <a:xfrm>
              <a:off x="1542960" y="1105920"/>
              <a:ext cx="937080" cy="1564560"/>
            </a:xfrm>
            <a:custGeom>
              <a:avLst/>
              <a:gdLst/>
              <a:ahLst/>
              <a:rect l="l" t="t" r="r" b="b"/>
              <a:pathLst>
                <a:path w="938530" h="1565910">
                  <a:moveTo>
                    <a:pt x="209550" y="1056639"/>
                  </a:moveTo>
                  <a:lnTo>
                    <a:pt x="0" y="1273809"/>
                  </a:lnTo>
                  <a:lnTo>
                    <a:pt x="33019" y="1565909"/>
                  </a:lnTo>
                  <a:lnTo>
                    <a:pt x="285750" y="1376679"/>
                  </a:lnTo>
                  <a:lnTo>
                    <a:pt x="658142" y="1376679"/>
                  </a:lnTo>
                  <a:lnTo>
                    <a:pt x="659130" y="1371600"/>
                  </a:lnTo>
                  <a:lnTo>
                    <a:pt x="925708" y="1371600"/>
                  </a:lnTo>
                  <a:lnTo>
                    <a:pt x="938530" y="1262379"/>
                  </a:lnTo>
                  <a:lnTo>
                    <a:pt x="741276" y="1057909"/>
                  </a:lnTo>
                  <a:lnTo>
                    <a:pt x="209550" y="1057909"/>
                  </a:lnTo>
                  <a:lnTo>
                    <a:pt x="209550" y="1056639"/>
                  </a:lnTo>
                  <a:close/>
                  <a:moveTo>
                    <a:pt x="925708" y="1371600"/>
                  </a:moveTo>
                  <a:lnTo>
                    <a:pt x="659130" y="1371600"/>
                  </a:lnTo>
                  <a:lnTo>
                    <a:pt x="904239" y="1554479"/>
                  </a:lnTo>
                  <a:lnTo>
                    <a:pt x="925708" y="1371600"/>
                  </a:lnTo>
                  <a:close/>
                  <a:moveTo>
                    <a:pt x="638810" y="1465579"/>
                  </a:moveTo>
                  <a:lnTo>
                    <a:pt x="304800" y="1465579"/>
                  </a:lnTo>
                  <a:lnTo>
                    <a:pt x="316230" y="1525269"/>
                  </a:lnTo>
                  <a:lnTo>
                    <a:pt x="626110" y="1526539"/>
                  </a:lnTo>
                  <a:lnTo>
                    <a:pt x="631983" y="1496536"/>
                  </a:lnTo>
                  <a:lnTo>
                    <a:pt x="635218" y="1480998"/>
                  </a:lnTo>
                  <a:lnTo>
                    <a:pt x="638810" y="1465579"/>
                  </a:lnTo>
                  <a:close/>
                  <a:moveTo>
                    <a:pt x="658142" y="1376679"/>
                  </a:moveTo>
                  <a:lnTo>
                    <a:pt x="285750" y="1376679"/>
                  </a:lnTo>
                  <a:lnTo>
                    <a:pt x="287853" y="1386959"/>
                  </a:lnTo>
                  <a:lnTo>
                    <a:pt x="292536" y="1407040"/>
                  </a:lnTo>
                  <a:lnTo>
                    <a:pt x="294639" y="1417319"/>
                  </a:lnTo>
                  <a:lnTo>
                    <a:pt x="650239" y="1417319"/>
                  </a:lnTo>
                  <a:lnTo>
                    <a:pt x="658142" y="1376679"/>
                  </a:lnTo>
                  <a:close/>
                  <a:moveTo>
                    <a:pt x="252730" y="0"/>
                  </a:moveTo>
                  <a:lnTo>
                    <a:pt x="233965" y="49596"/>
                  </a:lnTo>
                  <a:lnTo>
                    <a:pt x="217521" y="99642"/>
                  </a:lnTo>
                  <a:lnTo>
                    <a:pt x="203296" y="150071"/>
                  </a:lnTo>
                  <a:lnTo>
                    <a:pt x="191191" y="200812"/>
                  </a:lnTo>
                  <a:lnTo>
                    <a:pt x="181108" y="251799"/>
                  </a:lnTo>
                  <a:lnTo>
                    <a:pt x="172945" y="302963"/>
                  </a:lnTo>
                  <a:lnTo>
                    <a:pt x="166605" y="354235"/>
                  </a:lnTo>
                  <a:lnTo>
                    <a:pt x="161986" y="405548"/>
                  </a:lnTo>
                  <a:lnTo>
                    <a:pt x="158990" y="456833"/>
                  </a:lnTo>
                  <a:lnTo>
                    <a:pt x="157517" y="508021"/>
                  </a:lnTo>
                  <a:lnTo>
                    <a:pt x="157528" y="561449"/>
                  </a:lnTo>
                  <a:lnTo>
                    <a:pt x="158742" y="609836"/>
                  </a:lnTo>
                  <a:lnTo>
                    <a:pt x="161241" y="660326"/>
                  </a:lnTo>
                  <a:lnTo>
                    <a:pt x="164864" y="710447"/>
                  </a:lnTo>
                  <a:lnTo>
                    <a:pt x="169513" y="760130"/>
                  </a:lnTo>
                  <a:lnTo>
                    <a:pt x="175087" y="809306"/>
                  </a:lnTo>
                  <a:lnTo>
                    <a:pt x="181488" y="857909"/>
                  </a:lnTo>
                  <a:lnTo>
                    <a:pt x="188615" y="905869"/>
                  </a:lnTo>
                  <a:lnTo>
                    <a:pt x="196369" y="953118"/>
                  </a:lnTo>
                  <a:lnTo>
                    <a:pt x="204650" y="999587"/>
                  </a:lnTo>
                  <a:lnTo>
                    <a:pt x="213360" y="1045209"/>
                  </a:lnTo>
                  <a:lnTo>
                    <a:pt x="209550" y="1057909"/>
                  </a:lnTo>
                  <a:lnTo>
                    <a:pt x="741276" y="1057909"/>
                  </a:lnTo>
                  <a:lnTo>
                    <a:pt x="730250" y="1046479"/>
                  </a:lnTo>
                  <a:lnTo>
                    <a:pt x="739304" y="1000718"/>
                  </a:lnTo>
                  <a:lnTo>
                    <a:pt x="747893" y="954187"/>
                  </a:lnTo>
                  <a:lnTo>
                    <a:pt x="755916" y="906946"/>
                  </a:lnTo>
                  <a:lnTo>
                    <a:pt x="763270" y="859057"/>
                  </a:lnTo>
                  <a:lnTo>
                    <a:pt x="769852" y="810578"/>
                  </a:lnTo>
                  <a:lnTo>
                    <a:pt x="775562" y="761570"/>
                  </a:lnTo>
                  <a:lnTo>
                    <a:pt x="780297" y="712093"/>
                  </a:lnTo>
                  <a:lnTo>
                    <a:pt x="783955" y="662207"/>
                  </a:lnTo>
                  <a:lnTo>
                    <a:pt x="786433" y="611973"/>
                  </a:lnTo>
                  <a:lnTo>
                    <a:pt x="787392" y="571500"/>
                  </a:lnTo>
                  <a:lnTo>
                    <a:pt x="468630" y="571500"/>
                  </a:lnTo>
                  <a:lnTo>
                    <a:pt x="421598" y="564709"/>
                  </a:lnTo>
                  <a:lnTo>
                    <a:pt x="379400" y="545535"/>
                  </a:lnTo>
                  <a:lnTo>
                    <a:pt x="343693" y="515778"/>
                  </a:lnTo>
                  <a:lnTo>
                    <a:pt x="316135" y="477237"/>
                  </a:lnTo>
                  <a:lnTo>
                    <a:pt x="298385" y="431711"/>
                  </a:lnTo>
                  <a:lnTo>
                    <a:pt x="292100" y="381000"/>
                  </a:lnTo>
                  <a:lnTo>
                    <a:pt x="298385" y="329753"/>
                  </a:lnTo>
                  <a:lnTo>
                    <a:pt x="316135" y="283868"/>
                  </a:lnTo>
                  <a:lnTo>
                    <a:pt x="343693" y="245110"/>
                  </a:lnTo>
                  <a:lnTo>
                    <a:pt x="379400" y="215241"/>
                  </a:lnTo>
                  <a:lnTo>
                    <a:pt x="421598" y="196026"/>
                  </a:lnTo>
                  <a:lnTo>
                    <a:pt x="468630" y="189229"/>
                  </a:lnTo>
                  <a:lnTo>
                    <a:pt x="747675" y="189229"/>
                  </a:lnTo>
                  <a:lnTo>
                    <a:pt x="738847" y="154073"/>
                  </a:lnTo>
                  <a:lnTo>
                    <a:pt x="723923" y="103653"/>
                  </a:lnTo>
                  <a:lnTo>
                    <a:pt x="709536" y="61801"/>
                  </a:lnTo>
                  <a:lnTo>
                    <a:pt x="494343" y="61801"/>
                  </a:lnTo>
                  <a:lnTo>
                    <a:pt x="444515" y="61482"/>
                  </a:lnTo>
                  <a:lnTo>
                    <a:pt x="394969" y="55174"/>
                  </a:lnTo>
                  <a:lnTo>
                    <a:pt x="346176" y="42845"/>
                  </a:lnTo>
                  <a:lnTo>
                    <a:pt x="298606" y="24464"/>
                  </a:lnTo>
                  <a:lnTo>
                    <a:pt x="252730" y="0"/>
                  </a:lnTo>
                  <a:close/>
                  <a:moveTo>
                    <a:pt x="747675" y="189229"/>
                  </a:moveTo>
                  <a:lnTo>
                    <a:pt x="468630" y="189229"/>
                  </a:lnTo>
                  <a:lnTo>
                    <a:pt x="515755" y="196026"/>
                  </a:lnTo>
                  <a:lnTo>
                    <a:pt x="558188" y="215241"/>
                  </a:lnTo>
                  <a:lnTo>
                    <a:pt x="594201" y="245110"/>
                  </a:lnTo>
                  <a:lnTo>
                    <a:pt x="622064" y="283868"/>
                  </a:lnTo>
                  <a:lnTo>
                    <a:pt x="640050" y="329753"/>
                  </a:lnTo>
                  <a:lnTo>
                    <a:pt x="646430" y="381000"/>
                  </a:lnTo>
                  <a:lnTo>
                    <a:pt x="640050" y="431711"/>
                  </a:lnTo>
                  <a:lnTo>
                    <a:pt x="622064" y="477237"/>
                  </a:lnTo>
                  <a:lnTo>
                    <a:pt x="594201" y="515778"/>
                  </a:lnTo>
                  <a:lnTo>
                    <a:pt x="558188" y="545535"/>
                  </a:lnTo>
                  <a:lnTo>
                    <a:pt x="515755" y="564709"/>
                  </a:lnTo>
                  <a:lnTo>
                    <a:pt x="468630" y="571500"/>
                  </a:lnTo>
                  <a:lnTo>
                    <a:pt x="787392" y="571500"/>
                  </a:lnTo>
                  <a:lnTo>
                    <a:pt x="787553" y="564709"/>
                  </a:lnTo>
                  <a:lnTo>
                    <a:pt x="787445" y="510697"/>
                  </a:lnTo>
                  <a:lnTo>
                    <a:pt x="785774" y="459777"/>
                  </a:lnTo>
                  <a:lnTo>
                    <a:pt x="782516" y="408747"/>
                  </a:lnTo>
                  <a:lnTo>
                    <a:pt x="777569" y="357669"/>
                  </a:lnTo>
                  <a:lnTo>
                    <a:pt x="770830" y="306603"/>
                  </a:lnTo>
                  <a:lnTo>
                    <a:pt x="762198" y="255608"/>
                  </a:lnTo>
                  <a:lnTo>
                    <a:pt x="751571" y="204745"/>
                  </a:lnTo>
                  <a:lnTo>
                    <a:pt x="747675" y="189229"/>
                  </a:lnTo>
                  <a:close/>
                  <a:moveTo>
                    <a:pt x="468630" y="284479"/>
                  </a:moveTo>
                  <a:lnTo>
                    <a:pt x="434578" y="292060"/>
                  </a:lnTo>
                  <a:lnTo>
                    <a:pt x="406717" y="312737"/>
                  </a:lnTo>
                  <a:lnTo>
                    <a:pt x="387905" y="343415"/>
                  </a:lnTo>
                  <a:lnTo>
                    <a:pt x="381000" y="381000"/>
                  </a:lnTo>
                  <a:lnTo>
                    <a:pt x="387905" y="417849"/>
                  </a:lnTo>
                  <a:lnTo>
                    <a:pt x="406717" y="448151"/>
                  </a:lnTo>
                  <a:lnTo>
                    <a:pt x="434578" y="468689"/>
                  </a:lnTo>
                  <a:lnTo>
                    <a:pt x="468630" y="476250"/>
                  </a:lnTo>
                  <a:lnTo>
                    <a:pt x="503416" y="468689"/>
                  </a:lnTo>
                  <a:lnTo>
                    <a:pt x="531653" y="448151"/>
                  </a:lnTo>
                  <a:lnTo>
                    <a:pt x="550604" y="417849"/>
                  </a:lnTo>
                  <a:lnTo>
                    <a:pt x="557530" y="381000"/>
                  </a:lnTo>
                  <a:lnTo>
                    <a:pt x="550604" y="343415"/>
                  </a:lnTo>
                  <a:lnTo>
                    <a:pt x="531653" y="312737"/>
                  </a:lnTo>
                  <a:lnTo>
                    <a:pt x="503416" y="292060"/>
                  </a:lnTo>
                  <a:lnTo>
                    <a:pt x="468630" y="284479"/>
                  </a:lnTo>
                  <a:close/>
                  <a:moveTo>
                    <a:pt x="687069" y="3809"/>
                  </a:moveTo>
                  <a:lnTo>
                    <a:pt x="640816" y="27135"/>
                  </a:lnTo>
                  <a:lnTo>
                    <a:pt x="592964" y="44596"/>
                  </a:lnTo>
                  <a:lnTo>
                    <a:pt x="543983" y="56162"/>
                  </a:lnTo>
                  <a:lnTo>
                    <a:pt x="494343" y="61801"/>
                  </a:lnTo>
                  <a:lnTo>
                    <a:pt x="709536" y="61801"/>
                  </a:lnTo>
                  <a:lnTo>
                    <a:pt x="706698" y="53545"/>
                  </a:lnTo>
                  <a:lnTo>
                    <a:pt x="687069" y="3809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4"/>
            <p:cNvSpPr/>
            <p:nvPr/>
          </p:nvSpPr>
          <p:spPr>
            <a:xfrm>
              <a:off x="1875960" y="4336560"/>
              <a:ext cx="242280" cy="2712600"/>
            </a:xfrm>
            <a:custGeom>
              <a:avLst/>
              <a:gdLst/>
              <a:ahLst/>
              <a:rect l="l" t="t" r="r" b="b"/>
              <a:pathLst>
                <a:path w="243839" h="2713990">
                  <a:moveTo>
                    <a:pt x="243840" y="0"/>
                  </a:moveTo>
                  <a:lnTo>
                    <a:pt x="0" y="0"/>
                  </a:lnTo>
                  <a:lnTo>
                    <a:pt x="0" y="2713990"/>
                  </a:lnTo>
                  <a:lnTo>
                    <a:pt x="243840" y="271399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5"/>
            <p:cNvSpPr/>
            <p:nvPr/>
          </p:nvSpPr>
          <p:spPr>
            <a:xfrm>
              <a:off x="1819800" y="835200"/>
              <a:ext cx="383400" cy="339480"/>
            </a:xfrm>
            <a:custGeom>
              <a:avLst/>
              <a:gdLst/>
              <a:ahLst/>
              <a:rect l="l" t="t" r="r" b="b"/>
              <a:pathLst>
                <a:path w="384810" h="340994">
                  <a:moveTo>
                    <a:pt x="190500" y="0"/>
                  </a:moveTo>
                  <a:lnTo>
                    <a:pt x="156354" y="38485"/>
                  </a:lnTo>
                  <a:lnTo>
                    <a:pt x="124630" y="77725"/>
                  </a:lnTo>
                  <a:lnTo>
                    <a:pt x="95261" y="117699"/>
                  </a:lnTo>
                  <a:lnTo>
                    <a:pt x="68180" y="158383"/>
                  </a:lnTo>
                  <a:lnTo>
                    <a:pt x="43320" y="199756"/>
                  </a:lnTo>
                  <a:lnTo>
                    <a:pt x="20616" y="241796"/>
                  </a:lnTo>
                  <a:lnTo>
                    <a:pt x="0" y="284480"/>
                  </a:lnTo>
                  <a:lnTo>
                    <a:pt x="45913" y="308706"/>
                  </a:lnTo>
                  <a:lnTo>
                    <a:pt x="93702" y="326132"/>
                  </a:lnTo>
                  <a:lnTo>
                    <a:pt x="142741" y="336740"/>
                  </a:lnTo>
                  <a:lnTo>
                    <a:pt x="192404" y="340518"/>
                  </a:lnTo>
                  <a:lnTo>
                    <a:pt x="242068" y="337450"/>
                  </a:lnTo>
                  <a:lnTo>
                    <a:pt x="291107" y="327521"/>
                  </a:lnTo>
                  <a:lnTo>
                    <a:pt x="338896" y="310715"/>
                  </a:lnTo>
                  <a:lnTo>
                    <a:pt x="384809" y="287020"/>
                  </a:lnTo>
                  <a:lnTo>
                    <a:pt x="363649" y="244328"/>
                  </a:lnTo>
                  <a:lnTo>
                    <a:pt x="340400" y="202237"/>
                  </a:lnTo>
                  <a:lnTo>
                    <a:pt x="314997" y="160723"/>
                  </a:lnTo>
                  <a:lnTo>
                    <a:pt x="287371" y="119765"/>
                  </a:lnTo>
                  <a:lnTo>
                    <a:pt x="257458" y="79339"/>
                  </a:lnTo>
                  <a:lnTo>
                    <a:pt x="225189" y="3942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c1b2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" name="CustomShape 6"/>
          <p:cNvSpPr/>
          <p:nvPr/>
        </p:nvSpPr>
        <p:spPr>
          <a:xfrm>
            <a:off x="5580360" y="35280"/>
            <a:ext cx="20059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494429"/>
                </a:solidFill>
                <a:uFill>
                  <a:solidFill>
                    <a:srgbClr val="494429"/>
                  </a:solidFill>
                </a:uFill>
                <a:latin typeface="Arial"/>
                <a:ea typeface="DejaVu Sans"/>
              </a:rPr>
              <a:t>AGEN</a:t>
            </a:r>
            <a:r>
              <a:rPr b="1" lang="en-US" sz="3600" spc="-1" strike="noStrike" u="heavy">
                <a:solidFill>
                  <a:srgbClr val="494429"/>
                </a:solidFill>
                <a:uFill>
                  <a:solidFill>
                    <a:srgbClr val="494429"/>
                  </a:solidFill>
                </a:uFill>
                <a:latin typeface="Arial"/>
                <a:ea typeface="DejaVu Sans"/>
              </a:rPr>
              <a:t>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4260960" y="864360"/>
            <a:ext cx="6248160" cy="3920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>
            <a:spAutoFit/>
          </a:bodyPr>
          <a:p>
            <a:pPr marL="340200">
              <a:lnSpc>
                <a:spcPct val="100000"/>
              </a:lnSpc>
              <a:spcBef>
                <a:spcPts val="930"/>
              </a:spcBef>
            </a:pP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PROJECT</a:t>
            </a:r>
            <a:r>
              <a:rPr b="1" lang="en-US" sz="1800" spc="-15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DEFINITION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3188880" y="713520"/>
            <a:ext cx="901440" cy="771840"/>
          </a:xfrm>
          <a:custGeom>
            <a:avLst/>
            <a:gdLst/>
            <a:ahLst/>
            <a:rect l="l" t="t" r="r" b="b"/>
            <a:pathLst>
              <a:path w="902970" h="773430">
                <a:moveTo>
                  <a:pt x="450850" y="0"/>
                </a:moveTo>
                <a:lnTo>
                  <a:pt x="0" y="261619"/>
                </a:lnTo>
                <a:lnTo>
                  <a:pt x="0" y="773429"/>
                </a:lnTo>
                <a:lnTo>
                  <a:pt x="450850" y="510539"/>
                </a:lnTo>
                <a:lnTo>
                  <a:pt x="902969" y="510539"/>
                </a:lnTo>
                <a:lnTo>
                  <a:pt x="902969" y="261619"/>
                </a:lnTo>
                <a:lnTo>
                  <a:pt x="450850" y="0"/>
                </a:lnTo>
                <a:close/>
                <a:moveTo>
                  <a:pt x="902969" y="510539"/>
                </a:moveTo>
                <a:lnTo>
                  <a:pt x="450850" y="510539"/>
                </a:lnTo>
                <a:lnTo>
                  <a:pt x="902969" y="773429"/>
                </a:lnTo>
                <a:lnTo>
                  <a:pt x="902969" y="5105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9"/>
          <p:cNvSpPr/>
          <p:nvPr/>
        </p:nvSpPr>
        <p:spPr>
          <a:xfrm>
            <a:off x="3556080" y="87336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10"/>
          <p:cNvSpPr/>
          <p:nvPr/>
        </p:nvSpPr>
        <p:spPr>
          <a:xfrm>
            <a:off x="3188880" y="1536480"/>
            <a:ext cx="900360" cy="746640"/>
          </a:xfrm>
          <a:custGeom>
            <a:avLst/>
            <a:gdLst/>
            <a:ahLst/>
            <a:rect l="l" t="t" r="r" b="b"/>
            <a:pathLst>
              <a:path w="901700" h="748030">
                <a:moveTo>
                  <a:pt x="450850" y="0"/>
                </a:moveTo>
                <a:lnTo>
                  <a:pt x="0" y="254000"/>
                </a:lnTo>
                <a:lnTo>
                  <a:pt x="0" y="748029"/>
                </a:lnTo>
                <a:lnTo>
                  <a:pt x="450850" y="494029"/>
                </a:lnTo>
                <a:lnTo>
                  <a:pt x="901700" y="494029"/>
                </a:lnTo>
                <a:lnTo>
                  <a:pt x="901700" y="254000"/>
                </a:lnTo>
                <a:lnTo>
                  <a:pt x="450850" y="0"/>
                </a:lnTo>
                <a:close/>
                <a:moveTo>
                  <a:pt x="901700" y="494029"/>
                </a:moveTo>
                <a:lnTo>
                  <a:pt x="450850" y="494029"/>
                </a:lnTo>
                <a:lnTo>
                  <a:pt x="901700" y="748029"/>
                </a:lnTo>
                <a:lnTo>
                  <a:pt x="901700" y="49402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1"/>
          <p:cNvSpPr/>
          <p:nvPr/>
        </p:nvSpPr>
        <p:spPr>
          <a:xfrm>
            <a:off x="3556080" y="163116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4269600" y="4896720"/>
            <a:ext cx="6248160" cy="4460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2080" bIns="0">
            <a:spAutoFit/>
          </a:bodyPr>
          <a:p>
            <a:pPr marL="330840">
              <a:lnSpc>
                <a:spcPct val="100000"/>
              </a:lnSpc>
              <a:spcBef>
                <a:spcPts val="1355"/>
              </a:spcBef>
            </a:pPr>
            <a:r>
              <a:rPr b="1" lang="en-US" sz="1800" spc="-80" strike="noStrike">
                <a:solidFill>
                  <a:srgbClr val="585858"/>
                </a:solidFill>
                <a:latin typeface="Arial"/>
                <a:ea typeface="DejaVu Sans"/>
              </a:rPr>
              <a:t>DATA</a:t>
            </a:r>
            <a:r>
              <a:rPr b="1" lang="en-US" sz="1800" spc="-72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DICTIONARY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3"/>
          <p:cNvSpPr/>
          <p:nvPr/>
        </p:nvSpPr>
        <p:spPr>
          <a:xfrm>
            <a:off x="3188880" y="3106080"/>
            <a:ext cx="900360" cy="751680"/>
          </a:xfrm>
          <a:custGeom>
            <a:avLst/>
            <a:gdLst/>
            <a:ahLst/>
            <a:rect l="l" t="t" r="r" b="b"/>
            <a:pathLst>
              <a:path w="901700" h="753110">
                <a:moveTo>
                  <a:pt x="450850" y="0"/>
                </a:moveTo>
                <a:lnTo>
                  <a:pt x="0" y="255269"/>
                </a:lnTo>
                <a:lnTo>
                  <a:pt x="0" y="753109"/>
                </a:lnTo>
                <a:lnTo>
                  <a:pt x="450850" y="497839"/>
                </a:lnTo>
                <a:lnTo>
                  <a:pt x="901700" y="497839"/>
                </a:lnTo>
                <a:lnTo>
                  <a:pt x="901700" y="255269"/>
                </a:lnTo>
                <a:lnTo>
                  <a:pt x="450850" y="0"/>
                </a:lnTo>
                <a:close/>
                <a:moveTo>
                  <a:pt x="901700" y="497839"/>
                </a:moveTo>
                <a:lnTo>
                  <a:pt x="450850" y="497839"/>
                </a:lnTo>
                <a:lnTo>
                  <a:pt x="901700" y="753109"/>
                </a:lnTo>
                <a:lnTo>
                  <a:pt x="901700" y="4978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4"/>
          <p:cNvSpPr/>
          <p:nvPr/>
        </p:nvSpPr>
        <p:spPr>
          <a:xfrm>
            <a:off x="3556080" y="317736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CustomShape 15"/>
          <p:cNvSpPr/>
          <p:nvPr/>
        </p:nvSpPr>
        <p:spPr>
          <a:xfrm>
            <a:off x="4269600" y="2426760"/>
            <a:ext cx="6248160" cy="5774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6320" bIns="0">
            <a:spAutoFit/>
          </a:bodyPr>
          <a:p>
            <a:pPr marL="271080">
              <a:lnSpc>
                <a:spcPct val="100000"/>
              </a:lnSpc>
              <a:spcBef>
                <a:spcPts val="1310"/>
              </a:spcBef>
            </a:pPr>
            <a:r>
              <a:rPr b="1" lang="en-US" sz="2700" spc="-32" strike="noStrike" baseline="1000">
                <a:solidFill>
                  <a:srgbClr val="585858"/>
                </a:solidFill>
                <a:latin typeface="Arial"/>
                <a:ea typeface="DejaVu Sans"/>
              </a:rPr>
              <a:t>SOFTWARE </a:t>
            </a:r>
            <a:r>
              <a:rPr b="1" lang="en-US" sz="2700" spc="-15" strike="noStrike" baseline="1000">
                <a:solidFill>
                  <a:srgbClr val="585858"/>
                </a:solidFill>
                <a:latin typeface="Arial"/>
                <a:ea typeface="DejaVu Sans"/>
              </a:rPr>
              <a:t>REQUIREMENT </a:t>
            </a:r>
            <a:r>
              <a:rPr b="1" lang="en-US" sz="2700" spc="-24" strike="noStrike" baseline="1000">
                <a:solidFill>
                  <a:srgbClr val="585858"/>
                </a:solidFill>
                <a:latin typeface="Arial"/>
                <a:ea typeface="DejaVu Sans"/>
              </a:rPr>
              <a:t>SPEC</a:t>
            </a:r>
            <a:r>
              <a:rPr b="1" lang="en-US" sz="1800" spc="-15" strike="noStrike">
                <a:solidFill>
                  <a:srgbClr val="585858"/>
                </a:solidFill>
                <a:latin typeface="Arial"/>
                <a:ea typeface="DejaVu Sans"/>
              </a:rPr>
              <a:t>IFICATION</a:t>
            </a:r>
            <a:r>
              <a:rPr b="1" lang="en-US" sz="1800" spc="4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(SRS)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16"/>
          <p:cNvSpPr/>
          <p:nvPr/>
        </p:nvSpPr>
        <p:spPr>
          <a:xfrm>
            <a:off x="3197880" y="2284200"/>
            <a:ext cx="900360" cy="751680"/>
          </a:xfrm>
          <a:custGeom>
            <a:avLst/>
            <a:gdLst/>
            <a:ahLst/>
            <a:rect l="l" t="t" r="r" b="b"/>
            <a:pathLst>
              <a:path w="901700" h="753110">
                <a:moveTo>
                  <a:pt x="450850" y="0"/>
                </a:moveTo>
                <a:lnTo>
                  <a:pt x="0" y="255270"/>
                </a:lnTo>
                <a:lnTo>
                  <a:pt x="0" y="753110"/>
                </a:lnTo>
                <a:lnTo>
                  <a:pt x="450850" y="497840"/>
                </a:lnTo>
                <a:lnTo>
                  <a:pt x="901700" y="497840"/>
                </a:lnTo>
                <a:lnTo>
                  <a:pt x="901700" y="255270"/>
                </a:lnTo>
                <a:lnTo>
                  <a:pt x="450850" y="0"/>
                </a:lnTo>
                <a:close/>
                <a:moveTo>
                  <a:pt x="901700" y="497840"/>
                </a:moveTo>
                <a:lnTo>
                  <a:pt x="450850" y="497840"/>
                </a:lnTo>
                <a:lnTo>
                  <a:pt x="901700" y="753110"/>
                </a:lnTo>
                <a:lnTo>
                  <a:pt x="901700" y="497840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7"/>
          <p:cNvSpPr/>
          <p:nvPr/>
        </p:nvSpPr>
        <p:spPr>
          <a:xfrm>
            <a:off x="3564720" y="235692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CustomShape 18"/>
          <p:cNvSpPr/>
          <p:nvPr/>
        </p:nvSpPr>
        <p:spPr>
          <a:xfrm>
            <a:off x="4292640" y="5664960"/>
            <a:ext cx="6248160" cy="45288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8920" bIns="0">
            <a:spAutoFit/>
          </a:bodyPr>
          <a:p>
            <a:pPr marL="315720">
              <a:lnSpc>
                <a:spcPct val="100000"/>
              </a:lnSpc>
              <a:spcBef>
                <a:spcPts val="1409"/>
              </a:spcBef>
            </a:pP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UML</a:t>
            </a:r>
            <a:r>
              <a:rPr b="1" lang="en-US" sz="1800" spc="-32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DIAGRAM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19"/>
          <p:cNvSpPr/>
          <p:nvPr/>
        </p:nvSpPr>
        <p:spPr>
          <a:xfrm>
            <a:off x="3196440" y="3950640"/>
            <a:ext cx="900360" cy="751680"/>
          </a:xfrm>
          <a:custGeom>
            <a:avLst/>
            <a:gdLst/>
            <a:ahLst/>
            <a:rect l="l" t="t" r="r" b="b"/>
            <a:pathLst>
              <a:path w="901700" h="753110">
                <a:moveTo>
                  <a:pt x="450850" y="0"/>
                </a:moveTo>
                <a:lnTo>
                  <a:pt x="0" y="255269"/>
                </a:lnTo>
                <a:lnTo>
                  <a:pt x="0" y="753109"/>
                </a:lnTo>
                <a:lnTo>
                  <a:pt x="450850" y="497839"/>
                </a:lnTo>
                <a:lnTo>
                  <a:pt x="901700" y="497839"/>
                </a:lnTo>
                <a:lnTo>
                  <a:pt x="901700" y="255269"/>
                </a:lnTo>
                <a:lnTo>
                  <a:pt x="450850" y="0"/>
                </a:lnTo>
                <a:close/>
                <a:moveTo>
                  <a:pt x="901700" y="497839"/>
                </a:moveTo>
                <a:lnTo>
                  <a:pt x="450850" y="497839"/>
                </a:lnTo>
                <a:lnTo>
                  <a:pt x="901700" y="753109"/>
                </a:lnTo>
                <a:lnTo>
                  <a:pt x="901700" y="4978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0"/>
          <p:cNvSpPr/>
          <p:nvPr/>
        </p:nvSpPr>
        <p:spPr>
          <a:xfrm>
            <a:off x="3564720" y="402300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CustomShape 21"/>
          <p:cNvSpPr/>
          <p:nvPr/>
        </p:nvSpPr>
        <p:spPr>
          <a:xfrm>
            <a:off x="4269600" y="4092840"/>
            <a:ext cx="6248160" cy="4676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3680" bIns="0">
            <a:spAutoFit/>
          </a:bodyPr>
          <a:p>
            <a:pPr marL="371520">
              <a:lnSpc>
                <a:spcPct val="100000"/>
              </a:lnSpc>
              <a:spcBef>
                <a:spcPts val="1525"/>
              </a:spcBef>
            </a:pP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ROLES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2"/>
          <p:cNvSpPr/>
          <p:nvPr/>
        </p:nvSpPr>
        <p:spPr>
          <a:xfrm>
            <a:off x="3196440" y="4755960"/>
            <a:ext cx="900360" cy="751680"/>
          </a:xfrm>
          <a:custGeom>
            <a:avLst/>
            <a:gdLst/>
            <a:ahLst/>
            <a:rect l="l" t="t" r="r" b="b"/>
            <a:pathLst>
              <a:path w="901700" h="753110">
                <a:moveTo>
                  <a:pt x="450850" y="0"/>
                </a:moveTo>
                <a:lnTo>
                  <a:pt x="0" y="255269"/>
                </a:lnTo>
                <a:lnTo>
                  <a:pt x="0" y="753110"/>
                </a:lnTo>
                <a:lnTo>
                  <a:pt x="450850" y="497839"/>
                </a:lnTo>
                <a:lnTo>
                  <a:pt x="901700" y="497839"/>
                </a:lnTo>
                <a:lnTo>
                  <a:pt x="901700" y="255269"/>
                </a:lnTo>
                <a:lnTo>
                  <a:pt x="450850" y="0"/>
                </a:lnTo>
                <a:close/>
                <a:moveTo>
                  <a:pt x="901700" y="497839"/>
                </a:moveTo>
                <a:lnTo>
                  <a:pt x="450850" y="497839"/>
                </a:lnTo>
                <a:lnTo>
                  <a:pt x="901700" y="753110"/>
                </a:lnTo>
                <a:lnTo>
                  <a:pt x="901700" y="4978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3"/>
          <p:cNvSpPr/>
          <p:nvPr/>
        </p:nvSpPr>
        <p:spPr>
          <a:xfrm>
            <a:off x="3564720" y="487764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9" name="CustomShape 24"/>
          <p:cNvSpPr/>
          <p:nvPr/>
        </p:nvSpPr>
        <p:spPr>
          <a:xfrm>
            <a:off x="4260960" y="1629000"/>
            <a:ext cx="6247080" cy="44676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2800" bIns="0">
            <a:spAutoFit/>
          </a:bodyPr>
          <a:p>
            <a:pPr marL="299160">
              <a:lnSpc>
                <a:spcPct val="100000"/>
              </a:lnSpc>
              <a:spcBef>
                <a:spcPts val="1361"/>
              </a:spcBef>
            </a:pP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OBJECTIVE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25"/>
          <p:cNvSpPr/>
          <p:nvPr/>
        </p:nvSpPr>
        <p:spPr>
          <a:xfrm>
            <a:off x="133200" y="82080"/>
            <a:ext cx="2956320" cy="5612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6"/>
          <p:cNvSpPr/>
          <p:nvPr/>
        </p:nvSpPr>
        <p:spPr>
          <a:xfrm>
            <a:off x="3222000" y="5522760"/>
            <a:ext cx="898920" cy="753120"/>
          </a:xfrm>
          <a:custGeom>
            <a:avLst/>
            <a:gdLst/>
            <a:ahLst/>
            <a:rect l="l" t="t" r="r" b="b"/>
            <a:pathLst>
              <a:path w="900429" h="754379">
                <a:moveTo>
                  <a:pt x="449580" y="0"/>
                </a:moveTo>
                <a:lnTo>
                  <a:pt x="0" y="256540"/>
                </a:lnTo>
                <a:lnTo>
                  <a:pt x="0" y="754380"/>
                </a:lnTo>
                <a:lnTo>
                  <a:pt x="449580" y="499110"/>
                </a:lnTo>
                <a:lnTo>
                  <a:pt x="900430" y="499110"/>
                </a:lnTo>
                <a:lnTo>
                  <a:pt x="900430" y="256540"/>
                </a:lnTo>
                <a:lnTo>
                  <a:pt x="449580" y="0"/>
                </a:lnTo>
                <a:close/>
                <a:moveTo>
                  <a:pt x="900430" y="499110"/>
                </a:moveTo>
                <a:lnTo>
                  <a:pt x="449580" y="499110"/>
                </a:lnTo>
                <a:lnTo>
                  <a:pt x="900430" y="754380"/>
                </a:lnTo>
                <a:lnTo>
                  <a:pt x="900430" y="499110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7"/>
          <p:cNvSpPr/>
          <p:nvPr/>
        </p:nvSpPr>
        <p:spPr>
          <a:xfrm>
            <a:off x="3575160" y="565992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CustomShape 28"/>
          <p:cNvSpPr/>
          <p:nvPr/>
        </p:nvSpPr>
        <p:spPr>
          <a:xfrm>
            <a:off x="3201840" y="6232680"/>
            <a:ext cx="901440" cy="751680"/>
          </a:xfrm>
          <a:custGeom>
            <a:avLst/>
            <a:gdLst/>
            <a:ahLst/>
            <a:rect l="l" t="t" r="r" b="b"/>
            <a:pathLst>
              <a:path w="902970" h="753109">
                <a:moveTo>
                  <a:pt x="452119" y="0"/>
                </a:moveTo>
                <a:lnTo>
                  <a:pt x="0" y="255269"/>
                </a:lnTo>
                <a:lnTo>
                  <a:pt x="0" y="753109"/>
                </a:lnTo>
                <a:lnTo>
                  <a:pt x="452119" y="497839"/>
                </a:lnTo>
                <a:lnTo>
                  <a:pt x="902969" y="497839"/>
                </a:lnTo>
                <a:lnTo>
                  <a:pt x="902969" y="255269"/>
                </a:lnTo>
                <a:lnTo>
                  <a:pt x="452119" y="0"/>
                </a:lnTo>
                <a:close/>
                <a:moveTo>
                  <a:pt x="902969" y="497839"/>
                </a:moveTo>
                <a:lnTo>
                  <a:pt x="452119" y="497839"/>
                </a:lnTo>
                <a:lnTo>
                  <a:pt x="902969" y="753109"/>
                </a:lnTo>
                <a:lnTo>
                  <a:pt x="902969" y="497839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9"/>
          <p:cNvSpPr/>
          <p:nvPr/>
        </p:nvSpPr>
        <p:spPr>
          <a:xfrm>
            <a:off x="3556080" y="636984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5" name="CustomShape 30"/>
          <p:cNvSpPr/>
          <p:nvPr/>
        </p:nvSpPr>
        <p:spPr>
          <a:xfrm>
            <a:off x="4260960" y="3248280"/>
            <a:ext cx="6248160" cy="46584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1880" bIns="0">
            <a:spAutoFit/>
          </a:bodyPr>
          <a:p>
            <a:pPr marL="345960">
              <a:lnSpc>
                <a:spcPct val="100000"/>
              </a:lnSpc>
              <a:spcBef>
                <a:spcPts val="1511"/>
              </a:spcBef>
            </a:pP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SERVICES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31"/>
          <p:cNvSpPr/>
          <p:nvPr/>
        </p:nvSpPr>
        <p:spPr>
          <a:xfrm>
            <a:off x="4273560" y="6373800"/>
            <a:ext cx="6249600" cy="44172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7760" bIns="0">
            <a:spAutoFit/>
          </a:bodyPr>
          <a:p>
            <a:pPr marL="374040">
              <a:lnSpc>
                <a:spcPct val="100000"/>
              </a:lnSpc>
              <a:spcBef>
                <a:spcPts val="1321"/>
              </a:spcBef>
            </a:pP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UI</a:t>
            </a:r>
            <a:r>
              <a:rPr b="1" lang="en-US" sz="1800" spc="-7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SCREENSHOTS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32"/>
          <p:cNvSpPr/>
          <p:nvPr/>
        </p:nvSpPr>
        <p:spPr>
          <a:xfrm>
            <a:off x="3201840" y="6880680"/>
            <a:ext cx="901440" cy="751680"/>
          </a:xfrm>
          <a:custGeom>
            <a:avLst/>
            <a:gdLst/>
            <a:ahLst/>
            <a:rect l="l" t="t" r="r" b="b"/>
            <a:pathLst>
              <a:path w="902970" h="753109">
                <a:moveTo>
                  <a:pt x="452119" y="0"/>
                </a:moveTo>
                <a:lnTo>
                  <a:pt x="0" y="255270"/>
                </a:lnTo>
                <a:lnTo>
                  <a:pt x="0" y="753110"/>
                </a:lnTo>
                <a:lnTo>
                  <a:pt x="452119" y="497840"/>
                </a:lnTo>
                <a:lnTo>
                  <a:pt x="902969" y="497840"/>
                </a:lnTo>
                <a:lnTo>
                  <a:pt x="902969" y="255270"/>
                </a:lnTo>
                <a:lnTo>
                  <a:pt x="452119" y="0"/>
                </a:lnTo>
                <a:close/>
                <a:moveTo>
                  <a:pt x="902969" y="497840"/>
                </a:moveTo>
                <a:lnTo>
                  <a:pt x="452119" y="497840"/>
                </a:lnTo>
                <a:lnTo>
                  <a:pt x="902969" y="753110"/>
                </a:lnTo>
                <a:lnTo>
                  <a:pt x="902969" y="497840"/>
                </a:lnTo>
                <a:close/>
              </a:path>
            </a:pathLst>
          </a:custGeom>
          <a:solidFill>
            <a:srgbClr val="3f3f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3"/>
          <p:cNvSpPr/>
          <p:nvPr/>
        </p:nvSpPr>
        <p:spPr>
          <a:xfrm>
            <a:off x="3562200" y="7053120"/>
            <a:ext cx="1656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CustomShape 34"/>
          <p:cNvSpPr/>
          <p:nvPr/>
        </p:nvSpPr>
        <p:spPr>
          <a:xfrm>
            <a:off x="4273560" y="7093800"/>
            <a:ext cx="6249600" cy="527400"/>
          </a:xfrm>
          <a:prstGeom prst="rect">
            <a:avLst/>
          </a:prstGeom>
          <a:solidFill>
            <a:srgbClr val="ffcd28"/>
          </a:solidFill>
          <a:ln w="25518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6280" bIns="0">
            <a:spAutoFit/>
          </a:bodyPr>
          <a:p>
            <a:pPr marL="417240">
              <a:lnSpc>
                <a:spcPct val="100000"/>
              </a:lnSpc>
              <a:spcBef>
                <a:spcPts val="916"/>
              </a:spcBef>
            </a:pPr>
            <a:r>
              <a:rPr b="1" lang="en-US" sz="2700" spc="-15" strike="noStrike" baseline="1000">
                <a:solidFill>
                  <a:srgbClr val="585858"/>
                </a:solidFill>
                <a:latin typeface="Arial"/>
                <a:ea typeface="DejaVu Sans"/>
              </a:rPr>
              <a:t>FUTUR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E</a:t>
            </a:r>
            <a:r>
              <a:rPr b="1" lang="en-US" sz="1800" spc="-15" strike="noStrike">
                <a:solidFill>
                  <a:srgbClr val="585858"/>
                </a:solidFill>
                <a:latin typeface="Arial"/>
                <a:ea typeface="DejaVu Sans"/>
              </a:rPr>
              <a:t> </a:t>
            </a:r>
            <a:r>
              <a:rPr b="1" lang="en-US" sz="1800" spc="-12" strike="noStrike">
                <a:solidFill>
                  <a:srgbClr val="585858"/>
                </a:solidFill>
                <a:latin typeface="Arial"/>
                <a:ea typeface="DejaVu Sans"/>
              </a:rPr>
              <a:t>ENHANCEMENT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5063400" y="1133640"/>
            <a:ext cx="35863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4. Add</a:t>
            </a:r>
            <a:r>
              <a:rPr b="1" lang="en-US" sz="3600" spc="-22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customer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384200" y="2058480"/>
            <a:ext cx="10044360" cy="5341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367520" y="1133640"/>
            <a:ext cx="4290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5.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Customer</a:t>
            </a:r>
            <a:r>
              <a:rPr b="1" lang="en-US" sz="3600" spc="-9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Details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1384200" y="1965600"/>
            <a:ext cx="10044360" cy="53492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4622760" y="1133640"/>
            <a:ext cx="3654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6.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Edit</a:t>
            </a:r>
            <a:r>
              <a:rPr b="1" lang="en-US" sz="3600" spc="-8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Customer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1143000" y="1910880"/>
            <a:ext cx="11187360" cy="54036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5219640" y="1161720"/>
            <a:ext cx="30434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7. </a:t>
            </a:r>
            <a:r>
              <a:rPr b="1" lang="en-US" sz="3600" spc="-3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</a:t>
            </a:r>
            <a:r>
              <a:rPr b="1" lang="en-US" sz="3600" spc="-10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1828800" y="2066040"/>
            <a:ext cx="9815760" cy="52488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5203080" y="1133640"/>
            <a:ext cx="307836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8.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Add</a:t>
            </a:r>
            <a:r>
              <a:rPr b="1" lang="en-US" sz="3600" spc="-25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927000" y="2058480"/>
            <a:ext cx="11187360" cy="53920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4648320" y="1133640"/>
            <a:ext cx="37278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9. </a:t>
            </a:r>
            <a:r>
              <a:rPr b="1" lang="en-US" sz="3600" spc="-3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</a:t>
            </a:r>
            <a:r>
              <a:rPr b="1" lang="en-US" sz="3600" spc="-10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Details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1143000" y="2257560"/>
            <a:ext cx="10501560" cy="50569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775040" y="1133640"/>
            <a:ext cx="33494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10.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Edit</a:t>
            </a:r>
            <a:r>
              <a:rPr b="1" lang="en-US" sz="3600" spc="-80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3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1371600" y="2215800"/>
            <a:ext cx="10501560" cy="50990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4966920" y="1133640"/>
            <a:ext cx="37800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11.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Mechanic</a:t>
            </a:r>
            <a:r>
              <a:rPr b="1" lang="en-US" sz="3600" spc="-4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1384200" y="1951560"/>
            <a:ext cx="10501560" cy="55915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4923720" y="1161720"/>
            <a:ext cx="3864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12. Add</a:t>
            </a:r>
            <a:r>
              <a:rPr b="1" lang="en-US" sz="3600" spc="-231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Mechanic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1384200" y="2058480"/>
            <a:ext cx="10501560" cy="51091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4724280" y="1133640"/>
            <a:ext cx="4493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13. Mechanic</a:t>
            </a:r>
            <a:r>
              <a:rPr b="1" lang="en-US" sz="3600" spc="-6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Details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1371600" y="2285640"/>
            <a:ext cx="10730160" cy="5148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2035440"/>
            <a:ext cx="12800160" cy="5736600"/>
          </a:xfrm>
          <a:custGeom>
            <a:avLst/>
            <a:gdLst/>
            <a:ahLst/>
            <a:rect l="l" t="t" r="r" b="b"/>
            <a:pathLst>
              <a:path w="12801600" h="5737859">
                <a:moveTo>
                  <a:pt x="0" y="5737860"/>
                </a:moveTo>
                <a:lnTo>
                  <a:pt x="12801600" y="5737860"/>
                </a:lnTo>
                <a:lnTo>
                  <a:pt x="12801600" y="0"/>
                </a:lnTo>
                <a:lnTo>
                  <a:pt x="0" y="0"/>
                </a:lnTo>
                <a:lnTo>
                  <a:pt x="0" y="573786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1" name="Group 2"/>
          <p:cNvGrpSpPr/>
          <p:nvPr/>
        </p:nvGrpSpPr>
        <p:grpSpPr>
          <a:xfrm>
            <a:off x="0" y="1080"/>
            <a:ext cx="12798720" cy="7355520"/>
            <a:chOff x="0" y="1080"/>
            <a:chExt cx="12798720" cy="7355520"/>
          </a:xfrm>
        </p:grpSpPr>
        <p:sp>
          <p:nvSpPr>
            <p:cNvPr id="332" name="CustomShape 3"/>
            <p:cNvSpPr/>
            <p:nvPr/>
          </p:nvSpPr>
          <p:spPr>
            <a:xfrm>
              <a:off x="0" y="1080"/>
              <a:ext cx="12798720" cy="2032920"/>
            </a:xfrm>
            <a:custGeom>
              <a:avLst/>
              <a:gdLst/>
              <a:ahLst/>
              <a:rect l="l" t="t" r="r" b="b"/>
              <a:pathLst>
                <a:path w="12800330" h="2034539">
                  <a:moveTo>
                    <a:pt x="12800330" y="0"/>
                  </a:moveTo>
                  <a:lnTo>
                    <a:pt x="0" y="0"/>
                  </a:lnTo>
                  <a:lnTo>
                    <a:pt x="0" y="2034539"/>
                  </a:lnTo>
                  <a:lnTo>
                    <a:pt x="12800330" y="2034539"/>
                  </a:lnTo>
                  <a:close/>
                </a:path>
              </a:pathLst>
            </a:custGeom>
            <a:solidFill>
              <a:srgbClr val="f1be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4"/>
            <p:cNvSpPr/>
            <p:nvPr/>
          </p:nvSpPr>
          <p:spPr>
            <a:xfrm>
              <a:off x="2660760" y="350280"/>
              <a:ext cx="7866360" cy="7006320"/>
            </a:xfrm>
            <a:prstGeom prst="rect">
              <a:avLst/>
            </a:prstGeom>
            <a:blipFill rotWithShape="0">
              <a:blip r:embed="rId1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4" name="CustomShape 5"/>
          <p:cNvSpPr/>
          <p:nvPr/>
        </p:nvSpPr>
        <p:spPr>
          <a:xfrm>
            <a:off x="4479120" y="5539680"/>
            <a:ext cx="435456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800">
              <a:lnSpc>
                <a:spcPts val="1324"/>
              </a:lnSpc>
            </a:pPr>
            <a:r>
              <a:rPr b="0" lang="en-US" sz="1200" spc="-7" strike="noStrike">
                <a:solidFill>
                  <a:srgbClr val="3f3f3f"/>
                </a:solidFill>
                <a:latin typeface="Arial"/>
                <a:ea typeface="DejaVu Sans"/>
              </a:rPr>
              <a:t>This PowerPoint </a:t>
            </a:r>
            <a:r>
              <a:rPr b="0" lang="en-US" sz="1200" spc="-21" strike="noStrike">
                <a:solidFill>
                  <a:srgbClr val="3f3f3f"/>
                </a:solidFill>
                <a:latin typeface="Arial"/>
                <a:ea typeface="DejaVu Sans"/>
              </a:rPr>
              <a:t>Template </a:t>
            </a: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has clean and neutral design that</a:t>
            </a:r>
            <a:r>
              <a:rPr b="0" lang="en-US" sz="1200" spc="1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can</a:t>
            </a:r>
            <a:endParaRPr b="0" lang="en-US" sz="1200" spc="-1" strike="noStrike">
              <a:latin typeface="Arial"/>
            </a:endParaRPr>
          </a:p>
          <a:p>
            <a:pPr marL="1800">
              <a:lnSpc>
                <a:spcPct val="100000"/>
              </a:lnSpc>
            </a:pP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be adapted </a:t>
            </a:r>
            <a:r>
              <a:rPr b="0" lang="en-US" sz="1200" spc="-7" strike="noStrike">
                <a:solidFill>
                  <a:srgbClr val="3f3f3f"/>
                </a:solidFill>
                <a:latin typeface="Arial"/>
                <a:ea typeface="DejaVu Sans"/>
              </a:rPr>
              <a:t>to </a:t>
            </a: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any content and </a:t>
            </a:r>
            <a:r>
              <a:rPr b="0" lang="en-US" sz="1200" spc="-7" strike="noStrike">
                <a:solidFill>
                  <a:srgbClr val="3f3f3f"/>
                </a:solidFill>
                <a:latin typeface="Arial"/>
                <a:ea typeface="DejaVu Sans"/>
              </a:rPr>
              <a:t>meets </a:t>
            </a:r>
            <a:r>
              <a:rPr b="0" lang="en-US" sz="1200" spc="-1" strike="noStrike">
                <a:solidFill>
                  <a:srgbClr val="3f3f3f"/>
                </a:solidFill>
                <a:latin typeface="Arial"/>
                <a:ea typeface="DejaVu Sans"/>
              </a:rPr>
              <a:t>various market segments.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35" name="Group 6"/>
          <p:cNvGrpSpPr/>
          <p:nvPr/>
        </p:nvGrpSpPr>
        <p:grpSpPr>
          <a:xfrm>
            <a:off x="0" y="149400"/>
            <a:ext cx="12798720" cy="7470360"/>
            <a:chOff x="0" y="149400"/>
            <a:chExt cx="12798720" cy="7470360"/>
          </a:xfrm>
        </p:grpSpPr>
        <p:sp>
          <p:nvSpPr>
            <p:cNvPr id="336" name="CustomShape 7"/>
            <p:cNvSpPr/>
            <p:nvPr/>
          </p:nvSpPr>
          <p:spPr>
            <a:xfrm>
              <a:off x="144720" y="149400"/>
              <a:ext cx="3372840" cy="68832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8"/>
            <p:cNvSpPr/>
            <p:nvPr/>
          </p:nvSpPr>
          <p:spPr>
            <a:xfrm>
              <a:off x="4754880" y="149400"/>
              <a:ext cx="3502440" cy="1906200"/>
            </a:xfrm>
            <a:custGeom>
              <a:avLst/>
              <a:gdLst/>
              <a:ahLst/>
              <a:rect l="l" t="t" r="r" b="b"/>
              <a:pathLst>
                <a:path w="3503929" h="1907539">
                  <a:moveTo>
                    <a:pt x="3503929" y="0"/>
                  </a:moveTo>
                  <a:lnTo>
                    <a:pt x="0" y="0"/>
                  </a:lnTo>
                  <a:lnTo>
                    <a:pt x="0" y="1907540"/>
                  </a:lnTo>
                  <a:lnTo>
                    <a:pt x="3503929" y="1907540"/>
                  </a:lnTo>
                  <a:close/>
                </a:path>
              </a:pathLst>
            </a:custGeom>
            <a:solidFill>
              <a:srgbClr val="f1be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0" y="2058480"/>
              <a:ext cx="12798720" cy="5561280"/>
            </a:xfrm>
            <a:custGeom>
              <a:avLst/>
              <a:gdLst/>
              <a:ahLst/>
              <a:rect l="l" t="t" r="r" b="b"/>
              <a:pathLst>
                <a:path w="12800330" h="5562600">
                  <a:moveTo>
                    <a:pt x="12800330" y="0"/>
                  </a:moveTo>
                  <a:lnTo>
                    <a:pt x="0" y="0"/>
                  </a:lnTo>
                  <a:lnTo>
                    <a:pt x="0" y="5562600"/>
                  </a:lnTo>
                  <a:lnTo>
                    <a:pt x="12800330" y="5562600"/>
                  </a:lnTo>
                  <a:close/>
                </a:path>
              </a:pathLst>
            </a:custGeom>
            <a:solidFill>
              <a:srgbClr val="ffc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9" name="CustomShape 10"/>
          <p:cNvSpPr/>
          <p:nvPr/>
        </p:nvSpPr>
        <p:spPr>
          <a:xfrm>
            <a:off x="4043520" y="1140120"/>
            <a:ext cx="48938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r>
              <a:rPr b="1" lang="en-US" sz="36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600" spc="-12" strike="noStrike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40" name="Group 11"/>
          <p:cNvGrpSpPr/>
          <p:nvPr/>
        </p:nvGrpSpPr>
        <p:grpSpPr>
          <a:xfrm>
            <a:off x="1477080" y="1296360"/>
            <a:ext cx="9538560" cy="2294640"/>
            <a:chOff x="1477080" y="1296360"/>
            <a:chExt cx="9538560" cy="2294640"/>
          </a:xfrm>
        </p:grpSpPr>
        <p:sp>
          <p:nvSpPr>
            <p:cNvPr id="341" name="CustomShape 12"/>
            <p:cNvSpPr/>
            <p:nvPr/>
          </p:nvSpPr>
          <p:spPr>
            <a:xfrm>
              <a:off x="9220320" y="1296360"/>
              <a:ext cx="989280" cy="759240"/>
            </a:xfrm>
            <a:custGeom>
              <a:avLst/>
              <a:gdLst/>
              <a:ahLst/>
              <a:rect l="l" t="t" r="r" b="b"/>
              <a:pathLst>
                <a:path w="990600" h="760730">
                  <a:moveTo>
                    <a:pt x="990600" y="0"/>
                  </a:moveTo>
                  <a:lnTo>
                    <a:pt x="0" y="0"/>
                  </a:lnTo>
                  <a:lnTo>
                    <a:pt x="0" y="760729"/>
                  </a:lnTo>
                  <a:lnTo>
                    <a:pt x="990600" y="760729"/>
                  </a:lnTo>
                  <a:close/>
                </a:path>
              </a:pathLst>
            </a:custGeom>
            <a:solidFill>
              <a:srgbClr val="f1be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3"/>
            <p:cNvSpPr/>
            <p:nvPr/>
          </p:nvSpPr>
          <p:spPr>
            <a:xfrm>
              <a:off x="1874520" y="3277440"/>
              <a:ext cx="493920" cy="50760"/>
            </a:xfrm>
            <a:custGeom>
              <a:avLst/>
              <a:gdLst/>
              <a:ahLst/>
              <a:rect l="l" t="t" r="r" b="b"/>
              <a:pathLst>
                <a:path w="495300" h="52070">
                  <a:moveTo>
                    <a:pt x="495300" y="0"/>
                  </a:moveTo>
                  <a:lnTo>
                    <a:pt x="0" y="0"/>
                  </a:lnTo>
                  <a:lnTo>
                    <a:pt x="0" y="52069"/>
                  </a:lnTo>
                  <a:lnTo>
                    <a:pt x="495300" y="52069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4"/>
            <p:cNvSpPr/>
            <p:nvPr/>
          </p:nvSpPr>
          <p:spPr>
            <a:xfrm>
              <a:off x="1477080" y="3048840"/>
              <a:ext cx="401040" cy="431640"/>
            </a:xfrm>
            <a:custGeom>
              <a:avLst/>
              <a:gdLst/>
              <a:ahLst/>
              <a:rect l="l" t="t" r="r" b="b"/>
              <a:pathLst>
                <a:path w="402589" h="433070">
                  <a:moveTo>
                    <a:pt x="212090" y="0"/>
                  </a:moveTo>
                  <a:lnTo>
                    <a:pt x="191770" y="0"/>
                  </a:lnTo>
                  <a:lnTo>
                    <a:pt x="180340" y="1269"/>
                  </a:lnTo>
                  <a:lnTo>
                    <a:pt x="160020" y="3809"/>
                  </a:lnTo>
                  <a:lnTo>
                    <a:pt x="149859" y="7619"/>
                  </a:lnTo>
                  <a:lnTo>
                    <a:pt x="139700" y="10159"/>
                  </a:lnTo>
                  <a:lnTo>
                    <a:pt x="101600" y="29209"/>
                  </a:lnTo>
                  <a:lnTo>
                    <a:pt x="59690" y="63500"/>
                  </a:lnTo>
                  <a:lnTo>
                    <a:pt x="33020" y="99059"/>
                  </a:lnTo>
                  <a:lnTo>
                    <a:pt x="13970" y="139700"/>
                  </a:lnTo>
                  <a:lnTo>
                    <a:pt x="10159" y="149859"/>
                  </a:lnTo>
                  <a:lnTo>
                    <a:pt x="7620" y="161289"/>
                  </a:lnTo>
                  <a:lnTo>
                    <a:pt x="5080" y="171450"/>
                  </a:lnTo>
                  <a:lnTo>
                    <a:pt x="3809" y="182879"/>
                  </a:lnTo>
                  <a:lnTo>
                    <a:pt x="1270" y="194309"/>
                  </a:lnTo>
                  <a:lnTo>
                    <a:pt x="1270" y="217169"/>
                  </a:lnTo>
                  <a:lnTo>
                    <a:pt x="0" y="217169"/>
                  </a:lnTo>
                  <a:lnTo>
                    <a:pt x="1270" y="228600"/>
                  </a:lnTo>
                  <a:lnTo>
                    <a:pt x="1270" y="240029"/>
                  </a:lnTo>
                  <a:lnTo>
                    <a:pt x="2540" y="250189"/>
                  </a:lnTo>
                  <a:lnTo>
                    <a:pt x="13970" y="294639"/>
                  </a:lnTo>
                  <a:lnTo>
                    <a:pt x="33020" y="335279"/>
                  </a:lnTo>
                  <a:lnTo>
                    <a:pt x="74930" y="384809"/>
                  </a:lnTo>
                  <a:lnTo>
                    <a:pt x="101600" y="403859"/>
                  </a:lnTo>
                  <a:lnTo>
                    <a:pt x="110490" y="410209"/>
                  </a:lnTo>
                  <a:lnTo>
                    <a:pt x="119380" y="415289"/>
                  </a:lnTo>
                  <a:lnTo>
                    <a:pt x="139700" y="422909"/>
                  </a:lnTo>
                  <a:lnTo>
                    <a:pt x="149859" y="425450"/>
                  </a:lnTo>
                  <a:lnTo>
                    <a:pt x="160020" y="429259"/>
                  </a:lnTo>
                  <a:lnTo>
                    <a:pt x="170179" y="430529"/>
                  </a:lnTo>
                  <a:lnTo>
                    <a:pt x="180340" y="433069"/>
                  </a:lnTo>
                  <a:lnTo>
                    <a:pt x="222250" y="433069"/>
                  </a:lnTo>
                  <a:lnTo>
                    <a:pt x="232409" y="430529"/>
                  </a:lnTo>
                  <a:lnTo>
                    <a:pt x="243840" y="429259"/>
                  </a:lnTo>
                  <a:lnTo>
                    <a:pt x="254000" y="425450"/>
                  </a:lnTo>
                  <a:lnTo>
                    <a:pt x="264159" y="422909"/>
                  </a:lnTo>
                  <a:lnTo>
                    <a:pt x="273050" y="419100"/>
                  </a:lnTo>
                  <a:lnTo>
                    <a:pt x="283209" y="415289"/>
                  </a:lnTo>
                  <a:lnTo>
                    <a:pt x="293370" y="410209"/>
                  </a:lnTo>
                  <a:lnTo>
                    <a:pt x="302259" y="403859"/>
                  </a:lnTo>
                  <a:lnTo>
                    <a:pt x="311150" y="398779"/>
                  </a:lnTo>
                  <a:lnTo>
                    <a:pt x="320040" y="392429"/>
                  </a:lnTo>
                  <a:lnTo>
                    <a:pt x="327659" y="384809"/>
                  </a:lnTo>
                  <a:lnTo>
                    <a:pt x="336550" y="377189"/>
                  </a:lnTo>
                  <a:lnTo>
                    <a:pt x="344170" y="369569"/>
                  </a:lnTo>
                  <a:lnTo>
                    <a:pt x="350520" y="361950"/>
                  </a:lnTo>
                  <a:lnTo>
                    <a:pt x="358140" y="353059"/>
                  </a:lnTo>
                  <a:lnTo>
                    <a:pt x="364490" y="344169"/>
                  </a:lnTo>
                  <a:lnTo>
                    <a:pt x="369570" y="334009"/>
                  </a:lnTo>
                  <a:lnTo>
                    <a:pt x="375920" y="325119"/>
                  </a:lnTo>
                  <a:lnTo>
                    <a:pt x="381000" y="314959"/>
                  </a:lnTo>
                  <a:lnTo>
                    <a:pt x="388620" y="294639"/>
                  </a:lnTo>
                  <a:lnTo>
                    <a:pt x="392429" y="283209"/>
                  </a:lnTo>
                  <a:lnTo>
                    <a:pt x="396240" y="273050"/>
                  </a:lnTo>
                  <a:lnTo>
                    <a:pt x="398779" y="261619"/>
                  </a:lnTo>
                  <a:lnTo>
                    <a:pt x="401320" y="238759"/>
                  </a:lnTo>
                  <a:lnTo>
                    <a:pt x="402590" y="228600"/>
                  </a:lnTo>
                  <a:lnTo>
                    <a:pt x="402590" y="204469"/>
                  </a:lnTo>
                  <a:lnTo>
                    <a:pt x="401320" y="194309"/>
                  </a:lnTo>
                  <a:lnTo>
                    <a:pt x="398779" y="171450"/>
                  </a:lnTo>
                  <a:lnTo>
                    <a:pt x="396240" y="160019"/>
                  </a:lnTo>
                  <a:lnTo>
                    <a:pt x="392429" y="149859"/>
                  </a:lnTo>
                  <a:lnTo>
                    <a:pt x="388620" y="138429"/>
                  </a:lnTo>
                  <a:lnTo>
                    <a:pt x="381000" y="118109"/>
                  </a:lnTo>
                  <a:lnTo>
                    <a:pt x="375920" y="107950"/>
                  </a:lnTo>
                  <a:lnTo>
                    <a:pt x="369570" y="97789"/>
                  </a:lnTo>
                  <a:lnTo>
                    <a:pt x="364490" y="88900"/>
                  </a:lnTo>
                  <a:lnTo>
                    <a:pt x="358140" y="80009"/>
                  </a:lnTo>
                  <a:lnTo>
                    <a:pt x="350520" y="71119"/>
                  </a:lnTo>
                  <a:lnTo>
                    <a:pt x="342900" y="63500"/>
                  </a:lnTo>
                  <a:lnTo>
                    <a:pt x="336550" y="55879"/>
                  </a:lnTo>
                  <a:lnTo>
                    <a:pt x="327659" y="48259"/>
                  </a:lnTo>
                  <a:lnTo>
                    <a:pt x="320040" y="40639"/>
                  </a:lnTo>
                  <a:lnTo>
                    <a:pt x="311150" y="34289"/>
                  </a:lnTo>
                  <a:lnTo>
                    <a:pt x="293370" y="24129"/>
                  </a:lnTo>
                  <a:lnTo>
                    <a:pt x="273050" y="13969"/>
                  </a:lnTo>
                  <a:lnTo>
                    <a:pt x="264159" y="10159"/>
                  </a:lnTo>
                  <a:lnTo>
                    <a:pt x="254000" y="7619"/>
                  </a:lnTo>
                  <a:lnTo>
                    <a:pt x="243840" y="3809"/>
                  </a:lnTo>
                  <a:lnTo>
                    <a:pt x="232409" y="2539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15"/>
            <p:cNvSpPr/>
            <p:nvPr/>
          </p:nvSpPr>
          <p:spPr>
            <a:xfrm>
              <a:off x="1477080" y="3048840"/>
              <a:ext cx="402480" cy="433080"/>
            </a:xfrm>
            <a:custGeom>
              <a:avLst/>
              <a:gdLst/>
              <a:ahLst/>
              <a:rect l="l" t="t" r="r" b="b"/>
              <a:pathLst>
                <a:path w="403860" h="434339">
                  <a:moveTo>
                    <a:pt x="1270" y="217169"/>
                  </a:moveTo>
                  <a:lnTo>
                    <a:pt x="1270" y="205739"/>
                  </a:lnTo>
                  <a:lnTo>
                    <a:pt x="1270" y="194309"/>
                  </a:lnTo>
                  <a:lnTo>
                    <a:pt x="3809" y="182879"/>
                  </a:lnTo>
                  <a:lnTo>
                    <a:pt x="5080" y="171450"/>
                  </a:lnTo>
                  <a:lnTo>
                    <a:pt x="7620" y="161289"/>
                  </a:lnTo>
                  <a:lnTo>
                    <a:pt x="10159" y="149859"/>
                  </a:lnTo>
                  <a:lnTo>
                    <a:pt x="13970" y="139700"/>
                  </a:lnTo>
                  <a:lnTo>
                    <a:pt x="17780" y="128269"/>
                  </a:lnTo>
                  <a:lnTo>
                    <a:pt x="22859" y="118109"/>
                  </a:lnTo>
                  <a:lnTo>
                    <a:pt x="45720" y="80009"/>
                  </a:lnTo>
                  <a:lnTo>
                    <a:pt x="74930" y="48259"/>
                  </a:lnTo>
                  <a:lnTo>
                    <a:pt x="83820" y="41909"/>
                  </a:lnTo>
                  <a:lnTo>
                    <a:pt x="92709" y="35559"/>
                  </a:lnTo>
                  <a:lnTo>
                    <a:pt x="101600" y="29209"/>
                  </a:lnTo>
                  <a:lnTo>
                    <a:pt x="110490" y="24129"/>
                  </a:lnTo>
                  <a:lnTo>
                    <a:pt x="119380" y="19050"/>
                  </a:lnTo>
                  <a:lnTo>
                    <a:pt x="129540" y="13969"/>
                  </a:lnTo>
                  <a:lnTo>
                    <a:pt x="139700" y="10159"/>
                  </a:lnTo>
                  <a:lnTo>
                    <a:pt x="149859" y="7619"/>
                  </a:lnTo>
                  <a:lnTo>
                    <a:pt x="160020" y="3809"/>
                  </a:lnTo>
                  <a:lnTo>
                    <a:pt x="170179" y="2539"/>
                  </a:lnTo>
                  <a:lnTo>
                    <a:pt x="180340" y="1269"/>
                  </a:lnTo>
                  <a:lnTo>
                    <a:pt x="191770" y="0"/>
                  </a:lnTo>
                  <a:lnTo>
                    <a:pt x="201929" y="0"/>
                  </a:lnTo>
                  <a:lnTo>
                    <a:pt x="212090" y="0"/>
                  </a:lnTo>
                  <a:lnTo>
                    <a:pt x="222250" y="1269"/>
                  </a:lnTo>
                  <a:lnTo>
                    <a:pt x="232409" y="2539"/>
                  </a:lnTo>
                  <a:lnTo>
                    <a:pt x="243840" y="3809"/>
                  </a:lnTo>
                  <a:lnTo>
                    <a:pt x="254000" y="7619"/>
                  </a:lnTo>
                  <a:lnTo>
                    <a:pt x="264159" y="10159"/>
                  </a:lnTo>
                  <a:lnTo>
                    <a:pt x="273050" y="13969"/>
                  </a:lnTo>
                  <a:lnTo>
                    <a:pt x="283209" y="19050"/>
                  </a:lnTo>
                  <a:lnTo>
                    <a:pt x="293370" y="24129"/>
                  </a:lnTo>
                  <a:lnTo>
                    <a:pt x="302259" y="29209"/>
                  </a:lnTo>
                  <a:lnTo>
                    <a:pt x="311150" y="34289"/>
                  </a:lnTo>
                  <a:lnTo>
                    <a:pt x="320040" y="40639"/>
                  </a:lnTo>
                  <a:lnTo>
                    <a:pt x="327659" y="48259"/>
                  </a:lnTo>
                  <a:lnTo>
                    <a:pt x="336550" y="55879"/>
                  </a:lnTo>
                  <a:lnTo>
                    <a:pt x="342900" y="63500"/>
                  </a:lnTo>
                  <a:lnTo>
                    <a:pt x="350520" y="71119"/>
                  </a:lnTo>
                  <a:lnTo>
                    <a:pt x="358140" y="80009"/>
                  </a:lnTo>
                  <a:lnTo>
                    <a:pt x="364490" y="88900"/>
                  </a:lnTo>
                  <a:lnTo>
                    <a:pt x="369570" y="97789"/>
                  </a:lnTo>
                  <a:lnTo>
                    <a:pt x="375920" y="107950"/>
                  </a:lnTo>
                  <a:lnTo>
                    <a:pt x="381000" y="118109"/>
                  </a:lnTo>
                  <a:lnTo>
                    <a:pt x="384809" y="128269"/>
                  </a:lnTo>
                  <a:lnTo>
                    <a:pt x="388620" y="138429"/>
                  </a:lnTo>
                  <a:lnTo>
                    <a:pt x="392429" y="149859"/>
                  </a:lnTo>
                  <a:lnTo>
                    <a:pt x="396240" y="160019"/>
                  </a:lnTo>
                  <a:lnTo>
                    <a:pt x="398779" y="171450"/>
                  </a:lnTo>
                  <a:lnTo>
                    <a:pt x="400050" y="182879"/>
                  </a:lnTo>
                  <a:lnTo>
                    <a:pt x="401320" y="194309"/>
                  </a:lnTo>
                  <a:lnTo>
                    <a:pt x="402590" y="204469"/>
                  </a:lnTo>
                  <a:lnTo>
                    <a:pt x="402590" y="215900"/>
                  </a:lnTo>
                  <a:lnTo>
                    <a:pt x="402590" y="228600"/>
                  </a:lnTo>
                  <a:lnTo>
                    <a:pt x="401320" y="238759"/>
                  </a:lnTo>
                  <a:lnTo>
                    <a:pt x="400050" y="250189"/>
                  </a:lnTo>
                  <a:lnTo>
                    <a:pt x="398779" y="261619"/>
                  </a:lnTo>
                  <a:lnTo>
                    <a:pt x="396240" y="273050"/>
                  </a:lnTo>
                  <a:lnTo>
                    <a:pt x="392429" y="283209"/>
                  </a:lnTo>
                  <a:lnTo>
                    <a:pt x="388620" y="294639"/>
                  </a:lnTo>
                  <a:lnTo>
                    <a:pt x="384809" y="304800"/>
                  </a:lnTo>
                  <a:lnTo>
                    <a:pt x="381000" y="314959"/>
                  </a:lnTo>
                  <a:lnTo>
                    <a:pt x="375920" y="325119"/>
                  </a:lnTo>
                  <a:lnTo>
                    <a:pt x="369570" y="334009"/>
                  </a:lnTo>
                  <a:lnTo>
                    <a:pt x="364490" y="344169"/>
                  </a:lnTo>
                  <a:lnTo>
                    <a:pt x="358140" y="353059"/>
                  </a:lnTo>
                  <a:lnTo>
                    <a:pt x="350520" y="361950"/>
                  </a:lnTo>
                  <a:lnTo>
                    <a:pt x="344170" y="369569"/>
                  </a:lnTo>
                  <a:lnTo>
                    <a:pt x="336550" y="377189"/>
                  </a:lnTo>
                  <a:lnTo>
                    <a:pt x="327659" y="384809"/>
                  </a:lnTo>
                  <a:lnTo>
                    <a:pt x="320040" y="392429"/>
                  </a:lnTo>
                  <a:lnTo>
                    <a:pt x="311150" y="398779"/>
                  </a:lnTo>
                  <a:lnTo>
                    <a:pt x="302259" y="403859"/>
                  </a:lnTo>
                  <a:lnTo>
                    <a:pt x="293370" y="410209"/>
                  </a:lnTo>
                  <a:lnTo>
                    <a:pt x="283209" y="415289"/>
                  </a:lnTo>
                  <a:lnTo>
                    <a:pt x="273050" y="419100"/>
                  </a:lnTo>
                  <a:lnTo>
                    <a:pt x="264159" y="422909"/>
                  </a:lnTo>
                  <a:lnTo>
                    <a:pt x="254000" y="425450"/>
                  </a:lnTo>
                  <a:lnTo>
                    <a:pt x="243840" y="429259"/>
                  </a:lnTo>
                  <a:lnTo>
                    <a:pt x="232409" y="430529"/>
                  </a:lnTo>
                  <a:lnTo>
                    <a:pt x="222250" y="433069"/>
                  </a:lnTo>
                  <a:lnTo>
                    <a:pt x="180340" y="433069"/>
                  </a:lnTo>
                  <a:lnTo>
                    <a:pt x="170179" y="430529"/>
                  </a:lnTo>
                  <a:lnTo>
                    <a:pt x="160020" y="429259"/>
                  </a:lnTo>
                  <a:lnTo>
                    <a:pt x="149859" y="425450"/>
                  </a:lnTo>
                  <a:lnTo>
                    <a:pt x="139700" y="422909"/>
                  </a:lnTo>
                  <a:lnTo>
                    <a:pt x="129540" y="419100"/>
                  </a:lnTo>
                  <a:lnTo>
                    <a:pt x="119380" y="415289"/>
                  </a:lnTo>
                  <a:lnTo>
                    <a:pt x="110490" y="410209"/>
                  </a:lnTo>
                  <a:lnTo>
                    <a:pt x="101600" y="403859"/>
                  </a:lnTo>
                  <a:lnTo>
                    <a:pt x="92709" y="398779"/>
                  </a:lnTo>
                  <a:lnTo>
                    <a:pt x="83820" y="392429"/>
                  </a:lnTo>
                  <a:lnTo>
                    <a:pt x="74930" y="384809"/>
                  </a:lnTo>
                  <a:lnTo>
                    <a:pt x="67309" y="377189"/>
                  </a:lnTo>
                  <a:lnTo>
                    <a:pt x="59690" y="369569"/>
                  </a:lnTo>
                  <a:lnTo>
                    <a:pt x="52070" y="361950"/>
                  </a:lnTo>
                  <a:lnTo>
                    <a:pt x="45720" y="353059"/>
                  </a:lnTo>
                  <a:lnTo>
                    <a:pt x="39370" y="344169"/>
                  </a:lnTo>
                  <a:lnTo>
                    <a:pt x="33020" y="335279"/>
                  </a:lnTo>
                  <a:lnTo>
                    <a:pt x="27940" y="325119"/>
                  </a:lnTo>
                  <a:lnTo>
                    <a:pt x="22859" y="314959"/>
                  </a:lnTo>
                  <a:lnTo>
                    <a:pt x="17780" y="304800"/>
                  </a:lnTo>
                  <a:lnTo>
                    <a:pt x="13970" y="294639"/>
                  </a:lnTo>
                  <a:lnTo>
                    <a:pt x="10159" y="283209"/>
                  </a:lnTo>
                  <a:lnTo>
                    <a:pt x="7620" y="273050"/>
                  </a:lnTo>
                  <a:lnTo>
                    <a:pt x="5080" y="261619"/>
                  </a:lnTo>
                  <a:lnTo>
                    <a:pt x="2540" y="250189"/>
                  </a:lnTo>
                  <a:lnTo>
                    <a:pt x="1270" y="240029"/>
                  </a:lnTo>
                  <a:lnTo>
                    <a:pt x="1270" y="228600"/>
                  </a:lnTo>
                  <a:lnTo>
                    <a:pt x="0" y="217169"/>
                  </a:lnTo>
                  <a:lnTo>
                    <a:pt x="1270" y="217169"/>
                  </a:lnTo>
                  <a:close/>
                  <a:moveTo>
                    <a:pt x="1270" y="0"/>
                  </a:moveTo>
                  <a:lnTo>
                    <a:pt x="1270" y="0"/>
                  </a:lnTo>
                  <a:moveTo>
                    <a:pt x="403859" y="434339"/>
                  </a:moveTo>
                  <a:lnTo>
                    <a:pt x="403859" y="434339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16"/>
            <p:cNvSpPr/>
            <p:nvPr/>
          </p:nvSpPr>
          <p:spPr>
            <a:xfrm>
              <a:off x="2370960" y="3136680"/>
              <a:ext cx="8644680" cy="454320"/>
            </a:xfrm>
            <a:custGeom>
              <a:avLst/>
              <a:gdLst/>
              <a:ahLst/>
              <a:rect l="l" t="t" r="r" b="b"/>
              <a:pathLst>
                <a:path w="8646160" h="455929">
                  <a:moveTo>
                    <a:pt x="8646160" y="0"/>
                  </a:moveTo>
                  <a:lnTo>
                    <a:pt x="0" y="0"/>
                  </a:lnTo>
                  <a:lnTo>
                    <a:pt x="0" y="455929"/>
                  </a:lnTo>
                  <a:lnTo>
                    <a:pt x="8646160" y="45592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6" name="CustomShape 17"/>
          <p:cNvSpPr/>
          <p:nvPr/>
        </p:nvSpPr>
        <p:spPr>
          <a:xfrm>
            <a:off x="2370960" y="3136680"/>
            <a:ext cx="8644680" cy="410400"/>
          </a:xfrm>
          <a:prstGeom prst="rect">
            <a:avLst/>
          </a:prstGeom>
          <a:noFill/>
          <a:ln w="2551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>
            <a:spAutoFit/>
          </a:bodyPr>
          <a:p>
            <a:pPr marL="88920">
              <a:lnSpc>
                <a:spcPct val="100000"/>
              </a:lnSpc>
              <a:spcBef>
                <a:spcPts val="360"/>
              </a:spcBef>
            </a:pPr>
            <a:r>
              <a:rPr b="1" i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Domain: Gateway</a:t>
            </a:r>
            <a:r>
              <a:rPr b="1" i="1" lang="en-US" sz="24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Digital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47" name="Group 18"/>
          <p:cNvGrpSpPr/>
          <p:nvPr/>
        </p:nvGrpSpPr>
        <p:grpSpPr>
          <a:xfrm>
            <a:off x="1477080" y="4072680"/>
            <a:ext cx="9553680" cy="1551600"/>
            <a:chOff x="1477080" y="4072680"/>
            <a:chExt cx="9553680" cy="1551600"/>
          </a:xfrm>
        </p:grpSpPr>
        <p:sp>
          <p:nvSpPr>
            <p:cNvPr id="348" name="CustomShape 19"/>
            <p:cNvSpPr/>
            <p:nvPr/>
          </p:nvSpPr>
          <p:spPr>
            <a:xfrm>
              <a:off x="1874520" y="4633920"/>
              <a:ext cx="470880" cy="50760"/>
            </a:xfrm>
            <a:custGeom>
              <a:avLst/>
              <a:gdLst/>
              <a:ahLst/>
              <a:rect l="l" t="t" r="r" b="b"/>
              <a:pathLst>
                <a:path w="472439" h="52070">
                  <a:moveTo>
                    <a:pt x="0" y="52070"/>
                  </a:moveTo>
                  <a:lnTo>
                    <a:pt x="472440" y="52070"/>
                  </a:lnTo>
                  <a:lnTo>
                    <a:pt x="472440" y="0"/>
                  </a:lnTo>
                  <a:lnTo>
                    <a:pt x="0" y="0"/>
                  </a:lnTo>
                  <a:lnTo>
                    <a:pt x="0" y="5207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20"/>
            <p:cNvSpPr/>
            <p:nvPr/>
          </p:nvSpPr>
          <p:spPr>
            <a:xfrm>
              <a:off x="1477080" y="4405320"/>
              <a:ext cx="401040" cy="431640"/>
            </a:xfrm>
            <a:custGeom>
              <a:avLst/>
              <a:gdLst/>
              <a:ahLst/>
              <a:rect l="l" t="t" r="r" b="b"/>
              <a:pathLst>
                <a:path w="402589" h="433070">
                  <a:moveTo>
                    <a:pt x="222250" y="0"/>
                  </a:moveTo>
                  <a:lnTo>
                    <a:pt x="180340" y="0"/>
                  </a:lnTo>
                  <a:lnTo>
                    <a:pt x="170179" y="2540"/>
                  </a:lnTo>
                  <a:lnTo>
                    <a:pt x="160020" y="3810"/>
                  </a:lnTo>
                  <a:lnTo>
                    <a:pt x="149859" y="7620"/>
                  </a:lnTo>
                  <a:lnTo>
                    <a:pt x="139700" y="10160"/>
                  </a:lnTo>
                  <a:lnTo>
                    <a:pt x="119380" y="17780"/>
                  </a:lnTo>
                  <a:lnTo>
                    <a:pt x="110490" y="22860"/>
                  </a:lnTo>
                  <a:lnTo>
                    <a:pt x="101600" y="29210"/>
                  </a:lnTo>
                  <a:lnTo>
                    <a:pt x="92709" y="34290"/>
                  </a:lnTo>
                  <a:lnTo>
                    <a:pt x="83820" y="41910"/>
                  </a:lnTo>
                  <a:lnTo>
                    <a:pt x="74930" y="48260"/>
                  </a:lnTo>
                  <a:lnTo>
                    <a:pt x="52070" y="71120"/>
                  </a:lnTo>
                  <a:lnTo>
                    <a:pt x="27940" y="107950"/>
                  </a:lnTo>
                  <a:lnTo>
                    <a:pt x="10159" y="149860"/>
                  </a:lnTo>
                  <a:lnTo>
                    <a:pt x="3809" y="182880"/>
                  </a:lnTo>
                  <a:lnTo>
                    <a:pt x="1270" y="194310"/>
                  </a:lnTo>
                  <a:lnTo>
                    <a:pt x="1270" y="217170"/>
                  </a:lnTo>
                  <a:lnTo>
                    <a:pt x="0" y="217170"/>
                  </a:lnTo>
                  <a:lnTo>
                    <a:pt x="1270" y="228600"/>
                  </a:lnTo>
                  <a:lnTo>
                    <a:pt x="1270" y="238760"/>
                  </a:lnTo>
                  <a:lnTo>
                    <a:pt x="2540" y="250190"/>
                  </a:lnTo>
                  <a:lnTo>
                    <a:pt x="13970" y="294640"/>
                  </a:lnTo>
                  <a:lnTo>
                    <a:pt x="33020" y="335280"/>
                  </a:lnTo>
                  <a:lnTo>
                    <a:pt x="74930" y="384810"/>
                  </a:lnTo>
                  <a:lnTo>
                    <a:pt x="119380" y="414020"/>
                  </a:lnTo>
                  <a:lnTo>
                    <a:pt x="149859" y="425450"/>
                  </a:lnTo>
                  <a:lnTo>
                    <a:pt x="160020" y="429260"/>
                  </a:lnTo>
                  <a:lnTo>
                    <a:pt x="180340" y="431800"/>
                  </a:lnTo>
                  <a:lnTo>
                    <a:pt x="191770" y="433070"/>
                  </a:lnTo>
                  <a:lnTo>
                    <a:pt x="212090" y="433070"/>
                  </a:lnTo>
                  <a:lnTo>
                    <a:pt x="232409" y="430530"/>
                  </a:lnTo>
                  <a:lnTo>
                    <a:pt x="243840" y="429260"/>
                  </a:lnTo>
                  <a:lnTo>
                    <a:pt x="254000" y="425450"/>
                  </a:lnTo>
                  <a:lnTo>
                    <a:pt x="264159" y="422910"/>
                  </a:lnTo>
                  <a:lnTo>
                    <a:pt x="273050" y="419100"/>
                  </a:lnTo>
                  <a:lnTo>
                    <a:pt x="320040" y="391160"/>
                  </a:lnTo>
                  <a:lnTo>
                    <a:pt x="350520" y="361950"/>
                  </a:lnTo>
                  <a:lnTo>
                    <a:pt x="358140" y="353060"/>
                  </a:lnTo>
                  <a:lnTo>
                    <a:pt x="364490" y="344170"/>
                  </a:lnTo>
                  <a:lnTo>
                    <a:pt x="369570" y="334010"/>
                  </a:lnTo>
                  <a:lnTo>
                    <a:pt x="375920" y="325120"/>
                  </a:lnTo>
                  <a:lnTo>
                    <a:pt x="381000" y="314960"/>
                  </a:lnTo>
                  <a:lnTo>
                    <a:pt x="384809" y="304800"/>
                  </a:lnTo>
                  <a:lnTo>
                    <a:pt x="388620" y="293370"/>
                  </a:lnTo>
                  <a:lnTo>
                    <a:pt x="392429" y="283210"/>
                  </a:lnTo>
                  <a:lnTo>
                    <a:pt x="396240" y="271780"/>
                  </a:lnTo>
                  <a:lnTo>
                    <a:pt x="398779" y="261620"/>
                  </a:lnTo>
                  <a:lnTo>
                    <a:pt x="402590" y="227330"/>
                  </a:lnTo>
                  <a:lnTo>
                    <a:pt x="402590" y="204470"/>
                  </a:lnTo>
                  <a:lnTo>
                    <a:pt x="401320" y="193040"/>
                  </a:lnTo>
                  <a:lnTo>
                    <a:pt x="400050" y="182880"/>
                  </a:lnTo>
                  <a:lnTo>
                    <a:pt x="398779" y="171450"/>
                  </a:lnTo>
                  <a:lnTo>
                    <a:pt x="396240" y="160020"/>
                  </a:lnTo>
                  <a:lnTo>
                    <a:pt x="392429" y="149860"/>
                  </a:lnTo>
                  <a:lnTo>
                    <a:pt x="388620" y="138430"/>
                  </a:lnTo>
                  <a:lnTo>
                    <a:pt x="381000" y="118110"/>
                  </a:lnTo>
                  <a:lnTo>
                    <a:pt x="375920" y="107950"/>
                  </a:lnTo>
                  <a:lnTo>
                    <a:pt x="369570" y="97790"/>
                  </a:lnTo>
                  <a:lnTo>
                    <a:pt x="364490" y="88900"/>
                  </a:lnTo>
                  <a:lnTo>
                    <a:pt x="358140" y="80010"/>
                  </a:lnTo>
                  <a:lnTo>
                    <a:pt x="350520" y="71120"/>
                  </a:lnTo>
                  <a:lnTo>
                    <a:pt x="342900" y="63500"/>
                  </a:lnTo>
                  <a:lnTo>
                    <a:pt x="336550" y="55880"/>
                  </a:lnTo>
                  <a:lnTo>
                    <a:pt x="327659" y="48260"/>
                  </a:lnTo>
                  <a:lnTo>
                    <a:pt x="320040" y="40640"/>
                  </a:lnTo>
                  <a:lnTo>
                    <a:pt x="311150" y="34290"/>
                  </a:lnTo>
                  <a:lnTo>
                    <a:pt x="302259" y="29210"/>
                  </a:lnTo>
                  <a:lnTo>
                    <a:pt x="293370" y="22860"/>
                  </a:lnTo>
                  <a:lnTo>
                    <a:pt x="283209" y="17780"/>
                  </a:lnTo>
                  <a:lnTo>
                    <a:pt x="273050" y="13970"/>
                  </a:lnTo>
                  <a:lnTo>
                    <a:pt x="264159" y="10160"/>
                  </a:lnTo>
                  <a:lnTo>
                    <a:pt x="254000" y="7620"/>
                  </a:lnTo>
                  <a:lnTo>
                    <a:pt x="243840" y="3810"/>
                  </a:lnTo>
                  <a:lnTo>
                    <a:pt x="232409" y="2540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21"/>
            <p:cNvSpPr/>
            <p:nvPr/>
          </p:nvSpPr>
          <p:spPr>
            <a:xfrm>
              <a:off x="1477080" y="4405320"/>
              <a:ext cx="402480" cy="431640"/>
            </a:xfrm>
            <a:custGeom>
              <a:avLst/>
              <a:gdLst/>
              <a:ahLst/>
              <a:rect l="l" t="t" r="r" b="b"/>
              <a:pathLst>
                <a:path w="403860" h="433070">
                  <a:moveTo>
                    <a:pt x="1270" y="217170"/>
                  </a:moveTo>
                  <a:lnTo>
                    <a:pt x="1270" y="204470"/>
                  </a:lnTo>
                  <a:lnTo>
                    <a:pt x="1270" y="194310"/>
                  </a:lnTo>
                  <a:lnTo>
                    <a:pt x="3809" y="182880"/>
                  </a:lnTo>
                  <a:lnTo>
                    <a:pt x="13970" y="138430"/>
                  </a:lnTo>
                  <a:lnTo>
                    <a:pt x="33020" y="99060"/>
                  </a:lnTo>
                  <a:lnTo>
                    <a:pt x="45720" y="80010"/>
                  </a:lnTo>
                  <a:lnTo>
                    <a:pt x="52070" y="71120"/>
                  </a:lnTo>
                  <a:lnTo>
                    <a:pt x="59690" y="63500"/>
                  </a:lnTo>
                  <a:lnTo>
                    <a:pt x="67309" y="55880"/>
                  </a:lnTo>
                  <a:lnTo>
                    <a:pt x="74930" y="48260"/>
                  </a:lnTo>
                  <a:lnTo>
                    <a:pt x="83820" y="41910"/>
                  </a:lnTo>
                  <a:lnTo>
                    <a:pt x="92709" y="34290"/>
                  </a:lnTo>
                  <a:lnTo>
                    <a:pt x="101600" y="29210"/>
                  </a:lnTo>
                  <a:lnTo>
                    <a:pt x="110490" y="22860"/>
                  </a:lnTo>
                  <a:lnTo>
                    <a:pt x="119380" y="17780"/>
                  </a:lnTo>
                  <a:lnTo>
                    <a:pt x="129540" y="13970"/>
                  </a:lnTo>
                  <a:lnTo>
                    <a:pt x="139700" y="10160"/>
                  </a:lnTo>
                  <a:lnTo>
                    <a:pt x="149859" y="7620"/>
                  </a:lnTo>
                  <a:lnTo>
                    <a:pt x="160020" y="3810"/>
                  </a:lnTo>
                  <a:lnTo>
                    <a:pt x="170179" y="2540"/>
                  </a:lnTo>
                  <a:lnTo>
                    <a:pt x="180340" y="0"/>
                  </a:lnTo>
                  <a:lnTo>
                    <a:pt x="191770" y="0"/>
                  </a:lnTo>
                  <a:lnTo>
                    <a:pt x="201929" y="0"/>
                  </a:lnTo>
                  <a:lnTo>
                    <a:pt x="212090" y="0"/>
                  </a:lnTo>
                  <a:lnTo>
                    <a:pt x="222250" y="0"/>
                  </a:lnTo>
                  <a:lnTo>
                    <a:pt x="232409" y="2540"/>
                  </a:lnTo>
                  <a:lnTo>
                    <a:pt x="243840" y="3810"/>
                  </a:lnTo>
                  <a:lnTo>
                    <a:pt x="254000" y="7620"/>
                  </a:lnTo>
                  <a:lnTo>
                    <a:pt x="264159" y="10160"/>
                  </a:lnTo>
                  <a:lnTo>
                    <a:pt x="273050" y="13970"/>
                  </a:lnTo>
                  <a:lnTo>
                    <a:pt x="283209" y="17780"/>
                  </a:lnTo>
                  <a:lnTo>
                    <a:pt x="293370" y="22860"/>
                  </a:lnTo>
                  <a:lnTo>
                    <a:pt x="302259" y="29210"/>
                  </a:lnTo>
                  <a:lnTo>
                    <a:pt x="311150" y="34290"/>
                  </a:lnTo>
                  <a:lnTo>
                    <a:pt x="320040" y="40640"/>
                  </a:lnTo>
                  <a:lnTo>
                    <a:pt x="327659" y="48260"/>
                  </a:lnTo>
                  <a:lnTo>
                    <a:pt x="336550" y="55880"/>
                  </a:lnTo>
                  <a:lnTo>
                    <a:pt x="342900" y="63500"/>
                  </a:lnTo>
                  <a:lnTo>
                    <a:pt x="350520" y="71120"/>
                  </a:lnTo>
                  <a:lnTo>
                    <a:pt x="358140" y="80010"/>
                  </a:lnTo>
                  <a:lnTo>
                    <a:pt x="364490" y="88900"/>
                  </a:lnTo>
                  <a:lnTo>
                    <a:pt x="369570" y="97790"/>
                  </a:lnTo>
                  <a:lnTo>
                    <a:pt x="375920" y="107950"/>
                  </a:lnTo>
                  <a:lnTo>
                    <a:pt x="381000" y="118110"/>
                  </a:lnTo>
                  <a:lnTo>
                    <a:pt x="384809" y="128270"/>
                  </a:lnTo>
                  <a:lnTo>
                    <a:pt x="388620" y="138430"/>
                  </a:lnTo>
                  <a:lnTo>
                    <a:pt x="392429" y="149860"/>
                  </a:lnTo>
                  <a:lnTo>
                    <a:pt x="396240" y="160020"/>
                  </a:lnTo>
                  <a:lnTo>
                    <a:pt x="398779" y="171450"/>
                  </a:lnTo>
                  <a:lnTo>
                    <a:pt x="400050" y="182880"/>
                  </a:lnTo>
                  <a:lnTo>
                    <a:pt x="401320" y="193040"/>
                  </a:lnTo>
                  <a:lnTo>
                    <a:pt x="402590" y="204470"/>
                  </a:lnTo>
                  <a:lnTo>
                    <a:pt x="402590" y="215900"/>
                  </a:lnTo>
                  <a:lnTo>
                    <a:pt x="402590" y="227330"/>
                  </a:lnTo>
                  <a:lnTo>
                    <a:pt x="401320" y="238760"/>
                  </a:lnTo>
                  <a:lnTo>
                    <a:pt x="392429" y="283210"/>
                  </a:lnTo>
                  <a:lnTo>
                    <a:pt x="388620" y="293370"/>
                  </a:lnTo>
                  <a:lnTo>
                    <a:pt x="384809" y="304800"/>
                  </a:lnTo>
                  <a:lnTo>
                    <a:pt x="381000" y="314960"/>
                  </a:lnTo>
                  <a:lnTo>
                    <a:pt x="375920" y="325120"/>
                  </a:lnTo>
                  <a:lnTo>
                    <a:pt x="369570" y="334010"/>
                  </a:lnTo>
                  <a:lnTo>
                    <a:pt x="364490" y="344170"/>
                  </a:lnTo>
                  <a:lnTo>
                    <a:pt x="358140" y="353060"/>
                  </a:lnTo>
                  <a:lnTo>
                    <a:pt x="350520" y="361950"/>
                  </a:lnTo>
                  <a:lnTo>
                    <a:pt x="344170" y="369570"/>
                  </a:lnTo>
                  <a:lnTo>
                    <a:pt x="311150" y="397510"/>
                  </a:lnTo>
                  <a:lnTo>
                    <a:pt x="283209" y="414020"/>
                  </a:lnTo>
                  <a:lnTo>
                    <a:pt x="273050" y="419100"/>
                  </a:lnTo>
                  <a:lnTo>
                    <a:pt x="264159" y="422910"/>
                  </a:lnTo>
                  <a:lnTo>
                    <a:pt x="254000" y="425450"/>
                  </a:lnTo>
                  <a:lnTo>
                    <a:pt x="243840" y="429260"/>
                  </a:lnTo>
                  <a:lnTo>
                    <a:pt x="232409" y="430530"/>
                  </a:lnTo>
                  <a:lnTo>
                    <a:pt x="222250" y="431800"/>
                  </a:lnTo>
                  <a:lnTo>
                    <a:pt x="212090" y="433070"/>
                  </a:lnTo>
                  <a:lnTo>
                    <a:pt x="201929" y="433070"/>
                  </a:lnTo>
                  <a:lnTo>
                    <a:pt x="191770" y="433070"/>
                  </a:lnTo>
                  <a:lnTo>
                    <a:pt x="180340" y="431800"/>
                  </a:lnTo>
                  <a:lnTo>
                    <a:pt x="170179" y="430530"/>
                  </a:lnTo>
                  <a:lnTo>
                    <a:pt x="160020" y="429260"/>
                  </a:lnTo>
                  <a:lnTo>
                    <a:pt x="149859" y="425450"/>
                  </a:lnTo>
                  <a:lnTo>
                    <a:pt x="139700" y="422910"/>
                  </a:lnTo>
                  <a:lnTo>
                    <a:pt x="129540" y="419100"/>
                  </a:lnTo>
                  <a:lnTo>
                    <a:pt x="119380" y="414020"/>
                  </a:lnTo>
                  <a:lnTo>
                    <a:pt x="110490" y="408940"/>
                  </a:lnTo>
                  <a:lnTo>
                    <a:pt x="101600" y="403860"/>
                  </a:lnTo>
                  <a:lnTo>
                    <a:pt x="67309" y="377190"/>
                  </a:lnTo>
                  <a:lnTo>
                    <a:pt x="59690" y="369570"/>
                  </a:lnTo>
                  <a:lnTo>
                    <a:pt x="52070" y="361950"/>
                  </a:lnTo>
                  <a:lnTo>
                    <a:pt x="45720" y="353060"/>
                  </a:lnTo>
                  <a:lnTo>
                    <a:pt x="39370" y="344170"/>
                  </a:lnTo>
                  <a:lnTo>
                    <a:pt x="33020" y="335280"/>
                  </a:lnTo>
                  <a:lnTo>
                    <a:pt x="27940" y="325120"/>
                  </a:lnTo>
                  <a:lnTo>
                    <a:pt x="22859" y="314960"/>
                  </a:lnTo>
                  <a:lnTo>
                    <a:pt x="17780" y="304800"/>
                  </a:lnTo>
                  <a:lnTo>
                    <a:pt x="13970" y="294640"/>
                  </a:lnTo>
                  <a:lnTo>
                    <a:pt x="10159" y="283210"/>
                  </a:lnTo>
                  <a:lnTo>
                    <a:pt x="7620" y="273050"/>
                  </a:lnTo>
                  <a:lnTo>
                    <a:pt x="5080" y="261620"/>
                  </a:lnTo>
                  <a:lnTo>
                    <a:pt x="2540" y="250190"/>
                  </a:lnTo>
                  <a:lnTo>
                    <a:pt x="1270" y="238760"/>
                  </a:lnTo>
                  <a:lnTo>
                    <a:pt x="1270" y="228600"/>
                  </a:lnTo>
                  <a:lnTo>
                    <a:pt x="0" y="217170"/>
                  </a:lnTo>
                  <a:lnTo>
                    <a:pt x="1270" y="217170"/>
                  </a:lnTo>
                  <a:close/>
                  <a:moveTo>
                    <a:pt x="1270" y="0"/>
                  </a:moveTo>
                  <a:lnTo>
                    <a:pt x="1270" y="0"/>
                  </a:lnTo>
                  <a:moveTo>
                    <a:pt x="403859" y="433070"/>
                  </a:moveTo>
                  <a:lnTo>
                    <a:pt x="403859" y="43307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2"/>
            <p:cNvSpPr/>
            <p:nvPr/>
          </p:nvSpPr>
          <p:spPr>
            <a:xfrm>
              <a:off x="2346840" y="4072680"/>
              <a:ext cx="8683920" cy="1551600"/>
            </a:xfrm>
            <a:custGeom>
              <a:avLst/>
              <a:gdLst/>
              <a:ahLst/>
              <a:rect l="l" t="t" r="r" b="b"/>
              <a:pathLst>
                <a:path w="8685530" h="1553210">
                  <a:moveTo>
                    <a:pt x="8685530" y="0"/>
                  </a:moveTo>
                  <a:lnTo>
                    <a:pt x="0" y="0"/>
                  </a:lnTo>
                  <a:lnTo>
                    <a:pt x="0" y="1553210"/>
                  </a:lnTo>
                  <a:lnTo>
                    <a:pt x="8685530" y="155321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2" name="Group 23"/>
          <p:cNvGrpSpPr/>
          <p:nvPr/>
        </p:nvGrpSpPr>
        <p:grpSpPr>
          <a:xfrm>
            <a:off x="1493640" y="5837760"/>
            <a:ext cx="9554040" cy="479880"/>
            <a:chOff x="1493640" y="5837760"/>
            <a:chExt cx="9554040" cy="479880"/>
          </a:xfrm>
        </p:grpSpPr>
        <p:sp>
          <p:nvSpPr>
            <p:cNvPr id="353" name="CustomShape 24"/>
            <p:cNvSpPr/>
            <p:nvPr/>
          </p:nvSpPr>
          <p:spPr>
            <a:xfrm>
              <a:off x="1889640" y="6066360"/>
              <a:ext cx="470880" cy="50760"/>
            </a:xfrm>
            <a:custGeom>
              <a:avLst/>
              <a:gdLst/>
              <a:ahLst/>
              <a:rect l="l" t="t" r="r" b="b"/>
              <a:pathLst>
                <a:path w="472439" h="52070">
                  <a:moveTo>
                    <a:pt x="0" y="52070"/>
                  </a:moveTo>
                  <a:lnTo>
                    <a:pt x="472439" y="52070"/>
                  </a:lnTo>
                  <a:lnTo>
                    <a:pt x="472439" y="0"/>
                  </a:lnTo>
                  <a:lnTo>
                    <a:pt x="0" y="0"/>
                  </a:lnTo>
                  <a:lnTo>
                    <a:pt x="0" y="5207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25"/>
            <p:cNvSpPr/>
            <p:nvPr/>
          </p:nvSpPr>
          <p:spPr>
            <a:xfrm>
              <a:off x="1493640" y="5837760"/>
              <a:ext cx="399960" cy="431640"/>
            </a:xfrm>
            <a:custGeom>
              <a:avLst/>
              <a:gdLst/>
              <a:ahLst/>
              <a:rect l="l" t="t" r="r" b="b"/>
              <a:pathLst>
                <a:path w="401319" h="433070">
                  <a:moveTo>
                    <a:pt x="210819" y="0"/>
                  </a:moveTo>
                  <a:lnTo>
                    <a:pt x="190500" y="0"/>
                  </a:lnTo>
                  <a:lnTo>
                    <a:pt x="180340" y="1270"/>
                  </a:lnTo>
                  <a:lnTo>
                    <a:pt x="168910" y="2540"/>
                  </a:lnTo>
                  <a:lnTo>
                    <a:pt x="158750" y="3810"/>
                  </a:lnTo>
                  <a:lnTo>
                    <a:pt x="148590" y="7620"/>
                  </a:lnTo>
                  <a:lnTo>
                    <a:pt x="138430" y="10160"/>
                  </a:lnTo>
                  <a:lnTo>
                    <a:pt x="128270" y="13970"/>
                  </a:lnTo>
                  <a:lnTo>
                    <a:pt x="119380" y="19050"/>
                  </a:lnTo>
                  <a:lnTo>
                    <a:pt x="109220" y="24130"/>
                  </a:lnTo>
                  <a:lnTo>
                    <a:pt x="73660" y="48260"/>
                  </a:lnTo>
                  <a:lnTo>
                    <a:pt x="44450" y="80010"/>
                  </a:lnTo>
                  <a:lnTo>
                    <a:pt x="16510" y="128270"/>
                  </a:lnTo>
                  <a:lnTo>
                    <a:pt x="12700" y="139700"/>
                  </a:lnTo>
                  <a:lnTo>
                    <a:pt x="8890" y="149860"/>
                  </a:lnTo>
                  <a:lnTo>
                    <a:pt x="6350" y="161290"/>
                  </a:lnTo>
                  <a:lnTo>
                    <a:pt x="3810" y="171450"/>
                  </a:lnTo>
                  <a:lnTo>
                    <a:pt x="0" y="205740"/>
                  </a:lnTo>
                  <a:lnTo>
                    <a:pt x="0" y="240030"/>
                  </a:lnTo>
                  <a:lnTo>
                    <a:pt x="2540" y="250190"/>
                  </a:lnTo>
                  <a:lnTo>
                    <a:pt x="3810" y="261620"/>
                  </a:lnTo>
                  <a:lnTo>
                    <a:pt x="16510" y="304800"/>
                  </a:lnTo>
                  <a:lnTo>
                    <a:pt x="50800" y="361950"/>
                  </a:lnTo>
                  <a:lnTo>
                    <a:pt x="82550" y="392430"/>
                  </a:lnTo>
                  <a:lnTo>
                    <a:pt x="100330" y="403860"/>
                  </a:lnTo>
                  <a:lnTo>
                    <a:pt x="109220" y="410210"/>
                  </a:lnTo>
                  <a:lnTo>
                    <a:pt x="119380" y="415290"/>
                  </a:lnTo>
                  <a:lnTo>
                    <a:pt x="128270" y="419100"/>
                  </a:lnTo>
                  <a:lnTo>
                    <a:pt x="138430" y="422910"/>
                  </a:lnTo>
                  <a:lnTo>
                    <a:pt x="148590" y="425450"/>
                  </a:lnTo>
                  <a:lnTo>
                    <a:pt x="158750" y="429260"/>
                  </a:lnTo>
                  <a:lnTo>
                    <a:pt x="168910" y="430530"/>
                  </a:lnTo>
                  <a:lnTo>
                    <a:pt x="180340" y="433070"/>
                  </a:lnTo>
                  <a:lnTo>
                    <a:pt x="220980" y="433070"/>
                  </a:lnTo>
                  <a:lnTo>
                    <a:pt x="232410" y="430530"/>
                  </a:lnTo>
                  <a:lnTo>
                    <a:pt x="242569" y="429260"/>
                  </a:lnTo>
                  <a:lnTo>
                    <a:pt x="252730" y="425450"/>
                  </a:lnTo>
                  <a:lnTo>
                    <a:pt x="292100" y="410210"/>
                  </a:lnTo>
                  <a:lnTo>
                    <a:pt x="300990" y="403860"/>
                  </a:lnTo>
                  <a:lnTo>
                    <a:pt x="309880" y="398780"/>
                  </a:lnTo>
                  <a:lnTo>
                    <a:pt x="318769" y="392430"/>
                  </a:lnTo>
                  <a:lnTo>
                    <a:pt x="326390" y="384810"/>
                  </a:lnTo>
                  <a:lnTo>
                    <a:pt x="335280" y="377190"/>
                  </a:lnTo>
                  <a:lnTo>
                    <a:pt x="363219" y="344170"/>
                  </a:lnTo>
                  <a:lnTo>
                    <a:pt x="384810" y="304800"/>
                  </a:lnTo>
                  <a:lnTo>
                    <a:pt x="397510" y="261620"/>
                  </a:lnTo>
                  <a:lnTo>
                    <a:pt x="400050" y="238760"/>
                  </a:lnTo>
                  <a:lnTo>
                    <a:pt x="401319" y="228600"/>
                  </a:lnTo>
                  <a:lnTo>
                    <a:pt x="401319" y="204470"/>
                  </a:lnTo>
                  <a:lnTo>
                    <a:pt x="400050" y="194310"/>
                  </a:lnTo>
                  <a:lnTo>
                    <a:pt x="397510" y="171450"/>
                  </a:lnTo>
                  <a:lnTo>
                    <a:pt x="394969" y="160020"/>
                  </a:lnTo>
                  <a:lnTo>
                    <a:pt x="391160" y="149860"/>
                  </a:lnTo>
                  <a:lnTo>
                    <a:pt x="388619" y="138430"/>
                  </a:lnTo>
                  <a:lnTo>
                    <a:pt x="383540" y="128270"/>
                  </a:lnTo>
                  <a:lnTo>
                    <a:pt x="379730" y="118110"/>
                  </a:lnTo>
                  <a:lnTo>
                    <a:pt x="369569" y="97790"/>
                  </a:lnTo>
                  <a:lnTo>
                    <a:pt x="356869" y="80010"/>
                  </a:lnTo>
                  <a:lnTo>
                    <a:pt x="349250" y="71120"/>
                  </a:lnTo>
                  <a:lnTo>
                    <a:pt x="342900" y="63500"/>
                  </a:lnTo>
                  <a:lnTo>
                    <a:pt x="335280" y="55880"/>
                  </a:lnTo>
                  <a:lnTo>
                    <a:pt x="326390" y="48260"/>
                  </a:lnTo>
                  <a:lnTo>
                    <a:pt x="318769" y="40640"/>
                  </a:lnTo>
                  <a:lnTo>
                    <a:pt x="309880" y="34290"/>
                  </a:lnTo>
                  <a:lnTo>
                    <a:pt x="292100" y="24130"/>
                  </a:lnTo>
                  <a:lnTo>
                    <a:pt x="281940" y="19050"/>
                  </a:lnTo>
                  <a:lnTo>
                    <a:pt x="273050" y="13970"/>
                  </a:lnTo>
                  <a:lnTo>
                    <a:pt x="262890" y="10160"/>
                  </a:lnTo>
                  <a:lnTo>
                    <a:pt x="252730" y="7620"/>
                  </a:lnTo>
                  <a:lnTo>
                    <a:pt x="242569" y="3810"/>
                  </a:lnTo>
                  <a:lnTo>
                    <a:pt x="232410" y="2540"/>
                  </a:lnTo>
                  <a:lnTo>
                    <a:pt x="220980" y="1270"/>
                  </a:lnTo>
                  <a:lnTo>
                    <a:pt x="2108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6"/>
            <p:cNvSpPr/>
            <p:nvPr/>
          </p:nvSpPr>
          <p:spPr>
            <a:xfrm>
              <a:off x="1493640" y="5837760"/>
              <a:ext cx="401040" cy="433080"/>
            </a:xfrm>
            <a:custGeom>
              <a:avLst/>
              <a:gdLst/>
              <a:ahLst/>
              <a:rect l="l" t="t" r="r" b="b"/>
              <a:pathLst>
                <a:path w="402589" h="434339">
                  <a:moveTo>
                    <a:pt x="0" y="217170"/>
                  </a:moveTo>
                  <a:lnTo>
                    <a:pt x="0" y="205740"/>
                  </a:lnTo>
                  <a:lnTo>
                    <a:pt x="1270" y="194310"/>
                  </a:lnTo>
                  <a:lnTo>
                    <a:pt x="2540" y="182880"/>
                  </a:lnTo>
                  <a:lnTo>
                    <a:pt x="3810" y="171450"/>
                  </a:lnTo>
                  <a:lnTo>
                    <a:pt x="6350" y="161290"/>
                  </a:lnTo>
                  <a:lnTo>
                    <a:pt x="8890" y="149860"/>
                  </a:lnTo>
                  <a:lnTo>
                    <a:pt x="12700" y="139700"/>
                  </a:lnTo>
                  <a:lnTo>
                    <a:pt x="16510" y="128270"/>
                  </a:lnTo>
                  <a:lnTo>
                    <a:pt x="21590" y="118110"/>
                  </a:lnTo>
                  <a:lnTo>
                    <a:pt x="44450" y="80010"/>
                  </a:lnTo>
                  <a:lnTo>
                    <a:pt x="73660" y="48260"/>
                  </a:lnTo>
                  <a:lnTo>
                    <a:pt x="91440" y="35560"/>
                  </a:lnTo>
                  <a:lnTo>
                    <a:pt x="100330" y="29210"/>
                  </a:lnTo>
                  <a:lnTo>
                    <a:pt x="109220" y="24130"/>
                  </a:lnTo>
                  <a:lnTo>
                    <a:pt x="119380" y="19050"/>
                  </a:lnTo>
                  <a:lnTo>
                    <a:pt x="128270" y="13970"/>
                  </a:lnTo>
                  <a:lnTo>
                    <a:pt x="138430" y="10160"/>
                  </a:lnTo>
                  <a:lnTo>
                    <a:pt x="148590" y="7620"/>
                  </a:lnTo>
                  <a:lnTo>
                    <a:pt x="158750" y="3810"/>
                  </a:lnTo>
                  <a:lnTo>
                    <a:pt x="168910" y="2540"/>
                  </a:lnTo>
                  <a:lnTo>
                    <a:pt x="180340" y="1270"/>
                  </a:lnTo>
                  <a:lnTo>
                    <a:pt x="190500" y="0"/>
                  </a:lnTo>
                  <a:lnTo>
                    <a:pt x="200660" y="0"/>
                  </a:lnTo>
                  <a:lnTo>
                    <a:pt x="210819" y="0"/>
                  </a:lnTo>
                  <a:lnTo>
                    <a:pt x="220980" y="1270"/>
                  </a:lnTo>
                  <a:lnTo>
                    <a:pt x="232410" y="2540"/>
                  </a:lnTo>
                  <a:lnTo>
                    <a:pt x="242569" y="3810"/>
                  </a:lnTo>
                  <a:lnTo>
                    <a:pt x="252730" y="7620"/>
                  </a:lnTo>
                  <a:lnTo>
                    <a:pt x="262890" y="10160"/>
                  </a:lnTo>
                  <a:lnTo>
                    <a:pt x="273050" y="13970"/>
                  </a:lnTo>
                  <a:lnTo>
                    <a:pt x="281940" y="19050"/>
                  </a:lnTo>
                  <a:lnTo>
                    <a:pt x="292100" y="24130"/>
                  </a:lnTo>
                  <a:lnTo>
                    <a:pt x="300990" y="29210"/>
                  </a:lnTo>
                  <a:lnTo>
                    <a:pt x="309880" y="34290"/>
                  </a:lnTo>
                  <a:lnTo>
                    <a:pt x="318769" y="40640"/>
                  </a:lnTo>
                  <a:lnTo>
                    <a:pt x="326390" y="48260"/>
                  </a:lnTo>
                  <a:lnTo>
                    <a:pt x="335280" y="55880"/>
                  </a:lnTo>
                  <a:lnTo>
                    <a:pt x="342900" y="63500"/>
                  </a:lnTo>
                  <a:lnTo>
                    <a:pt x="349250" y="71120"/>
                  </a:lnTo>
                  <a:lnTo>
                    <a:pt x="356869" y="80010"/>
                  </a:lnTo>
                  <a:lnTo>
                    <a:pt x="379730" y="118110"/>
                  </a:lnTo>
                  <a:lnTo>
                    <a:pt x="383540" y="128270"/>
                  </a:lnTo>
                  <a:lnTo>
                    <a:pt x="388619" y="138430"/>
                  </a:lnTo>
                  <a:lnTo>
                    <a:pt x="391160" y="149860"/>
                  </a:lnTo>
                  <a:lnTo>
                    <a:pt x="394969" y="160020"/>
                  </a:lnTo>
                  <a:lnTo>
                    <a:pt x="397510" y="171450"/>
                  </a:lnTo>
                  <a:lnTo>
                    <a:pt x="398780" y="182880"/>
                  </a:lnTo>
                  <a:lnTo>
                    <a:pt x="400050" y="194310"/>
                  </a:lnTo>
                  <a:lnTo>
                    <a:pt x="401319" y="204470"/>
                  </a:lnTo>
                  <a:lnTo>
                    <a:pt x="401319" y="215900"/>
                  </a:lnTo>
                  <a:lnTo>
                    <a:pt x="401319" y="228600"/>
                  </a:lnTo>
                  <a:lnTo>
                    <a:pt x="400050" y="238760"/>
                  </a:lnTo>
                  <a:lnTo>
                    <a:pt x="398780" y="250190"/>
                  </a:lnTo>
                  <a:lnTo>
                    <a:pt x="397510" y="261620"/>
                  </a:lnTo>
                  <a:lnTo>
                    <a:pt x="394969" y="273050"/>
                  </a:lnTo>
                  <a:lnTo>
                    <a:pt x="379730" y="314960"/>
                  </a:lnTo>
                  <a:lnTo>
                    <a:pt x="356869" y="353060"/>
                  </a:lnTo>
                  <a:lnTo>
                    <a:pt x="350519" y="361950"/>
                  </a:lnTo>
                  <a:lnTo>
                    <a:pt x="342900" y="369570"/>
                  </a:lnTo>
                  <a:lnTo>
                    <a:pt x="335280" y="377190"/>
                  </a:lnTo>
                  <a:lnTo>
                    <a:pt x="326390" y="384810"/>
                  </a:lnTo>
                  <a:lnTo>
                    <a:pt x="318769" y="392430"/>
                  </a:lnTo>
                  <a:lnTo>
                    <a:pt x="309880" y="398780"/>
                  </a:lnTo>
                  <a:lnTo>
                    <a:pt x="300990" y="403860"/>
                  </a:lnTo>
                  <a:lnTo>
                    <a:pt x="292100" y="410210"/>
                  </a:lnTo>
                  <a:lnTo>
                    <a:pt x="281940" y="415290"/>
                  </a:lnTo>
                  <a:lnTo>
                    <a:pt x="273050" y="419100"/>
                  </a:lnTo>
                  <a:lnTo>
                    <a:pt x="262890" y="422910"/>
                  </a:lnTo>
                  <a:lnTo>
                    <a:pt x="252730" y="425450"/>
                  </a:lnTo>
                  <a:lnTo>
                    <a:pt x="242569" y="429260"/>
                  </a:lnTo>
                  <a:lnTo>
                    <a:pt x="232410" y="430530"/>
                  </a:lnTo>
                  <a:lnTo>
                    <a:pt x="220980" y="433070"/>
                  </a:lnTo>
                  <a:lnTo>
                    <a:pt x="210819" y="433070"/>
                  </a:lnTo>
                  <a:lnTo>
                    <a:pt x="200660" y="433070"/>
                  </a:lnTo>
                  <a:lnTo>
                    <a:pt x="190500" y="433070"/>
                  </a:lnTo>
                  <a:lnTo>
                    <a:pt x="180340" y="433070"/>
                  </a:lnTo>
                  <a:lnTo>
                    <a:pt x="168910" y="430530"/>
                  </a:lnTo>
                  <a:lnTo>
                    <a:pt x="158750" y="429260"/>
                  </a:lnTo>
                  <a:lnTo>
                    <a:pt x="148590" y="425450"/>
                  </a:lnTo>
                  <a:lnTo>
                    <a:pt x="138430" y="422910"/>
                  </a:lnTo>
                  <a:lnTo>
                    <a:pt x="128270" y="419100"/>
                  </a:lnTo>
                  <a:lnTo>
                    <a:pt x="119380" y="415290"/>
                  </a:lnTo>
                  <a:lnTo>
                    <a:pt x="109220" y="410210"/>
                  </a:lnTo>
                  <a:lnTo>
                    <a:pt x="100330" y="403860"/>
                  </a:lnTo>
                  <a:lnTo>
                    <a:pt x="91440" y="398780"/>
                  </a:lnTo>
                  <a:lnTo>
                    <a:pt x="82550" y="392430"/>
                  </a:lnTo>
                  <a:lnTo>
                    <a:pt x="73660" y="384810"/>
                  </a:lnTo>
                  <a:lnTo>
                    <a:pt x="66040" y="377190"/>
                  </a:lnTo>
                  <a:lnTo>
                    <a:pt x="58420" y="369570"/>
                  </a:lnTo>
                  <a:lnTo>
                    <a:pt x="50800" y="361950"/>
                  </a:lnTo>
                  <a:lnTo>
                    <a:pt x="44450" y="353060"/>
                  </a:lnTo>
                  <a:lnTo>
                    <a:pt x="38100" y="344170"/>
                  </a:lnTo>
                  <a:lnTo>
                    <a:pt x="31750" y="335280"/>
                  </a:lnTo>
                  <a:lnTo>
                    <a:pt x="26670" y="325120"/>
                  </a:lnTo>
                  <a:lnTo>
                    <a:pt x="8890" y="283210"/>
                  </a:lnTo>
                  <a:lnTo>
                    <a:pt x="2540" y="250190"/>
                  </a:lnTo>
                  <a:lnTo>
                    <a:pt x="0" y="240030"/>
                  </a:lnTo>
                  <a:lnTo>
                    <a:pt x="0" y="228600"/>
                  </a:lnTo>
                  <a:lnTo>
                    <a:pt x="0" y="21717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402590" y="434340"/>
                  </a:moveTo>
                  <a:lnTo>
                    <a:pt x="402590" y="43434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7"/>
            <p:cNvSpPr/>
            <p:nvPr/>
          </p:nvSpPr>
          <p:spPr>
            <a:xfrm>
              <a:off x="2362320" y="5864400"/>
              <a:ext cx="8685360" cy="453240"/>
            </a:xfrm>
            <a:custGeom>
              <a:avLst/>
              <a:gdLst/>
              <a:ahLst/>
              <a:rect l="l" t="t" r="r" b="b"/>
              <a:pathLst>
                <a:path w="8686800" h="454660">
                  <a:moveTo>
                    <a:pt x="8686800" y="0"/>
                  </a:moveTo>
                  <a:lnTo>
                    <a:pt x="0" y="0"/>
                  </a:lnTo>
                  <a:lnTo>
                    <a:pt x="0" y="454659"/>
                  </a:lnTo>
                  <a:lnTo>
                    <a:pt x="8686800" y="45465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7" name="CustomShape 28"/>
          <p:cNvSpPr/>
          <p:nvPr/>
        </p:nvSpPr>
        <p:spPr>
          <a:xfrm>
            <a:off x="2362320" y="5864400"/>
            <a:ext cx="8685360" cy="409680"/>
          </a:xfrm>
          <a:prstGeom prst="rect">
            <a:avLst/>
          </a:prstGeom>
          <a:noFill/>
          <a:ln w="25518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>
            <a:spAutoFit/>
          </a:bodyPr>
          <a:p>
            <a:pPr marL="89640">
              <a:lnSpc>
                <a:spcPct val="100000"/>
              </a:lnSpc>
              <a:spcBef>
                <a:spcPts val="349"/>
              </a:spcBef>
            </a:pPr>
            <a:r>
              <a:rPr b="1" lang="en-US" sz="2400" spc="-35" strike="noStrike">
                <a:solidFill>
                  <a:srgbClr val="000000"/>
                </a:solidFill>
                <a:latin typeface="Arial"/>
                <a:ea typeface="DejaVu Sans"/>
              </a:rPr>
              <a:t>Target </a:t>
            </a:r>
            <a:r>
              <a:rPr b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Audience: B2B</a:t>
            </a:r>
            <a:r>
              <a:rPr b="1" lang="en-US" sz="2400" spc="-6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CustomShape 29"/>
          <p:cNvSpPr/>
          <p:nvPr/>
        </p:nvSpPr>
        <p:spPr>
          <a:xfrm>
            <a:off x="2346840" y="4071960"/>
            <a:ext cx="8685720" cy="1552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Board Scope: Digitalization of the physical/paper process of the industry or the process of work.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5157360" y="1133640"/>
            <a:ext cx="38541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14.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Edit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Mechanic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914400" y="2052000"/>
            <a:ext cx="11168280" cy="54914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4738320" y="1133640"/>
            <a:ext cx="3549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15. Booking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13" name="Group 4"/>
          <p:cNvGrpSpPr/>
          <p:nvPr/>
        </p:nvGrpSpPr>
        <p:grpSpPr>
          <a:xfrm>
            <a:off x="1371600" y="1927440"/>
            <a:ext cx="10501560" cy="5615640"/>
            <a:chOff x="1371600" y="1927440"/>
            <a:chExt cx="10501560" cy="5615640"/>
          </a:xfrm>
        </p:grpSpPr>
        <p:sp>
          <p:nvSpPr>
            <p:cNvPr id="614" name="CustomShape 5"/>
            <p:cNvSpPr/>
            <p:nvPr/>
          </p:nvSpPr>
          <p:spPr>
            <a:xfrm>
              <a:off x="1371600" y="1927440"/>
              <a:ext cx="10501560" cy="561564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6"/>
            <p:cNvSpPr/>
            <p:nvPr/>
          </p:nvSpPr>
          <p:spPr>
            <a:xfrm>
              <a:off x="4343400" y="5284080"/>
              <a:ext cx="868680" cy="658800"/>
            </a:xfrm>
            <a:custGeom>
              <a:avLst/>
              <a:gdLst/>
              <a:ahLst/>
              <a:rect l="l" t="t" r="r" b="b"/>
              <a:pathLst>
                <a:path w="869950" h="660400">
                  <a:moveTo>
                    <a:pt x="0" y="660399"/>
                  </a:moveTo>
                  <a:lnTo>
                    <a:pt x="869950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7"/>
            <p:cNvSpPr/>
            <p:nvPr/>
          </p:nvSpPr>
          <p:spPr>
            <a:xfrm>
              <a:off x="5175360" y="5223240"/>
              <a:ext cx="116640" cy="106560"/>
            </a:xfrm>
            <a:custGeom>
              <a:avLst/>
              <a:gdLst/>
              <a:ahLst/>
              <a:rect l="l" t="t" r="r" b="b"/>
              <a:pathLst>
                <a:path w="118110" h="107950">
                  <a:moveTo>
                    <a:pt x="118110" y="0"/>
                  </a:moveTo>
                  <a:lnTo>
                    <a:pt x="0" y="21589"/>
                  </a:lnTo>
                  <a:lnTo>
                    <a:pt x="64770" y="10795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7" name="CustomShape 8"/>
          <p:cNvSpPr/>
          <p:nvPr/>
        </p:nvSpPr>
        <p:spPr>
          <a:xfrm>
            <a:off x="3735000" y="5955840"/>
            <a:ext cx="18090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ts val="2010"/>
              </a:lnSpc>
              <a:spcBef>
                <a:spcPts val="28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b="0" lang="en-US" sz="1800" spc="-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of 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CustomShape 9"/>
          <p:cNvSpPr/>
          <p:nvPr/>
        </p:nvSpPr>
        <p:spPr>
          <a:xfrm>
            <a:off x="5257800" y="3404520"/>
            <a:ext cx="792360" cy="1947960"/>
          </a:xfrm>
          <a:custGeom>
            <a:avLst/>
            <a:gdLst/>
            <a:ahLst/>
            <a:rect l="l" t="t" r="r" b="b"/>
            <a:pathLst>
              <a:path w="793750" h="1949450">
                <a:moveTo>
                  <a:pt x="396239" y="1949449"/>
                </a:moveTo>
                <a:lnTo>
                  <a:pt x="0" y="1949449"/>
                </a:lnTo>
                <a:lnTo>
                  <a:pt x="0" y="0"/>
                </a:lnTo>
                <a:lnTo>
                  <a:pt x="793750" y="0"/>
                </a:lnTo>
                <a:lnTo>
                  <a:pt x="793750" y="1949449"/>
                </a:lnTo>
                <a:lnTo>
                  <a:pt x="396239" y="1949449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0" name="CustomShape 2"/>
          <p:cNvSpPr/>
          <p:nvPr/>
        </p:nvSpPr>
        <p:spPr>
          <a:xfrm>
            <a:off x="5051880" y="1133640"/>
            <a:ext cx="36097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16. Add</a:t>
            </a:r>
            <a:r>
              <a:rPr b="1" lang="en-US" sz="3600" spc="-20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Booking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1612800" y="1828440"/>
            <a:ext cx="10272960" cy="54950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144720" y="41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2"/>
          <p:cNvSpPr/>
          <p:nvPr/>
        </p:nvSpPr>
        <p:spPr>
          <a:xfrm>
            <a:off x="11109960" y="25200"/>
            <a:ext cx="15415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8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2800" spc="-10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796200" y="454320"/>
            <a:ext cx="588636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2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17. </a:t>
            </a:r>
            <a:r>
              <a:rPr b="1" lang="en-US" sz="32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Pending Status of</a:t>
            </a:r>
            <a:r>
              <a:rPr b="1" lang="en-US" sz="3200" spc="-7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2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Booking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625" name="Group 4"/>
          <p:cNvGrpSpPr/>
          <p:nvPr/>
        </p:nvGrpSpPr>
        <p:grpSpPr>
          <a:xfrm>
            <a:off x="592920" y="1144080"/>
            <a:ext cx="11978640" cy="6399360"/>
            <a:chOff x="592920" y="1144080"/>
            <a:chExt cx="11978640" cy="6399360"/>
          </a:xfrm>
        </p:grpSpPr>
        <p:sp>
          <p:nvSpPr>
            <p:cNvPr id="626" name="CustomShape 5"/>
            <p:cNvSpPr/>
            <p:nvPr/>
          </p:nvSpPr>
          <p:spPr>
            <a:xfrm>
              <a:off x="592920" y="1144080"/>
              <a:ext cx="11978640" cy="639936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6"/>
            <p:cNvSpPr/>
            <p:nvPr/>
          </p:nvSpPr>
          <p:spPr>
            <a:xfrm>
              <a:off x="5113080" y="3043800"/>
              <a:ext cx="792360" cy="1947960"/>
            </a:xfrm>
            <a:custGeom>
              <a:avLst/>
              <a:gdLst/>
              <a:ahLst/>
              <a:rect l="l" t="t" r="r" b="b"/>
              <a:pathLst>
                <a:path w="793750" h="1949450">
                  <a:moveTo>
                    <a:pt x="397509" y="1949450"/>
                  </a:moveTo>
                  <a:lnTo>
                    <a:pt x="0" y="1949450"/>
                  </a:lnTo>
                  <a:lnTo>
                    <a:pt x="0" y="0"/>
                  </a:lnTo>
                  <a:lnTo>
                    <a:pt x="793750" y="0"/>
                  </a:lnTo>
                  <a:lnTo>
                    <a:pt x="793750" y="1949450"/>
                  </a:lnTo>
                  <a:lnTo>
                    <a:pt x="397509" y="1949450"/>
                  </a:lnTo>
                  <a:close/>
                </a:path>
              </a:pathLst>
            </a:custGeom>
            <a:noFill/>
            <a:ln w="38097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7"/>
            <p:cNvSpPr/>
            <p:nvPr/>
          </p:nvSpPr>
          <p:spPr>
            <a:xfrm>
              <a:off x="4114800" y="5052960"/>
              <a:ext cx="915480" cy="661680"/>
            </a:xfrm>
            <a:custGeom>
              <a:avLst/>
              <a:gdLst/>
              <a:ahLst/>
              <a:rect l="l" t="t" r="r" b="b"/>
              <a:pathLst>
                <a:path w="916939" h="662939">
                  <a:moveTo>
                    <a:pt x="0" y="662940"/>
                  </a:moveTo>
                  <a:lnTo>
                    <a:pt x="916939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8"/>
            <p:cNvSpPr/>
            <p:nvPr/>
          </p:nvSpPr>
          <p:spPr>
            <a:xfrm>
              <a:off x="4995000" y="4994640"/>
              <a:ext cx="118080" cy="105120"/>
            </a:xfrm>
            <a:custGeom>
              <a:avLst/>
              <a:gdLst/>
              <a:ahLst/>
              <a:rect l="l" t="t" r="r" b="b"/>
              <a:pathLst>
                <a:path w="119379" h="106679">
                  <a:moveTo>
                    <a:pt x="119379" y="0"/>
                  </a:moveTo>
                  <a:lnTo>
                    <a:pt x="0" y="19050"/>
                  </a:lnTo>
                  <a:lnTo>
                    <a:pt x="63500" y="10667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0" name="CustomShape 9"/>
          <p:cNvSpPr/>
          <p:nvPr/>
        </p:nvSpPr>
        <p:spPr>
          <a:xfrm>
            <a:off x="3735000" y="5727240"/>
            <a:ext cx="923760" cy="7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>
            <a:spAutoFit/>
          </a:bodyPr>
          <a:p>
            <a:pPr marL="12600" algn="just">
              <a:lnSpc>
                <a:spcPct val="93000"/>
              </a:lnSpc>
              <a:spcBef>
                <a:spcPts val="244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Pending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Status</a:t>
            </a:r>
            <a:r>
              <a:rPr b="0" lang="en-US" sz="1800" spc="-10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of 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31" name="Group 10"/>
          <p:cNvGrpSpPr/>
          <p:nvPr/>
        </p:nvGrpSpPr>
        <p:grpSpPr>
          <a:xfrm>
            <a:off x="9829800" y="5258880"/>
            <a:ext cx="1141560" cy="912960"/>
            <a:chOff x="9829800" y="5258880"/>
            <a:chExt cx="1141560" cy="912960"/>
          </a:xfrm>
        </p:grpSpPr>
        <p:sp>
          <p:nvSpPr>
            <p:cNvPr id="632" name="CustomShape 11"/>
            <p:cNvSpPr/>
            <p:nvPr/>
          </p:nvSpPr>
          <p:spPr>
            <a:xfrm>
              <a:off x="9829800" y="5322240"/>
              <a:ext cx="1062720" cy="849600"/>
            </a:xfrm>
            <a:custGeom>
              <a:avLst/>
              <a:gdLst/>
              <a:ahLst/>
              <a:rect l="l" t="t" r="r" b="b"/>
              <a:pathLst>
                <a:path w="1064259" h="850900">
                  <a:moveTo>
                    <a:pt x="0" y="850899"/>
                  </a:moveTo>
                  <a:lnTo>
                    <a:pt x="1064259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12"/>
            <p:cNvSpPr/>
            <p:nvPr/>
          </p:nvSpPr>
          <p:spPr>
            <a:xfrm>
              <a:off x="10854720" y="5258880"/>
              <a:ext cx="116640" cy="107640"/>
            </a:xfrm>
            <a:custGeom>
              <a:avLst/>
              <a:gdLst/>
              <a:ahLst/>
              <a:rect l="l" t="t" r="r" b="b"/>
              <a:pathLst>
                <a:path w="118109" h="109220">
                  <a:moveTo>
                    <a:pt x="118109" y="0"/>
                  </a:moveTo>
                  <a:lnTo>
                    <a:pt x="0" y="25399"/>
                  </a:lnTo>
                  <a:lnTo>
                    <a:pt x="67309" y="109219"/>
                  </a:lnTo>
                  <a:lnTo>
                    <a:pt x="118109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4" name="CustomShape 13"/>
          <p:cNvSpPr/>
          <p:nvPr/>
        </p:nvSpPr>
        <p:spPr>
          <a:xfrm>
            <a:off x="9450000" y="6184440"/>
            <a:ext cx="1139040" cy="105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>
            <a:spAutoFit/>
          </a:bodyPr>
          <a:p>
            <a:pPr marL="12600">
              <a:lnSpc>
                <a:spcPct val="93000"/>
              </a:lnSpc>
              <a:spcBef>
                <a:spcPts val="244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Can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edit</a:t>
            </a:r>
            <a:r>
              <a:rPr b="0" lang="en-US" sz="18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or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view the 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details of  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5" name="CustomShape 14"/>
          <p:cNvSpPr/>
          <p:nvPr/>
        </p:nvSpPr>
        <p:spPr>
          <a:xfrm>
            <a:off x="10622160" y="3043800"/>
            <a:ext cx="1600200" cy="1947960"/>
          </a:xfrm>
          <a:custGeom>
            <a:avLst/>
            <a:gdLst/>
            <a:ahLst/>
            <a:rect l="l" t="t" r="r" b="b"/>
            <a:pathLst>
              <a:path w="1601470" h="1949450">
                <a:moveTo>
                  <a:pt x="800100" y="1949450"/>
                </a:moveTo>
                <a:lnTo>
                  <a:pt x="0" y="1949450"/>
                </a:lnTo>
                <a:lnTo>
                  <a:pt x="0" y="0"/>
                </a:lnTo>
                <a:lnTo>
                  <a:pt x="1601470" y="0"/>
                </a:lnTo>
                <a:lnTo>
                  <a:pt x="1601470" y="1949450"/>
                </a:lnTo>
                <a:lnTo>
                  <a:pt x="800100" y="1949450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CustomShape 1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38" name="CustomShape 3"/>
          <p:cNvSpPr/>
          <p:nvPr/>
        </p:nvSpPr>
        <p:spPr>
          <a:xfrm>
            <a:off x="4978440" y="1133640"/>
            <a:ext cx="39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18. Change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Status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39" name="Group 4"/>
          <p:cNvGrpSpPr/>
          <p:nvPr/>
        </p:nvGrpSpPr>
        <p:grpSpPr>
          <a:xfrm>
            <a:off x="529560" y="1829880"/>
            <a:ext cx="12101760" cy="5554800"/>
            <a:chOff x="529560" y="1829880"/>
            <a:chExt cx="12101760" cy="5554800"/>
          </a:xfrm>
        </p:grpSpPr>
        <p:sp>
          <p:nvSpPr>
            <p:cNvPr id="640" name="CustomShape 5"/>
            <p:cNvSpPr/>
            <p:nvPr/>
          </p:nvSpPr>
          <p:spPr>
            <a:xfrm>
              <a:off x="529560" y="1829880"/>
              <a:ext cx="12101760" cy="55548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6"/>
            <p:cNvSpPr/>
            <p:nvPr/>
          </p:nvSpPr>
          <p:spPr>
            <a:xfrm>
              <a:off x="4437360" y="5981400"/>
              <a:ext cx="1047600" cy="419040"/>
            </a:xfrm>
            <a:custGeom>
              <a:avLst/>
              <a:gdLst/>
              <a:ahLst/>
              <a:rect l="l" t="t" r="r" b="b"/>
              <a:pathLst>
                <a:path w="1049020" h="420370">
                  <a:moveTo>
                    <a:pt x="1049020" y="420369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7"/>
            <p:cNvSpPr/>
            <p:nvPr/>
          </p:nvSpPr>
          <p:spPr>
            <a:xfrm>
              <a:off x="4343400" y="5934240"/>
              <a:ext cx="119160" cy="99000"/>
            </a:xfrm>
            <a:custGeom>
              <a:avLst/>
              <a:gdLst/>
              <a:ahLst/>
              <a:rect l="l" t="t" r="r" b="b"/>
              <a:pathLst>
                <a:path w="120650" h="100329">
                  <a:moveTo>
                    <a:pt x="120650" y="0"/>
                  </a:moveTo>
                  <a:lnTo>
                    <a:pt x="0" y="10159"/>
                  </a:lnTo>
                  <a:lnTo>
                    <a:pt x="80010" y="100329"/>
                  </a:lnTo>
                  <a:lnTo>
                    <a:pt x="120650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3" name="CustomShape 8"/>
          <p:cNvSpPr/>
          <p:nvPr/>
        </p:nvSpPr>
        <p:spPr>
          <a:xfrm>
            <a:off x="5419080" y="6400440"/>
            <a:ext cx="13186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ts val="2010"/>
              </a:lnSpc>
              <a:spcBef>
                <a:spcPts val="28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Co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rmation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4" name="CustomShape 9"/>
          <p:cNvSpPr/>
          <p:nvPr/>
        </p:nvSpPr>
        <p:spPr>
          <a:xfrm>
            <a:off x="3200400" y="5258880"/>
            <a:ext cx="912960" cy="912960"/>
          </a:xfrm>
          <a:custGeom>
            <a:avLst/>
            <a:gdLst/>
            <a:ahLst/>
            <a:rect l="l" t="t" r="r" b="b"/>
            <a:pathLst>
              <a:path w="914400" h="914400">
                <a:moveTo>
                  <a:pt x="457200" y="914399"/>
                </a:moveTo>
                <a:lnTo>
                  <a:pt x="0" y="914399"/>
                </a:lnTo>
                <a:lnTo>
                  <a:pt x="0" y="0"/>
                </a:lnTo>
                <a:lnTo>
                  <a:pt x="914400" y="0"/>
                </a:lnTo>
                <a:lnTo>
                  <a:pt x="914400" y="914399"/>
                </a:lnTo>
                <a:lnTo>
                  <a:pt x="457200" y="914399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3581280" y="963720"/>
            <a:ext cx="61880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19. </a:t>
            </a:r>
            <a:r>
              <a:rPr b="1" lang="en-US" sz="3600" spc="-3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Vehicle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Maintenance</a:t>
            </a:r>
            <a:r>
              <a:rPr b="1" lang="en-US" sz="3600" spc="-4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List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48" name="Group 4"/>
          <p:cNvGrpSpPr/>
          <p:nvPr/>
        </p:nvGrpSpPr>
        <p:grpSpPr>
          <a:xfrm>
            <a:off x="1600200" y="2087640"/>
            <a:ext cx="9815760" cy="5227200"/>
            <a:chOff x="1600200" y="2087640"/>
            <a:chExt cx="9815760" cy="5227200"/>
          </a:xfrm>
        </p:grpSpPr>
        <p:sp>
          <p:nvSpPr>
            <p:cNvPr id="649" name="CustomShape 5"/>
            <p:cNvSpPr/>
            <p:nvPr/>
          </p:nvSpPr>
          <p:spPr>
            <a:xfrm>
              <a:off x="1600200" y="2087640"/>
              <a:ext cx="9815760" cy="52272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6"/>
            <p:cNvSpPr/>
            <p:nvPr/>
          </p:nvSpPr>
          <p:spPr>
            <a:xfrm>
              <a:off x="9144000" y="4114440"/>
              <a:ext cx="613080" cy="613080"/>
            </a:xfrm>
            <a:custGeom>
              <a:avLst/>
              <a:gdLst/>
              <a:ahLst/>
              <a:rect l="l" t="t" r="r" b="b"/>
              <a:pathLst>
                <a:path w="614679" h="614679">
                  <a:moveTo>
                    <a:pt x="0" y="614680"/>
                  </a:moveTo>
                  <a:lnTo>
                    <a:pt x="614679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7"/>
            <p:cNvSpPr/>
            <p:nvPr/>
          </p:nvSpPr>
          <p:spPr>
            <a:xfrm>
              <a:off x="9715680" y="4043160"/>
              <a:ext cx="113040" cy="113040"/>
            </a:xfrm>
            <a:custGeom>
              <a:avLst/>
              <a:gdLst/>
              <a:ah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38100"/>
                  </a:lnTo>
                  <a:lnTo>
                    <a:pt x="762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2" name="CustomShape 8"/>
          <p:cNvSpPr/>
          <p:nvPr/>
        </p:nvSpPr>
        <p:spPr>
          <a:xfrm>
            <a:off x="8764200" y="4812840"/>
            <a:ext cx="10000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>
            <a:spAutoFit/>
          </a:bodyPr>
          <a:p>
            <a:pPr marL="12600">
              <a:lnSpc>
                <a:spcPts val="2010"/>
              </a:lnSpc>
              <a:spcBef>
                <a:spcPts val="28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Assign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ha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CustomShape 9"/>
          <p:cNvSpPr/>
          <p:nvPr/>
        </p:nvSpPr>
        <p:spPr>
          <a:xfrm>
            <a:off x="9372600" y="3273840"/>
            <a:ext cx="1971000" cy="840600"/>
          </a:xfrm>
          <a:custGeom>
            <a:avLst/>
            <a:gdLst/>
            <a:ahLst/>
            <a:rect l="l" t="t" r="r" b="b"/>
            <a:pathLst>
              <a:path w="1972309" h="842010">
                <a:moveTo>
                  <a:pt x="986790" y="842010"/>
                </a:moveTo>
                <a:lnTo>
                  <a:pt x="0" y="842010"/>
                </a:lnTo>
                <a:lnTo>
                  <a:pt x="0" y="0"/>
                </a:lnTo>
                <a:lnTo>
                  <a:pt x="1972309" y="0"/>
                </a:lnTo>
                <a:lnTo>
                  <a:pt x="1972309" y="842010"/>
                </a:lnTo>
                <a:lnTo>
                  <a:pt x="986790" y="842010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4656960" y="1133640"/>
            <a:ext cx="45000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20. Assign</a:t>
            </a:r>
            <a:r>
              <a:rPr b="1" lang="en-US" sz="3600" spc="-225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Mechanic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1600200" y="2058480"/>
            <a:ext cx="10272960" cy="54784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2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4217760" y="1133640"/>
            <a:ext cx="48193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21.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Booking</a:t>
            </a:r>
            <a:r>
              <a:rPr b="1" lang="en-US" sz="3600" spc="-8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Complete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660" name="Group 4"/>
          <p:cNvGrpSpPr/>
          <p:nvPr/>
        </p:nvGrpSpPr>
        <p:grpSpPr>
          <a:xfrm>
            <a:off x="2057400" y="2445840"/>
            <a:ext cx="9129960" cy="4869000"/>
            <a:chOff x="2057400" y="2445840"/>
            <a:chExt cx="9129960" cy="4869000"/>
          </a:xfrm>
        </p:grpSpPr>
        <p:sp>
          <p:nvSpPr>
            <p:cNvPr id="661" name="CustomShape 5"/>
            <p:cNvSpPr/>
            <p:nvPr/>
          </p:nvSpPr>
          <p:spPr>
            <a:xfrm>
              <a:off x="2057400" y="2445840"/>
              <a:ext cx="9129960" cy="486900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6"/>
            <p:cNvSpPr/>
            <p:nvPr/>
          </p:nvSpPr>
          <p:spPr>
            <a:xfrm>
              <a:off x="8614440" y="4987080"/>
              <a:ext cx="1055160" cy="632160"/>
            </a:xfrm>
            <a:custGeom>
              <a:avLst/>
              <a:gdLst/>
              <a:ahLst/>
              <a:rect l="l" t="t" r="r" b="b"/>
              <a:pathLst>
                <a:path w="1056640" h="633729">
                  <a:moveTo>
                    <a:pt x="0" y="633730"/>
                  </a:moveTo>
                  <a:lnTo>
                    <a:pt x="1056640" y="0"/>
                  </a:lnTo>
                </a:path>
              </a:pathLst>
            </a:custGeom>
            <a:noFill/>
            <a:ln w="3175">
              <a:solidFill>
                <a:srgbClr val="3364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7"/>
            <p:cNvSpPr/>
            <p:nvPr/>
          </p:nvSpPr>
          <p:spPr>
            <a:xfrm>
              <a:off x="9637920" y="4934880"/>
              <a:ext cx="118080" cy="100080"/>
            </a:xfrm>
            <a:custGeom>
              <a:avLst/>
              <a:gdLst/>
              <a:ahLst/>
              <a:rect l="l" t="t" r="r" b="b"/>
              <a:pathLst>
                <a:path w="119379" h="101600">
                  <a:moveTo>
                    <a:pt x="119379" y="0"/>
                  </a:moveTo>
                  <a:lnTo>
                    <a:pt x="0" y="8889"/>
                  </a:lnTo>
                  <a:lnTo>
                    <a:pt x="54610" y="101599"/>
                  </a:lnTo>
                  <a:lnTo>
                    <a:pt x="119379" y="0"/>
                  </a:lnTo>
                  <a:close/>
                </a:path>
              </a:pathLst>
            </a:custGeom>
            <a:solidFill>
              <a:srgbClr val="3364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4" name="CustomShape 8"/>
          <p:cNvSpPr/>
          <p:nvPr/>
        </p:nvSpPr>
        <p:spPr>
          <a:xfrm>
            <a:off x="8054280" y="5703120"/>
            <a:ext cx="146736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  <a:ea typeface="DejaVu Sans"/>
              </a:rPr>
              <a:t>Bill</a:t>
            </a:r>
            <a:r>
              <a:rPr b="0" lang="en-US" sz="18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  <a:ea typeface="DejaVu Sans"/>
              </a:rPr>
              <a:t>generation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CustomShape 9"/>
          <p:cNvSpPr/>
          <p:nvPr/>
        </p:nvSpPr>
        <p:spPr>
          <a:xfrm>
            <a:off x="9709200" y="3887280"/>
            <a:ext cx="1370160" cy="1608840"/>
          </a:xfrm>
          <a:custGeom>
            <a:avLst/>
            <a:gdLst/>
            <a:ahLst/>
            <a:rect l="l" t="t" r="r" b="b"/>
            <a:pathLst>
              <a:path w="1371600" h="1610360">
                <a:moveTo>
                  <a:pt x="685800" y="1610359"/>
                </a:moveTo>
                <a:lnTo>
                  <a:pt x="0" y="1610359"/>
                </a:lnTo>
                <a:lnTo>
                  <a:pt x="0" y="0"/>
                </a:lnTo>
                <a:lnTo>
                  <a:pt x="1371600" y="0"/>
                </a:lnTo>
                <a:lnTo>
                  <a:pt x="1371600" y="1610359"/>
                </a:lnTo>
                <a:lnTo>
                  <a:pt x="685800" y="1610359"/>
                </a:lnTo>
                <a:close/>
              </a:path>
            </a:pathLst>
          </a:custGeom>
          <a:noFill/>
          <a:ln w="3809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4536360" y="1133640"/>
            <a:ext cx="3953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22. </a:t>
            </a:r>
            <a:r>
              <a:rPr b="1" lang="en-US" sz="3600" spc="-1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Billing</a:t>
            </a:r>
            <a:r>
              <a:rPr b="1" lang="en-US" sz="3600" spc="-86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Section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1612800" y="2057040"/>
            <a:ext cx="10272960" cy="54864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70" name="CustomShape 2"/>
          <p:cNvSpPr/>
          <p:nvPr/>
        </p:nvSpPr>
        <p:spPr>
          <a:xfrm>
            <a:off x="4280040" y="1133640"/>
            <a:ext cx="4464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23. Payment</a:t>
            </a:r>
            <a:r>
              <a:rPr b="1" lang="en-US" sz="3600" spc="-92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Section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71" name="CustomShape 3"/>
          <p:cNvSpPr/>
          <p:nvPr/>
        </p:nvSpPr>
        <p:spPr>
          <a:xfrm>
            <a:off x="1155600" y="2112840"/>
            <a:ext cx="10730160" cy="49730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0" y="0"/>
            <a:ext cx="2818440" cy="7771320"/>
          </a:xfrm>
          <a:prstGeom prst="rect">
            <a:avLst/>
          </a:prstGeom>
          <a:solidFill>
            <a:srgbClr val="ffce2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Picture 5_1" descr=""/>
          <p:cNvPicPr/>
          <p:nvPr/>
        </p:nvPicPr>
        <p:blipFill>
          <a:blip r:embed="rId1"/>
          <a:stretch/>
        </p:blipFill>
        <p:spPr>
          <a:xfrm>
            <a:off x="4343400" y="380880"/>
            <a:ext cx="1218240" cy="1218240"/>
          </a:xfrm>
          <a:prstGeom prst="rect">
            <a:avLst/>
          </a:prstGeom>
          <a:ln w="0"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2971800" y="2070360"/>
            <a:ext cx="9828720" cy="1814760"/>
          </a:xfrm>
          <a:prstGeom prst="rect">
            <a:avLst/>
          </a:prstGeom>
          <a:solidFill>
            <a:srgbClr val="d9d9d9">
              <a:alpha val="56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2" name="Picture 8_1" descr=""/>
          <p:cNvPicPr/>
          <p:nvPr/>
        </p:nvPicPr>
        <p:blipFill>
          <a:blip r:embed="rId2"/>
          <a:stretch/>
        </p:blipFill>
        <p:spPr>
          <a:xfrm>
            <a:off x="6553080" y="2070360"/>
            <a:ext cx="2513520" cy="1727280"/>
          </a:xfrm>
          <a:prstGeom prst="rect">
            <a:avLst/>
          </a:prstGeom>
          <a:ln w="0">
            <a:noFill/>
          </a:ln>
        </p:spPr>
      </p:pic>
      <p:pic>
        <p:nvPicPr>
          <p:cNvPr id="363" name="Picture 11_1" descr=""/>
          <p:cNvPicPr/>
          <p:nvPr/>
        </p:nvPicPr>
        <p:blipFill>
          <a:blip r:embed="rId3"/>
          <a:stretch/>
        </p:blipFill>
        <p:spPr>
          <a:xfrm>
            <a:off x="9905400" y="2206800"/>
            <a:ext cx="2742840" cy="1602360"/>
          </a:xfrm>
          <a:prstGeom prst="rect">
            <a:avLst/>
          </a:prstGeom>
          <a:ln w="0">
            <a:noFill/>
          </a:ln>
        </p:spPr>
      </p:pic>
      <p:pic>
        <p:nvPicPr>
          <p:cNvPr id="364" name="Picture 14_1" descr=""/>
          <p:cNvPicPr/>
          <p:nvPr/>
        </p:nvPicPr>
        <p:blipFill>
          <a:blip r:embed="rId4"/>
          <a:stretch/>
        </p:blipFill>
        <p:spPr>
          <a:xfrm>
            <a:off x="3581280" y="2070360"/>
            <a:ext cx="1980000" cy="181476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3"/>
          <p:cNvSpPr/>
          <p:nvPr/>
        </p:nvSpPr>
        <p:spPr>
          <a:xfrm>
            <a:off x="6095880" y="2070360"/>
            <a:ext cx="44640" cy="5700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4"/>
          <p:cNvSpPr/>
          <p:nvPr/>
        </p:nvSpPr>
        <p:spPr>
          <a:xfrm>
            <a:off x="9448920" y="2070360"/>
            <a:ext cx="44640" cy="57009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Picture 23_1" descr=""/>
          <p:cNvPicPr/>
          <p:nvPr/>
        </p:nvPicPr>
        <p:blipFill>
          <a:blip r:embed="rId5"/>
          <a:stretch/>
        </p:blipFill>
        <p:spPr>
          <a:xfrm>
            <a:off x="33840" y="152280"/>
            <a:ext cx="3336120" cy="599760"/>
          </a:xfrm>
          <a:prstGeom prst="rect">
            <a:avLst/>
          </a:prstGeom>
          <a:ln w="0">
            <a:noFill/>
          </a:ln>
        </p:spPr>
      </p:pic>
      <p:sp>
        <p:nvSpPr>
          <p:cNvPr id="368" name="CustomShape 5"/>
          <p:cNvSpPr/>
          <p:nvPr/>
        </p:nvSpPr>
        <p:spPr>
          <a:xfrm>
            <a:off x="3200400" y="4495680"/>
            <a:ext cx="25898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Shifting of physical paper process to digital process.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load of form filling or maintaining records on paper.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6"/>
          <p:cNvSpPr/>
          <p:nvPr/>
        </p:nvSpPr>
        <p:spPr>
          <a:xfrm>
            <a:off x="6477120" y="4648320"/>
            <a:ext cx="25898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Easy access of data and less redundancy.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and backup of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7"/>
          <p:cNvSpPr/>
          <p:nvPr/>
        </p:nvSpPr>
        <p:spPr>
          <a:xfrm>
            <a:off x="9677520" y="4800600"/>
            <a:ext cx="2742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process monitoring.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Day-to-Day work flow records and easy sorting.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8"/>
          <p:cNvSpPr/>
          <p:nvPr/>
        </p:nvSpPr>
        <p:spPr>
          <a:xfrm>
            <a:off x="5798880" y="147960"/>
            <a:ext cx="4259160" cy="1908360"/>
          </a:xfrm>
          <a:prstGeom prst="rect">
            <a:avLst/>
          </a:prstGeom>
          <a:solidFill>
            <a:srgbClr val="f2bf2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9"/>
          <p:cNvSpPr/>
          <p:nvPr/>
        </p:nvSpPr>
        <p:spPr>
          <a:xfrm>
            <a:off x="5634720" y="537480"/>
            <a:ext cx="4418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OBJECTIVE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"/>
          <p:cNvSpPr/>
          <p:nvPr/>
        </p:nvSpPr>
        <p:spPr>
          <a:xfrm>
            <a:off x="4229280" y="905040"/>
            <a:ext cx="45662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Future</a:t>
            </a:r>
            <a:r>
              <a:rPr b="1" lang="en-US" sz="3600" spc="-46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Enhancement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1143000" y="2058480"/>
            <a:ext cx="10742760" cy="5712840"/>
          </a:xfrm>
          <a:custGeom>
            <a:avLst/>
            <a:gdLst/>
            <a:ahLst/>
            <a:rect l="l" t="t" r="r" b="b"/>
            <a:pathLst>
              <a:path w="10744200" h="4800600">
                <a:moveTo>
                  <a:pt x="10744200" y="0"/>
                </a:moveTo>
                <a:lnTo>
                  <a:pt x="0" y="0"/>
                </a:lnTo>
                <a:lnTo>
                  <a:pt x="0" y="4800600"/>
                </a:lnTo>
                <a:lnTo>
                  <a:pt x="10744200" y="48006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4"/>
          <p:cNvSpPr/>
          <p:nvPr/>
        </p:nvSpPr>
        <p:spPr>
          <a:xfrm>
            <a:off x="1220400" y="2057040"/>
            <a:ext cx="9050400" cy="48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800" spc="-7" strike="noStrike">
                <a:solidFill>
                  <a:srgbClr val="000000"/>
                </a:solidFill>
                <a:latin typeface="Arial"/>
                <a:ea typeface="DejaVu Sans"/>
              </a:rPr>
              <a:t>1)Customers will also be one of the users of our</a:t>
            </a:r>
            <a:r>
              <a:rPr b="0" lang="en-US" sz="28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Arial"/>
                <a:ea typeface="DejaVu Sans"/>
              </a:rPr>
              <a:t>website.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en-US" sz="2800" spc="-1" strike="noStrike">
              <a:latin typeface="Arial"/>
            </a:endParaRPr>
          </a:p>
          <a:p>
            <a:pPr marL="12600">
              <a:lnSpc>
                <a:spcPts val="2775"/>
              </a:lnSpc>
            </a:pPr>
            <a:r>
              <a:rPr b="0" lang="en-US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Their </a:t>
            </a:r>
            <a:r>
              <a:rPr b="0" lang="en-US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Roles would</a:t>
            </a:r>
            <a:r>
              <a:rPr b="0" lang="en-US" sz="2400" spc="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be:-</a:t>
            </a:r>
            <a:endParaRPr b="0" lang="en-US" sz="2400" spc="-1" strike="noStrike">
              <a:latin typeface="Arial"/>
            </a:endParaRPr>
          </a:p>
          <a:p>
            <a:pPr marL="228600" indent="-214560">
              <a:lnSpc>
                <a:spcPts val="2676"/>
              </a:lnSpc>
              <a:buClr>
                <a:srgbClr val="000000"/>
              </a:buClr>
              <a:buFont typeface="StarSymbol"/>
              <a:buAutoNum type="romanLcPeriod"/>
              <a:tabLst>
                <a:tab algn="l" pos="228600"/>
              </a:tabLst>
            </a:pP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will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be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able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register their</a:t>
            </a:r>
            <a:r>
              <a:rPr b="0" lang="en-US" sz="24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vehicles</a:t>
            </a:r>
            <a:endParaRPr b="0" lang="en-US" sz="2400" spc="-1" strike="noStrike">
              <a:latin typeface="Arial"/>
            </a:endParaRPr>
          </a:p>
          <a:p>
            <a:pPr marL="12600" indent="-214560">
              <a:lnSpc>
                <a:spcPts val="2679"/>
              </a:lnSpc>
              <a:spcBef>
                <a:spcPts val="156"/>
              </a:spcBef>
              <a:buClr>
                <a:srgbClr val="000000"/>
              </a:buClr>
              <a:buFont typeface="StarSymbol"/>
              <a:buAutoNum type="romanLcPeriod"/>
              <a:tabLst>
                <a:tab algn="l" pos="31752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Will be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able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place service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booking. 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iii.track status of their vehicle</a:t>
            </a:r>
            <a:r>
              <a:rPr b="0" lang="en-US" sz="2400" spc="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services.</a:t>
            </a:r>
            <a:endParaRPr b="0" lang="en-US" sz="2400" spc="-1" strike="noStrike">
              <a:latin typeface="Arial"/>
            </a:endParaRPr>
          </a:p>
          <a:p>
            <a:pPr marL="379800" indent="-365760">
              <a:lnSpc>
                <a:spcPts val="2514"/>
              </a:lnSpc>
              <a:buClr>
                <a:srgbClr val="000000"/>
              </a:buClr>
              <a:buFont typeface="StarSymbol"/>
              <a:buAutoNum type="romanLcPeriod" startAt="4"/>
              <a:tabLst>
                <a:tab algn="l" pos="3798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check their services history in our</a:t>
            </a:r>
            <a:r>
              <a:rPr b="0" lang="en-US" sz="24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website.</a:t>
            </a:r>
            <a:endParaRPr b="0" lang="en-US" sz="2400" spc="-1" strike="noStrike">
              <a:latin typeface="Arial"/>
            </a:endParaRPr>
          </a:p>
          <a:p>
            <a:pPr marL="313560" indent="-299520">
              <a:lnSpc>
                <a:spcPts val="2781"/>
              </a:lnSpc>
              <a:buClr>
                <a:srgbClr val="000000"/>
              </a:buClr>
              <a:buFont typeface="StarSymbol"/>
              <a:buAutoNum type="romanLcPeriod" startAt="4"/>
              <a:tabLst>
                <a:tab algn="l" pos="31356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Will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also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be able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contact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our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mechanics in case of</a:t>
            </a:r>
            <a:r>
              <a:rPr b="0" lang="en-US" sz="2400" spc="4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emergency.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313560"/>
              </a:tabLst>
            </a:pPr>
            <a:endParaRPr b="0" lang="en-US" sz="2400" spc="-1" strike="noStrike">
              <a:latin typeface="Arial"/>
            </a:endParaRPr>
          </a:p>
          <a:p>
            <a:pPr marL="428040" indent="-414360">
              <a:lnSpc>
                <a:spcPts val="3260"/>
              </a:lnSpc>
              <a:buClr>
                <a:srgbClr val="000000"/>
              </a:buClr>
              <a:buFont typeface="StarSymbol"/>
              <a:buAutoNum type="arabicParenR" startAt="2"/>
              <a:tabLst>
                <a:tab algn="l" pos="428760"/>
              </a:tabLst>
            </a:pPr>
            <a:r>
              <a:rPr b="0" lang="en-US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On Admin</a:t>
            </a:r>
            <a:r>
              <a:rPr b="0" lang="en-US" sz="2800" spc="-16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28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Side:-</a:t>
            </a:r>
            <a:endParaRPr b="0" lang="en-US" sz="2800" spc="-1" strike="noStrike">
              <a:latin typeface="Arial"/>
            </a:endParaRPr>
          </a:p>
          <a:p>
            <a:pPr lvl="1" marL="334080" indent="-235440">
              <a:lnSpc>
                <a:spcPts val="2781"/>
              </a:lnSpc>
              <a:buClr>
                <a:srgbClr val="000000"/>
              </a:buClr>
              <a:buFont typeface="StarSymbol"/>
              <a:buAutoNum type="romanLcPeriod"/>
              <a:tabLst>
                <a:tab algn="l" pos="3348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Search for spare parts in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nearby</a:t>
            </a:r>
            <a:r>
              <a:rPr b="0" lang="en-US" sz="24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locality.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334800"/>
              </a:tabLst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348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3) Payment Gateway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will </a:t>
            </a:r>
            <a:r>
              <a:rPr b="0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US" sz="2400" spc="2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2" strike="noStrike">
                <a:solidFill>
                  <a:srgbClr val="000000"/>
                </a:solidFill>
                <a:latin typeface="Arial"/>
                <a:ea typeface="DejaVu Sans"/>
              </a:rPr>
              <a:t>added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0" y="2035440"/>
            <a:ext cx="12800160" cy="5111640"/>
          </a:xfrm>
          <a:custGeom>
            <a:avLst/>
            <a:gdLst/>
            <a:ahLst/>
            <a:rect l="l" t="t" r="r" b="b"/>
            <a:pathLst>
              <a:path w="12801600" h="5113020">
                <a:moveTo>
                  <a:pt x="0" y="5113020"/>
                </a:moveTo>
                <a:lnTo>
                  <a:pt x="12801600" y="5113020"/>
                </a:lnTo>
                <a:lnTo>
                  <a:pt x="12801600" y="0"/>
                </a:lnTo>
                <a:lnTo>
                  <a:pt x="0" y="0"/>
                </a:lnTo>
                <a:lnTo>
                  <a:pt x="0" y="511302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2"/>
          <p:cNvSpPr/>
          <p:nvPr/>
        </p:nvSpPr>
        <p:spPr>
          <a:xfrm>
            <a:off x="0" y="7769520"/>
            <a:ext cx="12800160" cy="2520"/>
          </a:xfrm>
          <a:custGeom>
            <a:avLst/>
            <a:gdLst/>
            <a:ahLst/>
            <a:rect l="l" t="t" r="r" b="b"/>
            <a:pathLst>
              <a:path w="12801600" h="3809">
                <a:moveTo>
                  <a:pt x="0" y="3810"/>
                </a:moveTo>
                <a:lnTo>
                  <a:pt x="12801600" y="3810"/>
                </a:lnTo>
                <a:lnTo>
                  <a:pt x="1280160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3"/>
          <p:cNvSpPr/>
          <p:nvPr/>
        </p:nvSpPr>
        <p:spPr>
          <a:xfrm>
            <a:off x="2660760" y="2321280"/>
            <a:ext cx="7866360" cy="54342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4"/>
          <p:cNvSpPr/>
          <p:nvPr/>
        </p:nvSpPr>
        <p:spPr>
          <a:xfrm>
            <a:off x="0" y="1080"/>
            <a:ext cx="12798720" cy="2032920"/>
          </a:xfrm>
          <a:custGeom>
            <a:avLst/>
            <a:gdLst/>
            <a:ahLst/>
            <a:rect l="l" t="t" r="r" b="b"/>
            <a:pathLst>
              <a:path w="12800330" h="2034539">
                <a:moveTo>
                  <a:pt x="12800330" y="0"/>
                </a:moveTo>
                <a:lnTo>
                  <a:pt x="0" y="0"/>
                </a:lnTo>
                <a:lnTo>
                  <a:pt x="0" y="2034539"/>
                </a:lnTo>
                <a:lnTo>
                  <a:pt x="12800330" y="2034539"/>
                </a:lnTo>
                <a:close/>
              </a:path>
            </a:pathLst>
          </a:custGeom>
          <a:solidFill>
            <a:srgbClr val="f1be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"/>
          <p:cNvSpPr/>
          <p:nvPr/>
        </p:nvSpPr>
        <p:spPr>
          <a:xfrm>
            <a:off x="0" y="5738760"/>
            <a:ext cx="12798720" cy="2029320"/>
          </a:xfrm>
          <a:custGeom>
            <a:avLst/>
            <a:gdLst/>
            <a:ahLst/>
            <a:rect l="l" t="t" r="r" b="b"/>
            <a:pathLst>
              <a:path w="12800330" h="2030729">
                <a:moveTo>
                  <a:pt x="12800330" y="1409700"/>
                </a:moveTo>
                <a:lnTo>
                  <a:pt x="11765267" y="1409700"/>
                </a:lnTo>
                <a:lnTo>
                  <a:pt x="11765280" y="1408430"/>
                </a:lnTo>
                <a:lnTo>
                  <a:pt x="11766550" y="1408430"/>
                </a:lnTo>
                <a:lnTo>
                  <a:pt x="11765280" y="1385570"/>
                </a:lnTo>
                <a:lnTo>
                  <a:pt x="11761470" y="1338580"/>
                </a:lnTo>
                <a:lnTo>
                  <a:pt x="11752580" y="1292860"/>
                </a:lnTo>
                <a:lnTo>
                  <a:pt x="11738610" y="1248410"/>
                </a:lnTo>
                <a:lnTo>
                  <a:pt x="11720830" y="1205230"/>
                </a:lnTo>
                <a:lnTo>
                  <a:pt x="11699240" y="1164590"/>
                </a:lnTo>
                <a:lnTo>
                  <a:pt x="11673840" y="1126490"/>
                </a:lnTo>
                <a:lnTo>
                  <a:pt x="11629390" y="1075690"/>
                </a:lnTo>
                <a:lnTo>
                  <a:pt x="11577320" y="1032510"/>
                </a:lnTo>
                <a:lnTo>
                  <a:pt x="11539220" y="1009650"/>
                </a:lnTo>
                <a:lnTo>
                  <a:pt x="11499850" y="990600"/>
                </a:lnTo>
                <a:lnTo>
                  <a:pt x="11459210" y="976630"/>
                </a:lnTo>
                <a:lnTo>
                  <a:pt x="11416030" y="966470"/>
                </a:lnTo>
                <a:lnTo>
                  <a:pt x="11372850" y="961390"/>
                </a:lnTo>
                <a:lnTo>
                  <a:pt x="11330940" y="961390"/>
                </a:lnTo>
                <a:lnTo>
                  <a:pt x="11309350" y="962660"/>
                </a:lnTo>
                <a:lnTo>
                  <a:pt x="11289030" y="966470"/>
                </a:lnTo>
                <a:lnTo>
                  <a:pt x="11267440" y="970280"/>
                </a:lnTo>
                <a:lnTo>
                  <a:pt x="11247120" y="975360"/>
                </a:lnTo>
                <a:lnTo>
                  <a:pt x="11226800" y="981710"/>
                </a:lnTo>
                <a:lnTo>
                  <a:pt x="11207750" y="989330"/>
                </a:lnTo>
                <a:lnTo>
                  <a:pt x="11187430" y="996950"/>
                </a:lnTo>
                <a:lnTo>
                  <a:pt x="11168380" y="1007110"/>
                </a:lnTo>
                <a:lnTo>
                  <a:pt x="11165116" y="1008976"/>
                </a:lnTo>
                <a:lnTo>
                  <a:pt x="11164570" y="1005840"/>
                </a:lnTo>
                <a:lnTo>
                  <a:pt x="11156950" y="982980"/>
                </a:lnTo>
                <a:lnTo>
                  <a:pt x="11150600" y="960120"/>
                </a:lnTo>
                <a:lnTo>
                  <a:pt x="11141710" y="938530"/>
                </a:lnTo>
                <a:lnTo>
                  <a:pt x="11122660" y="897890"/>
                </a:lnTo>
                <a:lnTo>
                  <a:pt x="11085830" y="839470"/>
                </a:lnTo>
                <a:lnTo>
                  <a:pt x="11041380" y="788670"/>
                </a:lnTo>
                <a:lnTo>
                  <a:pt x="10989310" y="745490"/>
                </a:lnTo>
                <a:lnTo>
                  <a:pt x="10951210" y="722630"/>
                </a:lnTo>
                <a:lnTo>
                  <a:pt x="10911840" y="703580"/>
                </a:lnTo>
                <a:lnTo>
                  <a:pt x="10871200" y="689610"/>
                </a:lnTo>
                <a:lnTo>
                  <a:pt x="10828020" y="679450"/>
                </a:lnTo>
                <a:lnTo>
                  <a:pt x="10784840" y="674370"/>
                </a:lnTo>
                <a:lnTo>
                  <a:pt x="10742930" y="674370"/>
                </a:lnTo>
                <a:lnTo>
                  <a:pt x="10721340" y="675640"/>
                </a:lnTo>
                <a:lnTo>
                  <a:pt x="10704614" y="678776"/>
                </a:lnTo>
                <a:lnTo>
                  <a:pt x="10707370" y="674370"/>
                </a:lnTo>
                <a:lnTo>
                  <a:pt x="10735310" y="610870"/>
                </a:lnTo>
                <a:lnTo>
                  <a:pt x="10748010" y="565150"/>
                </a:lnTo>
                <a:lnTo>
                  <a:pt x="10756900" y="519430"/>
                </a:lnTo>
                <a:lnTo>
                  <a:pt x="10760710" y="496570"/>
                </a:lnTo>
                <a:lnTo>
                  <a:pt x="10761904" y="473710"/>
                </a:lnTo>
                <a:lnTo>
                  <a:pt x="10761980" y="425450"/>
                </a:lnTo>
                <a:lnTo>
                  <a:pt x="10760710" y="402590"/>
                </a:lnTo>
                <a:lnTo>
                  <a:pt x="10756900" y="379742"/>
                </a:lnTo>
                <a:lnTo>
                  <a:pt x="10753090" y="355600"/>
                </a:lnTo>
                <a:lnTo>
                  <a:pt x="10741660" y="309880"/>
                </a:lnTo>
                <a:lnTo>
                  <a:pt x="10717530" y="245110"/>
                </a:lnTo>
                <a:lnTo>
                  <a:pt x="10694670" y="204470"/>
                </a:lnTo>
                <a:lnTo>
                  <a:pt x="10683240" y="185420"/>
                </a:lnTo>
                <a:lnTo>
                  <a:pt x="10655300" y="148590"/>
                </a:lnTo>
                <a:lnTo>
                  <a:pt x="10624820" y="115570"/>
                </a:lnTo>
                <a:lnTo>
                  <a:pt x="10590530" y="85090"/>
                </a:lnTo>
                <a:lnTo>
                  <a:pt x="10553700" y="59690"/>
                </a:lnTo>
                <a:lnTo>
                  <a:pt x="10515600" y="38100"/>
                </a:lnTo>
                <a:lnTo>
                  <a:pt x="10474960" y="21590"/>
                </a:lnTo>
                <a:lnTo>
                  <a:pt x="10433050" y="10160"/>
                </a:lnTo>
                <a:lnTo>
                  <a:pt x="10368280" y="0"/>
                </a:lnTo>
                <a:lnTo>
                  <a:pt x="10323830" y="0"/>
                </a:lnTo>
                <a:lnTo>
                  <a:pt x="10280650" y="5080"/>
                </a:lnTo>
                <a:lnTo>
                  <a:pt x="10237470" y="15240"/>
                </a:lnTo>
                <a:lnTo>
                  <a:pt x="10196830" y="29210"/>
                </a:lnTo>
                <a:lnTo>
                  <a:pt x="10156190" y="49530"/>
                </a:lnTo>
                <a:lnTo>
                  <a:pt x="10137140" y="59690"/>
                </a:lnTo>
                <a:lnTo>
                  <a:pt x="10083800" y="100330"/>
                </a:lnTo>
                <a:lnTo>
                  <a:pt x="10050780" y="132080"/>
                </a:lnTo>
                <a:lnTo>
                  <a:pt x="10036810" y="148590"/>
                </a:lnTo>
                <a:lnTo>
                  <a:pt x="10021570" y="166370"/>
                </a:lnTo>
                <a:lnTo>
                  <a:pt x="9996170" y="204470"/>
                </a:lnTo>
                <a:lnTo>
                  <a:pt x="9974580" y="245110"/>
                </a:lnTo>
                <a:lnTo>
                  <a:pt x="9956800" y="288290"/>
                </a:lnTo>
                <a:lnTo>
                  <a:pt x="9944100" y="334010"/>
                </a:lnTo>
                <a:lnTo>
                  <a:pt x="9939020" y="355600"/>
                </a:lnTo>
                <a:lnTo>
                  <a:pt x="9933940" y="379742"/>
                </a:lnTo>
                <a:lnTo>
                  <a:pt x="9931400" y="402590"/>
                </a:lnTo>
                <a:lnTo>
                  <a:pt x="9930193" y="425450"/>
                </a:lnTo>
                <a:lnTo>
                  <a:pt x="9930130" y="449580"/>
                </a:lnTo>
                <a:lnTo>
                  <a:pt x="9928860" y="449580"/>
                </a:lnTo>
                <a:lnTo>
                  <a:pt x="9931400" y="496570"/>
                </a:lnTo>
                <a:lnTo>
                  <a:pt x="9937750" y="543560"/>
                </a:lnTo>
                <a:lnTo>
                  <a:pt x="9944100" y="566420"/>
                </a:lnTo>
                <a:lnTo>
                  <a:pt x="9949180" y="589280"/>
                </a:lnTo>
                <a:lnTo>
                  <a:pt x="9974580" y="654050"/>
                </a:lnTo>
                <a:lnTo>
                  <a:pt x="9996170" y="694690"/>
                </a:lnTo>
                <a:lnTo>
                  <a:pt x="10021570" y="732790"/>
                </a:lnTo>
                <a:lnTo>
                  <a:pt x="10027539" y="739762"/>
                </a:lnTo>
                <a:lnTo>
                  <a:pt x="10008870" y="751840"/>
                </a:lnTo>
                <a:lnTo>
                  <a:pt x="9947910" y="802640"/>
                </a:lnTo>
                <a:lnTo>
                  <a:pt x="9912350" y="842010"/>
                </a:lnTo>
                <a:lnTo>
                  <a:pt x="9880600" y="883920"/>
                </a:lnTo>
                <a:lnTo>
                  <a:pt x="9839960" y="955040"/>
                </a:lnTo>
                <a:lnTo>
                  <a:pt x="9828657" y="978890"/>
                </a:lnTo>
                <a:lnTo>
                  <a:pt x="9820910" y="969010"/>
                </a:lnTo>
                <a:lnTo>
                  <a:pt x="9805670" y="951230"/>
                </a:lnTo>
                <a:lnTo>
                  <a:pt x="9790430" y="935990"/>
                </a:lnTo>
                <a:lnTo>
                  <a:pt x="9772650" y="920750"/>
                </a:lnTo>
                <a:lnTo>
                  <a:pt x="9756140" y="905510"/>
                </a:lnTo>
                <a:lnTo>
                  <a:pt x="9719310" y="880110"/>
                </a:lnTo>
                <a:lnTo>
                  <a:pt x="9681210" y="858520"/>
                </a:lnTo>
                <a:lnTo>
                  <a:pt x="9640570" y="842010"/>
                </a:lnTo>
                <a:lnTo>
                  <a:pt x="9597390" y="829310"/>
                </a:lnTo>
                <a:lnTo>
                  <a:pt x="9532620" y="820420"/>
                </a:lnTo>
                <a:lnTo>
                  <a:pt x="9489440" y="820420"/>
                </a:lnTo>
                <a:lnTo>
                  <a:pt x="9446260" y="825500"/>
                </a:lnTo>
                <a:lnTo>
                  <a:pt x="9403080" y="835660"/>
                </a:lnTo>
                <a:lnTo>
                  <a:pt x="9361170" y="849630"/>
                </a:lnTo>
                <a:lnTo>
                  <a:pt x="9321800" y="868680"/>
                </a:lnTo>
                <a:lnTo>
                  <a:pt x="9284970" y="892810"/>
                </a:lnTo>
                <a:lnTo>
                  <a:pt x="9265920" y="905510"/>
                </a:lnTo>
                <a:lnTo>
                  <a:pt x="9216390" y="951230"/>
                </a:lnTo>
                <a:lnTo>
                  <a:pt x="9187180" y="986790"/>
                </a:lnTo>
                <a:lnTo>
                  <a:pt x="9161780" y="1024890"/>
                </a:lnTo>
                <a:lnTo>
                  <a:pt x="9140190" y="1065530"/>
                </a:lnTo>
                <a:lnTo>
                  <a:pt x="9122410" y="1108710"/>
                </a:lnTo>
                <a:lnTo>
                  <a:pt x="9108440" y="1153160"/>
                </a:lnTo>
                <a:lnTo>
                  <a:pt x="9099550" y="1200150"/>
                </a:lnTo>
                <a:lnTo>
                  <a:pt x="9095740" y="1245870"/>
                </a:lnTo>
                <a:lnTo>
                  <a:pt x="9094470" y="1270000"/>
                </a:lnTo>
                <a:lnTo>
                  <a:pt x="9094470" y="1292860"/>
                </a:lnTo>
                <a:lnTo>
                  <a:pt x="9099550" y="1339850"/>
                </a:lnTo>
                <a:lnTo>
                  <a:pt x="9108440" y="1385570"/>
                </a:lnTo>
                <a:lnTo>
                  <a:pt x="9115209" y="1409700"/>
                </a:lnTo>
                <a:lnTo>
                  <a:pt x="3825240" y="1409700"/>
                </a:lnTo>
                <a:lnTo>
                  <a:pt x="3834130" y="1389380"/>
                </a:lnTo>
                <a:lnTo>
                  <a:pt x="3844290" y="1369060"/>
                </a:lnTo>
                <a:lnTo>
                  <a:pt x="3851910" y="1347470"/>
                </a:lnTo>
                <a:lnTo>
                  <a:pt x="3864610" y="1304290"/>
                </a:lnTo>
                <a:lnTo>
                  <a:pt x="3873500" y="1259840"/>
                </a:lnTo>
                <a:lnTo>
                  <a:pt x="3878580" y="1191260"/>
                </a:lnTo>
                <a:lnTo>
                  <a:pt x="3878580" y="1169670"/>
                </a:lnTo>
                <a:lnTo>
                  <a:pt x="3877310" y="1146810"/>
                </a:lnTo>
                <a:lnTo>
                  <a:pt x="3873500" y="1123950"/>
                </a:lnTo>
                <a:lnTo>
                  <a:pt x="3870960" y="1101090"/>
                </a:lnTo>
                <a:lnTo>
                  <a:pt x="3859530" y="1057910"/>
                </a:lnTo>
                <a:lnTo>
                  <a:pt x="3844290" y="1014730"/>
                </a:lnTo>
                <a:lnTo>
                  <a:pt x="3825240" y="974090"/>
                </a:lnTo>
                <a:lnTo>
                  <a:pt x="3802380" y="935990"/>
                </a:lnTo>
                <a:lnTo>
                  <a:pt x="3775710" y="900430"/>
                </a:lnTo>
                <a:lnTo>
                  <a:pt x="3745230" y="868680"/>
                </a:lnTo>
                <a:lnTo>
                  <a:pt x="3729990" y="853440"/>
                </a:lnTo>
                <a:lnTo>
                  <a:pt x="3695700" y="826770"/>
                </a:lnTo>
                <a:lnTo>
                  <a:pt x="3658870" y="803910"/>
                </a:lnTo>
                <a:lnTo>
                  <a:pt x="3620770" y="786130"/>
                </a:lnTo>
                <a:lnTo>
                  <a:pt x="3559810" y="765810"/>
                </a:lnTo>
                <a:lnTo>
                  <a:pt x="3519170" y="759460"/>
                </a:lnTo>
                <a:lnTo>
                  <a:pt x="3475990" y="756920"/>
                </a:lnTo>
                <a:lnTo>
                  <a:pt x="3434080" y="759460"/>
                </a:lnTo>
                <a:lnTo>
                  <a:pt x="3393440" y="765810"/>
                </a:lnTo>
                <a:lnTo>
                  <a:pt x="3352800" y="778510"/>
                </a:lnTo>
                <a:lnTo>
                  <a:pt x="3312160" y="793750"/>
                </a:lnTo>
                <a:lnTo>
                  <a:pt x="3257550" y="826770"/>
                </a:lnTo>
                <a:lnTo>
                  <a:pt x="3223260" y="853440"/>
                </a:lnTo>
                <a:lnTo>
                  <a:pt x="3191510" y="883920"/>
                </a:lnTo>
                <a:lnTo>
                  <a:pt x="3163570" y="918210"/>
                </a:lnTo>
                <a:lnTo>
                  <a:pt x="3141345" y="951865"/>
                </a:lnTo>
                <a:lnTo>
                  <a:pt x="3136900" y="947420"/>
                </a:lnTo>
                <a:lnTo>
                  <a:pt x="3102610" y="920750"/>
                </a:lnTo>
                <a:lnTo>
                  <a:pt x="3065780" y="897890"/>
                </a:lnTo>
                <a:lnTo>
                  <a:pt x="3027680" y="880110"/>
                </a:lnTo>
                <a:lnTo>
                  <a:pt x="2966720" y="859790"/>
                </a:lnTo>
                <a:lnTo>
                  <a:pt x="2924810" y="853440"/>
                </a:lnTo>
                <a:lnTo>
                  <a:pt x="2882900" y="850900"/>
                </a:lnTo>
                <a:lnTo>
                  <a:pt x="2840990" y="853440"/>
                </a:lnTo>
                <a:lnTo>
                  <a:pt x="2800350" y="859790"/>
                </a:lnTo>
                <a:lnTo>
                  <a:pt x="2758440" y="872490"/>
                </a:lnTo>
                <a:lnTo>
                  <a:pt x="2739390" y="880110"/>
                </a:lnTo>
                <a:lnTo>
                  <a:pt x="2719070" y="887730"/>
                </a:lnTo>
                <a:lnTo>
                  <a:pt x="2664460" y="920750"/>
                </a:lnTo>
                <a:lnTo>
                  <a:pt x="2630170" y="947420"/>
                </a:lnTo>
                <a:lnTo>
                  <a:pt x="2598420" y="977900"/>
                </a:lnTo>
                <a:lnTo>
                  <a:pt x="2570480" y="1012190"/>
                </a:lnTo>
                <a:lnTo>
                  <a:pt x="2545080" y="1049020"/>
                </a:lnTo>
                <a:lnTo>
                  <a:pt x="2524760" y="1088390"/>
                </a:lnTo>
                <a:lnTo>
                  <a:pt x="2506980" y="1129030"/>
                </a:lnTo>
                <a:lnTo>
                  <a:pt x="2494280" y="1173480"/>
                </a:lnTo>
                <a:lnTo>
                  <a:pt x="2492260" y="1182027"/>
                </a:lnTo>
                <a:lnTo>
                  <a:pt x="2489200" y="1179830"/>
                </a:lnTo>
                <a:lnTo>
                  <a:pt x="2449830" y="1158240"/>
                </a:lnTo>
                <a:lnTo>
                  <a:pt x="2409190" y="1141730"/>
                </a:lnTo>
                <a:lnTo>
                  <a:pt x="2366010" y="1129030"/>
                </a:lnTo>
                <a:lnTo>
                  <a:pt x="2322830" y="1121410"/>
                </a:lnTo>
                <a:lnTo>
                  <a:pt x="2279650" y="1118870"/>
                </a:lnTo>
                <a:lnTo>
                  <a:pt x="2236470" y="1121410"/>
                </a:lnTo>
                <a:lnTo>
                  <a:pt x="2193290" y="1129030"/>
                </a:lnTo>
                <a:lnTo>
                  <a:pt x="2151380" y="1141730"/>
                </a:lnTo>
                <a:lnTo>
                  <a:pt x="2110740" y="1158240"/>
                </a:lnTo>
                <a:lnTo>
                  <a:pt x="2071370" y="1179830"/>
                </a:lnTo>
                <a:lnTo>
                  <a:pt x="2034540" y="1205230"/>
                </a:lnTo>
                <a:lnTo>
                  <a:pt x="2000250" y="1234440"/>
                </a:lnTo>
                <a:lnTo>
                  <a:pt x="1969770" y="1268730"/>
                </a:lnTo>
                <a:lnTo>
                  <a:pt x="1941830" y="1304290"/>
                </a:lnTo>
                <a:lnTo>
                  <a:pt x="1930400" y="1324610"/>
                </a:lnTo>
                <a:lnTo>
                  <a:pt x="1918970" y="1343660"/>
                </a:lnTo>
                <a:lnTo>
                  <a:pt x="1907540" y="1365250"/>
                </a:lnTo>
                <a:lnTo>
                  <a:pt x="1898650" y="1385570"/>
                </a:lnTo>
                <a:lnTo>
                  <a:pt x="1889760" y="1407160"/>
                </a:lnTo>
                <a:lnTo>
                  <a:pt x="1889048" y="1409700"/>
                </a:lnTo>
                <a:lnTo>
                  <a:pt x="0" y="1409700"/>
                </a:lnTo>
                <a:lnTo>
                  <a:pt x="0" y="2030730"/>
                </a:lnTo>
                <a:lnTo>
                  <a:pt x="12800330" y="2030730"/>
                </a:lnTo>
                <a:lnTo>
                  <a:pt x="12800330" y="14097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6"/>
          <p:cNvSpPr/>
          <p:nvPr/>
        </p:nvSpPr>
        <p:spPr>
          <a:xfrm>
            <a:off x="9146520" y="1668600"/>
            <a:ext cx="939600" cy="731520"/>
          </a:xfrm>
          <a:custGeom>
            <a:avLst/>
            <a:gdLst/>
            <a:ahLst/>
            <a:rect l="l" t="t" r="r" b="b"/>
            <a:pathLst>
              <a:path w="941070" h="732789">
                <a:moveTo>
                  <a:pt x="941070" y="424180"/>
                </a:moveTo>
                <a:lnTo>
                  <a:pt x="939800" y="412750"/>
                </a:lnTo>
                <a:lnTo>
                  <a:pt x="939800" y="401320"/>
                </a:lnTo>
                <a:lnTo>
                  <a:pt x="938530" y="389890"/>
                </a:lnTo>
                <a:lnTo>
                  <a:pt x="930910" y="355600"/>
                </a:lnTo>
                <a:lnTo>
                  <a:pt x="927100" y="344170"/>
                </a:lnTo>
                <a:lnTo>
                  <a:pt x="923290" y="334010"/>
                </a:lnTo>
                <a:lnTo>
                  <a:pt x="918210" y="323850"/>
                </a:lnTo>
                <a:lnTo>
                  <a:pt x="913130" y="312420"/>
                </a:lnTo>
                <a:lnTo>
                  <a:pt x="906780" y="303530"/>
                </a:lnTo>
                <a:lnTo>
                  <a:pt x="900430" y="293370"/>
                </a:lnTo>
                <a:lnTo>
                  <a:pt x="887730" y="275590"/>
                </a:lnTo>
                <a:lnTo>
                  <a:pt x="854710" y="243840"/>
                </a:lnTo>
                <a:lnTo>
                  <a:pt x="807720" y="215900"/>
                </a:lnTo>
                <a:lnTo>
                  <a:pt x="775970" y="207010"/>
                </a:lnTo>
                <a:lnTo>
                  <a:pt x="765810" y="204470"/>
                </a:lnTo>
                <a:lnTo>
                  <a:pt x="755650" y="203200"/>
                </a:lnTo>
                <a:lnTo>
                  <a:pt x="744220" y="201930"/>
                </a:lnTo>
                <a:lnTo>
                  <a:pt x="722630" y="201930"/>
                </a:lnTo>
                <a:lnTo>
                  <a:pt x="712470" y="203200"/>
                </a:lnTo>
                <a:lnTo>
                  <a:pt x="711657" y="203301"/>
                </a:lnTo>
                <a:lnTo>
                  <a:pt x="701040" y="177800"/>
                </a:lnTo>
                <a:lnTo>
                  <a:pt x="693420" y="162560"/>
                </a:lnTo>
                <a:lnTo>
                  <a:pt x="684530" y="148590"/>
                </a:lnTo>
                <a:lnTo>
                  <a:pt x="675640" y="133350"/>
                </a:lnTo>
                <a:lnTo>
                  <a:pt x="645160" y="95250"/>
                </a:lnTo>
                <a:lnTo>
                  <a:pt x="609600" y="62230"/>
                </a:lnTo>
                <a:lnTo>
                  <a:pt x="554990" y="27940"/>
                </a:lnTo>
                <a:lnTo>
                  <a:pt x="509270" y="11430"/>
                </a:lnTo>
                <a:lnTo>
                  <a:pt x="494030" y="6350"/>
                </a:lnTo>
                <a:lnTo>
                  <a:pt x="463550" y="1270"/>
                </a:lnTo>
                <a:lnTo>
                  <a:pt x="447040" y="0"/>
                </a:lnTo>
                <a:lnTo>
                  <a:pt x="415290" y="0"/>
                </a:lnTo>
                <a:lnTo>
                  <a:pt x="400050" y="1270"/>
                </a:lnTo>
                <a:lnTo>
                  <a:pt x="369570" y="6350"/>
                </a:lnTo>
                <a:lnTo>
                  <a:pt x="353060" y="11430"/>
                </a:lnTo>
                <a:lnTo>
                  <a:pt x="337820" y="15240"/>
                </a:lnTo>
                <a:lnTo>
                  <a:pt x="323850" y="21590"/>
                </a:lnTo>
                <a:lnTo>
                  <a:pt x="308610" y="27940"/>
                </a:lnTo>
                <a:lnTo>
                  <a:pt x="280670" y="43180"/>
                </a:lnTo>
                <a:lnTo>
                  <a:pt x="266700" y="52070"/>
                </a:lnTo>
                <a:lnTo>
                  <a:pt x="241300" y="72390"/>
                </a:lnTo>
                <a:lnTo>
                  <a:pt x="229870" y="82550"/>
                </a:lnTo>
                <a:lnTo>
                  <a:pt x="218440" y="95250"/>
                </a:lnTo>
                <a:lnTo>
                  <a:pt x="207010" y="106680"/>
                </a:lnTo>
                <a:lnTo>
                  <a:pt x="196850" y="120650"/>
                </a:lnTo>
                <a:lnTo>
                  <a:pt x="186690" y="133350"/>
                </a:lnTo>
                <a:lnTo>
                  <a:pt x="177800" y="148590"/>
                </a:lnTo>
                <a:lnTo>
                  <a:pt x="149860" y="208280"/>
                </a:lnTo>
                <a:lnTo>
                  <a:pt x="135890" y="257810"/>
                </a:lnTo>
                <a:lnTo>
                  <a:pt x="129540" y="308610"/>
                </a:lnTo>
                <a:lnTo>
                  <a:pt x="129540" y="335826"/>
                </a:lnTo>
                <a:lnTo>
                  <a:pt x="121920" y="339090"/>
                </a:lnTo>
                <a:lnTo>
                  <a:pt x="86360" y="358140"/>
                </a:lnTo>
                <a:lnTo>
                  <a:pt x="62230" y="378460"/>
                </a:lnTo>
                <a:lnTo>
                  <a:pt x="54610" y="384810"/>
                </a:lnTo>
                <a:lnTo>
                  <a:pt x="48260" y="393700"/>
                </a:lnTo>
                <a:lnTo>
                  <a:pt x="41910" y="401320"/>
                </a:lnTo>
                <a:lnTo>
                  <a:pt x="35560" y="410210"/>
                </a:lnTo>
                <a:lnTo>
                  <a:pt x="30480" y="417830"/>
                </a:lnTo>
                <a:lnTo>
                  <a:pt x="25400" y="426720"/>
                </a:lnTo>
                <a:lnTo>
                  <a:pt x="20320" y="436880"/>
                </a:lnTo>
                <a:lnTo>
                  <a:pt x="16510" y="447040"/>
                </a:lnTo>
                <a:lnTo>
                  <a:pt x="12700" y="455930"/>
                </a:lnTo>
                <a:lnTo>
                  <a:pt x="8890" y="466090"/>
                </a:lnTo>
                <a:lnTo>
                  <a:pt x="6350" y="476250"/>
                </a:lnTo>
                <a:lnTo>
                  <a:pt x="3810" y="487680"/>
                </a:lnTo>
                <a:lnTo>
                  <a:pt x="0" y="518160"/>
                </a:lnTo>
                <a:lnTo>
                  <a:pt x="0" y="539750"/>
                </a:lnTo>
                <a:lnTo>
                  <a:pt x="1270" y="549910"/>
                </a:lnTo>
                <a:lnTo>
                  <a:pt x="2540" y="561340"/>
                </a:lnTo>
                <a:lnTo>
                  <a:pt x="20320" y="622300"/>
                </a:lnTo>
                <a:lnTo>
                  <a:pt x="41910" y="657860"/>
                </a:lnTo>
                <a:lnTo>
                  <a:pt x="77470" y="693420"/>
                </a:lnTo>
                <a:lnTo>
                  <a:pt x="111760" y="715010"/>
                </a:lnTo>
                <a:lnTo>
                  <a:pt x="121920" y="718820"/>
                </a:lnTo>
                <a:lnTo>
                  <a:pt x="130810" y="722630"/>
                </a:lnTo>
                <a:lnTo>
                  <a:pt x="139700" y="725170"/>
                </a:lnTo>
                <a:lnTo>
                  <a:pt x="160020" y="730250"/>
                </a:lnTo>
                <a:lnTo>
                  <a:pt x="168910" y="731520"/>
                </a:lnTo>
                <a:lnTo>
                  <a:pt x="179070" y="732790"/>
                </a:lnTo>
                <a:lnTo>
                  <a:pt x="198120" y="732790"/>
                </a:lnTo>
                <a:lnTo>
                  <a:pt x="218440" y="730250"/>
                </a:lnTo>
                <a:lnTo>
                  <a:pt x="228600" y="727710"/>
                </a:lnTo>
                <a:lnTo>
                  <a:pt x="237490" y="725170"/>
                </a:lnTo>
                <a:lnTo>
                  <a:pt x="247650" y="722630"/>
                </a:lnTo>
                <a:lnTo>
                  <a:pt x="265430" y="715010"/>
                </a:lnTo>
                <a:lnTo>
                  <a:pt x="292100" y="699770"/>
                </a:lnTo>
                <a:lnTo>
                  <a:pt x="307340" y="687070"/>
                </a:lnTo>
                <a:lnTo>
                  <a:pt x="314960" y="679450"/>
                </a:lnTo>
                <a:lnTo>
                  <a:pt x="322580" y="673100"/>
                </a:lnTo>
                <a:lnTo>
                  <a:pt x="328930" y="665480"/>
                </a:lnTo>
                <a:lnTo>
                  <a:pt x="330682" y="663028"/>
                </a:lnTo>
                <a:lnTo>
                  <a:pt x="339090" y="673100"/>
                </a:lnTo>
                <a:lnTo>
                  <a:pt x="369570" y="699770"/>
                </a:lnTo>
                <a:lnTo>
                  <a:pt x="405130" y="718820"/>
                </a:lnTo>
                <a:lnTo>
                  <a:pt x="434340" y="727710"/>
                </a:lnTo>
                <a:lnTo>
                  <a:pt x="443230" y="730250"/>
                </a:lnTo>
                <a:lnTo>
                  <a:pt x="463550" y="732790"/>
                </a:lnTo>
                <a:lnTo>
                  <a:pt x="482600" y="732790"/>
                </a:lnTo>
                <a:lnTo>
                  <a:pt x="502920" y="730250"/>
                </a:lnTo>
                <a:lnTo>
                  <a:pt x="511810" y="727710"/>
                </a:lnTo>
                <a:lnTo>
                  <a:pt x="521970" y="725170"/>
                </a:lnTo>
                <a:lnTo>
                  <a:pt x="576580" y="699770"/>
                </a:lnTo>
                <a:lnTo>
                  <a:pt x="599440" y="679450"/>
                </a:lnTo>
                <a:lnTo>
                  <a:pt x="607060" y="673100"/>
                </a:lnTo>
                <a:lnTo>
                  <a:pt x="613410" y="665480"/>
                </a:lnTo>
                <a:lnTo>
                  <a:pt x="619760" y="656590"/>
                </a:lnTo>
                <a:lnTo>
                  <a:pt x="626110" y="648970"/>
                </a:lnTo>
                <a:lnTo>
                  <a:pt x="636270" y="631190"/>
                </a:lnTo>
                <a:lnTo>
                  <a:pt x="640080" y="623570"/>
                </a:lnTo>
                <a:lnTo>
                  <a:pt x="648970" y="628650"/>
                </a:lnTo>
                <a:lnTo>
                  <a:pt x="679450" y="640080"/>
                </a:lnTo>
                <a:lnTo>
                  <a:pt x="690880" y="642620"/>
                </a:lnTo>
                <a:lnTo>
                  <a:pt x="701040" y="645160"/>
                </a:lnTo>
                <a:lnTo>
                  <a:pt x="712470" y="646430"/>
                </a:lnTo>
                <a:lnTo>
                  <a:pt x="722630" y="647700"/>
                </a:lnTo>
                <a:lnTo>
                  <a:pt x="744220" y="647700"/>
                </a:lnTo>
                <a:lnTo>
                  <a:pt x="787400" y="640080"/>
                </a:lnTo>
                <a:lnTo>
                  <a:pt x="828040" y="623570"/>
                </a:lnTo>
                <a:lnTo>
                  <a:pt x="836930" y="617220"/>
                </a:lnTo>
                <a:lnTo>
                  <a:pt x="845820" y="612140"/>
                </a:lnTo>
                <a:lnTo>
                  <a:pt x="854710" y="604520"/>
                </a:lnTo>
                <a:lnTo>
                  <a:pt x="863600" y="598170"/>
                </a:lnTo>
                <a:lnTo>
                  <a:pt x="872490" y="590550"/>
                </a:lnTo>
                <a:lnTo>
                  <a:pt x="880110" y="581660"/>
                </a:lnTo>
                <a:lnTo>
                  <a:pt x="887730" y="574040"/>
                </a:lnTo>
                <a:lnTo>
                  <a:pt x="894080" y="565150"/>
                </a:lnTo>
                <a:lnTo>
                  <a:pt x="900430" y="554990"/>
                </a:lnTo>
                <a:lnTo>
                  <a:pt x="906780" y="546100"/>
                </a:lnTo>
                <a:lnTo>
                  <a:pt x="913130" y="535940"/>
                </a:lnTo>
                <a:lnTo>
                  <a:pt x="930910" y="492760"/>
                </a:lnTo>
                <a:lnTo>
                  <a:pt x="939800" y="448310"/>
                </a:lnTo>
                <a:lnTo>
                  <a:pt x="939800" y="435610"/>
                </a:lnTo>
                <a:lnTo>
                  <a:pt x="941070" y="42418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7"/>
          <p:cNvSpPr/>
          <p:nvPr/>
        </p:nvSpPr>
        <p:spPr>
          <a:xfrm>
            <a:off x="2935080" y="3297960"/>
            <a:ext cx="732600" cy="570240"/>
          </a:xfrm>
          <a:custGeom>
            <a:avLst/>
            <a:gdLst/>
            <a:ahLst/>
            <a:rect l="l" t="t" r="r" b="b"/>
            <a:pathLst>
              <a:path w="734060" h="571500">
                <a:moveTo>
                  <a:pt x="734060" y="331470"/>
                </a:moveTo>
                <a:lnTo>
                  <a:pt x="732790" y="322580"/>
                </a:lnTo>
                <a:lnTo>
                  <a:pt x="732790" y="312420"/>
                </a:lnTo>
                <a:lnTo>
                  <a:pt x="730250" y="294640"/>
                </a:lnTo>
                <a:lnTo>
                  <a:pt x="722630" y="267970"/>
                </a:lnTo>
                <a:lnTo>
                  <a:pt x="718820" y="260350"/>
                </a:lnTo>
                <a:lnTo>
                  <a:pt x="716280" y="251460"/>
                </a:lnTo>
                <a:lnTo>
                  <a:pt x="711200" y="243840"/>
                </a:lnTo>
                <a:lnTo>
                  <a:pt x="707390" y="236220"/>
                </a:lnTo>
                <a:lnTo>
                  <a:pt x="697230" y="220980"/>
                </a:lnTo>
                <a:lnTo>
                  <a:pt x="692150" y="214630"/>
                </a:lnTo>
                <a:lnTo>
                  <a:pt x="685800" y="208280"/>
                </a:lnTo>
                <a:lnTo>
                  <a:pt x="680720" y="201930"/>
                </a:lnTo>
                <a:lnTo>
                  <a:pt x="673100" y="195580"/>
                </a:lnTo>
                <a:lnTo>
                  <a:pt x="660400" y="185420"/>
                </a:lnTo>
                <a:lnTo>
                  <a:pt x="652780" y="180340"/>
                </a:lnTo>
                <a:lnTo>
                  <a:pt x="645160" y="176530"/>
                </a:lnTo>
                <a:lnTo>
                  <a:pt x="637540" y="171450"/>
                </a:lnTo>
                <a:lnTo>
                  <a:pt x="629920" y="168910"/>
                </a:lnTo>
                <a:lnTo>
                  <a:pt x="622300" y="165100"/>
                </a:lnTo>
                <a:lnTo>
                  <a:pt x="614680" y="162560"/>
                </a:lnTo>
                <a:lnTo>
                  <a:pt x="605790" y="161290"/>
                </a:lnTo>
                <a:lnTo>
                  <a:pt x="598170" y="158750"/>
                </a:lnTo>
                <a:lnTo>
                  <a:pt x="589280" y="157480"/>
                </a:lnTo>
                <a:lnTo>
                  <a:pt x="554990" y="157480"/>
                </a:lnTo>
                <a:lnTo>
                  <a:pt x="554736" y="157530"/>
                </a:lnTo>
                <a:lnTo>
                  <a:pt x="552450" y="149860"/>
                </a:lnTo>
                <a:lnTo>
                  <a:pt x="546100" y="138430"/>
                </a:lnTo>
                <a:lnTo>
                  <a:pt x="541020" y="125730"/>
                </a:lnTo>
                <a:lnTo>
                  <a:pt x="534670" y="115570"/>
                </a:lnTo>
                <a:lnTo>
                  <a:pt x="511810" y="83820"/>
                </a:lnTo>
                <a:lnTo>
                  <a:pt x="485140" y="55880"/>
                </a:lnTo>
                <a:lnTo>
                  <a:pt x="454660" y="33020"/>
                </a:lnTo>
                <a:lnTo>
                  <a:pt x="444500" y="27940"/>
                </a:lnTo>
                <a:lnTo>
                  <a:pt x="433070" y="21590"/>
                </a:lnTo>
                <a:lnTo>
                  <a:pt x="397510" y="7620"/>
                </a:lnTo>
                <a:lnTo>
                  <a:pt x="349250" y="0"/>
                </a:lnTo>
                <a:lnTo>
                  <a:pt x="325120" y="0"/>
                </a:lnTo>
                <a:lnTo>
                  <a:pt x="313690" y="1270"/>
                </a:lnTo>
                <a:lnTo>
                  <a:pt x="300990" y="2540"/>
                </a:lnTo>
                <a:lnTo>
                  <a:pt x="255270" y="15240"/>
                </a:lnTo>
                <a:lnTo>
                  <a:pt x="212090" y="38100"/>
                </a:lnTo>
                <a:lnTo>
                  <a:pt x="166370" y="78740"/>
                </a:lnTo>
                <a:lnTo>
                  <a:pt x="143510" y="109220"/>
                </a:lnTo>
                <a:lnTo>
                  <a:pt x="115570" y="165100"/>
                </a:lnTo>
                <a:lnTo>
                  <a:pt x="113030" y="177800"/>
                </a:lnTo>
                <a:lnTo>
                  <a:pt x="109220" y="190500"/>
                </a:lnTo>
                <a:lnTo>
                  <a:pt x="106680" y="203200"/>
                </a:lnTo>
                <a:lnTo>
                  <a:pt x="104140" y="214630"/>
                </a:lnTo>
                <a:lnTo>
                  <a:pt x="102870" y="228600"/>
                </a:lnTo>
                <a:lnTo>
                  <a:pt x="101714" y="240030"/>
                </a:lnTo>
                <a:lnTo>
                  <a:pt x="101612" y="262039"/>
                </a:lnTo>
                <a:lnTo>
                  <a:pt x="95250" y="264160"/>
                </a:lnTo>
                <a:lnTo>
                  <a:pt x="87630" y="267970"/>
                </a:lnTo>
                <a:lnTo>
                  <a:pt x="81280" y="271780"/>
                </a:lnTo>
                <a:lnTo>
                  <a:pt x="73660" y="275590"/>
                </a:lnTo>
                <a:lnTo>
                  <a:pt x="38100" y="306070"/>
                </a:lnTo>
                <a:lnTo>
                  <a:pt x="12700" y="347980"/>
                </a:lnTo>
                <a:lnTo>
                  <a:pt x="7620" y="364490"/>
                </a:lnTo>
                <a:lnTo>
                  <a:pt x="5080" y="372110"/>
                </a:lnTo>
                <a:lnTo>
                  <a:pt x="3810" y="379730"/>
                </a:lnTo>
                <a:lnTo>
                  <a:pt x="2540" y="388620"/>
                </a:lnTo>
                <a:lnTo>
                  <a:pt x="1270" y="396240"/>
                </a:lnTo>
                <a:lnTo>
                  <a:pt x="1270" y="405130"/>
                </a:lnTo>
                <a:lnTo>
                  <a:pt x="0" y="412750"/>
                </a:lnTo>
                <a:lnTo>
                  <a:pt x="1270" y="421640"/>
                </a:lnTo>
                <a:lnTo>
                  <a:pt x="1270" y="429260"/>
                </a:lnTo>
                <a:lnTo>
                  <a:pt x="2540" y="438150"/>
                </a:lnTo>
                <a:lnTo>
                  <a:pt x="5080" y="453390"/>
                </a:lnTo>
                <a:lnTo>
                  <a:pt x="7620" y="462280"/>
                </a:lnTo>
                <a:lnTo>
                  <a:pt x="10160" y="469900"/>
                </a:lnTo>
                <a:lnTo>
                  <a:pt x="13970" y="477520"/>
                </a:lnTo>
                <a:lnTo>
                  <a:pt x="16510" y="485140"/>
                </a:lnTo>
                <a:lnTo>
                  <a:pt x="20320" y="491490"/>
                </a:lnTo>
                <a:lnTo>
                  <a:pt x="27940" y="506730"/>
                </a:lnTo>
                <a:lnTo>
                  <a:pt x="33020" y="513080"/>
                </a:lnTo>
                <a:lnTo>
                  <a:pt x="38100" y="518160"/>
                </a:lnTo>
                <a:lnTo>
                  <a:pt x="43180" y="524510"/>
                </a:lnTo>
                <a:lnTo>
                  <a:pt x="54610" y="535940"/>
                </a:lnTo>
                <a:lnTo>
                  <a:pt x="67310" y="546100"/>
                </a:lnTo>
                <a:lnTo>
                  <a:pt x="73660" y="549910"/>
                </a:lnTo>
                <a:lnTo>
                  <a:pt x="81280" y="553720"/>
                </a:lnTo>
                <a:lnTo>
                  <a:pt x="87630" y="557530"/>
                </a:lnTo>
                <a:lnTo>
                  <a:pt x="95250" y="561340"/>
                </a:lnTo>
                <a:lnTo>
                  <a:pt x="102870" y="563880"/>
                </a:lnTo>
                <a:lnTo>
                  <a:pt x="109220" y="566420"/>
                </a:lnTo>
                <a:lnTo>
                  <a:pt x="139700" y="571500"/>
                </a:lnTo>
                <a:lnTo>
                  <a:pt x="154940" y="571500"/>
                </a:lnTo>
                <a:lnTo>
                  <a:pt x="185420" y="566420"/>
                </a:lnTo>
                <a:lnTo>
                  <a:pt x="200660" y="561340"/>
                </a:lnTo>
                <a:lnTo>
                  <a:pt x="207010" y="557530"/>
                </a:lnTo>
                <a:lnTo>
                  <a:pt x="214630" y="554990"/>
                </a:lnTo>
                <a:lnTo>
                  <a:pt x="220980" y="549910"/>
                </a:lnTo>
                <a:lnTo>
                  <a:pt x="227330" y="546100"/>
                </a:lnTo>
                <a:lnTo>
                  <a:pt x="246380" y="530860"/>
                </a:lnTo>
                <a:lnTo>
                  <a:pt x="251460" y="524510"/>
                </a:lnTo>
                <a:lnTo>
                  <a:pt x="256540" y="519430"/>
                </a:lnTo>
                <a:lnTo>
                  <a:pt x="259359" y="515912"/>
                </a:lnTo>
                <a:lnTo>
                  <a:pt x="261620" y="518160"/>
                </a:lnTo>
                <a:lnTo>
                  <a:pt x="271780" y="530860"/>
                </a:lnTo>
                <a:lnTo>
                  <a:pt x="278130" y="535940"/>
                </a:lnTo>
                <a:lnTo>
                  <a:pt x="283210" y="541020"/>
                </a:lnTo>
                <a:lnTo>
                  <a:pt x="289560" y="546100"/>
                </a:lnTo>
                <a:lnTo>
                  <a:pt x="295910" y="549910"/>
                </a:lnTo>
                <a:lnTo>
                  <a:pt x="303530" y="553720"/>
                </a:lnTo>
                <a:lnTo>
                  <a:pt x="309880" y="557530"/>
                </a:lnTo>
                <a:lnTo>
                  <a:pt x="317500" y="561340"/>
                </a:lnTo>
                <a:lnTo>
                  <a:pt x="323850" y="563880"/>
                </a:lnTo>
                <a:lnTo>
                  <a:pt x="331470" y="566420"/>
                </a:lnTo>
                <a:lnTo>
                  <a:pt x="361950" y="571500"/>
                </a:lnTo>
                <a:lnTo>
                  <a:pt x="377190" y="571500"/>
                </a:lnTo>
                <a:lnTo>
                  <a:pt x="407670" y="566420"/>
                </a:lnTo>
                <a:lnTo>
                  <a:pt x="414020" y="563880"/>
                </a:lnTo>
                <a:lnTo>
                  <a:pt x="421640" y="561340"/>
                </a:lnTo>
                <a:lnTo>
                  <a:pt x="429260" y="557530"/>
                </a:lnTo>
                <a:lnTo>
                  <a:pt x="435610" y="554990"/>
                </a:lnTo>
                <a:lnTo>
                  <a:pt x="441960" y="549910"/>
                </a:lnTo>
                <a:lnTo>
                  <a:pt x="449580" y="546100"/>
                </a:lnTo>
                <a:lnTo>
                  <a:pt x="454660" y="541020"/>
                </a:lnTo>
                <a:lnTo>
                  <a:pt x="467360" y="530860"/>
                </a:lnTo>
                <a:lnTo>
                  <a:pt x="472440" y="524510"/>
                </a:lnTo>
                <a:lnTo>
                  <a:pt x="477520" y="519430"/>
                </a:lnTo>
                <a:lnTo>
                  <a:pt x="487680" y="506730"/>
                </a:lnTo>
                <a:lnTo>
                  <a:pt x="495300" y="491490"/>
                </a:lnTo>
                <a:lnTo>
                  <a:pt x="498513" y="486117"/>
                </a:lnTo>
                <a:lnTo>
                  <a:pt x="514350" y="494030"/>
                </a:lnTo>
                <a:lnTo>
                  <a:pt x="523240" y="496570"/>
                </a:lnTo>
                <a:lnTo>
                  <a:pt x="530860" y="500380"/>
                </a:lnTo>
                <a:lnTo>
                  <a:pt x="538480" y="501650"/>
                </a:lnTo>
                <a:lnTo>
                  <a:pt x="547370" y="504190"/>
                </a:lnTo>
                <a:lnTo>
                  <a:pt x="554990" y="504190"/>
                </a:lnTo>
                <a:lnTo>
                  <a:pt x="563880" y="505460"/>
                </a:lnTo>
                <a:lnTo>
                  <a:pt x="580390" y="505460"/>
                </a:lnTo>
                <a:lnTo>
                  <a:pt x="589280" y="504190"/>
                </a:lnTo>
                <a:lnTo>
                  <a:pt x="598170" y="504190"/>
                </a:lnTo>
                <a:lnTo>
                  <a:pt x="605790" y="501650"/>
                </a:lnTo>
                <a:lnTo>
                  <a:pt x="652780" y="482600"/>
                </a:lnTo>
                <a:lnTo>
                  <a:pt x="685800" y="454660"/>
                </a:lnTo>
                <a:lnTo>
                  <a:pt x="692150" y="448310"/>
                </a:lnTo>
                <a:lnTo>
                  <a:pt x="697230" y="440690"/>
                </a:lnTo>
                <a:lnTo>
                  <a:pt x="702310" y="434340"/>
                </a:lnTo>
                <a:lnTo>
                  <a:pt x="707390" y="426720"/>
                </a:lnTo>
                <a:lnTo>
                  <a:pt x="711200" y="417830"/>
                </a:lnTo>
                <a:lnTo>
                  <a:pt x="716280" y="410210"/>
                </a:lnTo>
                <a:lnTo>
                  <a:pt x="718820" y="402590"/>
                </a:lnTo>
                <a:lnTo>
                  <a:pt x="722630" y="393700"/>
                </a:lnTo>
                <a:lnTo>
                  <a:pt x="730250" y="367030"/>
                </a:lnTo>
                <a:lnTo>
                  <a:pt x="732790" y="349250"/>
                </a:lnTo>
                <a:lnTo>
                  <a:pt x="732790" y="340360"/>
                </a:lnTo>
                <a:lnTo>
                  <a:pt x="734060" y="3314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83" name="Group 8"/>
          <p:cNvGrpSpPr/>
          <p:nvPr/>
        </p:nvGrpSpPr>
        <p:grpSpPr>
          <a:xfrm>
            <a:off x="5946120" y="750240"/>
            <a:ext cx="898200" cy="1874160"/>
            <a:chOff x="5946120" y="750240"/>
            <a:chExt cx="898200" cy="1874160"/>
          </a:xfrm>
        </p:grpSpPr>
        <p:sp>
          <p:nvSpPr>
            <p:cNvPr id="684" name="CustomShape 9"/>
            <p:cNvSpPr/>
            <p:nvPr/>
          </p:nvSpPr>
          <p:spPr>
            <a:xfrm>
              <a:off x="6046920" y="755280"/>
              <a:ext cx="692640" cy="1583640"/>
            </a:xfrm>
            <a:custGeom>
              <a:avLst/>
              <a:gdLst/>
              <a:ahLst/>
              <a:rect l="l" t="t" r="r" b="b"/>
              <a:pathLst>
                <a:path w="694054" h="1584960">
                  <a:moveTo>
                    <a:pt x="351271" y="0"/>
                  </a:moveTo>
                  <a:lnTo>
                    <a:pt x="309480" y="40305"/>
                  </a:lnTo>
                  <a:lnTo>
                    <a:pt x="270826" y="81189"/>
                  </a:lnTo>
                  <a:lnTo>
                    <a:pt x="235213" y="122621"/>
                  </a:lnTo>
                  <a:lnTo>
                    <a:pt x="202543" y="164566"/>
                  </a:lnTo>
                  <a:lnTo>
                    <a:pt x="172720" y="206994"/>
                  </a:lnTo>
                  <a:lnTo>
                    <a:pt x="145648" y="249872"/>
                  </a:lnTo>
                  <a:lnTo>
                    <a:pt x="121230" y="293167"/>
                  </a:lnTo>
                  <a:lnTo>
                    <a:pt x="99368" y="336847"/>
                  </a:lnTo>
                  <a:lnTo>
                    <a:pt x="79967" y="380880"/>
                  </a:lnTo>
                  <a:lnTo>
                    <a:pt x="62929" y="425234"/>
                  </a:lnTo>
                  <a:lnTo>
                    <a:pt x="48158" y="469875"/>
                  </a:lnTo>
                  <a:lnTo>
                    <a:pt x="35558" y="514773"/>
                  </a:lnTo>
                  <a:lnTo>
                    <a:pt x="25031" y="559894"/>
                  </a:lnTo>
                  <a:lnTo>
                    <a:pt x="16481" y="605205"/>
                  </a:lnTo>
                  <a:lnTo>
                    <a:pt x="9811" y="650676"/>
                  </a:lnTo>
                  <a:lnTo>
                    <a:pt x="4925" y="696273"/>
                  </a:lnTo>
                  <a:lnTo>
                    <a:pt x="1725" y="741964"/>
                  </a:lnTo>
                  <a:lnTo>
                    <a:pt x="116" y="787717"/>
                  </a:lnTo>
                  <a:lnTo>
                    <a:pt x="0" y="833499"/>
                  </a:lnTo>
                  <a:lnTo>
                    <a:pt x="1280" y="879279"/>
                  </a:lnTo>
                  <a:lnTo>
                    <a:pt x="3861" y="925023"/>
                  </a:lnTo>
                  <a:lnTo>
                    <a:pt x="7645" y="970699"/>
                  </a:lnTo>
                  <a:lnTo>
                    <a:pt x="12536" y="1016275"/>
                  </a:lnTo>
                  <a:lnTo>
                    <a:pt x="18436" y="1061720"/>
                  </a:lnTo>
                  <a:lnTo>
                    <a:pt x="25251" y="1106999"/>
                  </a:lnTo>
                  <a:lnTo>
                    <a:pt x="32881" y="1152082"/>
                  </a:lnTo>
                  <a:lnTo>
                    <a:pt x="41232" y="1196935"/>
                  </a:lnTo>
                  <a:lnTo>
                    <a:pt x="50206" y="1241526"/>
                  </a:lnTo>
                  <a:lnTo>
                    <a:pt x="59706" y="1285824"/>
                  </a:lnTo>
                  <a:lnTo>
                    <a:pt x="69636" y="1329795"/>
                  </a:lnTo>
                  <a:lnTo>
                    <a:pt x="79900" y="1373408"/>
                  </a:lnTo>
                  <a:lnTo>
                    <a:pt x="90400" y="1416630"/>
                  </a:lnTo>
                  <a:lnTo>
                    <a:pt x="101039" y="1459428"/>
                  </a:lnTo>
                  <a:lnTo>
                    <a:pt x="111722" y="1501771"/>
                  </a:lnTo>
                  <a:lnTo>
                    <a:pt x="132831" y="1584960"/>
                  </a:lnTo>
                  <a:lnTo>
                    <a:pt x="568441" y="1584960"/>
                  </a:lnTo>
                  <a:lnTo>
                    <a:pt x="588305" y="1515131"/>
                  </a:lnTo>
                  <a:lnTo>
                    <a:pt x="608448" y="1440587"/>
                  </a:lnTo>
                  <a:lnTo>
                    <a:pt x="618388" y="1401698"/>
                  </a:lnTo>
                  <a:lnTo>
                    <a:pt x="628113" y="1361810"/>
                  </a:lnTo>
                  <a:lnTo>
                    <a:pt x="637530" y="1320984"/>
                  </a:lnTo>
                  <a:lnTo>
                    <a:pt x="646543" y="1279281"/>
                  </a:lnTo>
                  <a:lnTo>
                    <a:pt x="655059" y="1236761"/>
                  </a:lnTo>
                  <a:lnTo>
                    <a:pt x="662982" y="1193484"/>
                  </a:lnTo>
                  <a:lnTo>
                    <a:pt x="670218" y="1149510"/>
                  </a:lnTo>
                  <a:lnTo>
                    <a:pt x="676673" y="1104900"/>
                  </a:lnTo>
                  <a:lnTo>
                    <a:pt x="682251" y="1059713"/>
                  </a:lnTo>
                  <a:lnTo>
                    <a:pt x="686860" y="1014010"/>
                  </a:lnTo>
                  <a:lnTo>
                    <a:pt x="690402" y="967852"/>
                  </a:lnTo>
                  <a:lnTo>
                    <a:pt x="692786" y="921298"/>
                  </a:lnTo>
                  <a:lnTo>
                    <a:pt x="693914" y="874409"/>
                  </a:lnTo>
                  <a:lnTo>
                    <a:pt x="693694" y="827246"/>
                  </a:lnTo>
                  <a:lnTo>
                    <a:pt x="692031" y="779867"/>
                  </a:lnTo>
                  <a:lnTo>
                    <a:pt x="688829" y="732335"/>
                  </a:lnTo>
                  <a:lnTo>
                    <a:pt x="683995" y="684708"/>
                  </a:lnTo>
                  <a:lnTo>
                    <a:pt x="677434" y="637048"/>
                  </a:lnTo>
                  <a:lnTo>
                    <a:pt x="669051" y="589414"/>
                  </a:lnTo>
                  <a:lnTo>
                    <a:pt x="658752" y="541866"/>
                  </a:lnTo>
                  <a:lnTo>
                    <a:pt x="646442" y="494466"/>
                  </a:lnTo>
                  <a:lnTo>
                    <a:pt x="632026" y="447273"/>
                  </a:lnTo>
                  <a:lnTo>
                    <a:pt x="615411" y="400347"/>
                  </a:lnTo>
                  <a:lnTo>
                    <a:pt x="596501" y="353749"/>
                  </a:lnTo>
                  <a:lnTo>
                    <a:pt x="575202" y="307540"/>
                  </a:lnTo>
                  <a:lnTo>
                    <a:pt x="551419" y="261778"/>
                  </a:lnTo>
                  <a:lnTo>
                    <a:pt x="525058" y="216525"/>
                  </a:lnTo>
                  <a:lnTo>
                    <a:pt x="496024" y="171841"/>
                  </a:lnTo>
                  <a:lnTo>
                    <a:pt x="464223" y="127787"/>
                  </a:lnTo>
                  <a:lnTo>
                    <a:pt x="429560" y="84421"/>
                  </a:lnTo>
                  <a:lnTo>
                    <a:pt x="391941" y="41805"/>
                  </a:lnTo>
                  <a:lnTo>
                    <a:pt x="351271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0"/>
            <p:cNvSpPr/>
            <p:nvPr/>
          </p:nvSpPr>
          <p:spPr>
            <a:xfrm>
              <a:off x="6146640" y="2200680"/>
              <a:ext cx="507960" cy="138240"/>
            </a:xfrm>
            <a:custGeom>
              <a:avLst/>
              <a:gdLst/>
              <a:ahLst/>
              <a:rect l="l" t="t" r="r" b="b"/>
              <a:pathLst>
                <a:path w="509270" h="139700">
                  <a:moveTo>
                    <a:pt x="509270" y="0"/>
                  </a:moveTo>
                  <a:lnTo>
                    <a:pt x="0" y="0"/>
                  </a:lnTo>
                  <a:lnTo>
                    <a:pt x="34289" y="139700"/>
                  </a:lnTo>
                  <a:lnTo>
                    <a:pt x="469900" y="139700"/>
                  </a:lnTo>
                  <a:lnTo>
                    <a:pt x="509270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1"/>
            <p:cNvSpPr/>
            <p:nvPr/>
          </p:nvSpPr>
          <p:spPr>
            <a:xfrm>
              <a:off x="6083280" y="750240"/>
              <a:ext cx="618480" cy="528120"/>
            </a:xfrm>
            <a:custGeom>
              <a:avLst/>
              <a:gdLst/>
              <a:ahLst/>
              <a:rect l="l" t="t" r="r" b="b"/>
              <a:pathLst>
                <a:path w="619759" h="529590">
                  <a:moveTo>
                    <a:pt x="317500" y="0"/>
                  </a:moveTo>
                  <a:lnTo>
                    <a:pt x="278274" y="37750"/>
                  </a:lnTo>
                  <a:lnTo>
                    <a:pt x="241823" y="76047"/>
                  </a:lnTo>
                  <a:lnTo>
                    <a:pt x="208061" y="114855"/>
                  </a:lnTo>
                  <a:lnTo>
                    <a:pt x="176906" y="154140"/>
                  </a:lnTo>
                  <a:lnTo>
                    <a:pt x="148273" y="193866"/>
                  </a:lnTo>
                  <a:lnTo>
                    <a:pt x="122078" y="233997"/>
                  </a:lnTo>
                  <a:lnTo>
                    <a:pt x="98239" y="274499"/>
                  </a:lnTo>
                  <a:lnTo>
                    <a:pt x="76670" y="315336"/>
                  </a:lnTo>
                  <a:lnTo>
                    <a:pt x="57288" y="356473"/>
                  </a:lnTo>
                  <a:lnTo>
                    <a:pt x="40010" y="397874"/>
                  </a:lnTo>
                  <a:lnTo>
                    <a:pt x="24752" y="439505"/>
                  </a:lnTo>
                  <a:lnTo>
                    <a:pt x="11429" y="481329"/>
                  </a:lnTo>
                  <a:lnTo>
                    <a:pt x="0" y="529589"/>
                  </a:lnTo>
                  <a:lnTo>
                    <a:pt x="619759" y="529589"/>
                  </a:lnTo>
                  <a:lnTo>
                    <a:pt x="601702" y="461389"/>
                  </a:lnTo>
                  <a:lnTo>
                    <a:pt x="586845" y="417483"/>
                  </a:lnTo>
                  <a:lnTo>
                    <a:pt x="570031" y="373796"/>
                  </a:lnTo>
                  <a:lnTo>
                    <a:pt x="551179" y="330388"/>
                  </a:lnTo>
                  <a:lnTo>
                    <a:pt x="530211" y="287314"/>
                  </a:lnTo>
                  <a:lnTo>
                    <a:pt x="507047" y="244633"/>
                  </a:lnTo>
                  <a:lnTo>
                    <a:pt x="481607" y="202402"/>
                  </a:lnTo>
                  <a:lnTo>
                    <a:pt x="453813" y="160678"/>
                  </a:lnTo>
                  <a:lnTo>
                    <a:pt x="423584" y="119518"/>
                  </a:lnTo>
                  <a:lnTo>
                    <a:pt x="390842" y="78981"/>
                  </a:lnTo>
                  <a:lnTo>
                    <a:pt x="355507" y="39122"/>
                  </a:lnTo>
                  <a:lnTo>
                    <a:pt x="317500" y="0"/>
                  </a:lnTo>
                  <a:close/>
                </a:path>
              </a:pathLst>
            </a:custGeom>
            <a:solidFill>
              <a:srgbClr val="ec1b2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2"/>
            <p:cNvSpPr/>
            <p:nvPr/>
          </p:nvSpPr>
          <p:spPr>
            <a:xfrm>
              <a:off x="6267600" y="1413000"/>
              <a:ext cx="248760" cy="268920"/>
            </a:xfrm>
            <a:custGeom>
              <a:avLst/>
              <a:gdLst/>
              <a:ahLst/>
              <a:rect l="l" t="t" r="r" b="b"/>
              <a:pathLst>
                <a:path w="250190" h="270510">
                  <a:moveTo>
                    <a:pt x="138429" y="1269"/>
                  </a:moveTo>
                  <a:lnTo>
                    <a:pt x="113029" y="1269"/>
                  </a:lnTo>
                  <a:lnTo>
                    <a:pt x="93979" y="5079"/>
                  </a:lnTo>
                  <a:lnTo>
                    <a:pt x="87629" y="7619"/>
                  </a:lnTo>
                  <a:lnTo>
                    <a:pt x="81279" y="8889"/>
                  </a:lnTo>
                  <a:lnTo>
                    <a:pt x="74929" y="12700"/>
                  </a:lnTo>
                  <a:lnTo>
                    <a:pt x="68579" y="15239"/>
                  </a:lnTo>
                  <a:lnTo>
                    <a:pt x="63500" y="19050"/>
                  </a:lnTo>
                  <a:lnTo>
                    <a:pt x="57150" y="22860"/>
                  </a:lnTo>
                  <a:lnTo>
                    <a:pt x="46989" y="30479"/>
                  </a:lnTo>
                  <a:lnTo>
                    <a:pt x="41910" y="35560"/>
                  </a:lnTo>
                  <a:lnTo>
                    <a:pt x="38100" y="40639"/>
                  </a:lnTo>
                  <a:lnTo>
                    <a:pt x="33020" y="45719"/>
                  </a:lnTo>
                  <a:lnTo>
                    <a:pt x="29210" y="50800"/>
                  </a:lnTo>
                  <a:lnTo>
                    <a:pt x="24129" y="55879"/>
                  </a:lnTo>
                  <a:lnTo>
                    <a:pt x="21589" y="62229"/>
                  </a:lnTo>
                  <a:lnTo>
                    <a:pt x="13970" y="74929"/>
                  </a:lnTo>
                  <a:lnTo>
                    <a:pt x="8889" y="87629"/>
                  </a:lnTo>
                  <a:lnTo>
                    <a:pt x="7620" y="93979"/>
                  </a:lnTo>
                  <a:lnTo>
                    <a:pt x="5079" y="100329"/>
                  </a:lnTo>
                  <a:lnTo>
                    <a:pt x="3810" y="107950"/>
                  </a:lnTo>
                  <a:lnTo>
                    <a:pt x="2539" y="114300"/>
                  </a:lnTo>
                  <a:lnTo>
                    <a:pt x="1270" y="121919"/>
                  </a:lnTo>
                  <a:lnTo>
                    <a:pt x="1270" y="135889"/>
                  </a:lnTo>
                  <a:lnTo>
                    <a:pt x="0" y="135889"/>
                  </a:lnTo>
                  <a:lnTo>
                    <a:pt x="1270" y="143510"/>
                  </a:lnTo>
                  <a:lnTo>
                    <a:pt x="1270" y="149860"/>
                  </a:lnTo>
                  <a:lnTo>
                    <a:pt x="2539" y="157479"/>
                  </a:lnTo>
                  <a:lnTo>
                    <a:pt x="5079" y="170179"/>
                  </a:lnTo>
                  <a:lnTo>
                    <a:pt x="6350" y="177800"/>
                  </a:lnTo>
                  <a:lnTo>
                    <a:pt x="13970" y="196850"/>
                  </a:lnTo>
                  <a:lnTo>
                    <a:pt x="17779" y="203200"/>
                  </a:lnTo>
                  <a:lnTo>
                    <a:pt x="20320" y="209550"/>
                  </a:lnTo>
                  <a:lnTo>
                    <a:pt x="24129" y="214629"/>
                  </a:lnTo>
                  <a:lnTo>
                    <a:pt x="29210" y="220979"/>
                  </a:lnTo>
                  <a:lnTo>
                    <a:pt x="36829" y="231139"/>
                  </a:lnTo>
                  <a:lnTo>
                    <a:pt x="41910" y="236219"/>
                  </a:lnTo>
                  <a:lnTo>
                    <a:pt x="46989" y="240029"/>
                  </a:lnTo>
                  <a:lnTo>
                    <a:pt x="52070" y="245110"/>
                  </a:lnTo>
                  <a:lnTo>
                    <a:pt x="57150" y="248919"/>
                  </a:lnTo>
                  <a:lnTo>
                    <a:pt x="63500" y="252729"/>
                  </a:lnTo>
                  <a:lnTo>
                    <a:pt x="68579" y="256539"/>
                  </a:lnTo>
                  <a:lnTo>
                    <a:pt x="93979" y="266700"/>
                  </a:lnTo>
                  <a:lnTo>
                    <a:pt x="113029" y="270510"/>
                  </a:lnTo>
                  <a:lnTo>
                    <a:pt x="138429" y="270510"/>
                  </a:lnTo>
                  <a:lnTo>
                    <a:pt x="151129" y="267969"/>
                  </a:lnTo>
                  <a:lnTo>
                    <a:pt x="158750" y="266700"/>
                  </a:lnTo>
                  <a:lnTo>
                    <a:pt x="163829" y="264160"/>
                  </a:lnTo>
                  <a:lnTo>
                    <a:pt x="182879" y="256539"/>
                  </a:lnTo>
                  <a:lnTo>
                    <a:pt x="187960" y="252729"/>
                  </a:lnTo>
                  <a:lnTo>
                    <a:pt x="194310" y="248919"/>
                  </a:lnTo>
                  <a:lnTo>
                    <a:pt x="204470" y="241300"/>
                  </a:lnTo>
                  <a:lnTo>
                    <a:pt x="209550" y="236219"/>
                  </a:lnTo>
                  <a:lnTo>
                    <a:pt x="213360" y="231139"/>
                  </a:lnTo>
                  <a:lnTo>
                    <a:pt x="223520" y="220979"/>
                  </a:lnTo>
                  <a:lnTo>
                    <a:pt x="227329" y="215900"/>
                  </a:lnTo>
                  <a:lnTo>
                    <a:pt x="231139" y="209550"/>
                  </a:lnTo>
                  <a:lnTo>
                    <a:pt x="233679" y="203200"/>
                  </a:lnTo>
                  <a:lnTo>
                    <a:pt x="237490" y="196850"/>
                  </a:lnTo>
                  <a:lnTo>
                    <a:pt x="245109" y="177800"/>
                  </a:lnTo>
                  <a:lnTo>
                    <a:pt x="246379" y="170179"/>
                  </a:lnTo>
                  <a:lnTo>
                    <a:pt x="248920" y="157479"/>
                  </a:lnTo>
                  <a:lnTo>
                    <a:pt x="250190" y="149860"/>
                  </a:lnTo>
                  <a:lnTo>
                    <a:pt x="250190" y="121919"/>
                  </a:lnTo>
                  <a:lnTo>
                    <a:pt x="248920" y="114300"/>
                  </a:lnTo>
                  <a:lnTo>
                    <a:pt x="247650" y="107950"/>
                  </a:lnTo>
                  <a:lnTo>
                    <a:pt x="246379" y="100329"/>
                  </a:lnTo>
                  <a:lnTo>
                    <a:pt x="245109" y="93979"/>
                  </a:lnTo>
                  <a:lnTo>
                    <a:pt x="240029" y="81279"/>
                  </a:lnTo>
                  <a:lnTo>
                    <a:pt x="237490" y="73660"/>
                  </a:lnTo>
                  <a:lnTo>
                    <a:pt x="233679" y="68579"/>
                  </a:lnTo>
                  <a:lnTo>
                    <a:pt x="231139" y="62229"/>
                  </a:lnTo>
                  <a:lnTo>
                    <a:pt x="227329" y="55879"/>
                  </a:lnTo>
                  <a:lnTo>
                    <a:pt x="223520" y="50800"/>
                  </a:lnTo>
                  <a:lnTo>
                    <a:pt x="218439" y="44450"/>
                  </a:lnTo>
                  <a:lnTo>
                    <a:pt x="204470" y="30479"/>
                  </a:lnTo>
                  <a:lnTo>
                    <a:pt x="194310" y="22860"/>
                  </a:lnTo>
                  <a:lnTo>
                    <a:pt x="187960" y="17779"/>
                  </a:lnTo>
                  <a:lnTo>
                    <a:pt x="182879" y="15239"/>
                  </a:lnTo>
                  <a:lnTo>
                    <a:pt x="176529" y="12700"/>
                  </a:lnTo>
                  <a:lnTo>
                    <a:pt x="170179" y="8889"/>
                  </a:lnTo>
                  <a:lnTo>
                    <a:pt x="163829" y="6350"/>
                  </a:lnTo>
                  <a:lnTo>
                    <a:pt x="158750" y="5079"/>
                  </a:lnTo>
                  <a:lnTo>
                    <a:pt x="151129" y="3810"/>
                  </a:lnTo>
                  <a:lnTo>
                    <a:pt x="138429" y="1269"/>
                  </a:lnTo>
                  <a:close/>
                  <a:moveTo>
                    <a:pt x="125729" y="0"/>
                  </a:moveTo>
                  <a:lnTo>
                    <a:pt x="119379" y="1269"/>
                  </a:lnTo>
                  <a:lnTo>
                    <a:pt x="132079" y="1269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3"/>
            <p:cNvSpPr/>
            <p:nvPr/>
          </p:nvSpPr>
          <p:spPr>
            <a:xfrm>
              <a:off x="6267600" y="1413000"/>
              <a:ext cx="250200" cy="270360"/>
            </a:xfrm>
            <a:custGeom>
              <a:avLst/>
              <a:gdLst/>
              <a:ahLst/>
              <a:rect l="l" t="t" r="r" b="b"/>
              <a:pathLst>
                <a:path w="251459" h="271780">
                  <a:moveTo>
                    <a:pt x="1270" y="135889"/>
                  </a:moveTo>
                  <a:lnTo>
                    <a:pt x="1270" y="128269"/>
                  </a:lnTo>
                  <a:lnTo>
                    <a:pt x="1270" y="121919"/>
                  </a:lnTo>
                  <a:lnTo>
                    <a:pt x="2539" y="114300"/>
                  </a:lnTo>
                  <a:lnTo>
                    <a:pt x="3810" y="107950"/>
                  </a:lnTo>
                  <a:lnTo>
                    <a:pt x="5079" y="100329"/>
                  </a:lnTo>
                  <a:lnTo>
                    <a:pt x="7620" y="93979"/>
                  </a:lnTo>
                  <a:lnTo>
                    <a:pt x="21589" y="62229"/>
                  </a:lnTo>
                  <a:lnTo>
                    <a:pt x="24129" y="55879"/>
                  </a:lnTo>
                  <a:lnTo>
                    <a:pt x="29210" y="50800"/>
                  </a:lnTo>
                  <a:lnTo>
                    <a:pt x="33020" y="45719"/>
                  </a:lnTo>
                  <a:lnTo>
                    <a:pt x="38100" y="40639"/>
                  </a:lnTo>
                  <a:lnTo>
                    <a:pt x="63500" y="19050"/>
                  </a:lnTo>
                  <a:lnTo>
                    <a:pt x="68579" y="15239"/>
                  </a:lnTo>
                  <a:lnTo>
                    <a:pt x="74929" y="12700"/>
                  </a:lnTo>
                  <a:lnTo>
                    <a:pt x="81279" y="8889"/>
                  </a:lnTo>
                  <a:lnTo>
                    <a:pt x="87629" y="7619"/>
                  </a:lnTo>
                  <a:lnTo>
                    <a:pt x="93979" y="5079"/>
                  </a:lnTo>
                  <a:lnTo>
                    <a:pt x="100329" y="3810"/>
                  </a:lnTo>
                  <a:lnTo>
                    <a:pt x="106679" y="2539"/>
                  </a:lnTo>
                  <a:lnTo>
                    <a:pt x="113029" y="1269"/>
                  </a:lnTo>
                  <a:lnTo>
                    <a:pt x="119379" y="1269"/>
                  </a:lnTo>
                  <a:lnTo>
                    <a:pt x="125729" y="0"/>
                  </a:lnTo>
                  <a:lnTo>
                    <a:pt x="132079" y="1269"/>
                  </a:lnTo>
                  <a:lnTo>
                    <a:pt x="138429" y="1269"/>
                  </a:lnTo>
                  <a:lnTo>
                    <a:pt x="144779" y="2539"/>
                  </a:lnTo>
                  <a:lnTo>
                    <a:pt x="151129" y="3810"/>
                  </a:lnTo>
                  <a:lnTo>
                    <a:pt x="158750" y="5079"/>
                  </a:lnTo>
                  <a:lnTo>
                    <a:pt x="163829" y="6350"/>
                  </a:lnTo>
                  <a:lnTo>
                    <a:pt x="170179" y="8889"/>
                  </a:lnTo>
                  <a:lnTo>
                    <a:pt x="176529" y="12700"/>
                  </a:lnTo>
                  <a:lnTo>
                    <a:pt x="182879" y="15239"/>
                  </a:lnTo>
                  <a:lnTo>
                    <a:pt x="187960" y="17779"/>
                  </a:lnTo>
                  <a:lnTo>
                    <a:pt x="194310" y="22860"/>
                  </a:lnTo>
                  <a:lnTo>
                    <a:pt x="199389" y="26669"/>
                  </a:lnTo>
                  <a:lnTo>
                    <a:pt x="204470" y="30479"/>
                  </a:lnTo>
                  <a:lnTo>
                    <a:pt x="209550" y="35560"/>
                  </a:lnTo>
                  <a:lnTo>
                    <a:pt x="213360" y="39369"/>
                  </a:lnTo>
                  <a:lnTo>
                    <a:pt x="233679" y="68579"/>
                  </a:lnTo>
                  <a:lnTo>
                    <a:pt x="237490" y="73660"/>
                  </a:lnTo>
                  <a:lnTo>
                    <a:pt x="240029" y="81279"/>
                  </a:lnTo>
                  <a:lnTo>
                    <a:pt x="242570" y="87629"/>
                  </a:lnTo>
                  <a:lnTo>
                    <a:pt x="245109" y="93979"/>
                  </a:lnTo>
                  <a:lnTo>
                    <a:pt x="246379" y="100329"/>
                  </a:lnTo>
                  <a:lnTo>
                    <a:pt x="247650" y="107950"/>
                  </a:lnTo>
                  <a:lnTo>
                    <a:pt x="248920" y="114300"/>
                  </a:lnTo>
                  <a:lnTo>
                    <a:pt x="250190" y="121919"/>
                  </a:lnTo>
                  <a:lnTo>
                    <a:pt x="250190" y="128269"/>
                  </a:lnTo>
                  <a:lnTo>
                    <a:pt x="250190" y="135889"/>
                  </a:lnTo>
                  <a:lnTo>
                    <a:pt x="250190" y="143510"/>
                  </a:lnTo>
                  <a:lnTo>
                    <a:pt x="250190" y="149860"/>
                  </a:lnTo>
                  <a:lnTo>
                    <a:pt x="248920" y="157479"/>
                  </a:lnTo>
                  <a:lnTo>
                    <a:pt x="247650" y="163829"/>
                  </a:lnTo>
                  <a:lnTo>
                    <a:pt x="246379" y="170179"/>
                  </a:lnTo>
                  <a:lnTo>
                    <a:pt x="245109" y="177800"/>
                  </a:lnTo>
                  <a:lnTo>
                    <a:pt x="242570" y="184150"/>
                  </a:lnTo>
                  <a:lnTo>
                    <a:pt x="240029" y="190500"/>
                  </a:lnTo>
                  <a:lnTo>
                    <a:pt x="237490" y="196850"/>
                  </a:lnTo>
                  <a:lnTo>
                    <a:pt x="233679" y="203200"/>
                  </a:lnTo>
                  <a:lnTo>
                    <a:pt x="231139" y="209550"/>
                  </a:lnTo>
                  <a:lnTo>
                    <a:pt x="227329" y="215900"/>
                  </a:lnTo>
                  <a:lnTo>
                    <a:pt x="223520" y="220979"/>
                  </a:lnTo>
                  <a:lnTo>
                    <a:pt x="218439" y="226060"/>
                  </a:lnTo>
                  <a:lnTo>
                    <a:pt x="213360" y="231139"/>
                  </a:lnTo>
                  <a:lnTo>
                    <a:pt x="187960" y="252729"/>
                  </a:lnTo>
                  <a:lnTo>
                    <a:pt x="182879" y="256539"/>
                  </a:lnTo>
                  <a:lnTo>
                    <a:pt x="176529" y="259079"/>
                  </a:lnTo>
                  <a:lnTo>
                    <a:pt x="170179" y="261619"/>
                  </a:lnTo>
                  <a:lnTo>
                    <a:pt x="163829" y="264160"/>
                  </a:lnTo>
                  <a:lnTo>
                    <a:pt x="158750" y="266700"/>
                  </a:lnTo>
                  <a:lnTo>
                    <a:pt x="151129" y="267969"/>
                  </a:lnTo>
                  <a:lnTo>
                    <a:pt x="144779" y="269239"/>
                  </a:lnTo>
                  <a:lnTo>
                    <a:pt x="138429" y="270510"/>
                  </a:lnTo>
                  <a:lnTo>
                    <a:pt x="132079" y="270510"/>
                  </a:lnTo>
                  <a:lnTo>
                    <a:pt x="125729" y="270510"/>
                  </a:lnTo>
                  <a:lnTo>
                    <a:pt x="119379" y="270510"/>
                  </a:lnTo>
                  <a:lnTo>
                    <a:pt x="113029" y="270510"/>
                  </a:lnTo>
                  <a:lnTo>
                    <a:pt x="106679" y="269239"/>
                  </a:lnTo>
                  <a:lnTo>
                    <a:pt x="100329" y="267969"/>
                  </a:lnTo>
                  <a:lnTo>
                    <a:pt x="93979" y="266700"/>
                  </a:lnTo>
                  <a:lnTo>
                    <a:pt x="87629" y="264160"/>
                  </a:lnTo>
                  <a:lnTo>
                    <a:pt x="81279" y="261619"/>
                  </a:lnTo>
                  <a:lnTo>
                    <a:pt x="74929" y="259079"/>
                  </a:lnTo>
                  <a:lnTo>
                    <a:pt x="68579" y="256539"/>
                  </a:lnTo>
                  <a:lnTo>
                    <a:pt x="63500" y="252729"/>
                  </a:lnTo>
                  <a:lnTo>
                    <a:pt x="57150" y="248919"/>
                  </a:lnTo>
                  <a:lnTo>
                    <a:pt x="52070" y="245110"/>
                  </a:lnTo>
                  <a:lnTo>
                    <a:pt x="46989" y="240029"/>
                  </a:lnTo>
                  <a:lnTo>
                    <a:pt x="41910" y="236219"/>
                  </a:lnTo>
                  <a:lnTo>
                    <a:pt x="36829" y="231139"/>
                  </a:lnTo>
                  <a:lnTo>
                    <a:pt x="33020" y="226060"/>
                  </a:lnTo>
                  <a:lnTo>
                    <a:pt x="29210" y="220979"/>
                  </a:lnTo>
                  <a:lnTo>
                    <a:pt x="24129" y="214629"/>
                  </a:lnTo>
                  <a:lnTo>
                    <a:pt x="20320" y="209550"/>
                  </a:lnTo>
                  <a:lnTo>
                    <a:pt x="17779" y="203200"/>
                  </a:lnTo>
                  <a:lnTo>
                    <a:pt x="13970" y="196850"/>
                  </a:lnTo>
                  <a:lnTo>
                    <a:pt x="11429" y="190500"/>
                  </a:lnTo>
                  <a:lnTo>
                    <a:pt x="8889" y="184150"/>
                  </a:lnTo>
                  <a:lnTo>
                    <a:pt x="6350" y="177800"/>
                  </a:lnTo>
                  <a:lnTo>
                    <a:pt x="5079" y="170179"/>
                  </a:lnTo>
                  <a:lnTo>
                    <a:pt x="3810" y="163829"/>
                  </a:lnTo>
                  <a:lnTo>
                    <a:pt x="2539" y="157479"/>
                  </a:lnTo>
                  <a:lnTo>
                    <a:pt x="1270" y="149860"/>
                  </a:lnTo>
                  <a:lnTo>
                    <a:pt x="1270" y="143510"/>
                  </a:lnTo>
                  <a:lnTo>
                    <a:pt x="0" y="135889"/>
                  </a:lnTo>
                  <a:lnTo>
                    <a:pt x="1270" y="135889"/>
                  </a:lnTo>
                  <a:close/>
                  <a:moveTo>
                    <a:pt x="1270" y="0"/>
                  </a:moveTo>
                  <a:lnTo>
                    <a:pt x="1270" y="0"/>
                  </a:lnTo>
                  <a:moveTo>
                    <a:pt x="251459" y="271779"/>
                  </a:moveTo>
                  <a:lnTo>
                    <a:pt x="251459" y="271779"/>
                  </a:lnTo>
                </a:path>
              </a:pathLst>
            </a:custGeom>
            <a:noFill/>
            <a:ln w="12579">
              <a:solidFill>
                <a:srgbClr val="bebeb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4"/>
            <p:cNvSpPr/>
            <p:nvPr/>
          </p:nvSpPr>
          <p:spPr>
            <a:xfrm>
              <a:off x="5946120" y="1941480"/>
              <a:ext cx="898200" cy="682920"/>
            </a:xfrm>
            <a:custGeom>
              <a:avLst/>
              <a:gdLst/>
              <a:ahLst/>
              <a:rect l="l" t="t" r="r" b="b"/>
              <a:pathLst>
                <a:path w="899795" h="684530">
                  <a:moveTo>
                    <a:pt x="199555" y="220980"/>
                  </a:moveTo>
                  <a:lnTo>
                    <a:pt x="137325" y="0"/>
                  </a:lnTo>
                  <a:lnTo>
                    <a:pt x="102387" y="31356"/>
                  </a:lnTo>
                  <a:lnTo>
                    <a:pt x="73469" y="67754"/>
                  </a:lnTo>
                  <a:lnTo>
                    <a:pt x="50101" y="108458"/>
                  </a:lnTo>
                  <a:lnTo>
                    <a:pt x="31813" y="152679"/>
                  </a:lnTo>
                  <a:lnTo>
                    <a:pt x="18122" y="199694"/>
                  </a:lnTo>
                  <a:lnTo>
                    <a:pt x="8572" y="248742"/>
                  </a:lnTo>
                  <a:lnTo>
                    <a:pt x="2692" y="299059"/>
                  </a:lnTo>
                  <a:lnTo>
                    <a:pt x="0" y="349885"/>
                  </a:lnTo>
                  <a:lnTo>
                    <a:pt x="38" y="400481"/>
                  </a:lnTo>
                  <a:lnTo>
                    <a:pt x="2324" y="450088"/>
                  </a:lnTo>
                  <a:lnTo>
                    <a:pt x="6388" y="497941"/>
                  </a:lnTo>
                  <a:lnTo>
                    <a:pt x="11772" y="543293"/>
                  </a:lnTo>
                  <a:lnTo>
                    <a:pt x="17983" y="585381"/>
                  </a:lnTo>
                  <a:lnTo>
                    <a:pt x="24574" y="623455"/>
                  </a:lnTo>
                  <a:lnTo>
                    <a:pt x="36995" y="684530"/>
                  </a:lnTo>
                  <a:lnTo>
                    <a:pt x="44640" y="654354"/>
                  </a:lnTo>
                  <a:lnTo>
                    <a:pt x="50901" y="618578"/>
                  </a:lnTo>
                  <a:lnTo>
                    <a:pt x="63004" y="534492"/>
                  </a:lnTo>
                  <a:lnTo>
                    <a:pt x="70713" y="488315"/>
                  </a:lnTo>
                  <a:lnTo>
                    <a:pt x="80797" y="440817"/>
                  </a:lnTo>
                  <a:lnTo>
                    <a:pt x="94183" y="393077"/>
                  </a:lnTo>
                  <a:lnTo>
                    <a:pt x="111823" y="346151"/>
                  </a:lnTo>
                  <a:lnTo>
                    <a:pt x="134632" y="301117"/>
                  </a:lnTo>
                  <a:lnTo>
                    <a:pt x="163563" y="259029"/>
                  </a:lnTo>
                  <a:lnTo>
                    <a:pt x="199555" y="220980"/>
                  </a:lnTo>
                  <a:close/>
                  <a:moveTo>
                    <a:pt x="461175" y="12700"/>
                  </a:moveTo>
                  <a:lnTo>
                    <a:pt x="433235" y="12700"/>
                  </a:lnTo>
                  <a:lnTo>
                    <a:pt x="433235" y="664210"/>
                  </a:lnTo>
                  <a:lnTo>
                    <a:pt x="461175" y="664210"/>
                  </a:lnTo>
                  <a:lnTo>
                    <a:pt x="461175" y="12700"/>
                  </a:lnTo>
                  <a:close/>
                  <a:moveTo>
                    <a:pt x="899325" y="349885"/>
                  </a:moveTo>
                  <a:lnTo>
                    <a:pt x="896683" y="299059"/>
                  </a:lnTo>
                  <a:lnTo>
                    <a:pt x="890841" y="248742"/>
                  </a:lnTo>
                  <a:lnTo>
                    <a:pt x="881316" y="199694"/>
                  </a:lnTo>
                  <a:lnTo>
                    <a:pt x="867651" y="152679"/>
                  </a:lnTo>
                  <a:lnTo>
                    <a:pt x="849363" y="108458"/>
                  </a:lnTo>
                  <a:lnTo>
                    <a:pt x="826008" y="67754"/>
                  </a:lnTo>
                  <a:lnTo>
                    <a:pt x="797090" y="31356"/>
                  </a:lnTo>
                  <a:lnTo>
                    <a:pt x="762165" y="0"/>
                  </a:lnTo>
                  <a:lnTo>
                    <a:pt x="698665" y="220980"/>
                  </a:lnTo>
                  <a:lnTo>
                    <a:pt x="734936" y="259029"/>
                  </a:lnTo>
                  <a:lnTo>
                    <a:pt x="764044" y="301117"/>
                  </a:lnTo>
                  <a:lnTo>
                    <a:pt x="786942" y="346151"/>
                  </a:lnTo>
                  <a:lnTo>
                    <a:pt x="804583" y="393077"/>
                  </a:lnTo>
                  <a:lnTo>
                    <a:pt x="817918" y="440817"/>
                  </a:lnTo>
                  <a:lnTo>
                    <a:pt x="827913" y="488315"/>
                  </a:lnTo>
                  <a:lnTo>
                    <a:pt x="835533" y="534492"/>
                  </a:lnTo>
                  <a:lnTo>
                    <a:pt x="847407" y="618578"/>
                  </a:lnTo>
                  <a:lnTo>
                    <a:pt x="853592" y="654354"/>
                  </a:lnTo>
                  <a:lnTo>
                    <a:pt x="861225" y="684530"/>
                  </a:lnTo>
                  <a:lnTo>
                    <a:pt x="867359" y="656755"/>
                  </a:lnTo>
                  <a:lnTo>
                    <a:pt x="874052" y="623455"/>
                  </a:lnTo>
                  <a:lnTo>
                    <a:pt x="880808" y="585381"/>
                  </a:lnTo>
                  <a:lnTo>
                    <a:pt x="887171" y="543293"/>
                  </a:lnTo>
                  <a:lnTo>
                    <a:pt x="892683" y="497941"/>
                  </a:lnTo>
                  <a:lnTo>
                    <a:pt x="896848" y="450088"/>
                  </a:lnTo>
                  <a:lnTo>
                    <a:pt x="899223" y="400481"/>
                  </a:lnTo>
                  <a:lnTo>
                    <a:pt x="899325" y="349885"/>
                  </a:lnTo>
                  <a:close/>
                </a:path>
              </a:pathLst>
            </a:custGeom>
            <a:solidFill>
              <a:srgbClr val="bebe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0" name="CustomShape 15"/>
          <p:cNvSpPr/>
          <p:nvPr/>
        </p:nvSpPr>
        <p:spPr>
          <a:xfrm>
            <a:off x="4484520" y="4612320"/>
            <a:ext cx="38264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6000" spc="-12" strike="noStrike">
                <a:solidFill>
                  <a:srgbClr val="3f3f3f"/>
                </a:solidFill>
                <a:latin typeface="Arial"/>
                <a:ea typeface="DejaVu Sans"/>
              </a:rPr>
              <a:t>Thank</a:t>
            </a:r>
            <a:r>
              <a:rPr b="1" lang="en-US" sz="6000" spc="-97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1" lang="en-US" sz="6000" spc="-12" strike="noStrike">
                <a:solidFill>
                  <a:srgbClr val="3f3f3f"/>
                </a:solidFill>
                <a:latin typeface="Arial"/>
                <a:ea typeface="DejaVu Sans"/>
              </a:rPr>
              <a:t>you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691" name="CustomShape 16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0" y="1080"/>
            <a:ext cx="12800160" cy="2360880"/>
          </a:xfrm>
          <a:custGeom>
            <a:avLst/>
            <a:gdLst/>
            <a:ahLst/>
            <a:rect l="l" t="t" r="r" b="b"/>
            <a:pathLst>
              <a:path w="12801600" h="2362200">
                <a:moveTo>
                  <a:pt x="0" y="2362200"/>
                </a:moveTo>
                <a:lnTo>
                  <a:pt x="12801600" y="2362200"/>
                </a:lnTo>
                <a:lnTo>
                  <a:pt x="128016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2"/>
          <p:cNvSpPr/>
          <p:nvPr/>
        </p:nvSpPr>
        <p:spPr>
          <a:xfrm>
            <a:off x="0" y="2363040"/>
            <a:ext cx="7255440" cy="5110200"/>
          </a:xfrm>
          <a:custGeom>
            <a:avLst/>
            <a:gdLst/>
            <a:ahLst/>
            <a:rect l="l" t="t" r="r" b="b"/>
            <a:pathLst>
              <a:path w="7256780" h="5111750">
                <a:moveTo>
                  <a:pt x="7256780" y="0"/>
                </a:moveTo>
                <a:lnTo>
                  <a:pt x="0" y="0"/>
                </a:lnTo>
                <a:lnTo>
                  <a:pt x="0" y="2159000"/>
                </a:lnTo>
                <a:lnTo>
                  <a:pt x="0" y="3573780"/>
                </a:lnTo>
                <a:lnTo>
                  <a:pt x="0" y="5111750"/>
                </a:lnTo>
                <a:lnTo>
                  <a:pt x="7256780" y="5111750"/>
                </a:lnTo>
                <a:lnTo>
                  <a:pt x="7256780" y="3573780"/>
                </a:lnTo>
                <a:lnTo>
                  <a:pt x="7256780" y="2159000"/>
                </a:lnTo>
                <a:lnTo>
                  <a:pt x="725678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7356960" y="2363040"/>
            <a:ext cx="5443200" cy="5110200"/>
          </a:xfrm>
          <a:custGeom>
            <a:avLst/>
            <a:gdLst/>
            <a:ahLst/>
            <a:rect l="l" t="t" r="r" b="b"/>
            <a:pathLst>
              <a:path w="5444490" h="5111750">
                <a:moveTo>
                  <a:pt x="5444490" y="0"/>
                </a:moveTo>
                <a:lnTo>
                  <a:pt x="0" y="0"/>
                </a:lnTo>
                <a:lnTo>
                  <a:pt x="0" y="1649730"/>
                </a:lnTo>
                <a:lnTo>
                  <a:pt x="0" y="3329940"/>
                </a:lnTo>
                <a:lnTo>
                  <a:pt x="0" y="5111750"/>
                </a:lnTo>
                <a:lnTo>
                  <a:pt x="5444490" y="5111750"/>
                </a:lnTo>
                <a:lnTo>
                  <a:pt x="5444490" y="3329940"/>
                </a:lnTo>
                <a:lnTo>
                  <a:pt x="5444490" y="1649730"/>
                </a:lnTo>
                <a:lnTo>
                  <a:pt x="5444490" y="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4"/>
          <p:cNvSpPr/>
          <p:nvPr/>
        </p:nvSpPr>
        <p:spPr>
          <a:xfrm>
            <a:off x="0" y="7772040"/>
            <a:ext cx="12800160" cy="360"/>
          </a:xfrm>
          <a:custGeom>
            <a:avLst/>
            <a:gdLst/>
            <a:ahLst/>
            <a:rect l="l" t="t" r="r" b="b"/>
            <a:pathLst>
              <a:path w="12801600" h="1270">
                <a:moveTo>
                  <a:pt x="0" y="1270"/>
                </a:moveTo>
                <a:lnTo>
                  <a:pt x="12801600" y="1270"/>
                </a:lnTo>
                <a:lnTo>
                  <a:pt x="128016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5"/>
          <p:cNvSpPr/>
          <p:nvPr/>
        </p:nvSpPr>
        <p:spPr>
          <a:xfrm>
            <a:off x="0" y="7475040"/>
            <a:ext cx="5757840" cy="295920"/>
          </a:xfrm>
          <a:custGeom>
            <a:avLst/>
            <a:gdLst/>
            <a:ahLst/>
            <a:rect l="l" t="t" r="r" b="b"/>
            <a:pathLst>
              <a:path w="5759450" h="297179">
                <a:moveTo>
                  <a:pt x="0" y="297179"/>
                </a:moveTo>
                <a:lnTo>
                  <a:pt x="5759450" y="297179"/>
                </a:lnTo>
                <a:lnTo>
                  <a:pt x="575945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6"/>
          <p:cNvSpPr/>
          <p:nvPr/>
        </p:nvSpPr>
        <p:spPr>
          <a:xfrm>
            <a:off x="5866200" y="7475040"/>
            <a:ext cx="124200" cy="295920"/>
          </a:xfrm>
          <a:custGeom>
            <a:avLst/>
            <a:gdLst/>
            <a:ahLst/>
            <a:rect l="l" t="t" r="r" b="b"/>
            <a:pathLst>
              <a:path w="125729" h="297179">
                <a:moveTo>
                  <a:pt x="0" y="297179"/>
                </a:moveTo>
                <a:lnTo>
                  <a:pt x="125730" y="297179"/>
                </a:lnTo>
                <a:lnTo>
                  <a:pt x="12573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7"/>
          <p:cNvSpPr/>
          <p:nvPr/>
        </p:nvSpPr>
        <p:spPr>
          <a:xfrm>
            <a:off x="6094800" y="7475040"/>
            <a:ext cx="82440" cy="295920"/>
          </a:xfrm>
          <a:custGeom>
            <a:avLst/>
            <a:gdLst/>
            <a:ahLst/>
            <a:rect l="l" t="t" r="r" b="b"/>
            <a:pathLst>
              <a:path w="83820" h="297179">
                <a:moveTo>
                  <a:pt x="0" y="297179"/>
                </a:moveTo>
                <a:lnTo>
                  <a:pt x="83820" y="297179"/>
                </a:lnTo>
                <a:lnTo>
                  <a:pt x="8382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8"/>
          <p:cNvSpPr/>
          <p:nvPr/>
        </p:nvSpPr>
        <p:spPr>
          <a:xfrm>
            <a:off x="6281280" y="7475040"/>
            <a:ext cx="973800" cy="295920"/>
          </a:xfrm>
          <a:custGeom>
            <a:avLst/>
            <a:gdLst/>
            <a:ahLst/>
            <a:rect l="l" t="t" r="r" b="b"/>
            <a:pathLst>
              <a:path w="975359" h="297179">
                <a:moveTo>
                  <a:pt x="0" y="297179"/>
                </a:moveTo>
                <a:lnTo>
                  <a:pt x="975359" y="297179"/>
                </a:lnTo>
                <a:lnTo>
                  <a:pt x="975359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9"/>
          <p:cNvSpPr/>
          <p:nvPr/>
        </p:nvSpPr>
        <p:spPr>
          <a:xfrm>
            <a:off x="7356960" y="7475040"/>
            <a:ext cx="111600" cy="295920"/>
          </a:xfrm>
          <a:custGeom>
            <a:avLst/>
            <a:gdLst/>
            <a:ahLst/>
            <a:rect l="l" t="t" r="r" b="b"/>
            <a:pathLst>
              <a:path w="113029" h="297179">
                <a:moveTo>
                  <a:pt x="0" y="297179"/>
                </a:moveTo>
                <a:lnTo>
                  <a:pt x="113030" y="297179"/>
                </a:lnTo>
                <a:lnTo>
                  <a:pt x="113030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0"/>
          <p:cNvSpPr/>
          <p:nvPr/>
        </p:nvSpPr>
        <p:spPr>
          <a:xfrm>
            <a:off x="7576920" y="7475040"/>
            <a:ext cx="143280" cy="295920"/>
          </a:xfrm>
          <a:custGeom>
            <a:avLst/>
            <a:gdLst/>
            <a:ahLst/>
            <a:rect l="l" t="t" r="r" b="b"/>
            <a:pathLst>
              <a:path w="144779" h="297179">
                <a:moveTo>
                  <a:pt x="0" y="297179"/>
                </a:moveTo>
                <a:lnTo>
                  <a:pt x="144779" y="297179"/>
                </a:lnTo>
                <a:lnTo>
                  <a:pt x="144779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3" name="Group 11"/>
          <p:cNvGrpSpPr/>
          <p:nvPr/>
        </p:nvGrpSpPr>
        <p:grpSpPr>
          <a:xfrm>
            <a:off x="7254360" y="1595880"/>
            <a:ext cx="5544720" cy="6174720"/>
            <a:chOff x="7254360" y="1595880"/>
            <a:chExt cx="5544720" cy="6174720"/>
          </a:xfrm>
        </p:grpSpPr>
        <p:sp>
          <p:nvSpPr>
            <p:cNvPr id="384" name="CustomShape 12"/>
            <p:cNvSpPr/>
            <p:nvPr/>
          </p:nvSpPr>
          <p:spPr>
            <a:xfrm>
              <a:off x="7829640" y="6338160"/>
              <a:ext cx="4969440" cy="1432440"/>
            </a:xfrm>
            <a:custGeom>
              <a:avLst/>
              <a:gdLst/>
              <a:ahLst/>
              <a:rect l="l" t="t" r="r" b="b"/>
              <a:pathLst>
                <a:path w="4970780" h="1433829">
                  <a:moveTo>
                    <a:pt x="4970780" y="1136650"/>
                  </a:moveTo>
                  <a:lnTo>
                    <a:pt x="4968240" y="1136650"/>
                  </a:lnTo>
                  <a:lnTo>
                    <a:pt x="4968240" y="894080"/>
                  </a:lnTo>
                  <a:lnTo>
                    <a:pt x="4968240" y="654050"/>
                  </a:lnTo>
                  <a:lnTo>
                    <a:pt x="4968240" y="615950"/>
                  </a:lnTo>
                  <a:lnTo>
                    <a:pt x="4946650" y="608330"/>
                  </a:lnTo>
                  <a:lnTo>
                    <a:pt x="4909820" y="604520"/>
                  </a:lnTo>
                  <a:lnTo>
                    <a:pt x="4908550" y="594360"/>
                  </a:lnTo>
                  <a:lnTo>
                    <a:pt x="4901908" y="576580"/>
                  </a:lnTo>
                  <a:lnTo>
                    <a:pt x="4892306" y="550849"/>
                  </a:lnTo>
                  <a:lnTo>
                    <a:pt x="4864417" y="515785"/>
                  </a:lnTo>
                  <a:lnTo>
                    <a:pt x="4827460" y="492391"/>
                  </a:lnTo>
                  <a:lnTo>
                    <a:pt x="4809972" y="488950"/>
                  </a:lnTo>
                  <a:lnTo>
                    <a:pt x="4784090" y="483870"/>
                  </a:lnTo>
                  <a:lnTo>
                    <a:pt x="4777422" y="484111"/>
                  </a:lnTo>
                  <a:lnTo>
                    <a:pt x="4770755" y="484822"/>
                  </a:lnTo>
                  <a:lnTo>
                    <a:pt x="4764087" y="486016"/>
                  </a:lnTo>
                  <a:lnTo>
                    <a:pt x="4752340" y="488950"/>
                  </a:lnTo>
                  <a:lnTo>
                    <a:pt x="4748530" y="478790"/>
                  </a:lnTo>
                  <a:lnTo>
                    <a:pt x="4727257" y="438048"/>
                  </a:lnTo>
                  <a:lnTo>
                    <a:pt x="4697882" y="403707"/>
                  </a:lnTo>
                  <a:lnTo>
                    <a:pt x="4661751" y="377291"/>
                  </a:lnTo>
                  <a:lnTo>
                    <a:pt x="4620184" y="360324"/>
                  </a:lnTo>
                  <a:lnTo>
                    <a:pt x="4584204" y="355600"/>
                  </a:lnTo>
                  <a:lnTo>
                    <a:pt x="4574540" y="354330"/>
                  </a:lnTo>
                  <a:lnTo>
                    <a:pt x="4559300" y="355600"/>
                  </a:lnTo>
                  <a:lnTo>
                    <a:pt x="4550410" y="337820"/>
                  </a:lnTo>
                  <a:lnTo>
                    <a:pt x="4529048" y="309372"/>
                  </a:lnTo>
                  <a:lnTo>
                    <a:pt x="4485906" y="274320"/>
                  </a:lnTo>
                  <a:lnTo>
                    <a:pt x="4441190" y="254000"/>
                  </a:lnTo>
                  <a:lnTo>
                    <a:pt x="4423410" y="250190"/>
                  </a:lnTo>
                  <a:lnTo>
                    <a:pt x="4394200" y="0"/>
                  </a:lnTo>
                  <a:lnTo>
                    <a:pt x="4283710" y="0"/>
                  </a:lnTo>
                  <a:lnTo>
                    <a:pt x="4251960" y="274320"/>
                  </a:lnTo>
                  <a:lnTo>
                    <a:pt x="4226560" y="271780"/>
                  </a:lnTo>
                  <a:lnTo>
                    <a:pt x="4178249" y="279069"/>
                  </a:lnTo>
                  <a:lnTo>
                    <a:pt x="4135196" y="299580"/>
                  </a:lnTo>
                  <a:lnTo>
                    <a:pt x="4099268" y="331317"/>
                  </a:lnTo>
                  <a:lnTo>
                    <a:pt x="4072369" y="372249"/>
                  </a:lnTo>
                  <a:lnTo>
                    <a:pt x="4056380" y="420370"/>
                  </a:lnTo>
                  <a:lnTo>
                    <a:pt x="4053840" y="447040"/>
                  </a:lnTo>
                  <a:lnTo>
                    <a:pt x="4051300" y="448310"/>
                  </a:lnTo>
                  <a:lnTo>
                    <a:pt x="4022839" y="460146"/>
                  </a:lnTo>
                  <a:lnTo>
                    <a:pt x="3999852" y="481012"/>
                  </a:lnTo>
                  <a:lnTo>
                    <a:pt x="3984498" y="509041"/>
                  </a:lnTo>
                  <a:lnTo>
                    <a:pt x="3978910" y="542290"/>
                  </a:lnTo>
                  <a:lnTo>
                    <a:pt x="3978910" y="548640"/>
                  </a:lnTo>
                  <a:lnTo>
                    <a:pt x="3981450" y="561340"/>
                  </a:lnTo>
                  <a:lnTo>
                    <a:pt x="3985260" y="576580"/>
                  </a:lnTo>
                  <a:lnTo>
                    <a:pt x="3978910" y="575310"/>
                  </a:lnTo>
                  <a:lnTo>
                    <a:pt x="3935450" y="580136"/>
                  </a:lnTo>
                  <a:lnTo>
                    <a:pt x="3895090" y="593890"/>
                  </a:lnTo>
                  <a:lnTo>
                    <a:pt x="3858526" y="615505"/>
                  </a:lnTo>
                  <a:lnTo>
                    <a:pt x="3826510" y="643890"/>
                  </a:lnTo>
                  <a:lnTo>
                    <a:pt x="3818890" y="654050"/>
                  </a:lnTo>
                  <a:lnTo>
                    <a:pt x="3806190" y="648970"/>
                  </a:lnTo>
                  <a:lnTo>
                    <a:pt x="3795484" y="647306"/>
                  </a:lnTo>
                  <a:lnTo>
                    <a:pt x="3784435" y="646112"/>
                  </a:lnTo>
                  <a:lnTo>
                    <a:pt x="3773144" y="645401"/>
                  </a:lnTo>
                  <a:lnTo>
                    <a:pt x="3761740" y="645160"/>
                  </a:lnTo>
                  <a:lnTo>
                    <a:pt x="3718179" y="649897"/>
                  </a:lnTo>
                  <a:lnTo>
                    <a:pt x="3677640" y="663448"/>
                  </a:lnTo>
                  <a:lnTo>
                    <a:pt x="3640963" y="684885"/>
                  </a:lnTo>
                  <a:lnTo>
                    <a:pt x="3609022" y="713270"/>
                  </a:lnTo>
                  <a:lnTo>
                    <a:pt x="3582670" y="747674"/>
                  </a:lnTo>
                  <a:lnTo>
                    <a:pt x="3562781" y="787146"/>
                  </a:lnTo>
                  <a:lnTo>
                    <a:pt x="3550208" y="830757"/>
                  </a:lnTo>
                  <a:lnTo>
                    <a:pt x="3545840" y="877570"/>
                  </a:lnTo>
                  <a:lnTo>
                    <a:pt x="3547110" y="894080"/>
                  </a:lnTo>
                  <a:lnTo>
                    <a:pt x="3540760" y="891540"/>
                  </a:lnTo>
                  <a:lnTo>
                    <a:pt x="3533889" y="889876"/>
                  </a:lnTo>
                  <a:lnTo>
                    <a:pt x="3526790" y="888682"/>
                  </a:lnTo>
                  <a:lnTo>
                    <a:pt x="3519678" y="887971"/>
                  </a:lnTo>
                  <a:lnTo>
                    <a:pt x="3512820" y="887730"/>
                  </a:lnTo>
                  <a:lnTo>
                    <a:pt x="3467785" y="895667"/>
                  </a:lnTo>
                  <a:lnTo>
                    <a:pt x="3428733" y="917689"/>
                  </a:lnTo>
                  <a:lnTo>
                    <a:pt x="3397961" y="951103"/>
                  </a:lnTo>
                  <a:lnTo>
                    <a:pt x="3377806" y="993241"/>
                  </a:lnTo>
                  <a:lnTo>
                    <a:pt x="3370580" y="1041400"/>
                  </a:lnTo>
                  <a:lnTo>
                    <a:pt x="3377806" y="1090066"/>
                  </a:lnTo>
                  <a:lnTo>
                    <a:pt x="3397961" y="1132255"/>
                  </a:lnTo>
                  <a:lnTo>
                    <a:pt x="3402025" y="1136650"/>
                  </a:lnTo>
                  <a:lnTo>
                    <a:pt x="0" y="1136650"/>
                  </a:lnTo>
                  <a:lnTo>
                    <a:pt x="0" y="1433830"/>
                  </a:lnTo>
                  <a:lnTo>
                    <a:pt x="4970780" y="1433830"/>
                  </a:lnTo>
                  <a:lnTo>
                    <a:pt x="4970780" y="11366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13"/>
            <p:cNvSpPr/>
            <p:nvPr/>
          </p:nvSpPr>
          <p:spPr>
            <a:xfrm>
              <a:off x="12073680" y="5954760"/>
              <a:ext cx="189000" cy="430200"/>
            </a:xfrm>
            <a:custGeom>
              <a:avLst/>
              <a:gdLst/>
              <a:ahLst/>
              <a:rect l="l" t="t" r="r" b="b"/>
              <a:pathLst>
                <a:path w="190500" h="431800">
                  <a:moveTo>
                    <a:pt x="95567" y="0"/>
                  </a:moveTo>
                  <a:lnTo>
                    <a:pt x="58440" y="40242"/>
                  </a:lnTo>
                  <a:lnTo>
                    <a:pt x="31569" y="82214"/>
                  </a:lnTo>
                  <a:lnTo>
                    <a:pt x="13705" y="125512"/>
                  </a:lnTo>
                  <a:lnTo>
                    <a:pt x="3599" y="169732"/>
                  </a:lnTo>
                  <a:lnTo>
                    <a:pt x="0" y="214471"/>
                  </a:lnTo>
                  <a:lnTo>
                    <a:pt x="1658" y="259323"/>
                  </a:lnTo>
                  <a:lnTo>
                    <a:pt x="7325" y="303886"/>
                  </a:lnTo>
                  <a:lnTo>
                    <a:pt x="15750" y="347756"/>
                  </a:lnTo>
                  <a:lnTo>
                    <a:pt x="25684" y="390528"/>
                  </a:lnTo>
                  <a:lnTo>
                    <a:pt x="35877" y="431800"/>
                  </a:lnTo>
                  <a:lnTo>
                    <a:pt x="155257" y="431800"/>
                  </a:lnTo>
                  <a:lnTo>
                    <a:pt x="175140" y="357388"/>
                  </a:lnTo>
                  <a:lnTo>
                    <a:pt x="183329" y="315248"/>
                  </a:lnTo>
                  <a:lnTo>
                    <a:pt x="188744" y="270845"/>
                  </a:lnTo>
                  <a:lnTo>
                    <a:pt x="190182" y="224948"/>
                  </a:lnTo>
                  <a:lnTo>
                    <a:pt x="186438" y="178328"/>
                  </a:lnTo>
                  <a:lnTo>
                    <a:pt x="176309" y="131753"/>
                  </a:lnTo>
                  <a:lnTo>
                    <a:pt x="158589" y="85994"/>
                  </a:lnTo>
                  <a:lnTo>
                    <a:pt x="132077" y="41819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4"/>
            <p:cNvSpPr/>
            <p:nvPr/>
          </p:nvSpPr>
          <p:spPr>
            <a:xfrm>
              <a:off x="12101760" y="6348240"/>
              <a:ext cx="135720" cy="35280"/>
            </a:xfrm>
            <a:custGeom>
              <a:avLst/>
              <a:gdLst/>
              <a:ahLst/>
              <a:rect l="l" t="t" r="r" b="b"/>
              <a:pathLst>
                <a:path w="137159" h="36829">
                  <a:moveTo>
                    <a:pt x="137160" y="0"/>
                  </a:moveTo>
                  <a:lnTo>
                    <a:pt x="0" y="0"/>
                  </a:lnTo>
                  <a:lnTo>
                    <a:pt x="8890" y="36830"/>
                  </a:lnTo>
                  <a:lnTo>
                    <a:pt x="127000" y="3683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5"/>
            <p:cNvSpPr/>
            <p:nvPr/>
          </p:nvSpPr>
          <p:spPr>
            <a:xfrm>
              <a:off x="12084120" y="5953320"/>
              <a:ext cx="167400" cy="142200"/>
            </a:xfrm>
            <a:prstGeom prst="rect">
              <a:avLst/>
            </a:prstGeom>
            <a:blipFill rotWithShape="0">
              <a:blip r:embed="rId1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6"/>
            <p:cNvSpPr/>
            <p:nvPr/>
          </p:nvSpPr>
          <p:spPr>
            <a:xfrm>
              <a:off x="12128400" y="6127560"/>
              <a:ext cx="78480" cy="8352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7"/>
            <p:cNvSpPr/>
            <p:nvPr/>
          </p:nvSpPr>
          <p:spPr>
            <a:xfrm>
              <a:off x="12045960" y="6278400"/>
              <a:ext cx="244440" cy="183960"/>
            </a:xfrm>
            <a:custGeom>
              <a:avLst/>
              <a:gdLst/>
              <a:ahLst/>
              <a:rect l="l" t="t" r="r" b="b"/>
              <a:pathLst>
                <a:path w="245745" h="185420">
                  <a:moveTo>
                    <a:pt x="54457" y="59690"/>
                  </a:moveTo>
                  <a:lnTo>
                    <a:pt x="36677" y="0"/>
                  </a:lnTo>
                  <a:lnTo>
                    <a:pt x="8394" y="40944"/>
                  </a:lnTo>
                  <a:lnTo>
                    <a:pt x="0" y="94145"/>
                  </a:lnTo>
                  <a:lnTo>
                    <a:pt x="3276" y="146634"/>
                  </a:lnTo>
                  <a:lnTo>
                    <a:pt x="10007" y="185420"/>
                  </a:lnTo>
                  <a:lnTo>
                    <a:pt x="14986" y="158991"/>
                  </a:lnTo>
                  <a:lnTo>
                    <a:pt x="20320" y="125412"/>
                  </a:lnTo>
                  <a:lnTo>
                    <a:pt x="31610" y="90411"/>
                  </a:lnTo>
                  <a:lnTo>
                    <a:pt x="54457" y="59690"/>
                  </a:lnTo>
                  <a:close/>
                  <a:moveTo>
                    <a:pt x="120497" y="2540"/>
                  </a:moveTo>
                  <a:lnTo>
                    <a:pt x="115417" y="2540"/>
                  </a:lnTo>
                  <a:lnTo>
                    <a:pt x="115417" y="179070"/>
                  </a:lnTo>
                  <a:lnTo>
                    <a:pt x="120497" y="179070"/>
                  </a:lnTo>
                  <a:lnTo>
                    <a:pt x="120497" y="2540"/>
                  </a:lnTo>
                  <a:close/>
                  <a:moveTo>
                    <a:pt x="245262" y="94145"/>
                  </a:moveTo>
                  <a:lnTo>
                    <a:pt x="236575" y="40944"/>
                  </a:lnTo>
                  <a:lnTo>
                    <a:pt x="208127" y="0"/>
                  </a:lnTo>
                  <a:lnTo>
                    <a:pt x="191617" y="59690"/>
                  </a:lnTo>
                  <a:lnTo>
                    <a:pt x="213893" y="90411"/>
                  </a:lnTo>
                  <a:lnTo>
                    <a:pt x="225107" y="125412"/>
                  </a:lnTo>
                  <a:lnTo>
                    <a:pt x="230365" y="158991"/>
                  </a:lnTo>
                  <a:lnTo>
                    <a:pt x="234797" y="185420"/>
                  </a:lnTo>
                  <a:lnTo>
                    <a:pt x="242049" y="146634"/>
                  </a:lnTo>
                  <a:lnTo>
                    <a:pt x="245262" y="94145"/>
                  </a:lnTo>
                  <a:close/>
                </a:path>
              </a:pathLst>
            </a:custGeom>
            <a:solidFill>
              <a:srgbClr val="bebe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8"/>
            <p:cNvSpPr/>
            <p:nvPr/>
          </p:nvSpPr>
          <p:spPr>
            <a:xfrm>
              <a:off x="7254360" y="1595880"/>
              <a:ext cx="1427400" cy="1540440"/>
            </a:xfrm>
            <a:custGeom>
              <a:avLst/>
              <a:gdLst/>
              <a:ahLst/>
              <a:rect l="l" t="t" r="r" b="b"/>
              <a:pathLst>
                <a:path w="1428750" h="1541780">
                  <a:moveTo>
                    <a:pt x="715009" y="0"/>
                  </a:moveTo>
                  <a:lnTo>
                    <a:pt x="642619" y="3810"/>
                  </a:lnTo>
                  <a:lnTo>
                    <a:pt x="535939" y="24130"/>
                  </a:lnTo>
                  <a:lnTo>
                    <a:pt x="466089" y="48260"/>
                  </a:lnTo>
                  <a:lnTo>
                    <a:pt x="400050" y="78739"/>
                  </a:lnTo>
                  <a:lnTo>
                    <a:pt x="336550" y="116839"/>
                  </a:lnTo>
                  <a:lnTo>
                    <a:pt x="276859" y="161289"/>
                  </a:lnTo>
                  <a:lnTo>
                    <a:pt x="222250" y="212089"/>
                  </a:lnTo>
                  <a:lnTo>
                    <a:pt x="172719" y="267970"/>
                  </a:lnTo>
                  <a:lnTo>
                    <a:pt x="128269" y="330200"/>
                  </a:lnTo>
                  <a:lnTo>
                    <a:pt x="107950" y="363220"/>
                  </a:lnTo>
                  <a:lnTo>
                    <a:pt x="73659" y="430530"/>
                  </a:lnTo>
                  <a:lnTo>
                    <a:pt x="58419" y="466089"/>
                  </a:lnTo>
                  <a:lnTo>
                    <a:pt x="44450" y="502920"/>
                  </a:lnTo>
                  <a:lnTo>
                    <a:pt x="33019" y="539750"/>
                  </a:lnTo>
                  <a:lnTo>
                    <a:pt x="22859" y="576580"/>
                  </a:lnTo>
                  <a:lnTo>
                    <a:pt x="15239" y="614680"/>
                  </a:lnTo>
                  <a:lnTo>
                    <a:pt x="8889" y="654050"/>
                  </a:lnTo>
                  <a:lnTo>
                    <a:pt x="3809" y="692150"/>
                  </a:lnTo>
                  <a:lnTo>
                    <a:pt x="1269" y="731520"/>
                  </a:lnTo>
                  <a:lnTo>
                    <a:pt x="0" y="770889"/>
                  </a:lnTo>
                  <a:lnTo>
                    <a:pt x="1991" y="781264"/>
                  </a:lnTo>
                  <a:lnTo>
                    <a:pt x="3434" y="802919"/>
                  </a:lnTo>
                  <a:lnTo>
                    <a:pt x="4389" y="834603"/>
                  </a:lnTo>
                  <a:lnTo>
                    <a:pt x="4917" y="875065"/>
                  </a:lnTo>
                  <a:lnTo>
                    <a:pt x="4973" y="891539"/>
                  </a:lnTo>
                  <a:lnTo>
                    <a:pt x="5059" y="930910"/>
                  </a:lnTo>
                  <a:lnTo>
                    <a:pt x="4937" y="977320"/>
                  </a:lnTo>
                  <a:lnTo>
                    <a:pt x="4551" y="1036612"/>
                  </a:lnTo>
                  <a:lnTo>
                    <a:pt x="3982" y="1099679"/>
                  </a:lnTo>
                  <a:lnTo>
                    <a:pt x="3291" y="1165270"/>
                  </a:lnTo>
                  <a:lnTo>
                    <a:pt x="1788" y="1299022"/>
                  </a:lnTo>
                  <a:lnTo>
                    <a:pt x="1046" y="1370330"/>
                  </a:lnTo>
                  <a:lnTo>
                    <a:pt x="528" y="1427860"/>
                  </a:lnTo>
                  <a:lnTo>
                    <a:pt x="225" y="1474470"/>
                  </a:lnTo>
                  <a:lnTo>
                    <a:pt x="99" y="1503680"/>
                  </a:lnTo>
                  <a:lnTo>
                    <a:pt x="0" y="1541780"/>
                  </a:lnTo>
                  <a:lnTo>
                    <a:pt x="715009" y="1541780"/>
                  </a:lnTo>
                  <a:lnTo>
                    <a:pt x="788669" y="1536700"/>
                  </a:lnTo>
                  <a:lnTo>
                    <a:pt x="826769" y="1531620"/>
                  </a:lnTo>
                  <a:lnTo>
                    <a:pt x="899159" y="1515110"/>
                  </a:lnTo>
                  <a:lnTo>
                    <a:pt x="935989" y="1503680"/>
                  </a:lnTo>
                  <a:lnTo>
                    <a:pt x="1005839" y="1474470"/>
                  </a:lnTo>
                  <a:lnTo>
                    <a:pt x="1071879" y="1437639"/>
                  </a:lnTo>
                  <a:lnTo>
                    <a:pt x="1134109" y="1394460"/>
                  </a:lnTo>
                  <a:lnTo>
                    <a:pt x="1164589" y="1370330"/>
                  </a:lnTo>
                  <a:lnTo>
                    <a:pt x="1192529" y="1343660"/>
                  </a:lnTo>
                  <a:lnTo>
                    <a:pt x="1219200" y="1315720"/>
                  </a:lnTo>
                  <a:lnTo>
                    <a:pt x="1245869" y="1286510"/>
                  </a:lnTo>
                  <a:lnTo>
                    <a:pt x="1270000" y="1256030"/>
                  </a:lnTo>
                  <a:lnTo>
                    <a:pt x="1292859" y="1224280"/>
                  </a:lnTo>
                  <a:lnTo>
                    <a:pt x="1313179" y="1191260"/>
                  </a:lnTo>
                  <a:lnTo>
                    <a:pt x="1333500" y="1156970"/>
                  </a:lnTo>
                  <a:lnTo>
                    <a:pt x="1351279" y="1121410"/>
                  </a:lnTo>
                  <a:lnTo>
                    <a:pt x="1367789" y="1084580"/>
                  </a:lnTo>
                  <a:lnTo>
                    <a:pt x="1381759" y="1047750"/>
                  </a:lnTo>
                  <a:lnTo>
                    <a:pt x="1394459" y="1009650"/>
                  </a:lnTo>
                  <a:lnTo>
                    <a:pt x="1404619" y="970280"/>
                  </a:lnTo>
                  <a:lnTo>
                    <a:pt x="1413509" y="930910"/>
                  </a:lnTo>
                  <a:lnTo>
                    <a:pt x="1419859" y="891539"/>
                  </a:lnTo>
                  <a:lnTo>
                    <a:pt x="1424939" y="852170"/>
                  </a:lnTo>
                  <a:lnTo>
                    <a:pt x="1428750" y="811530"/>
                  </a:lnTo>
                  <a:lnTo>
                    <a:pt x="1428750" y="730250"/>
                  </a:lnTo>
                  <a:lnTo>
                    <a:pt x="1424939" y="690880"/>
                  </a:lnTo>
                  <a:lnTo>
                    <a:pt x="1421129" y="650239"/>
                  </a:lnTo>
                  <a:lnTo>
                    <a:pt x="1413509" y="610870"/>
                  </a:lnTo>
                  <a:lnTo>
                    <a:pt x="1404619" y="571500"/>
                  </a:lnTo>
                  <a:lnTo>
                    <a:pt x="1394459" y="533400"/>
                  </a:lnTo>
                  <a:lnTo>
                    <a:pt x="1381759" y="495300"/>
                  </a:lnTo>
                  <a:lnTo>
                    <a:pt x="1367789" y="457200"/>
                  </a:lnTo>
                  <a:lnTo>
                    <a:pt x="1351279" y="421639"/>
                  </a:lnTo>
                  <a:lnTo>
                    <a:pt x="1333500" y="386080"/>
                  </a:lnTo>
                  <a:lnTo>
                    <a:pt x="1314450" y="351789"/>
                  </a:lnTo>
                  <a:lnTo>
                    <a:pt x="1292859" y="318770"/>
                  </a:lnTo>
                  <a:lnTo>
                    <a:pt x="1270000" y="285750"/>
                  </a:lnTo>
                  <a:lnTo>
                    <a:pt x="1245869" y="255270"/>
                  </a:lnTo>
                  <a:lnTo>
                    <a:pt x="1220469" y="226060"/>
                  </a:lnTo>
                  <a:lnTo>
                    <a:pt x="1192529" y="198120"/>
                  </a:lnTo>
                  <a:lnTo>
                    <a:pt x="1135379" y="147320"/>
                  </a:lnTo>
                  <a:lnTo>
                    <a:pt x="1103629" y="124460"/>
                  </a:lnTo>
                  <a:lnTo>
                    <a:pt x="1038859" y="85089"/>
                  </a:lnTo>
                  <a:lnTo>
                    <a:pt x="971550" y="52070"/>
                  </a:lnTo>
                  <a:lnTo>
                    <a:pt x="935989" y="38100"/>
                  </a:lnTo>
                  <a:lnTo>
                    <a:pt x="863600" y="17780"/>
                  </a:lnTo>
                  <a:lnTo>
                    <a:pt x="789939" y="5080"/>
                  </a:lnTo>
                  <a:lnTo>
                    <a:pt x="753109" y="1270"/>
                  </a:lnTo>
                  <a:lnTo>
                    <a:pt x="715009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19"/>
            <p:cNvSpPr/>
            <p:nvPr/>
          </p:nvSpPr>
          <p:spPr>
            <a:xfrm>
              <a:off x="7363440" y="1710360"/>
              <a:ext cx="1212840" cy="1310400"/>
            </a:xfrm>
            <a:custGeom>
              <a:avLst/>
              <a:gdLst/>
              <a:ahLst/>
              <a:rect l="l" t="t" r="r" b="b"/>
              <a:pathLst>
                <a:path w="1214120" h="1311910">
                  <a:moveTo>
                    <a:pt x="607060" y="0"/>
                  </a:moveTo>
                  <a:lnTo>
                    <a:pt x="543560" y="3810"/>
                  </a:lnTo>
                  <a:lnTo>
                    <a:pt x="480060" y="15239"/>
                  </a:lnTo>
                  <a:lnTo>
                    <a:pt x="419100" y="33020"/>
                  </a:lnTo>
                  <a:lnTo>
                    <a:pt x="359410" y="57150"/>
                  </a:lnTo>
                  <a:lnTo>
                    <a:pt x="303530" y="88900"/>
                  </a:lnTo>
                  <a:lnTo>
                    <a:pt x="250190" y="125730"/>
                  </a:lnTo>
                  <a:lnTo>
                    <a:pt x="200660" y="168910"/>
                  </a:lnTo>
                  <a:lnTo>
                    <a:pt x="156210" y="217170"/>
                  </a:lnTo>
                  <a:lnTo>
                    <a:pt x="115570" y="270510"/>
                  </a:lnTo>
                  <a:lnTo>
                    <a:pt x="81280" y="328930"/>
                  </a:lnTo>
                  <a:lnTo>
                    <a:pt x="52070" y="389889"/>
                  </a:lnTo>
                  <a:lnTo>
                    <a:pt x="30480" y="453389"/>
                  </a:lnTo>
                  <a:lnTo>
                    <a:pt x="12700" y="519430"/>
                  </a:lnTo>
                  <a:lnTo>
                    <a:pt x="3810" y="588010"/>
                  </a:lnTo>
                  <a:lnTo>
                    <a:pt x="0" y="656589"/>
                  </a:lnTo>
                  <a:lnTo>
                    <a:pt x="1270" y="690880"/>
                  </a:lnTo>
                  <a:lnTo>
                    <a:pt x="7620" y="758189"/>
                  </a:lnTo>
                  <a:lnTo>
                    <a:pt x="20320" y="825500"/>
                  </a:lnTo>
                  <a:lnTo>
                    <a:pt x="40640" y="890270"/>
                  </a:lnTo>
                  <a:lnTo>
                    <a:pt x="66040" y="953770"/>
                  </a:lnTo>
                  <a:lnTo>
                    <a:pt x="97790" y="1013460"/>
                  </a:lnTo>
                  <a:lnTo>
                    <a:pt x="135890" y="1068070"/>
                  </a:lnTo>
                  <a:lnTo>
                    <a:pt x="177800" y="1118870"/>
                  </a:lnTo>
                  <a:lnTo>
                    <a:pt x="224790" y="1165860"/>
                  </a:lnTo>
                  <a:lnTo>
                    <a:pt x="303530" y="1224280"/>
                  </a:lnTo>
                  <a:lnTo>
                    <a:pt x="360680" y="1254760"/>
                  </a:lnTo>
                  <a:lnTo>
                    <a:pt x="419100" y="1280160"/>
                  </a:lnTo>
                  <a:lnTo>
                    <a:pt x="481330" y="1296670"/>
                  </a:lnTo>
                  <a:lnTo>
                    <a:pt x="543560" y="1308100"/>
                  </a:lnTo>
                  <a:lnTo>
                    <a:pt x="607060" y="1311910"/>
                  </a:lnTo>
                  <a:lnTo>
                    <a:pt x="638810" y="1310639"/>
                  </a:lnTo>
                  <a:lnTo>
                    <a:pt x="702310" y="1303020"/>
                  </a:lnTo>
                  <a:lnTo>
                    <a:pt x="763270" y="1289050"/>
                  </a:lnTo>
                  <a:lnTo>
                    <a:pt x="824230" y="1267460"/>
                  </a:lnTo>
                  <a:lnTo>
                    <a:pt x="882650" y="1239520"/>
                  </a:lnTo>
                  <a:lnTo>
                    <a:pt x="937260" y="1205230"/>
                  </a:lnTo>
                  <a:lnTo>
                    <a:pt x="989330" y="1164589"/>
                  </a:lnTo>
                  <a:lnTo>
                    <a:pt x="1036320" y="1118870"/>
                  </a:lnTo>
                  <a:lnTo>
                    <a:pt x="1098550" y="1041400"/>
                  </a:lnTo>
                  <a:lnTo>
                    <a:pt x="1132840" y="984250"/>
                  </a:lnTo>
                  <a:lnTo>
                    <a:pt x="1173480" y="890270"/>
                  </a:lnTo>
                  <a:lnTo>
                    <a:pt x="1192530" y="825500"/>
                  </a:lnTo>
                  <a:lnTo>
                    <a:pt x="1206500" y="758189"/>
                  </a:lnTo>
                  <a:lnTo>
                    <a:pt x="1212850" y="690880"/>
                  </a:lnTo>
                  <a:lnTo>
                    <a:pt x="1214120" y="656589"/>
                  </a:lnTo>
                  <a:lnTo>
                    <a:pt x="1212850" y="622300"/>
                  </a:lnTo>
                  <a:lnTo>
                    <a:pt x="1206500" y="553720"/>
                  </a:lnTo>
                  <a:lnTo>
                    <a:pt x="1193800" y="486410"/>
                  </a:lnTo>
                  <a:lnTo>
                    <a:pt x="1173480" y="421639"/>
                  </a:lnTo>
                  <a:lnTo>
                    <a:pt x="1148080" y="358139"/>
                  </a:lnTo>
                  <a:lnTo>
                    <a:pt x="1116330" y="298450"/>
                  </a:lnTo>
                  <a:lnTo>
                    <a:pt x="1057910" y="217170"/>
                  </a:lnTo>
                  <a:lnTo>
                    <a:pt x="1013460" y="168910"/>
                  </a:lnTo>
                  <a:lnTo>
                    <a:pt x="963930" y="125730"/>
                  </a:lnTo>
                  <a:lnTo>
                    <a:pt x="910590" y="88900"/>
                  </a:lnTo>
                  <a:lnTo>
                    <a:pt x="853440" y="57150"/>
                  </a:lnTo>
                  <a:lnTo>
                    <a:pt x="795020" y="33020"/>
                  </a:lnTo>
                  <a:lnTo>
                    <a:pt x="732790" y="15239"/>
                  </a:lnTo>
                  <a:lnTo>
                    <a:pt x="670560" y="3810"/>
                  </a:lnTo>
                  <a:lnTo>
                    <a:pt x="607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20"/>
            <p:cNvSpPr/>
            <p:nvPr/>
          </p:nvSpPr>
          <p:spPr>
            <a:xfrm>
              <a:off x="7466400" y="3182400"/>
              <a:ext cx="1428480" cy="1540440"/>
            </a:xfrm>
            <a:custGeom>
              <a:avLst/>
              <a:gdLst/>
              <a:ahLst/>
              <a:rect l="l" t="t" r="r" b="b"/>
              <a:pathLst>
                <a:path w="1430020" h="1541779">
                  <a:moveTo>
                    <a:pt x="715010" y="0"/>
                  </a:moveTo>
                  <a:lnTo>
                    <a:pt x="642620" y="3809"/>
                  </a:lnTo>
                  <a:lnTo>
                    <a:pt x="571500" y="16509"/>
                  </a:lnTo>
                  <a:lnTo>
                    <a:pt x="501650" y="35559"/>
                  </a:lnTo>
                  <a:lnTo>
                    <a:pt x="433070" y="62229"/>
                  </a:lnTo>
                  <a:lnTo>
                    <a:pt x="336550" y="116839"/>
                  </a:lnTo>
                  <a:lnTo>
                    <a:pt x="278129" y="161289"/>
                  </a:lnTo>
                  <a:lnTo>
                    <a:pt x="248920" y="186689"/>
                  </a:lnTo>
                  <a:lnTo>
                    <a:pt x="196850" y="240029"/>
                  </a:lnTo>
                  <a:lnTo>
                    <a:pt x="149860" y="299719"/>
                  </a:lnTo>
                  <a:lnTo>
                    <a:pt x="107950" y="363219"/>
                  </a:lnTo>
                  <a:lnTo>
                    <a:pt x="73660" y="431800"/>
                  </a:lnTo>
                  <a:lnTo>
                    <a:pt x="58420" y="467359"/>
                  </a:lnTo>
                  <a:lnTo>
                    <a:pt x="44450" y="502919"/>
                  </a:lnTo>
                  <a:lnTo>
                    <a:pt x="33020" y="539750"/>
                  </a:lnTo>
                  <a:lnTo>
                    <a:pt x="22860" y="577850"/>
                  </a:lnTo>
                  <a:lnTo>
                    <a:pt x="15240" y="615950"/>
                  </a:lnTo>
                  <a:lnTo>
                    <a:pt x="8890" y="654050"/>
                  </a:lnTo>
                  <a:lnTo>
                    <a:pt x="3810" y="692150"/>
                  </a:lnTo>
                  <a:lnTo>
                    <a:pt x="1270" y="731519"/>
                  </a:lnTo>
                  <a:lnTo>
                    <a:pt x="0" y="770889"/>
                  </a:lnTo>
                  <a:lnTo>
                    <a:pt x="1991" y="781264"/>
                  </a:lnTo>
                  <a:lnTo>
                    <a:pt x="3434" y="802919"/>
                  </a:lnTo>
                  <a:lnTo>
                    <a:pt x="4389" y="834603"/>
                  </a:lnTo>
                  <a:lnTo>
                    <a:pt x="4917" y="875065"/>
                  </a:lnTo>
                  <a:lnTo>
                    <a:pt x="4973" y="891539"/>
                  </a:lnTo>
                  <a:lnTo>
                    <a:pt x="5059" y="930909"/>
                  </a:lnTo>
                  <a:lnTo>
                    <a:pt x="4937" y="977320"/>
                  </a:lnTo>
                  <a:lnTo>
                    <a:pt x="4551" y="1036612"/>
                  </a:lnTo>
                  <a:lnTo>
                    <a:pt x="3982" y="1099679"/>
                  </a:lnTo>
                  <a:lnTo>
                    <a:pt x="3291" y="1165270"/>
                  </a:lnTo>
                  <a:lnTo>
                    <a:pt x="1788" y="1299022"/>
                  </a:lnTo>
                  <a:lnTo>
                    <a:pt x="1057" y="1369059"/>
                  </a:lnTo>
                  <a:lnTo>
                    <a:pt x="528" y="1427860"/>
                  </a:lnTo>
                  <a:lnTo>
                    <a:pt x="225" y="1474469"/>
                  </a:lnTo>
                  <a:lnTo>
                    <a:pt x="99" y="1503679"/>
                  </a:lnTo>
                  <a:lnTo>
                    <a:pt x="0" y="1541779"/>
                  </a:lnTo>
                  <a:lnTo>
                    <a:pt x="715010" y="1541779"/>
                  </a:lnTo>
                  <a:lnTo>
                    <a:pt x="715010" y="1540509"/>
                  </a:lnTo>
                  <a:lnTo>
                    <a:pt x="751840" y="1540509"/>
                  </a:lnTo>
                  <a:lnTo>
                    <a:pt x="789940" y="1536699"/>
                  </a:lnTo>
                  <a:lnTo>
                    <a:pt x="863600" y="1523999"/>
                  </a:lnTo>
                  <a:lnTo>
                    <a:pt x="935990" y="1503679"/>
                  </a:lnTo>
                  <a:lnTo>
                    <a:pt x="971550" y="1489709"/>
                  </a:lnTo>
                  <a:lnTo>
                    <a:pt x="1038860" y="1456689"/>
                  </a:lnTo>
                  <a:lnTo>
                    <a:pt x="1071879" y="1437639"/>
                  </a:lnTo>
                  <a:lnTo>
                    <a:pt x="1135379" y="1394459"/>
                  </a:lnTo>
                  <a:lnTo>
                    <a:pt x="1164590" y="1369059"/>
                  </a:lnTo>
                  <a:lnTo>
                    <a:pt x="1220470" y="1315719"/>
                  </a:lnTo>
                  <a:lnTo>
                    <a:pt x="1245870" y="1286509"/>
                  </a:lnTo>
                  <a:lnTo>
                    <a:pt x="1270000" y="1256029"/>
                  </a:lnTo>
                  <a:lnTo>
                    <a:pt x="1292860" y="1223009"/>
                  </a:lnTo>
                  <a:lnTo>
                    <a:pt x="1314450" y="1189989"/>
                  </a:lnTo>
                  <a:lnTo>
                    <a:pt x="1333500" y="1155700"/>
                  </a:lnTo>
                  <a:lnTo>
                    <a:pt x="1351279" y="1120139"/>
                  </a:lnTo>
                  <a:lnTo>
                    <a:pt x="1367790" y="1084579"/>
                  </a:lnTo>
                  <a:lnTo>
                    <a:pt x="1381760" y="1047750"/>
                  </a:lnTo>
                  <a:lnTo>
                    <a:pt x="1394460" y="1009650"/>
                  </a:lnTo>
                  <a:lnTo>
                    <a:pt x="1404620" y="970279"/>
                  </a:lnTo>
                  <a:lnTo>
                    <a:pt x="1413510" y="930909"/>
                  </a:lnTo>
                  <a:lnTo>
                    <a:pt x="1421129" y="891539"/>
                  </a:lnTo>
                  <a:lnTo>
                    <a:pt x="1426210" y="852169"/>
                  </a:lnTo>
                  <a:lnTo>
                    <a:pt x="1428750" y="811529"/>
                  </a:lnTo>
                  <a:lnTo>
                    <a:pt x="1430020" y="770889"/>
                  </a:lnTo>
                  <a:lnTo>
                    <a:pt x="1428750" y="730250"/>
                  </a:lnTo>
                  <a:lnTo>
                    <a:pt x="1426210" y="690879"/>
                  </a:lnTo>
                  <a:lnTo>
                    <a:pt x="1421129" y="650239"/>
                  </a:lnTo>
                  <a:lnTo>
                    <a:pt x="1414779" y="610869"/>
                  </a:lnTo>
                  <a:lnTo>
                    <a:pt x="1404620" y="571500"/>
                  </a:lnTo>
                  <a:lnTo>
                    <a:pt x="1394460" y="533400"/>
                  </a:lnTo>
                  <a:lnTo>
                    <a:pt x="1381760" y="495300"/>
                  </a:lnTo>
                  <a:lnTo>
                    <a:pt x="1367790" y="458469"/>
                  </a:lnTo>
                  <a:lnTo>
                    <a:pt x="1351279" y="421639"/>
                  </a:lnTo>
                  <a:lnTo>
                    <a:pt x="1333500" y="386079"/>
                  </a:lnTo>
                  <a:lnTo>
                    <a:pt x="1314450" y="351789"/>
                  </a:lnTo>
                  <a:lnTo>
                    <a:pt x="1292860" y="318769"/>
                  </a:lnTo>
                  <a:lnTo>
                    <a:pt x="1270000" y="287019"/>
                  </a:lnTo>
                  <a:lnTo>
                    <a:pt x="1245870" y="255269"/>
                  </a:lnTo>
                  <a:lnTo>
                    <a:pt x="1220470" y="226059"/>
                  </a:lnTo>
                  <a:lnTo>
                    <a:pt x="1193800" y="198119"/>
                  </a:lnTo>
                  <a:lnTo>
                    <a:pt x="1135379" y="147319"/>
                  </a:lnTo>
                  <a:lnTo>
                    <a:pt x="1071879" y="104139"/>
                  </a:lnTo>
                  <a:lnTo>
                    <a:pt x="1005840" y="67309"/>
                  </a:lnTo>
                  <a:lnTo>
                    <a:pt x="935990" y="38100"/>
                  </a:lnTo>
                  <a:lnTo>
                    <a:pt x="863600" y="17779"/>
                  </a:lnTo>
                  <a:lnTo>
                    <a:pt x="789940" y="5079"/>
                  </a:lnTo>
                  <a:lnTo>
                    <a:pt x="753110" y="1269"/>
                  </a:lnTo>
                  <a:lnTo>
                    <a:pt x="715010" y="1269"/>
                  </a:lnTo>
                  <a:lnTo>
                    <a:pt x="71501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21"/>
            <p:cNvSpPr/>
            <p:nvPr/>
          </p:nvSpPr>
          <p:spPr>
            <a:xfrm>
              <a:off x="7576920" y="3297960"/>
              <a:ext cx="1211400" cy="1309320"/>
            </a:xfrm>
            <a:custGeom>
              <a:avLst/>
              <a:gdLst/>
              <a:ahLst/>
              <a:rect l="l" t="t" r="r" b="b"/>
              <a:pathLst>
                <a:path w="1212850" h="1310639">
                  <a:moveTo>
                    <a:pt x="605789" y="0"/>
                  </a:moveTo>
                  <a:lnTo>
                    <a:pt x="543559" y="3810"/>
                  </a:lnTo>
                  <a:lnTo>
                    <a:pt x="480059" y="15239"/>
                  </a:lnTo>
                  <a:lnTo>
                    <a:pt x="419100" y="31750"/>
                  </a:lnTo>
                  <a:lnTo>
                    <a:pt x="359409" y="57150"/>
                  </a:lnTo>
                  <a:lnTo>
                    <a:pt x="302259" y="87630"/>
                  </a:lnTo>
                  <a:lnTo>
                    <a:pt x="250189" y="125730"/>
                  </a:lnTo>
                  <a:lnTo>
                    <a:pt x="200659" y="168910"/>
                  </a:lnTo>
                  <a:lnTo>
                    <a:pt x="154939" y="217170"/>
                  </a:lnTo>
                  <a:lnTo>
                    <a:pt x="115570" y="270510"/>
                  </a:lnTo>
                  <a:lnTo>
                    <a:pt x="81279" y="327660"/>
                  </a:lnTo>
                  <a:lnTo>
                    <a:pt x="52070" y="388620"/>
                  </a:lnTo>
                  <a:lnTo>
                    <a:pt x="29209" y="453389"/>
                  </a:lnTo>
                  <a:lnTo>
                    <a:pt x="12700" y="519430"/>
                  </a:lnTo>
                  <a:lnTo>
                    <a:pt x="2539" y="586739"/>
                  </a:lnTo>
                  <a:lnTo>
                    <a:pt x="0" y="621030"/>
                  </a:lnTo>
                  <a:lnTo>
                    <a:pt x="0" y="689610"/>
                  </a:lnTo>
                  <a:lnTo>
                    <a:pt x="7620" y="758189"/>
                  </a:lnTo>
                  <a:lnTo>
                    <a:pt x="20320" y="825500"/>
                  </a:lnTo>
                  <a:lnTo>
                    <a:pt x="40639" y="890270"/>
                  </a:lnTo>
                  <a:lnTo>
                    <a:pt x="66039" y="952500"/>
                  </a:lnTo>
                  <a:lnTo>
                    <a:pt x="97789" y="1012189"/>
                  </a:lnTo>
                  <a:lnTo>
                    <a:pt x="134620" y="1068070"/>
                  </a:lnTo>
                  <a:lnTo>
                    <a:pt x="177800" y="1118870"/>
                  </a:lnTo>
                  <a:lnTo>
                    <a:pt x="224789" y="1164589"/>
                  </a:lnTo>
                  <a:lnTo>
                    <a:pt x="275589" y="1205230"/>
                  </a:lnTo>
                  <a:lnTo>
                    <a:pt x="331470" y="1239520"/>
                  </a:lnTo>
                  <a:lnTo>
                    <a:pt x="388620" y="1267460"/>
                  </a:lnTo>
                  <a:lnTo>
                    <a:pt x="480059" y="1296670"/>
                  </a:lnTo>
                  <a:lnTo>
                    <a:pt x="543559" y="1306830"/>
                  </a:lnTo>
                  <a:lnTo>
                    <a:pt x="605789" y="1310640"/>
                  </a:lnTo>
                  <a:lnTo>
                    <a:pt x="637539" y="1309370"/>
                  </a:lnTo>
                  <a:lnTo>
                    <a:pt x="701039" y="1303020"/>
                  </a:lnTo>
                  <a:lnTo>
                    <a:pt x="763270" y="1287780"/>
                  </a:lnTo>
                  <a:lnTo>
                    <a:pt x="824229" y="1266190"/>
                  </a:lnTo>
                  <a:lnTo>
                    <a:pt x="881379" y="1239520"/>
                  </a:lnTo>
                  <a:lnTo>
                    <a:pt x="937259" y="1205230"/>
                  </a:lnTo>
                  <a:lnTo>
                    <a:pt x="988059" y="1164589"/>
                  </a:lnTo>
                  <a:lnTo>
                    <a:pt x="1035050" y="1118870"/>
                  </a:lnTo>
                  <a:lnTo>
                    <a:pt x="1078229" y="1068070"/>
                  </a:lnTo>
                  <a:lnTo>
                    <a:pt x="1115059" y="1012189"/>
                  </a:lnTo>
                  <a:lnTo>
                    <a:pt x="1146809" y="952500"/>
                  </a:lnTo>
                  <a:lnTo>
                    <a:pt x="1173479" y="890270"/>
                  </a:lnTo>
                  <a:lnTo>
                    <a:pt x="1192529" y="825500"/>
                  </a:lnTo>
                  <a:lnTo>
                    <a:pt x="1205229" y="758189"/>
                  </a:lnTo>
                  <a:lnTo>
                    <a:pt x="1212850" y="689610"/>
                  </a:lnTo>
                  <a:lnTo>
                    <a:pt x="1212850" y="621030"/>
                  </a:lnTo>
                  <a:lnTo>
                    <a:pt x="1205229" y="552450"/>
                  </a:lnTo>
                  <a:lnTo>
                    <a:pt x="1192529" y="486410"/>
                  </a:lnTo>
                  <a:lnTo>
                    <a:pt x="1173479" y="420370"/>
                  </a:lnTo>
                  <a:lnTo>
                    <a:pt x="1146809" y="358139"/>
                  </a:lnTo>
                  <a:lnTo>
                    <a:pt x="1115059" y="298450"/>
                  </a:lnTo>
                  <a:lnTo>
                    <a:pt x="1078229" y="243839"/>
                  </a:lnTo>
                  <a:lnTo>
                    <a:pt x="1035050" y="191770"/>
                  </a:lnTo>
                  <a:lnTo>
                    <a:pt x="988059" y="146050"/>
                  </a:lnTo>
                  <a:lnTo>
                    <a:pt x="937259" y="106680"/>
                  </a:lnTo>
                  <a:lnTo>
                    <a:pt x="881379" y="71120"/>
                  </a:lnTo>
                  <a:lnTo>
                    <a:pt x="824229" y="44450"/>
                  </a:lnTo>
                  <a:lnTo>
                    <a:pt x="763270" y="22860"/>
                  </a:lnTo>
                  <a:lnTo>
                    <a:pt x="701039" y="7620"/>
                  </a:lnTo>
                  <a:lnTo>
                    <a:pt x="637539" y="1270"/>
                  </a:lnTo>
                  <a:lnTo>
                    <a:pt x="60578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22"/>
            <p:cNvSpPr/>
            <p:nvPr/>
          </p:nvSpPr>
          <p:spPr>
            <a:xfrm>
              <a:off x="7256880" y="2375640"/>
              <a:ext cx="1889640" cy="5394960"/>
            </a:xfrm>
            <a:custGeom>
              <a:avLst/>
              <a:gdLst/>
              <a:ahLst/>
              <a:rect l="l" t="t" r="r" b="b"/>
              <a:pathLst>
                <a:path w="1891029" h="5396230">
                  <a:moveTo>
                    <a:pt x="100330" y="0"/>
                  </a:moveTo>
                  <a:lnTo>
                    <a:pt x="0" y="0"/>
                  </a:lnTo>
                  <a:lnTo>
                    <a:pt x="0" y="5396230"/>
                  </a:lnTo>
                  <a:lnTo>
                    <a:pt x="100330" y="5396230"/>
                  </a:lnTo>
                  <a:lnTo>
                    <a:pt x="100330" y="0"/>
                  </a:lnTo>
                  <a:close/>
                  <a:moveTo>
                    <a:pt x="320040" y="1637030"/>
                  </a:moveTo>
                  <a:lnTo>
                    <a:pt x="213360" y="1637030"/>
                  </a:lnTo>
                  <a:lnTo>
                    <a:pt x="213360" y="5396230"/>
                  </a:lnTo>
                  <a:lnTo>
                    <a:pt x="320040" y="5396230"/>
                  </a:lnTo>
                  <a:lnTo>
                    <a:pt x="320040" y="1637030"/>
                  </a:lnTo>
                  <a:close/>
                  <a:moveTo>
                    <a:pt x="1891030" y="3192780"/>
                  </a:moveTo>
                  <a:lnTo>
                    <a:pt x="1887220" y="3152140"/>
                  </a:lnTo>
                  <a:lnTo>
                    <a:pt x="1883410" y="3112770"/>
                  </a:lnTo>
                  <a:lnTo>
                    <a:pt x="1875790" y="3073400"/>
                  </a:lnTo>
                  <a:lnTo>
                    <a:pt x="1866900" y="3034030"/>
                  </a:lnTo>
                  <a:lnTo>
                    <a:pt x="1856740" y="2994660"/>
                  </a:lnTo>
                  <a:lnTo>
                    <a:pt x="1844040" y="2956560"/>
                  </a:lnTo>
                  <a:lnTo>
                    <a:pt x="1830070" y="2919730"/>
                  </a:lnTo>
                  <a:lnTo>
                    <a:pt x="1813560" y="2884170"/>
                  </a:lnTo>
                  <a:lnTo>
                    <a:pt x="1795780" y="2848610"/>
                  </a:lnTo>
                  <a:lnTo>
                    <a:pt x="1776730" y="2814320"/>
                  </a:lnTo>
                  <a:lnTo>
                    <a:pt x="1755140" y="2780030"/>
                  </a:lnTo>
                  <a:lnTo>
                    <a:pt x="1732280" y="2748280"/>
                  </a:lnTo>
                  <a:lnTo>
                    <a:pt x="1708150" y="2717800"/>
                  </a:lnTo>
                  <a:lnTo>
                    <a:pt x="1682750" y="2688590"/>
                  </a:lnTo>
                  <a:lnTo>
                    <a:pt x="1654810" y="2660650"/>
                  </a:lnTo>
                  <a:lnTo>
                    <a:pt x="1626870" y="2633980"/>
                  </a:lnTo>
                  <a:lnTo>
                    <a:pt x="1565910" y="2586990"/>
                  </a:lnTo>
                  <a:lnTo>
                    <a:pt x="1501140" y="2547620"/>
                  </a:lnTo>
                  <a:lnTo>
                    <a:pt x="1433830" y="2513330"/>
                  </a:lnTo>
                  <a:lnTo>
                    <a:pt x="1362710" y="2489200"/>
                  </a:lnTo>
                  <a:lnTo>
                    <a:pt x="1289050" y="2472690"/>
                  </a:lnTo>
                  <a:lnTo>
                    <a:pt x="1214120" y="2463800"/>
                  </a:lnTo>
                  <a:lnTo>
                    <a:pt x="1177290" y="2462530"/>
                  </a:lnTo>
                  <a:lnTo>
                    <a:pt x="1140460" y="2463800"/>
                  </a:lnTo>
                  <a:lnTo>
                    <a:pt x="1068070" y="2471420"/>
                  </a:lnTo>
                  <a:lnTo>
                    <a:pt x="998220" y="2486660"/>
                  </a:lnTo>
                  <a:lnTo>
                    <a:pt x="928370" y="2510790"/>
                  </a:lnTo>
                  <a:lnTo>
                    <a:pt x="862330" y="2541270"/>
                  </a:lnTo>
                  <a:lnTo>
                    <a:pt x="798830" y="2579370"/>
                  </a:lnTo>
                  <a:lnTo>
                    <a:pt x="739140" y="2623820"/>
                  </a:lnTo>
                  <a:lnTo>
                    <a:pt x="684530" y="2674620"/>
                  </a:lnTo>
                  <a:lnTo>
                    <a:pt x="635000" y="2730500"/>
                  </a:lnTo>
                  <a:lnTo>
                    <a:pt x="612140" y="2760980"/>
                  </a:lnTo>
                  <a:lnTo>
                    <a:pt x="590550" y="2792730"/>
                  </a:lnTo>
                  <a:lnTo>
                    <a:pt x="570230" y="2825750"/>
                  </a:lnTo>
                  <a:lnTo>
                    <a:pt x="535940" y="2893060"/>
                  </a:lnTo>
                  <a:lnTo>
                    <a:pt x="520700" y="2928620"/>
                  </a:lnTo>
                  <a:lnTo>
                    <a:pt x="506730" y="2965450"/>
                  </a:lnTo>
                  <a:lnTo>
                    <a:pt x="495300" y="3002280"/>
                  </a:lnTo>
                  <a:lnTo>
                    <a:pt x="485140" y="3039110"/>
                  </a:lnTo>
                  <a:lnTo>
                    <a:pt x="477520" y="3077210"/>
                  </a:lnTo>
                  <a:lnTo>
                    <a:pt x="471170" y="3116580"/>
                  </a:lnTo>
                  <a:lnTo>
                    <a:pt x="466090" y="3154680"/>
                  </a:lnTo>
                  <a:lnTo>
                    <a:pt x="463550" y="3194050"/>
                  </a:lnTo>
                  <a:lnTo>
                    <a:pt x="462280" y="3233420"/>
                  </a:lnTo>
                  <a:lnTo>
                    <a:pt x="464261" y="3243796"/>
                  </a:lnTo>
                  <a:lnTo>
                    <a:pt x="465709" y="3265449"/>
                  </a:lnTo>
                  <a:lnTo>
                    <a:pt x="466661" y="3297123"/>
                  </a:lnTo>
                  <a:lnTo>
                    <a:pt x="467194" y="3337572"/>
                  </a:lnTo>
                  <a:lnTo>
                    <a:pt x="467245" y="3354070"/>
                  </a:lnTo>
                  <a:lnTo>
                    <a:pt x="467334" y="3393440"/>
                  </a:lnTo>
                  <a:lnTo>
                    <a:pt x="467207" y="3439769"/>
                  </a:lnTo>
                  <a:lnTo>
                    <a:pt x="466826" y="3499015"/>
                  </a:lnTo>
                  <a:lnTo>
                    <a:pt x="466255" y="3562019"/>
                  </a:lnTo>
                  <a:lnTo>
                    <a:pt x="465569" y="3627526"/>
                  </a:lnTo>
                  <a:lnTo>
                    <a:pt x="464058" y="3761054"/>
                  </a:lnTo>
                  <a:lnTo>
                    <a:pt x="463321" y="3831590"/>
                  </a:lnTo>
                  <a:lnTo>
                    <a:pt x="462800" y="3889565"/>
                  </a:lnTo>
                  <a:lnTo>
                    <a:pt x="462495" y="3937000"/>
                  </a:lnTo>
                  <a:lnTo>
                    <a:pt x="462368" y="3964940"/>
                  </a:lnTo>
                  <a:lnTo>
                    <a:pt x="462280" y="4003040"/>
                  </a:lnTo>
                  <a:lnTo>
                    <a:pt x="1177290" y="4003040"/>
                  </a:lnTo>
                  <a:lnTo>
                    <a:pt x="1250950" y="3999230"/>
                  </a:lnTo>
                  <a:lnTo>
                    <a:pt x="1289050" y="3994150"/>
                  </a:lnTo>
                  <a:lnTo>
                    <a:pt x="1361440" y="3976370"/>
                  </a:lnTo>
                  <a:lnTo>
                    <a:pt x="1432560" y="3952240"/>
                  </a:lnTo>
                  <a:lnTo>
                    <a:pt x="1501140" y="3919220"/>
                  </a:lnTo>
                  <a:lnTo>
                    <a:pt x="1534160" y="3900170"/>
                  </a:lnTo>
                  <a:lnTo>
                    <a:pt x="1565910" y="3878580"/>
                  </a:lnTo>
                  <a:lnTo>
                    <a:pt x="1596390" y="3855720"/>
                  </a:lnTo>
                  <a:lnTo>
                    <a:pt x="1626870" y="3831590"/>
                  </a:lnTo>
                  <a:lnTo>
                    <a:pt x="1681480" y="3778250"/>
                  </a:lnTo>
                  <a:lnTo>
                    <a:pt x="1708150" y="3747770"/>
                  </a:lnTo>
                  <a:lnTo>
                    <a:pt x="1732280" y="3717290"/>
                  </a:lnTo>
                  <a:lnTo>
                    <a:pt x="1755140" y="3685540"/>
                  </a:lnTo>
                  <a:lnTo>
                    <a:pt x="1775460" y="3652520"/>
                  </a:lnTo>
                  <a:lnTo>
                    <a:pt x="1795780" y="3618230"/>
                  </a:lnTo>
                  <a:lnTo>
                    <a:pt x="1813560" y="3582670"/>
                  </a:lnTo>
                  <a:lnTo>
                    <a:pt x="1830070" y="3545840"/>
                  </a:lnTo>
                  <a:lnTo>
                    <a:pt x="1844040" y="3509010"/>
                  </a:lnTo>
                  <a:lnTo>
                    <a:pt x="1856740" y="3470910"/>
                  </a:lnTo>
                  <a:lnTo>
                    <a:pt x="1866900" y="3432810"/>
                  </a:lnTo>
                  <a:lnTo>
                    <a:pt x="1875790" y="3393440"/>
                  </a:lnTo>
                  <a:lnTo>
                    <a:pt x="1882140" y="3354070"/>
                  </a:lnTo>
                  <a:lnTo>
                    <a:pt x="1887220" y="3313430"/>
                  </a:lnTo>
                  <a:lnTo>
                    <a:pt x="1891030" y="3274060"/>
                  </a:lnTo>
                  <a:lnTo>
                    <a:pt x="1891030" y="319278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23"/>
            <p:cNvSpPr/>
            <p:nvPr/>
          </p:nvSpPr>
          <p:spPr>
            <a:xfrm>
              <a:off x="7828200" y="4953960"/>
              <a:ext cx="1212840" cy="1307880"/>
            </a:xfrm>
            <a:custGeom>
              <a:avLst/>
              <a:gdLst/>
              <a:ahLst/>
              <a:rect l="l" t="t" r="r" b="b"/>
              <a:pathLst>
                <a:path w="1214120" h="1309370">
                  <a:moveTo>
                    <a:pt x="638810" y="0"/>
                  </a:moveTo>
                  <a:lnTo>
                    <a:pt x="575310" y="0"/>
                  </a:lnTo>
                  <a:lnTo>
                    <a:pt x="543560" y="2539"/>
                  </a:lnTo>
                  <a:lnTo>
                    <a:pt x="480060" y="13969"/>
                  </a:lnTo>
                  <a:lnTo>
                    <a:pt x="419100" y="31749"/>
                  </a:lnTo>
                  <a:lnTo>
                    <a:pt x="359410" y="55879"/>
                  </a:lnTo>
                  <a:lnTo>
                    <a:pt x="303529" y="87629"/>
                  </a:lnTo>
                  <a:lnTo>
                    <a:pt x="250190" y="124459"/>
                  </a:lnTo>
                  <a:lnTo>
                    <a:pt x="200660" y="167639"/>
                  </a:lnTo>
                  <a:lnTo>
                    <a:pt x="156210" y="215899"/>
                  </a:lnTo>
                  <a:lnTo>
                    <a:pt x="115570" y="269239"/>
                  </a:lnTo>
                  <a:lnTo>
                    <a:pt x="81279" y="327659"/>
                  </a:lnTo>
                  <a:lnTo>
                    <a:pt x="52070" y="388619"/>
                  </a:lnTo>
                  <a:lnTo>
                    <a:pt x="29210" y="452119"/>
                  </a:lnTo>
                  <a:lnTo>
                    <a:pt x="12700" y="518159"/>
                  </a:lnTo>
                  <a:lnTo>
                    <a:pt x="2540" y="586739"/>
                  </a:lnTo>
                  <a:lnTo>
                    <a:pt x="0" y="655319"/>
                  </a:lnTo>
                  <a:lnTo>
                    <a:pt x="1270" y="688339"/>
                  </a:lnTo>
                  <a:lnTo>
                    <a:pt x="7620" y="756919"/>
                  </a:lnTo>
                  <a:lnTo>
                    <a:pt x="20320" y="824229"/>
                  </a:lnTo>
                  <a:lnTo>
                    <a:pt x="40640" y="888999"/>
                  </a:lnTo>
                  <a:lnTo>
                    <a:pt x="66040" y="952499"/>
                  </a:lnTo>
                  <a:lnTo>
                    <a:pt x="97790" y="1010919"/>
                  </a:lnTo>
                  <a:lnTo>
                    <a:pt x="156210" y="1093469"/>
                  </a:lnTo>
                  <a:lnTo>
                    <a:pt x="200660" y="1141729"/>
                  </a:lnTo>
                  <a:lnTo>
                    <a:pt x="250190" y="1184909"/>
                  </a:lnTo>
                  <a:lnTo>
                    <a:pt x="303529" y="1221739"/>
                  </a:lnTo>
                  <a:lnTo>
                    <a:pt x="360679" y="1253489"/>
                  </a:lnTo>
                  <a:lnTo>
                    <a:pt x="419100" y="1277619"/>
                  </a:lnTo>
                  <a:lnTo>
                    <a:pt x="481329" y="1295399"/>
                  </a:lnTo>
                  <a:lnTo>
                    <a:pt x="543560" y="1306829"/>
                  </a:lnTo>
                  <a:lnTo>
                    <a:pt x="575310" y="1309369"/>
                  </a:lnTo>
                  <a:lnTo>
                    <a:pt x="638810" y="1309369"/>
                  </a:lnTo>
                  <a:lnTo>
                    <a:pt x="702310" y="1301749"/>
                  </a:lnTo>
                  <a:lnTo>
                    <a:pt x="763270" y="1287779"/>
                  </a:lnTo>
                  <a:lnTo>
                    <a:pt x="824229" y="1266189"/>
                  </a:lnTo>
                  <a:lnTo>
                    <a:pt x="882650" y="1238249"/>
                  </a:lnTo>
                  <a:lnTo>
                    <a:pt x="937260" y="1203959"/>
                  </a:lnTo>
                  <a:lnTo>
                    <a:pt x="989329" y="1163319"/>
                  </a:lnTo>
                  <a:lnTo>
                    <a:pt x="1036320" y="1117599"/>
                  </a:lnTo>
                  <a:lnTo>
                    <a:pt x="1098550" y="1040129"/>
                  </a:lnTo>
                  <a:lnTo>
                    <a:pt x="1132840" y="981709"/>
                  </a:lnTo>
                  <a:lnTo>
                    <a:pt x="1173479" y="888999"/>
                  </a:lnTo>
                  <a:lnTo>
                    <a:pt x="1192529" y="824229"/>
                  </a:lnTo>
                  <a:lnTo>
                    <a:pt x="1206500" y="756919"/>
                  </a:lnTo>
                  <a:lnTo>
                    <a:pt x="1212850" y="688339"/>
                  </a:lnTo>
                  <a:lnTo>
                    <a:pt x="1214120" y="655319"/>
                  </a:lnTo>
                  <a:lnTo>
                    <a:pt x="1212850" y="621029"/>
                  </a:lnTo>
                  <a:lnTo>
                    <a:pt x="1206500" y="552449"/>
                  </a:lnTo>
                  <a:lnTo>
                    <a:pt x="1193800" y="485139"/>
                  </a:lnTo>
                  <a:lnTo>
                    <a:pt x="1173479" y="420369"/>
                  </a:lnTo>
                  <a:lnTo>
                    <a:pt x="1148079" y="356869"/>
                  </a:lnTo>
                  <a:lnTo>
                    <a:pt x="1116329" y="298449"/>
                  </a:lnTo>
                  <a:lnTo>
                    <a:pt x="1057910" y="215899"/>
                  </a:lnTo>
                  <a:lnTo>
                    <a:pt x="1013460" y="167639"/>
                  </a:lnTo>
                  <a:lnTo>
                    <a:pt x="963929" y="124459"/>
                  </a:lnTo>
                  <a:lnTo>
                    <a:pt x="910590" y="87629"/>
                  </a:lnTo>
                  <a:lnTo>
                    <a:pt x="853440" y="55879"/>
                  </a:lnTo>
                  <a:lnTo>
                    <a:pt x="795020" y="31749"/>
                  </a:lnTo>
                  <a:lnTo>
                    <a:pt x="732790" y="13969"/>
                  </a:lnTo>
                  <a:lnTo>
                    <a:pt x="670560" y="2539"/>
                  </a:lnTo>
                  <a:lnTo>
                    <a:pt x="6388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24"/>
            <p:cNvSpPr/>
            <p:nvPr/>
          </p:nvSpPr>
          <p:spPr>
            <a:xfrm>
              <a:off x="7721640" y="5693040"/>
              <a:ext cx="106560" cy="2077560"/>
            </a:xfrm>
            <a:custGeom>
              <a:avLst/>
              <a:gdLst/>
              <a:ahLst/>
              <a:rect l="l" t="t" r="r" b="b"/>
              <a:pathLst>
                <a:path w="107950" h="2078990">
                  <a:moveTo>
                    <a:pt x="107950" y="0"/>
                  </a:moveTo>
                  <a:lnTo>
                    <a:pt x="0" y="0"/>
                  </a:lnTo>
                  <a:lnTo>
                    <a:pt x="0" y="2078989"/>
                  </a:lnTo>
                  <a:lnTo>
                    <a:pt x="107950" y="2078989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25"/>
            <p:cNvSpPr/>
            <p:nvPr/>
          </p:nvSpPr>
          <p:spPr>
            <a:xfrm>
              <a:off x="7830720" y="3543120"/>
              <a:ext cx="745200" cy="74520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26"/>
            <p:cNvSpPr/>
            <p:nvPr/>
          </p:nvSpPr>
          <p:spPr>
            <a:xfrm>
              <a:off x="7696080" y="1982160"/>
              <a:ext cx="645120" cy="64512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9" name="CustomShape 27"/>
          <p:cNvSpPr/>
          <p:nvPr/>
        </p:nvSpPr>
        <p:spPr>
          <a:xfrm>
            <a:off x="2607480" y="818640"/>
            <a:ext cx="75841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7572240"/>
              </a:tabLst>
            </a:pPr>
            <a:r>
              <a:rPr b="1" lang="en-US" sz="2400" spc="-21" strike="noStrike" u="heavy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ea typeface="DejaVu Sans"/>
              </a:rPr>
              <a:t>SOFTWARE </a:t>
            </a:r>
            <a:r>
              <a:rPr b="1" lang="en-US" sz="2400" spc="-7" strike="noStrike" u="heavy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ea typeface="DejaVu Sans"/>
              </a:rPr>
              <a:t>REQUIREMENT </a:t>
            </a:r>
            <a:r>
              <a:rPr b="1" lang="en-US" sz="2400" spc="-21" strike="noStrike" u="heavy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ea typeface="DejaVu Sans"/>
              </a:rPr>
              <a:t>SPECIFICATION</a:t>
            </a:r>
            <a:r>
              <a:rPr b="1" lang="en-US" sz="2400" spc="-46" strike="noStrike" u="heavy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2400" spc="-7" strike="noStrike" u="heavy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ea typeface="DejaVu Sans"/>
              </a:rPr>
              <a:t>(SRS)</a:t>
            </a:r>
            <a:r>
              <a:rPr b="1" lang="en-US" sz="2400" spc="-7" strike="noStrike" u="heavy">
                <a:solidFill>
                  <a:srgbClr val="0c0c0c"/>
                </a:solidFill>
                <a:uFill>
                  <a:solidFill>
                    <a:srgbClr val="0c0c0c"/>
                  </a:solidFill>
                </a:uFill>
                <a:latin typeface="Arial"/>
                <a:ea typeface="DejaVu Sans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00" name="Group 28"/>
          <p:cNvGrpSpPr/>
          <p:nvPr/>
        </p:nvGrpSpPr>
        <p:grpSpPr>
          <a:xfrm>
            <a:off x="4438800" y="1601280"/>
            <a:ext cx="1842480" cy="6169320"/>
            <a:chOff x="4438800" y="1601280"/>
            <a:chExt cx="1842480" cy="6169320"/>
          </a:xfrm>
        </p:grpSpPr>
        <p:sp>
          <p:nvSpPr>
            <p:cNvPr id="401" name="CustomShape 29"/>
            <p:cNvSpPr/>
            <p:nvPr/>
          </p:nvSpPr>
          <p:spPr>
            <a:xfrm>
              <a:off x="4853880" y="1601280"/>
              <a:ext cx="1427400" cy="1540440"/>
            </a:xfrm>
            <a:custGeom>
              <a:avLst/>
              <a:gdLst/>
              <a:ahLst/>
              <a:rect l="l" t="t" r="r" b="b"/>
              <a:pathLst>
                <a:path w="1428750" h="1541780">
                  <a:moveTo>
                    <a:pt x="713739" y="0"/>
                  </a:moveTo>
                  <a:lnTo>
                    <a:pt x="638810" y="3809"/>
                  </a:lnTo>
                  <a:lnTo>
                    <a:pt x="565150" y="16509"/>
                  </a:lnTo>
                  <a:lnTo>
                    <a:pt x="528320" y="26669"/>
                  </a:lnTo>
                  <a:lnTo>
                    <a:pt x="458470" y="52069"/>
                  </a:lnTo>
                  <a:lnTo>
                    <a:pt x="422910" y="66039"/>
                  </a:lnTo>
                  <a:lnTo>
                    <a:pt x="356870" y="102869"/>
                  </a:lnTo>
                  <a:lnTo>
                    <a:pt x="325120" y="124459"/>
                  </a:lnTo>
                  <a:lnTo>
                    <a:pt x="294639" y="147319"/>
                  </a:lnTo>
                  <a:lnTo>
                    <a:pt x="264160" y="171450"/>
                  </a:lnTo>
                  <a:lnTo>
                    <a:pt x="236220" y="198119"/>
                  </a:lnTo>
                  <a:lnTo>
                    <a:pt x="208280" y="226059"/>
                  </a:lnTo>
                  <a:lnTo>
                    <a:pt x="182880" y="255269"/>
                  </a:lnTo>
                  <a:lnTo>
                    <a:pt x="158750" y="285750"/>
                  </a:lnTo>
                  <a:lnTo>
                    <a:pt x="135889" y="317500"/>
                  </a:lnTo>
                  <a:lnTo>
                    <a:pt x="114300" y="350519"/>
                  </a:lnTo>
                  <a:lnTo>
                    <a:pt x="95250" y="386079"/>
                  </a:lnTo>
                  <a:lnTo>
                    <a:pt x="77470" y="420369"/>
                  </a:lnTo>
                  <a:lnTo>
                    <a:pt x="60960" y="457200"/>
                  </a:lnTo>
                  <a:lnTo>
                    <a:pt x="46989" y="494029"/>
                  </a:lnTo>
                  <a:lnTo>
                    <a:pt x="34289" y="533400"/>
                  </a:lnTo>
                  <a:lnTo>
                    <a:pt x="24130" y="571500"/>
                  </a:lnTo>
                  <a:lnTo>
                    <a:pt x="15239" y="610869"/>
                  </a:lnTo>
                  <a:lnTo>
                    <a:pt x="7620" y="650239"/>
                  </a:lnTo>
                  <a:lnTo>
                    <a:pt x="3810" y="689609"/>
                  </a:lnTo>
                  <a:lnTo>
                    <a:pt x="1270" y="730250"/>
                  </a:lnTo>
                  <a:lnTo>
                    <a:pt x="0" y="770889"/>
                  </a:lnTo>
                  <a:lnTo>
                    <a:pt x="1270" y="811529"/>
                  </a:lnTo>
                  <a:lnTo>
                    <a:pt x="3810" y="850900"/>
                  </a:lnTo>
                  <a:lnTo>
                    <a:pt x="8889" y="891539"/>
                  </a:lnTo>
                  <a:lnTo>
                    <a:pt x="15239" y="930909"/>
                  </a:lnTo>
                  <a:lnTo>
                    <a:pt x="24130" y="970279"/>
                  </a:lnTo>
                  <a:lnTo>
                    <a:pt x="34289" y="1008379"/>
                  </a:lnTo>
                  <a:lnTo>
                    <a:pt x="46989" y="1046479"/>
                  </a:lnTo>
                  <a:lnTo>
                    <a:pt x="60960" y="1084579"/>
                  </a:lnTo>
                  <a:lnTo>
                    <a:pt x="77470" y="1120139"/>
                  </a:lnTo>
                  <a:lnTo>
                    <a:pt x="95250" y="1155700"/>
                  </a:lnTo>
                  <a:lnTo>
                    <a:pt x="115570" y="1189989"/>
                  </a:lnTo>
                  <a:lnTo>
                    <a:pt x="135889" y="1223009"/>
                  </a:lnTo>
                  <a:lnTo>
                    <a:pt x="158750" y="1256029"/>
                  </a:lnTo>
                  <a:lnTo>
                    <a:pt x="182880" y="1286509"/>
                  </a:lnTo>
                  <a:lnTo>
                    <a:pt x="209550" y="1315719"/>
                  </a:lnTo>
                  <a:lnTo>
                    <a:pt x="236220" y="1343659"/>
                  </a:lnTo>
                  <a:lnTo>
                    <a:pt x="294639" y="1394459"/>
                  </a:lnTo>
                  <a:lnTo>
                    <a:pt x="325120" y="1417319"/>
                  </a:lnTo>
                  <a:lnTo>
                    <a:pt x="389889" y="1456689"/>
                  </a:lnTo>
                  <a:lnTo>
                    <a:pt x="424180" y="1474469"/>
                  </a:lnTo>
                  <a:lnTo>
                    <a:pt x="494030" y="1503679"/>
                  </a:lnTo>
                  <a:lnTo>
                    <a:pt x="565150" y="1524000"/>
                  </a:lnTo>
                  <a:lnTo>
                    <a:pt x="640080" y="1536700"/>
                  </a:lnTo>
                  <a:lnTo>
                    <a:pt x="713739" y="1541779"/>
                  </a:lnTo>
                  <a:lnTo>
                    <a:pt x="1428750" y="1541779"/>
                  </a:lnTo>
                  <a:lnTo>
                    <a:pt x="1428623" y="1487294"/>
                  </a:lnTo>
                  <a:lnTo>
                    <a:pt x="1428280" y="1427799"/>
                  </a:lnTo>
                  <a:lnTo>
                    <a:pt x="1427774" y="1364548"/>
                  </a:lnTo>
                  <a:lnTo>
                    <a:pt x="1427037" y="1286509"/>
                  </a:lnTo>
                  <a:lnTo>
                    <a:pt x="1425738" y="1155700"/>
                  </a:lnTo>
                  <a:lnTo>
                    <a:pt x="1425209" y="1099108"/>
                  </a:lnTo>
                  <a:lnTo>
                    <a:pt x="1424704" y="1035914"/>
                  </a:lnTo>
                  <a:lnTo>
                    <a:pt x="1424360" y="976497"/>
                  </a:lnTo>
                  <a:lnTo>
                    <a:pt x="1424378" y="874018"/>
                  </a:lnTo>
                  <a:lnTo>
                    <a:pt x="1424848" y="833465"/>
                  </a:lnTo>
                  <a:lnTo>
                    <a:pt x="1425697" y="801711"/>
                  </a:lnTo>
                  <a:lnTo>
                    <a:pt x="1426979" y="780011"/>
                  </a:lnTo>
                  <a:lnTo>
                    <a:pt x="1428750" y="769619"/>
                  </a:lnTo>
                  <a:lnTo>
                    <a:pt x="1427480" y="731519"/>
                  </a:lnTo>
                  <a:lnTo>
                    <a:pt x="1424939" y="692150"/>
                  </a:lnTo>
                  <a:lnTo>
                    <a:pt x="1421130" y="652779"/>
                  </a:lnTo>
                  <a:lnTo>
                    <a:pt x="1405889" y="576579"/>
                  </a:lnTo>
                  <a:lnTo>
                    <a:pt x="1395730" y="539750"/>
                  </a:lnTo>
                  <a:lnTo>
                    <a:pt x="1384300" y="501650"/>
                  </a:lnTo>
                  <a:lnTo>
                    <a:pt x="1370330" y="466089"/>
                  </a:lnTo>
                  <a:lnTo>
                    <a:pt x="1355089" y="430529"/>
                  </a:lnTo>
                  <a:lnTo>
                    <a:pt x="1320800" y="361950"/>
                  </a:lnTo>
                  <a:lnTo>
                    <a:pt x="1278889" y="298450"/>
                  </a:lnTo>
                  <a:lnTo>
                    <a:pt x="1231900" y="238759"/>
                  </a:lnTo>
                  <a:lnTo>
                    <a:pt x="1179830" y="185419"/>
                  </a:lnTo>
                  <a:lnTo>
                    <a:pt x="1122680" y="137159"/>
                  </a:lnTo>
                  <a:lnTo>
                    <a:pt x="1060450" y="96519"/>
                  </a:lnTo>
                  <a:lnTo>
                    <a:pt x="995680" y="62229"/>
                  </a:lnTo>
                  <a:lnTo>
                    <a:pt x="928370" y="34289"/>
                  </a:lnTo>
                  <a:lnTo>
                    <a:pt x="857250" y="15239"/>
                  </a:lnTo>
                  <a:lnTo>
                    <a:pt x="786130" y="3809"/>
                  </a:lnTo>
                  <a:lnTo>
                    <a:pt x="750570" y="1269"/>
                  </a:lnTo>
                  <a:lnTo>
                    <a:pt x="713739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30"/>
            <p:cNvSpPr/>
            <p:nvPr/>
          </p:nvSpPr>
          <p:spPr>
            <a:xfrm>
              <a:off x="4959360" y="1716840"/>
              <a:ext cx="1212840" cy="1309320"/>
            </a:xfrm>
            <a:custGeom>
              <a:avLst/>
              <a:gdLst/>
              <a:ahLst/>
              <a:rect l="l" t="t" r="r" b="b"/>
              <a:pathLst>
                <a:path w="1214120" h="1310639">
                  <a:moveTo>
                    <a:pt x="607060" y="0"/>
                  </a:moveTo>
                  <a:lnTo>
                    <a:pt x="543560" y="3810"/>
                  </a:lnTo>
                  <a:lnTo>
                    <a:pt x="480060" y="13970"/>
                  </a:lnTo>
                  <a:lnTo>
                    <a:pt x="419100" y="31750"/>
                  </a:lnTo>
                  <a:lnTo>
                    <a:pt x="359410" y="57150"/>
                  </a:lnTo>
                  <a:lnTo>
                    <a:pt x="303529" y="87630"/>
                  </a:lnTo>
                  <a:lnTo>
                    <a:pt x="250189" y="125730"/>
                  </a:lnTo>
                  <a:lnTo>
                    <a:pt x="200660" y="168910"/>
                  </a:lnTo>
                  <a:lnTo>
                    <a:pt x="156210" y="217170"/>
                  </a:lnTo>
                  <a:lnTo>
                    <a:pt x="115570" y="270510"/>
                  </a:lnTo>
                  <a:lnTo>
                    <a:pt x="81279" y="327660"/>
                  </a:lnTo>
                  <a:lnTo>
                    <a:pt x="52070" y="388620"/>
                  </a:lnTo>
                  <a:lnTo>
                    <a:pt x="30479" y="453389"/>
                  </a:lnTo>
                  <a:lnTo>
                    <a:pt x="20320" y="485139"/>
                  </a:lnTo>
                  <a:lnTo>
                    <a:pt x="7620" y="552450"/>
                  </a:lnTo>
                  <a:lnTo>
                    <a:pt x="1270" y="621030"/>
                  </a:lnTo>
                  <a:lnTo>
                    <a:pt x="0" y="655320"/>
                  </a:lnTo>
                  <a:lnTo>
                    <a:pt x="0" y="689610"/>
                  </a:lnTo>
                  <a:lnTo>
                    <a:pt x="7620" y="758189"/>
                  </a:lnTo>
                  <a:lnTo>
                    <a:pt x="20320" y="824230"/>
                  </a:lnTo>
                  <a:lnTo>
                    <a:pt x="39370" y="890270"/>
                  </a:lnTo>
                  <a:lnTo>
                    <a:pt x="66039" y="952500"/>
                  </a:lnTo>
                  <a:lnTo>
                    <a:pt x="97789" y="1012189"/>
                  </a:lnTo>
                  <a:lnTo>
                    <a:pt x="134620" y="1066800"/>
                  </a:lnTo>
                  <a:lnTo>
                    <a:pt x="177800" y="1117600"/>
                  </a:lnTo>
                  <a:lnTo>
                    <a:pt x="224789" y="1164589"/>
                  </a:lnTo>
                  <a:lnTo>
                    <a:pt x="275589" y="1203960"/>
                  </a:lnTo>
                  <a:lnTo>
                    <a:pt x="331470" y="1238250"/>
                  </a:lnTo>
                  <a:lnTo>
                    <a:pt x="389889" y="1266189"/>
                  </a:lnTo>
                  <a:lnTo>
                    <a:pt x="449579" y="1287780"/>
                  </a:lnTo>
                  <a:lnTo>
                    <a:pt x="511810" y="1301750"/>
                  </a:lnTo>
                  <a:lnTo>
                    <a:pt x="575310" y="1309370"/>
                  </a:lnTo>
                  <a:lnTo>
                    <a:pt x="607060" y="1310639"/>
                  </a:lnTo>
                  <a:lnTo>
                    <a:pt x="638810" y="1309370"/>
                  </a:lnTo>
                  <a:lnTo>
                    <a:pt x="702310" y="1301750"/>
                  </a:lnTo>
                  <a:lnTo>
                    <a:pt x="764539" y="1287780"/>
                  </a:lnTo>
                  <a:lnTo>
                    <a:pt x="824229" y="1267460"/>
                  </a:lnTo>
                  <a:lnTo>
                    <a:pt x="882650" y="1238250"/>
                  </a:lnTo>
                  <a:lnTo>
                    <a:pt x="963929" y="1184910"/>
                  </a:lnTo>
                  <a:lnTo>
                    <a:pt x="1013460" y="1141730"/>
                  </a:lnTo>
                  <a:lnTo>
                    <a:pt x="1057910" y="1093470"/>
                  </a:lnTo>
                  <a:lnTo>
                    <a:pt x="1098550" y="1040130"/>
                  </a:lnTo>
                  <a:lnTo>
                    <a:pt x="1132839" y="982980"/>
                  </a:lnTo>
                  <a:lnTo>
                    <a:pt x="1160779" y="922020"/>
                  </a:lnTo>
                  <a:lnTo>
                    <a:pt x="1193800" y="824230"/>
                  </a:lnTo>
                  <a:lnTo>
                    <a:pt x="1206500" y="758189"/>
                  </a:lnTo>
                  <a:lnTo>
                    <a:pt x="1212850" y="689610"/>
                  </a:lnTo>
                  <a:lnTo>
                    <a:pt x="1214120" y="655320"/>
                  </a:lnTo>
                  <a:lnTo>
                    <a:pt x="1212850" y="621030"/>
                  </a:lnTo>
                  <a:lnTo>
                    <a:pt x="1210310" y="586739"/>
                  </a:lnTo>
                  <a:lnTo>
                    <a:pt x="1206500" y="552450"/>
                  </a:lnTo>
                  <a:lnTo>
                    <a:pt x="1200150" y="519430"/>
                  </a:lnTo>
                  <a:lnTo>
                    <a:pt x="1193800" y="485139"/>
                  </a:lnTo>
                  <a:lnTo>
                    <a:pt x="1183639" y="453389"/>
                  </a:lnTo>
                  <a:lnTo>
                    <a:pt x="1173479" y="420370"/>
                  </a:lnTo>
                  <a:lnTo>
                    <a:pt x="1160779" y="388620"/>
                  </a:lnTo>
                  <a:lnTo>
                    <a:pt x="1132839" y="327660"/>
                  </a:lnTo>
                  <a:lnTo>
                    <a:pt x="1098550" y="270510"/>
                  </a:lnTo>
                  <a:lnTo>
                    <a:pt x="1057910" y="217170"/>
                  </a:lnTo>
                  <a:lnTo>
                    <a:pt x="1013460" y="167639"/>
                  </a:lnTo>
                  <a:lnTo>
                    <a:pt x="963929" y="125730"/>
                  </a:lnTo>
                  <a:lnTo>
                    <a:pt x="910589" y="87630"/>
                  </a:lnTo>
                  <a:lnTo>
                    <a:pt x="853439" y="55880"/>
                  </a:lnTo>
                  <a:lnTo>
                    <a:pt x="795020" y="31750"/>
                  </a:lnTo>
                  <a:lnTo>
                    <a:pt x="732789" y="13970"/>
                  </a:lnTo>
                  <a:lnTo>
                    <a:pt x="670560" y="3810"/>
                  </a:lnTo>
                  <a:lnTo>
                    <a:pt x="638810" y="1270"/>
                  </a:lnTo>
                  <a:lnTo>
                    <a:pt x="607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31"/>
            <p:cNvSpPr/>
            <p:nvPr/>
          </p:nvSpPr>
          <p:spPr>
            <a:xfrm>
              <a:off x="4667400" y="2363040"/>
              <a:ext cx="1612800" cy="5407560"/>
            </a:xfrm>
            <a:custGeom>
              <a:avLst/>
              <a:gdLst/>
              <a:ahLst/>
              <a:rect l="l" t="t" r="r" b="b"/>
              <a:pathLst>
                <a:path w="1614170" h="5408930">
                  <a:moveTo>
                    <a:pt x="1428750" y="1607820"/>
                  </a:moveTo>
                  <a:lnTo>
                    <a:pt x="1427480" y="1569720"/>
                  </a:lnTo>
                  <a:lnTo>
                    <a:pt x="1424940" y="1530350"/>
                  </a:lnTo>
                  <a:lnTo>
                    <a:pt x="1419860" y="1490980"/>
                  </a:lnTo>
                  <a:lnTo>
                    <a:pt x="1413510" y="1452880"/>
                  </a:lnTo>
                  <a:lnTo>
                    <a:pt x="1405890" y="1414780"/>
                  </a:lnTo>
                  <a:lnTo>
                    <a:pt x="1395730" y="1377950"/>
                  </a:lnTo>
                  <a:lnTo>
                    <a:pt x="1384300" y="1339850"/>
                  </a:lnTo>
                  <a:lnTo>
                    <a:pt x="1370330" y="1304290"/>
                  </a:lnTo>
                  <a:lnTo>
                    <a:pt x="1355090" y="1268730"/>
                  </a:lnTo>
                  <a:lnTo>
                    <a:pt x="1320800" y="1200150"/>
                  </a:lnTo>
                  <a:lnTo>
                    <a:pt x="1278890" y="1136650"/>
                  </a:lnTo>
                  <a:lnTo>
                    <a:pt x="1256030" y="1106170"/>
                  </a:lnTo>
                  <a:lnTo>
                    <a:pt x="1206500" y="1050290"/>
                  </a:lnTo>
                  <a:lnTo>
                    <a:pt x="1151890" y="998220"/>
                  </a:lnTo>
                  <a:lnTo>
                    <a:pt x="1092200" y="953770"/>
                  </a:lnTo>
                  <a:lnTo>
                    <a:pt x="1028700" y="916940"/>
                  </a:lnTo>
                  <a:lnTo>
                    <a:pt x="962660" y="885190"/>
                  </a:lnTo>
                  <a:lnTo>
                    <a:pt x="892810" y="862330"/>
                  </a:lnTo>
                  <a:lnTo>
                    <a:pt x="822960" y="847090"/>
                  </a:lnTo>
                  <a:lnTo>
                    <a:pt x="750570" y="839470"/>
                  </a:lnTo>
                  <a:lnTo>
                    <a:pt x="715010" y="838200"/>
                  </a:lnTo>
                  <a:lnTo>
                    <a:pt x="713740" y="838200"/>
                  </a:lnTo>
                  <a:lnTo>
                    <a:pt x="640080" y="842010"/>
                  </a:lnTo>
                  <a:lnTo>
                    <a:pt x="565150" y="854710"/>
                  </a:lnTo>
                  <a:lnTo>
                    <a:pt x="492760" y="876300"/>
                  </a:lnTo>
                  <a:lnTo>
                    <a:pt x="458470" y="890270"/>
                  </a:lnTo>
                  <a:lnTo>
                    <a:pt x="422910" y="904240"/>
                  </a:lnTo>
                  <a:lnTo>
                    <a:pt x="356870" y="941070"/>
                  </a:lnTo>
                  <a:lnTo>
                    <a:pt x="325120" y="962660"/>
                  </a:lnTo>
                  <a:lnTo>
                    <a:pt x="294640" y="985520"/>
                  </a:lnTo>
                  <a:lnTo>
                    <a:pt x="264160" y="1009650"/>
                  </a:lnTo>
                  <a:lnTo>
                    <a:pt x="236220" y="1036320"/>
                  </a:lnTo>
                  <a:lnTo>
                    <a:pt x="209550" y="1064260"/>
                  </a:lnTo>
                  <a:lnTo>
                    <a:pt x="182880" y="1093470"/>
                  </a:lnTo>
                  <a:lnTo>
                    <a:pt x="158750" y="1123950"/>
                  </a:lnTo>
                  <a:lnTo>
                    <a:pt x="137160" y="1155700"/>
                  </a:lnTo>
                  <a:lnTo>
                    <a:pt x="115570" y="1188720"/>
                  </a:lnTo>
                  <a:lnTo>
                    <a:pt x="96520" y="1224280"/>
                  </a:lnTo>
                  <a:lnTo>
                    <a:pt x="77470" y="1258570"/>
                  </a:lnTo>
                  <a:lnTo>
                    <a:pt x="62230" y="1295400"/>
                  </a:lnTo>
                  <a:lnTo>
                    <a:pt x="48260" y="1332230"/>
                  </a:lnTo>
                  <a:lnTo>
                    <a:pt x="35560" y="1371600"/>
                  </a:lnTo>
                  <a:lnTo>
                    <a:pt x="24130" y="1409700"/>
                  </a:lnTo>
                  <a:lnTo>
                    <a:pt x="15240" y="1449070"/>
                  </a:lnTo>
                  <a:lnTo>
                    <a:pt x="8890" y="1488440"/>
                  </a:lnTo>
                  <a:lnTo>
                    <a:pt x="3810" y="1527810"/>
                  </a:lnTo>
                  <a:lnTo>
                    <a:pt x="1270" y="1568450"/>
                  </a:lnTo>
                  <a:lnTo>
                    <a:pt x="0" y="1609090"/>
                  </a:lnTo>
                  <a:lnTo>
                    <a:pt x="1270" y="1649730"/>
                  </a:lnTo>
                  <a:lnTo>
                    <a:pt x="3810" y="1689100"/>
                  </a:lnTo>
                  <a:lnTo>
                    <a:pt x="8890" y="1729740"/>
                  </a:lnTo>
                  <a:lnTo>
                    <a:pt x="24130" y="1808480"/>
                  </a:lnTo>
                  <a:lnTo>
                    <a:pt x="35560" y="1846580"/>
                  </a:lnTo>
                  <a:lnTo>
                    <a:pt x="48260" y="1884680"/>
                  </a:lnTo>
                  <a:lnTo>
                    <a:pt x="62230" y="1922780"/>
                  </a:lnTo>
                  <a:lnTo>
                    <a:pt x="78740" y="1958340"/>
                  </a:lnTo>
                  <a:lnTo>
                    <a:pt x="96520" y="1993900"/>
                  </a:lnTo>
                  <a:lnTo>
                    <a:pt x="115570" y="2028190"/>
                  </a:lnTo>
                  <a:lnTo>
                    <a:pt x="158750" y="2094230"/>
                  </a:lnTo>
                  <a:lnTo>
                    <a:pt x="184150" y="2124710"/>
                  </a:lnTo>
                  <a:lnTo>
                    <a:pt x="209550" y="2153920"/>
                  </a:lnTo>
                  <a:lnTo>
                    <a:pt x="236220" y="2181860"/>
                  </a:lnTo>
                  <a:lnTo>
                    <a:pt x="294640" y="2232660"/>
                  </a:lnTo>
                  <a:lnTo>
                    <a:pt x="325120" y="2255520"/>
                  </a:lnTo>
                  <a:lnTo>
                    <a:pt x="389890" y="2294890"/>
                  </a:lnTo>
                  <a:lnTo>
                    <a:pt x="424180" y="2312670"/>
                  </a:lnTo>
                  <a:lnTo>
                    <a:pt x="494030" y="2341880"/>
                  </a:lnTo>
                  <a:lnTo>
                    <a:pt x="566420" y="2362200"/>
                  </a:lnTo>
                  <a:lnTo>
                    <a:pt x="640080" y="2374900"/>
                  </a:lnTo>
                  <a:lnTo>
                    <a:pt x="715010" y="2379980"/>
                  </a:lnTo>
                  <a:lnTo>
                    <a:pt x="1428750" y="2379980"/>
                  </a:lnTo>
                  <a:lnTo>
                    <a:pt x="1428648" y="2341880"/>
                  </a:lnTo>
                  <a:lnTo>
                    <a:pt x="1428216" y="2266010"/>
                  </a:lnTo>
                  <a:lnTo>
                    <a:pt x="1427645" y="2202751"/>
                  </a:lnTo>
                  <a:lnTo>
                    <a:pt x="1426959" y="2137003"/>
                  </a:lnTo>
                  <a:lnTo>
                    <a:pt x="1425359" y="1993900"/>
                  </a:lnTo>
                  <a:lnTo>
                    <a:pt x="1424762" y="1937308"/>
                  </a:lnTo>
                  <a:lnTo>
                    <a:pt x="1424190" y="1874126"/>
                  </a:lnTo>
                  <a:lnTo>
                    <a:pt x="1423809" y="1814703"/>
                  </a:lnTo>
                  <a:lnTo>
                    <a:pt x="1423784" y="1808480"/>
                  </a:lnTo>
                  <a:lnTo>
                    <a:pt x="1423822" y="1712226"/>
                  </a:lnTo>
                  <a:lnTo>
                    <a:pt x="1424355" y="1671675"/>
                  </a:lnTo>
                  <a:lnTo>
                    <a:pt x="1425308" y="1639912"/>
                  </a:lnTo>
                  <a:lnTo>
                    <a:pt x="1426756" y="1618221"/>
                  </a:lnTo>
                  <a:lnTo>
                    <a:pt x="1428750" y="1607820"/>
                  </a:lnTo>
                  <a:close/>
                  <a:moveTo>
                    <a:pt x="1614170" y="0"/>
                  </a:moveTo>
                  <a:lnTo>
                    <a:pt x="1511300" y="0"/>
                  </a:lnTo>
                  <a:lnTo>
                    <a:pt x="1511300" y="5408930"/>
                  </a:lnTo>
                  <a:lnTo>
                    <a:pt x="1614170" y="5408930"/>
                  </a:lnTo>
                  <a:lnTo>
                    <a:pt x="161417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32"/>
            <p:cNvSpPr/>
            <p:nvPr/>
          </p:nvSpPr>
          <p:spPr>
            <a:xfrm>
              <a:off x="4772520" y="3317040"/>
              <a:ext cx="1212840" cy="1309320"/>
            </a:xfrm>
            <a:custGeom>
              <a:avLst/>
              <a:gdLst/>
              <a:ahLst/>
              <a:rect l="l" t="t" r="r" b="b"/>
              <a:pathLst>
                <a:path w="1214120" h="1310639">
                  <a:moveTo>
                    <a:pt x="607060" y="0"/>
                  </a:moveTo>
                  <a:lnTo>
                    <a:pt x="543560" y="3810"/>
                  </a:lnTo>
                  <a:lnTo>
                    <a:pt x="481329" y="13970"/>
                  </a:lnTo>
                  <a:lnTo>
                    <a:pt x="450850" y="22860"/>
                  </a:lnTo>
                  <a:lnTo>
                    <a:pt x="419100" y="31750"/>
                  </a:lnTo>
                  <a:lnTo>
                    <a:pt x="360679" y="55880"/>
                  </a:lnTo>
                  <a:lnTo>
                    <a:pt x="303529" y="87630"/>
                  </a:lnTo>
                  <a:lnTo>
                    <a:pt x="250189" y="125730"/>
                  </a:lnTo>
                  <a:lnTo>
                    <a:pt x="200660" y="167639"/>
                  </a:lnTo>
                  <a:lnTo>
                    <a:pt x="156210" y="217170"/>
                  </a:lnTo>
                  <a:lnTo>
                    <a:pt x="115569" y="270510"/>
                  </a:lnTo>
                  <a:lnTo>
                    <a:pt x="81279" y="327660"/>
                  </a:lnTo>
                  <a:lnTo>
                    <a:pt x="53339" y="388620"/>
                  </a:lnTo>
                  <a:lnTo>
                    <a:pt x="30479" y="453389"/>
                  </a:lnTo>
                  <a:lnTo>
                    <a:pt x="20319" y="485139"/>
                  </a:lnTo>
                  <a:lnTo>
                    <a:pt x="13969" y="519430"/>
                  </a:lnTo>
                  <a:lnTo>
                    <a:pt x="7619" y="552450"/>
                  </a:lnTo>
                  <a:lnTo>
                    <a:pt x="3810" y="586739"/>
                  </a:lnTo>
                  <a:lnTo>
                    <a:pt x="1269" y="621030"/>
                  </a:lnTo>
                  <a:lnTo>
                    <a:pt x="0" y="655320"/>
                  </a:lnTo>
                  <a:lnTo>
                    <a:pt x="1269" y="689610"/>
                  </a:lnTo>
                  <a:lnTo>
                    <a:pt x="7619" y="758189"/>
                  </a:lnTo>
                  <a:lnTo>
                    <a:pt x="21589" y="824230"/>
                  </a:lnTo>
                  <a:lnTo>
                    <a:pt x="40639" y="890270"/>
                  </a:lnTo>
                  <a:lnTo>
                    <a:pt x="66039" y="952500"/>
                  </a:lnTo>
                  <a:lnTo>
                    <a:pt x="97789" y="1012189"/>
                  </a:lnTo>
                  <a:lnTo>
                    <a:pt x="156210" y="1093470"/>
                  </a:lnTo>
                  <a:lnTo>
                    <a:pt x="200660" y="1141730"/>
                  </a:lnTo>
                  <a:lnTo>
                    <a:pt x="250189" y="1184910"/>
                  </a:lnTo>
                  <a:lnTo>
                    <a:pt x="303529" y="1221740"/>
                  </a:lnTo>
                  <a:lnTo>
                    <a:pt x="360679" y="1253490"/>
                  </a:lnTo>
                  <a:lnTo>
                    <a:pt x="419100" y="1277620"/>
                  </a:lnTo>
                  <a:lnTo>
                    <a:pt x="481329" y="1295400"/>
                  </a:lnTo>
                  <a:lnTo>
                    <a:pt x="543560" y="1306830"/>
                  </a:lnTo>
                  <a:lnTo>
                    <a:pt x="607060" y="1310640"/>
                  </a:lnTo>
                  <a:lnTo>
                    <a:pt x="638810" y="1309370"/>
                  </a:lnTo>
                  <a:lnTo>
                    <a:pt x="702310" y="1301750"/>
                  </a:lnTo>
                  <a:lnTo>
                    <a:pt x="764539" y="1287780"/>
                  </a:lnTo>
                  <a:lnTo>
                    <a:pt x="824229" y="1267460"/>
                  </a:lnTo>
                  <a:lnTo>
                    <a:pt x="882650" y="1238250"/>
                  </a:lnTo>
                  <a:lnTo>
                    <a:pt x="963929" y="1184910"/>
                  </a:lnTo>
                  <a:lnTo>
                    <a:pt x="1013460" y="1141730"/>
                  </a:lnTo>
                  <a:lnTo>
                    <a:pt x="1057910" y="1093470"/>
                  </a:lnTo>
                  <a:lnTo>
                    <a:pt x="1097279" y="1040130"/>
                  </a:lnTo>
                  <a:lnTo>
                    <a:pt x="1132839" y="982980"/>
                  </a:lnTo>
                  <a:lnTo>
                    <a:pt x="1160779" y="922020"/>
                  </a:lnTo>
                  <a:lnTo>
                    <a:pt x="1193800" y="824230"/>
                  </a:lnTo>
                  <a:lnTo>
                    <a:pt x="1206500" y="758189"/>
                  </a:lnTo>
                  <a:lnTo>
                    <a:pt x="1212850" y="689610"/>
                  </a:lnTo>
                  <a:lnTo>
                    <a:pt x="1214119" y="655320"/>
                  </a:lnTo>
                  <a:lnTo>
                    <a:pt x="1212850" y="621030"/>
                  </a:lnTo>
                  <a:lnTo>
                    <a:pt x="1206500" y="552450"/>
                  </a:lnTo>
                  <a:lnTo>
                    <a:pt x="1193800" y="485139"/>
                  </a:lnTo>
                  <a:lnTo>
                    <a:pt x="1183639" y="453389"/>
                  </a:lnTo>
                  <a:lnTo>
                    <a:pt x="1173479" y="420370"/>
                  </a:lnTo>
                  <a:lnTo>
                    <a:pt x="1148079" y="358139"/>
                  </a:lnTo>
                  <a:lnTo>
                    <a:pt x="1116329" y="298450"/>
                  </a:lnTo>
                  <a:lnTo>
                    <a:pt x="1078229" y="242570"/>
                  </a:lnTo>
                  <a:lnTo>
                    <a:pt x="1036319" y="191770"/>
                  </a:lnTo>
                  <a:lnTo>
                    <a:pt x="989329" y="146050"/>
                  </a:lnTo>
                  <a:lnTo>
                    <a:pt x="937260" y="105410"/>
                  </a:lnTo>
                  <a:lnTo>
                    <a:pt x="882650" y="71120"/>
                  </a:lnTo>
                  <a:lnTo>
                    <a:pt x="824229" y="43180"/>
                  </a:lnTo>
                  <a:lnTo>
                    <a:pt x="734060" y="13970"/>
                  </a:lnTo>
                  <a:lnTo>
                    <a:pt x="670560" y="3810"/>
                  </a:lnTo>
                  <a:lnTo>
                    <a:pt x="638810" y="1270"/>
                  </a:lnTo>
                  <a:lnTo>
                    <a:pt x="607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33"/>
            <p:cNvSpPr/>
            <p:nvPr/>
          </p:nvSpPr>
          <p:spPr>
            <a:xfrm>
              <a:off x="4438800" y="4521960"/>
              <a:ext cx="1654560" cy="3248640"/>
            </a:xfrm>
            <a:custGeom>
              <a:avLst/>
              <a:gdLst/>
              <a:ahLst/>
              <a:rect l="l" t="t" r="r" b="b"/>
              <a:pathLst>
                <a:path w="1656079" h="3249929">
                  <a:moveTo>
                    <a:pt x="1428750" y="1049020"/>
                  </a:moveTo>
                  <a:lnTo>
                    <a:pt x="1427480" y="1010920"/>
                  </a:lnTo>
                  <a:lnTo>
                    <a:pt x="1424940" y="971550"/>
                  </a:lnTo>
                  <a:lnTo>
                    <a:pt x="1419860" y="932180"/>
                  </a:lnTo>
                  <a:lnTo>
                    <a:pt x="1413510" y="894080"/>
                  </a:lnTo>
                  <a:lnTo>
                    <a:pt x="1405890" y="855980"/>
                  </a:lnTo>
                  <a:lnTo>
                    <a:pt x="1395730" y="819150"/>
                  </a:lnTo>
                  <a:lnTo>
                    <a:pt x="1384300" y="781050"/>
                  </a:lnTo>
                  <a:lnTo>
                    <a:pt x="1370330" y="745490"/>
                  </a:lnTo>
                  <a:lnTo>
                    <a:pt x="1355090" y="709930"/>
                  </a:lnTo>
                  <a:lnTo>
                    <a:pt x="1320800" y="641350"/>
                  </a:lnTo>
                  <a:lnTo>
                    <a:pt x="1278890" y="577850"/>
                  </a:lnTo>
                  <a:lnTo>
                    <a:pt x="1256030" y="547370"/>
                  </a:lnTo>
                  <a:lnTo>
                    <a:pt x="1206500" y="491490"/>
                  </a:lnTo>
                  <a:lnTo>
                    <a:pt x="1151890" y="439420"/>
                  </a:lnTo>
                  <a:lnTo>
                    <a:pt x="1092200" y="394970"/>
                  </a:lnTo>
                  <a:lnTo>
                    <a:pt x="1028700" y="358140"/>
                  </a:lnTo>
                  <a:lnTo>
                    <a:pt x="962660" y="326390"/>
                  </a:lnTo>
                  <a:lnTo>
                    <a:pt x="892810" y="303530"/>
                  </a:lnTo>
                  <a:lnTo>
                    <a:pt x="821690" y="288290"/>
                  </a:lnTo>
                  <a:lnTo>
                    <a:pt x="750570" y="280670"/>
                  </a:lnTo>
                  <a:lnTo>
                    <a:pt x="713740" y="279400"/>
                  </a:lnTo>
                  <a:lnTo>
                    <a:pt x="675640" y="280670"/>
                  </a:lnTo>
                  <a:lnTo>
                    <a:pt x="565150" y="295910"/>
                  </a:lnTo>
                  <a:lnTo>
                    <a:pt x="528320" y="306070"/>
                  </a:lnTo>
                  <a:lnTo>
                    <a:pt x="457200" y="331470"/>
                  </a:lnTo>
                  <a:lnTo>
                    <a:pt x="389890" y="363220"/>
                  </a:lnTo>
                  <a:lnTo>
                    <a:pt x="356870" y="382270"/>
                  </a:lnTo>
                  <a:lnTo>
                    <a:pt x="325120" y="403860"/>
                  </a:lnTo>
                  <a:lnTo>
                    <a:pt x="293370" y="426720"/>
                  </a:lnTo>
                  <a:lnTo>
                    <a:pt x="236220" y="477520"/>
                  </a:lnTo>
                  <a:lnTo>
                    <a:pt x="208280" y="505460"/>
                  </a:lnTo>
                  <a:lnTo>
                    <a:pt x="182880" y="534670"/>
                  </a:lnTo>
                  <a:lnTo>
                    <a:pt x="158750" y="565150"/>
                  </a:lnTo>
                  <a:lnTo>
                    <a:pt x="135890" y="596900"/>
                  </a:lnTo>
                  <a:lnTo>
                    <a:pt x="114300" y="629920"/>
                  </a:lnTo>
                  <a:lnTo>
                    <a:pt x="95250" y="665480"/>
                  </a:lnTo>
                  <a:lnTo>
                    <a:pt x="77470" y="699770"/>
                  </a:lnTo>
                  <a:lnTo>
                    <a:pt x="60960" y="736600"/>
                  </a:lnTo>
                  <a:lnTo>
                    <a:pt x="46990" y="773430"/>
                  </a:lnTo>
                  <a:lnTo>
                    <a:pt x="34290" y="812800"/>
                  </a:lnTo>
                  <a:lnTo>
                    <a:pt x="24130" y="850900"/>
                  </a:lnTo>
                  <a:lnTo>
                    <a:pt x="15240" y="890270"/>
                  </a:lnTo>
                  <a:lnTo>
                    <a:pt x="7620" y="929640"/>
                  </a:lnTo>
                  <a:lnTo>
                    <a:pt x="3810" y="969010"/>
                  </a:lnTo>
                  <a:lnTo>
                    <a:pt x="0" y="1009650"/>
                  </a:lnTo>
                  <a:lnTo>
                    <a:pt x="0" y="1090930"/>
                  </a:lnTo>
                  <a:lnTo>
                    <a:pt x="3810" y="1130300"/>
                  </a:lnTo>
                  <a:lnTo>
                    <a:pt x="8890" y="1170940"/>
                  </a:lnTo>
                  <a:lnTo>
                    <a:pt x="15240" y="1210310"/>
                  </a:lnTo>
                  <a:lnTo>
                    <a:pt x="24130" y="1249680"/>
                  </a:lnTo>
                  <a:lnTo>
                    <a:pt x="34290" y="1287780"/>
                  </a:lnTo>
                  <a:lnTo>
                    <a:pt x="46990" y="1325880"/>
                  </a:lnTo>
                  <a:lnTo>
                    <a:pt x="60960" y="1363980"/>
                  </a:lnTo>
                  <a:lnTo>
                    <a:pt x="77470" y="1399540"/>
                  </a:lnTo>
                  <a:lnTo>
                    <a:pt x="95250" y="1435100"/>
                  </a:lnTo>
                  <a:lnTo>
                    <a:pt x="115570" y="1469390"/>
                  </a:lnTo>
                  <a:lnTo>
                    <a:pt x="135890" y="1502410"/>
                  </a:lnTo>
                  <a:lnTo>
                    <a:pt x="158750" y="1535430"/>
                  </a:lnTo>
                  <a:lnTo>
                    <a:pt x="182880" y="1565910"/>
                  </a:lnTo>
                  <a:lnTo>
                    <a:pt x="209550" y="1595120"/>
                  </a:lnTo>
                  <a:lnTo>
                    <a:pt x="236220" y="1623060"/>
                  </a:lnTo>
                  <a:lnTo>
                    <a:pt x="294640" y="1673860"/>
                  </a:lnTo>
                  <a:lnTo>
                    <a:pt x="325120" y="1696720"/>
                  </a:lnTo>
                  <a:lnTo>
                    <a:pt x="389890" y="1736090"/>
                  </a:lnTo>
                  <a:lnTo>
                    <a:pt x="458470" y="1769110"/>
                  </a:lnTo>
                  <a:lnTo>
                    <a:pt x="529590" y="1794510"/>
                  </a:lnTo>
                  <a:lnTo>
                    <a:pt x="601980" y="1811020"/>
                  </a:lnTo>
                  <a:lnTo>
                    <a:pt x="640080" y="1816100"/>
                  </a:lnTo>
                  <a:lnTo>
                    <a:pt x="713740" y="1821180"/>
                  </a:lnTo>
                  <a:lnTo>
                    <a:pt x="1428750" y="1821180"/>
                  </a:lnTo>
                  <a:lnTo>
                    <a:pt x="1428648" y="1783080"/>
                  </a:lnTo>
                  <a:lnTo>
                    <a:pt x="1428216" y="1707210"/>
                  </a:lnTo>
                  <a:lnTo>
                    <a:pt x="1427645" y="1643951"/>
                  </a:lnTo>
                  <a:lnTo>
                    <a:pt x="1426959" y="1578203"/>
                  </a:lnTo>
                  <a:lnTo>
                    <a:pt x="1425359" y="1435100"/>
                  </a:lnTo>
                  <a:lnTo>
                    <a:pt x="1424762" y="1378508"/>
                  </a:lnTo>
                  <a:lnTo>
                    <a:pt x="1424190" y="1315326"/>
                  </a:lnTo>
                  <a:lnTo>
                    <a:pt x="1423809" y="1255903"/>
                  </a:lnTo>
                  <a:lnTo>
                    <a:pt x="1423682" y="1210310"/>
                  </a:lnTo>
                  <a:lnTo>
                    <a:pt x="1423771" y="1170940"/>
                  </a:lnTo>
                  <a:lnTo>
                    <a:pt x="1423822" y="1153426"/>
                  </a:lnTo>
                  <a:lnTo>
                    <a:pt x="1424355" y="1112875"/>
                  </a:lnTo>
                  <a:lnTo>
                    <a:pt x="1425308" y="1081112"/>
                  </a:lnTo>
                  <a:lnTo>
                    <a:pt x="1426756" y="1059421"/>
                  </a:lnTo>
                  <a:lnTo>
                    <a:pt x="1428750" y="1049020"/>
                  </a:lnTo>
                  <a:close/>
                  <a:moveTo>
                    <a:pt x="1656080" y="0"/>
                  </a:moveTo>
                  <a:lnTo>
                    <a:pt x="1553210" y="0"/>
                  </a:lnTo>
                  <a:lnTo>
                    <a:pt x="1553210" y="3249930"/>
                  </a:lnTo>
                  <a:lnTo>
                    <a:pt x="1656080" y="3249930"/>
                  </a:lnTo>
                  <a:lnTo>
                    <a:pt x="165608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34"/>
            <p:cNvSpPr/>
            <p:nvPr/>
          </p:nvSpPr>
          <p:spPr>
            <a:xfrm>
              <a:off x="4543920" y="4917240"/>
              <a:ext cx="1212840" cy="1309320"/>
            </a:xfrm>
            <a:custGeom>
              <a:avLst/>
              <a:gdLst/>
              <a:ahLst/>
              <a:rect l="l" t="t" r="r" b="b"/>
              <a:pathLst>
                <a:path w="1214120" h="1310639">
                  <a:moveTo>
                    <a:pt x="607060" y="0"/>
                  </a:moveTo>
                  <a:lnTo>
                    <a:pt x="543560" y="3810"/>
                  </a:lnTo>
                  <a:lnTo>
                    <a:pt x="480060" y="13970"/>
                  </a:lnTo>
                  <a:lnTo>
                    <a:pt x="419100" y="31750"/>
                  </a:lnTo>
                  <a:lnTo>
                    <a:pt x="359410" y="55880"/>
                  </a:lnTo>
                  <a:lnTo>
                    <a:pt x="303529" y="87630"/>
                  </a:lnTo>
                  <a:lnTo>
                    <a:pt x="224789" y="146050"/>
                  </a:lnTo>
                  <a:lnTo>
                    <a:pt x="177800" y="191770"/>
                  </a:lnTo>
                  <a:lnTo>
                    <a:pt x="134619" y="242570"/>
                  </a:lnTo>
                  <a:lnTo>
                    <a:pt x="97789" y="298450"/>
                  </a:lnTo>
                  <a:lnTo>
                    <a:pt x="66039" y="358140"/>
                  </a:lnTo>
                  <a:lnTo>
                    <a:pt x="39369" y="420370"/>
                  </a:lnTo>
                  <a:lnTo>
                    <a:pt x="20319" y="485140"/>
                  </a:lnTo>
                  <a:lnTo>
                    <a:pt x="7619" y="552450"/>
                  </a:lnTo>
                  <a:lnTo>
                    <a:pt x="0" y="621030"/>
                  </a:lnTo>
                  <a:lnTo>
                    <a:pt x="0" y="689610"/>
                  </a:lnTo>
                  <a:lnTo>
                    <a:pt x="7619" y="758190"/>
                  </a:lnTo>
                  <a:lnTo>
                    <a:pt x="20319" y="824230"/>
                  </a:lnTo>
                  <a:lnTo>
                    <a:pt x="39369" y="890270"/>
                  </a:lnTo>
                  <a:lnTo>
                    <a:pt x="66039" y="952500"/>
                  </a:lnTo>
                  <a:lnTo>
                    <a:pt x="97789" y="1012190"/>
                  </a:lnTo>
                  <a:lnTo>
                    <a:pt x="134619" y="1066800"/>
                  </a:lnTo>
                  <a:lnTo>
                    <a:pt x="177800" y="1117600"/>
                  </a:lnTo>
                  <a:lnTo>
                    <a:pt x="224789" y="1164590"/>
                  </a:lnTo>
                  <a:lnTo>
                    <a:pt x="275589" y="1203960"/>
                  </a:lnTo>
                  <a:lnTo>
                    <a:pt x="331469" y="1238250"/>
                  </a:lnTo>
                  <a:lnTo>
                    <a:pt x="389889" y="1266190"/>
                  </a:lnTo>
                  <a:lnTo>
                    <a:pt x="449579" y="1287780"/>
                  </a:lnTo>
                  <a:lnTo>
                    <a:pt x="511810" y="1301750"/>
                  </a:lnTo>
                  <a:lnTo>
                    <a:pt x="575310" y="1309370"/>
                  </a:lnTo>
                  <a:lnTo>
                    <a:pt x="607060" y="1310640"/>
                  </a:lnTo>
                  <a:lnTo>
                    <a:pt x="638810" y="1309370"/>
                  </a:lnTo>
                  <a:lnTo>
                    <a:pt x="702310" y="1301750"/>
                  </a:lnTo>
                  <a:lnTo>
                    <a:pt x="763269" y="1287780"/>
                  </a:lnTo>
                  <a:lnTo>
                    <a:pt x="824229" y="1267460"/>
                  </a:lnTo>
                  <a:lnTo>
                    <a:pt x="882650" y="1238250"/>
                  </a:lnTo>
                  <a:lnTo>
                    <a:pt x="963929" y="1184910"/>
                  </a:lnTo>
                  <a:lnTo>
                    <a:pt x="1013460" y="1141730"/>
                  </a:lnTo>
                  <a:lnTo>
                    <a:pt x="1057910" y="1093470"/>
                  </a:lnTo>
                  <a:lnTo>
                    <a:pt x="1097279" y="1040130"/>
                  </a:lnTo>
                  <a:lnTo>
                    <a:pt x="1132839" y="982980"/>
                  </a:lnTo>
                  <a:lnTo>
                    <a:pt x="1160779" y="922020"/>
                  </a:lnTo>
                  <a:lnTo>
                    <a:pt x="1193800" y="824230"/>
                  </a:lnTo>
                  <a:lnTo>
                    <a:pt x="1206500" y="758190"/>
                  </a:lnTo>
                  <a:lnTo>
                    <a:pt x="1212850" y="689610"/>
                  </a:lnTo>
                  <a:lnTo>
                    <a:pt x="1214119" y="655320"/>
                  </a:lnTo>
                  <a:lnTo>
                    <a:pt x="1212850" y="621030"/>
                  </a:lnTo>
                  <a:lnTo>
                    <a:pt x="1206500" y="552450"/>
                  </a:lnTo>
                  <a:lnTo>
                    <a:pt x="1193800" y="485140"/>
                  </a:lnTo>
                  <a:lnTo>
                    <a:pt x="1183639" y="453390"/>
                  </a:lnTo>
                  <a:lnTo>
                    <a:pt x="1173479" y="420370"/>
                  </a:lnTo>
                  <a:lnTo>
                    <a:pt x="1148079" y="358140"/>
                  </a:lnTo>
                  <a:lnTo>
                    <a:pt x="1116329" y="298450"/>
                  </a:lnTo>
                  <a:lnTo>
                    <a:pt x="1078229" y="242570"/>
                  </a:lnTo>
                  <a:lnTo>
                    <a:pt x="1036319" y="191770"/>
                  </a:lnTo>
                  <a:lnTo>
                    <a:pt x="989329" y="146050"/>
                  </a:lnTo>
                  <a:lnTo>
                    <a:pt x="937260" y="105410"/>
                  </a:lnTo>
                  <a:lnTo>
                    <a:pt x="882650" y="71120"/>
                  </a:lnTo>
                  <a:lnTo>
                    <a:pt x="824229" y="43180"/>
                  </a:lnTo>
                  <a:lnTo>
                    <a:pt x="764539" y="22860"/>
                  </a:lnTo>
                  <a:lnTo>
                    <a:pt x="702310" y="7620"/>
                  </a:lnTo>
                  <a:lnTo>
                    <a:pt x="638810" y="1270"/>
                  </a:lnTo>
                  <a:lnTo>
                    <a:pt x="60706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35"/>
            <p:cNvSpPr/>
            <p:nvPr/>
          </p:nvSpPr>
          <p:spPr>
            <a:xfrm>
              <a:off x="5759280" y="5936760"/>
              <a:ext cx="105120" cy="1833840"/>
            </a:xfrm>
            <a:custGeom>
              <a:avLst/>
              <a:gdLst/>
              <a:ahLst/>
              <a:rect l="l" t="t" r="r" b="b"/>
              <a:pathLst>
                <a:path w="106679" h="1835150">
                  <a:moveTo>
                    <a:pt x="106679" y="0"/>
                  </a:moveTo>
                  <a:lnTo>
                    <a:pt x="0" y="0"/>
                  </a:lnTo>
                  <a:lnTo>
                    <a:pt x="0" y="1835150"/>
                  </a:lnTo>
                  <a:lnTo>
                    <a:pt x="106679" y="183515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36"/>
            <p:cNvSpPr/>
            <p:nvPr/>
          </p:nvSpPr>
          <p:spPr>
            <a:xfrm>
              <a:off x="5219640" y="2020320"/>
              <a:ext cx="645120" cy="64512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37"/>
            <p:cNvSpPr/>
            <p:nvPr/>
          </p:nvSpPr>
          <p:spPr>
            <a:xfrm>
              <a:off x="4725720" y="5182560"/>
              <a:ext cx="834120" cy="83412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38"/>
            <p:cNvSpPr/>
            <p:nvPr/>
          </p:nvSpPr>
          <p:spPr>
            <a:xfrm>
              <a:off x="5024160" y="3658680"/>
              <a:ext cx="764280" cy="76428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1" name="CustomShape 39"/>
          <p:cNvSpPr/>
          <p:nvPr/>
        </p:nvSpPr>
        <p:spPr>
          <a:xfrm>
            <a:off x="3852000" y="2239920"/>
            <a:ext cx="8690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H</a:t>
            </a:r>
            <a:r>
              <a:rPr b="1" lang="en-US" sz="2400" spc="-12" strike="noStrike">
                <a:solidFill>
                  <a:srgbClr val="3f3f3f"/>
                </a:solidFill>
                <a:latin typeface="Arial"/>
                <a:ea typeface="DejaVu Sans"/>
              </a:rPr>
              <a:t>T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40"/>
          <p:cNvSpPr/>
          <p:nvPr/>
        </p:nvSpPr>
        <p:spPr>
          <a:xfrm>
            <a:off x="3951000" y="3992400"/>
            <a:ext cx="6501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CSS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3" name="CustomShape 41"/>
          <p:cNvSpPr/>
          <p:nvPr/>
        </p:nvSpPr>
        <p:spPr>
          <a:xfrm>
            <a:off x="3319920" y="6434640"/>
            <a:ext cx="19346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B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OOT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T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R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A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4" name="CustomShape 42"/>
          <p:cNvSpPr/>
          <p:nvPr/>
        </p:nvSpPr>
        <p:spPr>
          <a:xfrm>
            <a:off x="76320" y="72000"/>
            <a:ext cx="3372840" cy="688320"/>
          </a:xfrm>
          <a:prstGeom prst="rect">
            <a:avLst/>
          </a:prstGeom>
          <a:blipFill rotWithShape="0">
            <a:blip r:embed="rId8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3"/>
          <p:cNvSpPr/>
          <p:nvPr/>
        </p:nvSpPr>
        <p:spPr>
          <a:xfrm>
            <a:off x="8915400" y="3920040"/>
            <a:ext cx="6508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QL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16" name="Group 44"/>
          <p:cNvGrpSpPr/>
          <p:nvPr/>
        </p:nvGrpSpPr>
        <p:grpSpPr>
          <a:xfrm>
            <a:off x="7969320" y="1816920"/>
            <a:ext cx="2829240" cy="4201200"/>
            <a:chOff x="7969320" y="1816920"/>
            <a:chExt cx="2829240" cy="4201200"/>
          </a:xfrm>
        </p:grpSpPr>
        <p:sp>
          <p:nvSpPr>
            <p:cNvPr id="417" name="CustomShape 45"/>
            <p:cNvSpPr/>
            <p:nvPr/>
          </p:nvSpPr>
          <p:spPr>
            <a:xfrm>
              <a:off x="7969320" y="5150880"/>
              <a:ext cx="867240" cy="86724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CustomShape 46"/>
            <p:cNvSpPr/>
            <p:nvPr/>
          </p:nvSpPr>
          <p:spPr>
            <a:xfrm>
              <a:off x="10285560" y="1816920"/>
              <a:ext cx="513000" cy="3097440"/>
            </a:xfrm>
            <a:custGeom>
              <a:avLst/>
              <a:gdLst/>
              <a:ahLst/>
              <a:rect l="l" t="t" r="r" b="b"/>
              <a:pathLst>
                <a:path w="514350" h="3098800">
                  <a:moveTo>
                    <a:pt x="13970" y="0"/>
                  </a:moveTo>
                  <a:lnTo>
                    <a:pt x="0" y="0"/>
                  </a:lnTo>
                  <a:lnTo>
                    <a:pt x="0" y="3098799"/>
                  </a:lnTo>
                  <a:lnTo>
                    <a:pt x="13970" y="3098799"/>
                  </a:lnTo>
                  <a:lnTo>
                    <a:pt x="26670" y="3096260"/>
                  </a:lnTo>
                  <a:lnTo>
                    <a:pt x="40640" y="3092449"/>
                  </a:lnTo>
                  <a:lnTo>
                    <a:pt x="53340" y="3087369"/>
                  </a:lnTo>
                  <a:lnTo>
                    <a:pt x="67310" y="3082290"/>
                  </a:lnTo>
                  <a:lnTo>
                    <a:pt x="104140" y="3054349"/>
                  </a:lnTo>
                  <a:lnTo>
                    <a:pt x="139700" y="3014979"/>
                  </a:lnTo>
                  <a:lnTo>
                    <a:pt x="161290" y="2983229"/>
                  </a:lnTo>
                  <a:lnTo>
                    <a:pt x="181610" y="2946399"/>
                  </a:lnTo>
                  <a:lnTo>
                    <a:pt x="208279" y="2884169"/>
                  </a:lnTo>
                  <a:lnTo>
                    <a:pt x="234950" y="2790190"/>
                  </a:lnTo>
                  <a:lnTo>
                    <a:pt x="243840" y="2739390"/>
                  </a:lnTo>
                  <a:lnTo>
                    <a:pt x="251460" y="2686050"/>
                  </a:lnTo>
                  <a:lnTo>
                    <a:pt x="256540" y="2606040"/>
                  </a:lnTo>
                  <a:lnTo>
                    <a:pt x="256540" y="2578100"/>
                  </a:lnTo>
                  <a:lnTo>
                    <a:pt x="257810" y="2082800"/>
                  </a:lnTo>
                  <a:lnTo>
                    <a:pt x="257810" y="2054859"/>
                  </a:lnTo>
                  <a:lnTo>
                    <a:pt x="260350" y="2001519"/>
                  </a:lnTo>
                  <a:lnTo>
                    <a:pt x="270510" y="1921509"/>
                  </a:lnTo>
                  <a:lnTo>
                    <a:pt x="279400" y="1870709"/>
                  </a:lnTo>
                  <a:lnTo>
                    <a:pt x="292100" y="1822450"/>
                  </a:lnTo>
                  <a:lnTo>
                    <a:pt x="306070" y="1776729"/>
                  </a:lnTo>
                  <a:lnTo>
                    <a:pt x="332740" y="1714500"/>
                  </a:lnTo>
                  <a:lnTo>
                    <a:pt x="353060" y="1677669"/>
                  </a:lnTo>
                  <a:lnTo>
                    <a:pt x="374650" y="1645919"/>
                  </a:lnTo>
                  <a:lnTo>
                    <a:pt x="408940" y="1606550"/>
                  </a:lnTo>
                  <a:lnTo>
                    <a:pt x="447040" y="1579879"/>
                  </a:lnTo>
                  <a:lnTo>
                    <a:pt x="487679" y="1564639"/>
                  </a:lnTo>
                  <a:lnTo>
                    <a:pt x="514350" y="1560829"/>
                  </a:lnTo>
                  <a:lnTo>
                    <a:pt x="500379" y="1560829"/>
                  </a:lnTo>
                  <a:lnTo>
                    <a:pt x="486410" y="1558289"/>
                  </a:lnTo>
                  <a:lnTo>
                    <a:pt x="473710" y="1554479"/>
                  </a:lnTo>
                  <a:lnTo>
                    <a:pt x="461010" y="1549400"/>
                  </a:lnTo>
                  <a:lnTo>
                    <a:pt x="447040" y="1544319"/>
                  </a:lnTo>
                  <a:lnTo>
                    <a:pt x="408940" y="1516379"/>
                  </a:lnTo>
                  <a:lnTo>
                    <a:pt x="374650" y="1477009"/>
                  </a:lnTo>
                  <a:lnTo>
                    <a:pt x="363220" y="1461769"/>
                  </a:lnTo>
                  <a:lnTo>
                    <a:pt x="351790" y="1445259"/>
                  </a:lnTo>
                  <a:lnTo>
                    <a:pt x="341629" y="1427479"/>
                  </a:lnTo>
                  <a:lnTo>
                    <a:pt x="332740" y="1408429"/>
                  </a:lnTo>
                  <a:lnTo>
                    <a:pt x="322579" y="1389379"/>
                  </a:lnTo>
                  <a:lnTo>
                    <a:pt x="314960" y="1367789"/>
                  </a:lnTo>
                  <a:lnTo>
                    <a:pt x="306070" y="1346200"/>
                  </a:lnTo>
                  <a:lnTo>
                    <a:pt x="298450" y="1324609"/>
                  </a:lnTo>
                  <a:lnTo>
                    <a:pt x="279400" y="1252219"/>
                  </a:lnTo>
                  <a:lnTo>
                    <a:pt x="269240" y="1201419"/>
                  </a:lnTo>
                  <a:lnTo>
                    <a:pt x="260350" y="1121409"/>
                  </a:lnTo>
                  <a:lnTo>
                    <a:pt x="257810" y="1068069"/>
                  </a:lnTo>
                  <a:lnTo>
                    <a:pt x="257810" y="520700"/>
                  </a:lnTo>
                  <a:lnTo>
                    <a:pt x="256540" y="494029"/>
                  </a:lnTo>
                  <a:lnTo>
                    <a:pt x="254000" y="439419"/>
                  </a:lnTo>
                  <a:lnTo>
                    <a:pt x="248920" y="386079"/>
                  </a:lnTo>
                  <a:lnTo>
                    <a:pt x="240029" y="334009"/>
                  </a:lnTo>
                  <a:lnTo>
                    <a:pt x="222250" y="260350"/>
                  </a:lnTo>
                  <a:lnTo>
                    <a:pt x="208279" y="214629"/>
                  </a:lnTo>
                  <a:lnTo>
                    <a:pt x="199390" y="193039"/>
                  </a:lnTo>
                  <a:lnTo>
                    <a:pt x="191770" y="172719"/>
                  </a:lnTo>
                  <a:lnTo>
                    <a:pt x="181610" y="152400"/>
                  </a:lnTo>
                  <a:lnTo>
                    <a:pt x="172720" y="133350"/>
                  </a:lnTo>
                  <a:lnTo>
                    <a:pt x="162560" y="115569"/>
                  </a:lnTo>
                  <a:lnTo>
                    <a:pt x="139700" y="83819"/>
                  </a:lnTo>
                  <a:lnTo>
                    <a:pt x="105410" y="44450"/>
                  </a:lnTo>
                  <a:lnTo>
                    <a:pt x="67310" y="17779"/>
                  </a:lnTo>
                  <a:lnTo>
                    <a:pt x="27940" y="2539"/>
                  </a:lnTo>
                  <a:lnTo>
                    <a:pt x="13970" y="0"/>
                  </a:lnTo>
                  <a:close/>
                </a:path>
              </a:pathLst>
            </a:custGeom>
            <a:solidFill>
              <a:srgbClr val="4944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47"/>
            <p:cNvSpPr/>
            <p:nvPr/>
          </p:nvSpPr>
          <p:spPr>
            <a:xfrm>
              <a:off x="10285560" y="1816920"/>
              <a:ext cx="513000" cy="3097440"/>
            </a:xfrm>
            <a:custGeom>
              <a:avLst/>
              <a:gdLst/>
              <a:ahLst/>
              <a:rect l="l" t="t" r="r" b="b"/>
              <a:pathLst>
                <a:path w="514350" h="3098800">
                  <a:moveTo>
                    <a:pt x="0" y="3098799"/>
                  </a:moveTo>
                  <a:lnTo>
                    <a:pt x="13970" y="3098799"/>
                  </a:lnTo>
                  <a:lnTo>
                    <a:pt x="26670" y="3096260"/>
                  </a:lnTo>
                  <a:lnTo>
                    <a:pt x="40640" y="3092449"/>
                  </a:lnTo>
                  <a:lnTo>
                    <a:pt x="53340" y="3087369"/>
                  </a:lnTo>
                  <a:lnTo>
                    <a:pt x="67310" y="3082290"/>
                  </a:lnTo>
                  <a:lnTo>
                    <a:pt x="80010" y="3073399"/>
                  </a:lnTo>
                  <a:lnTo>
                    <a:pt x="92710" y="3064510"/>
                  </a:lnTo>
                  <a:lnTo>
                    <a:pt x="104140" y="3054349"/>
                  </a:lnTo>
                  <a:lnTo>
                    <a:pt x="116840" y="3042919"/>
                  </a:lnTo>
                  <a:lnTo>
                    <a:pt x="128270" y="3028949"/>
                  </a:lnTo>
                  <a:lnTo>
                    <a:pt x="139700" y="3014979"/>
                  </a:lnTo>
                  <a:lnTo>
                    <a:pt x="161290" y="2983229"/>
                  </a:lnTo>
                  <a:lnTo>
                    <a:pt x="181610" y="2946399"/>
                  </a:lnTo>
                  <a:lnTo>
                    <a:pt x="199390" y="2905760"/>
                  </a:lnTo>
                  <a:lnTo>
                    <a:pt x="215900" y="2862579"/>
                  </a:lnTo>
                  <a:lnTo>
                    <a:pt x="222250" y="2838449"/>
                  </a:lnTo>
                  <a:lnTo>
                    <a:pt x="228600" y="2814319"/>
                  </a:lnTo>
                  <a:lnTo>
                    <a:pt x="234950" y="2790190"/>
                  </a:lnTo>
                  <a:lnTo>
                    <a:pt x="240029" y="2764790"/>
                  </a:lnTo>
                  <a:lnTo>
                    <a:pt x="243840" y="2739390"/>
                  </a:lnTo>
                  <a:lnTo>
                    <a:pt x="247650" y="2712719"/>
                  </a:lnTo>
                  <a:lnTo>
                    <a:pt x="251460" y="2686050"/>
                  </a:lnTo>
                  <a:lnTo>
                    <a:pt x="254000" y="2659379"/>
                  </a:lnTo>
                  <a:lnTo>
                    <a:pt x="255270" y="2632709"/>
                  </a:lnTo>
                  <a:lnTo>
                    <a:pt x="256540" y="2606040"/>
                  </a:lnTo>
                  <a:lnTo>
                    <a:pt x="256540" y="2578100"/>
                  </a:lnTo>
                  <a:lnTo>
                    <a:pt x="257810" y="2082800"/>
                  </a:lnTo>
                  <a:lnTo>
                    <a:pt x="257810" y="2054859"/>
                  </a:lnTo>
                  <a:lnTo>
                    <a:pt x="259079" y="2028189"/>
                  </a:lnTo>
                  <a:lnTo>
                    <a:pt x="262890" y="1974850"/>
                  </a:lnTo>
                  <a:lnTo>
                    <a:pt x="270510" y="1921509"/>
                  </a:lnTo>
                  <a:lnTo>
                    <a:pt x="279400" y="1870709"/>
                  </a:lnTo>
                  <a:lnTo>
                    <a:pt x="285750" y="1846579"/>
                  </a:lnTo>
                  <a:lnTo>
                    <a:pt x="292100" y="1822450"/>
                  </a:lnTo>
                  <a:lnTo>
                    <a:pt x="306070" y="1776729"/>
                  </a:lnTo>
                  <a:lnTo>
                    <a:pt x="323850" y="1734819"/>
                  </a:lnTo>
                  <a:lnTo>
                    <a:pt x="342900" y="1695450"/>
                  </a:lnTo>
                  <a:lnTo>
                    <a:pt x="363220" y="1661159"/>
                  </a:lnTo>
                  <a:lnTo>
                    <a:pt x="397510" y="1617979"/>
                  </a:lnTo>
                  <a:lnTo>
                    <a:pt x="434340" y="1587500"/>
                  </a:lnTo>
                  <a:lnTo>
                    <a:pt x="473710" y="1568450"/>
                  </a:lnTo>
                  <a:lnTo>
                    <a:pt x="514350" y="1560829"/>
                  </a:lnTo>
                  <a:lnTo>
                    <a:pt x="500379" y="1560829"/>
                  </a:lnTo>
                  <a:lnTo>
                    <a:pt x="486410" y="1558289"/>
                  </a:lnTo>
                  <a:lnTo>
                    <a:pt x="473710" y="1554479"/>
                  </a:lnTo>
                  <a:lnTo>
                    <a:pt x="461010" y="1549400"/>
                  </a:lnTo>
                  <a:lnTo>
                    <a:pt x="447040" y="1544319"/>
                  </a:lnTo>
                  <a:lnTo>
                    <a:pt x="434340" y="1535429"/>
                  </a:lnTo>
                  <a:lnTo>
                    <a:pt x="421640" y="1526539"/>
                  </a:lnTo>
                  <a:lnTo>
                    <a:pt x="408940" y="1516379"/>
                  </a:lnTo>
                  <a:lnTo>
                    <a:pt x="397510" y="1504950"/>
                  </a:lnTo>
                  <a:lnTo>
                    <a:pt x="384810" y="1490979"/>
                  </a:lnTo>
                  <a:lnTo>
                    <a:pt x="374650" y="1477009"/>
                  </a:lnTo>
                  <a:lnTo>
                    <a:pt x="363220" y="1461769"/>
                  </a:lnTo>
                  <a:lnTo>
                    <a:pt x="351790" y="1445259"/>
                  </a:lnTo>
                  <a:lnTo>
                    <a:pt x="341629" y="1427479"/>
                  </a:lnTo>
                  <a:lnTo>
                    <a:pt x="332740" y="1408429"/>
                  </a:lnTo>
                  <a:lnTo>
                    <a:pt x="322579" y="1389379"/>
                  </a:lnTo>
                  <a:lnTo>
                    <a:pt x="314960" y="1367789"/>
                  </a:lnTo>
                  <a:lnTo>
                    <a:pt x="306070" y="1346200"/>
                  </a:lnTo>
                  <a:lnTo>
                    <a:pt x="298450" y="1324609"/>
                  </a:lnTo>
                  <a:lnTo>
                    <a:pt x="292100" y="1300479"/>
                  </a:lnTo>
                  <a:lnTo>
                    <a:pt x="285750" y="1276350"/>
                  </a:lnTo>
                  <a:lnTo>
                    <a:pt x="279400" y="1252219"/>
                  </a:lnTo>
                  <a:lnTo>
                    <a:pt x="274320" y="1226819"/>
                  </a:lnTo>
                  <a:lnTo>
                    <a:pt x="269240" y="1201419"/>
                  </a:lnTo>
                  <a:lnTo>
                    <a:pt x="265429" y="1174750"/>
                  </a:lnTo>
                  <a:lnTo>
                    <a:pt x="262890" y="1148079"/>
                  </a:lnTo>
                  <a:lnTo>
                    <a:pt x="260350" y="1121409"/>
                  </a:lnTo>
                  <a:lnTo>
                    <a:pt x="259079" y="1094739"/>
                  </a:lnTo>
                  <a:lnTo>
                    <a:pt x="257810" y="1068069"/>
                  </a:lnTo>
                  <a:lnTo>
                    <a:pt x="257810" y="1040129"/>
                  </a:lnTo>
                  <a:lnTo>
                    <a:pt x="257810" y="520700"/>
                  </a:lnTo>
                  <a:lnTo>
                    <a:pt x="256540" y="494029"/>
                  </a:lnTo>
                  <a:lnTo>
                    <a:pt x="255270" y="466089"/>
                  </a:lnTo>
                  <a:lnTo>
                    <a:pt x="251460" y="412750"/>
                  </a:lnTo>
                  <a:lnTo>
                    <a:pt x="245110" y="360679"/>
                  </a:lnTo>
                  <a:lnTo>
                    <a:pt x="234950" y="308609"/>
                  </a:lnTo>
                  <a:lnTo>
                    <a:pt x="228600" y="284479"/>
                  </a:lnTo>
                  <a:lnTo>
                    <a:pt x="222250" y="260350"/>
                  </a:lnTo>
                  <a:lnTo>
                    <a:pt x="215900" y="237489"/>
                  </a:lnTo>
                  <a:lnTo>
                    <a:pt x="208279" y="214629"/>
                  </a:lnTo>
                  <a:lnTo>
                    <a:pt x="199390" y="193039"/>
                  </a:lnTo>
                  <a:lnTo>
                    <a:pt x="191770" y="172719"/>
                  </a:lnTo>
                  <a:lnTo>
                    <a:pt x="181610" y="152400"/>
                  </a:lnTo>
                  <a:lnTo>
                    <a:pt x="172720" y="133350"/>
                  </a:lnTo>
                  <a:lnTo>
                    <a:pt x="162560" y="115569"/>
                  </a:lnTo>
                  <a:lnTo>
                    <a:pt x="151129" y="99059"/>
                  </a:lnTo>
                  <a:lnTo>
                    <a:pt x="139700" y="83819"/>
                  </a:lnTo>
                  <a:lnTo>
                    <a:pt x="128270" y="69850"/>
                  </a:lnTo>
                  <a:lnTo>
                    <a:pt x="116840" y="57150"/>
                  </a:lnTo>
                  <a:lnTo>
                    <a:pt x="105410" y="44450"/>
                  </a:lnTo>
                  <a:lnTo>
                    <a:pt x="67310" y="17779"/>
                  </a:lnTo>
                  <a:lnTo>
                    <a:pt x="27940" y="2539"/>
                  </a:lnTo>
                  <a:lnTo>
                    <a:pt x="13970" y="0"/>
                  </a:lnTo>
                  <a:lnTo>
                    <a:pt x="0" y="0"/>
                  </a:lnTo>
                  <a:moveTo>
                    <a:pt x="514350" y="0"/>
                  </a:moveTo>
                  <a:lnTo>
                    <a:pt x="514350" y="0"/>
                  </a:lnTo>
                  <a:moveTo>
                    <a:pt x="0" y="3098799"/>
                  </a:moveTo>
                  <a:lnTo>
                    <a:pt x="0" y="3098799"/>
                  </a:lnTo>
                </a:path>
              </a:pathLst>
            </a:custGeom>
            <a:noFill/>
            <a:ln w="9344">
              <a:solidFill>
                <a:srgbClr val="fdcc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0" name="CustomShape 48"/>
          <p:cNvSpPr/>
          <p:nvPr/>
        </p:nvSpPr>
        <p:spPr>
          <a:xfrm>
            <a:off x="8001000" y="6518520"/>
            <a:ext cx="19875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MICROSOFT  WINDOWS</a:t>
            </a:r>
            <a:r>
              <a:rPr b="1" lang="en-US" sz="2400" spc="-80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1" name="CustomShape 49"/>
          <p:cNvSpPr/>
          <p:nvPr/>
        </p:nvSpPr>
        <p:spPr>
          <a:xfrm>
            <a:off x="8714880" y="1717920"/>
            <a:ext cx="14223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ASP</a:t>
            </a:r>
            <a:r>
              <a:rPr b="1" lang="en-US" sz="2400" spc="-140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.NET  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MVC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22" name="Group 50"/>
          <p:cNvGrpSpPr/>
          <p:nvPr/>
        </p:nvGrpSpPr>
        <p:grpSpPr>
          <a:xfrm>
            <a:off x="2372400" y="1982160"/>
            <a:ext cx="674280" cy="4948920"/>
            <a:chOff x="2372400" y="1982160"/>
            <a:chExt cx="674280" cy="4948920"/>
          </a:xfrm>
        </p:grpSpPr>
        <p:sp>
          <p:nvSpPr>
            <p:cNvPr id="423" name="CustomShape 51"/>
            <p:cNvSpPr/>
            <p:nvPr/>
          </p:nvSpPr>
          <p:spPr>
            <a:xfrm>
              <a:off x="2373480" y="1982160"/>
              <a:ext cx="672840" cy="4948920"/>
            </a:xfrm>
            <a:custGeom>
              <a:avLst/>
              <a:gdLst/>
              <a:ahLst/>
              <a:rect l="l" t="t" r="r" b="b"/>
              <a:pathLst>
                <a:path w="674369" h="4950459">
                  <a:moveTo>
                    <a:pt x="673100" y="0"/>
                  </a:moveTo>
                  <a:lnTo>
                    <a:pt x="621030" y="13969"/>
                  </a:lnTo>
                  <a:lnTo>
                    <a:pt x="568959" y="55879"/>
                  </a:lnTo>
                  <a:lnTo>
                    <a:pt x="535939" y="99059"/>
                  </a:lnTo>
                  <a:lnTo>
                    <a:pt x="505459" y="152400"/>
                  </a:lnTo>
                  <a:lnTo>
                    <a:pt x="474980" y="217169"/>
                  </a:lnTo>
                  <a:lnTo>
                    <a:pt x="461009" y="254000"/>
                  </a:lnTo>
                  <a:lnTo>
                    <a:pt x="448309" y="292100"/>
                  </a:lnTo>
                  <a:lnTo>
                    <a:pt x="435609" y="334009"/>
                  </a:lnTo>
                  <a:lnTo>
                    <a:pt x="422909" y="377189"/>
                  </a:lnTo>
                  <a:lnTo>
                    <a:pt x="411480" y="421639"/>
                  </a:lnTo>
                  <a:lnTo>
                    <a:pt x="391159" y="518159"/>
                  </a:lnTo>
                  <a:lnTo>
                    <a:pt x="381000" y="568959"/>
                  </a:lnTo>
                  <a:lnTo>
                    <a:pt x="365759" y="675639"/>
                  </a:lnTo>
                  <a:lnTo>
                    <a:pt x="358139" y="731519"/>
                  </a:lnTo>
                  <a:lnTo>
                    <a:pt x="353059" y="787400"/>
                  </a:lnTo>
                  <a:lnTo>
                    <a:pt x="347980" y="844550"/>
                  </a:lnTo>
                  <a:lnTo>
                    <a:pt x="344169" y="901700"/>
                  </a:lnTo>
                  <a:lnTo>
                    <a:pt x="340359" y="960119"/>
                  </a:lnTo>
                  <a:lnTo>
                    <a:pt x="337819" y="1019809"/>
                  </a:lnTo>
                  <a:lnTo>
                    <a:pt x="336550" y="1079500"/>
                  </a:lnTo>
                  <a:lnTo>
                    <a:pt x="336550" y="1355089"/>
                  </a:lnTo>
                  <a:lnTo>
                    <a:pt x="334009" y="1474469"/>
                  </a:lnTo>
                  <a:lnTo>
                    <a:pt x="328930" y="1591309"/>
                  </a:lnTo>
                  <a:lnTo>
                    <a:pt x="325119" y="1649729"/>
                  </a:lnTo>
                  <a:lnTo>
                    <a:pt x="320039" y="1706879"/>
                  </a:lnTo>
                  <a:lnTo>
                    <a:pt x="313689" y="1762759"/>
                  </a:lnTo>
                  <a:lnTo>
                    <a:pt x="307339" y="1817369"/>
                  </a:lnTo>
                  <a:lnTo>
                    <a:pt x="299719" y="1871979"/>
                  </a:lnTo>
                  <a:lnTo>
                    <a:pt x="290830" y="1924050"/>
                  </a:lnTo>
                  <a:lnTo>
                    <a:pt x="281939" y="1974850"/>
                  </a:lnTo>
                  <a:lnTo>
                    <a:pt x="271780" y="2024379"/>
                  </a:lnTo>
                  <a:lnTo>
                    <a:pt x="261619" y="2071369"/>
                  </a:lnTo>
                  <a:lnTo>
                    <a:pt x="250189" y="2117090"/>
                  </a:lnTo>
                  <a:lnTo>
                    <a:pt x="237489" y="2160269"/>
                  </a:lnTo>
                  <a:lnTo>
                    <a:pt x="224789" y="2200909"/>
                  </a:lnTo>
                  <a:lnTo>
                    <a:pt x="210819" y="2240279"/>
                  </a:lnTo>
                  <a:lnTo>
                    <a:pt x="182880" y="2310129"/>
                  </a:lnTo>
                  <a:lnTo>
                    <a:pt x="152400" y="2369819"/>
                  </a:lnTo>
                  <a:lnTo>
                    <a:pt x="120650" y="2418079"/>
                  </a:lnTo>
                  <a:lnTo>
                    <a:pt x="86359" y="2454909"/>
                  </a:lnTo>
                  <a:lnTo>
                    <a:pt x="52069" y="2480309"/>
                  </a:lnTo>
                  <a:lnTo>
                    <a:pt x="0" y="2494279"/>
                  </a:lnTo>
                  <a:lnTo>
                    <a:pt x="16509" y="2495550"/>
                  </a:lnTo>
                  <a:lnTo>
                    <a:pt x="69850" y="2519679"/>
                  </a:lnTo>
                  <a:lnTo>
                    <a:pt x="104139" y="2550160"/>
                  </a:lnTo>
                  <a:lnTo>
                    <a:pt x="137159" y="2593340"/>
                  </a:lnTo>
                  <a:lnTo>
                    <a:pt x="167639" y="2647949"/>
                  </a:lnTo>
                  <a:lnTo>
                    <a:pt x="198119" y="2712719"/>
                  </a:lnTo>
                  <a:lnTo>
                    <a:pt x="212089" y="2748279"/>
                  </a:lnTo>
                  <a:lnTo>
                    <a:pt x="224789" y="2787649"/>
                  </a:lnTo>
                  <a:lnTo>
                    <a:pt x="237489" y="2828290"/>
                  </a:lnTo>
                  <a:lnTo>
                    <a:pt x="250189" y="2871469"/>
                  </a:lnTo>
                  <a:lnTo>
                    <a:pt x="261619" y="2917190"/>
                  </a:lnTo>
                  <a:lnTo>
                    <a:pt x="271780" y="2964179"/>
                  </a:lnTo>
                  <a:lnTo>
                    <a:pt x="281939" y="3013710"/>
                  </a:lnTo>
                  <a:lnTo>
                    <a:pt x="290830" y="3064510"/>
                  </a:lnTo>
                  <a:lnTo>
                    <a:pt x="299719" y="3116579"/>
                  </a:lnTo>
                  <a:lnTo>
                    <a:pt x="307339" y="3171190"/>
                  </a:lnTo>
                  <a:lnTo>
                    <a:pt x="313689" y="3225799"/>
                  </a:lnTo>
                  <a:lnTo>
                    <a:pt x="320039" y="3281679"/>
                  </a:lnTo>
                  <a:lnTo>
                    <a:pt x="325119" y="3338829"/>
                  </a:lnTo>
                  <a:lnTo>
                    <a:pt x="332739" y="3455669"/>
                  </a:lnTo>
                  <a:lnTo>
                    <a:pt x="335280" y="3514090"/>
                  </a:lnTo>
                  <a:lnTo>
                    <a:pt x="336550" y="3573779"/>
                  </a:lnTo>
                  <a:lnTo>
                    <a:pt x="336550" y="3869690"/>
                  </a:lnTo>
                  <a:lnTo>
                    <a:pt x="337819" y="3926840"/>
                  </a:lnTo>
                  <a:lnTo>
                    <a:pt x="342900" y="4041140"/>
                  </a:lnTo>
                  <a:lnTo>
                    <a:pt x="346709" y="4097019"/>
                  </a:lnTo>
                  <a:lnTo>
                    <a:pt x="351789" y="4152900"/>
                  </a:lnTo>
                  <a:lnTo>
                    <a:pt x="356869" y="4207509"/>
                  </a:lnTo>
                  <a:lnTo>
                    <a:pt x="363219" y="4260850"/>
                  </a:lnTo>
                  <a:lnTo>
                    <a:pt x="378459" y="4364990"/>
                  </a:lnTo>
                  <a:lnTo>
                    <a:pt x="387350" y="4414520"/>
                  </a:lnTo>
                  <a:lnTo>
                    <a:pt x="397509" y="4462780"/>
                  </a:lnTo>
                  <a:lnTo>
                    <a:pt x="406400" y="4509770"/>
                  </a:lnTo>
                  <a:lnTo>
                    <a:pt x="417830" y="4554220"/>
                  </a:lnTo>
                  <a:lnTo>
                    <a:pt x="429259" y="4596130"/>
                  </a:lnTo>
                  <a:lnTo>
                    <a:pt x="441959" y="4638040"/>
                  </a:lnTo>
                  <a:lnTo>
                    <a:pt x="454659" y="4676140"/>
                  </a:lnTo>
                  <a:lnTo>
                    <a:pt x="467359" y="4712970"/>
                  </a:lnTo>
                  <a:lnTo>
                    <a:pt x="495300" y="4779009"/>
                  </a:lnTo>
                  <a:lnTo>
                    <a:pt x="525780" y="4834890"/>
                  </a:lnTo>
                  <a:lnTo>
                    <a:pt x="556259" y="4880609"/>
                  </a:lnTo>
                  <a:lnTo>
                    <a:pt x="589280" y="4914900"/>
                  </a:lnTo>
                  <a:lnTo>
                    <a:pt x="622300" y="4937759"/>
                  </a:lnTo>
                  <a:lnTo>
                    <a:pt x="674369" y="4950459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49442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52"/>
            <p:cNvSpPr/>
            <p:nvPr/>
          </p:nvSpPr>
          <p:spPr>
            <a:xfrm>
              <a:off x="2372400" y="1982160"/>
              <a:ext cx="674280" cy="4948920"/>
            </a:xfrm>
            <a:custGeom>
              <a:avLst/>
              <a:gdLst/>
              <a:ahLst/>
              <a:rect l="l" t="t" r="r" b="b"/>
              <a:pathLst>
                <a:path w="675639" h="4950459">
                  <a:moveTo>
                    <a:pt x="675639" y="4950459"/>
                  </a:moveTo>
                  <a:lnTo>
                    <a:pt x="657859" y="4949190"/>
                  </a:lnTo>
                  <a:lnTo>
                    <a:pt x="641350" y="4945380"/>
                  </a:lnTo>
                  <a:lnTo>
                    <a:pt x="607059" y="4927600"/>
                  </a:lnTo>
                  <a:lnTo>
                    <a:pt x="574039" y="4898390"/>
                  </a:lnTo>
                  <a:lnTo>
                    <a:pt x="542289" y="4859020"/>
                  </a:lnTo>
                  <a:lnTo>
                    <a:pt x="511809" y="4808220"/>
                  </a:lnTo>
                  <a:lnTo>
                    <a:pt x="482600" y="4747259"/>
                  </a:lnTo>
                  <a:lnTo>
                    <a:pt x="455929" y="4676140"/>
                  </a:lnTo>
                  <a:lnTo>
                    <a:pt x="443229" y="4638040"/>
                  </a:lnTo>
                  <a:lnTo>
                    <a:pt x="430529" y="4596130"/>
                  </a:lnTo>
                  <a:lnTo>
                    <a:pt x="419100" y="4554220"/>
                  </a:lnTo>
                  <a:lnTo>
                    <a:pt x="407669" y="4509770"/>
                  </a:lnTo>
                  <a:lnTo>
                    <a:pt x="398779" y="4462780"/>
                  </a:lnTo>
                  <a:lnTo>
                    <a:pt x="388619" y="4414520"/>
                  </a:lnTo>
                  <a:lnTo>
                    <a:pt x="379729" y="4364990"/>
                  </a:lnTo>
                  <a:lnTo>
                    <a:pt x="372109" y="4312920"/>
                  </a:lnTo>
                  <a:lnTo>
                    <a:pt x="364489" y="4260850"/>
                  </a:lnTo>
                  <a:lnTo>
                    <a:pt x="358139" y="4207509"/>
                  </a:lnTo>
                  <a:lnTo>
                    <a:pt x="353059" y="4152900"/>
                  </a:lnTo>
                  <a:lnTo>
                    <a:pt x="347979" y="4097019"/>
                  </a:lnTo>
                  <a:lnTo>
                    <a:pt x="344169" y="4041140"/>
                  </a:lnTo>
                  <a:lnTo>
                    <a:pt x="341629" y="3983990"/>
                  </a:lnTo>
                  <a:lnTo>
                    <a:pt x="339089" y="3926840"/>
                  </a:lnTo>
                  <a:lnTo>
                    <a:pt x="337819" y="3869690"/>
                  </a:lnTo>
                  <a:lnTo>
                    <a:pt x="337819" y="3811269"/>
                  </a:lnTo>
                  <a:lnTo>
                    <a:pt x="337819" y="3633469"/>
                  </a:lnTo>
                  <a:lnTo>
                    <a:pt x="337819" y="3573779"/>
                  </a:lnTo>
                  <a:lnTo>
                    <a:pt x="336550" y="3514090"/>
                  </a:lnTo>
                  <a:lnTo>
                    <a:pt x="334009" y="3455669"/>
                  </a:lnTo>
                  <a:lnTo>
                    <a:pt x="330200" y="3397250"/>
                  </a:lnTo>
                  <a:lnTo>
                    <a:pt x="326389" y="3338829"/>
                  </a:lnTo>
                  <a:lnTo>
                    <a:pt x="321309" y="3281679"/>
                  </a:lnTo>
                  <a:lnTo>
                    <a:pt x="314959" y="3225799"/>
                  </a:lnTo>
                  <a:lnTo>
                    <a:pt x="308609" y="3171190"/>
                  </a:lnTo>
                  <a:lnTo>
                    <a:pt x="300989" y="3116579"/>
                  </a:lnTo>
                  <a:lnTo>
                    <a:pt x="292100" y="3064510"/>
                  </a:lnTo>
                  <a:lnTo>
                    <a:pt x="283209" y="3013710"/>
                  </a:lnTo>
                  <a:lnTo>
                    <a:pt x="273050" y="2964179"/>
                  </a:lnTo>
                  <a:lnTo>
                    <a:pt x="262889" y="2917190"/>
                  </a:lnTo>
                  <a:lnTo>
                    <a:pt x="251459" y="2871469"/>
                  </a:lnTo>
                  <a:lnTo>
                    <a:pt x="238759" y="2828290"/>
                  </a:lnTo>
                  <a:lnTo>
                    <a:pt x="226059" y="2787649"/>
                  </a:lnTo>
                  <a:lnTo>
                    <a:pt x="213359" y="2748279"/>
                  </a:lnTo>
                  <a:lnTo>
                    <a:pt x="199389" y="2712719"/>
                  </a:lnTo>
                  <a:lnTo>
                    <a:pt x="168909" y="2647949"/>
                  </a:lnTo>
                  <a:lnTo>
                    <a:pt x="138429" y="2593340"/>
                  </a:lnTo>
                  <a:lnTo>
                    <a:pt x="105409" y="2550160"/>
                  </a:lnTo>
                  <a:lnTo>
                    <a:pt x="71119" y="2519679"/>
                  </a:lnTo>
                  <a:lnTo>
                    <a:pt x="35559" y="2500629"/>
                  </a:lnTo>
                  <a:lnTo>
                    <a:pt x="1269" y="2494279"/>
                  </a:lnTo>
                  <a:lnTo>
                    <a:pt x="53339" y="2480309"/>
                  </a:lnTo>
                  <a:lnTo>
                    <a:pt x="87629" y="2454909"/>
                  </a:lnTo>
                  <a:lnTo>
                    <a:pt x="121919" y="2418079"/>
                  </a:lnTo>
                  <a:lnTo>
                    <a:pt x="153669" y="2369819"/>
                  </a:lnTo>
                  <a:lnTo>
                    <a:pt x="184150" y="2310129"/>
                  </a:lnTo>
                  <a:lnTo>
                    <a:pt x="212089" y="2240279"/>
                  </a:lnTo>
                  <a:lnTo>
                    <a:pt x="226059" y="2200909"/>
                  </a:lnTo>
                  <a:lnTo>
                    <a:pt x="238759" y="2160269"/>
                  </a:lnTo>
                  <a:lnTo>
                    <a:pt x="251459" y="2117090"/>
                  </a:lnTo>
                  <a:lnTo>
                    <a:pt x="262889" y="2071369"/>
                  </a:lnTo>
                  <a:lnTo>
                    <a:pt x="273050" y="2024379"/>
                  </a:lnTo>
                  <a:lnTo>
                    <a:pt x="283209" y="1974850"/>
                  </a:lnTo>
                  <a:lnTo>
                    <a:pt x="292100" y="1924050"/>
                  </a:lnTo>
                  <a:lnTo>
                    <a:pt x="300989" y="1871979"/>
                  </a:lnTo>
                  <a:lnTo>
                    <a:pt x="308609" y="1817369"/>
                  </a:lnTo>
                  <a:lnTo>
                    <a:pt x="314959" y="1762759"/>
                  </a:lnTo>
                  <a:lnTo>
                    <a:pt x="321309" y="1706879"/>
                  </a:lnTo>
                  <a:lnTo>
                    <a:pt x="326389" y="1649729"/>
                  </a:lnTo>
                  <a:lnTo>
                    <a:pt x="330200" y="1591309"/>
                  </a:lnTo>
                  <a:lnTo>
                    <a:pt x="332739" y="1532889"/>
                  </a:lnTo>
                  <a:lnTo>
                    <a:pt x="335279" y="1474469"/>
                  </a:lnTo>
                  <a:lnTo>
                    <a:pt x="336550" y="1414779"/>
                  </a:lnTo>
                  <a:lnTo>
                    <a:pt x="337819" y="1355089"/>
                  </a:lnTo>
                  <a:lnTo>
                    <a:pt x="337819" y="1139189"/>
                  </a:lnTo>
                  <a:lnTo>
                    <a:pt x="337819" y="1079500"/>
                  </a:lnTo>
                  <a:lnTo>
                    <a:pt x="339089" y="1019809"/>
                  </a:lnTo>
                  <a:lnTo>
                    <a:pt x="341629" y="960119"/>
                  </a:lnTo>
                  <a:lnTo>
                    <a:pt x="345439" y="901700"/>
                  </a:lnTo>
                  <a:lnTo>
                    <a:pt x="349250" y="844550"/>
                  </a:lnTo>
                  <a:lnTo>
                    <a:pt x="354329" y="787400"/>
                  </a:lnTo>
                  <a:lnTo>
                    <a:pt x="359409" y="731519"/>
                  </a:lnTo>
                  <a:lnTo>
                    <a:pt x="367029" y="675639"/>
                  </a:lnTo>
                  <a:lnTo>
                    <a:pt x="374650" y="622300"/>
                  </a:lnTo>
                  <a:lnTo>
                    <a:pt x="382269" y="568959"/>
                  </a:lnTo>
                  <a:lnTo>
                    <a:pt x="392429" y="518159"/>
                  </a:lnTo>
                  <a:lnTo>
                    <a:pt x="402589" y="469900"/>
                  </a:lnTo>
                  <a:lnTo>
                    <a:pt x="412750" y="421639"/>
                  </a:lnTo>
                  <a:lnTo>
                    <a:pt x="424179" y="377189"/>
                  </a:lnTo>
                  <a:lnTo>
                    <a:pt x="436879" y="334009"/>
                  </a:lnTo>
                  <a:lnTo>
                    <a:pt x="449579" y="292100"/>
                  </a:lnTo>
                  <a:lnTo>
                    <a:pt x="462279" y="254000"/>
                  </a:lnTo>
                  <a:lnTo>
                    <a:pt x="476250" y="217169"/>
                  </a:lnTo>
                  <a:lnTo>
                    <a:pt x="506729" y="152400"/>
                  </a:lnTo>
                  <a:lnTo>
                    <a:pt x="537209" y="99059"/>
                  </a:lnTo>
                  <a:lnTo>
                    <a:pt x="570229" y="55879"/>
                  </a:lnTo>
                  <a:lnTo>
                    <a:pt x="604519" y="24129"/>
                  </a:lnTo>
                  <a:lnTo>
                    <a:pt x="638809" y="6350"/>
                  </a:lnTo>
                  <a:lnTo>
                    <a:pt x="656589" y="1269"/>
                  </a:lnTo>
                  <a:lnTo>
                    <a:pt x="674369" y="0"/>
                  </a:lnTo>
                  <a:moveTo>
                    <a:pt x="0" y="0"/>
                  </a:moveTo>
                  <a:lnTo>
                    <a:pt x="0" y="0"/>
                  </a:lnTo>
                  <a:moveTo>
                    <a:pt x="675639" y="4950459"/>
                  </a:moveTo>
                  <a:lnTo>
                    <a:pt x="675639" y="4950459"/>
                  </a:lnTo>
                </a:path>
              </a:pathLst>
            </a:custGeom>
            <a:noFill/>
            <a:ln w="9344">
              <a:solidFill>
                <a:srgbClr val="fdcc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" name="CustomShape 53"/>
          <p:cNvSpPr/>
          <p:nvPr/>
        </p:nvSpPr>
        <p:spPr>
          <a:xfrm>
            <a:off x="492840" y="4155120"/>
            <a:ext cx="17143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F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R</a:t>
            </a:r>
            <a:r>
              <a:rPr b="1" lang="en-US" sz="2400" spc="1" strike="noStrike">
                <a:solidFill>
                  <a:srgbClr val="3f3f3f"/>
                </a:solidFill>
                <a:latin typeface="Arial"/>
                <a:ea typeface="DejaVu Sans"/>
              </a:rPr>
              <a:t>O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N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T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E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N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6" name="CustomShape 54"/>
          <p:cNvSpPr/>
          <p:nvPr/>
        </p:nvSpPr>
        <p:spPr>
          <a:xfrm>
            <a:off x="408600" y="4520880"/>
            <a:ext cx="198000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OF</a:t>
            </a:r>
            <a:r>
              <a:rPr b="1" lang="en-US" sz="2400" spc="-12" strike="noStrike">
                <a:solidFill>
                  <a:srgbClr val="3f3f3f"/>
                </a:solidFill>
                <a:latin typeface="Arial"/>
                <a:ea typeface="DejaVu Sans"/>
              </a:rPr>
              <a:t>T</a:t>
            </a:r>
            <a:r>
              <a:rPr b="1" lang="en-US" sz="2400" spc="-126" strike="noStrike">
                <a:solidFill>
                  <a:srgbClr val="3f3f3f"/>
                </a:solidFill>
                <a:latin typeface="Arial"/>
                <a:ea typeface="DejaVu Sans"/>
              </a:rPr>
              <a:t>W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AR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7" name="CustomShape 55"/>
          <p:cNvSpPr/>
          <p:nvPr/>
        </p:nvSpPr>
        <p:spPr>
          <a:xfrm>
            <a:off x="10784520" y="2882520"/>
            <a:ext cx="185940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2059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B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A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CKE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N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D  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O</a:t>
            </a:r>
            <a:r>
              <a:rPr b="1" lang="en-US" sz="2400" spc="-12" strike="noStrike">
                <a:solidFill>
                  <a:srgbClr val="3f3f3f"/>
                </a:solidFill>
                <a:latin typeface="Arial"/>
                <a:ea typeface="DejaVu Sans"/>
              </a:rPr>
              <a:t>FT</a:t>
            </a:r>
            <a:r>
              <a:rPr b="1" lang="en-US" sz="2400" spc="-126" strike="noStrike">
                <a:solidFill>
                  <a:srgbClr val="3f3f3f"/>
                </a:solidFill>
                <a:latin typeface="Arial"/>
                <a:ea typeface="DejaVu Sans"/>
              </a:rPr>
              <a:t>W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AR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8" name="CustomShape 56"/>
          <p:cNvSpPr/>
          <p:nvPr/>
        </p:nvSpPr>
        <p:spPr>
          <a:xfrm>
            <a:off x="9296280" y="5716080"/>
            <a:ext cx="1116000" cy="303480"/>
          </a:xfrm>
          <a:custGeom>
            <a:avLst/>
            <a:gdLst/>
            <a:ahLst/>
            <a:rect l="l" t="t" r="r" b="b"/>
            <a:pathLst>
              <a:path w="1117600" h="304800">
                <a:moveTo>
                  <a:pt x="965200" y="0"/>
                </a:moveTo>
                <a:lnTo>
                  <a:pt x="965200" y="76199"/>
                </a:lnTo>
                <a:lnTo>
                  <a:pt x="0" y="76199"/>
                </a:lnTo>
                <a:lnTo>
                  <a:pt x="0" y="227329"/>
                </a:lnTo>
                <a:lnTo>
                  <a:pt x="965200" y="227329"/>
                </a:lnTo>
                <a:lnTo>
                  <a:pt x="965200" y="304799"/>
                </a:lnTo>
                <a:lnTo>
                  <a:pt x="1117600" y="152399"/>
                </a:lnTo>
                <a:lnTo>
                  <a:pt x="965200" y="0"/>
                </a:lnTo>
                <a:close/>
              </a:path>
            </a:pathLst>
          </a:custGeom>
          <a:solidFill>
            <a:srgbClr val="25252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57"/>
          <p:cNvSpPr/>
          <p:nvPr/>
        </p:nvSpPr>
        <p:spPr>
          <a:xfrm>
            <a:off x="9831240" y="5330520"/>
            <a:ext cx="213228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r">
              <a:lnSpc>
                <a:spcPct val="100000"/>
              </a:lnSpc>
              <a:spcBef>
                <a:spcPts val="99"/>
              </a:spcBef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O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P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E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R</a:t>
            </a:r>
            <a:r>
              <a:rPr b="1" lang="en-US" sz="2400" spc="-177" strike="noStrike">
                <a:solidFill>
                  <a:srgbClr val="3f3f3f"/>
                </a:solidFill>
                <a:latin typeface="Arial"/>
                <a:ea typeface="DejaVu Sans"/>
              </a:rPr>
              <a:t>A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TI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N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G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S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Y</a:t>
            </a:r>
            <a:r>
              <a:rPr b="1" lang="en-US" sz="2400" spc="-15" strike="noStrike">
                <a:solidFill>
                  <a:srgbClr val="3f3f3f"/>
                </a:solidFill>
                <a:latin typeface="Arial"/>
                <a:ea typeface="DejaVu Sans"/>
              </a:rPr>
              <a:t>S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  <a:ea typeface="DejaVu Sans"/>
              </a:rPr>
              <a:t>T</a:t>
            </a:r>
            <a:r>
              <a:rPr b="1" lang="en-US" sz="2400" spc="-7" strike="noStrike">
                <a:solidFill>
                  <a:srgbClr val="3f3f3f"/>
                </a:solidFill>
                <a:latin typeface="Arial"/>
                <a:ea typeface="DejaVu Sans"/>
              </a:rPr>
              <a:t>EM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ce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1832040" y="3438720"/>
            <a:ext cx="8987760" cy="45000"/>
          </a:xfrm>
          <a:prstGeom prst="rect">
            <a:avLst/>
          </a:prstGeom>
          <a:solidFill>
            <a:srgbClr val="40404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"/>
          <p:cNvSpPr/>
          <p:nvPr/>
        </p:nvSpPr>
        <p:spPr>
          <a:xfrm>
            <a:off x="0" y="685800"/>
            <a:ext cx="12800520" cy="8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 Unicode MS"/>
              </a:rPr>
              <a:t>Our Services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1600200" y="3239640"/>
            <a:ext cx="402120" cy="4338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"/>
          <p:cNvSpPr/>
          <p:nvPr/>
        </p:nvSpPr>
        <p:spPr>
          <a:xfrm>
            <a:off x="4702680" y="3239640"/>
            <a:ext cx="402120" cy="4338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5"/>
          <p:cNvSpPr/>
          <p:nvPr/>
        </p:nvSpPr>
        <p:spPr>
          <a:xfrm>
            <a:off x="7632360" y="3239640"/>
            <a:ext cx="402120" cy="4338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6"/>
          <p:cNvSpPr/>
          <p:nvPr/>
        </p:nvSpPr>
        <p:spPr>
          <a:xfrm>
            <a:off x="10820520" y="3239640"/>
            <a:ext cx="402120" cy="43380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6" name="Group 7"/>
          <p:cNvGrpSpPr/>
          <p:nvPr/>
        </p:nvGrpSpPr>
        <p:grpSpPr>
          <a:xfrm>
            <a:off x="4015800" y="3886200"/>
            <a:ext cx="1850760" cy="1461960"/>
            <a:chOff x="4015800" y="3886200"/>
            <a:chExt cx="1850760" cy="1461960"/>
          </a:xfrm>
        </p:grpSpPr>
        <p:sp>
          <p:nvSpPr>
            <p:cNvPr id="437" name="CustomShape 8"/>
            <p:cNvSpPr/>
            <p:nvPr/>
          </p:nvSpPr>
          <p:spPr>
            <a:xfrm>
              <a:off x="4015800" y="4343400"/>
              <a:ext cx="1850760" cy="10047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4a452a"/>
                  </a:solidFill>
                  <a:latin typeface="Arial"/>
                  <a:ea typeface="Arial Unicode MS"/>
                </a:rPr>
                <a:t>Easy and Speed Vehicle Washing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438" name="CustomShape 9"/>
            <p:cNvSpPr/>
            <p:nvPr/>
          </p:nvSpPr>
          <p:spPr>
            <a:xfrm>
              <a:off x="4015800" y="3886200"/>
              <a:ext cx="1850760" cy="4557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404040"/>
                  </a:solidFill>
                  <a:uFillTx/>
                  <a:latin typeface="Arial"/>
                  <a:ea typeface="Arial Unicode MS"/>
                </a:rPr>
                <a:t>Washing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39" name="Group 10"/>
          <p:cNvGrpSpPr/>
          <p:nvPr/>
        </p:nvGrpSpPr>
        <p:grpSpPr>
          <a:xfrm>
            <a:off x="457200" y="3883320"/>
            <a:ext cx="2666520" cy="1585080"/>
            <a:chOff x="457200" y="3883320"/>
            <a:chExt cx="2666520" cy="1585080"/>
          </a:xfrm>
        </p:grpSpPr>
        <p:sp>
          <p:nvSpPr>
            <p:cNvPr id="440" name="CustomShape 11"/>
            <p:cNvSpPr/>
            <p:nvPr/>
          </p:nvSpPr>
          <p:spPr>
            <a:xfrm>
              <a:off x="457560" y="4281120"/>
              <a:ext cx="2666160" cy="1187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274320" rIns="18288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a452a"/>
                  </a:solidFill>
                  <a:latin typeface="Arial"/>
                  <a:ea typeface="DejaVu Sans"/>
                </a:rPr>
                <a:t>Can register new vehicles and  can book appointment for servicing as well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1" name="CustomShape 12"/>
            <p:cNvSpPr/>
            <p:nvPr/>
          </p:nvSpPr>
          <p:spPr>
            <a:xfrm>
              <a:off x="457200" y="3883320"/>
              <a:ext cx="2666160" cy="4557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404040"/>
                  </a:solidFill>
                  <a:uFillTx/>
                  <a:latin typeface="Arial"/>
                  <a:ea typeface="Arial Unicode MS"/>
                </a:rPr>
                <a:t>Booking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42" name="Group 13"/>
          <p:cNvGrpSpPr/>
          <p:nvPr/>
        </p:nvGrpSpPr>
        <p:grpSpPr>
          <a:xfrm>
            <a:off x="6477120" y="4035600"/>
            <a:ext cx="2894760" cy="1893600"/>
            <a:chOff x="6477120" y="4035600"/>
            <a:chExt cx="2894760" cy="1893600"/>
          </a:xfrm>
        </p:grpSpPr>
        <p:sp>
          <p:nvSpPr>
            <p:cNvPr id="443" name="CustomShape 14"/>
            <p:cNvSpPr/>
            <p:nvPr/>
          </p:nvSpPr>
          <p:spPr>
            <a:xfrm>
              <a:off x="6477120" y="4467600"/>
              <a:ext cx="2894760" cy="14616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Fast and simple way of repairing your vehicles that saves your time by saving you from standing in queues 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4" name="CustomShape 15"/>
            <p:cNvSpPr/>
            <p:nvPr/>
          </p:nvSpPr>
          <p:spPr>
            <a:xfrm>
              <a:off x="6477120" y="4035600"/>
              <a:ext cx="2894760" cy="4557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948a5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404040"/>
                  </a:solidFill>
                  <a:uFillTx/>
                  <a:latin typeface="Arial"/>
                  <a:ea typeface="Arial Unicode MS"/>
                </a:rPr>
                <a:t>Repairing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445" name="Group 16"/>
          <p:cNvGrpSpPr/>
          <p:nvPr/>
        </p:nvGrpSpPr>
        <p:grpSpPr>
          <a:xfrm>
            <a:off x="9906120" y="3959280"/>
            <a:ext cx="2343600" cy="1619640"/>
            <a:chOff x="9906120" y="3959280"/>
            <a:chExt cx="2343600" cy="1619640"/>
          </a:xfrm>
        </p:grpSpPr>
        <p:sp>
          <p:nvSpPr>
            <p:cNvPr id="446" name="CustomShape 17"/>
            <p:cNvSpPr/>
            <p:nvPr/>
          </p:nvSpPr>
          <p:spPr>
            <a:xfrm>
              <a:off x="9906120" y="4391640"/>
              <a:ext cx="2343600" cy="1187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4a452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4a452a"/>
                  </a:solidFill>
                  <a:latin typeface="Arial"/>
                  <a:ea typeface="Arial Unicode MS"/>
                </a:rPr>
                <a:t>Full vehicle checking and time to time maintenance of vehicle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7" name="CustomShape 18"/>
            <p:cNvSpPr/>
            <p:nvPr/>
          </p:nvSpPr>
          <p:spPr>
            <a:xfrm>
              <a:off x="9906120" y="3959280"/>
              <a:ext cx="2343600" cy="4557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4a452a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 u="sng">
                  <a:solidFill>
                    <a:srgbClr val="404040"/>
                  </a:solidFill>
                  <a:uFillTx/>
                  <a:latin typeface="Arial"/>
                  <a:ea typeface="Arial Unicode MS"/>
                </a:rPr>
                <a:t>Maintenance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448" name="Picture 1001_1" descr=""/>
          <p:cNvPicPr/>
          <p:nvPr/>
        </p:nvPicPr>
        <p:blipFill>
          <a:blip r:embed="rId1"/>
          <a:stretch/>
        </p:blipFill>
        <p:spPr>
          <a:xfrm>
            <a:off x="144720" y="147960"/>
            <a:ext cx="3373920" cy="690120"/>
          </a:xfrm>
          <a:prstGeom prst="rect">
            <a:avLst/>
          </a:prstGeom>
          <a:ln w="0">
            <a:noFill/>
          </a:ln>
        </p:spPr>
      </p:pic>
      <p:pic>
        <p:nvPicPr>
          <p:cNvPr id="449" name="Picture 1_1" descr=""/>
          <p:cNvPicPr/>
          <p:nvPr/>
        </p:nvPicPr>
        <p:blipFill>
          <a:blip r:embed="rId2"/>
          <a:stretch/>
        </p:blipFill>
        <p:spPr>
          <a:xfrm>
            <a:off x="1447920" y="2290680"/>
            <a:ext cx="759960" cy="604440"/>
          </a:xfrm>
          <a:prstGeom prst="rect">
            <a:avLst/>
          </a:prstGeom>
          <a:ln w="0">
            <a:noFill/>
          </a:ln>
        </p:spPr>
      </p:pic>
      <p:pic>
        <p:nvPicPr>
          <p:cNvPr id="450" name="Picture 30_1" descr=""/>
          <p:cNvPicPr/>
          <p:nvPr/>
        </p:nvPicPr>
        <p:blipFill>
          <a:blip r:embed="rId3"/>
          <a:stretch/>
        </p:blipFill>
        <p:spPr>
          <a:xfrm>
            <a:off x="4654080" y="2290680"/>
            <a:ext cx="755640" cy="604440"/>
          </a:xfrm>
          <a:prstGeom prst="rect">
            <a:avLst/>
          </a:prstGeom>
          <a:ln w="0">
            <a:noFill/>
          </a:ln>
        </p:spPr>
      </p:pic>
      <p:pic>
        <p:nvPicPr>
          <p:cNvPr id="451" name="Picture 5_2" descr=""/>
          <p:cNvPicPr/>
          <p:nvPr/>
        </p:nvPicPr>
        <p:blipFill>
          <a:blip r:embed="rId4"/>
          <a:stretch/>
        </p:blipFill>
        <p:spPr>
          <a:xfrm>
            <a:off x="7418880" y="2203920"/>
            <a:ext cx="733680" cy="691200"/>
          </a:xfrm>
          <a:prstGeom prst="rect">
            <a:avLst/>
          </a:prstGeom>
          <a:ln w="0">
            <a:noFill/>
          </a:ln>
        </p:spPr>
      </p:pic>
      <p:pic>
        <p:nvPicPr>
          <p:cNvPr id="452" name="Picture 2_1" descr=""/>
          <p:cNvPicPr/>
          <p:nvPr/>
        </p:nvPicPr>
        <p:blipFill>
          <a:blip r:embed="rId5"/>
          <a:stretch/>
        </p:blipFill>
        <p:spPr>
          <a:xfrm>
            <a:off x="10738080" y="2203920"/>
            <a:ext cx="691200" cy="691200"/>
          </a:xfrm>
          <a:prstGeom prst="rect">
            <a:avLst/>
          </a:prstGeom>
          <a:ln w="0">
            <a:noFill/>
          </a:ln>
        </p:spPr>
      </p:pic>
      <p:pic>
        <p:nvPicPr>
          <p:cNvPr id="453" name="Picture 3_1" descr=""/>
          <p:cNvPicPr/>
          <p:nvPr/>
        </p:nvPicPr>
        <p:blipFill>
          <a:blip r:embed="rId6"/>
          <a:stretch/>
        </p:blipFill>
        <p:spPr>
          <a:xfrm>
            <a:off x="4114800" y="680040"/>
            <a:ext cx="767160" cy="767160"/>
          </a:xfrm>
          <a:prstGeom prst="rect">
            <a:avLst/>
          </a:prstGeom>
          <a:ln w="0">
            <a:noFill/>
          </a:ln>
        </p:spPr>
      </p:pic>
      <p:sp>
        <p:nvSpPr>
          <p:cNvPr id="454" name="CustomShape 19"/>
          <p:cNvSpPr/>
          <p:nvPr/>
        </p:nvSpPr>
        <p:spPr>
          <a:xfrm flipV="1">
            <a:off x="5091480" y="1397880"/>
            <a:ext cx="2756160" cy="45000"/>
          </a:xfrm>
          <a:prstGeom prst="rect">
            <a:avLst/>
          </a:prstGeom>
          <a:solidFill>
            <a:srgbClr val="404040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0" y="1080"/>
            <a:ext cx="12800160" cy="7472520"/>
          </a:xfrm>
          <a:custGeom>
            <a:avLst/>
            <a:gdLst/>
            <a:ahLst/>
            <a:rect l="l" t="t" r="r" b="b"/>
            <a:pathLst>
              <a:path w="12801600" h="7473950">
                <a:moveTo>
                  <a:pt x="0" y="7473950"/>
                </a:moveTo>
                <a:lnTo>
                  <a:pt x="12801600" y="7473950"/>
                </a:lnTo>
                <a:lnTo>
                  <a:pt x="12801600" y="0"/>
                </a:lnTo>
                <a:lnTo>
                  <a:pt x="0" y="0"/>
                </a:lnTo>
                <a:lnTo>
                  <a:pt x="0" y="747395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"/>
          <p:cNvSpPr/>
          <p:nvPr/>
        </p:nvSpPr>
        <p:spPr>
          <a:xfrm>
            <a:off x="0" y="7772040"/>
            <a:ext cx="12800160" cy="360"/>
          </a:xfrm>
          <a:custGeom>
            <a:avLst/>
            <a:gdLst/>
            <a:ahLst/>
            <a:rect l="l" t="t" r="r" b="b"/>
            <a:pathLst>
              <a:path w="12801600" h="1270">
                <a:moveTo>
                  <a:pt x="0" y="1270"/>
                </a:moveTo>
                <a:lnTo>
                  <a:pt x="12801600" y="1270"/>
                </a:lnTo>
                <a:lnTo>
                  <a:pt x="1280160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cd2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7" name="Group 3"/>
          <p:cNvGrpSpPr/>
          <p:nvPr/>
        </p:nvGrpSpPr>
        <p:grpSpPr>
          <a:xfrm>
            <a:off x="0" y="2687040"/>
            <a:ext cx="12798720" cy="5083560"/>
            <a:chOff x="0" y="2687040"/>
            <a:chExt cx="12798720" cy="5083560"/>
          </a:xfrm>
        </p:grpSpPr>
        <p:sp>
          <p:nvSpPr>
            <p:cNvPr id="458" name="CustomShape 4"/>
            <p:cNvSpPr/>
            <p:nvPr/>
          </p:nvSpPr>
          <p:spPr>
            <a:xfrm>
              <a:off x="0" y="6338160"/>
              <a:ext cx="12798720" cy="1432440"/>
            </a:xfrm>
            <a:custGeom>
              <a:avLst/>
              <a:gdLst/>
              <a:ahLst/>
              <a:rect l="l" t="t" r="r" b="b"/>
              <a:pathLst>
                <a:path w="12800330" h="1433829">
                  <a:moveTo>
                    <a:pt x="12800330" y="1136650"/>
                  </a:moveTo>
                  <a:lnTo>
                    <a:pt x="12797790" y="1136650"/>
                  </a:lnTo>
                  <a:lnTo>
                    <a:pt x="12797790" y="894080"/>
                  </a:lnTo>
                  <a:lnTo>
                    <a:pt x="12797790" y="654050"/>
                  </a:lnTo>
                  <a:lnTo>
                    <a:pt x="12797790" y="615950"/>
                  </a:lnTo>
                  <a:lnTo>
                    <a:pt x="12776200" y="608330"/>
                  </a:lnTo>
                  <a:lnTo>
                    <a:pt x="12739370" y="604520"/>
                  </a:lnTo>
                  <a:lnTo>
                    <a:pt x="12738100" y="594360"/>
                  </a:lnTo>
                  <a:lnTo>
                    <a:pt x="12731458" y="576580"/>
                  </a:lnTo>
                  <a:lnTo>
                    <a:pt x="12721857" y="550849"/>
                  </a:lnTo>
                  <a:lnTo>
                    <a:pt x="12693968" y="515785"/>
                  </a:lnTo>
                  <a:lnTo>
                    <a:pt x="12657011" y="492391"/>
                  </a:lnTo>
                  <a:lnTo>
                    <a:pt x="12639523" y="488950"/>
                  </a:lnTo>
                  <a:lnTo>
                    <a:pt x="12613640" y="483870"/>
                  </a:lnTo>
                  <a:lnTo>
                    <a:pt x="12606973" y="484111"/>
                  </a:lnTo>
                  <a:lnTo>
                    <a:pt x="12600305" y="484822"/>
                  </a:lnTo>
                  <a:lnTo>
                    <a:pt x="12593638" y="486016"/>
                  </a:lnTo>
                  <a:lnTo>
                    <a:pt x="12581890" y="488950"/>
                  </a:lnTo>
                  <a:lnTo>
                    <a:pt x="12578080" y="478790"/>
                  </a:lnTo>
                  <a:lnTo>
                    <a:pt x="12556808" y="438048"/>
                  </a:lnTo>
                  <a:lnTo>
                    <a:pt x="12527432" y="403707"/>
                  </a:lnTo>
                  <a:lnTo>
                    <a:pt x="12491301" y="377291"/>
                  </a:lnTo>
                  <a:lnTo>
                    <a:pt x="12449734" y="360324"/>
                  </a:lnTo>
                  <a:lnTo>
                    <a:pt x="12413755" y="355600"/>
                  </a:lnTo>
                  <a:lnTo>
                    <a:pt x="12404090" y="354330"/>
                  </a:lnTo>
                  <a:lnTo>
                    <a:pt x="12388850" y="355600"/>
                  </a:lnTo>
                  <a:lnTo>
                    <a:pt x="12379960" y="337820"/>
                  </a:lnTo>
                  <a:lnTo>
                    <a:pt x="12358599" y="309372"/>
                  </a:lnTo>
                  <a:lnTo>
                    <a:pt x="12315457" y="274320"/>
                  </a:lnTo>
                  <a:lnTo>
                    <a:pt x="12270740" y="254000"/>
                  </a:lnTo>
                  <a:lnTo>
                    <a:pt x="12252960" y="250190"/>
                  </a:lnTo>
                  <a:lnTo>
                    <a:pt x="12223750" y="0"/>
                  </a:lnTo>
                  <a:lnTo>
                    <a:pt x="12113260" y="0"/>
                  </a:lnTo>
                  <a:lnTo>
                    <a:pt x="12081510" y="274320"/>
                  </a:lnTo>
                  <a:lnTo>
                    <a:pt x="12056110" y="271780"/>
                  </a:lnTo>
                  <a:lnTo>
                    <a:pt x="12007799" y="279069"/>
                  </a:lnTo>
                  <a:lnTo>
                    <a:pt x="11964746" y="299580"/>
                  </a:lnTo>
                  <a:lnTo>
                    <a:pt x="11928818" y="331317"/>
                  </a:lnTo>
                  <a:lnTo>
                    <a:pt x="11901919" y="372249"/>
                  </a:lnTo>
                  <a:lnTo>
                    <a:pt x="11885930" y="420370"/>
                  </a:lnTo>
                  <a:lnTo>
                    <a:pt x="11883390" y="447040"/>
                  </a:lnTo>
                  <a:lnTo>
                    <a:pt x="11880850" y="448310"/>
                  </a:lnTo>
                  <a:lnTo>
                    <a:pt x="11852389" y="460146"/>
                  </a:lnTo>
                  <a:lnTo>
                    <a:pt x="11829402" y="481012"/>
                  </a:lnTo>
                  <a:lnTo>
                    <a:pt x="11814048" y="509041"/>
                  </a:lnTo>
                  <a:lnTo>
                    <a:pt x="11808460" y="542290"/>
                  </a:lnTo>
                  <a:lnTo>
                    <a:pt x="11808460" y="548640"/>
                  </a:lnTo>
                  <a:lnTo>
                    <a:pt x="11811000" y="561340"/>
                  </a:lnTo>
                  <a:lnTo>
                    <a:pt x="11814810" y="576580"/>
                  </a:lnTo>
                  <a:lnTo>
                    <a:pt x="11808460" y="575310"/>
                  </a:lnTo>
                  <a:lnTo>
                    <a:pt x="11765001" y="580136"/>
                  </a:lnTo>
                  <a:lnTo>
                    <a:pt x="11724640" y="593890"/>
                  </a:lnTo>
                  <a:lnTo>
                    <a:pt x="11688077" y="615505"/>
                  </a:lnTo>
                  <a:lnTo>
                    <a:pt x="11656060" y="643890"/>
                  </a:lnTo>
                  <a:lnTo>
                    <a:pt x="11648440" y="654050"/>
                  </a:lnTo>
                  <a:lnTo>
                    <a:pt x="11635740" y="648970"/>
                  </a:lnTo>
                  <a:lnTo>
                    <a:pt x="11625034" y="647306"/>
                  </a:lnTo>
                  <a:lnTo>
                    <a:pt x="11613985" y="646112"/>
                  </a:lnTo>
                  <a:lnTo>
                    <a:pt x="11602695" y="645401"/>
                  </a:lnTo>
                  <a:lnTo>
                    <a:pt x="11591290" y="645160"/>
                  </a:lnTo>
                  <a:lnTo>
                    <a:pt x="11547729" y="649897"/>
                  </a:lnTo>
                  <a:lnTo>
                    <a:pt x="11507191" y="663448"/>
                  </a:lnTo>
                  <a:lnTo>
                    <a:pt x="11470513" y="684885"/>
                  </a:lnTo>
                  <a:lnTo>
                    <a:pt x="11438573" y="713270"/>
                  </a:lnTo>
                  <a:lnTo>
                    <a:pt x="11412220" y="747674"/>
                  </a:lnTo>
                  <a:lnTo>
                    <a:pt x="11392332" y="787146"/>
                  </a:lnTo>
                  <a:lnTo>
                    <a:pt x="11379759" y="830757"/>
                  </a:lnTo>
                  <a:lnTo>
                    <a:pt x="11375390" y="877570"/>
                  </a:lnTo>
                  <a:lnTo>
                    <a:pt x="11376660" y="894080"/>
                  </a:lnTo>
                  <a:lnTo>
                    <a:pt x="11370310" y="891540"/>
                  </a:lnTo>
                  <a:lnTo>
                    <a:pt x="11363439" y="889876"/>
                  </a:lnTo>
                  <a:lnTo>
                    <a:pt x="11356340" y="888682"/>
                  </a:lnTo>
                  <a:lnTo>
                    <a:pt x="11349228" y="887971"/>
                  </a:lnTo>
                  <a:lnTo>
                    <a:pt x="11342370" y="887730"/>
                  </a:lnTo>
                  <a:lnTo>
                    <a:pt x="11297336" y="895667"/>
                  </a:lnTo>
                  <a:lnTo>
                    <a:pt x="11258283" y="917689"/>
                  </a:lnTo>
                  <a:lnTo>
                    <a:pt x="11227511" y="951103"/>
                  </a:lnTo>
                  <a:lnTo>
                    <a:pt x="11207356" y="993241"/>
                  </a:lnTo>
                  <a:lnTo>
                    <a:pt x="11200130" y="1041400"/>
                  </a:lnTo>
                  <a:lnTo>
                    <a:pt x="11207356" y="1090066"/>
                  </a:lnTo>
                  <a:lnTo>
                    <a:pt x="11227511" y="1132255"/>
                  </a:lnTo>
                  <a:lnTo>
                    <a:pt x="11231575" y="1136650"/>
                  </a:lnTo>
                  <a:lnTo>
                    <a:pt x="0" y="1136650"/>
                  </a:lnTo>
                  <a:lnTo>
                    <a:pt x="0" y="1433830"/>
                  </a:lnTo>
                  <a:lnTo>
                    <a:pt x="12800330" y="1433830"/>
                  </a:lnTo>
                  <a:lnTo>
                    <a:pt x="12800330" y="113665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5"/>
            <p:cNvSpPr/>
            <p:nvPr/>
          </p:nvSpPr>
          <p:spPr>
            <a:xfrm>
              <a:off x="12073680" y="5954760"/>
              <a:ext cx="189000" cy="430200"/>
            </a:xfrm>
            <a:custGeom>
              <a:avLst/>
              <a:gdLst/>
              <a:ahLst/>
              <a:rect l="l" t="t" r="r" b="b"/>
              <a:pathLst>
                <a:path w="190500" h="431800">
                  <a:moveTo>
                    <a:pt x="95567" y="0"/>
                  </a:moveTo>
                  <a:lnTo>
                    <a:pt x="58440" y="40242"/>
                  </a:lnTo>
                  <a:lnTo>
                    <a:pt x="31569" y="82214"/>
                  </a:lnTo>
                  <a:lnTo>
                    <a:pt x="13705" y="125512"/>
                  </a:lnTo>
                  <a:lnTo>
                    <a:pt x="3599" y="169732"/>
                  </a:lnTo>
                  <a:lnTo>
                    <a:pt x="0" y="214471"/>
                  </a:lnTo>
                  <a:lnTo>
                    <a:pt x="1658" y="259323"/>
                  </a:lnTo>
                  <a:lnTo>
                    <a:pt x="7325" y="303886"/>
                  </a:lnTo>
                  <a:lnTo>
                    <a:pt x="15750" y="347756"/>
                  </a:lnTo>
                  <a:lnTo>
                    <a:pt x="25684" y="390528"/>
                  </a:lnTo>
                  <a:lnTo>
                    <a:pt x="35877" y="431800"/>
                  </a:lnTo>
                  <a:lnTo>
                    <a:pt x="155257" y="431800"/>
                  </a:lnTo>
                  <a:lnTo>
                    <a:pt x="175140" y="357388"/>
                  </a:lnTo>
                  <a:lnTo>
                    <a:pt x="183329" y="315248"/>
                  </a:lnTo>
                  <a:lnTo>
                    <a:pt x="188744" y="270845"/>
                  </a:lnTo>
                  <a:lnTo>
                    <a:pt x="190182" y="224948"/>
                  </a:lnTo>
                  <a:lnTo>
                    <a:pt x="186438" y="178328"/>
                  </a:lnTo>
                  <a:lnTo>
                    <a:pt x="176309" y="131753"/>
                  </a:lnTo>
                  <a:lnTo>
                    <a:pt x="158589" y="85994"/>
                  </a:lnTo>
                  <a:lnTo>
                    <a:pt x="132077" y="41819"/>
                  </a:lnTo>
                  <a:lnTo>
                    <a:pt x="95567" y="0"/>
                  </a:lnTo>
                  <a:close/>
                </a:path>
              </a:pathLst>
            </a:custGeom>
            <a:solidFill>
              <a:srgbClr val="d8d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6"/>
            <p:cNvSpPr/>
            <p:nvPr/>
          </p:nvSpPr>
          <p:spPr>
            <a:xfrm>
              <a:off x="12101760" y="6348240"/>
              <a:ext cx="135720" cy="35280"/>
            </a:xfrm>
            <a:custGeom>
              <a:avLst/>
              <a:gdLst/>
              <a:ahLst/>
              <a:rect l="l" t="t" r="r" b="b"/>
              <a:pathLst>
                <a:path w="137159" h="36829">
                  <a:moveTo>
                    <a:pt x="137160" y="0"/>
                  </a:moveTo>
                  <a:lnTo>
                    <a:pt x="0" y="0"/>
                  </a:lnTo>
                  <a:lnTo>
                    <a:pt x="8890" y="36830"/>
                  </a:lnTo>
                  <a:lnTo>
                    <a:pt x="127000" y="3683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a5a5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7"/>
            <p:cNvSpPr/>
            <p:nvPr/>
          </p:nvSpPr>
          <p:spPr>
            <a:xfrm>
              <a:off x="12084120" y="5953320"/>
              <a:ext cx="167400" cy="142200"/>
            </a:xfrm>
            <a:prstGeom prst="rect">
              <a:avLst/>
            </a:prstGeom>
            <a:blipFill rotWithShape="0">
              <a:blip r:embed="rId1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8"/>
            <p:cNvSpPr/>
            <p:nvPr/>
          </p:nvSpPr>
          <p:spPr>
            <a:xfrm>
              <a:off x="12128400" y="6127560"/>
              <a:ext cx="78480" cy="83520"/>
            </a:xfrm>
            <a:prstGeom prst="rect">
              <a:avLst/>
            </a:prstGeom>
            <a:blipFill rotWithShape="0">
              <a:blip r:embed="rId2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9"/>
            <p:cNvSpPr/>
            <p:nvPr/>
          </p:nvSpPr>
          <p:spPr>
            <a:xfrm>
              <a:off x="12045960" y="6278400"/>
              <a:ext cx="244440" cy="183960"/>
            </a:xfrm>
            <a:custGeom>
              <a:avLst/>
              <a:gdLst/>
              <a:ahLst/>
              <a:rect l="l" t="t" r="r" b="b"/>
              <a:pathLst>
                <a:path w="245745" h="185420">
                  <a:moveTo>
                    <a:pt x="54457" y="59690"/>
                  </a:moveTo>
                  <a:lnTo>
                    <a:pt x="36677" y="0"/>
                  </a:lnTo>
                  <a:lnTo>
                    <a:pt x="8394" y="40944"/>
                  </a:lnTo>
                  <a:lnTo>
                    <a:pt x="0" y="94145"/>
                  </a:lnTo>
                  <a:lnTo>
                    <a:pt x="3276" y="146634"/>
                  </a:lnTo>
                  <a:lnTo>
                    <a:pt x="10007" y="185420"/>
                  </a:lnTo>
                  <a:lnTo>
                    <a:pt x="14986" y="158991"/>
                  </a:lnTo>
                  <a:lnTo>
                    <a:pt x="20320" y="125412"/>
                  </a:lnTo>
                  <a:lnTo>
                    <a:pt x="31610" y="90411"/>
                  </a:lnTo>
                  <a:lnTo>
                    <a:pt x="54457" y="59690"/>
                  </a:lnTo>
                  <a:close/>
                  <a:moveTo>
                    <a:pt x="120497" y="2540"/>
                  </a:moveTo>
                  <a:lnTo>
                    <a:pt x="115417" y="2540"/>
                  </a:lnTo>
                  <a:lnTo>
                    <a:pt x="115417" y="179070"/>
                  </a:lnTo>
                  <a:lnTo>
                    <a:pt x="120497" y="179070"/>
                  </a:lnTo>
                  <a:lnTo>
                    <a:pt x="120497" y="2540"/>
                  </a:lnTo>
                  <a:close/>
                  <a:moveTo>
                    <a:pt x="245262" y="94145"/>
                  </a:moveTo>
                  <a:lnTo>
                    <a:pt x="236575" y="40944"/>
                  </a:lnTo>
                  <a:lnTo>
                    <a:pt x="208127" y="0"/>
                  </a:lnTo>
                  <a:lnTo>
                    <a:pt x="191617" y="59690"/>
                  </a:lnTo>
                  <a:lnTo>
                    <a:pt x="213893" y="90411"/>
                  </a:lnTo>
                  <a:lnTo>
                    <a:pt x="225107" y="125412"/>
                  </a:lnTo>
                  <a:lnTo>
                    <a:pt x="230365" y="158991"/>
                  </a:lnTo>
                  <a:lnTo>
                    <a:pt x="234797" y="185420"/>
                  </a:lnTo>
                  <a:lnTo>
                    <a:pt x="242049" y="146634"/>
                  </a:lnTo>
                  <a:lnTo>
                    <a:pt x="245262" y="94145"/>
                  </a:lnTo>
                  <a:close/>
                </a:path>
              </a:pathLst>
            </a:custGeom>
            <a:solidFill>
              <a:srgbClr val="bebeb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10"/>
            <p:cNvSpPr/>
            <p:nvPr/>
          </p:nvSpPr>
          <p:spPr>
            <a:xfrm>
              <a:off x="5265360" y="2687040"/>
              <a:ext cx="1168200" cy="1086840"/>
            </a:xfrm>
            <a:custGeom>
              <a:avLst/>
              <a:gdLst/>
              <a:ahLst/>
              <a:rect l="l" t="t" r="r" b="b"/>
              <a:pathLst>
                <a:path w="1169670" h="1088389">
                  <a:moveTo>
                    <a:pt x="896619" y="0"/>
                  </a:moveTo>
                  <a:lnTo>
                    <a:pt x="271779" y="0"/>
                  </a:lnTo>
                  <a:lnTo>
                    <a:pt x="0" y="544829"/>
                  </a:lnTo>
                  <a:lnTo>
                    <a:pt x="271779" y="1088389"/>
                  </a:lnTo>
                  <a:lnTo>
                    <a:pt x="896619" y="1088389"/>
                  </a:lnTo>
                  <a:lnTo>
                    <a:pt x="1169669" y="544829"/>
                  </a:lnTo>
                  <a:lnTo>
                    <a:pt x="896619" y="0"/>
                  </a:lnTo>
                  <a:close/>
                </a:path>
              </a:pathLst>
            </a:custGeom>
            <a:solidFill>
              <a:srgbClr val="ffc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11"/>
            <p:cNvSpPr/>
            <p:nvPr/>
          </p:nvSpPr>
          <p:spPr>
            <a:xfrm>
              <a:off x="5265360" y="2687040"/>
              <a:ext cx="1168200" cy="1086840"/>
            </a:xfrm>
            <a:custGeom>
              <a:avLst/>
              <a:gdLst/>
              <a:ahLst/>
              <a:rect l="l" t="t" r="r" b="b"/>
              <a:pathLst>
                <a:path w="1169670" h="1088389">
                  <a:moveTo>
                    <a:pt x="0" y="544829"/>
                  </a:moveTo>
                  <a:lnTo>
                    <a:pt x="271779" y="0"/>
                  </a:lnTo>
                  <a:lnTo>
                    <a:pt x="896619" y="0"/>
                  </a:lnTo>
                  <a:lnTo>
                    <a:pt x="1169669" y="544829"/>
                  </a:lnTo>
                  <a:lnTo>
                    <a:pt x="896619" y="1088389"/>
                  </a:lnTo>
                  <a:lnTo>
                    <a:pt x="271779" y="1088389"/>
                  </a:lnTo>
                  <a:lnTo>
                    <a:pt x="0" y="544829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1169669" y="1088389"/>
                  </a:moveTo>
                  <a:lnTo>
                    <a:pt x="1169669" y="1088389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12"/>
            <p:cNvSpPr/>
            <p:nvPr/>
          </p:nvSpPr>
          <p:spPr>
            <a:xfrm>
              <a:off x="5374800" y="2790000"/>
              <a:ext cx="949680" cy="882360"/>
            </a:xfrm>
            <a:custGeom>
              <a:avLst/>
              <a:gdLst/>
              <a:ahLst/>
              <a:rect l="l" t="t" r="r" b="b"/>
              <a:pathLst>
                <a:path w="951229" h="883920">
                  <a:moveTo>
                    <a:pt x="728980" y="0"/>
                  </a:moveTo>
                  <a:lnTo>
                    <a:pt x="220980" y="0"/>
                  </a:lnTo>
                  <a:lnTo>
                    <a:pt x="0" y="441960"/>
                  </a:lnTo>
                  <a:lnTo>
                    <a:pt x="220980" y="883920"/>
                  </a:lnTo>
                  <a:lnTo>
                    <a:pt x="728980" y="883920"/>
                  </a:lnTo>
                  <a:lnTo>
                    <a:pt x="951230" y="441960"/>
                  </a:lnTo>
                  <a:lnTo>
                    <a:pt x="72898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13"/>
            <p:cNvSpPr/>
            <p:nvPr/>
          </p:nvSpPr>
          <p:spPr>
            <a:xfrm>
              <a:off x="6327000" y="3421080"/>
              <a:ext cx="1168200" cy="1086840"/>
            </a:xfrm>
            <a:custGeom>
              <a:avLst/>
              <a:gdLst/>
              <a:ahLst/>
              <a:rect l="l" t="t" r="r" b="b"/>
              <a:pathLst>
                <a:path w="1169670" h="1088389">
                  <a:moveTo>
                    <a:pt x="896619" y="0"/>
                  </a:moveTo>
                  <a:lnTo>
                    <a:pt x="271780" y="0"/>
                  </a:lnTo>
                  <a:lnTo>
                    <a:pt x="0" y="544830"/>
                  </a:lnTo>
                  <a:lnTo>
                    <a:pt x="271780" y="1088390"/>
                  </a:lnTo>
                  <a:lnTo>
                    <a:pt x="896619" y="1088390"/>
                  </a:lnTo>
                  <a:lnTo>
                    <a:pt x="1169669" y="544830"/>
                  </a:lnTo>
                  <a:lnTo>
                    <a:pt x="896619" y="0"/>
                  </a:lnTo>
                  <a:close/>
                </a:path>
              </a:pathLst>
            </a:custGeom>
            <a:solidFill>
              <a:srgbClr val="ffc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14"/>
            <p:cNvSpPr/>
            <p:nvPr/>
          </p:nvSpPr>
          <p:spPr>
            <a:xfrm>
              <a:off x="6327000" y="3421080"/>
              <a:ext cx="1168200" cy="1086840"/>
            </a:xfrm>
            <a:custGeom>
              <a:avLst/>
              <a:gdLst/>
              <a:ahLst/>
              <a:rect l="l" t="t" r="r" b="b"/>
              <a:pathLst>
                <a:path w="1169670" h="1088389">
                  <a:moveTo>
                    <a:pt x="0" y="544830"/>
                  </a:moveTo>
                  <a:lnTo>
                    <a:pt x="271780" y="0"/>
                  </a:lnTo>
                  <a:lnTo>
                    <a:pt x="896619" y="0"/>
                  </a:lnTo>
                  <a:lnTo>
                    <a:pt x="1169669" y="544830"/>
                  </a:lnTo>
                  <a:lnTo>
                    <a:pt x="896619" y="1088390"/>
                  </a:lnTo>
                  <a:lnTo>
                    <a:pt x="271780" y="1088390"/>
                  </a:lnTo>
                  <a:lnTo>
                    <a:pt x="0" y="54483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1169669" y="1088390"/>
                  </a:moveTo>
                  <a:lnTo>
                    <a:pt x="1169669" y="108839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15"/>
            <p:cNvSpPr/>
            <p:nvPr/>
          </p:nvSpPr>
          <p:spPr>
            <a:xfrm>
              <a:off x="6435000" y="3524040"/>
              <a:ext cx="951120" cy="882360"/>
            </a:xfrm>
            <a:custGeom>
              <a:avLst/>
              <a:gdLst/>
              <a:ahLst/>
              <a:rect l="l" t="t" r="r" b="b"/>
              <a:pathLst>
                <a:path w="952500" h="883920">
                  <a:moveTo>
                    <a:pt x="730250" y="0"/>
                  </a:moveTo>
                  <a:lnTo>
                    <a:pt x="222250" y="0"/>
                  </a:lnTo>
                  <a:lnTo>
                    <a:pt x="0" y="441960"/>
                  </a:lnTo>
                  <a:lnTo>
                    <a:pt x="222250" y="883920"/>
                  </a:lnTo>
                  <a:lnTo>
                    <a:pt x="730250" y="883920"/>
                  </a:lnTo>
                  <a:lnTo>
                    <a:pt x="952500" y="441960"/>
                  </a:lnTo>
                  <a:lnTo>
                    <a:pt x="73025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16"/>
            <p:cNvSpPr/>
            <p:nvPr/>
          </p:nvSpPr>
          <p:spPr>
            <a:xfrm>
              <a:off x="5265360" y="4156200"/>
              <a:ext cx="1168200" cy="1085760"/>
            </a:xfrm>
            <a:custGeom>
              <a:avLst/>
              <a:gdLst/>
              <a:ahLst/>
              <a:rect l="l" t="t" r="r" b="b"/>
              <a:pathLst>
                <a:path w="1169670" h="1087120">
                  <a:moveTo>
                    <a:pt x="896619" y="0"/>
                  </a:moveTo>
                  <a:lnTo>
                    <a:pt x="271779" y="0"/>
                  </a:lnTo>
                  <a:lnTo>
                    <a:pt x="0" y="543559"/>
                  </a:lnTo>
                  <a:lnTo>
                    <a:pt x="271779" y="1087120"/>
                  </a:lnTo>
                  <a:lnTo>
                    <a:pt x="896619" y="1087120"/>
                  </a:lnTo>
                  <a:lnTo>
                    <a:pt x="1169669" y="543559"/>
                  </a:lnTo>
                  <a:lnTo>
                    <a:pt x="896619" y="0"/>
                  </a:lnTo>
                  <a:close/>
                </a:path>
              </a:pathLst>
            </a:custGeom>
            <a:solidFill>
              <a:srgbClr val="ffc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7"/>
            <p:cNvSpPr/>
            <p:nvPr/>
          </p:nvSpPr>
          <p:spPr>
            <a:xfrm>
              <a:off x="5265360" y="4156200"/>
              <a:ext cx="1168200" cy="1085760"/>
            </a:xfrm>
            <a:custGeom>
              <a:avLst/>
              <a:gdLst/>
              <a:ahLst/>
              <a:rect l="l" t="t" r="r" b="b"/>
              <a:pathLst>
                <a:path w="1169670" h="1087120">
                  <a:moveTo>
                    <a:pt x="0" y="543559"/>
                  </a:moveTo>
                  <a:lnTo>
                    <a:pt x="271779" y="0"/>
                  </a:lnTo>
                  <a:lnTo>
                    <a:pt x="896619" y="0"/>
                  </a:lnTo>
                  <a:lnTo>
                    <a:pt x="1169669" y="543559"/>
                  </a:lnTo>
                  <a:lnTo>
                    <a:pt x="896619" y="1087120"/>
                  </a:lnTo>
                  <a:lnTo>
                    <a:pt x="271779" y="1087120"/>
                  </a:lnTo>
                  <a:lnTo>
                    <a:pt x="0" y="543559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1169669" y="1087120"/>
                  </a:moveTo>
                  <a:lnTo>
                    <a:pt x="1169669" y="108712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8"/>
            <p:cNvSpPr/>
            <p:nvPr/>
          </p:nvSpPr>
          <p:spPr>
            <a:xfrm>
              <a:off x="5374800" y="4258080"/>
              <a:ext cx="949680" cy="883800"/>
            </a:xfrm>
            <a:custGeom>
              <a:avLst/>
              <a:gdLst/>
              <a:ahLst/>
              <a:rect l="l" t="t" r="r" b="b"/>
              <a:pathLst>
                <a:path w="951229" h="885189">
                  <a:moveTo>
                    <a:pt x="728980" y="0"/>
                  </a:moveTo>
                  <a:lnTo>
                    <a:pt x="220980" y="0"/>
                  </a:lnTo>
                  <a:lnTo>
                    <a:pt x="0" y="443229"/>
                  </a:lnTo>
                  <a:lnTo>
                    <a:pt x="220980" y="885189"/>
                  </a:lnTo>
                  <a:lnTo>
                    <a:pt x="728980" y="885189"/>
                  </a:lnTo>
                  <a:lnTo>
                    <a:pt x="951230" y="443229"/>
                  </a:lnTo>
                  <a:lnTo>
                    <a:pt x="72898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9"/>
            <p:cNvSpPr/>
            <p:nvPr/>
          </p:nvSpPr>
          <p:spPr>
            <a:xfrm>
              <a:off x="6327000" y="4890240"/>
              <a:ext cx="1168200" cy="1085760"/>
            </a:xfrm>
            <a:custGeom>
              <a:avLst/>
              <a:gdLst/>
              <a:ahLst/>
              <a:rect l="l" t="t" r="r" b="b"/>
              <a:pathLst>
                <a:path w="1169670" h="1087120">
                  <a:moveTo>
                    <a:pt x="896619" y="0"/>
                  </a:moveTo>
                  <a:lnTo>
                    <a:pt x="271780" y="0"/>
                  </a:lnTo>
                  <a:lnTo>
                    <a:pt x="0" y="543559"/>
                  </a:lnTo>
                  <a:lnTo>
                    <a:pt x="271780" y="1087119"/>
                  </a:lnTo>
                  <a:lnTo>
                    <a:pt x="896619" y="1087119"/>
                  </a:lnTo>
                  <a:lnTo>
                    <a:pt x="1169669" y="543559"/>
                  </a:lnTo>
                  <a:lnTo>
                    <a:pt x="896619" y="0"/>
                  </a:lnTo>
                  <a:close/>
                </a:path>
              </a:pathLst>
            </a:custGeom>
            <a:solidFill>
              <a:srgbClr val="ffcd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20"/>
            <p:cNvSpPr/>
            <p:nvPr/>
          </p:nvSpPr>
          <p:spPr>
            <a:xfrm>
              <a:off x="6327000" y="4890240"/>
              <a:ext cx="1168200" cy="1085760"/>
            </a:xfrm>
            <a:custGeom>
              <a:avLst/>
              <a:gdLst/>
              <a:ahLst/>
              <a:rect l="l" t="t" r="r" b="b"/>
              <a:pathLst>
                <a:path w="1169670" h="1087120">
                  <a:moveTo>
                    <a:pt x="0" y="543559"/>
                  </a:moveTo>
                  <a:lnTo>
                    <a:pt x="271780" y="0"/>
                  </a:lnTo>
                  <a:lnTo>
                    <a:pt x="896619" y="0"/>
                  </a:lnTo>
                  <a:lnTo>
                    <a:pt x="1169669" y="543559"/>
                  </a:lnTo>
                  <a:lnTo>
                    <a:pt x="896619" y="1087119"/>
                  </a:lnTo>
                  <a:lnTo>
                    <a:pt x="271780" y="1087119"/>
                  </a:lnTo>
                  <a:lnTo>
                    <a:pt x="0" y="543559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1169669" y="1087119"/>
                  </a:moveTo>
                  <a:lnTo>
                    <a:pt x="1169669" y="1087119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21"/>
            <p:cNvSpPr/>
            <p:nvPr/>
          </p:nvSpPr>
          <p:spPr>
            <a:xfrm>
              <a:off x="6435000" y="4992120"/>
              <a:ext cx="951120" cy="883800"/>
            </a:xfrm>
            <a:custGeom>
              <a:avLst/>
              <a:gdLst/>
              <a:ahLst/>
              <a:rect l="l" t="t" r="r" b="b"/>
              <a:pathLst>
                <a:path w="952500" h="885189">
                  <a:moveTo>
                    <a:pt x="730250" y="0"/>
                  </a:moveTo>
                  <a:lnTo>
                    <a:pt x="222250" y="0"/>
                  </a:lnTo>
                  <a:lnTo>
                    <a:pt x="0" y="443229"/>
                  </a:lnTo>
                  <a:lnTo>
                    <a:pt x="222250" y="885189"/>
                  </a:lnTo>
                  <a:lnTo>
                    <a:pt x="730250" y="885189"/>
                  </a:lnTo>
                  <a:lnTo>
                    <a:pt x="952500" y="443229"/>
                  </a:lnTo>
                  <a:lnTo>
                    <a:pt x="730250" y="0"/>
                  </a:lnTo>
                  <a:close/>
                </a:path>
              </a:pathLst>
            </a:custGeom>
            <a:solidFill>
              <a:srgbClr val="3f3f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22"/>
            <p:cNvSpPr/>
            <p:nvPr/>
          </p:nvSpPr>
          <p:spPr>
            <a:xfrm>
              <a:off x="7496640" y="3965760"/>
              <a:ext cx="4187160" cy="360"/>
            </a:xfrm>
            <a:custGeom>
              <a:avLst/>
              <a:gdLst/>
              <a:ahLst/>
              <a:rect l="l" t="t" r="r" b="b"/>
              <a:pathLst>
                <a:path w="4188459" h="0">
                  <a:moveTo>
                    <a:pt x="0" y="0"/>
                  </a:moveTo>
                  <a:lnTo>
                    <a:pt x="4188460" y="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23"/>
            <p:cNvSpPr/>
            <p:nvPr/>
          </p:nvSpPr>
          <p:spPr>
            <a:xfrm>
              <a:off x="11677680" y="3902400"/>
              <a:ext cx="125640" cy="125640"/>
            </a:xfrm>
            <a:prstGeom prst="rect">
              <a:avLst/>
            </a:prstGeom>
            <a:blipFill rotWithShape="0">
              <a:blip r:embed="rId3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24"/>
            <p:cNvSpPr/>
            <p:nvPr/>
          </p:nvSpPr>
          <p:spPr>
            <a:xfrm>
              <a:off x="7496640" y="5385600"/>
              <a:ext cx="4712760" cy="42840"/>
            </a:xfrm>
            <a:custGeom>
              <a:avLst/>
              <a:gdLst/>
              <a:ahLst/>
              <a:rect l="l" t="t" r="r" b="b"/>
              <a:pathLst>
                <a:path w="4714240" h="44450">
                  <a:moveTo>
                    <a:pt x="0" y="44449"/>
                  </a:moveTo>
                  <a:lnTo>
                    <a:pt x="4714240" y="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25"/>
            <p:cNvSpPr/>
            <p:nvPr/>
          </p:nvSpPr>
          <p:spPr>
            <a:xfrm>
              <a:off x="12203280" y="5322240"/>
              <a:ext cx="125640" cy="125640"/>
            </a:xfrm>
            <a:prstGeom prst="rect">
              <a:avLst/>
            </a:prstGeom>
            <a:blipFill rotWithShape="0">
              <a:blip r:embed="rId4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26"/>
            <p:cNvSpPr/>
            <p:nvPr/>
          </p:nvSpPr>
          <p:spPr>
            <a:xfrm>
              <a:off x="1074240" y="3125160"/>
              <a:ext cx="4185720" cy="360"/>
            </a:xfrm>
            <a:custGeom>
              <a:avLst/>
              <a:gdLst/>
              <a:ahLst/>
              <a:rect l="l" t="t" r="r" b="b"/>
              <a:pathLst>
                <a:path w="4187190" h="0">
                  <a:moveTo>
                    <a:pt x="4187190" y="0"/>
                  </a:moveTo>
                  <a:lnTo>
                    <a:pt x="0" y="0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27"/>
            <p:cNvSpPr/>
            <p:nvPr/>
          </p:nvSpPr>
          <p:spPr>
            <a:xfrm>
              <a:off x="956160" y="3061440"/>
              <a:ext cx="125640" cy="125640"/>
            </a:xfrm>
            <a:prstGeom prst="rect">
              <a:avLst/>
            </a:prstGeom>
            <a:blipFill rotWithShape="0">
              <a:blip r:embed="rId5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28"/>
            <p:cNvSpPr/>
            <p:nvPr/>
          </p:nvSpPr>
          <p:spPr>
            <a:xfrm>
              <a:off x="1074240" y="4699800"/>
              <a:ext cx="4185720" cy="360"/>
            </a:xfrm>
            <a:custGeom>
              <a:avLst/>
              <a:gdLst/>
              <a:ahLst/>
              <a:rect l="l" t="t" r="r" b="b"/>
              <a:pathLst>
                <a:path w="4187190" h="1270">
                  <a:moveTo>
                    <a:pt x="4187190" y="0"/>
                  </a:moveTo>
                  <a:lnTo>
                    <a:pt x="0" y="1269"/>
                  </a:lnTo>
                </a:path>
              </a:pathLst>
            </a:custGeom>
            <a:noFill/>
            <a:ln w="25518">
              <a:solidFill>
                <a:srgbClr val="3f3f3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29"/>
            <p:cNvSpPr/>
            <p:nvPr/>
          </p:nvSpPr>
          <p:spPr>
            <a:xfrm>
              <a:off x="956160" y="4637520"/>
              <a:ext cx="125640" cy="125640"/>
            </a:xfrm>
            <a:prstGeom prst="rect">
              <a:avLst/>
            </a:prstGeom>
            <a:blipFill rotWithShape="0">
              <a:blip r:embed="rId6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30"/>
            <p:cNvSpPr/>
            <p:nvPr/>
          </p:nvSpPr>
          <p:spPr>
            <a:xfrm>
              <a:off x="5504040" y="2820240"/>
              <a:ext cx="665280" cy="665280"/>
            </a:xfrm>
            <a:prstGeom prst="rect">
              <a:avLst/>
            </a:prstGeom>
            <a:blipFill rotWithShape="0">
              <a:blip r:embed="rId7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31"/>
            <p:cNvSpPr/>
            <p:nvPr/>
          </p:nvSpPr>
          <p:spPr>
            <a:xfrm>
              <a:off x="6553080" y="3578400"/>
              <a:ext cx="686880" cy="686880"/>
            </a:xfrm>
            <a:prstGeom prst="rect">
              <a:avLst/>
            </a:prstGeom>
            <a:blipFill rotWithShape="0">
              <a:blip r:embed="rId8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32"/>
            <p:cNvSpPr/>
            <p:nvPr/>
          </p:nvSpPr>
          <p:spPr>
            <a:xfrm>
              <a:off x="5486400" y="4302360"/>
              <a:ext cx="725040" cy="725040"/>
            </a:xfrm>
            <a:prstGeom prst="rect">
              <a:avLst/>
            </a:prstGeom>
            <a:blipFill rotWithShape="0">
              <a:blip r:embed="rId9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33"/>
            <p:cNvSpPr/>
            <p:nvPr/>
          </p:nvSpPr>
          <p:spPr>
            <a:xfrm>
              <a:off x="6629400" y="5106240"/>
              <a:ext cx="606960" cy="606960"/>
            </a:xfrm>
            <a:prstGeom prst="rect">
              <a:avLst/>
            </a:prstGeom>
            <a:blipFill rotWithShape="0">
              <a:blip r:embed="rId10"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8" name="CustomShape 34"/>
          <p:cNvSpPr/>
          <p:nvPr/>
        </p:nvSpPr>
        <p:spPr>
          <a:xfrm>
            <a:off x="5600880" y="727200"/>
            <a:ext cx="15973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RO</a:t>
            </a:r>
            <a:r>
              <a:rPr b="1" lang="en-US" sz="36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L</a:t>
            </a:r>
            <a:r>
              <a:rPr b="1" lang="en-US" sz="36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9" name="CustomShape 35"/>
          <p:cNvSpPr/>
          <p:nvPr/>
        </p:nvSpPr>
        <p:spPr>
          <a:xfrm>
            <a:off x="3922920" y="1462680"/>
            <a:ext cx="55580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7" strike="noStrike">
                <a:solidFill>
                  <a:srgbClr val="3f3f3f"/>
                </a:solidFill>
                <a:latin typeface="Arial"/>
                <a:ea typeface="DejaVu Sans"/>
              </a:rPr>
              <a:t>Different </a:t>
            </a:r>
            <a:r>
              <a:rPr b="1" lang="en-US" sz="1800" spc="-12" strike="noStrike">
                <a:solidFill>
                  <a:srgbClr val="3f3f3f"/>
                </a:solidFill>
                <a:latin typeface="Arial"/>
                <a:ea typeface="DejaVu Sans"/>
              </a:rPr>
              <a:t>departments </a:t>
            </a:r>
            <a:r>
              <a:rPr b="1" lang="en-US" sz="1800" spc="-1" strike="noStrike">
                <a:solidFill>
                  <a:srgbClr val="3f3f3f"/>
                </a:solidFill>
                <a:latin typeface="Arial"/>
                <a:ea typeface="DejaVu Sans"/>
              </a:rPr>
              <a:t>with </a:t>
            </a:r>
            <a:r>
              <a:rPr b="1" lang="en-US" sz="1800" spc="-7" strike="noStrike">
                <a:solidFill>
                  <a:srgbClr val="3f3f3f"/>
                </a:solidFill>
                <a:latin typeface="Arial"/>
                <a:ea typeface="DejaVu Sans"/>
              </a:rPr>
              <a:t>different roles</a:t>
            </a:r>
            <a:r>
              <a:rPr b="1" lang="en-US" sz="1800" spc="-21" strike="noStrike">
                <a:solidFill>
                  <a:srgbClr val="3f3f3f"/>
                </a:solidFill>
                <a:latin typeface="Arial"/>
                <a:ea typeface="DejaVu Sans"/>
              </a:rPr>
              <a:t> </a:t>
            </a:r>
            <a:r>
              <a:rPr b="1" lang="en-US" sz="1800" spc="-7" strike="noStrike">
                <a:solidFill>
                  <a:srgbClr val="3f3f3f"/>
                </a:solidFill>
                <a:latin typeface="Arial"/>
                <a:ea typeface="DejaVu Sans"/>
              </a:rPr>
              <a:t>assigned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36"/>
          <p:cNvSpPr/>
          <p:nvPr/>
        </p:nvSpPr>
        <p:spPr>
          <a:xfrm>
            <a:off x="4147920" y="2544840"/>
            <a:ext cx="10227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lang="en-US" sz="2400" spc="-15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1" name="CustomShape 37"/>
          <p:cNvSpPr/>
          <p:nvPr/>
        </p:nvSpPr>
        <p:spPr>
          <a:xfrm>
            <a:off x="1278720" y="4145040"/>
            <a:ext cx="38696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REPAIRING</a:t>
            </a:r>
            <a:r>
              <a:rPr b="1" lang="en-US" sz="2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2" name="CustomShape 38"/>
          <p:cNvSpPr/>
          <p:nvPr/>
        </p:nvSpPr>
        <p:spPr>
          <a:xfrm>
            <a:off x="144720" y="149400"/>
            <a:ext cx="3372840" cy="688320"/>
          </a:xfrm>
          <a:prstGeom prst="rect">
            <a:avLst/>
          </a:prstGeom>
          <a:blipFill rotWithShape="0">
            <a:blip r:embed="rId1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9"/>
          <p:cNvSpPr/>
          <p:nvPr/>
        </p:nvSpPr>
        <p:spPr>
          <a:xfrm>
            <a:off x="7847280" y="3459240"/>
            <a:ext cx="36547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WASHING</a:t>
            </a:r>
            <a:r>
              <a:rPr b="1" lang="en-US" sz="24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4" name="CustomShape 40"/>
          <p:cNvSpPr/>
          <p:nvPr/>
        </p:nvSpPr>
        <p:spPr>
          <a:xfrm>
            <a:off x="7588080" y="4983120"/>
            <a:ext cx="44485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2400" spc="-7" strike="noStrike">
                <a:solidFill>
                  <a:srgbClr val="000000"/>
                </a:solidFill>
                <a:latin typeface="Arial"/>
                <a:ea typeface="DejaVu Sans"/>
              </a:rPr>
              <a:t>MAINTENANCE</a:t>
            </a:r>
            <a:r>
              <a:rPr b="1" lang="en-US" sz="2400" spc="-6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00" spc="-26" strike="noStrike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3049200" y="1133640"/>
            <a:ext cx="59382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DigiGarage Data</a:t>
            </a:r>
            <a:r>
              <a:rPr b="1" lang="en-US" sz="3600" spc="-9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3600" spc="-7" strike="noStrike" u="heavy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ea typeface="DejaVu Sans"/>
              </a:rPr>
              <a:t>Dictionary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2057400" y="2514240"/>
            <a:ext cx="8820000" cy="4409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397440" y="345240"/>
            <a:ext cx="120052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0256400">
              <a:lnSpc>
                <a:spcPct val="100000"/>
              </a:lnSpc>
              <a:spcBef>
                <a:spcPts val="99"/>
              </a:spcBef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Cont’d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2543760" y="1095480"/>
            <a:ext cx="7513200" cy="63601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2021-03-16T03:29:20Z</dcterms:created>
  <dc:creator>Zamzar</dc:creator>
  <dc:description/>
  <dc:language>en-US</dc:language>
  <cp:lastModifiedBy/>
  <dcterms:modified xsi:type="dcterms:W3CDTF">2021-03-16T09:08:23Z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LastSaved">
    <vt:filetime>2021-03-16T00:00:00Z</vt:filetime>
  </property>
  <property fmtid="{D5CDD505-2E9C-101B-9397-08002B2CF9AE}" pid="4" name="PresentationFormat">
    <vt:lpwstr>On-screen Show (4:3)</vt:lpwstr>
  </property>
</Properties>
</file>