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57.png" ContentType="image/png"/>
  <Override PartName="/ppt/media/image1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5.jpeg" ContentType="image/jpeg"/>
  <Override PartName="/ppt/media/image4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51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46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63.jpeg" ContentType="image/jpeg"/>
  <Override PartName="/ppt/media/image17.png" ContentType="image/png"/>
  <Override PartName="/ppt/media/image18.png" ContentType="image/png"/>
  <Override PartName="/ppt/media/image52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58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36.jpeg" ContentType="image/jpeg"/>
  <Override PartName="/ppt/media/image26.png" ContentType="image/png"/>
  <Override PartName="/ppt/media/image64.jpeg" ContentType="image/jpe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48.jpeg" ContentType="image/jpeg"/>
  <Override PartName="/ppt/media/image34.png" ContentType="image/png"/>
  <Override PartName="/ppt/media/image35.png" ContentType="image/png"/>
  <Override PartName="/ppt/media/image37.png" ContentType="image/png"/>
  <Override PartName="/ppt/media/image38.png" ContentType="image/png"/>
  <Override PartName="/ppt/media/image54.jpeg" ContentType="image/jpe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jpeg" ContentType="image/jpeg"/>
  <Override PartName="/ppt/media/image44.png" ContentType="image/png"/>
  <Override PartName="/ppt/media/image47.png" ContentType="image/png"/>
  <Override PartName="/ppt/media/image49.jpeg" ContentType="image/jpeg"/>
  <Override PartName="/ppt/media/image50.jpeg" ContentType="image/jpeg"/>
  <Override PartName="/ppt/media/image53.png" ContentType="image/png"/>
  <Override PartName="/ppt/media/image60.jpeg" ContentType="image/jpeg"/>
  <Override PartName="/ppt/media/image55.jpeg" ContentType="image/jpeg"/>
  <Override PartName="/ppt/media/image56.png" ContentType="image/png"/>
  <Override PartName="/ppt/media/image61.png" ContentType="image/png"/>
  <Override PartName="/ppt/media/image62.png" ContentType="image/png"/>
  <Override PartName="/ppt/media/image65.png" ContentType="image/png"/>
  <Override PartName="/ppt/media/image66.jpeg" ContentType="image/jpeg"/>
  <Override PartName="/ppt/media/image67.png" ContentType="image/png"/>
  <Override PartName="/ppt/media/image68.png" ContentType="image/png"/>
  <Override PartName="/ppt/media/image69.png" ContentType="image/png"/>
  <Override PartName="/ppt/media/image70.jpeg" ContentType="image/jpeg"/>
  <Override PartName="/ppt/media/image71.jpeg" ContentType="image/jpeg"/>
  <Override PartName="/ppt/media/image73.jpeg" ContentType="image/jpeg"/>
  <Override PartName="/ppt/media/image74.jpeg" ContentType="image/jpeg"/>
  <Override PartName="/ppt/media/image75.jpeg" ContentType="image/jpeg"/>
  <Override PartName="/ppt/media/image76.png" ContentType="image/png"/>
  <Override PartName="/ppt/media/image77.png" ContentType="image/png"/>
  <Override PartName="/ppt/media/image7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801600" cy="7772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 hidden="1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 hidden="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0"/>
            <a:ext cx="12799800" cy="2034000"/>
          </a:xfrm>
          <a:prstGeom prst="rect">
            <a:avLst/>
          </a:prstGeom>
          <a:solidFill>
            <a:srgbClr val="f2bf2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" name="Group 2"/>
          <p:cNvGrpSpPr/>
          <p:nvPr/>
        </p:nvGrpSpPr>
        <p:grpSpPr>
          <a:xfrm>
            <a:off x="2661480" y="349920"/>
            <a:ext cx="7866360" cy="7007040"/>
            <a:chOff x="2661480" y="349920"/>
            <a:chExt cx="7866360" cy="7007040"/>
          </a:xfrm>
        </p:grpSpPr>
        <p:grpSp>
          <p:nvGrpSpPr>
            <p:cNvPr id="83" name="Group 3"/>
            <p:cNvGrpSpPr/>
            <p:nvPr/>
          </p:nvGrpSpPr>
          <p:grpSpPr>
            <a:xfrm>
              <a:off x="2661480" y="1921320"/>
              <a:ext cx="7866360" cy="5435640"/>
              <a:chOff x="2661480" y="1921320"/>
              <a:chExt cx="7866360" cy="5435640"/>
            </a:xfrm>
          </p:grpSpPr>
          <p:sp>
            <p:nvSpPr>
              <p:cNvPr id="84" name="CustomShape 4"/>
              <p:cNvSpPr/>
              <p:nvPr/>
            </p:nvSpPr>
            <p:spPr>
              <a:xfrm>
                <a:off x="5297040" y="2967840"/>
                <a:ext cx="1338480" cy="14439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5"/>
              <p:cNvSpPr/>
              <p:nvPr/>
            </p:nvSpPr>
            <p:spPr>
              <a:xfrm>
                <a:off x="5012280" y="3641400"/>
                <a:ext cx="685800" cy="7394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6"/>
              <p:cNvSpPr/>
              <p:nvPr/>
            </p:nvSpPr>
            <p:spPr>
              <a:xfrm>
                <a:off x="4179600" y="4141440"/>
                <a:ext cx="1663560" cy="179748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7"/>
              <p:cNvSpPr/>
              <p:nvPr/>
            </p:nvSpPr>
            <p:spPr>
              <a:xfrm>
                <a:off x="3341880" y="4406760"/>
                <a:ext cx="1664640" cy="17982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8"/>
              <p:cNvSpPr/>
              <p:nvPr/>
            </p:nvSpPr>
            <p:spPr>
              <a:xfrm>
                <a:off x="2661480" y="5348520"/>
                <a:ext cx="1096200" cy="11840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9"/>
              <p:cNvSpPr/>
              <p:nvPr/>
            </p:nvSpPr>
            <p:spPr>
              <a:xfrm>
                <a:off x="3524400" y="5772960"/>
                <a:ext cx="1097280" cy="118332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0"/>
              <p:cNvSpPr/>
              <p:nvPr/>
            </p:nvSpPr>
            <p:spPr>
              <a:xfrm>
                <a:off x="4287960" y="4572720"/>
                <a:ext cx="2579400" cy="27842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1"/>
              <p:cNvSpPr/>
              <p:nvPr/>
            </p:nvSpPr>
            <p:spPr>
              <a:xfrm>
                <a:off x="6298920" y="6095520"/>
                <a:ext cx="1096560" cy="11844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2"/>
              <p:cNvSpPr/>
              <p:nvPr/>
            </p:nvSpPr>
            <p:spPr>
              <a:xfrm>
                <a:off x="7214760" y="6051240"/>
                <a:ext cx="1096560" cy="11844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3"/>
              <p:cNvSpPr/>
              <p:nvPr/>
            </p:nvSpPr>
            <p:spPr>
              <a:xfrm>
                <a:off x="7750440" y="5241960"/>
                <a:ext cx="1906200" cy="20577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4"/>
              <p:cNvSpPr/>
              <p:nvPr/>
            </p:nvSpPr>
            <p:spPr>
              <a:xfrm>
                <a:off x="9152640" y="5669640"/>
                <a:ext cx="1095840" cy="11844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15"/>
              <p:cNvSpPr/>
              <p:nvPr/>
            </p:nvSpPr>
            <p:spPr>
              <a:xfrm>
                <a:off x="8622000" y="4153680"/>
                <a:ext cx="1905840" cy="20577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16"/>
              <p:cNvSpPr/>
              <p:nvPr/>
            </p:nvSpPr>
            <p:spPr>
              <a:xfrm>
                <a:off x="5883480" y="2876040"/>
                <a:ext cx="1453320" cy="156888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17"/>
              <p:cNvSpPr/>
              <p:nvPr/>
            </p:nvSpPr>
            <p:spPr>
              <a:xfrm>
                <a:off x="6579720" y="3288240"/>
                <a:ext cx="1454400" cy="15696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18"/>
              <p:cNvSpPr/>
              <p:nvPr/>
            </p:nvSpPr>
            <p:spPr>
              <a:xfrm>
                <a:off x="7622640" y="3789000"/>
                <a:ext cx="979920" cy="10580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19"/>
              <p:cNvSpPr/>
              <p:nvPr/>
            </p:nvSpPr>
            <p:spPr>
              <a:xfrm>
                <a:off x="7870680" y="4253760"/>
                <a:ext cx="1454040" cy="15692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0"/>
              <p:cNvSpPr/>
              <p:nvPr/>
            </p:nvSpPr>
            <p:spPr>
              <a:xfrm>
                <a:off x="5251680" y="3615480"/>
                <a:ext cx="2988720" cy="322488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1"/>
              <p:cNvSpPr/>
              <p:nvPr/>
            </p:nvSpPr>
            <p:spPr>
              <a:xfrm>
                <a:off x="5971680" y="1921320"/>
                <a:ext cx="849960" cy="1836000"/>
              </a:xfrm>
              <a:prstGeom prst="trapezoid">
                <a:avLst>
                  <a:gd name="adj" fmla="val 25000"/>
                </a:avLst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" name="Group 22"/>
            <p:cNvGrpSpPr/>
            <p:nvPr/>
          </p:nvGrpSpPr>
          <p:grpSpPr>
            <a:xfrm>
              <a:off x="5946480" y="349920"/>
              <a:ext cx="901440" cy="1874520"/>
              <a:chOff x="5946480" y="349920"/>
              <a:chExt cx="901440" cy="1874520"/>
            </a:xfrm>
          </p:grpSpPr>
          <p:grpSp>
            <p:nvGrpSpPr>
              <p:cNvPr id="103" name="Group 23"/>
              <p:cNvGrpSpPr/>
              <p:nvPr/>
            </p:nvGrpSpPr>
            <p:grpSpPr>
              <a:xfrm>
                <a:off x="6047280" y="349920"/>
                <a:ext cx="693360" cy="1589040"/>
                <a:chOff x="6047280" y="349920"/>
                <a:chExt cx="693360" cy="1589040"/>
              </a:xfrm>
            </p:grpSpPr>
            <p:sp>
              <p:nvSpPr>
                <p:cNvPr id="104" name="CustomShape 24"/>
                <p:cNvSpPr/>
                <p:nvPr/>
              </p:nvSpPr>
              <p:spPr>
                <a:xfrm>
                  <a:off x="6047280" y="355680"/>
                  <a:ext cx="693360" cy="1583280"/>
                </a:xfrm>
                <a:custGeom>
                  <a:avLst/>
                  <a:gdLst/>
                  <a:ah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" name="CustomShape 25"/>
                <p:cNvSpPr/>
                <p:nvPr/>
              </p:nvSpPr>
              <p:spPr>
                <a:xfrm>
                  <a:off x="6147720" y="1799640"/>
                  <a:ext cx="507960" cy="138600"/>
                </a:xfrm>
                <a:custGeom>
                  <a:avLst/>
                  <a:gdLst/>
                  <a:ah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" name="CustomShape 26"/>
                <p:cNvSpPr/>
                <p:nvPr/>
              </p:nvSpPr>
              <p:spPr>
                <a:xfrm>
                  <a:off x="6084720" y="349920"/>
                  <a:ext cx="618840" cy="527400"/>
                </a:xfrm>
                <a:custGeom>
                  <a:avLst/>
                  <a:gdLst/>
                  <a:ah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7" name="CustomShape 27"/>
              <p:cNvSpPr/>
              <p:nvPr/>
            </p:nvSpPr>
            <p:spPr>
              <a:xfrm>
                <a:off x="6269040" y="1012680"/>
                <a:ext cx="250200" cy="26964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bfbfb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28"/>
              <p:cNvSpPr/>
              <p:nvPr/>
            </p:nvSpPr>
            <p:spPr>
              <a:xfrm flipH="1">
                <a:off x="6374520" y="1554120"/>
                <a:ext cx="28440" cy="650520"/>
              </a:xfrm>
              <a:prstGeom prst="rect">
                <a:avLst/>
              </a:pr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29"/>
              <p:cNvSpPr/>
              <p:nvPr/>
            </p:nvSpPr>
            <p:spPr>
              <a:xfrm>
                <a:off x="5946480" y="1541520"/>
                <a:ext cx="199800" cy="68292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30"/>
              <p:cNvSpPr/>
              <p:nvPr/>
            </p:nvSpPr>
            <p:spPr>
              <a:xfrm flipH="1">
                <a:off x="6648480" y="1541520"/>
                <a:ext cx="199440" cy="68292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1" name="Group 31"/>
          <p:cNvGrpSpPr/>
          <p:nvPr/>
        </p:nvGrpSpPr>
        <p:grpSpPr>
          <a:xfrm>
            <a:off x="9146880" y="1667160"/>
            <a:ext cx="940320" cy="732600"/>
            <a:chOff x="9146880" y="1667160"/>
            <a:chExt cx="940320" cy="732600"/>
          </a:xfrm>
        </p:grpSpPr>
        <p:sp>
          <p:nvSpPr>
            <p:cNvPr id="112" name="CustomShape 32"/>
            <p:cNvSpPr/>
            <p:nvPr/>
          </p:nvSpPr>
          <p:spPr>
            <a:xfrm>
              <a:off x="9276120" y="1667160"/>
              <a:ext cx="603360" cy="65088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33"/>
            <p:cNvSpPr/>
            <p:nvPr/>
          </p:nvSpPr>
          <p:spPr>
            <a:xfrm>
              <a:off x="9673560" y="1869480"/>
              <a:ext cx="413640" cy="445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34"/>
            <p:cNvSpPr/>
            <p:nvPr/>
          </p:nvSpPr>
          <p:spPr>
            <a:xfrm>
              <a:off x="9146880" y="1993320"/>
              <a:ext cx="377640" cy="4064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35"/>
            <p:cNvSpPr/>
            <p:nvPr/>
          </p:nvSpPr>
          <p:spPr>
            <a:xfrm>
              <a:off x="9430920" y="1993320"/>
              <a:ext cx="377640" cy="4064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" name="Group 36"/>
          <p:cNvGrpSpPr/>
          <p:nvPr/>
        </p:nvGrpSpPr>
        <p:grpSpPr>
          <a:xfrm>
            <a:off x="2935440" y="3296880"/>
            <a:ext cx="732960" cy="570960"/>
            <a:chOff x="2935440" y="3296880"/>
            <a:chExt cx="732960" cy="570960"/>
          </a:xfrm>
        </p:grpSpPr>
        <p:sp>
          <p:nvSpPr>
            <p:cNvPr id="117" name="CustomShape 37"/>
            <p:cNvSpPr/>
            <p:nvPr/>
          </p:nvSpPr>
          <p:spPr>
            <a:xfrm>
              <a:off x="3036600" y="3296880"/>
              <a:ext cx="470160" cy="5072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38"/>
            <p:cNvSpPr/>
            <p:nvPr/>
          </p:nvSpPr>
          <p:spPr>
            <a:xfrm>
              <a:off x="3346920" y="3454200"/>
              <a:ext cx="321480" cy="3481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39"/>
            <p:cNvSpPr/>
            <p:nvPr/>
          </p:nvSpPr>
          <p:spPr>
            <a:xfrm>
              <a:off x="2935440" y="3551040"/>
              <a:ext cx="293760" cy="3168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40"/>
            <p:cNvSpPr/>
            <p:nvPr/>
          </p:nvSpPr>
          <p:spPr>
            <a:xfrm>
              <a:off x="3158280" y="3551040"/>
              <a:ext cx="291600" cy="3168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PlaceHolder 4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" y="7474320"/>
            <a:ext cx="12800160" cy="32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0" name="Group 2"/>
          <p:cNvGrpSpPr/>
          <p:nvPr/>
        </p:nvGrpSpPr>
        <p:grpSpPr>
          <a:xfrm>
            <a:off x="11199960" y="5952240"/>
            <a:ext cx="1597680" cy="1794240"/>
            <a:chOff x="11199960" y="5952240"/>
            <a:chExt cx="1597680" cy="1794240"/>
          </a:xfrm>
        </p:grpSpPr>
        <p:sp>
          <p:nvSpPr>
            <p:cNvPr id="161" name="CustomShape 3"/>
            <p:cNvSpPr/>
            <p:nvPr/>
          </p:nvSpPr>
          <p:spPr>
            <a:xfrm>
              <a:off x="11199960" y="6337800"/>
              <a:ext cx="1597680" cy="1408680"/>
            </a:xfrm>
            <a:custGeom>
              <a:avLst/>
              <a:gdLst/>
              <a:ahLst/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2" name="Group 4"/>
            <p:cNvGrpSpPr/>
            <p:nvPr/>
          </p:nvGrpSpPr>
          <p:grpSpPr>
            <a:xfrm>
              <a:off x="12046320" y="5952240"/>
              <a:ext cx="244440" cy="509760"/>
              <a:chOff x="12046320" y="5952240"/>
              <a:chExt cx="244440" cy="509760"/>
            </a:xfrm>
          </p:grpSpPr>
          <p:grpSp>
            <p:nvGrpSpPr>
              <p:cNvPr id="163" name="Group 5"/>
              <p:cNvGrpSpPr/>
              <p:nvPr/>
            </p:nvGrpSpPr>
            <p:grpSpPr>
              <a:xfrm>
                <a:off x="12073320" y="5952240"/>
                <a:ext cx="189720" cy="432000"/>
                <a:chOff x="12073320" y="5952240"/>
                <a:chExt cx="189720" cy="432000"/>
              </a:xfrm>
            </p:grpSpPr>
            <p:sp>
              <p:nvSpPr>
                <p:cNvPr id="164" name="CustomShape 6"/>
                <p:cNvSpPr/>
                <p:nvPr/>
              </p:nvSpPr>
              <p:spPr>
                <a:xfrm>
                  <a:off x="12073320" y="5953320"/>
                  <a:ext cx="189720" cy="430920"/>
                </a:xfrm>
                <a:custGeom>
                  <a:avLst/>
                  <a:gdLst/>
                  <a:ah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" name="CustomShape 7"/>
                <p:cNvSpPr/>
                <p:nvPr/>
              </p:nvSpPr>
              <p:spPr>
                <a:xfrm>
                  <a:off x="12101400" y="6348240"/>
                  <a:ext cx="137160" cy="36000"/>
                </a:xfrm>
                <a:custGeom>
                  <a:avLst/>
                  <a:gdLst/>
                  <a:ah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" name="CustomShape 8"/>
                <p:cNvSpPr/>
                <p:nvPr/>
              </p:nvSpPr>
              <p:spPr>
                <a:xfrm>
                  <a:off x="12083760" y="5952240"/>
                  <a:ext cx="168120" cy="143280"/>
                </a:xfrm>
                <a:custGeom>
                  <a:avLst/>
                  <a:gdLst/>
                  <a:ah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7" name="CustomShape 9"/>
              <p:cNvSpPr/>
              <p:nvPr/>
            </p:nvSpPr>
            <p:spPr>
              <a:xfrm>
                <a:off x="12134880" y="6132600"/>
                <a:ext cx="66600" cy="7200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bfbfb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10"/>
              <p:cNvSpPr/>
              <p:nvPr/>
            </p:nvSpPr>
            <p:spPr>
              <a:xfrm flipH="1">
                <a:off x="12161160" y="6280200"/>
                <a:ext cx="5040" cy="176040"/>
              </a:xfrm>
              <a:prstGeom prst="rect">
                <a:avLst/>
              </a:pr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11"/>
              <p:cNvSpPr/>
              <p:nvPr/>
            </p:nvSpPr>
            <p:spPr>
              <a:xfrm>
                <a:off x="12046320" y="6277320"/>
                <a:ext cx="54000" cy="18468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12"/>
              <p:cNvSpPr/>
              <p:nvPr/>
            </p:nvSpPr>
            <p:spPr>
              <a:xfrm flipH="1">
                <a:off x="12237480" y="6277320"/>
                <a:ext cx="52920" cy="18468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1" name="PlaceHolder 1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1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jpe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jpe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jpe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jpe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4.jpeg"/><Relationship Id="rId2" Type="http://schemas.openxmlformats.org/officeDocument/2006/relationships/slideLayout" Target="../slideLayouts/slideLayout6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5.jpe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496440" y="5597640"/>
            <a:ext cx="447048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Developed </a:t>
            </a:r>
            <a:r>
              <a:rPr b="0" lang="en-US" sz="28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&amp; </a:t>
            </a: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Presented</a:t>
            </a:r>
            <a:r>
              <a:rPr b="0" lang="en-US" sz="2800" spc="-7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by:-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029960" y="6042240"/>
            <a:ext cx="340884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>
            <a:spAutoFit/>
          </a:bodyPr>
          <a:p>
            <a:pPr marL="763920" indent="-280080">
              <a:lnSpc>
                <a:spcPct val="100000"/>
              </a:lnSpc>
              <a:spcBef>
                <a:spcPts val="680"/>
              </a:spcBef>
              <a:buClr>
                <a:srgbClr val="3f3f3f"/>
              </a:buClr>
              <a:buFont typeface="StarSymbol"/>
              <a:buAutoNum type="arabicPeriod"/>
              <a:tabLst>
                <a:tab algn="l" pos="764640"/>
              </a:tabLst>
            </a:pPr>
            <a:r>
              <a:rPr b="0" lang="en-US" sz="2000" spc="-7" strike="noStrike">
                <a:solidFill>
                  <a:srgbClr val="3f3f3f"/>
                </a:solidFill>
                <a:latin typeface="Arial"/>
                <a:ea typeface="DejaVu Sans"/>
              </a:rPr>
              <a:t>PRIJITHA</a:t>
            </a:r>
            <a:r>
              <a:rPr b="0" lang="en-US" sz="2000" spc="-131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52" strike="noStrike">
                <a:solidFill>
                  <a:srgbClr val="3f3f3f"/>
                </a:solidFill>
                <a:latin typeface="Arial"/>
                <a:ea typeface="DejaVu Sans"/>
              </a:rPr>
              <a:t>EZHAVA</a:t>
            </a:r>
            <a:endParaRPr b="0" lang="en-US" sz="2000" spc="-1" strike="noStrike">
              <a:latin typeface="Arial"/>
            </a:endParaRPr>
          </a:p>
          <a:p>
            <a:pPr marL="280080" indent="-266040">
              <a:lnSpc>
                <a:spcPct val="100000"/>
              </a:lnSpc>
              <a:spcBef>
                <a:spcPts val="581"/>
              </a:spcBef>
              <a:buClr>
                <a:srgbClr val="3f3f3f"/>
              </a:buClr>
              <a:buFont typeface="StarSymbol"/>
              <a:buAutoNum type="arabicPeriod"/>
              <a:tabLst>
                <a:tab algn="l" pos="280800"/>
              </a:tabLst>
            </a:pPr>
            <a:r>
              <a:rPr b="0" lang="en-US" sz="2000" spc="-15" strike="noStrike">
                <a:solidFill>
                  <a:srgbClr val="3f3f3f"/>
                </a:solidFill>
                <a:latin typeface="Arial"/>
                <a:ea typeface="DejaVu Sans"/>
              </a:rPr>
              <a:t>AKSHAYRAJSINH</a:t>
            </a:r>
            <a:r>
              <a:rPr b="0" lang="en-US" sz="2000" spc="-66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DejaVu Sans"/>
              </a:rPr>
              <a:t>JADEJA</a:t>
            </a:r>
            <a:endParaRPr b="0" lang="en-US" sz="2000" spc="-1" strike="noStrike">
              <a:latin typeface="Arial"/>
            </a:endParaRPr>
          </a:p>
          <a:p>
            <a:pPr marL="981000" indent="-280800">
              <a:lnSpc>
                <a:spcPct val="100000"/>
              </a:lnSpc>
              <a:spcBef>
                <a:spcPts val="289"/>
              </a:spcBef>
              <a:buClr>
                <a:srgbClr val="3f3f3f"/>
              </a:buClr>
              <a:buFont typeface="StarSymbol"/>
              <a:buAutoNum type="arabicPeriod"/>
              <a:tabLst>
                <a:tab algn="l" pos="981720"/>
              </a:tabLst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DejaVu Sans"/>
              </a:rPr>
              <a:t>RAHUL</a:t>
            </a:r>
            <a:r>
              <a:rPr b="0" lang="en-US" sz="2000" spc="-80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3f3f3f"/>
                </a:solidFill>
                <a:latin typeface="Arial"/>
                <a:ea typeface="DejaVu Sans"/>
              </a:rPr>
              <a:t>SINGH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175680" y="5510160"/>
            <a:ext cx="2235240" cy="9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0" bIns="0">
            <a:spAutoFit/>
          </a:bodyPr>
          <a:p>
            <a:pPr marL="55080">
              <a:lnSpc>
                <a:spcPct val="100000"/>
              </a:lnSpc>
              <a:spcBef>
                <a:spcPts val="1219"/>
              </a:spcBef>
            </a:pP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GUIDED</a:t>
            </a:r>
            <a:r>
              <a:rPr b="0" lang="en-US" sz="2800" spc="-10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BY</a:t>
            </a:r>
            <a:r>
              <a:rPr b="0" lang="en-US" sz="2800" spc="-7" strike="noStrike">
                <a:solidFill>
                  <a:srgbClr val="3f3f3f"/>
                </a:solidFill>
                <a:latin typeface="Arial"/>
                <a:ea typeface="DejaVu Sans"/>
              </a:rPr>
              <a:t>:-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00" spc="-41" strike="noStrike">
                <a:solidFill>
                  <a:srgbClr val="3f3f3f"/>
                </a:solidFill>
                <a:latin typeface="Arial"/>
                <a:ea typeface="DejaVu Sans"/>
              </a:rPr>
              <a:t>Mr. </a:t>
            </a:r>
            <a:r>
              <a:rPr b="0" lang="en-US" sz="2000" spc="-52" strike="noStrike">
                <a:solidFill>
                  <a:srgbClr val="3f3f3f"/>
                </a:solidFill>
                <a:latin typeface="Arial"/>
                <a:ea typeface="DejaVu Sans"/>
              </a:rPr>
              <a:t>DHAVAL</a:t>
            </a:r>
            <a:r>
              <a:rPr b="0" lang="en-US" sz="2000" spc="-106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3f3f3f"/>
                </a:solidFill>
                <a:latin typeface="Arial"/>
                <a:ea typeface="DejaVu Sans"/>
              </a:rPr>
              <a:t>KAKU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4" name="Picture 924" descr=""/>
          <p:cNvPicPr/>
          <p:nvPr/>
        </p:nvPicPr>
        <p:blipFill>
          <a:blip r:embed="rId2"/>
          <a:stretch/>
        </p:blipFill>
        <p:spPr>
          <a:xfrm>
            <a:off x="100800" y="2756160"/>
            <a:ext cx="4854600" cy="211644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6"/>
          <p:cNvSpPr/>
          <p:nvPr/>
        </p:nvSpPr>
        <p:spPr>
          <a:xfrm>
            <a:off x="5772960" y="3048120"/>
            <a:ext cx="7026480" cy="1750320"/>
          </a:xfrm>
          <a:prstGeom prst="rect">
            <a:avLst/>
          </a:prstGeom>
          <a:solidFill>
            <a:srgbClr val="000000"/>
          </a:solidFill>
          <a:ln w="25560">
            <a:solidFill>
              <a:srgbClr val="bc981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DIGIGARAGE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2514600" y="1142640"/>
            <a:ext cx="7999200" cy="59432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2286000" y="1372680"/>
            <a:ext cx="7930800" cy="54846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Picture 1313_27" descr=""/>
          <p:cNvPicPr/>
          <p:nvPr/>
        </p:nvPicPr>
        <p:blipFill>
          <a:blip r:embed="rId1"/>
          <a:stretch/>
        </p:blipFill>
        <p:spPr>
          <a:xfrm>
            <a:off x="145080" y="148680"/>
            <a:ext cx="3373920" cy="690120"/>
          </a:xfrm>
          <a:prstGeom prst="rect">
            <a:avLst/>
          </a:prstGeom>
          <a:ln w="0">
            <a:noFill/>
          </a:ln>
        </p:spPr>
      </p:pic>
      <p:sp>
        <p:nvSpPr>
          <p:cNvPr id="482" name="TextShape 1"/>
          <p:cNvSpPr txBox="1"/>
          <p:nvPr/>
        </p:nvSpPr>
        <p:spPr>
          <a:xfrm>
            <a:off x="10564560" y="349560"/>
            <a:ext cx="200880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latin typeface="Arial"/>
              </a:rPr>
              <a:t>Cont’d ...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2"/>
          <a:stretch/>
        </p:blipFill>
        <p:spPr>
          <a:xfrm>
            <a:off x="2514960" y="887040"/>
            <a:ext cx="7315200" cy="3047760"/>
          </a:xfrm>
          <a:prstGeom prst="rect">
            <a:avLst/>
          </a:prstGeom>
          <a:ln w="0">
            <a:noFill/>
          </a:ln>
        </p:spPr>
      </p:pic>
      <p:pic>
        <p:nvPicPr>
          <p:cNvPr id="484" name="" descr=""/>
          <p:cNvPicPr/>
          <p:nvPr/>
        </p:nvPicPr>
        <p:blipFill>
          <a:blip r:embed="rId3"/>
          <a:stretch/>
        </p:blipFill>
        <p:spPr>
          <a:xfrm>
            <a:off x="2496240" y="3718800"/>
            <a:ext cx="7333920" cy="1949400"/>
          </a:xfrm>
          <a:prstGeom prst="rect">
            <a:avLst/>
          </a:prstGeom>
          <a:ln w="0">
            <a:noFill/>
          </a:ln>
        </p:spPr>
      </p:pic>
      <p:pic>
        <p:nvPicPr>
          <p:cNvPr id="485" name="" descr=""/>
          <p:cNvPicPr/>
          <p:nvPr/>
        </p:nvPicPr>
        <p:blipFill>
          <a:blip r:embed="rId4"/>
          <a:srcRect l="9373" t="0" r="0" b="0"/>
          <a:stretch/>
        </p:blipFill>
        <p:spPr>
          <a:xfrm>
            <a:off x="2514960" y="5607000"/>
            <a:ext cx="7315200" cy="1971360"/>
          </a:xfrm>
          <a:prstGeom prst="rect">
            <a:avLst/>
          </a:prstGeom>
          <a:ln w="0">
            <a:noFill/>
          </a:ln>
        </p:spPr>
      </p:pic>
      <p:sp>
        <p:nvSpPr>
          <p:cNvPr id="486" name="TextShape 2"/>
          <p:cNvSpPr txBox="1"/>
          <p:nvPr/>
        </p:nvSpPr>
        <p:spPr>
          <a:xfrm>
            <a:off x="2622960" y="5715000"/>
            <a:ext cx="457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500" spc="-1" strike="noStrike">
                <a:latin typeface="Times New Roman"/>
              </a:rPr>
              <a:t>11.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0" y="184320"/>
            <a:ext cx="1280016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404040"/>
                </a:solidFill>
                <a:uFillTx/>
                <a:latin typeface="Arial"/>
                <a:ea typeface="Arial Unicode MS"/>
              </a:rPr>
              <a:t>UML 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0" y="1054440"/>
            <a:ext cx="1280016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89" name="Group 3"/>
          <p:cNvGrpSpPr/>
          <p:nvPr/>
        </p:nvGrpSpPr>
        <p:grpSpPr>
          <a:xfrm>
            <a:off x="3429000" y="4910040"/>
            <a:ext cx="2541600" cy="1090080"/>
            <a:chOff x="3429000" y="4910040"/>
            <a:chExt cx="2541600" cy="1090080"/>
          </a:xfrm>
        </p:grpSpPr>
        <p:sp>
          <p:nvSpPr>
            <p:cNvPr id="490" name="CustomShape 4"/>
            <p:cNvSpPr/>
            <p:nvPr/>
          </p:nvSpPr>
          <p:spPr>
            <a:xfrm>
              <a:off x="3429000" y="5362920"/>
              <a:ext cx="25416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91" name="CustomShape 5"/>
            <p:cNvSpPr/>
            <p:nvPr/>
          </p:nvSpPr>
          <p:spPr>
            <a:xfrm>
              <a:off x="3429000" y="4910040"/>
              <a:ext cx="2541600" cy="30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2" name="Group 6"/>
          <p:cNvGrpSpPr/>
          <p:nvPr/>
        </p:nvGrpSpPr>
        <p:grpSpPr>
          <a:xfrm>
            <a:off x="3899880" y="5666040"/>
            <a:ext cx="2541600" cy="1089720"/>
            <a:chOff x="3899880" y="5666040"/>
            <a:chExt cx="2541600" cy="1089720"/>
          </a:xfrm>
        </p:grpSpPr>
        <p:sp>
          <p:nvSpPr>
            <p:cNvPr id="493" name="CustomShape 7"/>
            <p:cNvSpPr/>
            <p:nvPr/>
          </p:nvSpPr>
          <p:spPr>
            <a:xfrm>
              <a:off x="3899880" y="6118920"/>
              <a:ext cx="254160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8"/>
            <p:cNvSpPr/>
            <p:nvPr/>
          </p:nvSpPr>
          <p:spPr>
            <a:xfrm>
              <a:off x="3899880" y="5666040"/>
              <a:ext cx="254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b="0" lang="en-US" sz="1400" spc="-1" strike="noStrike">
                <a:latin typeface="Arial"/>
              </a:endParaRPr>
            </a:p>
          </p:txBody>
        </p:sp>
      </p:grpSp>
      <p:pic>
        <p:nvPicPr>
          <p:cNvPr id="495" name="Picture 1063_1" descr=""/>
          <p:cNvPicPr/>
          <p:nvPr/>
        </p:nvPicPr>
        <p:blipFill>
          <a:blip r:embed="rId1"/>
          <a:stretch/>
        </p:blipFill>
        <p:spPr>
          <a:xfrm>
            <a:off x="144720" y="147960"/>
            <a:ext cx="3373560" cy="689760"/>
          </a:xfrm>
          <a:prstGeom prst="rect">
            <a:avLst/>
          </a:prstGeom>
          <a:ln w="0">
            <a:noFill/>
          </a:ln>
        </p:spPr>
      </p:pic>
      <p:sp>
        <p:nvSpPr>
          <p:cNvPr id="496" name="CustomShape 9"/>
          <p:cNvSpPr/>
          <p:nvPr/>
        </p:nvSpPr>
        <p:spPr>
          <a:xfrm>
            <a:off x="3581640" y="1748160"/>
            <a:ext cx="5229000" cy="1362240"/>
          </a:xfrm>
          <a:prstGeom prst="rect">
            <a:avLst/>
          </a:prstGeom>
          <a:solidFill>
            <a:srgbClr val="ffce29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0"/>
          <p:cNvSpPr/>
          <p:nvPr/>
        </p:nvSpPr>
        <p:spPr>
          <a:xfrm>
            <a:off x="3731040" y="1914840"/>
            <a:ext cx="753840" cy="103212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8" name="Group 11"/>
          <p:cNvGrpSpPr/>
          <p:nvPr/>
        </p:nvGrpSpPr>
        <p:grpSpPr>
          <a:xfrm>
            <a:off x="4621320" y="1918440"/>
            <a:ext cx="4027680" cy="783000"/>
            <a:chOff x="4621320" y="1918440"/>
            <a:chExt cx="4027680" cy="783000"/>
          </a:xfrm>
        </p:grpSpPr>
        <p:sp>
          <p:nvSpPr>
            <p:cNvPr id="499" name="CustomShape 12"/>
            <p:cNvSpPr/>
            <p:nvPr/>
          </p:nvSpPr>
          <p:spPr>
            <a:xfrm>
              <a:off x="4621320" y="2247120"/>
              <a:ext cx="4027680" cy="45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3"/>
            <p:cNvSpPr/>
            <p:nvPr/>
          </p:nvSpPr>
          <p:spPr>
            <a:xfrm>
              <a:off x="4621320" y="1918440"/>
              <a:ext cx="4027680" cy="27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1" name="CustomShape 14"/>
          <p:cNvSpPr/>
          <p:nvPr/>
        </p:nvSpPr>
        <p:spPr>
          <a:xfrm>
            <a:off x="3880080" y="2201040"/>
            <a:ext cx="463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CustomShape 15"/>
          <p:cNvSpPr/>
          <p:nvPr/>
        </p:nvSpPr>
        <p:spPr>
          <a:xfrm>
            <a:off x="3594960" y="3343680"/>
            <a:ext cx="5229000" cy="1362240"/>
          </a:xfrm>
          <a:prstGeom prst="rect">
            <a:avLst/>
          </a:prstGeom>
          <a:solidFill>
            <a:srgbClr val="ffce29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6"/>
          <p:cNvSpPr/>
          <p:nvPr/>
        </p:nvSpPr>
        <p:spPr>
          <a:xfrm>
            <a:off x="3742920" y="3508920"/>
            <a:ext cx="761760" cy="103212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7"/>
          <p:cNvSpPr/>
          <p:nvPr/>
        </p:nvSpPr>
        <p:spPr>
          <a:xfrm>
            <a:off x="3891960" y="3830760"/>
            <a:ext cx="463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CustomShape 18"/>
          <p:cNvSpPr/>
          <p:nvPr/>
        </p:nvSpPr>
        <p:spPr>
          <a:xfrm>
            <a:off x="3606120" y="4955040"/>
            <a:ext cx="5217120" cy="1362240"/>
          </a:xfrm>
          <a:prstGeom prst="rect">
            <a:avLst/>
          </a:prstGeom>
          <a:solidFill>
            <a:srgbClr val="ffce29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9"/>
          <p:cNvSpPr/>
          <p:nvPr/>
        </p:nvSpPr>
        <p:spPr>
          <a:xfrm>
            <a:off x="3767400" y="5116320"/>
            <a:ext cx="761760" cy="103212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0"/>
          <p:cNvSpPr/>
          <p:nvPr/>
        </p:nvSpPr>
        <p:spPr>
          <a:xfrm>
            <a:off x="3903840" y="5442480"/>
            <a:ext cx="463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08" name="Group 21"/>
          <p:cNvGrpSpPr/>
          <p:nvPr/>
        </p:nvGrpSpPr>
        <p:grpSpPr>
          <a:xfrm>
            <a:off x="4645800" y="2206440"/>
            <a:ext cx="3236040" cy="1089720"/>
            <a:chOff x="4645800" y="2206440"/>
            <a:chExt cx="3236040" cy="1089720"/>
          </a:xfrm>
        </p:grpSpPr>
        <p:sp>
          <p:nvSpPr>
            <p:cNvPr id="509" name="CustomShape 22"/>
            <p:cNvSpPr/>
            <p:nvPr/>
          </p:nvSpPr>
          <p:spPr>
            <a:xfrm>
              <a:off x="4645800" y="2659320"/>
              <a:ext cx="323604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23"/>
            <p:cNvSpPr/>
            <p:nvPr/>
          </p:nvSpPr>
          <p:spPr>
            <a:xfrm>
              <a:off x="4645800" y="2206440"/>
              <a:ext cx="3236040" cy="4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USE CASE DIAGRAM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511" name="Group 24"/>
          <p:cNvGrpSpPr/>
          <p:nvPr/>
        </p:nvGrpSpPr>
        <p:grpSpPr>
          <a:xfrm>
            <a:off x="4469400" y="5367600"/>
            <a:ext cx="3236040" cy="1089720"/>
            <a:chOff x="4469400" y="5367600"/>
            <a:chExt cx="3236040" cy="1089720"/>
          </a:xfrm>
        </p:grpSpPr>
        <p:sp>
          <p:nvSpPr>
            <p:cNvPr id="512" name="CustomShape 25"/>
            <p:cNvSpPr/>
            <p:nvPr/>
          </p:nvSpPr>
          <p:spPr>
            <a:xfrm>
              <a:off x="4469400" y="5820480"/>
              <a:ext cx="323604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26"/>
            <p:cNvSpPr/>
            <p:nvPr/>
          </p:nvSpPr>
          <p:spPr>
            <a:xfrm>
              <a:off x="4469400" y="5367600"/>
              <a:ext cx="3236040" cy="4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CLASS DIAGRAM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514" name="Group 27"/>
          <p:cNvGrpSpPr/>
          <p:nvPr/>
        </p:nvGrpSpPr>
        <p:grpSpPr>
          <a:xfrm>
            <a:off x="4622400" y="3782520"/>
            <a:ext cx="3236040" cy="1089720"/>
            <a:chOff x="4622400" y="3782520"/>
            <a:chExt cx="3236040" cy="1089720"/>
          </a:xfrm>
        </p:grpSpPr>
        <p:sp>
          <p:nvSpPr>
            <p:cNvPr id="515" name="CustomShape 28"/>
            <p:cNvSpPr/>
            <p:nvPr/>
          </p:nvSpPr>
          <p:spPr>
            <a:xfrm>
              <a:off x="4622400" y="4235400"/>
              <a:ext cx="323604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29"/>
            <p:cNvSpPr/>
            <p:nvPr/>
          </p:nvSpPr>
          <p:spPr>
            <a:xfrm>
              <a:off x="4622400" y="3782520"/>
              <a:ext cx="3236040" cy="4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ACTIVITY DIAGRAM</a:t>
              </a:r>
              <a:endParaRPr b="0" lang="en-US" sz="2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4115160" y="311760"/>
            <a:ext cx="5257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3600" spc="-1" strike="noStrike" u="sng">
                <a:solidFill>
                  <a:srgbClr val="404040"/>
                </a:solidFill>
                <a:uFillTx/>
                <a:latin typeface="Arial"/>
                <a:ea typeface="Arial Unicode MS"/>
              </a:rPr>
              <a:t>USE CASE DIAGRAM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18" name="Picture 1230_0" descr=""/>
          <p:cNvPicPr/>
          <p:nvPr/>
        </p:nvPicPr>
        <p:blipFill>
          <a:blip r:embed="rId1"/>
          <a:stretch/>
        </p:blipFill>
        <p:spPr>
          <a:xfrm>
            <a:off x="145080" y="148320"/>
            <a:ext cx="3373920" cy="690120"/>
          </a:xfrm>
          <a:prstGeom prst="rect">
            <a:avLst/>
          </a:prstGeom>
          <a:ln w="0">
            <a:noFill/>
          </a:ln>
        </p:spPr>
      </p:pic>
      <p:pic>
        <p:nvPicPr>
          <p:cNvPr id="519" name="" descr=""/>
          <p:cNvPicPr/>
          <p:nvPr/>
        </p:nvPicPr>
        <p:blipFill>
          <a:blip r:embed="rId2"/>
          <a:stretch/>
        </p:blipFill>
        <p:spPr>
          <a:xfrm>
            <a:off x="2057760" y="1022400"/>
            <a:ext cx="9144000" cy="64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115160" y="312120"/>
            <a:ext cx="5257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3600" spc="-1" strike="noStrike" u="sng">
                <a:solidFill>
                  <a:srgbClr val="404040"/>
                </a:solidFill>
                <a:uFillTx/>
                <a:latin typeface="Arial"/>
                <a:ea typeface="Arial Unicode MS"/>
              </a:rPr>
              <a:t>ACTIVITY DIAGRAM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1" name="Picture 1230_1" descr=""/>
          <p:cNvPicPr/>
          <p:nvPr/>
        </p:nvPicPr>
        <p:blipFill>
          <a:blip r:embed="rId1"/>
          <a:stretch/>
        </p:blipFill>
        <p:spPr>
          <a:xfrm>
            <a:off x="145080" y="148680"/>
            <a:ext cx="3373920" cy="690120"/>
          </a:xfrm>
          <a:prstGeom prst="rect">
            <a:avLst/>
          </a:prstGeom>
          <a:ln w="0">
            <a:noFill/>
          </a:ln>
        </p:spPr>
      </p:pic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914400" y="1101960"/>
            <a:ext cx="11201400" cy="644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533840" y="134280"/>
            <a:ext cx="388188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CLASS</a:t>
            </a:r>
            <a:r>
              <a:rPr b="1" lang="en-US" sz="3600" spc="-100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533520" y="968760"/>
            <a:ext cx="11885400" cy="66261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0" y="1080"/>
            <a:ext cx="12799800" cy="777060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"/>
          <p:cNvSpPr/>
          <p:nvPr/>
        </p:nvSpPr>
        <p:spPr>
          <a:xfrm>
            <a:off x="4354920" y="333720"/>
            <a:ext cx="4083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UI</a:t>
            </a:r>
            <a:r>
              <a:rPr b="1" lang="en-US" sz="3600" spc="-10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SCREENSHOTS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4"/>
          <p:cNvSpPr/>
          <p:nvPr/>
        </p:nvSpPr>
        <p:spPr>
          <a:xfrm>
            <a:off x="1600200" y="2058480"/>
            <a:ext cx="10056600" cy="5446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"/>
          <p:cNvSpPr/>
          <p:nvPr/>
        </p:nvSpPr>
        <p:spPr>
          <a:xfrm>
            <a:off x="4944240" y="1216440"/>
            <a:ext cx="3039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Login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Form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756440" y="2058480"/>
            <a:ext cx="9671760" cy="51796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3"/>
          <p:cNvSpPr/>
          <p:nvPr/>
        </p:nvSpPr>
        <p:spPr>
          <a:xfrm>
            <a:off x="5168880" y="1133640"/>
            <a:ext cx="2917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2.</a:t>
            </a:r>
            <a:r>
              <a:rPr b="1" lang="en-US" sz="3600" spc="-6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Dashboard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5283360" y="1133640"/>
            <a:ext cx="3603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3. Customer</a:t>
            </a:r>
            <a:r>
              <a:rPr b="1" lang="en-US" sz="3600" spc="-9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1600200" y="2057040"/>
            <a:ext cx="10272600" cy="54936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1"/>
          <p:cNvGrpSpPr/>
          <p:nvPr/>
        </p:nvGrpSpPr>
        <p:grpSpPr>
          <a:xfrm>
            <a:off x="857160" y="835200"/>
            <a:ext cx="1622520" cy="6213600"/>
            <a:chOff x="857160" y="835200"/>
            <a:chExt cx="1622520" cy="6213600"/>
          </a:xfrm>
        </p:grpSpPr>
        <p:sp>
          <p:nvSpPr>
            <p:cNvPr id="297" name="CustomShape 2"/>
            <p:cNvSpPr/>
            <p:nvPr/>
          </p:nvSpPr>
          <p:spPr>
            <a:xfrm>
              <a:off x="857160" y="2499120"/>
              <a:ext cx="1261800" cy="2373120"/>
            </a:xfrm>
            <a:custGeom>
              <a:avLst/>
              <a:gdLst/>
              <a:ahLst/>
              <a:rect l="l" t="t" r="r" b="b"/>
              <a:pathLst>
                <a:path w="1263650" h="2374900">
                  <a:moveTo>
                    <a:pt x="1214120" y="1744980"/>
                  </a:moveTo>
                  <a:lnTo>
                    <a:pt x="1169670" y="1743710"/>
                  </a:lnTo>
                  <a:lnTo>
                    <a:pt x="1169670" y="1973580"/>
                  </a:lnTo>
                  <a:lnTo>
                    <a:pt x="1185506" y="1930793"/>
                  </a:lnTo>
                  <a:lnTo>
                    <a:pt x="1197927" y="1886356"/>
                  </a:lnTo>
                  <a:lnTo>
                    <a:pt x="1206881" y="1840445"/>
                  </a:lnTo>
                  <a:lnTo>
                    <a:pt x="1212291" y="1793265"/>
                  </a:lnTo>
                  <a:lnTo>
                    <a:pt x="1214120" y="1744980"/>
                  </a:lnTo>
                  <a:close/>
                  <a:moveTo>
                    <a:pt x="1214120" y="1710690"/>
                  </a:moveTo>
                  <a:lnTo>
                    <a:pt x="1210513" y="1661337"/>
                  </a:lnTo>
                  <a:lnTo>
                    <a:pt x="1203439" y="1613166"/>
                  </a:lnTo>
                  <a:lnTo>
                    <a:pt x="1193038" y="1566278"/>
                  </a:lnTo>
                  <a:lnTo>
                    <a:pt x="1179423" y="1520837"/>
                  </a:lnTo>
                  <a:lnTo>
                    <a:pt x="1162748" y="1476971"/>
                  </a:lnTo>
                  <a:lnTo>
                    <a:pt x="1143139" y="1434795"/>
                  </a:lnTo>
                  <a:lnTo>
                    <a:pt x="1120749" y="1394460"/>
                  </a:lnTo>
                  <a:lnTo>
                    <a:pt x="1095692" y="1356106"/>
                  </a:lnTo>
                  <a:lnTo>
                    <a:pt x="1068120" y="1319847"/>
                  </a:lnTo>
                  <a:lnTo>
                    <a:pt x="1038174" y="1285824"/>
                  </a:lnTo>
                  <a:lnTo>
                    <a:pt x="1005967" y="1254163"/>
                  </a:lnTo>
                  <a:lnTo>
                    <a:pt x="971664" y="1225016"/>
                  </a:lnTo>
                  <a:lnTo>
                    <a:pt x="935393" y="1198499"/>
                  </a:lnTo>
                  <a:lnTo>
                    <a:pt x="897267" y="1174750"/>
                  </a:lnTo>
                  <a:lnTo>
                    <a:pt x="857453" y="1153909"/>
                  </a:lnTo>
                  <a:lnTo>
                    <a:pt x="816076" y="1136103"/>
                  </a:lnTo>
                  <a:lnTo>
                    <a:pt x="773277" y="1121473"/>
                  </a:lnTo>
                  <a:lnTo>
                    <a:pt x="729183" y="1110132"/>
                  </a:lnTo>
                  <a:lnTo>
                    <a:pt x="683945" y="1102245"/>
                  </a:lnTo>
                  <a:lnTo>
                    <a:pt x="637679" y="1097915"/>
                  </a:lnTo>
                  <a:lnTo>
                    <a:pt x="590550" y="1097280"/>
                  </a:lnTo>
                  <a:lnTo>
                    <a:pt x="543674" y="1100607"/>
                  </a:lnTo>
                  <a:lnTo>
                    <a:pt x="497878" y="1107567"/>
                  </a:lnTo>
                  <a:lnTo>
                    <a:pt x="453263" y="1118031"/>
                  </a:lnTo>
                  <a:lnTo>
                    <a:pt x="409968" y="1131862"/>
                  </a:lnTo>
                  <a:lnTo>
                    <a:pt x="368122" y="1148918"/>
                  </a:lnTo>
                  <a:lnTo>
                    <a:pt x="327837" y="1169047"/>
                  </a:lnTo>
                  <a:lnTo>
                    <a:pt x="289267" y="1192110"/>
                  </a:lnTo>
                  <a:lnTo>
                    <a:pt x="252526" y="1217980"/>
                  </a:lnTo>
                  <a:lnTo>
                    <a:pt x="217754" y="1246505"/>
                  </a:lnTo>
                  <a:lnTo>
                    <a:pt x="185064" y="1277556"/>
                  </a:lnTo>
                  <a:lnTo>
                    <a:pt x="154584" y="1310982"/>
                  </a:lnTo>
                  <a:lnTo>
                    <a:pt x="126453" y="1346631"/>
                  </a:lnTo>
                  <a:lnTo>
                    <a:pt x="100799" y="1384388"/>
                  </a:lnTo>
                  <a:lnTo>
                    <a:pt x="77749" y="1424101"/>
                  </a:lnTo>
                  <a:lnTo>
                    <a:pt x="57416" y="1465618"/>
                  </a:lnTo>
                  <a:lnTo>
                    <a:pt x="39954" y="1508823"/>
                  </a:lnTo>
                  <a:lnTo>
                    <a:pt x="25476" y="1553552"/>
                  </a:lnTo>
                  <a:lnTo>
                    <a:pt x="14109" y="1599679"/>
                  </a:lnTo>
                  <a:lnTo>
                    <a:pt x="5994" y="1647050"/>
                  </a:lnTo>
                  <a:lnTo>
                    <a:pt x="1244" y="1695526"/>
                  </a:lnTo>
                  <a:lnTo>
                    <a:pt x="0" y="1744980"/>
                  </a:lnTo>
                  <a:lnTo>
                    <a:pt x="2501" y="1794395"/>
                  </a:lnTo>
                  <a:lnTo>
                    <a:pt x="8496" y="1842719"/>
                  </a:lnTo>
                  <a:lnTo>
                    <a:pt x="17830" y="1889848"/>
                  </a:lnTo>
                  <a:lnTo>
                    <a:pt x="30378" y="1935632"/>
                  </a:lnTo>
                  <a:lnTo>
                    <a:pt x="45999" y="1979930"/>
                  </a:lnTo>
                  <a:lnTo>
                    <a:pt x="64579" y="2022602"/>
                  </a:lnTo>
                  <a:lnTo>
                    <a:pt x="85979" y="2063521"/>
                  </a:lnTo>
                  <a:lnTo>
                    <a:pt x="110058" y="2102548"/>
                  </a:lnTo>
                  <a:lnTo>
                    <a:pt x="136690" y="2139543"/>
                  </a:lnTo>
                  <a:lnTo>
                    <a:pt x="165735" y="2174354"/>
                  </a:lnTo>
                  <a:lnTo>
                    <a:pt x="197078" y="2206879"/>
                  </a:lnTo>
                  <a:lnTo>
                    <a:pt x="230568" y="2236952"/>
                  </a:lnTo>
                  <a:lnTo>
                    <a:pt x="266077" y="2264435"/>
                  </a:lnTo>
                  <a:lnTo>
                    <a:pt x="303479" y="2289200"/>
                  </a:lnTo>
                  <a:lnTo>
                    <a:pt x="342633" y="2311120"/>
                  </a:lnTo>
                  <a:lnTo>
                    <a:pt x="383413" y="2330031"/>
                  </a:lnTo>
                  <a:lnTo>
                    <a:pt x="425691" y="2345817"/>
                  </a:lnTo>
                  <a:lnTo>
                    <a:pt x="469328" y="2358339"/>
                  </a:lnTo>
                  <a:lnTo>
                    <a:pt x="514184" y="2367457"/>
                  </a:lnTo>
                  <a:lnTo>
                    <a:pt x="560133" y="2373020"/>
                  </a:lnTo>
                  <a:lnTo>
                    <a:pt x="607060" y="2374900"/>
                  </a:lnTo>
                  <a:lnTo>
                    <a:pt x="659765" y="2372550"/>
                  </a:lnTo>
                  <a:lnTo>
                    <a:pt x="711111" y="2365603"/>
                  </a:lnTo>
                  <a:lnTo>
                    <a:pt x="760907" y="2354211"/>
                  </a:lnTo>
                  <a:lnTo>
                    <a:pt x="808990" y="2338552"/>
                  </a:lnTo>
                  <a:lnTo>
                    <a:pt x="855154" y="2318791"/>
                  </a:lnTo>
                  <a:lnTo>
                    <a:pt x="899236" y="2295080"/>
                  </a:lnTo>
                  <a:lnTo>
                    <a:pt x="941057" y="2267585"/>
                  </a:lnTo>
                  <a:lnTo>
                    <a:pt x="980440" y="2236470"/>
                  </a:lnTo>
                  <a:lnTo>
                    <a:pt x="980440" y="2174240"/>
                  </a:lnTo>
                  <a:lnTo>
                    <a:pt x="980440" y="1927860"/>
                  </a:lnTo>
                  <a:lnTo>
                    <a:pt x="958392" y="1970557"/>
                  </a:lnTo>
                  <a:lnTo>
                    <a:pt x="932091" y="2010054"/>
                  </a:lnTo>
                  <a:lnTo>
                    <a:pt x="901865" y="2046046"/>
                  </a:lnTo>
                  <a:lnTo>
                    <a:pt x="868019" y="2078228"/>
                  </a:lnTo>
                  <a:lnTo>
                    <a:pt x="830897" y="2106295"/>
                  </a:lnTo>
                  <a:lnTo>
                    <a:pt x="790790" y="2129942"/>
                  </a:lnTo>
                  <a:lnTo>
                    <a:pt x="748030" y="2148865"/>
                  </a:lnTo>
                  <a:lnTo>
                    <a:pt x="702945" y="2162759"/>
                  </a:lnTo>
                  <a:lnTo>
                    <a:pt x="655840" y="2171319"/>
                  </a:lnTo>
                  <a:lnTo>
                    <a:pt x="607060" y="2174240"/>
                  </a:lnTo>
                  <a:lnTo>
                    <a:pt x="559028" y="2171357"/>
                  </a:lnTo>
                  <a:lnTo>
                    <a:pt x="512597" y="2162924"/>
                  </a:lnTo>
                  <a:lnTo>
                    <a:pt x="468058" y="2149246"/>
                  </a:lnTo>
                  <a:lnTo>
                    <a:pt x="425716" y="2130628"/>
                  </a:lnTo>
                  <a:lnTo>
                    <a:pt x="385889" y="2107400"/>
                  </a:lnTo>
                  <a:lnTo>
                    <a:pt x="348856" y="2079879"/>
                  </a:lnTo>
                  <a:lnTo>
                    <a:pt x="314960" y="2048357"/>
                  </a:lnTo>
                  <a:lnTo>
                    <a:pt x="284467" y="2013165"/>
                  </a:lnTo>
                  <a:lnTo>
                    <a:pt x="257708" y="1974621"/>
                  </a:lnTo>
                  <a:lnTo>
                    <a:pt x="234975" y="1933016"/>
                  </a:lnTo>
                  <a:lnTo>
                    <a:pt x="216585" y="1888693"/>
                  </a:lnTo>
                  <a:lnTo>
                    <a:pt x="202844" y="1841944"/>
                  </a:lnTo>
                  <a:lnTo>
                    <a:pt x="194043" y="1793087"/>
                  </a:lnTo>
                  <a:lnTo>
                    <a:pt x="190500" y="1742440"/>
                  </a:lnTo>
                  <a:lnTo>
                    <a:pt x="192379" y="1695043"/>
                  </a:lnTo>
                  <a:lnTo>
                    <a:pt x="198907" y="1649018"/>
                  </a:lnTo>
                  <a:lnTo>
                    <a:pt x="209842" y="1604657"/>
                  </a:lnTo>
                  <a:lnTo>
                    <a:pt x="224917" y="1562201"/>
                  </a:lnTo>
                  <a:lnTo>
                    <a:pt x="243928" y="1521942"/>
                  </a:lnTo>
                  <a:lnTo>
                    <a:pt x="266611" y="1484122"/>
                  </a:lnTo>
                  <a:lnTo>
                    <a:pt x="292735" y="1449019"/>
                  </a:lnTo>
                  <a:lnTo>
                    <a:pt x="322059" y="1416900"/>
                  </a:lnTo>
                  <a:lnTo>
                    <a:pt x="354355" y="1388021"/>
                  </a:lnTo>
                  <a:lnTo>
                    <a:pt x="389369" y="1362671"/>
                  </a:lnTo>
                  <a:lnTo>
                    <a:pt x="426859" y="1341094"/>
                  </a:lnTo>
                  <a:lnTo>
                    <a:pt x="466598" y="1323568"/>
                  </a:lnTo>
                  <a:lnTo>
                    <a:pt x="508342" y="1310360"/>
                  </a:lnTo>
                  <a:lnTo>
                    <a:pt x="551853" y="1301724"/>
                  </a:lnTo>
                  <a:lnTo>
                    <a:pt x="596900" y="1297940"/>
                  </a:lnTo>
                  <a:lnTo>
                    <a:pt x="644994" y="1299502"/>
                  </a:lnTo>
                  <a:lnTo>
                    <a:pt x="691642" y="1306703"/>
                  </a:lnTo>
                  <a:lnTo>
                    <a:pt x="736536" y="1319225"/>
                  </a:lnTo>
                  <a:lnTo>
                    <a:pt x="779348" y="1336738"/>
                  </a:lnTo>
                  <a:lnTo>
                    <a:pt x="819772" y="1358963"/>
                  </a:lnTo>
                  <a:lnTo>
                    <a:pt x="857478" y="1385557"/>
                  </a:lnTo>
                  <a:lnTo>
                    <a:pt x="892175" y="1416215"/>
                  </a:lnTo>
                  <a:lnTo>
                    <a:pt x="923505" y="1450632"/>
                  </a:lnTo>
                  <a:lnTo>
                    <a:pt x="951191" y="1488478"/>
                  </a:lnTo>
                  <a:lnTo>
                    <a:pt x="974890" y="1529448"/>
                  </a:lnTo>
                  <a:lnTo>
                    <a:pt x="994308" y="1573237"/>
                  </a:lnTo>
                  <a:lnTo>
                    <a:pt x="1009103" y="1619516"/>
                  </a:lnTo>
                  <a:lnTo>
                    <a:pt x="1018984" y="1667979"/>
                  </a:lnTo>
                  <a:lnTo>
                    <a:pt x="1023620" y="1718310"/>
                  </a:lnTo>
                  <a:lnTo>
                    <a:pt x="1214120" y="1710690"/>
                  </a:lnTo>
                  <a:close/>
                  <a:moveTo>
                    <a:pt x="1263650" y="0"/>
                  </a:moveTo>
                  <a:lnTo>
                    <a:pt x="1018540" y="0"/>
                  </a:lnTo>
                  <a:lnTo>
                    <a:pt x="1018540" y="1196340"/>
                  </a:lnTo>
                  <a:lnTo>
                    <a:pt x="1047724" y="1235557"/>
                  </a:lnTo>
                  <a:lnTo>
                    <a:pt x="1075359" y="1274953"/>
                  </a:lnTo>
                  <a:lnTo>
                    <a:pt x="1101382" y="1314767"/>
                  </a:lnTo>
                  <a:lnTo>
                    <a:pt x="1125715" y="1355217"/>
                  </a:lnTo>
                  <a:lnTo>
                    <a:pt x="1148295" y="1396542"/>
                  </a:lnTo>
                  <a:lnTo>
                    <a:pt x="1169060" y="1438973"/>
                  </a:lnTo>
                  <a:lnTo>
                    <a:pt x="1187919" y="1482725"/>
                  </a:lnTo>
                  <a:lnTo>
                    <a:pt x="1204823" y="1528038"/>
                  </a:lnTo>
                  <a:lnTo>
                    <a:pt x="1219682" y="1575130"/>
                  </a:lnTo>
                  <a:lnTo>
                    <a:pt x="1232458" y="1624241"/>
                  </a:lnTo>
                  <a:lnTo>
                    <a:pt x="1243050" y="1675587"/>
                  </a:lnTo>
                  <a:lnTo>
                    <a:pt x="1251394" y="1729397"/>
                  </a:lnTo>
                  <a:lnTo>
                    <a:pt x="1257439" y="1785886"/>
                  </a:lnTo>
                  <a:lnTo>
                    <a:pt x="1261110" y="1845310"/>
                  </a:lnTo>
                  <a:lnTo>
                    <a:pt x="1261211" y="1528038"/>
                  </a:lnTo>
                  <a:lnTo>
                    <a:pt x="1261440" y="1274953"/>
                  </a:lnTo>
                  <a:lnTo>
                    <a:pt x="1261529" y="1196340"/>
                  </a:lnTo>
                  <a:lnTo>
                    <a:pt x="1262062" y="820115"/>
                  </a:lnTo>
                  <a:lnTo>
                    <a:pt x="12636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3"/>
            <p:cNvSpPr/>
            <p:nvPr/>
          </p:nvSpPr>
          <p:spPr>
            <a:xfrm>
              <a:off x="1542960" y="1105920"/>
              <a:ext cx="936720" cy="1564200"/>
            </a:xfrm>
            <a:custGeom>
              <a:avLst/>
              <a:gdLst/>
              <a:ahLst/>
              <a:rect l="l" t="t" r="r" b="b"/>
              <a:pathLst>
                <a:path w="938530" h="1565910">
                  <a:moveTo>
                    <a:pt x="209550" y="1056639"/>
                  </a:moveTo>
                  <a:lnTo>
                    <a:pt x="0" y="1273809"/>
                  </a:lnTo>
                  <a:lnTo>
                    <a:pt x="33019" y="1565909"/>
                  </a:lnTo>
                  <a:lnTo>
                    <a:pt x="285750" y="1376679"/>
                  </a:lnTo>
                  <a:lnTo>
                    <a:pt x="658142" y="1376679"/>
                  </a:lnTo>
                  <a:lnTo>
                    <a:pt x="659130" y="1371600"/>
                  </a:lnTo>
                  <a:lnTo>
                    <a:pt x="925708" y="1371600"/>
                  </a:lnTo>
                  <a:lnTo>
                    <a:pt x="938530" y="1262379"/>
                  </a:lnTo>
                  <a:lnTo>
                    <a:pt x="741276" y="1057909"/>
                  </a:lnTo>
                  <a:lnTo>
                    <a:pt x="209550" y="1057909"/>
                  </a:lnTo>
                  <a:lnTo>
                    <a:pt x="209550" y="1056639"/>
                  </a:lnTo>
                  <a:close/>
                  <a:moveTo>
                    <a:pt x="925708" y="1371600"/>
                  </a:moveTo>
                  <a:lnTo>
                    <a:pt x="659130" y="1371600"/>
                  </a:lnTo>
                  <a:lnTo>
                    <a:pt x="904239" y="1554479"/>
                  </a:lnTo>
                  <a:lnTo>
                    <a:pt x="925708" y="1371600"/>
                  </a:lnTo>
                  <a:close/>
                  <a:moveTo>
                    <a:pt x="638810" y="1465579"/>
                  </a:moveTo>
                  <a:lnTo>
                    <a:pt x="304800" y="1465579"/>
                  </a:lnTo>
                  <a:lnTo>
                    <a:pt x="316230" y="1525269"/>
                  </a:lnTo>
                  <a:lnTo>
                    <a:pt x="626110" y="1526539"/>
                  </a:lnTo>
                  <a:lnTo>
                    <a:pt x="631983" y="1496536"/>
                  </a:lnTo>
                  <a:lnTo>
                    <a:pt x="635218" y="1480998"/>
                  </a:lnTo>
                  <a:lnTo>
                    <a:pt x="638810" y="1465579"/>
                  </a:lnTo>
                  <a:close/>
                  <a:moveTo>
                    <a:pt x="658142" y="1376679"/>
                  </a:moveTo>
                  <a:lnTo>
                    <a:pt x="285750" y="1376679"/>
                  </a:lnTo>
                  <a:lnTo>
                    <a:pt x="287853" y="1386959"/>
                  </a:lnTo>
                  <a:lnTo>
                    <a:pt x="292536" y="1407040"/>
                  </a:lnTo>
                  <a:lnTo>
                    <a:pt x="294639" y="1417319"/>
                  </a:lnTo>
                  <a:lnTo>
                    <a:pt x="650239" y="1417319"/>
                  </a:lnTo>
                  <a:lnTo>
                    <a:pt x="658142" y="1376679"/>
                  </a:lnTo>
                  <a:close/>
                  <a:moveTo>
                    <a:pt x="252730" y="0"/>
                  </a:moveTo>
                  <a:lnTo>
                    <a:pt x="233965" y="49596"/>
                  </a:lnTo>
                  <a:lnTo>
                    <a:pt x="217521" y="99642"/>
                  </a:lnTo>
                  <a:lnTo>
                    <a:pt x="203296" y="150071"/>
                  </a:lnTo>
                  <a:lnTo>
                    <a:pt x="191191" y="200812"/>
                  </a:lnTo>
                  <a:lnTo>
                    <a:pt x="181108" y="251799"/>
                  </a:lnTo>
                  <a:lnTo>
                    <a:pt x="172945" y="302963"/>
                  </a:lnTo>
                  <a:lnTo>
                    <a:pt x="166605" y="354235"/>
                  </a:lnTo>
                  <a:lnTo>
                    <a:pt x="161986" y="405548"/>
                  </a:lnTo>
                  <a:lnTo>
                    <a:pt x="158990" y="456833"/>
                  </a:lnTo>
                  <a:lnTo>
                    <a:pt x="157517" y="508021"/>
                  </a:lnTo>
                  <a:lnTo>
                    <a:pt x="157528" y="561449"/>
                  </a:lnTo>
                  <a:lnTo>
                    <a:pt x="158742" y="609836"/>
                  </a:lnTo>
                  <a:lnTo>
                    <a:pt x="161241" y="660326"/>
                  </a:lnTo>
                  <a:lnTo>
                    <a:pt x="164864" y="710447"/>
                  </a:lnTo>
                  <a:lnTo>
                    <a:pt x="169513" y="760130"/>
                  </a:lnTo>
                  <a:lnTo>
                    <a:pt x="175087" y="809306"/>
                  </a:lnTo>
                  <a:lnTo>
                    <a:pt x="181488" y="857909"/>
                  </a:lnTo>
                  <a:lnTo>
                    <a:pt x="188615" y="905869"/>
                  </a:lnTo>
                  <a:lnTo>
                    <a:pt x="196369" y="953118"/>
                  </a:lnTo>
                  <a:lnTo>
                    <a:pt x="204650" y="999587"/>
                  </a:lnTo>
                  <a:lnTo>
                    <a:pt x="213360" y="1045209"/>
                  </a:lnTo>
                  <a:lnTo>
                    <a:pt x="209550" y="1057909"/>
                  </a:lnTo>
                  <a:lnTo>
                    <a:pt x="741276" y="1057909"/>
                  </a:lnTo>
                  <a:lnTo>
                    <a:pt x="730250" y="1046479"/>
                  </a:lnTo>
                  <a:lnTo>
                    <a:pt x="739304" y="1000718"/>
                  </a:lnTo>
                  <a:lnTo>
                    <a:pt x="747893" y="954187"/>
                  </a:lnTo>
                  <a:lnTo>
                    <a:pt x="755916" y="906946"/>
                  </a:lnTo>
                  <a:lnTo>
                    <a:pt x="763270" y="859057"/>
                  </a:lnTo>
                  <a:lnTo>
                    <a:pt x="769852" y="810578"/>
                  </a:lnTo>
                  <a:lnTo>
                    <a:pt x="775562" y="761570"/>
                  </a:lnTo>
                  <a:lnTo>
                    <a:pt x="780297" y="712093"/>
                  </a:lnTo>
                  <a:lnTo>
                    <a:pt x="783955" y="662207"/>
                  </a:lnTo>
                  <a:lnTo>
                    <a:pt x="786433" y="611973"/>
                  </a:lnTo>
                  <a:lnTo>
                    <a:pt x="787392" y="571500"/>
                  </a:lnTo>
                  <a:lnTo>
                    <a:pt x="468630" y="571500"/>
                  </a:lnTo>
                  <a:lnTo>
                    <a:pt x="421598" y="564709"/>
                  </a:lnTo>
                  <a:lnTo>
                    <a:pt x="379400" y="545535"/>
                  </a:lnTo>
                  <a:lnTo>
                    <a:pt x="343693" y="515778"/>
                  </a:lnTo>
                  <a:lnTo>
                    <a:pt x="316135" y="477237"/>
                  </a:lnTo>
                  <a:lnTo>
                    <a:pt x="298385" y="431711"/>
                  </a:lnTo>
                  <a:lnTo>
                    <a:pt x="292100" y="381000"/>
                  </a:lnTo>
                  <a:lnTo>
                    <a:pt x="298385" y="329753"/>
                  </a:lnTo>
                  <a:lnTo>
                    <a:pt x="316135" y="283868"/>
                  </a:lnTo>
                  <a:lnTo>
                    <a:pt x="343693" y="245110"/>
                  </a:lnTo>
                  <a:lnTo>
                    <a:pt x="379400" y="215241"/>
                  </a:lnTo>
                  <a:lnTo>
                    <a:pt x="421598" y="196026"/>
                  </a:lnTo>
                  <a:lnTo>
                    <a:pt x="468630" y="189229"/>
                  </a:lnTo>
                  <a:lnTo>
                    <a:pt x="747675" y="189229"/>
                  </a:lnTo>
                  <a:lnTo>
                    <a:pt x="738847" y="154073"/>
                  </a:lnTo>
                  <a:lnTo>
                    <a:pt x="723923" y="103653"/>
                  </a:lnTo>
                  <a:lnTo>
                    <a:pt x="709536" y="61801"/>
                  </a:lnTo>
                  <a:lnTo>
                    <a:pt x="494343" y="61801"/>
                  </a:lnTo>
                  <a:lnTo>
                    <a:pt x="444515" y="61482"/>
                  </a:lnTo>
                  <a:lnTo>
                    <a:pt x="394969" y="55174"/>
                  </a:lnTo>
                  <a:lnTo>
                    <a:pt x="346176" y="42845"/>
                  </a:lnTo>
                  <a:lnTo>
                    <a:pt x="298606" y="24464"/>
                  </a:lnTo>
                  <a:lnTo>
                    <a:pt x="252730" y="0"/>
                  </a:lnTo>
                  <a:close/>
                  <a:moveTo>
                    <a:pt x="747675" y="189229"/>
                  </a:moveTo>
                  <a:lnTo>
                    <a:pt x="468630" y="189229"/>
                  </a:lnTo>
                  <a:lnTo>
                    <a:pt x="515755" y="196026"/>
                  </a:lnTo>
                  <a:lnTo>
                    <a:pt x="558188" y="215241"/>
                  </a:lnTo>
                  <a:lnTo>
                    <a:pt x="594201" y="245110"/>
                  </a:lnTo>
                  <a:lnTo>
                    <a:pt x="622064" y="283868"/>
                  </a:lnTo>
                  <a:lnTo>
                    <a:pt x="640050" y="329753"/>
                  </a:lnTo>
                  <a:lnTo>
                    <a:pt x="646430" y="381000"/>
                  </a:lnTo>
                  <a:lnTo>
                    <a:pt x="640050" y="431711"/>
                  </a:lnTo>
                  <a:lnTo>
                    <a:pt x="622064" y="477237"/>
                  </a:lnTo>
                  <a:lnTo>
                    <a:pt x="594201" y="515778"/>
                  </a:lnTo>
                  <a:lnTo>
                    <a:pt x="558188" y="545535"/>
                  </a:lnTo>
                  <a:lnTo>
                    <a:pt x="515755" y="564709"/>
                  </a:lnTo>
                  <a:lnTo>
                    <a:pt x="468630" y="571500"/>
                  </a:lnTo>
                  <a:lnTo>
                    <a:pt x="787392" y="571500"/>
                  </a:lnTo>
                  <a:lnTo>
                    <a:pt x="787553" y="564709"/>
                  </a:lnTo>
                  <a:lnTo>
                    <a:pt x="787445" y="510697"/>
                  </a:lnTo>
                  <a:lnTo>
                    <a:pt x="785774" y="459777"/>
                  </a:lnTo>
                  <a:lnTo>
                    <a:pt x="782516" y="408747"/>
                  </a:lnTo>
                  <a:lnTo>
                    <a:pt x="777569" y="357669"/>
                  </a:lnTo>
                  <a:lnTo>
                    <a:pt x="770830" y="306603"/>
                  </a:lnTo>
                  <a:lnTo>
                    <a:pt x="762198" y="255608"/>
                  </a:lnTo>
                  <a:lnTo>
                    <a:pt x="751571" y="204745"/>
                  </a:lnTo>
                  <a:lnTo>
                    <a:pt x="747675" y="189229"/>
                  </a:lnTo>
                  <a:close/>
                  <a:moveTo>
                    <a:pt x="468630" y="284479"/>
                  </a:moveTo>
                  <a:lnTo>
                    <a:pt x="434578" y="292060"/>
                  </a:lnTo>
                  <a:lnTo>
                    <a:pt x="406717" y="312737"/>
                  </a:lnTo>
                  <a:lnTo>
                    <a:pt x="387905" y="343415"/>
                  </a:lnTo>
                  <a:lnTo>
                    <a:pt x="381000" y="381000"/>
                  </a:lnTo>
                  <a:lnTo>
                    <a:pt x="387905" y="417849"/>
                  </a:lnTo>
                  <a:lnTo>
                    <a:pt x="406717" y="448151"/>
                  </a:lnTo>
                  <a:lnTo>
                    <a:pt x="434578" y="468689"/>
                  </a:lnTo>
                  <a:lnTo>
                    <a:pt x="468630" y="476250"/>
                  </a:lnTo>
                  <a:lnTo>
                    <a:pt x="503416" y="468689"/>
                  </a:lnTo>
                  <a:lnTo>
                    <a:pt x="531653" y="448151"/>
                  </a:lnTo>
                  <a:lnTo>
                    <a:pt x="550604" y="417849"/>
                  </a:lnTo>
                  <a:lnTo>
                    <a:pt x="557530" y="381000"/>
                  </a:lnTo>
                  <a:lnTo>
                    <a:pt x="550604" y="343415"/>
                  </a:lnTo>
                  <a:lnTo>
                    <a:pt x="531653" y="312737"/>
                  </a:lnTo>
                  <a:lnTo>
                    <a:pt x="503416" y="292060"/>
                  </a:lnTo>
                  <a:lnTo>
                    <a:pt x="468630" y="284479"/>
                  </a:lnTo>
                  <a:close/>
                  <a:moveTo>
                    <a:pt x="687069" y="3809"/>
                  </a:moveTo>
                  <a:lnTo>
                    <a:pt x="640816" y="27135"/>
                  </a:lnTo>
                  <a:lnTo>
                    <a:pt x="592964" y="44596"/>
                  </a:lnTo>
                  <a:lnTo>
                    <a:pt x="543983" y="56162"/>
                  </a:lnTo>
                  <a:lnTo>
                    <a:pt x="494343" y="61801"/>
                  </a:lnTo>
                  <a:lnTo>
                    <a:pt x="709536" y="61801"/>
                  </a:lnTo>
                  <a:lnTo>
                    <a:pt x="706698" y="53545"/>
                  </a:lnTo>
                  <a:lnTo>
                    <a:pt x="687069" y="3809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4"/>
            <p:cNvSpPr/>
            <p:nvPr/>
          </p:nvSpPr>
          <p:spPr>
            <a:xfrm>
              <a:off x="1875960" y="4336560"/>
              <a:ext cx="241920" cy="2712240"/>
            </a:xfrm>
            <a:custGeom>
              <a:avLst/>
              <a:gdLst/>
              <a:ahLst/>
              <a:rect l="l" t="t" r="r" b="b"/>
              <a:pathLst>
                <a:path w="243839" h="2713990">
                  <a:moveTo>
                    <a:pt x="243840" y="0"/>
                  </a:moveTo>
                  <a:lnTo>
                    <a:pt x="0" y="0"/>
                  </a:lnTo>
                  <a:lnTo>
                    <a:pt x="0" y="2713990"/>
                  </a:lnTo>
                  <a:lnTo>
                    <a:pt x="243840" y="27139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5"/>
            <p:cNvSpPr/>
            <p:nvPr/>
          </p:nvSpPr>
          <p:spPr>
            <a:xfrm>
              <a:off x="1819800" y="835200"/>
              <a:ext cx="383040" cy="339120"/>
            </a:xfrm>
            <a:custGeom>
              <a:avLst/>
              <a:gdLst/>
              <a:ahLst/>
              <a:rect l="l" t="t" r="r" b="b"/>
              <a:pathLst>
                <a:path w="384810" h="340994">
                  <a:moveTo>
                    <a:pt x="190500" y="0"/>
                  </a:moveTo>
                  <a:lnTo>
                    <a:pt x="156354" y="38485"/>
                  </a:lnTo>
                  <a:lnTo>
                    <a:pt x="124630" y="77725"/>
                  </a:lnTo>
                  <a:lnTo>
                    <a:pt x="95261" y="117699"/>
                  </a:lnTo>
                  <a:lnTo>
                    <a:pt x="68180" y="158383"/>
                  </a:lnTo>
                  <a:lnTo>
                    <a:pt x="43320" y="199756"/>
                  </a:lnTo>
                  <a:lnTo>
                    <a:pt x="20616" y="241796"/>
                  </a:lnTo>
                  <a:lnTo>
                    <a:pt x="0" y="284480"/>
                  </a:lnTo>
                  <a:lnTo>
                    <a:pt x="45913" y="308706"/>
                  </a:lnTo>
                  <a:lnTo>
                    <a:pt x="93702" y="326132"/>
                  </a:lnTo>
                  <a:lnTo>
                    <a:pt x="142741" y="336740"/>
                  </a:lnTo>
                  <a:lnTo>
                    <a:pt x="192404" y="340518"/>
                  </a:lnTo>
                  <a:lnTo>
                    <a:pt x="242068" y="337450"/>
                  </a:lnTo>
                  <a:lnTo>
                    <a:pt x="291107" y="327521"/>
                  </a:lnTo>
                  <a:lnTo>
                    <a:pt x="338896" y="310715"/>
                  </a:lnTo>
                  <a:lnTo>
                    <a:pt x="384809" y="287020"/>
                  </a:lnTo>
                  <a:lnTo>
                    <a:pt x="363649" y="244328"/>
                  </a:lnTo>
                  <a:lnTo>
                    <a:pt x="340400" y="202237"/>
                  </a:lnTo>
                  <a:lnTo>
                    <a:pt x="314997" y="160723"/>
                  </a:lnTo>
                  <a:lnTo>
                    <a:pt x="287371" y="119765"/>
                  </a:lnTo>
                  <a:lnTo>
                    <a:pt x="257458" y="79339"/>
                  </a:lnTo>
                  <a:lnTo>
                    <a:pt x="225189" y="3942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c1b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CustomShape 6"/>
          <p:cNvSpPr/>
          <p:nvPr/>
        </p:nvSpPr>
        <p:spPr>
          <a:xfrm>
            <a:off x="5580360" y="35280"/>
            <a:ext cx="200556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494429"/>
                </a:solidFill>
                <a:uFill>
                  <a:solidFill>
                    <a:srgbClr val="494429"/>
                  </a:solidFill>
                </a:uFill>
                <a:latin typeface="Arial"/>
                <a:ea typeface="DejaVu Sans"/>
              </a:rPr>
              <a:t>AGEN</a:t>
            </a:r>
            <a:r>
              <a:rPr b="1" lang="en-US" sz="3600" spc="-1" strike="noStrike" u="heavy">
                <a:solidFill>
                  <a:srgbClr val="494429"/>
                </a:solidFill>
                <a:uFill>
                  <a:solidFill>
                    <a:srgbClr val="494429"/>
                  </a:solidFill>
                </a:uFill>
                <a:latin typeface="Arial"/>
                <a:ea typeface="DejaVu Sans"/>
              </a:rPr>
              <a:t>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4260960" y="864360"/>
            <a:ext cx="6247800" cy="3920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>
            <a:spAutoFit/>
          </a:bodyPr>
          <a:p>
            <a:pPr marL="340200">
              <a:lnSpc>
                <a:spcPct val="100000"/>
              </a:lnSpc>
              <a:spcBef>
                <a:spcPts val="930"/>
              </a:spcBef>
            </a:pP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PROJECT</a:t>
            </a:r>
            <a:r>
              <a:rPr b="1" lang="en-US" sz="1800" spc="-15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DEFINITION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3188880" y="713520"/>
            <a:ext cx="901080" cy="771480"/>
          </a:xfrm>
          <a:custGeom>
            <a:avLst/>
            <a:gdLst/>
            <a:ahLst/>
            <a:rect l="l" t="t" r="r" b="b"/>
            <a:pathLst>
              <a:path w="902970" h="773430">
                <a:moveTo>
                  <a:pt x="450850" y="0"/>
                </a:moveTo>
                <a:lnTo>
                  <a:pt x="0" y="261619"/>
                </a:lnTo>
                <a:lnTo>
                  <a:pt x="0" y="773429"/>
                </a:lnTo>
                <a:lnTo>
                  <a:pt x="450850" y="510539"/>
                </a:lnTo>
                <a:lnTo>
                  <a:pt x="902969" y="510539"/>
                </a:lnTo>
                <a:lnTo>
                  <a:pt x="902969" y="261619"/>
                </a:lnTo>
                <a:lnTo>
                  <a:pt x="450850" y="0"/>
                </a:lnTo>
                <a:close/>
                <a:moveTo>
                  <a:pt x="902969" y="510539"/>
                </a:moveTo>
                <a:lnTo>
                  <a:pt x="450850" y="510539"/>
                </a:lnTo>
                <a:lnTo>
                  <a:pt x="902969" y="773429"/>
                </a:lnTo>
                <a:lnTo>
                  <a:pt x="902969" y="5105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9"/>
          <p:cNvSpPr/>
          <p:nvPr/>
        </p:nvSpPr>
        <p:spPr>
          <a:xfrm>
            <a:off x="3556080" y="87336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10"/>
          <p:cNvSpPr/>
          <p:nvPr/>
        </p:nvSpPr>
        <p:spPr>
          <a:xfrm>
            <a:off x="3188880" y="1536480"/>
            <a:ext cx="900000" cy="746280"/>
          </a:xfrm>
          <a:custGeom>
            <a:avLst/>
            <a:gdLst/>
            <a:ahLst/>
            <a:rect l="l" t="t" r="r" b="b"/>
            <a:pathLst>
              <a:path w="901700" h="748030">
                <a:moveTo>
                  <a:pt x="450850" y="0"/>
                </a:moveTo>
                <a:lnTo>
                  <a:pt x="0" y="254000"/>
                </a:lnTo>
                <a:lnTo>
                  <a:pt x="0" y="748029"/>
                </a:lnTo>
                <a:lnTo>
                  <a:pt x="450850" y="494029"/>
                </a:lnTo>
                <a:lnTo>
                  <a:pt x="901700" y="494029"/>
                </a:lnTo>
                <a:lnTo>
                  <a:pt x="901700" y="254000"/>
                </a:lnTo>
                <a:lnTo>
                  <a:pt x="450850" y="0"/>
                </a:lnTo>
                <a:close/>
                <a:moveTo>
                  <a:pt x="901700" y="494029"/>
                </a:moveTo>
                <a:lnTo>
                  <a:pt x="450850" y="494029"/>
                </a:lnTo>
                <a:lnTo>
                  <a:pt x="901700" y="748029"/>
                </a:lnTo>
                <a:lnTo>
                  <a:pt x="901700" y="49402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1"/>
          <p:cNvSpPr/>
          <p:nvPr/>
        </p:nvSpPr>
        <p:spPr>
          <a:xfrm>
            <a:off x="3556080" y="163116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4269600" y="4896720"/>
            <a:ext cx="6247800" cy="4460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2080" bIns="0">
            <a:spAutoFit/>
          </a:bodyPr>
          <a:p>
            <a:pPr marL="330840">
              <a:lnSpc>
                <a:spcPct val="100000"/>
              </a:lnSpc>
              <a:spcBef>
                <a:spcPts val="1355"/>
              </a:spcBef>
            </a:pPr>
            <a:r>
              <a:rPr b="1" lang="en-US" sz="1800" spc="-80" strike="noStrike">
                <a:solidFill>
                  <a:srgbClr val="585858"/>
                </a:solidFill>
                <a:latin typeface="Arial"/>
                <a:ea typeface="DejaVu Sans"/>
              </a:rPr>
              <a:t>DATA</a:t>
            </a:r>
            <a:r>
              <a:rPr b="1" lang="en-US" sz="1800" spc="-72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DICTIONARY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3188880" y="3106080"/>
            <a:ext cx="900000" cy="75132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69"/>
                </a:lnTo>
                <a:lnTo>
                  <a:pt x="0" y="753109"/>
                </a:lnTo>
                <a:lnTo>
                  <a:pt x="450850" y="497839"/>
                </a:lnTo>
                <a:lnTo>
                  <a:pt x="901700" y="497839"/>
                </a:lnTo>
                <a:lnTo>
                  <a:pt x="901700" y="255269"/>
                </a:lnTo>
                <a:lnTo>
                  <a:pt x="450850" y="0"/>
                </a:lnTo>
                <a:close/>
                <a:moveTo>
                  <a:pt x="901700" y="497839"/>
                </a:moveTo>
                <a:lnTo>
                  <a:pt x="450850" y="497839"/>
                </a:lnTo>
                <a:lnTo>
                  <a:pt x="901700" y="753109"/>
                </a:lnTo>
                <a:lnTo>
                  <a:pt x="901700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4"/>
          <p:cNvSpPr/>
          <p:nvPr/>
        </p:nvSpPr>
        <p:spPr>
          <a:xfrm>
            <a:off x="3556080" y="317736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CustomShape 15"/>
          <p:cNvSpPr/>
          <p:nvPr/>
        </p:nvSpPr>
        <p:spPr>
          <a:xfrm>
            <a:off x="4269600" y="2426760"/>
            <a:ext cx="6247800" cy="5774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>
            <a:spAutoFit/>
          </a:bodyPr>
          <a:p>
            <a:pPr marL="271080">
              <a:lnSpc>
                <a:spcPct val="100000"/>
              </a:lnSpc>
              <a:spcBef>
                <a:spcPts val="1310"/>
              </a:spcBef>
            </a:pPr>
            <a:r>
              <a:rPr b="1" lang="en-US" sz="2700" spc="-32" strike="noStrike" baseline="1000">
                <a:solidFill>
                  <a:srgbClr val="585858"/>
                </a:solidFill>
                <a:latin typeface="Arial"/>
                <a:ea typeface="DejaVu Sans"/>
              </a:rPr>
              <a:t>SOFTWARE </a:t>
            </a:r>
            <a:r>
              <a:rPr b="1" lang="en-US" sz="2700" spc="-15" strike="noStrike" baseline="1000">
                <a:solidFill>
                  <a:srgbClr val="585858"/>
                </a:solidFill>
                <a:latin typeface="Arial"/>
                <a:ea typeface="DejaVu Sans"/>
              </a:rPr>
              <a:t>REQUIREMENT </a:t>
            </a:r>
            <a:r>
              <a:rPr b="1" lang="en-US" sz="2700" spc="-24" strike="noStrike" baseline="1000">
                <a:solidFill>
                  <a:srgbClr val="585858"/>
                </a:solidFill>
                <a:latin typeface="Arial"/>
                <a:ea typeface="DejaVu Sans"/>
              </a:rPr>
              <a:t>SPEC</a:t>
            </a:r>
            <a:r>
              <a:rPr b="1" lang="en-US" sz="1800" spc="-15" strike="noStrike">
                <a:solidFill>
                  <a:srgbClr val="585858"/>
                </a:solidFill>
                <a:latin typeface="Arial"/>
                <a:ea typeface="DejaVu Sans"/>
              </a:rPr>
              <a:t>IFICATION</a:t>
            </a:r>
            <a:r>
              <a:rPr b="1" lang="en-US" sz="1800" spc="1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(SRS)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16"/>
          <p:cNvSpPr/>
          <p:nvPr/>
        </p:nvSpPr>
        <p:spPr>
          <a:xfrm>
            <a:off x="3197880" y="2284200"/>
            <a:ext cx="900000" cy="75132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70"/>
                </a:lnTo>
                <a:lnTo>
                  <a:pt x="0" y="753110"/>
                </a:lnTo>
                <a:lnTo>
                  <a:pt x="450850" y="497840"/>
                </a:lnTo>
                <a:lnTo>
                  <a:pt x="901700" y="497840"/>
                </a:lnTo>
                <a:lnTo>
                  <a:pt x="901700" y="255270"/>
                </a:lnTo>
                <a:lnTo>
                  <a:pt x="450850" y="0"/>
                </a:lnTo>
                <a:close/>
                <a:moveTo>
                  <a:pt x="901700" y="497840"/>
                </a:moveTo>
                <a:lnTo>
                  <a:pt x="450850" y="497840"/>
                </a:lnTo>
                <a:lnTo>
                  <a:pt x="901700" y="753110"/>
                </a:lnTo>
                <a:lnTo>
                  <a:pt x="901700" y="497840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7"/>
          <p:cNvSpPr/>
          <p:nvPr/>
        </p:nvSpPr>
        <p:spPr>
          <a:xfrm>
            <a:off x="3564720" y="235692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CustomShape 18"/>
          <p:cNvSpPr/>
          <p:nvPr/>
        </p:nvSpPr>
        <p:spPr>
          <a:xfrm>
            <a:off x="4292640" y="5664960"/>
            <a:ext cx="6247800" cy="45288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8920" bIns="0">
            <a:spAutoFit/>
          </a:bodyPr>
          <a:p>
            <a:pPr marL="315720">
              <a:lnSpc>
                <a:spcPct val="100000"/>
              </a:lnSpc>
              <a:spcBef>
                <a:spcPts val="1409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UML</a:t>
            </a:r>
            <a:r>
              <a:rPr b="1" lang="en-US" sz="1800" spc="-32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DIAGRAM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9"/>
          <p:cNvSpPr/>
          <p:nvPr/>
        </p:nvSpPr>
        <p:spPr>
          <a:xfrm>
            <a:off x="3196440" y="3950640"/>
            <a:ext cx="900000" cy="75132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69"/>
                </a:lnTo>
                <a:lnTo>
                  <a:pt x="0" y="753109"/>
                </a:lnTo>
                <a:lnTo>
                  <a:pt x="450850" y="497839"/>
                </a:lnTo>
                <a:lnTo>
                  <a:pt x="901700" y="497839"/>
                </a:lnTo>
                <a:lnTo>
                  <a:pt x="901700" y="255269"/>
                </a:lnTo>
                <a:lnTo>
                  <a:pt x="450850" y="0"/>
                </a:lnTo>
                <a:close/>
                <a:moveTo>
                  <a:pt x="901700" y="497839"/>
                </a:moveTo>
                <a:lnTo>
                  <a:pt x="450850" y="497839"/>
                </a:lnTo>
                <a:lnTo>
                  <a:pt x="901700" y="753109"/>
                </a:lnTo>
                <a:lnTo>
                  <a:pt x="901700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0"/>
          <p:cNvSpPr/>
          <p:nvPr/>
        </p:nvSpPr>
        <p:spPr>
          <a:xfrm>
            <a:off x="3564720" y="402300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CustomShape 21"/>
          <p:cNvSpPr/>
          <p:nvPr/>
        </p:nvSpPr>
        <p:spPr>
          <a:xfrm>
            <a:off x="4269600" y="4092840"/>
            <a:ext cx="6247800" cy="4676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3680" bIns="0">
            <a:spAutoFit/>
          </a:bodyPr>
          <a:p>
            <a:pPr marL="371520">
              <a:lnSpc>
                <a:spcPct val="100000"/>
              </a:lnSpc>
              <a:spcBef>
                <a:spcPts val="1525"/>
              </a:spcBef>
            </a:pP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ROLES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2"/>
          <p:cNvSpPr/>
          <p:nvPr/>
        </p:nvSpPr>
        <p:spPr>
          <a:xfrm>
            <a:off x="3196440" y="4755960"/>
            <a:ext cx="900000" cy="75132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69"/>
                </a:lnTo>
                <a:lnTo>
                  <a:pt x="0" y="753110"/>
                </a:lnTo>
                <a:lnTo>
                  <a:pt x="450850" y="497839"/>
                </a:lnTo>
                <a:lnTo>
                  <a:pt x="901700" y="497839"/>
                </a:lnTo>
                <a:lnTo>
                  <a:pt x="901700" y="255269"/>
                </a:lnTo>
                <a:lnTo>
                  <a:pt x="450850" y="0"/>
                </a:lnTo>
                <a:close/>
                <a:moveTo>
                  <a:pt x="901700" y="497839"/>
                </a:moveTo>
                <a:lnTo>
                  <a:pt x="450850" y="497839"/>
                </a:lnTo>
                <a:lnTo>
                  <a:pt x="901700" y="753110"/>
                </a:lnTo>
                <a:lnTo>
                  <a:pt x="901700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3"/>
          <p:cNvSpPr/>
          <p:nvPr/>
        </p:nvSpPr>
        <p:spPr>
          <a:xfrm>
            <a:off x="3564720" y="487764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CustomShape 24"/>
          <p:cNvSpPr/>
          <p:nvPr/>
        </p:nvSpPr>
        <p:spPr>
          <a:xfrm>
            <a:off x="4260960" y="1629000"/>
            <a:ext cx="6246720" cy="44676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2800" bIns="0">
            <a:spAutoFit/>
          </a:bodyPr>
          <a:p>
            <a:pPr marL="299160">
              <a:lnSpc>
                <a:spcPct val="100000"/>
              </a:lnSpc>
              <a:spcBef>
                <a:spcPts val="1361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OBJECTIVE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25"/>
          <p:cNvSpPr/>
          <p:nvPr/>
        </p:nvSpPr>
        <p:spPr>
          <a:xfrm>
            <a:off x="133200" y="82080"/>
            <a:ext cx="2955960" cy="5608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6"/>
          <p:cNvSpPr/>
          <p:nvPr/>
        </p:nvSpPr>
        <p:spPr>
          <a:xfrm>
            <a:off x="3222000" y="5522760"/>
            <a:ext cx="898560" cy="752760"/>
          </a:xfrm>
          <a:custGeom>
            <a:avLst/>
            <a:gdLst/>
            <a:ahLst/>
            <a:rect l="l" t="t" r="r" b="b"/>
            <a:pathLst>
              <a:path w="900429" h="754379">
                <a:moveTo>
                  <a:pt x="449580" y="0"/>
                </a:moveTo>
                <a:lnTo>
                  <a:pt x="0" y="256540"/>
                </a:lnTo>
                <a:lnTo>
                  <a:pt x="0" y="754380"/>
                </a:lnTo>
                <a:lnTo>
                  <a:pt x="449580" y="499110"/>
                </a:lnTo>
                <a:lnTo>
                  <a:pt x="900430" y="499110"/>
                </a:lnTo>
                <a:lnTo>
                  <a:pt x="900430" y="256540"/>
                </a:lnTo>
                <a:lnTo>
                  <a:pt x="449580" y="0"/>
                </a:lnTo>
                <a:close/>
                <a:moveTo>
                  <a:pt x="900430" y="499110"/>
                </a:moveTo>
                <a:lnTo>
                  <a:pt x="449580" y="499110"/>
                </a:lnTo>
                <a:lnTo>
                  <a:pt x="900430" y="754380"/>
                </a:lnTo>
                <a:lnTo>
                  <a:pt x="900430" y="499110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7"/>
          <p:cNvSpPr/>
          <p:nvPr/>
        </p:nvSpPr>
        <p:spPr>
          <a:xfrm>
            <a:off x="3575160" y="565992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CustomShape 28"/>
          <p:cNvSpPr/>
          <p:nvPr/>
        </p:nvSpPr>
        <p:spPr>
          <a:xfrm>
            <a:off x="3201840" y="6232680"/>
            <a:ext cx="901080" cy="751320"/>
          </a:xfrm>
          <a:custGeom>
            <a:avLst/>
            <a:gdLst/>
            <a:ahLst/>
            <a:rect l="l" t="t" r="r" b="b"/>
            <a:pathLst>
              <a:path w="902970" h="753109">
                <a:moveTo>
                  <a:pt x="452119" y="0"/>
                </a:moveTo>
                <a:lnTo>
                  <a:pt x="0" y="255269"/>
                </a:lnTo>
                <a:lnTo>
                  <a:pt x="0" y="753109"/>
                </a:lnTo>
                <a:lnTo>
                  <a:pt x="452119" y="497839"/>
                </a:lnTo>
                <a:lnTo>
                  <a:pt x="902969" y="497839"/>
                </a:lnTo>
                <a:lnTo>
                  <a:pt x="902969" y="255269"/>
                </a:lnTo>
                <a:lnTo>
                  <a:pt x="452119" y="0"/>
                </a:lnTo>
                <a:close/>
                <a:moveTo>
                  <a:pt x="902969" y="497839"/>
                </a:moveTo>
                <a:lnTo>
                  <a:pt x="452119" y="497839"/>
                </a:lnTo>
                <a:lnTo>
                  <a:pt x="902969" y="753109"/>
                </a:lnTo>
                <a:lnTo>
                  <a:pt x="902969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9"/>
          <p:cNvSpPr/>
          <p:nvPr/>
        </p:nvSpPr>
        <p:spPr>
          <a:xfrm>
            <a:off x="3556080" y="636984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30"/>
          <p:cNvSpPr/>
          <p:nvPr/>
        </p:nvSpPr>
        <p:spPr>
          <a:xfrm>
            <a:off x="4260960" y="3248280"/>
            <a:ext cx="6247800" cy="4658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1880" bIns="0">
            <a:spAutoFit/>
          </a:bodyPr>
          <a:p>
            <a:pPr marL="345960">
              <a:lnSpc>
                <a:spcPct val="100000"/>
              </a:lnSpc>
              <a:spcBef>
                <a:spcPts val="1511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1"/>
          <p:cNvSpPr/>
          <p:nvPr/>
        </p:nvSpPr>
        <p:spPr>
          <a:xfrm>
            <a:off x="4273560" y="6373800"/>
            <a:ext cx="6249240" cy="44172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7760" bIns="0">
            <a:spAutoFit/>
          </a:bodyPr>
          <a:p>
            <a:pPr marL="374040">
              <a:lnSpc>
                <a:spcPct val="100000"/>
              </a:lnSpc>
              <a:spcBef>
                <a:spcPts val="1321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UI</a:t>
            </a: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SCREENSHOTS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2"/>
          <p:cNvSpPr/>
          <p:nvPr/>
        </p:nvSpPr>
        <p:spPr>
          <a:xfrm>
            <a:off x="3201840" y="6880680"/>
            <a:ext cx="901080" cy="751320"/>
          </a:xfrm>
          <a:custGeom>
            <a:avLst/>
            <a:gdLst/>
            <a:ahLst/>
            <a:rect l="l" t="t" r="r" b="b"/>
            <a:pathLst>
              <a:path w="902970" h="753109">
                <a:moveTo>
                  <a:pt x="452119" y="0"/>
                </a:moveTo>
                <a:lnTo>
                  <a:pt x="0" y="255270"/>
                </a:lnTo>
                <a:lnTo>
                  <a:pt x="0" y="753110"/>
                </a:lnTo>
                <a:lnTo>
                  <a:pt x="452119" y="497840"/>
                </a:lnTo>
                <a:lnTo>
                  <a:pt x="902969" y="497840"/>
                </a:lnTo>
                <a:lnTo>
                  <a:pt x="902969" y="255270"/>
                </a:lnTo>
                <a:lnTo>
                  <a:pt x="452119" y="0"/>
                </a:lnTo>
                <a:close/>
                <a:moveTo>
                  <a:pt x="902969" y="497840"/>
                </a:moveTo>
                <a:lnTo>
                  <a:pt x="452119" y="497840"/>
                </a:lnTo>
                <a:lnTo>
                  <a:pt x="902969" y="753110"/>
                </a:lnTo>
                <a:lnTo>
                  <a:pt x="902969" y="497840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3"/>
          <p:cNvSpPr/>
          <p:nvPr/>
        </p:nvSpPr>
        <p:spPr>
          <a:xfrm>
            <a:off x="3562200" y="7053120"/>
            <a:ext cx="165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34"/>
          <p:cNvSpPr/>
          <p:nvPr/>
        </p:nvSpPr>
        <p:spPr>
          <a:xfrm>
            <a:off x="4273560" y="7093800"/>
            <a:ext cx="6249240" cy="52740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6280" bIns="0">
            <a:spAutoFit/>
          </a:bodyPr>
          <a:p>
            <a:pPr marL="417240">
              <a:lnSpc>
                <a:spcPct val="100000"/>
              </a:lnSpc>
              <a:spcBef>
                <a:spcPts val="916"/>
              </a:spcBef>
            </a:pPr>
            <a:r>
              <a:rPr b="1" lang="en-US" sz="2700" spc="-15" strike="noStrike" baseline="1000">
                <a:solidFill>
                  <a:srgbClr val="585858"/>
                </a:solidFill>
                <a:latin typeface="Arial"/>
                <a:ea typeface="DejaVu Sans"/>
              </a:rPr>
              <a:t>FUTUR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E</a:t>
            </a:r>
            <a:r>
              <a:rPr b="1" lang="en-US" sz="1800" spc="-15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ENHANCEMENT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5063400" y="1133640"/>
            <a:ext cx="3585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4. Add</a:t>
            </a:r>
            <a:r>
              <a:rPr b="1" lang="en-US" sz="3600" spc="-22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customer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1384200" y="2058480"/>
            <a:ext cx="10044000" cy="5340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4367520" y="1133640"/>
            <a:ext cx="4290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5.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Customer</a:t>
            </a:r>
            <a:r>
              <a:rPr b="1" lang="en-US" sz="3600" spc="-9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1384200" y="1965600"/>
            <a:ext cx="10044000" cy="53488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4622760" y="1133640"/>
            <a:ext cx="36540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6.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Edit</a:t>
            </a:r>
            <a:r>
              <a:rPr b="1" lang="en-US" sz="3600" spc="-8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Customer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1143000" y="1910880"/>
            <a:ext cx="11187000" cy="54032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5219640" y="1161720"/>
            <a:ext cx="3043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7.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r>
              <a:rPr b="1" lang="en-US" sz="3600" spc="-10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1828800" y="2066040"/>
            <a:ext cx="9815400" cy="52484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5203080" y="1133640"/>
            <a:ext cx="416952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8.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Add</a:t>
            </a:r>
            <a:r>
              <a:rPr b="1" lang="en-US" sz="3600" spc="-25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927000" y="2058480"/>
            <a:ext cx="11187000" cy="5391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4648320" y="1133640"/>
            <a:ext cx="3727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9.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r>
              <a:rPr b="1" lang="en-US" sz="3600" spc="-10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1143000" y="2257560"/>
            <a:ext cx="10501200" cy="50565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4775040" y="1133640"/>
            <a:ext cx="3349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10.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Edit</a:t>
            </a:r>
            <a:r>
              <a:rPr b="1" lang="en-US" sz="3600" spc="-8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1371600" y="2215800"/>
            <a:ext cx="10501200" cy="50986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4966920" y="1133640"/>
            <a:ext cx="37796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11.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r>
              <a:rPr b="1" lang="en-US" sz="3600" spc="-4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384200" y="1951560"/>
            <a:ext cx="10501200" cy="55911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923720" y="1161720"/>
            <a:ext cx="3864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12. Add</a:t>
            </a:r>
            <a:r>
              <a:rPr b="1" lang="en-US" sz="3600" spc="-23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1384200" y="2058480"/>
            <a:ext cx="10501200" cy="51087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4724280" y="1133640"/>
            <a:ext cx="4493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13. Mechanic</a:t>
            </a:r>
            <a:r>
              <a:rPr b="1" lang="en-US" sz="3600" spc="-6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1371600" y="2285640"/>
            <a:ext cx="10729800" cy="51480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2035440"/>
            <a:ext cx="12799800" cy="5736240"/>
          </a:xfrm>
          <a:custGeom>
            <a:avLst/>
            <a:gdLst/>
            <a:ahLst/>
            <a:rect l="l" t="t" r="r" b="b"/>
            <a:pathLst>
              <a:path w="12801600" h="5737859">
                <a:moveTo>
                  <a:pt x="0" y="5737860"/>
                </a:moveTo>
                <a:lnTo>
                  <a:pt x="12801600" y="5737860"/>
                </a:lnTo>
                <a:lnTo>
                  <a:pt x="12801600" y="0"/>
                </a:lnTo>
                <a:lnTo>
                  <a:pt x="0" y="0"/>
                </a:lnTo>
                <a:lnTo>
                  <a:pt x="0" y="573786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1" name="Group 2"/>
          <p:cNvGrpSpPr/>
          <p:nvPr/>
        </p:nvGrpSpPr>
        <p:grpSpPr>
          <a:xfrm>
            <a:off x="0" y="1080"/>
            <a:ext cx="12798360" cy="7355160"/>
            <a:chOff x="0" y="1080"/>
            <a:chExt cx="12798360" cy="7355160"/>
          </a:xfrm>
        </p:grpSpPr>
        <p:sp>
          <p:nvSpPr>
            <p:cNvPr id="332" name="CustomShape 3"/>
            <p:cNvSpPr/>
            <p:nvPr/>
          </p:nvSpPr>
          <p:spPr>
            <a:xfrm>
              <a:off x="0" y="1080"/>
              <a:ext cx="12798360" cy="2032560"/>
            </a:xfrm>
            <a:custGeom>
              <a:avLst/>
              <a:gdLst/>
              <a:ahLst/>
              <a:rect l="l" t="t" r="r" b="b"/>
              <a:pathLst>
                <a:path w="12800330" h="2034539">
                  <a:moveTo>
                    <a:pt x="12800330" y="0"/>
                  </a:moveTo>
                  <a:lnTo>
                    <a:pt x="0" y="0"/>
                  </a:lnTo>
                  <a:lnTo>
                    <a:pt x="0" y="2034539"/>
                  </a:lnTo>
                  <a:lnTo>
                    <a:pt x="12800330" y="2034539"/>
                  </a:lnTo>
                  <a:close/>
                </a:path>
              </a:pathLst>
            </a:custGeom>
            <a:solidFill>
              <a:srgbClr val="f1be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2660760" y="350280"/>
              <a:ext cx="7866000" cy="700596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CustomShape 5"/>
          <p:cNvSpPr/>
          <p:nvPr/>
        </p:nvSpPr>
        <p:spPr>
          <a:xfrm>
            <a:off x="4479120" y="5539680"/>
            <a:ext cx="43542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800">
              <a:lnSpc>
                <a:spcPts val="1324"/>
              </a:lnSpc>
            </a:pPr>
            <a:r>
              <a:rPr b="0" lang="en-US" sz="1200" spc="-7" strike="noStrike">
                <a:solidFill>
                  <a:srgbClr val="3f3f3f"/>
                </a:solidFill>
                <a:latin typeface="Arial"/>
                <a:ea typeface="DejaVu Sans"/>
              </a:rPr>
              <a:t>This PowerPoint </a:t>
            </a:r>
            <a:r>
              <a:rPr b="0" lang="en-US" sz="1200" spc="-21" strike="noStrike">
                <a:solidFill>
                  <a:srgbClr val="3f3f3f"/>
                </a:solidFill>
                <a:latin typeface="Arial"/>
                <a:ea typeface="DejaVu Sans"/>
              </a:rPr>
              <a:t>Template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has clean and neutral design that can</a:t>
            </a:r>
            <a:endParaRPr b="0" lang="en-US" sz="1200" spc="-1" strike="noStrike">
              <a:latin typeface="Arial"/>
            </a:endParaRPr>
          </a:p>
          <a:p>
            <a:pPr marL="1800">
              <a:lnSpc>
                <a:spcPct val="100000"/>
              </a:lnSpc>
            </a:pP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be adapted </a:t>
            </a:r>
            <a:r>
              <a:rPr b="0" lang="en-US" sz="1200" spc="-7" strike="noStrike">
                <a:solidFill>
                  <a:srgbClr val="3f3f3f"/>
                </a:solidFill>
                <a:latin typeface="Arial"/>
                <a:ea typeface="DejaVu Sans"/>
              </a:rPr>
              <a:t>to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any content and </a:t>
            </a:r>
            <a:r>
              <a:rPr b="0" lang="en-US" sz="1200" spc="-7" strike="noStrike">
                <a:solidFill>
                  <a:srgbClr val="3f3f3f"/>
                </a:solidFill>
                <a:latin typeface="Arial"/>
                <a:ea typeface="DejaVu Sans"/>
              </a:rPr>
              <a:t>meets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various market segments.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5" name="Group 6"/>
          <p:cNvGrpSpPr/>
          <p:nvPr/>
        </p:nvGrpSpPr>
        <p:grpSpPr>
          <a:xfrm>
            <a:off x="0" y="149400"/>
            <a:ext cx="12798360" cy="7470000"/>
            <a:chOff x="0" y="149400"/>
            <a:chExt cx="12798360" cy="7470000"/>
          </a:xfrm>
        </p:grpSpPr>
        <p:sp>
          <p:nvSpPr>
            <p:cNvPr id="336" name="CustomShape 7"/>
            <p:cNvSpPr/>
            <p:nvPr/>
          </p:nvSpPr>
          <p:spPr>
            <a:xfrm>
              <a:off x="144720" y="149400"/>
              <a:ext cx="3372480" cy="6879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4754880" y="149400"/>
              <a:ext cx="3502080" cy="1905840"/>
            </a:xfrm>
            <a:custGeom>
              <a:avLst/>
              <a:gdLst/>
              <a:ahLst/>
              <a:rect l="l" t="t" r="r" b="b"/>
              <a:pathLst>
                <a:path w="3503929" h="1907539">
                  <a:moveTo>
                    <a:pt x="3503929" y="0"/>
                  </a:moveTo>
                  <a:lnTo>
                    <a:pt x="0" y="0"/>
                  </a:lnTo>
                  <a:lnTo>
                    <a:pt x="0" y="1907540"/>
                  </a:lnTo>
                  <a:lnTo>
                    <a:pt x="3503929" y="1907540"/>
                  </a:lnTo>
                  <a:close/>
                </a:path>
              </a:pathLst>
            </a:custGeom>
            <a:solidFill>
              <a:srgbClr val="f1be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0" y="2058480"/>
              <a:ext cx="12798360" cy="5560920"/>
            </a:xfrm>
            <a:custGeom>
              <a:avLst/>
              <a:gdLst/>
              <a:ahLst/>
              <a:rect l="l" t="t" r="r" b="b"/>
              <a:pathLst>
                <a:path w="12800330" h="5562600">
                  <a:moveTo>
                    <a:pt x="1280033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12800330" y="5562600"/>
                  </a:lnTo>
                  <a:close/>
                </a:path>
              </a:pathLst>
            </a:custGeom>
            <a:solidFill>
              <a:srgbClr val="ffc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CustomShape 10"/>
          <p:cNvSpPr/>
          <p:nvPr/>
        </p:nvSpPr>
        <p:spPr>
          <a:xfrm>
            <a:off x="4043520" y="1140120"/>
            <a:ext cx="489348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1" lang="en-US" sz="3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600" spc="-12" strike="noStrike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40" name="Group 11"/>
          <p:cNvGrpSpPr/>
          <p:nvPr/>
        </p:nvGrpSpPr>
        <p:grpSpPr>
          <a:xfrm>
            <a:off x="1477080" y="1296360"/>
            <a:ext cx="9538200" cy="2294280"/>
            <a:chOff x="1477080" y="1296360"/>
            <a:chExt cx="9538200" cy="2294280"/>
          </a:xfrm>
        </p:grpSpPr>
        <p:sp>
          <p:nvSpPr>
            <p:cNvPr id="341" name="CustomShape 12"/>
            <p:cNvSpPr/>
            <p:nvPr/>
          </p:nvSpPr>
          <p:spPr>
            <a:xfrm>
              <a:off x="9220320" y="1296360"/>
              <a:ext cx="988920" cy="758880"/>
            </a:xfrm>
            <a:custGeom>
              <a:avLst/>
              <a:gdLst/>
              <a:ahLst/>
              <a:rect l="l" t="t" r="r" b="b"/>
              <a:pathLst>
                <a:path w="990600" h="760730">
                  <a:moveTo>
                    <a:pt x="990600" y="0"/>
                  </a:moveTo>
                  <a:lnTo>
                    <a:pt x="0" y="0"/>
                  </a:lnTo>
                  <a:lnTo>
                    <a:pt x="0" y="760729"/>
                  </a:lnTo>
                  <a:lnTo>
                    <a:pt x="990600" y="760729"/>
                  </a:lnTo>
                  <a:close/>
                </a:path>
              </a:pathLst>
            </a:custGeom>
            <a:solidFill>
              <a:srgbClr val="f1be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1874520" y="3277440"/>
              <a:ext cx="493560" cy="50400"/>
            </a:xfrm>
            <a:custGeom>
              <a:avLst/>
              <a:gdLst/>
              <a:ahLst/>
              <a:rect l="l" t="t" r="r" b="b"/>
              <a:pathLst>
                <a:path w="495300" h="52070">
                  <a:moveTo>
                    <a:pt x="495300" y="0"/>
                  </a:moveTo>
                  <a:lnTo>
                    <a:pt x="0" y="0"/>
                  </a:lnTo>
                  <a:lnTo>
                    <a:pt x="0" y="52069"/>
                  </a:lnTo>
                  <a:lnTo>
                    <a:pt x="495300" y="52069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4"/>
            <p:cNvSpPr/>
            <p:nvPr/>
          </p:nvSpPr>
          <p:spPr>
            <a:xfrm>
              <a:off x="1477080" y="3048840"/>
              <a:ext cx="400680" cy="431280"/>
            </a:xfrm>
            <a:custGeom>
              <a:avLst/>
              <a:gdLst/>
              <a:ahLst/>
              <a:rect l="l" t="t" r="r" b="b"/>
              <a:pathLst>
                <a:path w="402589" h="433070">
                  <a:moveTo>
                    <a:pt x="212090" y="0"/>
                  </a:moveTo>
                  <a:lnTo>
                    <a:pt x="191770" y="0"/>
                  </a:lnTo>
                  <a:lnTo>
                    <a:pt x="180340" y="1269"/>
                  </a:lnTo>
                  <a:lnTo>
                    <a:pt x="160020" y="3809"/>
                  </a:lnTo>
                  <a:lnTo>
                    <a:pt x="149859" y="7619"/>
                  </a:lnTo>
                  <a:lnTo>
                    <a:pt x="139700" y="10159"/>
                  </a:lnTo>
                  <a:lnTo>
                    <a:pt x="101600" y="29209"/>
                  </a:lnTo>
                  <a:lnTo>
                    <a:pt x="59690" y="63500"/>
                  </a:lnTo>
                  <a:lnTo>
                    <a:pt x="33020" y="99059"/>
                  </a:lnTo>
                  <a:lnTo>
                    <a:pt x="13970" y="139700"/>
                  </a:lnTo>
                  <a:lnTo>
                    <a:pt x="10159" y="149859"/>
                  </a:lnTo>
                  <a:lnTo>
                    <a:pt x="7620" y="161289"/>
                  </a:lnTo>
                  <a:lnTo>
                    <a:pt x="5080" y="171450"/>
                  </a:lnTo>
                  <a:lnTo>
                    <a:pt x="3809" y="182879"/>
                  </a:lnTo>
                  <a:lnTo>
                    <a:pt x="1270" y="194309"/>
                  </a:lnTo>
                  <a:lnTo>
                    <a:pt x="1270" y="217169"/>
                  </a:lnTo>
                  <a:lnTo>
                    <a:pt x="0" y="217169"/>
                  </a:lnTo>
                  <a:lnTo>
                    <a:pt x="1270" y="228600"/>
                  </a:lnTo>
                  <a:lnTo>
                    <a:pt x="1270" y="240029"/>
                  </a:lnTo>
                  <a:lnTo>
                    <a:pt x="2540" y="250189"/>
                  </a:lnTo>
                  <a:lnTo>
                    <a:pt x="13970" y="294639"/>
                  </a:lnTo>
                  <a:lnTo>
                    <a:pt x="33020" y="335279"/>
                  </a:lnTo>
                  <a:lnTo>
                    <a:pt x="74930" y="384809"/>
                  </a:lnTo>
                  <a:lnTo>
                    <a:pt x="101600" y="403859"/>
                  </a:lnTo>
                  <a:lnTo>
                    <a:pt x="110490" y="410209"/>
                  </a:lnTo>
                  <a:lnTo>
                    <a:pt x="119380" y="415289"/>
                  </a:lnTo>
                  <a:lnTo>
                    <a:pt x="139700" y="422909"/>
                  </a:lnTo>
                  <a:lnTo>
                    <a:pt x="149859" y="425450"/>
                  </a:lnTo>
                  <a:lnTo>
                    <a:pt x="160020" y="429259"/>
                  </a:lnTo>
                  <a:lnTo>
                    <a:pt x="170179" y="430529"/>
                  </a:lnTo>
                  <a:lnTo>
                    <a:pt x="180340" y="433069"/>
                  </a:lnTo>
                  <a:lnTo>
                    <a:pt x="222250" y="433069"/>
                  </a:lnTo>
                  <a:lnTo>
                    <a:pt x="232409" y="430529"/>
                  </a:lnTo>
                  <a:lnTo>
                    <a:pt x="243840" y="429259"/>
                  </a:lnTo>
                  <a:lnTo>
                    <a:pt x="254000" y="425450"/>
                  </a:lnTo>
                  <a:lnTo>
                    <a:pt x="264159" y="422909"/>
                  </a:lnTo>
                  <a:lnTo>
                    <a:pt x="273050" y="419100"/>
                  </a:lnTo>
                  <a:lnTo>
                    <a:pt x="283209" y="415289"/>
                  </a:lnTo>
                  <a:lnTo>
                    <a:pt x="293370" y="410209"/>
                  </a:lnTo>
                  <a:lnTo>
                    <a:pt x="302259" y="403859"/>
                  </a:lnTo>
                  <a:lnTo>
                    <a:pt x="311150" y="398779"/>
                  </a:lnTo>
                  <a:lnTo>
                    <a:pt x="320040" y="392429"/>
                  </a:lnTo>
                  <a:lnTo>
                    <a:pt x="327659" y="384809"/>
                  </a:lnTo>
                  <a:lnTo>
                    <a:pt x="336550" y="377189"/>
                  </a:lnTo>
                  <a:lnTo>
                    <a:pt x="344170" y="369569"/>
                  </a:lnTo>
                  <a:lnTo>
                    <a:pt x="350520" y="361950"/>
                  </a:lnTo>
                  <a:lnTo>
                    <a:pt x="358140" y="353059"/>
                  </a:lnTo>
                  <a:lnTo>
                    <a:pt x="364490" y="344169"/>
                  </a:lnTo>
                  <a:lnTo>
                    <a:pt x="369570" y="334009"/>
                  </a:lnTo>
                  <a:lnTo>
                    <a:pt x="375920" y="325119"/>
                  </a:lnTo>
                  <a:lnTo>
                    <a:pt x="381000" y="314959"/>
                  </a:lnTo>
                  <a:lnTo>
                    <a:pt x="388620" y="294639"/>
                  </a:lnTo>
                  <a:lnTo>
                    <a:pt x="392429" y="283209"/>
                  </a:lnTo>
                  <a:lnTo>
                    <a:pt x="396240" y="273050"/>
                  </a:lnTo>
                  <a:lnTo>
                    <a:pt x="398779" y="261619"/>
                  </a:lnTo>
                  <a:lnTo>
                    <a:pt x="401320" y="238759"/>
                  </a:lnTo>
                  <a:lnTo>
                    <a:pt x="402590" y="228600"/>
                  </a:lnTo>
                  <a:lnTo>
                    <a:pt x="402590" y="204469"/>
                  </a:lnTo>
                  <a:lnTo>
                    <a:pt x="401320" y="194309"/>
                  </a:lnTo>
                  <a:lnTo>
                    <a:pt x="398779" y="171450"/>
                  </a:lnTo>
                  <a:lnTo>
                    <a:pt x="396240" y="160019"/>
                  </a:lnTo>
                  <a:lnTo>
                    <a:pt x="392429" y="149859"/>
                  </a:lnTo>
                  <a:lnTo>
                    <a:pt x="388620" y="138429"/>
                  </a:lnTo>
                  <a:lnTo>
                    <a:pt x="381000" y="118109"/>
                  </a:lnTo>
                  <a:lnTo>
                    <a:pt x="375920" y="107950"/>
                  </a:lnTo>
                  <a:lnTo>
                    <a:pt x="369570" y="97789"/>
                  </a:lnTo>
                  <a:lnTo>
                    <a:pt x="364490" y="88900"/>
                  </a:lnTo>
                  <a:lnTo>
                    <a:pt x="358140" y="80009"/>
                  </a:lnTo>
                  <a:lnTo>
                    <a:pt x="350520" y="71119"/>
                  </a:lnTo>
                  <a:lnTo>
                    <a:pt x="342900" y="63500"/>
                  </a:lnTo>
                  <a:lnTo>
                    <a:pt x="336550" y="55879"/>
                  </a:lnTo>
                  <a:lnTo>
                    <a:pt x="327659" y="48259"/>
                  </a:lnTo>
                  <a:lnTo>
                    <a:pt x="320040" y="40639"/>
                  </a:lnTo>
                  <a:lnTo>
                    <a:pt x="311150" y="34289"/>
                  </a:lnTo>
                  <a:lnTo>
                    <a:pt x="293370" y="24129"/>
                  </a:lnTo>
                  <a:lnTo>
                    <a:pt x="273050" y="13969"/>
                  </a:lnTo>
                  <a:lnTo>
                    <a:pt x="264159" y="10159"/>
                  </a:lnTo>
                  <a:lnTo>
                    <a:pt x="254000" y="7619"/>
                  </a:lnTo>
                  <a:lnTo>
                    <a:pt x="243840" y="3809"/>
                  </a:lnTo>
                  <a:lnTo>
                    <a:pt x="232409" y="253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5"/>
            <p:cNvSpPr/>
            <p:nvPr/>
          </p:nvSpPr>
          <p:spPr>
            <a:xfrm>
              <a:off x="1477080" y="3048840"/>
              <a:ext cx="402120" cy="432720"/>
            </a:xfrm>
            <a:custGeom>
              <a:avLst/>
              <a:gdLst/>
              <a:ahLst/>
              <a:rect l="l" t="t" r="r" b="b"/>
              <a:pathLst>
                <a:path w="403860" h="434339">
                  <a:moveTo>
                    <a:pt x="1270" y="217169"/>
                  </a:moveTo>
                  <a:lnTo>
                    <a:pt x="1270" y="205739"/>
                  </a:lnTo>
                  <a:lnTo>
                    <a:pt x="1270" y="194309"/>
                  </a:lnTo>
                  <a:lnTo>
                    <a:pt x="3809" y="182879"/>
                  </a:lnTo>
                  <a:lnTo>
                    <a:pt x="5080" y="171450"/>
                  </a:lnTo>
                  <a:lnTo>
                    <a:pt x="7620" y="161289"/>
                  </a:lnTo>
                  <a:lnTo>
                    <a:pt x="10159" y="149859"/>
                  </a:lnTo>
                  <a:lnTo>
                    <a:pt x="13970" y="139700"/>
                  </a:lnTo>
                  <a:lnTo>
                    <a:pt x="17780" y="128269"/>
                  </a:lnTo>
                  <a:lnTo>
                    <a:pt x="22859" y="118109"/>
                  </a:lnTo>
                  <a:lnTo>
                    <a:pt x="45720" y="80009"/>
                  </a:lnTo>
                  <a:lnTo>
                    <a:pt x="74930" y="48259"/>
                  </a:lnTo>
                  <a:lnTo>
                    <a:pt x="83820" y="41909"/>
                  </a:lnTo>
                  <a:lnTo>
                    <a:pt x="92709" y="35559"/>
                  </a:lnTo>
                  <a:lnTo>
                    <a:pt x="101600" y="29209"/>
                  </a:lnTo>
                  <a:lnTo>
                    <a:pt x="110490" y="24129"/>
                  </a:lnTo>
                  <a:lnTo>
                    <a:pt x="119380" y="19050"/>
                  </a:lnTo>
                  <a:lnTo>
                    <a:pt x="129540" y="13969"/>
                  </a:lnTo>
                  <a:lnTo>
                    <a:pt x="139700" y="10159"/>
                  </a:lnTo>
                  <a:lnTo>
                    <a:pt x="149859" y="7619"/>
                  </a:lnTo>
                  <a:lnTo>
                    <a:pt x="160020" y="3809"/>
                  </a:lnTo>
                  <a:lnTo>
                    <a:pt x="170179" y="2539"/>
                  </a:lnTo>
                  <a:lnTo>
                    <a:pt x="180340" y="1269"/>
                  </a:lnTo>
                  <a:lnTo>
                    <a:pt x="191770" y="0"/>
                  </a:lnTo>
                  <a:lnTo>
                    <a:pt x="201929" y="0"/>
                  </a:lnTo>
                  <a:lnTo>
                    <a:pt x="212090" y="0"/>
                  </a:lnTo>
                  <a:lnTo>
                    <a:pt x="222250" y="1269"/>
                  </a:lnTo>
                  <a:lnTo>
                    <a:pt x="232409" y="2539"/>
                  </a:lnTo>
                  <a:lnTo>
                    <a:pt x="243840" y="3809"/>
                  </a:lnTo>
                  <a:lnTo>
                    <a:pt x="254000" y="7619"/>
                  </a:lnTo>
                  <a:lnTo>
                    <a:pt x="264159" y="10159"/>
                  </a:lnTo>
                  <a:lnTo>
                    <a:pt x="273050" y="13969"/>
                  </a:lnTo>
                  <a:lnTo>
                    <a:pt x="283209" y="19050"/>
                  </a:lnTo>
                  <a:lnTo>
                    <a:pt x="293370" y="24129"/>
                  </a:lnTo>
                  <a:lnTo>
                    <a:pt x="302259" y="29209"/>
                  </a:lnTo>
                  <a:lnTo>
                    <a:pt x="311150" y="34289"/>
                  </a:lnTo>
                  <a:lnTo>
                    <a:pt x="320040" y="40639"/>
                  </a:lnTo>
                  <a:lnTo>
                    <a:pt x="327659" y="48259"/>
                  </a:lnTo>
                  <a:lnTo>
                    <a:pt x="336550" y="55879"/>
                  </a:lnTo>
                  <a:lnTo>
                    <a:pt x="342900" y="63500"/>
                  </a:lnTo>
                  <a:lnTo>
                    <a:pt x="350520" y="71119"/>
                  </a:lnTo>
                  <a:lnTo>
                    <a:pt x="358140" y="80009"/>
                  </a:lnTo>
                  <a:lnTo>
                    <a:pt x="364490" y="88900"/>
                  </a:lnTo>
                  <a:lnTo>
                    <a:pt x="369570" y="97789"/>
                  </a:lnTo>
                  <a:lnTo>
                    <a:pt x="375920" y="107950"/>
                  </a:lnTo>
                  <a:lnTo>
                    <a:pt x="381000" y="118109"/>
                  </a:lnTo>
                  <a:lnTo>
                    <a:pt x="384809" y="128269"/>
                  </a:lnTo>
                  <a:lnTo>
                    <a:pt x="388620" y="138429"/>
                  </a:lnTo>
                  <a:lnTo>
                    <a:pt x="392429" y="149859"/>
                  </a:lnTo>
                  <a:lnTo>
                    <a:pt x="396240" y="160019"/>
                  </a:lnTo>
                  <a:lnTo>
                    <a:pt x="398779" y="171450"/>
                  </a:lnTo>
                  <a:lnTo>
                    <a:pt x="400050" y="182879"/>
                  </a:lnTo>
                  <a:lnTo>
                    <a:pt x="401320" y="194309"/>
                  </a:lnTo>
                  <a:lnTo>
                    <a:pt x="402590" y="204469"/>
                  </a:lnTo>
                  <a:lnTo>
                    <a:pt x="402590" y="215900"/>
                  </a:lnTo>
                  <a:lnTo>
                    <a:pt x="402590" y="228600"/>
                  </a:lnTo>
                  <a:lnTo>
                    <a:pt x="401320" y="238759"/>
                  </a:lnTo>
                  <a:lnTo>
                    <a:pt x="400050" y="250189"/>
                  </a:lnTo>
                  <a:lnTo>
                    <a:pt x="398779" y="261619"/>
                  </a:lnTo>
                  <a:lnTo>
                    <a:pt x="396240" y="273050"/>
                  </a:lnTo>
                  <a:lnTo>
                    <a:pt x="392429" y="283209"/>
                  </a:lnTo>
                  <a:lnTo>
                    <a:pt x="388620" y="294639"/>
                  </a:lnTo>
                  <a:lnTo>
                    <a:pt x="384809" y="304800"/>
                  </a:lnTo>
                  <a:lnTo>
                    <a:pt x="381000" y="314959"/>
                  </a:lnTo>
                  <a:lnTo>
                    <a:pt x="375920" y="325119"/>
                  </a:lnTo>
                  <a:lnTo>
                    <a:pt x="369570" y="334009"/>
                  </a:lnTo>
                  <a:lnTo>
                    <a:pt x="364490" y="344169"/>
                  </a:lnTo>
                  <a:lnTo>
                    <a:pt x="358140" y="353059"/>
                  </a:lnTo>
                  <a:lnTo>
                    <a:pt x="350520" y="361950"/>
                  </a:lnTo>
                  <a:lnTo>
                    <a:pt x="344170" y="369569"/>
                  </a:lnTo>
                  <a:lnTo>
                    <a:pt x="336550" y="377189"/>
                  </a:lnTo>
                  <a:lnTo>
                    <a:pt x="327659" y="384809"/>
                  </a:lnTo>
                  <a:lnTo>
                    <a:pt x="320040" y="392429"/>
                  </a:lnTo>
                  <a:lnTo>
                    <a:pt x="311150" y="398779"/>
                  </a:lnTo>
                  <a:lnTo>
                    <a:pt x="302259" y="403859"/>
                  </a:lnTo>
                  <a:lnTo>
                    <a:pt x="293370" y="410209"/>
                  </a:lnTo>
                  <a:lnTo>
                    <a:pt x="283209" y="415289"/>
                  </a:lnTo>
                  <a:lnTo>
                    <a:pt x="273050" y="419100"/>
                  </a:lnTo>
                  <a:lnTo>
                    <a:pt x="264159" y="422909"/>
                  </a:lnTo>
                  <a:lnTo>
                    <a:pt x="254000" y="425450"/>
                  </a:lnTo>
                  <a:lnTo>
                    <a:pt x="243840" y="429259"/>
                  </a:lnTo>
                  <a:lnTo>
                    <a:pt x="232409" y="430529"/>
                  </a:lnTo>
                  <a:lnTo>
                    <a:pt x="222250" y="433069"/>
                  </a:lnTo>
                  <a:lnTo>
                    <a:pt x="180340" y="433069"/>
                  </a:lnTo>
                  <a:lnTo>
                    <a:pt x="170179" y="430529"/>
                  </a:lnTo>
                  <a:lnTo>
                    <a:pt x="160020" y="429259"/>
                  </a:lnTo>
                  <a:lnTo>
                    <a:pt x="149859" y="425450"/>
                  </a:lnTo>
                  <a:lnTo>
                    <a:pt x="139700" y="422909"/>
                  </a:lnTo>
                  <a:lnTo>
                    <a:pt x="129540" y="419100"/>
                  </a:lnTo>
                  <a:lnTo>
                    <a:pt x="119380" y="415289"/>
                  </a:lnTo>
                  <a:lnTo>
                    <a:pt x="110490" y="410209"/>
                  </a:lnTo>
                  <a:lnTo>
                    <a:pt x="101600" y="403859"/>
                  </a:lnTo>
                  <a:lnTo>
                    <a:pt x="92709" y="398779"/>
                  </a:lnTo>
                  <a:lnTo>
                    <a:pt x="83820" y="392429"/>
                  </a:lnTo>
                  <a:lnTo>
                    <a:pt x="74930" y="384809"/>
                  </a:lnTo>
                  <a:lnTo>
                    <a:pt x="67309" y="377189"/>
                  </a:lnTo>
                  <a:lnTo>
                    <a:pt x="59690" y="369569"/>
                  </a:lnTo>
                  <a:lnTo>
                    <a:pt x="52070" y="361950"/>
                  </a:lnTo>
                  <a:lnTo>
                    <a:pt x="45720" y="353059"/>
                  </a:lnTo>
                  <a:lnTo>
                    <a:pt x="39370" y="344169"/>
                  </a:lnTo>
                  <a:lnTo>
                    <a:pt x="33020" y="335279"/>
                  </a:lnTo>
                  <a:lnTo>
                    <a:pt x="27940" y="325119"/>
                  </a:lnTo>
                  <a:lnTo>
                    <a:pt x="22859" y="314959"/>
                  </a:lnTo>
                  <a:lnTo>
                    <a:pt x="17780" y="304800"/>
                  </a:lnTo>
                  <a:lnTo>
                    <a:pt x="13970" y="294639"/>
                  </a:lnTo>
                  <a:lnTo>
                    <a:pt x="10159" y="283209"/>
                  </a:lnTo>
                  <a:lnTo>
                    <a:pt x="7620" y="273050"/>
                  </a:lnTo>
                  <a:lnTo>
                    <a:pt x="5080" y="261619"/>
                  </a:lnTo>
                  <a:lnTo>
                    <a:pt x="2540" y="250189"/>
                  </a:lnTo>
                  <a:lnTo>
                    <a:pt x="1270" y="240029"/>
                  </a:lnTo>
                  <a:lnTo>
                    <a:pt x="1270" y="228600"/>
                  </a:lnTo>
                  <a:lnTo>
                    <a:pt x="0" y="217169"/>
                  </a:lnTo>
                  <a:lnTo>
                    <a:pt x="1270" y="217169"/>
                  </a:lnTo>
                  <a:close/>
                  <a:moveTo>
                    <a:pt x="1270" y="0"/>
                  </a:moveTo>
                  <a:lnTo>
                    <a:pt x="1270" y="0"/>
                  </a:lnTo>
                  <a:moveTo>
                    <a:pt x="403859" y="434339"/>
                  </a:moveTo>
                  <a:lnTo>
                    <a:pt x="403859" y="434339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2370960" y="3136680"/>
              <a:ext cx="8644320" cy="453960"/>
            </a:xfrm>
            <a:custGeom>
              <a:avLst/>
              <a:gdLst/>
              <a:ahLst/>
              <a:rect l="l" t="t" r="r" b="b"/>
              <a:pathLst>
                <a:path w="8646160" h="455929">
                  <a:moveTo>
                    <a:pt x="8646160" y="0"/>
                  </a:moveTo>
                  <a:lnTo>
                    <a:pt x="0" y="0"/>
                  </a:lnTo>
                  <a:lnTo>
                    <a:pt x="0" y="455929"/>
                  </a:lnTo>
                  <a:lnTo>
                    <a:pt x="8646160" y="4559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CustomShape 17"/>
          <p:cNvSpPr/>
          <p:nvPr/>
        </p:nvSpPr>
        <p:spPr>
          <a:xfrm>
            <a:off x="2370960" y="3136680"/>
            <a:ext cx="8644320" cy="410400"/>
          </a:xfrm>
          <a:prstGeom prst="rect">
            <a:avLst/>
          </a:prstGeom>
          <a:noFill/>
          <a:ln w="2551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>
            <a:spAutoFit/>
          </a:bodyPr>
          <a:p>
            <a:pPr marL="88920">
              <a:lnSpc>
                <a:spcPct val="100000"/>
              </a:lnSpc>
              <a:spcBef>
                <a:spcPts val="360"/>
              </a:spcBef>
            </a:pPr>
            <a:r>
              <a:rPr b="1" i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Domain: Gateway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Digital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7" name="Group 18"/>
          <p:cNvGrpSpPr/>
          <p:nvPr/>
        </p:nvGrpSpPr>
        <p:grpSpPr>
          <a:xfrm>
            <a:off x="1477080" y="4072680"/>
            <a:ext cx="9553320" cy="1551240"/>
            <a:chOff x="1477080" y="4072680"/>
            <a:chExt cx="9553320" cy="1551240"/>
          </a:xfrm>
        </p:grpSpPr>
        <p:sp>
          <p:nvSpPr>
            <p:cNvPr id="348" name="CustomShape 19"/>
            <p:cNvSpPr/>
            <p:nvPr/>
          </p:nvSpPr>
          <p:spPr>
            <a:xfrm>
              <a:off x="1874520" y="4633920"/>
              <a:ext cx="470520" cy="50400"/>
            </a:xfrm>
            <a:custGeom>
              <a:avLst/>
              <a:gdLst/>
              <a:ahLst/>
              <a:rect l="l" t="t" r="r" b="b"/>
              <a:pathLst>
                <a:path w="472439" h="52070">
                  <a:moveTo>
                    <a:pt x="0" y="52070"/>
                  </a:moveTo>
                  <a:lnTo>
                    <a:pt x="472440" y="52070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5207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477080" y="4405320"/>
              <a:ext cx="400680" cy="431280"/>
            </a:xfrm>
            <a:custGeom>
              <a:avLst/>
              <a:gdLst/>
              <a:ahLst/>
              <a:rect l="l" t="t" r="r" b="b"/>
              <a:pathLst>
                <a:path w="402589" h="433070">
                  <a:moveTo>
                    <a:pt x="222250" y="0"/>
                  </a:moveTo>
                  <a:lnTo>
                    <a:pt x="180340" y="0"/>
                  </a:lnTo>
                  <a:lnTo>
                    <a:pt x="170179" y="2540"/>
                  </a:lnTo>
                  <a:lnTo>
                    <a:pt x="160020" y="3810"/>
                  </a:lnTo>
                  <a:lnTo>
                    <a:pt x="149859" y="7620"/>
                  </a:lnTo>
                  <a:lnTo>
                    <a:pt x="139700" y="10160"/>
                  </a:lnTo>
                  <a:lnTo>
                    <a:pt x="119380" y="17780"/>
                  </a:lnTo>
                  <a:lnTo>
                    <a:pt x="110490" y="22860"/>
                  </a:lnTo>
                  <a:lnTo>
                    <a:pt x="101600" y="29210"/>
                  </a:lnTo>
                  <a:lnTo>
                    <a:pt x="92709" y="34290"/>
                  </a:lnTo>
                  <a:lnTo>
                    <a:pt x="83820" y="41910"/>
                  </a:lnTo>
                  <a:lnTo>
                    <a:pt x="74930" y="48260"/>
                  </a:lnTo>
                  <a:lnTo>
                    <a:pt x="52070" y="71120"/>
                  </a:lnTo>
                  <a:lnTo>
                    <a:pt x="27940" y="107950"/>
                  </a:lnTo>
                  <a:lnTo>
                    <a:pt x="10159" y="149860"/>
                  </a:lnTo>
                  <a:lnTo>
                    <a:pt x="3809" y="182880"/>
                  </a:lnTo>
                  <a:lnTo>
                    <a:pt x="1270" y="194310"/>
                  </a:lnTo>
                  <a:lnTo>
                    <a:pt x="1270" y="217170"/>
                  </a:lnTo>
                  <a:lnTo>
                    <a:pt x="0" y="217170"/>
                  </a:lnTo>
                  <a:lnTo>
                    <a:pt x="1270" y="228600"/>
                  </a:lnTo>
                  <a:lnTo>
                    <a:pt x="1270" y="238760"/>
                  </a:lnTo>
                  <a:lnTo>
                    <a:pt x="2540" y="250190"/>
                  </a:lnTo>
                  <a:lnTo>
                    <a:pt x="13970" y="294640"/>
                  </a:lnTo>
                  <a:lnTo>
                    <a:pt x="33020" y="335280"/>
                  </a:lnTo>
                  <a:lnTo>
                    <a:pt x="74930" y="384810"/>
                  </a:lnTo>
                  <a:lnTo>
                    <a:pt x="119380" y="414020"/>
                  </a:lnTo>
                  <a:lnTo>
                    <a:pt x="149859" y="425450"/>
                  </a:lnTo>
                  <a:lnTo>
                    <a:pt x="160020" y="429260"/>
                  </a:lnTo>
                  <a:lnTo>
                    <a:pt x="180340" y="431800"/>
                  </a:lnTo>
                  <a:lnTo>
                    <a:pt x="191770" y="433070"/>
                  </a:lnTo>
                  <a:lnTo>
                    <a:pt x="212090" y="433070"/>
                  </a:lnTo>
                  <a:lnTo>
                    <a:pt x="232409" y="430530"/>
                  </a:lnTo>
                  <a:lnTo>
                    <a:pt x="243840" y="429260"/>
                  </a:lnTo>
                  <a:lnTo>
                    <a:pt x="254000" y="425450"/>
                  </a:lnTo>
                  <a:lnTo>
                    <a:pt x="264159" y="422910"/>
                  </a:lnTo>
                  <a:lnTo>
                    <a:pt x="273050" y="419100"/>
                  </a:lnTo>
                  <a:lnTo>
                    <a:pt x="320040" y="391160"/>
                  </a:lnTo>
                  <a:lnTo>
                    <a:pt x="350520" y="361950"/>
                  </a:lnTo>
                  <a:lnTo>
                    <a:pt x="358140" y="353060"/>
                  </a:lnTo>
                  <a:lnTo>
                    <a:pt x="364490" y="344170"/>
                  </a:lnTo>
                  <a:lnTo>
                    <a:pt x="369570" y="334010"/>
                  </a:lnTo>
                  <a:lnTo>
                    <a:pt x="375920" y="325120"/>
                  </a:lnTo>
                  <a:lnTo>
                    <a:pt x="381000" y="314960"/>
                  </a:lnTo>
                  <a:lnTo>
                    <a:pt x="384809" y="304800"/>
                  </a:lnTo>
                  <a:lnTo>
                    <a:pt x="388620" y="293370"/>
                  </a:lnTo>
                  <a:lnTo>
                    <a:pt x="392429" y="283210"/>
                  </a:lnTo>
                  <a:lnTo>
                    <a:pt x="396240" y="271780"/>
                  </a:lnTo>
                  <a:lnTo>
                    <a:pt x="398779" y="261620"/>
                  </a:lnTo>
                  <a:lnTo>
                    <a:pt x="402590" y="227330"/>
                  </a:lnTo>
                  <a:lnTo>
                    <a:pt x="402590" y="204470"/>
                  </a:lnTo>
                  <a:lnTo>
                    <a:pt x="401320" y="193040"/>
                  </a:lnTo>
                  <a:lnTo>
                    <a:pt x="400050" y="182880"/>
                  </a:lnTo>
                  <a:lnTo>
                    <a:pt x="398779" y="171450"/>
                  </a:lnTo>
                  <a:lnTo>
                    <a:pt x="396240" y="160020"/>
                  </a:lnTo>
                  <a:lnTo>
                    <a:pt x="392429" y="149860"/>
                  </a:lnTo>
                  <a:lnTo>
                    <a:pt x="388620" y="138430"/>
                  </a:lnTo>
                  <a:lnTo>
                    <a:pt x="381000" y="118110"/>
                  </a:lnTo>
                  <a:lnTo>
                    <a:pt x="375920" y="107950"/>
                  </a:lnTo>
                  <a:lnTo>
                    <a:pt x="369570" y="97790"/>
                  </a:lnTo>
                  <a:lnTo>
                    <a:pt x="364490" y="88900"/>
                  </a:lnTo>
                  <a:lnTo>
                    <a:pt x="358140" y="80010"/>
                  </a:lnTo>
                  <a:lnTo>
                    <a:pt x="350520" y="71120"/>
                  </a:lnTo>
                  <a:lnTo>
                    <a:pt x="342900" y="63500"/>
                  </a:lnTo>
                  <a:lnTo>
                    <a:pt x="336550" y="55880"/>
                  </a:lnTo>
                  <a:lnTo>
                    <a:pt x="327659" y="48260"/>
                  </a:lnTo>
                  <a:lnTo>
                    <a:pt x="320040" y="40640"/>
                  </a:lnTo>
                  <a:lnTo>
                    <a:pt x="311150" y="34290"/>
                  </a:lnTo>
                  <a:lnTo>
                    <a:pt x="302259" y="29210"/>
                  </a:lnTo>
                  <a:lnTo>
                    <a:pt x="293370" y="22860"/>
                  </a:lnTo>
                  <a:lnTo>
                    <a:pt x="283209" y="17780"/>
                  </a:lnTo>
                  <a:lnTo>
                    <a:pt x="273050" y="13970"/>
                  </a:lnTo>
                  <a:lnTo>
                    <a:pt x="264159" y="10160"/>
                  </a:lnTo>
                  <a:lnTo>
                    <a:pt x="254000" y="7620"/>
                  </a:lnTo>
                  <a:lnTo>
                    <a:pt x="243840" y="3810"/>
                  </a:lnTo>
                  <a:lnTo>
                    <a:pt x="232409" y="2540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1477080" y="4405320"/>
              <a:ext cx="402120" cy="431280"/>
            </a:xfrm>
            <a:custGeom>
              <a:avLst/>
              <a:gdLst/>
              <a:ahLst/>
              <a:rect l="l" t="t" r="r" b="b"/>
              <a:pathLst>
                <a:path w="403860" h="433070">
                  <a:moveTo>
                    <a:pt x="1270" y="217170"/>
                  </a:moveTo>
                  <a:lnTo>
                    <a:pt x="1270" y="204470"/>
                  </a:lnTo>
                  <a:lnTo>
                    <a:pt x="1270" y="194310"/>
                  </a:lnTo>
                  <a:lnTo>
                    <a:pt x="3809" y="182880"/>
                  </a:lnTo>
                  <a:lnTo>
                    <a:pt x="13970" y="138430"/>
                  </a:lnTo>
                  <a:lnTo>
                    <a:pt x="33020" y="99060"/>
                  </a:lnTo>
                  <a:lnTo>
                    <a:pt x="45720" y="80010"/>
                  </a:lnTo>
                  <a:lnTo>
                    <a:pt x="52070" y="71120"/>
                  </a:lnTo>
                  <a:lnTo>
                    <a:pt x="59690" y="63500"/>
                  </a:lnTo>
                  <a:lnTo>
                    <a:pt x="67309" y="55880"/>
                  </a:lnTo>
                  <a:lnTo>
                    <a:pt x="74930" y="48260"/>
                  </a:lnTo>
                  <a:lnTo>
                    <a:pt x="83820" y="41910"/>
                  </a:lnTo>
                  <a:lnTo>
                    <a:pt x="92709" y="34290"/>
                  </a:lnTo>
                  <a:lnTo>
                    <a:pt x="101600" y="29210"/>
                  </a:lnTo>
                  <a:lnTo>
                    <a:pt x="110490" y="22860"/>
                  </a:lnTo>
                  <a:lnTo>
                    <a:pt x="119380" y="17780"/>
                  </a:lnTo>
                  <a:lnTo>
                    <a:pt x="129540" y="13970"/>
                  </a:lnTo>
                  <a:lnTo>
                    <a:pt x="139700" y="10160"/>
                  </a:lnTo>
                  <a:lnTo>
                    <a:pt x="149859" y="7620"/>
                  </a:lnTo>
                  <a:lnTo>
                    <a:pt x="160020" y="3810"/>
                  </a:lnTo>
                  <a:lnTo>
                    <a:pt x="170179" y="2540"/>
                  </a:lnTo>
                  <a:lnTo>
                    <a:pt x="180340" y="0"/>
                  </a:lnTo>
                  <a:lnTo>
                    <a:pt x="191770" y="0"/>
                  </a:lnTo>
                  <a:lnTo>
                    <a:pt x="201929" y="0"/>
                  </a:lnTo>
                  <a:lnTo>
                    <a:pt x="212090" y="0"/>
                  </a:lnTo>
                  <a:lnTo>
                    <a:pt x="222250" y="0"/>
                  </a:lnTo>
                  <a:lnTo>
                    <a:pt x="232409" y="2540"/>
                  </a:lnTo>
                  <a:lnTo>
                    <a:pt x="243840" y="3810"/>
                  </a:lnTo>
                  <a:lnTo>
                    <a:pt x="254000" y="7620"/>
                  </a:lnTo>
                  <a:lnTo>
                    <a:pt x="264159" y="10160"/>
                  </a:lnTo>
                  <a:lnTo>
                    <a:pt x="273050" y="13970"/>
                  </a:lnTo>
                  <a:lnTo>
                    <a:pt x="283209" y="17780"/>
                  </a:lnTo>
                  <a:lnTo>
                    <a:pt x="293370" y="22860"/>
                  </a:lnTo>
                  <a:lnTo>
                    <a:pt x="302259" y="29210"/>
                  </a:lnTo>
                  <a:lnTo>
                    <a:pt x="311150" y="34290"/>
                  </a:lnTo>
                  <a:lnTo>
                    <a:pt x="320040" y="40640"/>
                  </a:lnTo>
                  <a:lnTo>
                    <a:pt x="327659" y="48260"/>
                  </a:lnTo>
                  <a:lnTo>
                    <a:pt x="336550" y="55880"/>
                  </a:lnTo>
                  <a:lnTo>
                    <a:pt x="342900" y="63500"/>
                  </a:lnTo>
                  <a:lnTo>
                    <a:pt x="350520" y="71120"/>
                  </a:lnTo>
                  <a:lnTo>
                    <a:pt x="358140" y="80010"/>
                  </a:lnTo>
                  <a:lnTo>
                    <a:pt x="364490" y="88900"/>
                  </a:lnTo>
                  <a:lnTo>
                    <a:pt x="369570" y="97790"/>
                  </a:lnTo>
                  <a:lnTo>
                    <a:pt x="375920" y="107950"/>
                  </a:lnTo>
                  <a:lnTo>
                    <a:pt x="381000" y="118110"/>
                  </a:lnTo>
                  <a:lnTo>
                    <a:pt x="384809" y="128270"/>
                  </a:lnTo>
                  <a:lnTo>
                    <a:pt x="388620" y="138430"/>
                  </a:lnTo>
                  <a:lnTo>
                    <a:pt x="392429" y="149860"/>
                  </a:lnTo>
                  <a:lnTo>
                    <a:pt x="396240" y="160020"/>
                  </a:lnTo>
                  <a:lnTo>
                    <a:pt x="398779" y="171450"/>
                  </a:lnTo>
                  <a:lnTo>
                    <a:pt x="400050" y="182880"/>
                  </a:lnTo>
                  <a:lnTo>
                    <a:pt x="401320" y="193040"/>
                  </a:lnTo>
                  <a:lnTo>
                    <a:pt x="402590" y="204470"/>
                  </a:lnTo>
                  <a:lnTo>
                    <a:pt x="402590" y="215900"/>
                  </a:lnTo>
                  <a:lnTo>
                    <a:pt x="402590" y="227330"/>
                  </a:lnTo>
                  <a:lnTo>
                    <a:pt x="401320" y="238760"/>
                  </a:lnTo>
                  <a:lnTo>
                    <a:pt x="392429" y="283210"/>
                  </a:lnTo>
                  <a:lnTo>
                    <a:pt x="388620" y="293370"/>
                  </a:lnTo>
                  <a:lnTo>
                    <a:pt x="384809" y="304800"/>
                  </a:lnTo>
                  <a:lnTo>
                    <a:pt x="381000" y="314960"/>
                  </a:lnTo>
                  <a:lnTo>
                    <a:pt x="375920" y="325120"/>
                  </a:lnTo>
                  <a:lnTo>
                    <a:pt x="369570" y="334010"/>
                  </a:lnTo>
                  <a:lnTo>
                    <a:pt x="364490" y="344170"/>
                  </a:lnTo>
                  <a:lnTo>
                    <a:pt x="358140" y="353060"/>
                  </a:lnTo>
                  <a:lnTo>
                    <a:pt x="350520" y="361950"/>
                  </a:lnTo>
                  <a:lnTo>
                    <a:pt x="344170" y="369570"/>
                  </a:lnTo>
                  <a:lnTo>
                    <a:pt x="311150" y="397510"/>
                  </a:lnTo>
                  <a:lnTo>
                    <a:pt x="283209" y="414020"/>
                  </a:lnTo>
                  <a:lnTo>
                    <a:pt x="273050" y="419100"/>
                  </a:lnTo>
                  <a:lnTo>
                    <a:pt x="264159" y="422910"/>
                  </a:lnTo>
                  <a:lnTo>
                    <a:pt x="254000" y="425450"/>
                  </a:lnTo>
                  <a:lnTo>
                    <a:pt x="243840" y="429260"/>
                  </a:lnTo>
                  <a:lnTo>
                    <a:pt x="232409" y="430530"/>
                  </a:lnTo>
                  <a:lnTo>
                    <a:pt x="222250" y="431800"/>
                  </a:lnTo>
                  <a:lnTo>
                    <a:pt x="212090" y="433070"/>
                  </a:lnTo>
                  <a:lnTo>
                    <a:pt x="201929" y="433070"/>
                  </a:lnTo>
                  <a:lnTo>
                    <a:pt x="191770" y="433070"/>
                  </a:lnTo>
                  <a:lnTo>
                    <a:pt x="180340" y="431800"/>
                  </a:lnTo>
                  <a:lnTo>
                    <a:pt x="170179" y="430530"/>
                  </a:lnTo>
                  <a:lnTo>
                    <a:pt x="160020" y="429260"/>
                  </a:lnTo>
                  <a:lnTo>
                    <a:pt x="149859" y="425450"/>
                  </a:lnTo>
                  <a:lnTo>
                    <a:pt x="139700" y="422910"/>
                  </a:lnTo>
                  <a:lnTo>
                    <a:pt x="129540" y="419100"/>
                  </a:lnTo>
                  <a:lnTo>
                    <a:pt x="119380" y="414020"/>
                  </a:lnTo>
                  <a:lnTo>
                    <a:pt x="110490" y="408940"/>
                  </a:lnTo>
                  <a:lnTo>
                    <a:pt x="101600" y="403860"/>
                  </a:lnTo>
                  <a:lnTo>
                    <a:pt x="67309" y="377190"/>
                  </a:lnTo>
                  <a:lnTo>
                    <a:pt x="59690" y="369570"/>
                  </a:lnTo>
                  <a:lnTo>
                    <a:pt x="52070" y="361950"/>
                  </a:lnTo>
                  <a:lnTo>
                    <a:pt x="45720" y="353060"/>
                  </a:lnTo>
                  <a:lnTo>
                    <a:pt x="39370" y="344170"/>
                  </a:lnTo>
                  <a:lnTo>
                    <a:pt x="33020" y="335280"/>
                  </a:lnTo>
                  <a:lnTo>
                    <a:pt x="27940" y="325120"/>
                  </a:lnTo>
                  <a:lnTo>
                    <a:pt x="22859" y="314960"/>
                  </a:lnTo>
                  <a:lnTo>
                    <a:pt x="17780" y="304800"/>
                  </a:lnTo>
                  <a:lnTo>
                    <a:pt x="13970" y="294640"/>
                  </a:lnTo>
                  <a:lnTo>
                    <a:pt x="10159" y="283210"/>
                  </a:lnTo>
                  <a:lnTo>
                    <a:pt x="7620" y="273050"/>
                  </a:lnTo>
                  <a:lnTo>
                    <a:pt x="5080" y="261620"/>
                  </a:lnTo>
                  <a:lnTo>
                    <a:pt x="2540" y="250190"/>
                  </a:lnTo>
                  <a:lnTo>
                    <a:pt x="1270" y="238760"/>
                  </a:lnTo>
                  <a:lnTo>
                    <a:pt x="1270" y="228600"/>
                  </a:lnTo>
                  <a:lnTo>
                    <a:pt x="0" y="217170"/>
                  </a:lnTo>
                  <a:lnTo>
                    <a:pt x="1270" y="217170"/>
                  </a:lnTo>
                  <a:close/>
                  <a:moveTo>
                    <a:pt x="1270" y="0"/>
                  </a:moveTo>
                  <a:lnTo>
                    <a:pt x="1270" y="0"/>
                  </a:lnTo>
                  <a:moveTo>
                    <a:pt x="403859" y="433070"/>
                  </a:moveTo>
                  <a:lnTo>
                    <a:pt x="403859" y="43307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2346840" y="4072680"/>
              <a:ext cx="8683560" cy="1551240"/>
            </a:xfrm>
            <a:custGeom>
              <a:avLst/>
              <a:gdLst/>
              <a:ahLst/>
              <a:rect l="l" t="t" r="r" b="b"/>
              <a:pathLst>
                <a:path w="8685530" h="1553210">
                  <a:moveTo>
                    <a:pt x="8685530" y="0"/>
                  </a:moveTo>
                  <a:lnTo>
                    <a:pt x="0" y="0"/>
                  </a:lnTo>
                  <a:lnTo>
                    <a:pt x="0" y="1553210"/>
                  </a:lnTo>
                  <a:lnTo>
                    <a:pt x="8685530" y="155321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23"/>
          <p:cNvGrpSpPr/>
          <p:nvPr/>
        </p:nvGrpSpPr>
        <p:grpSpPr>
          <a:xfrm>
            <a:off x="1493640" y="5837760"/>
            <a:ext cx="9553680" cy="479520"/>
            <a:chOff x="1493640" y="5837760"/>
            <a:chExt cx="9553680" cy="479520"/>
          </a:xfrm>
        </p:grpSpPr>
        <p:sp>
          <p:nvSpPr>
            <p:cNvPr id="353" name="CustomShape 24"/>
            <p:cNvSpPr/>
            <p:nvPr/>
          </p:nvSpPr>
          <p:spPr>
            <a:xfrm>
              <a:off x="1889640" y="6066360"/>
              <a:ext cx="470520" cy="50400"/>
            </a:xfrm>
            <a:custGeom>
              <a:avLst/>
              <a:gdLst/>
              <a:ahLst/>
              <a:rect l="l" t="t" r="r" b="b"/>
              <a:pathLst>
                <a:path w="472439" h="52070">
                  <a:moveTo>
                    <a:pt x="0" y="52070"/>
                  </a:moveTo>
                  <a:lnTo>
                    <a:pt x="472439" y="52070"/>
                  </a:lnTo>
                  <a:lnTo>
                    <a:pt x="472439" y="0"/>
                  </a:lnTo>
                  <a:lnTo>
                    <a:pt x="0" y="0"/>
                  </a:lnTo>
                  <a:lnTo>
                    <a:pt x="0" y="5207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1493640" y="5837760"/>
              <a:ext cx="399600" cy="431280"/>
            </a:xfrm>
            <a:custGeom>
              <a:avLst/>
              <a:gdLst/>
              <a:ahLst/>
              <a:rect l="l" t="t" r="r" b="b"/>
              <a:pathLst>
                <a:path w="401319" h="433070">
                  <a:moveTo>
                    <a:pt x="210819" y="0"/>
                  </a:moveTo>
                  <a:lnTo>
                    <a:pt x="190500" y="0"/>
                  </a:lnTo>
                  <a:lnTo>
                    <a:pt x="180340" y="1270"/>
                  </a:lnTo>
                  <a:lnTo>
                    <a:pt x="168910" y="2540"/>
                  </a:lnTo>
                  <a:lnTo>
                    <a:pt x="158750" y="3810"/>
                  </a:lnTo>
                  <a:lnTo>
                    <a:pt x="148590" y="7620"/>
                  </a:lnTo>
                  <a:lnTo>
                    <a:pt x="138430" y="10160"/>
                  </a:lnTo>
                  <a:lnTo>
                    <a:pt x="128270" y="13970"/>
                  </a:lnTo>
                  <a:lnTo>
                    <a:pt x="119380" y="19050"/>
                  </a:lnTo>
                  <a:lnTo>
                    <a:pt x="109220" y="24130"/>
                  </a:lnTo>
                  <a:lnTo>
                    <a:pt x="73660" y="48260"/>
                  </a:lnTo>
                  <a:lnTo>
                    <a:pt x="44450" y="80010"/>
                  </a:lnTo>
                  <a:lnTo>
                    <a:pt x="16510" y="128270"/>
                  </a:lnTo>
                  <a:lnTo>
                    <a:pt x="12700" y="139700"/>
                  </a:lnTo>
                  <a:lnTo>
                    <a:pt x="8890" y="149860"/>
                  </a:lnTo>
                  <a:lnTo>
                    <a:pt x="6350" y="161290"/>
                  </a:lnTo>
                  <a:lnTo>
                    <a:pt x="3810" y="171450"/>
                  </a:lnTo>
                  <a:lnTo>
                    <a:pt x="0" y="205740"/>
                  </a:lnTo>
                  <a:lnTo>
                    <a:pt x="0" y="240030"/>
                  </a:lnTo>
                  <a:lnTo>
                    <a:pt x="2540" y="250190"/>
                  </a:lnTo>
                  <a:lnTo>
                    <a:pt x="3810" y="261620"/>
                  </a:lnTo>
                  <a:lnTo>
                    <a:pt x="16510" y="304800"/>
                  </a:lnTo>
                  <a:lnTo>
                    <a:pt x="50800" y="361950"/>
                  </a:lnTo>
                  <a:lnTo>
                    <a:pt x="82550" y="392430"/>
                  </a:lnTo>
                  <a:lnTo>
                    <a:pt x="100330" y="403860"/>
                  </a:lnTo>
                  <a:lnTo>
                    <a:pt x="109220" y="410210"/>
                  </a:lnTo>
                  <a:lnTo>
                    <a:pt x="119380" y="415290"/>
                  </a:lnTo>
                  <a:lnTo>
                    <a:pt x="128270" y="419100"/>
                  </a:lnTo>
                  <a:lnTo>
                    <a:pt x="138430" y="422910"/>
                  </a:lnTo>
                  <a:lnTo>
                    <a:pt x="148590" y="425450"/>
                  </a:lnTo>
                  <a:lnTo>
                    <a:pt x="158750" y="429260"/>
                  </a:lnTo>
                  <a:lnTo>
                    <a:pt x="168910" y="430530"/>
                  </a:lnTo>
                  <a:lnTo>
                    <a:pt x="180340" y="433070"/>
                  </a:lnTo>
                  <a:lnTo>
                    <a:pt x="220980" y="433070"/>
                  </a:lnTo>
                  <a:lnTo>
                    <a:pt x="232410" y="430530"/>
                  </a:lnTo>
                  <a:lnTo>
                    <a:pt x="242569" y="429260"/>
                  </a:lnTo>
                  <a:lnTo>
                    <a:pt x="252730" y="425450"/>
                  </a:lnTo>
                  <a:lnTo>
                    <a:pt x="292100" y="410210"/>
                  </a:lnTo>
                  <a:lnTo>
                    <a:pt x="300990" y="403860"/>
                  </a:lnTo>
                  <a:lnTo>
                    <a:pt x="309880" y="398780"/>
                  </a:lnTo>
                  <a:lnTo>
                    <a:pt x="318769" y="392430"/>
                  </a:lnTo>
                  <a:lnTo>
                    <a:pt x="326390" y="384810"/>
                  </a:lnTo>
                  <a:lnTo>
                    <a:pt x="335280" y="377190"/>
                  </a:lnTo>
                  <a:lnTo>
                    <a:pt x="363219" y="344170"/>
                  </a:lnTo>
                  <a:lnTo>
                    <a:pt x="384810" y="304800"/>
                  </a:lnTo>
                  <a:lnTo>
                    <a:pt x="397510" y="261620"/>
                  </a:lnTo>
                  <a:lnTo>
                    <a:pt x="400050" y="238760"/>
                  </a:lnTo>
                  <a:lnTo>
                    <a:pt x="401319" y="228600"/>
                  </a:lnTo>
                  <a:lnTo>
                    <a:pt x="401319" y="204470"/>
                  </a:lnTo>
                  <a:lnTo>
                    <a:pt x="400050" y="194310"/>
                  </a:lnTo>
                  <a:lnTo>
                    <a:pt x="397510" y="171450"/>
                  </a:lnTo>
                  <a:lnTo>
                    <a:pt x="394969" y="160020"/>
                  </a:lnTo>
                  <a:lnTo>
                    <a:pt x="391160" y="149860"/>
                  </a:lnTo>
                  <a:lnTo>
                    <a:pt x="388619" y="138430"/>
                  </a:lnTo>
                  <a:lnTo>
                    <a:pt x="383540" y="128270"/>
                  </a:lnTo>
                  <a:lnTo>
                    <a:pt x="379730" y="118110"/>
                  </a:lnTo>
                  <a:lnTo>
                    <a:pt x="369569" y="97790"/>
                  </a:lnTo>
                  <a:lnTo>
                    <a:pt x="356869" y="80010"/>
                  </a:lnTo>
                  <a:lnTo>
                    <a:pt x="349250" y="71120"/>
                  </a:lnTo>
                  <a:lnTo>
                    <a:pt x="342900" y="63500"/>
                  </a:lnTo>
                  <a:lnTo>
                    <a:pt x="335280" y="55880"/>
                  </a:lnTo>
                  <a:lnTo>
                    <a:pt x="326390" y="48260"/>
                  </a:lnTo>
                  <a:lnTo>
                    <a:pt x="318769" y="40640"/>
                  </a:lnTo>
                  <a:lnTo>
                    <a:pt x="309880" y="34290"/>
                  </a:lnTo>
                  <a:lnTo>
                    <a:pt x="292100" y="24130"/>
                  </a:lnTo>
                  <a:lnTo>
                    <a:pt x="281940" y="19050"/>
                  </a:lnTo>
                  <a:lnTo>
                    <a:pt x="273050" y="13970"/>
                  </a:lnTo>
                  <a:lnTo>
                    <a:pt x="262890" y="10160"/>
                  </a:lnTo>
                  <a:lnTo>
                    <a:pt x="252730" y="7620"/>
                  </a:lnTo>
                  <a:lnTo>
                    <a:pt x="242569" y="3810"/>
                  </a:lnTo>
                  <a:lnTo>
                    <a:pt x="232410" y="2540"/>
                  </a:lnTo>
                  <a:lnTo>
                    <a:pt x="220980" y="1270"/>
                  </a:lnTo>
                  <a:lnTo>
                    <a:pt x="2108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493640" y="5837760"/>
              <a:ext cx="400680" cy="432720"/>
            </a:xfrm>
            <a:custGeom>
              <a:avLst/>
              <a:gdLst/>
              <a:ahLst/>
              <a:rect l="l" t="t" r="r" b="b"/>
              <a:pathLst>
                <a:path w="402589" h="434339">
                  <a:moveTo>
                    <a:pt x="0" y="217170"/>
                  </a:moveTo>
                  <a:lnTo>
                    <a:pt x="0" y="205740"/>
                  </a:lnTo>
                  <a:lnTo>
                    <a:pt x="1270" y="194310"/>
                  </a:lnTo>
                  <a:lnTo>
                    <a:pt x="2540" y="182880"/>
                  </a:lnTo>
                  <a:lnTo>
                    <a:pt x="3810" y="171450"/>
                  </a:lnTo>
                  <a:lnTo>
                    <a:pt x="6350" y="161290"/>
                  </a:lnTo>
                  <a:lnTo>
                    <a:pt x="8890" y="149860"/>
                  </a:lnTo>
                  <a:lnTo>
                    <a:pt x="12700" y="139700"/>
                  </a:lnTo>
                  <a:lnTo>
                    <a:pt x="16510" y="128270"/>
                  </a:lnTo>
                  <a:lnTo>
                    <a:pt x="21590" y="118110"/>
                  </a:lnTo>
                  <a:lnTo>
                    <a:pt x="44450" y="80010"/>
                  </a:lnTo>
                  <a:lnTo>
                    <a:pt x="73660" y="48260"/>
                  </a:lnTo>
                  <a:lnTo>
                    <a:pt x="91440" y="35560"/>
                  </a:lnTo>
                  <a:lnTo>
                    <a:pt x="100330" y="29210"/>
                  </a:lnTo>
                  <a:lnTo>
                    <a:pt x="109220" y="24130"/>
                  </a:lnTo>
                  <a:lnTo>
                    <a:pt x="119380" y="19050"/>
                  </a:lnTo>
                  <a:lnTo>
                    <a:pt x="128270" y="13970"/>
                  </a:lnTo>
                  <a:lnTo>
                    <a:pt x="138430" y="10160"/>
                  </a:lnTo>
                  <a:lnTo>
                    <a:pt x="148590" y="7620"/>
                  </a:lnTo>
                  <a:lnTo>
                    <a:pt x="158750" y="3810"/>
                  </a:lnTo>
                  <a:lnTo>
                    <a:pt x="168910" y="2540"/>
                  </a:lnTo>
                  <a:lnTo>
                    <a:pt x="180340" y="1270"/>
                  </a:lnTo>
                  <a:lnTo>
                    <a:pt x="190500" y="0"/>
                  </a:lnTo>
                  <a:lnTo>
                    <a:pt x="200660" y="0"/>
                  </a:lnTo>
                  <a:lnTo>
                    <a:pt x="210819" y="0"/>
                  </a:lnTo>
                  <a:lnTo>
                    <a:pt x="220980" y="1270"/>
                  </a:lnTo>
                  <a:lnTo>
                    <a:pt x="232410" y="2540"/>
                  </a:lnTo>
                  <a:lnTo>
                    <a:pt x="242569" y="3810"/>
                  </a:lnTo>
                  <a:lnTo>
                    <a:pt x="252730" y="7620"/>
                  </a:lnTo>
                  <a:lnTo>
                    <a:pt x="262890" y="10160"/>
                  </a:lnTo>
                  <a:lnTo>
                    <a:pt x="273050" y="13970"/>
                  </a:lnTo>
                  <a:lnTo>
                    <a:pt x="281940" y="19050"/>
                  </a:lnTo>
                  <a:lnTo>
                    <a:pt x="292100" y="24130"/>
                  </a:lnTo>
                  <a:lnTo>
                    <a:pt x="300990" y="29210"/>
                  </a:lnTo>
                  <a:lnTo>
                    <a:pt x="309880" y="34290"/>
                  </a:lnTo>
                  <a:lnTo>
                    <a:pt x="318769" y="40640"/>
                  </a:lnTo>
                  <a:lnTo>
                    <a:pt x="326390" y="48260"/>
                  </a:lnTo>
                  <a:lnTo>
                    <a:pt x="335280" y="55880"/>
                  </a:lnTo>
                  <a:lnTo>
                    <a:pt x="342900" y="63500"/>
                  </a:lnTo>
                  <a:lnTo>
                    <a:pt x="349250" y="71120"/>
                  </a:lnTo>
                  <a:lnTo>
                    <a:pt x="356869" y="80010"/>
                  </a:lnTo>
                  <a:lnTo>
                    <a:pt x="379730" y="118110"/>
                  </a:lnTo>
                  <a:lnTo>
                    <a:pt x="383540" y="128270"/>
                  </a:lnTo>
                  <a:lnTo>
                    <a:pt x="388619" y="138430"/>
                  </a:lnTo>
                  <a:lnTo>
                    <a:pt x="391160" y="149860"/>
                  </a:lnTo>
                  <a:lnTo>
                    <a:pt x="394969" y="160020"/>
                  </a:lnTo>
                  <a:lnTo>
                    <a:pt x="397510" y="171450"/>
                  </a:lnTo>
                  <a:lnTo>
                    <a:pt x="398780" y="182880"/>
                  </a:lnTo>
                  <a:lnTo>
                    <a:pt x="400050" y="194310"/>
                  </a:lnTo>
                  <a:lnTo>
                    <a:pt x="401319" y="204470"/>
                  </a:lnTo>
                  <a:lnTo>
                    <a:pt x="401319" y="215900"/>
                  </a:lnTo>
                  <a:lnTo>
                    <a:pt x="401319" y="228600"/>
                  </a:lnTo>
                  <a:lnTo>
                    <a:pt x="400050" y="238760"/>
                  </a:lnTo>
                  <a:lnTo>
                    <a:pt x="398780" y="250190"/>
                  </a:lnTo>
                  <a:lnTo>
                    <a:pt x="397510" y="261620"/>
                  </a:lnTo>
                  <a:lnTo>
                    <a:pt x="394969" y="273050"/>
                  </a:lnTo>
                  <a:lnTo>
                    <a:pt x="379730" y="314960"/>
                  </a:lnTo>
                  <a:lnTo>
                    <a:pt x="356869" y="353060"/>
                  </a:lnTo>
                  <a:lnTo>
                    <a:pt x="350519" y="361950"/>
                  </a:lnTo>
                  <a:lnTo>
                    <a:pt x="342900" y="369570"/>
                  </a:lnTo>
                  <a:lnTo>
                    <a:pt x="335280" y="377190"/>
                  </a:lnTo>
                  <a:lnTo>
                    <a:pt x="326390" y="384810"/>
                  </a:lnTo>
                  <a:lnTo>
                    <a:pt x="318769" y="392430"/>
                  </a:lnTo>
                  <a:lnTo>
                    <a:pt x="309880" y="398780"/>
                  </a:lnTo>
                  <a:lnTo>
                    <a:pt x="300990" y="403860"/>
                  </a:lnTo>
                  <a:lnTo>
                    <a:pt x="292100" y="410210"/>
                  </a:lnTo>
                  <a:lnTo>
                    <a:pt x="281940" y="415290"/>
                  </a:lnTo>
                  <a:lnTo>
                    <a:pt x="273050" y="419100"/>
                  </a:lnTo>
                  <a:lnTo>
                    <a:pt x="262890" y="422910"/>
                  </a:lnTo>
                  <a:lnTo>
                    <a:pt x="252730" y="425450"/>
                  </a:lnTo>
                  <a:lnTo>
                    <a:pt x="242569" y="429260"/>
                  </a:lnTo>
                  <a:lnTo>
                    <a:pt x="232410" y="430530"/>
                  </a:lnTo>
                  <a:lnTo>
                    <a:pt x="220980" y="433070"/>
                  </a:lnTo>
                  <a:lnTo>
                    <a:pt x="210819" y="433070"/>
                  </a:lnTo>
                  <a:lnTo>
                    <a:pt x="200660" y="433070"/>
                  </a:lnTo>
                  <a:lnTo>
                    <a:pt x="190500" y="433070"/>
                  </a:lnTo>
                  <a:lnTo>
                    <a:pt x="180340" y="433070"/>
                  </a:lnTo>
                  <a:lnTo>
                    <a:pt x="168910" y="430530"/>
                  </a:lnTo>
                  <a:lnTo>
                    <a:pt x="158750" y="429260"/>
                  </a:lnTo>
                  <a:lnTo>
                    <a:pt x="148590" y="425450"/>
                  </a:lnTo>
                  <a:lnTo>
                    <a:pt x="138430" y="422910"/>
                  </a:lnTo>
                  <a:lnTo>
                    <a:pt x="128270" y="419100"/>
                  </a:lnTo>
                  <a:lnTo>
                    <a:pt x="119380" y="415290"/>
                  </a:lnTo>
                  <a:lnTo>
                    <a:pt x="109220" y="410210"/>
                  </a:lnTo>
                  <a:lnTo>
                    <a:pt x="100330" y="403860"/>
                  </a:lnTo>
                  <a:lnTo>
                    <a:pt x="91440" y="398780"/>
                  </a:lnTo>
                  <a:lnTo>
                    <a:pt x="82550" y="392430"/>
                  </a:lnTo>
                  <a:lnTo>
                    <a:pt x="73660" y="384810"/>
                  </a:lnTo>
                  <a:lnTo>
                    <a:pt x="66040" y="377190"/>
                  </a:lnTo>
                  <a:lnTo>
                    <a:pt x="58420" y="369570"/>
                  </a:lnTo>
                  <a:lnTo>
                    <a:pt x="50800" y="361950"/>
                  </a:lnTo>
                  <a:lnTo>
                    <a:pt x="44450" y="353060"/>
                  </a:lnTo>
                  <a:lnTo>
                    <a:pt x="38100" y="344170"/>
                  </a:lnTo>
                  <a:lnTo>
                    <a:pt x="31750" y="335280"/>
                  </a:lnTo>
                  <a:lnTo>
                    <a:pt x="26670" y="325120"/>
                  </a:lnTo>
                  <a:lnTo>
                    <a:pt x="8890" y="283210"/>
                  </a:lnTo>
                  <a:lnTo>
                    <a:pt x="2540" y="250190"/>
                  </a:lnTo>
                  <a:lnTo>
                    <a:pt x="0" y="240030"/>
                  </a:lnTo>
                  <a:lnTo>
                    <a:pt x="0" y="228600"/>
                  </a:lnTo>
                  <a:lnTo>
                    <a:pt x="0" y="21717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402590" y="434340"/>
                  </a:moveTo>
                  <a:lnTo>
                    <a:pt x="402590" y="43434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7"/>
            <p:cNvSpPr/>
            <p:nvPr/>
          </p:nvSpPr>
          <p:spPr>
            <a:xfrm>
              <a:off x="2362320" y="5864400"/>
              <a:ext cx="8685000" cy="452880"/>
            </a:xfrm>
            <a:custGeom>
              <a:avLst/>
              <a:gdLst/>
              <a:ahLst/>
              <a:rect l="l" t="t" r="r" b="b"/>
              <a:pathLst>
                <a:path w="8686800" h="454660">
                  <a:moveTo>
                    <a:pt x="8686800" y="0"/>
                  </a:moveTo>
                  <a:lnTo>
                    <a:pt x="0" y="0"/>
                  </a:lnTo>
                  <a:lnTo>
                    <a:pt x="0" y="454659"/>
                  </a:lnTo>
                  <a:lnTo>
                    <a:pt x="8686800" y="45465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CustomShape 28"/>
          <p:cNvSpPr/>
          <p:nvPr/>
        </p:nvSpPr>
        <p:spPr>
          <a:xfrm>
            <a:off x="2362320" y="5864400"/>
            <a:ext cx="8685000" cy="409680"/>
          </a:xfrm>
          <a:prstGeom prst="rect">
            <a:avLst/>
          </a:prstGeom>
          <a:noFill/>
          <a:ln w="2551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>
            <a:spAutoFit/>
          </a:bodyPr>
          <a:p>
            <a:pPr marL="89640">
              <a:lnSpc>
                <a:spcPct val="100000"/>
              </a:lnSpc>
              <a:spcBef>
                <a:spcPts val="349"/>
              </a:spcBef>
            </a:pPr>
            <a:r>
              <a:rPr b="1" lang="en-US" sz="2400" spc="-35" strike="noStrike">
                <a:solidFill>
                  <a:srgbClr val="000000"/>
                </a:solidFill>
                <a:latin typeface="Arial"/>
                <a:ea typeface="DejaVu Sans"/>
              </a:rPr>
              <a:t>Target </a:t>
            </a:r>
            <a:r>
              <a:rPr b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Audience: B2B</a:t>
            </a:r>
            <a:r>
              <a:rPr b="1" lang="en-US" sz="2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2346840" y="4071960"/>
            <a:ext cx="8685360" cy="1552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Board Scope: Digitalization of the physical/paper process of the industry or the process of work.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5157360" y="1133640"/>
            <a:ext cx="3853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14.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Edit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914400" y="2052000"/>
            <a:ext cx="11167920" cy="54910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4738320" y="1133640"/>
            <a:ext cx="3549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15. Booking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572" name="Group 4"/>
          <p:cNvGrpSpPr/>
          <p:nvPr/>
        </p:nvGrpSpPr>
        <p:grpSpPr>
          <a:xfrm>
            <a:off x="1371600" y="1927440"/>
            <a:ext cx="10501200" cy="5615280"/>
            <a:chOff x="1371600" y="1927440"/>
            <a:chExt cx="10501200" cy="5615280"/>
          </a:xfrm>
        </p:grpSpPr>
        <p:sp>
          <p:nvSpPr>
            <p:cNvPr id="573" name="CustomShape 5"/>
            <p:cNvSpPr/>
            <p:nvPr/>
          </p:nvSpPr>
          <p:spPr>
            <a:xfrm>
              <a:off x="1371600" y="1927440"/>
              <a:ext cx="10501200" cy="561528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6"/>
            <p:cNvSpPr/>
            <p:nvPr/>
          </p:nvSpPr>
          <p:spPr>
            <a:xfrm>
              <a:off x="4343400" y="5284080"/>
              <a:ext cx="868320" cy="658440"/>
            </a:xfrm>
            <a:custGeom>
              <a:avLst/>
              <a:gdLst/>
              <a:ahLst/>
              <a:rect l="l" t="t" r="r" b="b"/>
              <a:pathLst>
                <a:path w="869950" h="660400">
                  <a:moveTo>
                    <a:pt x="0" y="660399"/>
                  </a:moveTo>
                  <a:lnTo>
                    <a:pt x="869950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7"/>
            <p:cNvSpPr/>
            <p:nvPr/>
          </p:nvSpPr>
          <p:spPr>
            <a:xfrm>
              <a:off x="5175360" y="5223240"/>
              <a:ext cx="116280" cy="106200"/>
            </a:xfrm>
            <a:custGeom>
              <a:avLst/>
              <a:gdLst/>
              <a:ahLst/>
              <a:rect l="l" t="t" r="r" b="b"/>
              <a:pathLst>
                <a:path w="118110" h="107950">
                  <a:moveTo>
                    <a:pt x="118110" y="0"/>
                  </a:moveTo>
                  <a:lnTo>
                    <a:pt x="0" y="21589"/>
                  </a:lnTo>
                  <a:lnTo>
                    <a:pt x="64770" y="10795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6" name="CustomShape 8"/>
          <p:cNvSpPr/>
          <p:nvPr/>
        </p:nvSpPr>
        <p:spPr>
          <a:xfrm>
            <a:off x="3735000" y="5955840"/>
            <a:ext cx="18086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ts val="2010"/>
              </a:lnSpc>
              <a:spcBef>
                <a:spcPts val="28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b="0" lang="en-US" sz="1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of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CustomShape 9"/>
          <p:cNvSpPr/>
          <p:nvPr/>
        </p:nvSpPr>
        <p:spPr>
          <a:xfrm>
            <a:off x="5257800" y="3404520"/>
            <a:ext cx="792000" cy="1947600"/>
          </a:xfrm>
          <a:custGeom>
            <a:avLst/>
            <a:gdLst/>
            <a:ahLst/>
            <a:rect l="l" t="t" r="r" b="b"/>
            <a:pathLst>
              <a:path w="793750" h="1949450">
                <a:moveTo>
                  <a:pt x="396239" y="1949449"/>
                </a:moveTo>
                <a:lnTo>
                  <a:pt x="0" y="1949449"/>
                </a:lnTo>
                <a:lnTo>
                  <a:pt x="0" y="0"/>
                </a:lnTo>
                <a:lnTo>
                  <a:pt x="793750" y="0"/>
                </a:lnTo>
                <a:lnTo>
                  <a:pt x="793750" y="1949449"/>
                </a:lnTo>
                <a:lnTo>
                  <a:pt x="396239" y="1949449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5051880" y="1133640"/>
            <a:ext cx="3609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16. Add</a:t>
            </a:r>
            <a:r>
              <a:rPr b="1" lang="en-US" sz="3600" spc="-20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Booking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1612800" y="1828440"/>
            <a:ext cx="10272600" cy="54946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144720" y="41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"/>
          <p:cNvSpPr/>
          <p:nvPr/>
        </p:nvSpPr>
        <p:spPr>
          <a:xfrm>
            <a:off x="11109960" y="25200"/>
            <a:ext cx="154116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28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3796200" y="454320"/>
            <a:ext cx="5886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2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17. </a:t>
            </a:r>
            <a:r>
              <a:rPr b="1" lang="en-US" sz="32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Pending Status of</a:t>
            </a:r>
            <a:r>
              <a:rPr b="1" lang="en-US" sz="3200" spc="-7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2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Booking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584" name="Group 4"/>
          <p:cNvGrpSpPr/>
          <p:nvPr/>
        </p:nvGrpSpPr>
        <p:grpSpPr>
          <a:xfrm>
            <a:off x="592920" y="1144080"/>
            <a:ext cx="11978280" cy="6399000"/>
            <a:chOff x="592920" y="1144080"/>
            <a:chExt cx="11978280" cy="6399000"/>
          </a:xfrm>
        </p:grpSpPr>
        <p:sp>
          <p:nvSpPr>
            <p:cNvPr id="585" name="CustomShape 5"/>
            <p:cNvSpPr/>
            <p:nvPr/>
          </p:nvSpPr>
          <p:spPr>
            <a:xfrm>
              <a:off x="592920" y="1144080"/>
              <a:ext cx="11978280" cy="63990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6"/>
            <p:cNvSpPr/>
            <p:nvPr/>
          </p:nvSpPr>
          <p:spPr>
            <a:xfrm>
              <a:off x="5113080" y="3043800"/>
              <a:ext cx="792000" cy="1947600"/>
            </a:xfrm>
            <a:custGeom>
              <a:avLst/>
              <a:gdLst/>
              <a:ahLst/>
              <a:rect l="l" t="t" r="r" b="b"/>
              <a:pathLst>
                <a:path w="793750" h="1949450">
                  <a:moveTo>
                    <a:pt x="397509" y="1949450"/>
                  </a:moveTo>
                  <a:lnTo>
                    <a:pt x="0" y="1949450"/>
                  </a:lnTo>
                  <a:lnTo>
                    <a:pt x="0" y="0"/>
                  </a:lnTo>
                  <a:lnTo>
                    <a:pt x="793750" y="0"/>
                  </a:lnTo>
                  <a:lnTo>
                    <a:pt x="793750" y="1949450"/>
                  </a:lnTo>
                  <a:lnTo>
                    <a:pt x="397509" y="1949450"/>
                  </a:lnTo>
                  <a:close/>
                </a:path>
              </a:pathLst>
            </a:custGeom>
            <a:noFill/>
            <a:ln w="38097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7"/>
            <p:cNvSpPr/>
            <p:nvPr/>
          </p:nvSpPr>
          <p:spPr>
            <a:xfrm>
              <a:off x="4114800" y="5052960"/>
              <a:ext cx="915120" cy="661320"/>
            </a:xfrm>
            <a:custGeom>
              <a:avLst/>
              <a:gdLst/>
              <a:ahLst/>
              <a:rect l="l" t="t" r="r" b="b"/>
              <a:pathLst>
                <a:path w="916939" h="662939">
                  <a:moveTo>
                    <a:pt x="0" y="662940"/>
                  </a:moveTo>
                  <a:lnTo>
                    <a:pt x="916939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8"/>
            <p:cNvSpPr/>
            <p:nvPr/>
          </p:nvSpPr>
          <p:spPr>
            <a:xfrm>
              <a:off x="4995000" y="4994640"/>
              <a:ext cx="117720" cy="104760"/>
            </a:xfrm>
            <a:custGeom>
              <a:avLst/>
              <a:gdLst/>
              <a:ahLst/>
              <a:rect l="l" t="t" r="r" b="b"/>
              <a:pathLst>
                <a:path w="119379" h="106679">
                  <a:moveTo>
                    <a:pt x="119379" y="0"/>
                  </a:moveTo>
                  <a:lnTo>
                    <a:pt x="0" y="19050"/>
                  </a:lnTo>
                  <a:lnTo>
                    <a:pt x="63500" y="10667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9" name="CustomShape 9"/>
          <p:cNvSpPr/>
          <p:nvPr/>
        </p:nvSpPr>
        <p:spPr>
          <a:xfrm>
            <a:off x="3735000" y="5727240"/>
            <a:ext cx="92340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marL="12600" algn="just">
              <a:lnSpc>
                <a:spcPct val="93000"/>
              </a:lnSpc>
              <a:spcBef>
                <a:spcPts val="244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Pending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b="0" lang="en-U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of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90" name="Group 10"/>
          <p:cNvGrpSpPr/>
          <p:nvPr/>
        </p:nvGrpSpPr>
        <p:grpSpPr>
          <a:xfrm>
            <a:off x="9829800" y="5258880"/>
            <a:ext cx="1141200" cy="912600"/>
            <a:chOff x="9829800" y="5258880"/>
            <a:chExt cx="1141200" cy="912600"/>
          </a:xfrm>
        </p:grpSpPr>
        <p:sp>
          <p:nvSpPr>
            <p:cNvPr id="591" name="CustomShape 11"/>
            <p:cNvSpPr/>
            <p:nvPr/>
          </p:nvSpPr>
          <p:spPr>
            <a:xfrm>
              <a:off x="9829800" y="5322240"/>
              <a:ext cx="1062360" cy="849240"/>
            </a:xfrm>
            <a:custGeom>
              <a:avLst/>
              <a:gdLst/>
              <a:ahLst/>
              <a:rect l="l" t="t" r="r" b="b"/>
              <a:pathLst>
                <a:path w="1064259" h="850900">
                  <a:moveTo>
                    <a:pt x="0" y="850899"/>
                  </a:moveTo>
                  <a:lnTo>
                    <a:pt x="1064259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2"/>
            <p:cNvSpPr/>
            <p:nvPr/>
          </p:nvSpPr>
          <p:spPr>
            <a:xfrm>
              <a:off x="10854720" y="5258880"/>
              <a:ext cx="116280" cy="107280"/>
            </a:xfrm>
            <a:custGeom>
              <a:avLst/>
              <a:gdLst/>
              <a:ahLst/>
              <a:rect l="l" t="t" r="r" b="b"/>
              <a:pathLst>
                <a:path w="118109" h="109220">
                  <a:moveTo>
                    <a:pt x="118109" y="0"/>
                  </a:moveTo>
                  <a:lnTo>
                    <a:pt x="0" y="25399"/>
                  </a:lnTo>
                  <a:lnTo>
                    <a:pt x="67309" y="109219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3" name="CustomShape 13"/>
          <p:cNvSpPr/>
          <p:nvPr/>
        </p:nvSpPr>
        <p:spPr>
          <a:xfrm>
            <a:off x="9450000" y="6184440"/>
            <a:ext cx="113868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marL="12600">
              <a:lnSpc>
                <a:spcPct val="93000"/>
              </a:lnSpc>
              <a:spcBef>
                <a:spcPts val="244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Can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edit</a:t>
            </a:r>
            <a:r>
              <a:rPr b="0" lang="en-U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or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view the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details of  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CustomShape 14"/>
          <p:cNvSpPr/>
          <p:nvPr/>
        </p:nvSpPr>
        <p:spPr>
          <a:xfrm>
            <a:off x="10622160" y="3043800"/>
            <a:ext cx="1599840" cy="1947600"/>
          </a:xfrm>
          <a:custGeom>
            <a:avLst/>
            <a:gdLst/>
            <a:ahLst/>
            <a:rect l="l" t="t" r="r" b="b"/>
            <a:pathLst>
              <a:path w="1601470" h="1949450">
                <a:moveTo>
                  <a:pt x="800100" y="1949450"/>
                </a:moveTo>
                <a:lnTo>
                  <a:pt x="0" y="1949450"/>
                </a:lnTo>
                <a:lnTo>
                  <a:pt x="0" y="0"/>
                </a:lnTo>
                <a:lnTo>
                  <a:pt x="1601470" y="0"/>
                </a:lnTo>
                <a:lnTo>
                  <a:pt x="1601470" y="1949450"/>
                </a:lnTo>
                <a:lnTo>
                  <a:pt x="800100" y="1949450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4978440" y="1133640"/>
            <a:ext cx="3984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18. Change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Status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598" name="Group 4"/>
          <p:cNvGrpSpPr/>
          <p:nvPr/>
        </p:nvGrpSpPr>
        <p:grpSpPr>
          <a:xfrm>
            <a:off x="529560" y="1829880"/>
            <a:ext cx="12101400" cy="5554440"/>
            <a:chOff x="529560" y="1829880"/>
            <a:chExt cx="12101400" cy="5554440"/>
          </a:xfrm>
        </p:grpSpPr>
        <p:sp>
          <p:nvSpPr>
            <p:cNvPr id="599" name="CustomShape 5"/>
            <p:cNvSpPr/>
            <p:nvPr/>
          </p:nvSpPr>
          <p:spPr>
            <a:xfrm>
              <a:off x="529560" y="1829880"/>
              <a:ext cx="12101400" cy="555444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6"/>
            <p:cNvSpPr/>
            <p:nvPr/>
          </p:nvSpPr>
          <p:spPr>
            <a:xfrm>
              <a:off x="4437360" y="5981400"/>
              <a:ext cx="1047240" cy="418680"/>
            </a:xfrm>
            <a:custGeom>
              <a:avLst/>
              <a:gdLst/>
              <a:ahLst/>
              <a:rect l="l" t="t" r="r" b="b"/>
              <a:pathLst>
                <a:path w="1049020" h="420370">
                  <a:moveTo>
                    <a:pt x="1049020" y="42036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7"/>
            <p:cNvSpPr/>
            <p:nvPr/>
          </p:nvSpPr>
          <p:spPr>
            <a:xfrm>
              <a:off x="4343400" y="5934240"/>
              <a:ext cx="118800" cy="98640"/>
            </a:xfrm>
            <a:custGeom>
              <a:avLst/>
              <a:gdLst/>
              <a:ahLst/>
              <a:rect l="l" t="t" r="r" b="b"/>
              <a:pathLst>
                <a:path w="120650" h="100329">
                  <a:moveTo>
                    <a:pt x="120650" y="0"/>
                  </a:moveTo>
                  <a:lnTo>
                    <a:pt x="0" y="10159"/>
                  </a:lnTo>
                  <a:lnTo>
                    <a:pt x="80010" y="100329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2" name="CustomShape 8"/>
          <p:cNvSpPr/>
          <p:nvPr/>
        </p:nvSpPr>
        <p:spPr>
          <a:xfrm>
            <a:off x="5419080" y="6400440"/>
            <a:ext cx="13183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ts val="2010"/>
              </a:lnSpc>
              <a:spcBef>
                <a:spcPts val="28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rmation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CustomShape 9"/>
          <p:cNvSpPr/>
          <p:nvPr/>
        </p:nvSpPr>
        <p:spPr>
          <a:xfrm>
            <a:off x="3200400" y="5258880"/>
            <a:ext cx="912600" cy="912600"/>
          </a:xfrm>
          <a:custGeom>
            <a:avLst/>
            <a:gdLst/>
            <a:ahLst/>
            <a:rect l="l" t="t" r="r" b="b"/>
            <a:pathLst>
              <a:path w="914400" h="914400">
                <a:moveTo>
                  <a:pt x="457200" y="914399"/>
                </a:moveTo>
                <a:lnTo>
                  <a:pt x="0" y="914399"/>
                </a:lnTo>
                <a:lnTo>
                  <a:pt x="0" y="0"/>
                </a:lnTo>
                <a:lnTo>
                  <a:pt x="914400" y="0"/>
                </a:lnTo>
                <a:lnTo>
                  <a:pt x="914400" y="914399"/>
                </a:lnTo>
                <a:lnTo>
                  <a:pt x="457200" y="914399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581280" y="963720"/>
            <a:ext cx="6187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19.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Maintenance</a:t>
            </a:r>
            <a:r>
              <a:rPr b="1" lang="en-US" sz="3600" spc="-4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07" name="Group 4"/>
          <p:cNvGrpSpPr/>
          <p:nvPr/>
        </p:nvGrpSpPr>
        <p:grpSpPr>
          <a:xfrm>
            <a:off x="1600200" y="2087640"/>
            <a:ext cx="9815400" cy="5226840"/>
            <a:chOff x="1600200" y="2087640"/>
            <a:chExt cx="9815400" cy="5226840"/>
          </a:xfrm>
        </p:grpSpPr>
        <p:sp>
          <p:nvSpPr>
            <p:cNvPr id="608" name="CustomShape 5"/>
            <p:cNvSpPr/>
            <p:nvPr/>
          </p:nvSpPr>
          <p:spPr>
            <a:xfrm>
              <a:off x="1600200" y="2087640"/>
              <a:ext cx="9815400" cy="522684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6"/>
            <p:cNvSpPr/>
            <p:nvPr/>
          </p:nvSpPr>
          <p:spPr>
            <a:xfrm>
              <a:off x="9144000" y="4114440"/>
              <a:ext cx="612720" cy="612720"/>
            </a:xfrm>
            <a:custGeom>
              <a:avLst/>
              <a:gdLst/>
              <a:ahLst/>
              <a:rect l="l" t="t" r="r" b="b"/>
              <a:pathLst>
                <a:path w="614679" h="614679">
                  <a:moveTo>
                    <a:pt x="0" y="614680"/>
                  </a:moveTo>
                  <a:lnTo>
                    <a:pt x="614679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7"/>
            <p:cNvSpPr/>
            <p:nvPr/>
          </p:nvSpPr>
          <p:spPr>
            <a:xfrm>
              <a:off x="9715680" y="4043160"/>
              <a:ext cx="112680" cy="112680"/>
            </a:xfrm>
            <a:custGeom>
              <a:avLst/>
              <a:gdLst/>
              <a:ah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38100"/>
                  </a:lnTo>
                  <a:lnTo>
                    <a:pt x="762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1" name="CustomShape 8"/>
          <p:cNvSpPr/>
          <p:nvPr/>
        </p:nvSpPr>
        <p:spPr>
          <a:xfrm>
            <a:off x="8764200" y="4812840"/>
            <a:ext cx="9997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ts val="2010"/>
              </a:lnSpc>
              <a:spcBef>
                <a:spcPts val="28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Assign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ha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CustomShape 9"/>
          <p:cNvSpPr/>
          <p:nvPr/>
        </p:nvSpPr>
        <p:spPr>
          <a:xfrm>
            <a:off x="9372600" y="3273840"/>
            <a:ext cx="1970640" cy="840240"/>
          </a:xfrm>
          <a:custGeom>
            <a:avLst/>
            <a:gdLst/>
            <a:ahLst/>
            <a:rect l="l" t="t" r="r" b="b"/>
            <a:pathLst>
              <a:path w="1972309" h="842010">
                <a:moveTo>
                  <a:pt x="986790" y="842010"/>
                </a:moveTo>
                <a:lnTo>
                  <a:pt x="0" y="842010"/>
                </a:lnTo>
                <a:lnTo>
                  <a:pt x="0" y="0"/>
                </a:lnTo>
                <a:lnTo>
                  <a:pt x="1972309" y="0"/>
                </a:lnTo>
                <a:lnTo>
                  <a:pt x="1972309" y="842010"/>
                </a:lnTo>
                <a:lnTo>
                  <a:pt x="986790" y="842010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4656960" y="1133640"/>
            <a:ext cx="44996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20. Assign</a:t>
            </a:r>
            <a:r>
              <a:rPr b="1" lang="en-US" sz="3600" spc="-22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1600200" y="2058480"/>
            <a:ext cx="10272600" cy="54781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4217760" y="1133640"/>
            <a:ext cx="4818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21.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Booking</a:t>
            </a:r>
            <a:r>
              <a:rPr b="1" lang="en-US" sz="3600" spc="-8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Complete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19" name="Group 4"/>
          <p:cNvGrpSpPr/>
          <p:nvPr/>
        </p:nvGrpSpPr>
        <p:grpSpPr>
          <a:xfrm>
            <a:off x="2057400" y="2445840"/>
            <a:ext cx="9129600" cy="4868640"/>
            <a:chOff x="2057400" y="2445840"/>
            <a:chExt cx="9129600" cy="4868640"/>
          </a:xfrm>
        </p:grpSpPr>
        <p:sp>
          <p:nvSpPr>
            <p:cNvPr id="620" name="CustomShape 5"/>
            <p:cNvSpPr/>
            <p:nvPr/>
          </p:nvSpPr>
          <p:spPr>
            <a:xfrm>
              <a:off x="2057400" y="2445840"/>
              <a:ext cx="9129600" cy="486864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6"/>
            <p:cNvSpPr/>
            <p:nvPr/>
          </p:nvSpPr>
          <p:spPr>
            <a:xfrm>
              <a:off x="8614440" y="4987080"/>
              <a:ext cx="1054800" cy="631800"/>
            </a:xfrm>
            <a:custGeom>
              <a:avLst/>
              <a:gdLst/>
              <a:ahLst/>
              <a:rect l="l" t="t" r="r" b="b"/>
              <a:pathLst>
                <a:path w="1056640" h="633729">
                  <a:moveTo>
                    <a:pt x="0" y="633730"/>
                  </a:moveTo>
                  <a:lnTo>
                    <a:pt x="1056640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7"/>
            <p:cNvSpPr/>
            <p:nvPr/>
          </p:nvSpPr>
          <p:spPr>
            <a:xfrm>
              <a:off x="9637920" y="4934880"/>
              <a:ext cx="117720" cy="99720"/>
            </a:xfrm>
            <a:custGeom>
              <a:avLst/>
              <a:gdLst/>
              <a:ahLst/>
              <a:rect l="l" t="t" r="r" b="b"/>
              <a:pathLst>
                <a:path w="119379" h="101600">
                  <a:moveTo>
                    <a:pt x="119379" y="0"/>
                  </a:moveTo>
                  <a:lnTo>
                    <a:pt x="0" y="8889"/>
                  </a:lnTo>
                  <a:lnTo>
                    <a:pt x="54610" y="10159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3" name="CustomShape 8"/>
          <p:cNvSpPr/>
          <p:nvPr/>
        </p:nvSpPr>
        <p:spPr>
          <a:xfrm>
            <a:off x="8054280" y="5703120"/>
            <a:ext cx="1467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Bill</a:t>
            </a:r>
            <a:r>
              <a:rPr b="0" lang="en-US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generation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4" name="CustomShape 9"/>
          <p:cNvSpPr/>
          <p:nvPr/>
        </p:nvSpPr>
        <p:spPr>
          <a:xfrm>
            <a:off x="9709200" y="3887280"/>
            <a:ext cx="1369800" cy="1608480"/>
          </a:xfrm>
          <a:custGeom>
            <a:avLst/>
            <a:gdLst/>
            <a:ahLst/>
            <a:rect l="l" t="t" r="r" b="b"/>
            <a:pathLst>
              <a:path w="1371600" h="1610360">
                <a:moveTo>
                  <a:pt x="685800" y="1610359"/>
                </a:moveTo>
                <a:lnTo>
                  <a:pt x="0" y="1610359"/>
                </a:lnTo>
                <a:lnTo>
                  <a:pt x="0" y="0"/>
                </a:lnTo>
                <a:lnTo>
                  <a:pt x="1371600" y="0"/>
                </a:lnTo>
                <a:lnTo>
                  <a:pt x="1371600" y="1610359"/>
                </a:lnTo>
                <a:lnTo>
                  <a:pt x="685800" y="1610359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536360" y="1133640"/>
            <a:ext cx="3953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22.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Billing</a:t>
            </a:r>
            <a:r>
              <a:rPr b="1" lang="en-US" sz="3600" spc="-8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1612800" y="2057040"/>
            <a:ext cx="10272600" cy="54860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9" name="CustomShape 2"/>
          <p:cNvSpPr/>
          <p:nvPr/>
        </p:nvSpPr>
        <p:spPr>
          <a:xfrm>
            <a:off x="4280040" y="1133640"/>
            <a:ext cx="44640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23. Payment</a:t>
            </a:r>
            <a:r>
              <a:rPr b="1" lang="en-US" sz="3600" spc="-9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1155600" y="2112840"/>
            <a:ext cx="10729800" cy="49726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0" y="0"/>
            <a:ext cx="2818080" cy="7770960"/>
          </a:xfrm>
          <a:prstGeom prst="rect">
            <a:avLst/>
          </a:prstGeom>
          <a:solidFill>
            <a:srgbClr val="ffce2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Picture 5_1" descr=""/>
          <p:cNvPicPr/>
          <p:nvPr/>
        </p:nvPicPr>
        <p:blipFill>
          <a:blip r:embed="rId1"/>
          <a:stretch/>
        </p:blipFill>
        <p:spPr>
          <a:xfrm>
            <a:off x="4343400" y="380880"/>
            <a:ext cx="1217880" cy="1217880"/>
          </a:xfrm>
          <a:prstGeom prst="rect">
            <a:avLst/>
          </a:prstGeom>
          <a:ln w="0"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2971800" y="2070360"/>
            <a:ext cx="9828360" cy="1814400"/>
          </a:xfrm>
          <a:prstGeom prst="rect">
            <a:avLst/>
          </a:prstGeom>
          <a:solidFill>
            <a:srgbClr val="d9d9d9">
              <a:alpha val="56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Picture 8_1" descr=""/>
          <p:cNvPicPr/>
          <p:nvPr/>
        </p:nvPicPr>
        <p:blipFill>
          <a:blip r:embed="rId2"/>
          <a:stretch/>
        </p:blipFill>
        <p:spPr>
          <a:xfrm>
            <a:off x="6553080" y="2070360"/>
            <a:ext cx="2513160" cy="1726920"/>
          </a:xfrm>
          <a:prstGeom prst="rect">
            <a:avLst/>
          </a:prstGeom>
          <a:ln w="0">
            <a:noFill/>
          </a:ln>
        </p:spPr>
      </p:pic>
      <p:pic>
        <p:nvPicPr>
          <p:cNvPr id="363" name="Picture 11_1" descr=""/>
          <p:cNvPicPr/>
          <p:nvPr/>
        </p:nvPicPr>
        <p:blipFill>
          <a:blip r:embed="rId3"/>
          <a:stretch/>
        </p:blipFill>
        <p:spPr>
          <a:xfrm>
            <a:off x="9905400" y="2206800"/>
            <a:ext cx="2742480" cy="160200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14_1" descr=""/>
          <p:cNvPicPr/>
          <p:nvPr/>
        </p:nvPicPr>
        <p:blipFill>
          <a:blip r:embed="rId4"/>
          <a:stretch/>
        </p:blipFill>
        <p:spPr>
          <a:xfrm>
            <a:off x="3581280" y="2070360"/>
            <a:ext cx="1979640" cy="181440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3"/>
          <p:cNvSpPr/>
          <p:nvPr/>
        </p:nvSpPr>
        <p:spPr>
          <a:xfrm>
            <a:off x="6095880" y="2070360"/>
            <a:ext cx="44280" cy="57006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9448920" y="2070360"/>
            <a:ext cx="44280" cy="57006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Picture 23_1" descr=""/>
          <p:cNvPicPr/>
          <p:nvPr/>
        </p:nvPicPr>
        <p:blipFill>
          <a:blip r:embed="rId5"/>
          <a:stretch/>
        </p:blipFill>
        <p:spPr>
          <a:xfrm>
            <a:off x="33840" y="152280"/>
            <a:ext cx="3335760" cy="599400"/>
          </a:xfrm>
          <a:prstGeom prst="rect">
            <a:avLst/>
          </a:prstGeom>
          <a:ln w="0">
            <a:noFill/>
          </a:ln>
        </p:spPr>
      </p:pic>
      <p:sp>
        <p:nvSpPr>
          <p:cNvPr id="368" name="CustomShape 5"/>
          <p:cNvSpPr/>
          <p:nvPr/>
        </p:nvSpPr>
        <p:spPr>
          <a:xfrm>
            <a:off x="3200400" y="4495680"/>
            <a:ext cx="25894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Shifting of physical paper process to digital process.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load of form filling or maintaining records on paper.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6477120" y="4648320"/>
            <a:ext cx="2589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Easy access of data and less redundancy.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and backup of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9677520" y="4800600"/>
            <a:ext cx="27417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process monitoring.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Day-to-Day work flow records and easy sorting.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5798880" y="147960"/>
            <a:ext cx="4258800" cy="1908000"/>
          </a:xfrm>
          <a:prstGeom prst="rect">
            <a:avLst/>
          </a:prstGeom>
          <a:solidFill>
            <a:srgbClr val="f2bf2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9"/>
          <p:cNvSpPr/>
          <p:nvPr/>
        </p:nvSpPr>
        <p:spPr>
          <a:xfrm>
            <a:off x="5634720" y="537480"/>
            <a:ext cx="4418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OBJECTIVE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2"/>
          <p:cNvSpPr/>
          <p:nvPr/>
        </p:nvSpPr>
        <p:spPr>
          <a:xfrm>
            <a:off x="4229280" y="905040"/>
            <a:ext cx="456588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Future</a:t>
            </a:r>
            <a:r>
              <a:rPr b="1" lang="en-US" sz="36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Enhancement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1143000" y="2058480"/>
            <a:ext cx="10742400" cy="5712480"/>
          </a:xfrm>
          <a:custGeom>
            <a:avLst/>
            <a:gdLst/>
            <a:ahLst/>
            <a:rect l="l" t="t" r="r" b="b"/>
            <a:pathLst>
              <a:path w="10744200" h="4800600">
                <a:moveTo>
                  <a:pt x="10744200" y="0"/>
                </a:moveTo>
                <a:lnTo>
                  <a:pt x="0" y="0"/>
                </a:lnTo>
                <a:lnTo>
                  <a:pt x="0" y="4800600"/>
                </a:lnTo>
                <a:lnTo>
                  <a:pt x="10744200" y="48006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"/>
          <p:cNvSpPr/>
          <p:nvPr/>
        </p:nvSpPr>
        <p:spPr>
          <a:xfrm>
            <a:off x="1220400" y="2057040"/>
            <a:ext cx="9050040" cy="48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000000"/>
                </a:solidFill>
                <a:latin typeface="Arial"/>
                <a:ea typeface="DejaVu Sans"/>
              </a:rPr>
              <a:t>1)Customers will also be one of the users of our</a:t>
            </a:r>
            <a:r>
              <a:rPr b="0" lang="en-US" sz="28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Arial"/>
                <a:ea typeface="DejaVu Sans"/>
              </a:rPr>
              <a:t>website.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n-US" sz="2800" spc="-1" strike="noStrike">
              <a:latin typeface="Arial"/>
            </a:endParaRPr>
          </a:p>
          <a:p>
            <a:pPr marL="12600">
              <a:lnSpc>
                <a:spcPts val="2775"/>
              </a:lnSpc>
            </a:pPr>
            <a:r>
              <a:rPr b="0" lang="en-US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Their </a:t>
            </a:r>
            <a:r>
              <a:rPr b="0" lang="en-US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Roles would</a:t>
            </a:r>
            <a:r>
              <a:rPr b="0" lang="en-US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be:-</a:t>
            </a:r>
            <a:endParaRPr b="0" lang="en-US" sz="2400" spc="-1" strike="noStrike">
              <a:latin typeface="Arial"/>
            </a:endParaRPr>
          </a:p>
          <a:p>
            <a:pPr marL="228600" indent="-214200">
              <a:lnSpc>
                <a:spcPts val="2676"/>
              </a:lnSpc>
              <a:buClr>
                <a:srgbClr val="000000"/>
              </a:buClr>
              <a:buFont typeface="StarSymbol"/>
              <a:buAutoNum type="romanLcPeriod"/>
              <a:tabLst>
                <a:tab algn="l" pos="228600"/>
              </a:tabLst>
            </a:pP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able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register their</a:t>
            </a:r>
            <a:r>
              <a:rPr b="0" lang="en-US" sz="2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vehicles</a:t>
            </a:r>
            <a:endParaRPr b="0" lang="en-US" sz="2400" spc="-1" strike="noStrike">
              <a:latin typeface="Arial"/>
            </a:endParaRPr>
          </a:p>
          <a:p>
            <a:pPr marL="12600" indent="-214200">
              <a:lnSpc>
                <a:spcPts val="2679"/>
              </a:lnSpc>
              <a:spcBef>
                <a:spcPts val="156"/>
              </a:spcBef>
              <a:buClr>
                <a:srgbClr val="000000"/>
              </a:buClr>
              <a:buFont typeface="StarSymbol"/>
              <a:buAutoNum type="romanLcPeriod"/>
              <a:tabLst>
                <a:tab algn="l" pos="31752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Will be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able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place service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booking. 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iii.track status of their vehicle</a:t>
            </a:r>
            <a:r>
              <a:rPr b="0" lang="en-US" sz="2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services.</a:t>
            </a:r>
            <a:endParaRPr b="0" lang="en-US" sz="2400" spc="-1" strike="noStrike">
              <a:latin typeface="Arial"/>
            </a:endParaRPr>
          </a:p>
          <a:p>
            <a:pPr marL="379800" indent="-365400">
              <a:lnSpc>
                <a:spcPts val="2514"/>
              </a:lnSpc>
              <a:buClr>
                <a:srgbClr val="000000"/>
              </a:buClr>
              <a:buFont typeface="StarSymbol"/>
              <a:buAutoNum type="romanLcPeriod" startAt="4"/>
              <a:tabLst>
                <a:tab algn="l" pos="379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check their services history in our</a:t>
            </a:r>
            <a:r>
              <a:rPr b="0" lang="en-US" sz="2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website.</a:t>
            </a:r>
            <a:endParaRPr b="0" lang="en-US" sz="2400" spc="-1" strike="noStrike">
              <a:latin typeface="Arial"/>
            </a:endParaRPr>
          </a:p>
          <a:p>
            <a:pPr marL="313560" indent="-299160">
              <a:lnSpc>
                <a:spcPts val="2781"/>
              </a:lnSpc>
              <a:buClr>
                <a:srgbClr val="000000"/>
              </a:buClr>
              <a:buFont typeface="StarSymbol"/>
              <a:buAutoNum type="romanLcPeriod" startAt="4"/>
              <a:tabLst>
                <a:tab algn="l" pos="31356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also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 able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contact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our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mechanics in case of</a:t>
            </a:r>
            <a:r>
              <a:rPr b="0" lang="en-US" sz="2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emergency.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313560"/>
              </a:tabLst>
            </a:pPr>
            <a:endParaRPr b="0" lang="en-US" sz="2400" spc="-1" strike="noStrike">
              <a:latin typeface="Arial"/>
            </a:endParaRPr>
          </a:p>
          <a:p>
            <a:pPr marL="428040" indent="-414000">
              <a:lnSpc>
                <a:spcPts val="3260"/>
              </a:lnSpc>
              <a:buClr>
                <a:srgbClr val="000000"/>
              </a:buClr>
              <a:buFont typeface="StarSymbol"/>
              <a:buAutoNum type="arabicParenR" startAt="2"/>
              <a:tabLst>
                <a:tab algn="l" pos="428760"/>
              </a:tabLst>
            </a:pPr>
            <a:r>
              <a:rPr b="0" lang="en-US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On Admin</a:t>
            </a:r>
            <a:r>
              <a:rPr b="0" lang="en-US" sz="2800" spc="-16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Side:-</a:t>
            </a:r>
            <a:endParaRPr b="0" lang="en-US" sz="2800" spc="-1" strike="noStrike">
              <a:latin typeface="Arial"/>
            </a:endParaRPr>
          </a:p>
          <a:p>
            <a:pPr lvl="1" marL="334080" indent="-235080">
              <a:lnSpc>
                <a:spcPts val="2781"/>
              </a:lnSpc>
              <a:buClr>
                <a:srgbClr val="000000"/>
              </a:buClr>
              <a:buFont typeface="StarSymbol"/>
              <a:buAutoNum type="romanLcPeriod"/>
              <a:tabLst>
                <a:tab algn="l" pos="334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Search for spare parts in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nearby</a:t>
            </a:r>
            <a:r>
              <a:rPr b="0" lang="en-US" sz="2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locality.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334800"/>
              </a:tabLst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3) Payment Gateway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24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added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0" y="2035440"/>
            <a:ext cx="12799800" cy="5111280"/>
          </a:xfrm>
          <a:custGeom>
            <a:avLst/>
            <a:gdLst/>
            <a:ahLst/>
            <a:rect l="l" t="t" r="r" b="b"/>
            <a:pathLst>
              <a:path w="12801600" h="5113020">
                <a:moveTo>
                  <a:pt x="0" y="5113020"/>
                </a:moveTo>
                <a:lnTo>
                  <a:pt x="12801600" y="5113020"/>
                </a:lnTo>
                <a:lnTo>
                  <a:pt x="12801600" y="0"/>
                </a:lnTo>
                <a:lnTo>
                  <a:pt x="0" y="0"/>
                </a:lnTo>
                <a:lnTo>
                  <a:pt x="0" y="511302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2"/>
          <p:cNvSpPr/>
          <p:nvPr/>
        </p:nvSpPr>
        <p:spPr>
          <a:xfrm>
            <a:off x="0" y="7769520"/>
            <a:ext cx="12799800" cy="2160"/>
          </a:xfrm>
          <a:custGeom>
            <a:avLst/>
            <a:gdLst/>
            <a:ahLst/>
            <a:rect l="l" t="t" r="r" b="b"/>
            <a:pathLst>
              <a:path w="12801600" h="3809">
                <a:moveTo>
                  <a:pt x="0" y="3810"/>
                </a:moveTo>
                <a:lnTo>
                  <a:pt x="12801600" y="3810"/>
                </a:lnTo>
                <a:lnTo>
                  <a:pt x="1280160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"/>
          <p:cNvSpPr/>
          <p:nvPr/>
        </p:nvSpPr>
        <p:spPr>
          <a:xfrm>
            <a:off x="2660760" y="2321280"/>
            <a:ext cx="7866000" cy="54338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4"/>
          <p:cNvSpPr/>
          <p:nvPr/>
        </p:nvSpPr>
        <p:spPr>
          <a:xfrm>
            <a:off x="0" y="1080"/>
            <a:ext cx="12798360" cy="2032560"/>
          </a:xfrm>
          <a:custGeom>
            <a:avLst/>
            <a:gdLst/>
            <a:ahLst/>
            <a:rect l="l" t="t" r="r" b="b"/>
            <a:pathLst>
              <a:path w="12800330" h="2034539">
                <a:moveTo>
                  <a:pt x="12800330" y="0"/>
                </a:moveTo>
                <a:lnTo>
                  <a:pt x="0" y="0"/>
                </a:lnTo>
                <a:lnTo>
                  <a:pt x="0" y="2034539"/>
                </a:lnTo>
                <a:lnTo>
                  <a:pt x="12800330" y="2034539"/>
                </a:lnTo>
                <a:close/>
              </a:path>
            </a:pathLst>
          </a:custGeom>
          <a:solidFill>
            <a:srgbClr val="f1be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"/>
          <p:cNvSpPr/>
          <p:nvPr/>
        </p:nvSpPr>
        <p:spPr>
          <a:xfrm>
            <a:off x="0" y="5738760"/>
            <a:ext cx="12798360" cy="2028960"/>
          </a:xfrm>
          <a:custGeom>
            <a:avLst/>
            <a:gdLst/>
            <a:ahLst/>
            <a:rect l="l" t="t" r="r" b="b"/>
            <a:pathLst>
              <a:path w="12800330" h="2030729">
                <a:moveTo>
                  <a:pt x="12800330" y="1409700"/>
                </a:moveTo>
                <a:lnTo>
                  <a:pt x="11765267" y="1409700"/>
                </a:lnTo>
                <a:lnTo>
                  <a:pt x="11765280" y="1408430"/>
                </a:lnTo>
                <a:lnTo>
                  <a:pt x="11766550" y="1408430"/>
                </a:lnTo>
                <a:lnTo>
                  <a:pt x="11765280" y="1385570"/>
                </a:lnTo>
                <a:lnTo>
                  <a:pt x="11761470" y="1338580"/>
                </a:lnTo>
                <a:lnTo>
                  <a:pt x="11752580" y="1292860"/>
                </a:lnTo>
                <a:lnTo>
                  <a:pt x="11738610" y="1248410"/>
                </a:lnTo>
                <a:lnTo>
                  <a:pt x="11720830" y="1205230"/>
                </a:lnTo>
                <a:lnTo>
                  <a:pt x="11699240" y="1164590"/>
                </a:lnTo>
                <a:lnTo>
                  <a:pt x="11673840" y="1126490"/>
                </a:lnTo>
                <a:lnTo>
                  <a:pt x="11629390" y="1075690"/>
                </a:lnTo>
                <a:lnTo>
                  <a:pt x="11577320" y="1032510"/>
                </a:lnTo>
                <a:lnTo>
                  <a:pt x="11539220" y="1009650"/>
                </a:lnTo>
                <a:lnTo>
                  <a:pt x="11499850" y="990600"/>
                </a:lnTo>
                <a:lnTo>
                  <a:pt x="11459210" y="976630"/>
                </a:lnTo>
                <a:lnTo>
                  <a:pt x="11416030" y="966470"/>
                </a:lnTo>
                <a:lnTo>
                  <a:pt x="11372850" y="961390"/>
                </a:lnTo>
                <a:lnTo>
                  <a:pt x="11330940" y="961390"/>
                </a:lnTo>
                <a:lnTo>
                  <a:pt x="11309350" y="962660"/>
                </a:lnTo>
                <a:lnTo>
                  <a:pt x="11289030" y="966470"/>
                </a:lnTo>
                <a:lnTo>
                  <a:pt x="11267440" y="970280"/>
                </a:lnTo>
                <a:lnTo>
                  <a:pt x="11247120" y="975360"/>
                </a:lnTo>
                <a:lnTo>
                  <a:pt x="11226800" y="981710"/>
                </a:lnTo>
                <a:lnTo>
                  <a:pt x="11207750" y="989330"/>
                </a:lnTo>
                <a:lnTo>
                  <a:pt x="11187430" y="996950"/>
                </a:lnTo>
                <a:lnTo>
                  <a:pt x="11168380" y="1007110"/>
                </a:lnTo>
                <a:lnTo>
                  <a:pt x="11165116" y="1008976"/>
                </a:lnTo>
                <a:lnTo>
                  <a:pt x="11164570" y="1005840"/>
                </a:lnTo>
                <a:lnTo>
                  <a:pt x="11156950" y="982980"/>
                </a:lnTo>
                <a:lnTo>
                  <a:pt x="11150600" y="960120"/>
                </a:lnTo>
                <a:lnTo>
                  <a:pt x="11141710" y="938530"/>
                </a:lnTo>
                <a:lnTo>
                  <a:pt x="11122660" y="897890"/>
                </a:lnTo>
                <a:lnTo>
                  <a:pt x="11085830" y="839470"/>
                </a:lnTo>
                <a:lnTo>
                  <a:pt x="11041380" y="788670"/>
                </a:lnTo>
                <a:lnTo>
                  <a:pt x="10989310" y="745490"/>
                </a:lnTo>
                <a:lnTo>
                  <a:pt x="10951210" y="722630"/>
                </a:lnTo>
                <a:lnTo>
                  <a:pt x="10911840" y="703580"/>
                </a:lnTo>
                <a:lnTo>
                  <a:pt x="10871200" y="689610"/>
                </a:lnTo>
                <a:lnTo>
                  <a:pt x="10828020" y="679450"/>
                </a:lnTo>
                <a:lnTo>
                  <a:pt x="10784840" y="674370"/>
                </a:lnTo>
                <a:lnTo>
                  <a:pt x="10742930" y="674370"/>
                </a:lnTo>
                <a:lnTo>
                  <a:pt x="10721340" y="675640"/>
                </a:lnTo>
                <a:lnTo>
                  <a:pt x="10704614" y="678776"/>
                </a:lnTo>
                <a:lnTo>
                  <a:pt x="10707370" y="674370"/>
                </a:lnTo>
                <a:lnTo>
                  <a:pt x="10735310" y="610870"/>
                </a:lnTo>
                <a:lnTo>
                  <a:pt x="10748010" y="565150"/>
                </a:lnTo>
                <a:lnTo>
                  <a:pt x="10756900" y="519430"/>
                </a:lnTo>
                <a:lnTo>
                  <a:pt x="10760710" y="496570"/>
                </a:lnTo>
                <a:lnTo>
                  <a:pt x="10761904" y="473710"/>
                </a:lnTo>
                <a:lnTo>
                  <a:pt x="10761980" y="425450"/>
                </a:lnTo>
                <a:lnTo>
                  <a:pt x="10760710" y="402590"/>
                </a:lnTo>
                <a:lnTo>
                  <a:pt x="10756900" y="379742"/>
                </a:lnTo>
                <a:lnTo>
                  <a:pt x="10753090" y="355600"/>
                </a:lnTo>
                <a:lnTo>
                  <a:pt x="10741660" y="309880"/>
                </a:lnTo>
                <a:lnTo>
                  <a:pt x="10717530" y="245110"/>
                </a:lnTo>
                <a:lnTo>
                  <a:pt x="10694670" y="204470"/>
                </a:lnTo>
                <a:lnTo>
                  <a:pt x="10683240" y="185420"/>
                </a:lnTo>
                <a:lnTo>
                  <a:pt x="10655300" y="148590"/>
                </a:lnTo>
                <a:lnTo>
                  <a:pt x="10624820" y="115570"/>
                </a:lnTo>
                <a:lnTo>
                  <a:pt x="10590530" y="85090"/>
                </a:lnTo>
                <a:lnTo>
                  <a:pt x="10553700" y="59690"/>
                </a:lnTo>
                <a:lnTo>
                  <a:pt x="10515600" y="38100"/>
                </a:lnTo>
                <a:lnTo>
                  <a:pt x="10474960" y="21590"/>
                </a:lnTo>
                <a:lnTo>
                  <a:pt x="10433050" y="10160"/>
                </a:lnTo>
                <a:lnTo>
                  <a:pt x="10368280" y="0"/>
                </a:lnTo>
                <a:lnTo>
                  <a:pt x="10323830" y="0"/>
                </a:lnTo>
                <a:lnTo>
                  <a:pt x="10280650" y="5080"/>
                </a:lnTo>
                <a:lnTo>
                  <a:pt x="10237470" y="15240"/>
                </a:lnTo>
                <a:lnTo>
                  <a:pt x="10196830" y="29210"/>
                </a:lnTo>
                <a:lnTo>
                  <a:pt x="10156190" y="49530"/>
                </a:lnTo>
                <a:lnTo>
                  <a:pt x="10137140" y="59690"/>
                </a:lnTo>
                <a:lnTo>
                  <a:pt x="10083800" y="100330"/>
                </a:lnTo>
                <a:lnTo>
                  <a:pt x="10050780" y="132080"/>
                </a:lnTo>
                <a:lnTo>
                  <a:pt x="10036810" y="148590"/>
                </a:lnTo>
                <a:lnTo>
                  <a:pt x="10021570" y="166370"/>
                </a:lnTo>
                <a:lnTo>
                  <a:pt x="9996170" y="204470"/>
                </a:lnTo>
                <a:lnTo>
                  <a:pt x="9974580" y="245110"/>
                </a:lnTo>
                <a:lnTo>
                  <a:pt x="9956800" y="288290"/>
                </a:lnTo>
                <a:lnTo>
                  <a:pt x="9944100" y="334010"/>
                </a:lnTo>
                <a:lnTo>
                  <a:pt x="9939020" y="355600"/>
                </a:lnTo>
                <a:lnTo>
                  <a:pt x="9933940" y="379742"/>
                </a:lnTo>
                <a:lnTo>
                  <a:pt x="9931400" y="402590"/>
                </a:lnTo>
                <a:lnTo>
                  <a:pt x="9930193" y="425450"/>
                </a:lnTo>
                <a:lnTo>
                  <a:pt x="9930130" y="449580"/>
                </a:lnTo>
                <a:lnTo>
                  <a:pt x="9928860" y="449580"/>
                </a:lnTo>
                <a:lnTo>
                  <a:pt x="9931400" y="496570"/>
                </a:lnTo>
                <a:lnTo>
                  <a:pt x="9937750" y="543560"/>
                </a:lnTo>
                <a:lnTo>
                  <a:pt x="9944100" y="566420"/>
                </a:lnTo>
                <a:lnTo>
                  <a:pt x="9949180" y="589280"/>
                </a:lnTo>
                <a:lnTo>
                  <a:pt x="9974580" y="654050"/>
                </a:lnTo>
                <a:lnTo>
                  <a:pt x="9996170" y="694690"/>
                </a:lnTo>
                <a:lnTo>
                  <a:pt x="10021570" y="732790"/>
                </a:lnTo>
                <a:lnTo>
                  <a:pt x="10027539" y="739762"/>
                </a:lnTo>
                <a:lnTo>
                  <a:pt x="10008870" y="751840"/>
                </a:lnTo>
                <a:lnTo>
                  <a:pt x="9947910" y="802640"/>
                </a:lnTo>
                <a:lnTo>
                  <a:pt x="9912350" y="842010"/>
                </a:lnTo>
                <a:lnTo>
                  <a:pt x="9880600" y="883920"/>
                </a:lnTo>
                <a:lnTo>
                  <a:pt x="9839960" y="955040"/>
                </a:lnTo>
                <a:lnTo>
                  <a:pt x="9828657" y="978890"/>
                </a:lnTo>
                <a:lnTo>
                  <a:pt x="9820910" y="969010"/>
                </a:lnTo>
                <a:lnTo>
                  <a:pt x="9805670" y="951230"/>
                </a:lnTo>
                <a:lnTo>
                  <a:pt x="9790430" y="935990"/>
                </a:lnTo>
                <a:lnTo>
                  <a:pt x="9772650" y="920750"/>
                </a:lnTo>
                <a:lnTo>
                  <a:pt x="9756140" y="905510"/>
                </a:lnTo>
                <a:lnTo>
                  <a:pt x="9719310" y="880110"/>
                </a:lnTo>
                <a:lnTo>
                  <a:pt x="9681210" y="858520"/>
                </a:lnTo>
                <a:lnTo>
                  <a:pt x="9640570" y="842010"/>
                </a:lnTo>
                <a:lnTo>
                  <a:pt x="9597390" y="829310"/>
                </a:lnTo>
                <a:lnTo>
                  <a:pt x="9532620" y="820420"/>
                </a:lnTo>
                <a:lnTo>
                  <a:pt x="9489440" y="820420"/>
                </a:lnTo>
                <a:lnTo>
                  <a:pt x="9446260" y="825500"/>
                </a:lnTo>
                <a:lnTo>
                  <a:pt x="9403080" y="835660"/>
                </a:lnTo>
                <a:lnTo>
                  <a:pt x="9361170" y="849630"/>
                </a:lnTo>
                <a:lnTo>
                  <a:pt x="9321800" y="868680"/>
                </a:lnTo>
                <a:lnTo>
                  <a:pt x="9284970" y="892810"/>
                </a:lnTo>
                <a:lnTo>
                  <a:pt x="9265920" y="905510"/>
                </a:lnTo>
                <a:lnTo>
                  <a:pt x="9216390" y="951230"/>
                </a:lnTo>
                <a:lnTo>
                  <a:pt x="9187180" y="986790"/>
                </a:lnTo>
                <a:lnTo>
                  <a:pt x="9161780" y="1024890"/>
                </a:lnTo>
                <a:lnTo>
                  <a:pt x="9140190" y="1065530"/>
                </a:lnTo>
                <a:lnTo>
                  <a:pt x="9122410" y="1108710"/>
                </a:lnTo>
                <a:lnTo>
                  <a:pt x="9108440" y="1153160"/>
                </a:lnTo>
                <a:lnTo>
                  <a:pt x="9099550" y="1200150"/>
                </a:lnTo>
                <a:lnTo>
                  <a:pt x="9095740" y="1245870"/>
                </a:lnTo>
                <a:lnTo>
                  <a:pt x="9094470" y="1270000"/>
                </a:lnTo>
                <a:lnTo>
                  <a:pt x="9094470" y="1292860"/>
                </a:lnTo>
                <a:lnTo>
                  <a:pt x="9099550" y="1339850"/>
                </a:lnTo>
                <a:lnTo>
                  <a:pt x="9108440" y="1385570"/>
                </a:lnTo>
                <a:lnTo>
                  <a:pt x="9115209" y="1409700"/>
                </a:lnTo>
                <a:lnTo>
                  <a:pt x="3825240" y="1409700"/>
                </a:lnTo>
                <a:lnTo>
                  <a:pt x="3834130" y="1389380"/>
                </a:lnTo>
                <a:lnTo>
                  <a:pt x="3844290" y="1369060"/>
                </a:lnTo>
                <a:lnTo>
                  <a:pt x="3851910" y="1347470"/>
                </a:lnTo>
                <a:lnTo>
                  <a:pt x="3864610" y="1304290"/>
                </a:lnTo>
                <a:lnTo>
                  <a:pt x="3873500" y="1259840"/>
                </a:lnTo>
                <a:lnTo>
                  <a:pt x="3878580" y="1191260"/>
                </a:lnTo>
                <a:lnTo>
                  <a:pt x="3878580" y="1169670"/>
                </a:lnTo>
                <a:lnTo>
                  <a:pt x="3877310" y="1146810"/>
                </a:lnTo>
                <a:lnTo>
                  <a:pt x="3873500" y="1123950"/>
                </a:lnTo>
                <a:lnTo>
                  <a:pt x="3870960" y="1101090"/>
                </a:lnTo>
                <a:lnTo>
                  <a:pt x="3859530" y="1057910"/>
                </a:lnTo>
                <a:lnTo>
                  <a:pt x="3844290" y="1014730"/>
                </a:lnTo>
                <a:lnTo>
                  <a:pt x="3825240" y="974090"/>
                </a:lnTo>
                <a:lnTo>
                  <a:pt x="3802380" y="935990"/>
                </a:lnTo>
                <a:lnTo>
                  <a:pt x="3775710" y="900430"/>
                </a:lnTo>
                <a:lnTo>
                  <a:pt x="3745230" y="868680"/>
                </a:lnTo>
                <a:lnTo>
                  <a:pt x="3729990" y="853440"/>
                </a:lnTo>
                <a:lnTo>
                  <a:pt x="3695700" y="826770"/>
                </a:lnTo>
                <a:lnTo>
                  <a:pt x="3658870" y="803910"/>
                </a:lnTo>
                <a:lnTo>
                  <a:pt x="3620770" y="786130"/>
                </a:lnTo>
                <a:lnTo>
                  <a:pt x="3559810" y="765810"/>
                </a:lnTo>
                <a:lnTo>
                  <a:pt x="3519170" y="759460"/>
                </a:lnTo>
                <a:lnTo>
                  <a:pt x="3475990" y="756920"/>
                </a:lnTo>
                <a:lnTo>
                  <a:pt x="3434080" y="759460"/>
                </a:lnTo>
                <a:lnTo>
                  <a:pt x="3393440" y="765810"/>
                </a:lnTo>
                <a:lnTo>
                  <a:pt x="3352800" y="778510"/>
                </a:lnTo>
                <a:lnTo>
                  <a:pt x="3312160" y="793750"/>
                </a:lnTo>
                <a:lnTo>
                  <a:pt x="3257550" y="826770"/>
                </a:lnTo>
                <a:lnTo>
                  <a:pt x="3223260" y="853440"/>
                </a:lnTo>
                <a:lnTo>
                  <a:pt x="3191510" y="883920"/>
                </a:lnTo>
                <a:lnTo>
                  <a:pt x="3163570" y="918210"/>
                </a:lnTo>
                <a:lnTo>
                  <a:pt x="3141345" y="951865"/>
                </a:lnTo>
                <a:lnTo>
                  <a:pt x="3136900" y="947420"/>
                </a:lnTo>
                <a:lnTo>
                  <a:pt x="3102610" y="920750"/>
                </a:lnTo>
                <a:lnTo>
                  <a:pt x="3065780" y="897890"/>
                </a:lnTo>
                <a:lnTo>
                  <a:pt x="3027680" y="880110"/>
                </a:lnTo>
                <a:lnTo>
                  <a:pt x="2966720" y="859790"/>
                </a:lnTo>
                <a:lnTo>
                  <a:pt x="2924810" y="853440"/>
                </a:lnTo>
                <a:lnTo>
                  <a:pt x="2882900" y="850900"/>
                </a:lnTo>
                <a:lnTo>
                  <a:pt x="2840990" y="853440"/>
                </a:lnTo>
                <a:lnTo>
                  <a:pt x="2800350" y="859790"/>
                </a:lnTo>
                <a:lnTo>
                  <a:pt x="2758440" y="872490"/>
                </a:lnTo>
                <a:lnTo>
                  <a:pt x="2739390" y="880110"/>
                </a:lnTo>
                <a:lnTo>
                  <a:pt x="2719070" y="887730"/>
                </a:lnTo>
                <a:lnTo>
                  <a:pt x="2664460" y="920750"/>
                </a:lnTo>
                <a:lnTo>
                  <a:pt x="2630170" y="947420"/>
                </a:lnTo>
                <a:lnTo>
                  <a:pt x="2598420" y="977900"/>
                </a:lnTo>
                <a:lnTo>
                  <a:pt x="2570480" y="1012190"/>
                </a:lnTo>
                <a:lnTo>
                  <a:pt x="2545080" y="1049020"/>
                </a:lnTo>
                <a:lnTo>
                  <a:pt x="2524760" y="1088390"/>
                </a:lnTo>
                <a:lnTo>
                  <a:pt x="2506980" y="1129030"/>
                </a:lnTo>
                <a:lnTo>
                  <a:pt x="2494280" y="1173480"/>
                </a:lnTo>
                <a:lnTo>
                  <a:pt x="2492260" y="1182027"/>
                </a:lnTo>
                <a:lnTo>
                  <a:pt x="2489200" y="1179830"/>
                </a:lnTo>
                <a:lnTo>
                  <a:pt x="2449830" y="1158240"/>
                </a:lnTo>
                <a:lnTo>
                  <a:pt x="2409190" y="1141730"/>
                </a:lnTo>
                <a:lnTo>
                  <a:pt x="2366010" y="1129030"/>
                </a:lnTo>
                <a:lnTo>
                  <a:pt x="2322830" y="1121410"/>
                </a:lnTo>
                <a:lnTo>
                  <a:pt x="2279650" y="1118870"/>
                </a:lnTo>
                <a:lnTo>
                  <a:pt x="2236470" y="1121410"/>
                </a:lnTo>
                <a:lnTo>
                  <a:pt x="2193290" y="1129030"/>
                </a:lnTo>
                <a:lnTo>
                  <a:pt x="2151380" y="1141730"/>
                </a:lnTo>
                <a:lnTo>
                  <a:pt x="2110740" y="1158240"/>
                </a:lnTo>
                <a:lnTo>
                  <a:pt x="2071370" y="1179830"/>
                </a:lnTo>
                <a:lnTo>
                  <a:pt x="2034540" y="1205230"/>
                </a:lnTo>
                <a:lnTo>
                  <a:pt x="2000250" y="1234440"/>
                </a:lnTo>
                <a:lnTo>
                  <a:pt x="1969770" y="1268730"/>
                </a:lnTo>
                <a:lnTo>
                  <a:pt x="1941830" y="1304290"/>
                </a:lnTo>
                <a:lnTo>
                  <a:pt x="1930400" y="1324610"/>
                </a:lnTo>
                <a:lnTo>
                  <a:pt x="1918970" y="1343660"/>
                </a:lnTo>
                <a:lnTo>
                  <a:pt x="1907540" y="1365250"/>
                </a:lnTo>
                <a:lnTo>
                  <a:pt x="1898650" y="1385570"/>
                </a:lnTo>
                <a:lnTo>
                  <a:pt x="1889760" y="1407160"/>
                </a:lnTo>
                <a:lnTo>
                  <a:pt x="1889048" y="1409700"/>
                </a:lnTo>
                <a:lnTo>
                  <a:pt x="0" y="1409700"/>
                </a:lnTo>
                <a:lnTo>
                  <a:pt x="0" y="2030730"/>
                </a:lnTo>
                <a:lnTo>
                  <a:pt x="12800330" y="2030730"/>
                </a:lnTo>
                <a:lnTo>
                  <a:pt x="12800330" y="14097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6"/>
          <p:cNvSpPr/>
          <p:nvPr/>
        </p:nvSpPr>
        <p:spPr>
          <a:xfrm>
            <a:off x="9146520" y="1668600"/>
            <a:ext cx="939240" cy="731160"/>
          </a:xfrm>
          <a:custGeom>
            <a:avLst/>
            <a:gdLst/>
            <a:ahLst/>
            <a:rect l="l" t="t" r="r" b="b"/>
            <a:pathLst>
              <a:path w="941070" h="732789">
                <a:moveTo>
                  <a:pt x="941070" y="424180"/>
                </a:moveTo>
                <a:lnTo>
                  <a:pt x="939800" y="412750"/>
                </a:lnTo>
                <a:lnTo>
                  <a:pt x="939800" y="401320"/>
                </a:lnTo>
                <a:lnTo>
                  <a:pt x="938530" y="389890"/>
                </a:lnTo>
                <a:lnTo>
                  <a:pt x="930910" y="355600"/>
                </a:lnTo>
                <a:lnTo>
                  <a:pt x="927100" y="344170"/>
                </a:lnTo>
                <a:lnTo>
                  <a:pt x="923290" y="334010"/>
                </a:lnTo>
                <a:lnTo>
                  <a:pt x="918210" y="323850"/>
                </a:lnTo>
                <a:lnTo>
                  <a:pt x="913130" y="312420"/>
                </a:lnTo>
                <a:lnTo>
                  <a:pt x="906780" y="303530"/>
                </a:lnTo>
                <a:lnTo>
                  <a:pt x="900430" y="293370"/>
                </a:lnTo>
                <a:lnTo>
                  <a:pt x="887730" y="275590"/>
                </a:lnTo>
                <a:lnTo>
                  <a:pt x="854710" y="243840"/>
                </a:lnTo>
                <a:lnTo>
                  <a:pt x="807720" y="215900"/>
                </a:lnTo>
                <a:lnTo>
                  <a:pt x="775970" y="207010"/>
                </a:lnTo>
                <a:lnTo>
                  <a:pt x="765810" y="204470"/>
                </a:lnTo>
                <a:lnTo>
                  <a:pt x="755650" y="203200"/>
                </a:lnTo>
                <a:lnTo>
                  <a:pt x="744220" y="201930"/>
                </a:lnTo>
                <a:lnTo>
                  <a:pt x="722630" y="201930"/>
                </a:lnTo>
                <a:lnTo>
                  <a:pt x="712470" y="203200"/>
                </a:lnTo>
                <a:lnTo>
                  <a:pt x="711657" y="203301"/>
                </a:lnTo>
                <a:lnTo>
                  <a:pt x="701040" y="177800"/>
                </a:lnTo>
                <a:lnTo>
                  <a:pt x="693420" y="162560"/>
                </a:lnTo>
                <a:lnTo>
                  <a:pt x="684530" y="148590"/>
                </a:lnTo>
                <a:lnTo>
                  <a:pt x="675640" y="133350"/>
                </a:lnTo>
                <a:lnTo>
                  <a:pt x="645160" y="95250"/>
                </a:lnTo>
                <a:lnTo>
                  <a:pt x="609600" y="62230"/>
                </a:lnTo>
                <a:lnTo>
                  <a:pt x="554990" y="27940"/>
                </a:lnTo>
                <a:lnTo>
                  <a:pt x="509270" y="11430"/>
                </a:lnTo>
                <a:lnTo>
                  <a:pt x="494030" y="6350"/>
                </a:lnTo>
                <a:lnTo>
                  <a:pt x="463550" y="1270"/>
                </a:lnTo>
                <a:lnTo>
                  <a:pt x="447040" y="0"/>
                </a:lnTo>
                <a:lnTo>
                  <a:pt x="415290" y="0"/>
                </a:lnTo>
                <a:lnTo>
                  <a:pt x="400050" y="1270"/>
                </a:lnTo>
                <a:lnTo>
                  <a:pt x="369570" y="6350"/>
                </a:lnTo>
                <a:lnTo>
                  <a:pt x="353060" y="11430"/>
                </a:lnTo>
                <a:lnTo>
                  <a:pt x="337820" y="15240"/>
                </a:lnTo>
                <a:lnTo>
                  <a:pt x="323850" y="21590"/>
                </a:lnTo>
                <a:lnTo>
                  <a:pt x="308610" y="27940"/>
                </a:lnTo>
                <a:lnTo>
                  <a:pt x="280670" y="43180"/>
                </a:lnTo>
                <a:lnTo>
                  <a:pt x="266700" y="52070"/>
                </a:lnTo>
                <a:lnTo>
                  <a:pt x="241300" y="72390"/>
                </a:lnTo>
                <a:lnTo>
                  <a:pt x="229870" y="82550"/>
                </a:lnTo>
                <a:lnTo>
                  <a:pt x="218440" y="95250"/>
                </a:lnTo>
                <a:lnTo>
                  <a:pt x="207010" y="106680"/>
                </a:lnTo>
                <a:lnTo>
                  <a:pt x="196850" y="120650"/>
                </a:lnTo>
                <a:lnTo>
                  <a:pt x="186690" y="133350"/>
                </a:lnTo>
                <a:lnTo>
                  <a:pt x="177800" y="148590"/>
                </a:lnTo>
                <a:lnTo>
                  <a:pt x="149860" y="208280"/>
                </a:lnTo>
                <a:lnTo>
                  <a:pt x="135890" y="257810"/>
                </a:lnTo>
                <a:lnTo>
                  <a:pt x="129540" y="308610"/>
                </a:lnTo>
                <a:lnTo>
                  <a:pt x="129540" y="335826"/>
                </a:lnTo>
                <a:lnTo>
                  <a:pt x="121920" y="339090"/>
                </a:lnTo>
                <a:lnTo>
                  <a:pt x="86360" y="358140"/>
                </a:lnTo>
                <a:lnTo>
                  <a:pt x="62230" y="378460"/>
                </a:lnTo>
                <a:lnTo>
                  <a:pt x="54610" y="384810"/>
                </a:lnTo>
                <a:lnTo>
                  <a:pt x="48260" y="393700"/>
                </a:lnTo>
                <a:lnTo>
                  <a:pt x="41910" y="401320"/>
                </a:lnTo>
                <a:lnTo>
                  <a:pt x="35560" y="410210"/>
                </a:lnTo>
                <a:lnTo>
                  <a:pt x="30480" y="417830"/>
                </a:lnTo>
                <a:lnTo>
                  <a:pt x="25400" y="426720"/>
                </a:lnTo>
                <a:lnTo>
                  <a:pt x="20320" y="436880"/>
                </a:lnTo>
                <a:lnTo>
                  <a:pt x="16510" y="447040"/>
                </a:lnTo>
                <a:lnTo>
                  <a:pt x="12700" y="455930"/>
                </a:lnTo>
                <a:lnTo>
                  <a:pt x="8890" y="466090"/>
                </a:lnTo>
                <a:lnTo>
                  <a:pt x="6350" y="476250"/>
                </a:lnTo>
                <a:lnTo>
                  <a:pt x="3810" y="487680"/>
                </a:lnTo>
                <a:lnTo>
                  <a:pt x="0" y="518160"/>
                </a:lnTo>
                <a:lnTo>
                  <a:pt x="0" y="539750"/>
                </a:lnTo>
                <a:lnTo>
                  <a:pt x="1270" y="549910"/>
                </a:lnTo>
                <a:lnTo>
                  <a:pt x="2540" y="561340"/>
                </a:lnTo>
                <a:lnTo>
                  <a:pt x="20320" y="622300"/>
                </a:lnTo>
                <a:lnTo>
                  <a:pt x="41910" y="657860"/>
                </a:lnTo>
                <a:lnTo>
                  <a:pt x="77470" y="693420"/>
                </a:lnTo>
                <a:lnTo>
                  <a:pt x="111760" y="715010"/>
                </a:lnTo>
                <a:lnTo>
                  <a:pt x="121920" y="718820"/>
                </a:lnTo>
                <a:lnTo>
                  <a:pt x="130810" y="722630"/>
                </a:lnTo>
                <a:lnTo>
                  <a:pt x="139700" y="725170"/>
                </a:lnTo>
                <a:lnTo>
                  <a:pt x="160020" y="730250"/>
                </a:lnTo>
                <a:lnTo>
                  <a:pt x="168910" y="731520"/>
                </a:lnTo>
                <a:lnTo>
                  <a:pt x="179070" y="732790"/>
                </a:lnTo>
                <a:lnTo>
                  <a:pt x="198120" y="732790"/>
                </a:lnTo>
                <a:lnTo>
                  <a:pt x="218440" y="730250"/>
                </a:lnTo>
                <a:lnTo>
                  <a:pt x="228600" y="727710"/>
                </a:lnTo>
                <a:lnTo>
                  <a:pt x="237490" y="725170"/>
                </a:lnTo>
                <a:lnTo>
                  <a:pt x="247650" y="722630"/>
                </a:lnTo>
                <a:lnTo>
                  <a:pt x="265430" y="715010"/>
                </a:lnTo>
                <a:lnTo>
                  <a:pt x="292100" y="699770"/>
                </a:lnTo>
                <a:lnTo>
                  <a:pt x="307340" y="687070"/>
                </a:lnTo>
                <a:lnTo>
                  <a:pt x="314960" y="679450"/>
                </a:lnTo>
                <a:lnTo>
                  <a:pt x="322580" y="673100"/>
                </a:lnTo>
                <a:lnTo>
                  <a:pt x="328930" y="665480"/>
                </a:lnTo>
                <a:lnTo>
                  <a:pt x="330682" y="663028"/>
                </a:lnTo>
                <a:lnTo>
                  <a:pt x="339090" y="673100"/>
                </a:lnTo>
                <a:lnTo>
                  <a:pt x="369570" y="699770"/>
                </a:lnTo>
                <a:lnTo>
                  <a:pt x="405130" y="718820"/>
                </a:lnTo>
                <a:lnTo>
                  <a:pt x="434340" y="727710"/>
                </a:lnTo>
                <a:lnTo>
                  <a:pt x="443230" y="730250"/>
                </a:lnTo>
                <a:lnTo>
                  <a:pt x="463550" y="732790"/>
                </a:lnTo>
                <a:lnTo>
                  <a:pt x="482600" y="732790"/>
                </a:lnTo>
                <a:lnTo>
                  <a:pt x="502920" y="730250"/>
                </a:lnTo>
                <a:lnTo>
                  <a:pt x="511810" y="727710"/>
                </a:lnTo>
                <a:lnTo>
                  <a:pt x="521970" y="725170"/>
                </a:lnTo>
                <a:lnTo>
                  <a:pt x="576580" y="699770"/>
                </a:lnTo>
                <a:lnTo>
                  <a:pt x="599440" y="679450"/>
                </a:lnTo>
                <a:lnTo>
                  <a:pt x="607060" y="673100"/>
                </a:lnTo>
                <a:lnTo>
                  <a:pt x="613410" y="665480"/>
                </a:lnTo>
                <a:lnTo>
                  <a:pt x="619760" y="656590"/>
                </a:lnTo>
                <a:lnTo>
                  <a:pt x="626110" y="648970"/>
                </a:lnTo>
                <a:lnTo>
                  <a:pt x="636270" y="631190"/>
                </a:lnTo>
                <a:lnTo>
                  <a:pt x="640080" y="623570"/>
                </a:lnTo>
                <a:lnTo>
                  <a:pt x="648970" y="628650"/>
                </a:lnTo>
                <a:lnTo>
                  <a:pt x="679450" y="640080"/>
                </a:lnTo>
                <a:lnTo>
                  <a:pt x="690880" y="642620"/>
                </a:lnTo>
                <a:lnTo>
                  <a:pt x="701040" y="645160"/>
                </a:lnTo>
                <a:lnTo>
                  <a:pt x="712470" y="646430"/>
                </a:lnTo>
                <a:lnTo>
                  <a:pt x="722630" y="647700"/>
                </a:lnTo>
                <a:lnTo>
                  <a:pt x="744220" y="647700"/>
                </a:lnTo>
                <a:lnTo>
                  <a:pt x="787400" y="640080"/>
                </a:lnTo>
                <a:lnTo>
                  <a:pt x="828040" y="623570"/>
                </a:lnTo>
                <a:lnTo>
                  <a:pt x="836930" y="617220"/>
                </a:lnTo>
                <a:lnTo>
                  <a:pt x="845820" y="612140"/>
                </a:lnTo>
                <a:lnTo>
                  <a:pt x="854710" y="604520"/>
                </a:lnTo>
                <a:lnTo>
                  <a:pt x="863600" y="598170"/>
                </a:lnTo>
                <a:lnTo>
                  <a:pt x="872490" y="590550"/>
                </a:lnTo>
                <a:lnTo>
                  <a:pt x="880110" y="581660"/>
                </a:lnTo>
                <a:lnTo>
                  <a:pt x="887730" y="574040"/>
                </a:lnTo>
                <a:lnTo>
                  <a:pt x="894080" y="565150"/>
                </a:lnTo>
                <a:lnTo>
                  <a:pt x="900430" y="554990"/>
                </a:lnTo>
                <a:lnTo>
                  <a:pt x="906780" y="546100"/>
                </a:lnTo>
                <a:lnTo>
                  <a:pt x="913130" y="535940"/>
                </a:lnTo>
                <a:lnTo>
                  <a:pt x="930910" y="492760"/>
                </a:lnTo>
                <a:lnTo>
                  <a:pt x="939800" y="448310"/>
                </a:lnTo>
                <a:lnTo>
                  <a:pt x="939800" y="435610"/>
                </a:lnTo>
                <a:lnTo>
                  <a:pt x="941070" y="42418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7"/>
          <p:cNvSpPr/>
          <p:nvPr/>
        </p:nvSpPr>
        <p:spPr>
          <a:xfrm>
            <a:off x="2935080" y="3297960"/>
            <a:ext cx="732240" cy="569880"/>
          </a:xfrm>
          <a:custGeom>
            <a:avLst/>
            <a:gdLst/>
            <a:ahLst/>
            <a:rect l="l" t="t" r="r" b="b"/>
            <a:pathLst>
              <a:path w="734060" h="571500">
                <a:moveTo>
                  <a:pt x="734060" y="331470"/>
                </a:moveTo>
                <a:lnTo>
                  <a:pt x="732790" y="322580"/>
                </a:lnTo>
                <a:lnTo>
                  <a:pt x="732790" y="312420"/>
                </a:lnTo>
                <a:lnTo>
                  <a:pt x="730250" y="294640"/>
                </a:lnTo>
                <a:lnTo>
                  <a:pt x="722630" y="267970"/>
                </a:lnTo>
                <a:lnTo>
                  <a:pt x="718820" y="260350"/>
                </a:lnTo>
                <a:lnTo>
                  <a:pt x="716280" y="251460"/>
                </a:lnTo>
                <a:lnTo>
                  <a:pt x="711200" y="243840"/>
                </a:lnTo>
                <a:lnTo>
                  <a:pt x="707390" y="236220"/>
                </a:lnTo>
                <a:lnTo>
                  <a:pt x="697230" y="220980"/>
                </a:lnTo>
                <a:lnTo>
                  <a:pt x="692150" y="214630"/>
                </a:lnTo>
                <a:lnTo>
                  <a:pt x="685800" y="208280"/>
                </a:lnTo>
                <a:lnTo>
                  <a:pt x="680720" y="201930"/>
                </a:lnTo>
                <a:lnTo>
                  <a:pt x="673100" y="195580"/>
                </a:lnTo>
                <a:lnTo>
                  <a:pt x="660400" y="185420"/>
                </a:lnTo>
                <a:lnTo>
                  <a:pt x="652780" y="180340"/>
                </a:lnTo>
                <a:lnTo>
                  <a:pt x="645160" y="176530"/>
                </a:lnTo>
                <a:lnTo>
                  <a:pt x="637540" y="171450"/>
                </a:lnTo>
                <a:lnTo>
                  <a:pt x="629920" y="168910"/>
                </a:lnTo>
                <a:lnTo>
                  <a:pt x="622300" y="165100"/>
                </a:lnTo>
                <a:lnTo>
                  <a:pt x="614680" y="162560"/>
                </a:lnTo>
                <a:lnTo>
                  <a:pt x="605790" y="161290"/>
                </a:lnTo>
                <a:lnTo>
                  <a:pt x="598170" y="158750"/>
                </a:lnTo>
                <a:lnTo>
                  <a:pt x="589280" y="157480"/>
                </a:lnTo>
                <a:lnTo>
                  <a:pt x="554990" y="157480"/>
                </a:lnTo>
                <a:lnTo>
                  <a:pt x="554736" y="157530"/>
                </a:lnTo>
                <a:lnTo>
                  <a:pt x="552450" y="149860"/>
                </a:lnTo>
                <a:lnTo>
                  <a:pt x="546100" y="138430"/>
                </a:lnTo>
                <a:lnTo>
                  <a:pt x="541020" y="125730"/>
                </a:lnTo>
                <a:lnTo>
                  <a:pt x="534670" y="115570"/>
                </a:lnTo>
                <a:lnTo>
                  <a:pt x="511810" y="83820"/>
                </a:lnTo>
                <a:lnTo>
                  <a:pt x="485140" y="55880"/>
                </a:lnTo>
                <a:lnTo>
                  <a:pt x="454660" y="33020"/>
                </a:lnTo>
                <a:lnTo>
                  <a:pt x="444500" y="27940"/>
                </a:lnTo>
                <a:lnTo>
                  <a:pt x="433070" y="21590"/>
                </a:lnTo>
                <a:lnTo>
                  <a:pt x="397510" y="7620"/>
                </a:lnTo>
                <a:lnTo>
                  <a:pt x="349250" y="0"/>
                </a:lnTo>
                <a:lnTo>
                  <a:pt x="325120" y="0"/>
                </a:lnTo>
                <a:lnTo>
                  <a:pt x="313690" y="1270"/>
                </a:lnTo>
                <a:lnTo>
                  <a:pt x="300990" y="2540"/>
                </a:lnTo>
                <a:lnTo>
                  <a:pt x="255270" y="15240"/>
                </a:lnTo>
                <a:lnTo>
                  <a:pt x="212090" y="38100"/>
                </a:lnTo>
                <a:lnTo>
                  <a:pt x="166370" y="78740"/>
                </a:lnTo>
                <a:lnTo>
                  <a:pt x="143510" y="109220"/>
                </a:lnTo>
                <a:lnTo>
                  <a:pt x="115570" y="165100"/>
                </a:lnTo>
                <a:lnTo>
                  <a:pt x="113030" y="177800"/>
                </a:lnTo>
                <a:lnTo>
                  <a:pt x="109220" y="190500"/>
                </a:lnTo>
                <a:lnTo>
                  <a:pt x="106680" y="203200"/>
                </a:lnTo>
                <a:lnTo>
                  <a:pt x="104140" y="214630"/>
                </a:lnTo>
                <a:lnTo>
                  <a:pt x="102870" y="228600"/>
                </a:lnTo>
                <a:lnTo>
                  <a:pt x="101714" y="240030"/>
                </a:lnTo>
                <a:lnTo>
                  <a:pt x="101612" y="262039"/>
                </a:lnTo>
                <a:lnTo>
                  <a:pt x="95250" y="264160"/>
                </a:lnTo>
                <a:lnTo>
                  <a:pt x="87630" y="267970"/>
                </a:lnTo>
                <a:lnTo>
                  <a:pt x="81280" y="271780"/>
                </a:lnTo>
                <a:lnTo>
                  <a:pt x="73660" y="275590"/>
                </a:lnTo>
                <a:lnTo>
                  <a:pt x="38100" y="306070"/>
                </a:lnTo>
                <a:lnTo>
                  <a:pt x="12700" y="347980"/>
                </a:lnTo>
                <a:lnTo>
                  <a:pt x="7620" y="364490"/>
                </a:lnTo>
                <a:lnTo>
                  <a:pt x="5080" y="372110"/>
                </a:lnTo>
                <a:lnTo>
                  <a:pt x="3810" y="379730"/>
                </a:lnTo>
                <a:lnTo>
                  <a:pt x="2540" y="388620"/>
                </a:lnTo>
                <a:lnTo>
                  <a:pt x="1270" y="396240"/>
                </a:lnTo>
                <a:lnTo>
                  <a:pt x="1270" y="405130"/>
                </a:lnTo>
                <a:lnTo>
                  <a:pt x="0" y="412750"/>
                </a:lnTo>
                <a:lnTo>
                  <a:pt x="1270" y="421640"/>
                </a:lnTo>
                <a:lnTo>
                  <a:pt x="1270" y="429260"/>
                </a:lnTo>
                <a:lnTo>
                  <a:pt x="2540" y="438150"/>
                </a:lnTo>
                <a:lnTo>
                  <a:pt x="5080" y="453390"/>
                </a:lnTo>
                <a:lnTo>
                  <a:pt x="7620" y="462280"/>
                </a:lnTo>
                <a:lnTo>
                  <a:pt x="10160" y="469900"/>
                </a:lnTo>
                <a:lnTo>
                  <a:pt x="13970" y="477520"/>
                </a:lnTo>
                <a:lnTo>
                  <a:pt x="16510" y="485140"/>
                </a:lnTo>
                <a:lnTo>
                  <a:pt x="20320" y="491490"/>
                </a:lnTo>
                <a:lnTo>
                  <a:pt x="27940" y="506730"/>
                </a:lnTo>
                <a:lnTo>
                  <a:pt x="33020" y="513080"/>
                </a:lnTo>
                <a:lnTo>
                  <a:pt x="38100" y="518160"/>
                </a:lnTo>
                <a:lnTo>
                  <a:pt x="43180" y="524510"/>
                </a:lnTo>
                <a:lnTo>
                  <a:pt x="54610" y="535940"/>
                </a:lnTo>
                <a:lnTo>
                  <a:pt x="67310" y="546100"/>
                </a:lnTo>
                <a:lnTo>
                  <a:pt x="73660" y="549910"/>
                </a:lnTo>
                <a:lnTo>
                  <a:pt x="81280" y="553720"/>
                </a:lnTo>
                <a:lnTo>
                  <a:pt x="87630" y="557530"/>
                </a:lnTo>
                <a:lnTo>
                  <a:pt x="95250" y="561340"/>
                </a:lnTo>
                <a:lnTo>
                  <a:pt x="102870" y="563880"/>
                </a:lnTo>
                <a:lnTo>
                  <a:pt x="109220" y="566420"/>
                </a:lnTo>
                <a:lnTo>
                  <a:pt x="139700" y="571500"/>
                </a:lnTo>
                <a:lnTo>
                  <a:pt x="154940" y="571500"/>
                </a:lnTo>
                <a:lnTo>
                  <a:pt x="185420" y="566420"/>
                </a:lnTo>
                <a:lnTo>
                  <a:pt x="200660" y="561340"/>
                </a:lnTo>
                <a:lnTo>
                  <a:pt x="207010" y="557530"/>
                </a:lnTo>
                <a:lnTo>
                  <a:pt x="214630" y="554990"/>
                </a:lnTo>
                <a:lnTo>
                  <a:pt x="220980" y="549910"/>
                </a:lnTo>
                <a:lnTo>
                  <a:pt x="227330" y="546100"/>
                </a:lnTo>
                <a:lnTo>
                  <a:pt x="246380" y="530860"/>
                </a:lnTo>
                <a:lnTo>
                  <a:pt x="251460" y="524510"/>
                </a:lnTo>
                <a:lnTo>
                  <a:pt x="256540" y="519430"/>
                </a:lnTo>
                <a:lnTo>
                  <a:pt x="259359" y="515912"/>
                </a:lnTo>
                <a:lnTo>
                  <a:pt x="261620" y="518160"/>
                </a:lnTo>
                <a:lnTo>
                  <a:pt x="271780" y="530860"/>
                </a:lnTo>
                <a:lnTo>
                  <a:pt x="278130" y="535940"/>
                </a:lnTo>
                <a:lnTo>
                  <a:pt x="283210" y="541020"/>
                </a:lnTo>
                <a:lnTo>
                  <a:pt x="289560" y="546100"/>
                </a:lnTo>
                <a:lnTo>
                  <a:pt x="295910" y="549910"/>
                </a:lnTo>
                <a:lnTo>
                  <a:pt x="303530" y="553720"/>
                </a:lnTo>
                <a:lnTo>
                  <a:pt x="309880" y="557530"/>
                </a:lnTo>
                <a:lnTo>
                  <a:pt x="317500" y="561340"/>
                </a:lnTo>
                <a:lnTo>
                  <a:pt x="323850" y="563880"/>
                </a:lnTo>
                <a:lnTo>
                  <a:pt x="331470" y="566420"/>
                </a:lnTo>
                <a:lnTo>
                  <a:pt x="361950" y="571500"/>
                </a:lnTo>
                <a:lnTo>
                  <a:pt x="377190" y="571500"/>
                </a:lnTo>
                <a:lnTo>
                  <a:pt x="407670" y="566420"/>
                </a:lnTo>
                <a:lnTo>
                  <a:pt x="414020" y="563880"/>
                </a:lnTo>
                <a:lnTo>
                  <a:pt x="421640" y="561340"/>
                </a:lnTo>
                <a:lnTo>
                  <a:pt x="429260" y="557530"/>
                </a:lnTo>
                <a:lnTo>
                  <a:pt x="435610" y="554990"/>
                </a:lnTo>
                <a:lnTo>
                  <a:pt x="441960" y="549910"/>
                </a:lnTo>
                <a:lnTo>
                  <a:pt x="449580" y="546100"/>
                </a:lnTo>
                <a:lnTo>
                  <a:pt x="454660" y="541020"/>
                </a:lnTo>
                <a:lnTo>
                  <a:pt x="467360" y="530860"/>
                </a:lnTo>
                <a:lnTo>
                  <a:pt x="472440" y="524510"/>
                </a:lnTo>
                <a:lnTo>
                  <a:pt x="477520" y="519430"/>
                </a:lnTo>
                <a:lnTo>
                  <a:pt x="487680" y="506730"/>
                </a:lnTo>
                <a:lnTo>
                  <a:pt x="495300" y="491490"/>
                </a:lnTo>
                <a:lnTo>
                  <a:pt x="498513" y="486117"/>
                </a:lnTo>
                <a:lnTo>
                  <a:pt x="514350" y="494030"/>
                </a:lnTo>
                <a:lnTo>
                  <a:pt x="523240" y="496570"/>
                </a:lnTo>
                <a:lnTo>
                  <a:pt x="530860" y="500380"/>
                </a:lnTo>
                <a:lnTo>
                  <a:pt x="538480" y="501650"/>
                </a:lnTo>
                <a:lnTo>
                  <a:pt x="547370" y="504190"/>
                </a:lnTo>
                <a:lnTo>
                  <a:pt x="554990" y="504190"/>
                </a:lnTo>
                <a:lnTo>
                  <a:pt x="563880" y="505460"/>
                </a:lnTo>
                <a:lnTo>
                  <a:pt x="580390" y="505460"/>
                </a:lnTo>
                <a:lnTo>
                  <a:pt x="589280" y="504190"/>
                </a:lnTo>
                <a:lnTo>
                  <a:pt x="598170" y="504190"/>
                </a:lnTo>
                <a:lnTo>
                  <a:pt x="605790" y="501650"/>
                </a:lnTo>
                <a:lnTo>
                  <a:pt x="652780" y="482600"/>
                </a:lnTo>
                <a:lnTo>
                  <a:pt x="685800" y="454660"/>
                </a:lnTo>
                <a:lnTo>
                  <a:pt x="692150" y="448310"/>
                </a:lnTo>
                <a:lnTo>
                  <a:pt x="697230" y="440690"/>
                </a:lnTo>
                <a:lnTo>
                  <a:pt x="702310" y="434340"/>
                </a:lnTo>
                <a:lnTo>
                  <a:pt x="707390" y="426720"/>
                </a:lnTo>
                <a:lnTo>
                  <a:pt x="711200" y="417830"/>
                </a:lnTo>
                <a:lnTo>
                  <a:pt x="716280" y="410210"/>
                </a:lnTo>
                <a:lnTo>
                  <a:pt x="718820" y="402590"/>
                </a:lnTo>
                <a:lnTo>
                  <a:pt x="722630" y="393700"/>
                </a:lnTo>
                <a:lnTo>
                  <a:pt x="730250" y="367030"/>
                </a:lnTo>
                <a:lnTo>
                  <a:pt x="732790" y="349250"/>
                </a:lnTo>
                <a:lnTo>
                  <a:pt x="732790" y="340360"/>
                </a:lnTo>
                <a:lnTo>
                  <a:pt x="734060" y="3314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2" name="Group 8"/>
          <p:cNvGrpSpPr/>
          <p:nvPr/>
        </p:nvGrpSpPr>
        <p:grpSpPr>
          <a:xfrm>
            <a:off x="5946120" y="750240"/>
            <a:ext cx="897840" cy="1873800"/>
            <a:chOff x="5946120" y="750240"/>
            <a:chExt cx="897840" cy="1873800"/>
          </a:xfrm>
        </p:grpSpPr>
        <p:sp>
          <p:nvSpPr>
            <p:cNvPr id="643" name="CustomShape 9"/>
            <p:cNvSpPr/>
            <p:nvPr/>
          </p:nvSpPr>
          <p:spPr>
            <a:xfrm>
              <a:off x="6046920" y="755280"/>
              <a:ext cx="692280" cy="1583280"/>
            </a:xfrm>
            <a:custGeom>
              <a:avLst/>
              <a:gdLst/>
              <a:ahLst/>
              <a:rect l="l" t="t" r="r" b="b"/>
              <a:pathLst>
                <a:path w="694054" h="1584960">
                  <a:moveTo>
                    <a:pt x="351271" y="0"/>
                  </a:moveTo>
                  <a:lnTo>
                    <a:pt x="309480" y="40305"/>
                  </a:lnTo>
                  <a:lnTo>
                    <a:pt x="270826" y="81189"/>
                  </a:lnTo>
                  <a:lnTo>
                    <a:pt x="235213" y="122621"/>
                  </a:lnTo>
                  <a:lnTo>
                    <a:pt x="202543" y="164566"/>
                  </a:lnTo>
                  <a:lnTo>
                    <a:pt x="172720" y="206994"/>
                  </a:lnTo>
                  <a:lnTo>
                    <a:pt x="145648" y="249872"/>
                  </a:lnTo>
                  <a:lnTo>
                    <a:pt x="121230" y="293167"/>
                  </a:lnTo>
                  <a:lnTo>
                    <a:pt x="99368" y="336847"/>
                  </a:lnTo>
                  <a:lnTo>
                    <a:pt x="79967" y="380880"/>
                  </a:lnTo>
                  <a:lnTo>
                    <a:pt x="62929" y="425234"/>
                  </a:lnTo>
                  <a:lnTo>
                    <a:pt x="48158" y="469875"/>
                  </a:lnTo>
                  <a:lnTo>
                    <a:pt x="35558" y="514773"/>
                  </a:lnTo>
                  <a:lnTo>
                    <a:pt x="25031" y="559894"/>
                  </a:lnTo>
                  <a:lnTo>
                    <a:pt x="16481" y="605205"/>
                  </a:lnTo>
                  <a:lnTo>
                    <a:pt x="9811" y="650676"/>
                  </a:lnTo>
                  <a:lnTo>
                    <a:pt x="4925" y="696273"/>
                  </a:lnTo>
                  <a:lnTo>
                    <a:pt x="1725" y="741964"/>
                  </a:lnTo>
                  <a:lnTo>
                    <a:pt x="116" y="787717"/>
                  </a:lnTo>
                  <a:lnTo>
                    <a:pt x="0" y="833499"/>
                  </a:lnTo>
                  <a:lnTo>
                    <a:pt x="1280" y="879279"/>
                  </a:lnTo>
                  <a:lnTo>
                    <a:pt x="3861" y="925023"/>
                  </a:lnTo>
                  <a:lnTo>
                    <a:pt x="7645" y="970699"/>
                  </a:lnTo>
                  <a:lnTo>
                    <a:pt x="12536" y="1016275"/>
                  </a:lnTo>
                  <a:lnTo>
                    <a:pt x="18436" y="1061720"/>
                  </a:lnTo>
                  <a:lnTo>
                    <a:pt x="25251" y="1106999"/>
                  </a:lnTo>
                  <a:lnTo>
                    <a:pt x="32881" y="1152082"/>
                  </a:lnTo>
                  <a:lnTo>
                    <a:pt x="41232" y="1196935"/>
                  </a:lnTo>
                  <a:lnTo>
                    <a:pt x="50206" y="1241526"/>
                  </a:lnTo>
                  <a:lnTo>
                    <a:pt x="59706" y="1285824"/>
                  </a:lnTo>
                  <a:lnTo>
                    <a:pt x="69636" y="1329795"/>
                  </a:lnTo>
                  <a:lnTo>
                    <a:pt x="79900" y="1373408"/>
                  </a:lnTo>
                  <a:lnTo>
                    <a:pt x="90400" y="1416630"/>
                  </a:lnTo>
                  <a:lnTo>
                    <a:pt x="101039" y="1459428"/>
                  </a:lnTo>
                  <a:lnTo>
                    <a:pt x="111722" y="1501771"/>
                  </a:lnTo>
                  <a:lnTo>
                    <a:pt x="132831" y="1584960"/>
                  </a:lnTo>
                  <a:lnTo>
                    <a:pt x="568441" y="1584960"/>
                  </a:lnTo>
                  <a:lnTo>
                    <a:pt x="588305" y="1515131"/>
                  </a:lnTo>
                  <a:lnTo>
                    <a:pt x="608448" y="1440587"/>
                  </a:lnTo>
                  <a:lnTo>
                    <a:pt x="618388" y="1401698"/>
                  </a:lnTo>
                  <a:lnTo>
                    <a:pt x="628113" y="1361810"/>
                  </a:lnTo>
                  <a:lnTo>
                    <a:pt x="637530" y="1320984"/>
                  </a:lnTo>
                  <a:lnTo>
                    <a:pt x="646543" y="1279281"/>
                  </a:lnTo>
                  <a:lnTo>
                    <a:pt x="655059" y="1236761"/>
                  </a:lnTo>
                  <a:lnTo>
                    <a:pt x="662982" y="1193484"/>
                  </a:lnTo>
                  <a:lnTo>
                    <a:pt x="670218" y="1149510"/>
                  </a:lnTo>
                  <a:lnTo>
                    <a:pt x="676673" y="1104900"/>
                  </a:lnTo>
                  <a:lnTo>
                    <a:pt x="682251" y="1059713"/>
                  </a:lnTo>
                  <a:lnTo>
                    <a:pt x="686860" y="1014010"/>
                  </a:lnTo>
                  <a:lnTo>
                    <a:pt x="690402" y="967852"/>
                  </a:lnTo>
                  <a:lnTo>
                    <a:pt x="692786" y="921298"/>
                  </a:lnTo>
                  <a:lnTo>
                    <a:pt x="693914" y="874409"/>
                  </a:lnTo>
                  <a:lnTo>
                    <a:pt x="693694" y="827246"/>
                  </a:lnTo>
                  <a:lnTo>
                    <a:pt x="692031" y="779867"/>
                  </a:lnTo>
                  <a:lnTo>
                    <a:pt x="688829" y="732335"/>
                  </a:lnTo>
                  <a:lnTo>
                    <a:pt x="683995" y="684708"/>
                  </a:lnTo>
                  <a:lnTo>
                    <a:pt x="677434" y="637048"/>
                  </a:lnTo>
                  <a:lnTo>
                    <a:pt x="669051" y="589414"/>
                  </a:lnTo>
                  <a:lnTo>
                    <a:pt x="658752" y="541866"/>
                  </a:lnTo>
                  <a:lnTo>
                    <a:pt x="646442" y="494466"/>
                  </a:lnTo>
                  <a:lnTo>
                    <a:pt x="632026" y="447273"/>
                  </a:lnTo>
                  <a:lnTo>
                    <a:pt x="615411" y="400347"/>
                  </a:lnTo>
                  <a:lnTo>
                    <a:pt x="596501" y="353749"/>
                  </a:lnTo>
                  <a:lnTo>
                    <a:pt x="575202" y="307540"/>
                  </a:lnTo>
                  <a:lnTo>
                    <a:pt x="551419" y="261778"/>
                  </a:lnTo>
                  <a:lnTo>
                    <a:pt x="525058" y="216525"/>
                  </a:lnTo>
                  <a:lnTo>
                    <a:pt x="496024" y="171841"/>
                  </a:lnTo>
                  <a:lnTo>
                    <a:pt x="464223" y="127787"/>
                  </a:lnTo>
                  <a:lnTo>
                    <a:pt x="429560" y="84421"/>
                  </a:lnTo>
                  <a:lnTo>
                    <a:pt x="391941" y="41805"/>
                  </a:lnTo>
                  <a:lnTo>
                    <a:pt x="351271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10"/>
            <p:cNvSpPr/>
            <p:nvPr/>
          </p:nvSpPr>
          <p:spPr>
            <a:xfrm>
              <a:off x="6146640" y="2200680"/>
              <a:ext cx="507600" cy="137880"/>
            </a:xfrm>
            <a:custGeom>
              <a:avLst/>
              <a:gdLst/>
              <a:ahLst/>
              <a:rect l="l" t="t" r="r" b="b"/>
              <a:pathLst>
                <a:path w="509270" h="139700">
                  <a:moveTo>
                    <a:pt x="509270" y="0"/>
                  </a:moveTo>
                  <a:lnTo>
                    <a:pt x="0" y="0"/>
                  </a:lnTo>
                  <a:lnTo>
                    <a:pt x="34289" y="139700"/>
                  </a:lnTo>
                  <a:lnTo>
                    <a:pt x="469900" y="139700"/>
                  </a:lnTo>
                  <a:lnTo>
                    <a:pt x="509270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11"/>
            <p:cNvSpPr/>
            <p:nvPr/>
          </p:nvSpPr>
          <p:spPr>
            <a:xfrm>
              <a:off x="6083280" y="750240"/>
              <a:ext cx="618120" cy="527760"/>
            </a:xfrm>
            <a:custGeom>
              <a:avLst/>
              <a:gdLst/>
              <a:ahLst/>
              <a:rect l="l" t="t" r="r" b="b"/>
              <a:pathLst>
                <a:path w="619759" h="529590">
                  <a:moveTo>
                    <a:pt x="317500" y="0"/>
                  </a:moveTo>
                  <a:lnTo>
                    <a:pt x="278274" y="37750"/>
                  </a:lnTo>
                  <a:lnTo>
                    <a:pt x="241823" y="76047"/>
                  </a:lnTo>
                  <a:lnTo>
                    <a:pt x="208061" y="114855"/>
                  </a:lnTo>
                  <a:lnTo>
                    <a:pt x="176906" y="154140"/>
                  </a:lnTo>
                  <a:lnTo>
                    <a:pt x="148273" y="193866"/>
                  </a:lnTo>
                  <a:lnTo>
                    <a:pt x="122078" y="233997"/>
                  </a:lnTo>
                  <a:lnTo>
                    <a:pt x="98239" y="274499"/>
                  </a:lnTo>
                  <a:lnTo>
                    <a:pt x="76670" y="315336"/>
                  </a:lnTo>
                  <a:lnTo>
                    <a:pt x="57288" y="356473"/>
                  </a:lnTo>
                  <a:lnTo>
                    <a:pt x="40010" y="397874"/>
                  </a:lnTo>
                  <a:lnTo>
                    <a:pt x="24752" y="439505"/>
                  </a:lnTo>
                  <a:lnTo>
                    <a:pt x="11429" y="481329"/>
                  </a:lnTo>
                  <a:lnTo>
                    <a:pt x="0" y="529589"/>
                  </a:lnTo>
                  <a:lnTo>
                    <a:pt x="619759" y="529589"/>
                  </a:lnTo>
                  <a:lnTo>
                    <a:pt x="601702" y="461389"/>
                  </a:lnTo>
                  <a:lnTo>
                    <a:pt x="586845" y="417483"/>
                  </a:lnTo>
                  <a:lnTo>
                    <a:pt x="570031" y="373796"/>
                  </a:lnTo>
                  <a:lnTo>
                    <a:pt x="551179" y="330388"/>
                  </a:lnTo>
                  <a:lnTo>
                    <a:pt x="530211" y="287314"/>
                  </a:lnTo>
                  <a:lnTo>
                    <a:pt x="507047" y="244633"/>
                  </a:lnTo>
                  <a:lnTo>
                    <a:pt x="481607" y="202402"/>
                  </a:lnTo>
                  <a:lnTo>
                    <a:pt x="453813" y="160678"/>
                  </a:lnTo>
                  <a:lnTo>
                    <a:pt x="423584" y="119518"/>
                  </a:lnTo>
                  <a:lnTo>
                    <a:pt x="390842" y="78981"/>
                  </a:lnTo>
                  <a:lnTo>
                    <a:pt x="355507" y="39122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ec1b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12"/>
            <p:cNvSpPr/>
            <p:nvPr/>
          </p:nvSpPr>
          <p:spPr>
            <a:xfrm>
              <a:off x="6267600" y="1413000"/>
              <a:ext cx="248400" cy="268560"/>
            </a:xfrm>
            <a:custGeom>
              <a:avLst/>
              <a:gdLst/>
              <a:ahLst/>
              <a:rect l="l" t="t" r="r" b="b"/>
              <a:pathLst>
                <a:path w="250190" h="270510">
                  <a:moveTo>
                    <a:pt x="138429" y="1269"/>
                  </a:moveTo>
                  <a:lnTo>
                    <a:pt x="113029" y="1269"/>
                  </a:lnTo>
                  <a:lnTo>
                    <a:pt x="93979" y="5079"/>
                  </a:lnTo>
                  <a:lnTo>
                    <a:pt x="87629" y="7619"/>
                  </a:lnTo>
                  <a:lnTo>
                    <a:pt x="81279" y="8889"/>
                  </a:lnTo>
                  <a:lnTo>
                    <a:pt x="74929" y="12700"/>
                  </a:lnTo>
                  <a:lnTo>
                    <a:pt x="68579" y="15239"/>
                  </a:lnTo>
                  <a:lnTo>
                    <a:pt x="63500" y="19050"/>
                  </a:lnTo>
                  <a:lnTo>
                    <a:pt x="57150" y="22860"/>
                  </a:lnTo>
                  <a:lnTo>
                    <a:pt x="46989" y="30479"/>
                  </a:lnTo>
                  <a:lnTo>
                    <a:pt x="41910" y="35560"/>
                  </a:lnTo>
                  <a:lnTo>
                    <a:pt x="38100" y="40639"/>
                  </a:lnTo>
                  <a:lnTo>
                    <a:pt x="33020" y="45719"/>
                  </a:lnTo>
                  <a:lnTo>
                    <a:pt x="29210" y="50800"/>
                  </a:lnTo>
                  <a:lnTo>
                    <a:pt x="24129" y="55879"/>
                  </a:lnTo>
                  <a:lnTo>
                    <a:pt x="21589" y="62229"/>
                  </a:lnTo>
                  <a:lnTo>
                    <a:pt x="13970" y="74929"/>
                  </a:lnTo>
                  <a:lnTo>
                    <a:pt x="8889" y="87629"/>
                  </a:lnTo>
                  <a:lnTo>
                    <a:pt x="7620" y="93979"/>
                  </a:lnTo>
                  <a:lnTo>
                    <a:pt x="5079" y="100329"/>
                  </a:lnTo>
                  <a:lnTo>
                    <a:pt x="3810" y="107950"/>
                  </a:lnTo>
                  <a:lnTo>
                    <a:pt x="2539" y="114300"/>
                  </a:lnTo>
                  <a:lnTo>
                    <a:pt x="1270" y="121919"/>
                  </a:lnTo>
                  <a:lnTo>
                    <a:pt x="1270" y="135889"/>
                  </a:lnTo>
                  <a:lnTo>
                    <a:pt x="0" y="135889"/>
                  </a:lnTo>
                  <a:lnTo>
                    <a:pt x="1270" y="143510"/>
                  </a:lnTo>
                  <a:lnTo>
                    <a:pt x="1270" y="149860"/>
                  </a:lnTo>
                  <a:lnTo>
                    <a:pt x="2539" y="157479"/>
                  </a:lnTo>
                  <a:lnTo>
                    <a:pt x="5079" y="170179"/>
                  </a:lnTo>
                  <a:lnTo>
                    <a:pt x="6350" y="177800"/>
                  </a:lnTo>
                  <a:lnTo>
                    <a:pt x="13970" y="196850"/>
                  </a:lnTo>
                  <a:lnTo>
                    <a:pt x="17779" y="203200"/>
                  </a:lnTo>
                  <a:lnTo>
                    <a:pt x="20320" y="209550"/>
                  </a:lnTo>
                  <a:lnTo>
                    <a:pt x="24129" y="214629"/>
                  </a:lnTo>
                  <a:lnTo>
                    <a:pt x="29210" y="220979"/>
                  </a:lnTo>
                  <a:lnTo>
                    <a:pt x="36829" y="231139"/>
                  </a:lnTo>
                  <a:lnTo>
                    <a:pt x="41910" y="236219"/>
                  </a:lnTo>
                  <a:lnTo>
                    <a:pt x="46989" y="240029"/>
                  </a:lnTo>
                  <a:lnTo>
                    <a:pt x="52070" y="245110"/>
                  </a:lnTo>
                  <a:lnTo>
                    <a:pt x="57150" y="248919"/>
                  </a:lnTo>
                  <a:lnTo>
                    <a:pt x="63500" y="252729"/>
                  </a:lnTo>
                  <a:lnTo>
                    <a:pt x="68579" y="256539"/>
                  </a:lnTo>
                  <a:lnTo>
                    <a:pt x="93979" y="266700"/>
                  </a:lnTo>
                  <a:lnTo>
                    <a:pt x="113029" y="270510"/>
                  </a:lnTo>
                  <a:lnTo>
                    <a:pt x="138429" y="270510"/>
                  </a:lnTo>
                  <a:lnTo>
                    <a:pt x="151129" y="267969"/>
                  </a:lnTo>
                  <a:lnTo>
                    <a:pt x="158750" y="266700"/>
                  </a:lnTo>
                  <a:lnTo>
                    <a:pt x="163829" y="264160"/>
                  </a:lnTo>
                  <a:lnTo>
                    <a:pt x="182879" y="256539"/>
                  </a:lnTo>
                  <a:lnTo>
                    <a:pt x="187960" y="252729"/>
                  </a:lnTo>
                  <a:lnTo>
                    <a:pt x="194310" y="248919"/>
                  </a:lnTo>
                  <a:lnTo>
                    <a:pt x="204470" y="241300"/>
                  </a:lnTo>
                  <a:lnTo>
                    <a:pt x="209550" y="236219"/>
                  </a:lnTo>
                  <a:lnTo>
                    <a:pt x="213360" y="231139"/>
                  </a:lnTo>
                  <a:lnTo>
                    <a:pt x="223520" y="220979"/>
                  </a:lnTo>
                  <a:lnTo>
                    <a:pt x="227329" y="215900"/>
                  </a:lnTo>
                  <a:lnTo>
                    <a:pt x="231139" y="209550"/>
                  </a:lnTo>
                  <a:lnTo>
                    <a:pt x="233679" y="203200"/>
                  </a:lnTo>
                  <a:lnTo>
                    <a:pt x="237490" y="196850"/>
                  </a:lnTo>
                  <a:lnTo>
                    <a:pt x="245109" y="177800"/>
                  </a:lnTo>
                  <a:lnTo>
                    <a:pt x="246379" y="170179"/>
                  </a:lnTo>
                  <a:lnTo>
                    <a:pt x="248920" y="157479"/>
                  </a:lnTo>
                  <a:lnTo>
                    <a:pt x="250190" y="149860"/>
                  </a:lnTo>
                  <a:lnTo>
                    <a:pt x="250190" y="121919"/>
                  </a:lnTo>
                  <a:lnTo>
                    <a:pt x="248920" y="114300"/>
                  </a:lnTo>
                  <a:lnTo>
                    <a:pt x="247650" y="107950"/>
                  </a:lnTo>
                  <a:lnTo>
                    <a:pt x="246379" y="100329"/>
                  </a:lnTo>
                  <a:lnTo>
                    <a:pt x="245109" y="93979"/>
                  </a:lnTo>
                  <a:lnTo>
                    <a:pt x="240029" y="81279"/>
                  </a:lnTo>
                  <a:lnTo>
                    <a:pt x="237490" y="73660"/>
                  </a:lnTo>
                  <a:lnTo>
                    <a:pt x="233679" y="68579"/>
                  </a:lnTo>
                  <a:lnTo>
                    <a:pt x="231139" y="62229"/>
                  </a:lnTo>
                  <a:lnTo>
                    <a:pt x="227329" y="55879"/>
                  </a:lnTo>
                  <a:lnTo>
                    <a:pt x="223520" y="50800"/>
                  </a:lnTo>
                  <a:lnTo>
                    <a:pt x="218439" y="44450"/>
                  </a:lnTo>
                  <a:lnTo>
                    <a:pt x="204470" y="30479"/>
                  </a:lnTo>
                  <a:lnTo>
                    <a:pt x="194310" y="22860"/>
                  </a:lnTo>
                  <a:lnTo>
                    <a:pt x="187960" y="17779"/>
                  </a:lnTo>
                  <a:lnTo>
                    <a:pt x="182879" y="15239"/>
                  </a:lnTo>
                  <a:lnTo>
                    <a:pt x="176529" y="12700"/>
                  </a:lnTo>
                  <a:lnTo>
                    <a:pt x="170179" y="8889"/>
                  </a:lnTo>
                  <a:lnTo>
                    <a:pt x="163829" y="6350"/>
                  </a:lnTo>
                  <a:lnTo>
                    <a:pt x="158750" y="5079"/>
                  </a:lnTo>
                  <a:lnTo>
                    <a:pt x="151129" y="3810"/>
                  </a:lnTo>
                  <a:lnTo>
                    <a:pt x="138429" y="1269"/>
                  </a:lnTo>
                  <a:close/>
                  <a:moveTo>
                    <a:pt x="125729" y="0"/>
                  </a:moveTo>
                  <a:lnTo>
                    <a:pt x="119379" y="1269"/>
                  </a:lnTo>
                  <a:lnTo>
                    <a:pt x="132079" y="126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13"/>
            <p:cNvSpPr/>
            <p:nvPr/>
          </p:nvSpPr>
          <p:spPr>
            <a:xfrm>
              <a:off x="6267600" y="1413000"/>
              <a:ext cx="249840" cy="270000"/>
            </a:xfrm>
            <a:custGeom>
              <a:avLst/>
              <a:gdLst/>
              <a:ahLst/>
              <a:rect l="l" t="t" r="r" b="b"/>
              <a:pathLst>
                <a:path w="251459" h="271780">
                  <a:moveTo>
                    <a:pt x="1270" y="135889"/>
                  </a:moveTo>
                  <a:lnTo>
                    <a:pt x="1270" y="128269"/>
                  </a:lnTo>
                  <a:lnTo>
                    <a:pt x="1270" y="121919"/>
                  </a:lnTo>
                  <a:lnTo>
                    <a:pt x="2539" y="114300"/>
                  </a:lnTo>
                  <a:lnTo>
                    <a:pt x="3810" y="107950"/>
                  </a:lnTo>
                  <a:lnTo>
                    <a:pt x="5079" y="100329"/>
                  </a:lnTo>
                  <a:lnTo>
                    <a:pt x="7620" y="93979"/>
                  </a:lnTo>
                  <a:lnTo>
                    <a:pt x="21589" y="62229"/>
                  </a:lnTo>
                  <a:lnTo>
                    <a:pt x="24129" y="55879"/>
                  </a:lnTo>
                  <a:lnTo>
                    <a:pt x="29210" y="50800"/>
                  </a:lnTo>
                  <a:lnTo>
                    <a:pt x="33020" y="45719"/>
                  </a:lnTo>
                  <a:lnTo>
                    <a:pt x="38100" y="40639"/>
                  </a:lnTo>
                  <a:lnTo>
                    <a:pt x="63500" y="19050"/>
                  </a:lnTo>
                  <a:lnTo>
                    <a:pt x="68579" y="15239"/>
                  </a:lnTo>
                  <a:lnTo>
                    <a:pt x="74929" y="12700"/>
                  </a:lnTo>
                  <a:lnTo>
                    <a:pt x="81279" y="8889"/>
                  </a:lnTo>
                  <a:lnTo>
                    <a:pt x="87629" y="7619"/>
                  </a:lnTo>
                  <a:lnTo>
                    <a:pt x="93979" y="5079"/>
                  </a:lnTo>
                  <a:lnTo>
                    <a:pt x="100329" y="3810"/>
                  </a:lnTo>
                  <a:lnTo>
                    <a:pt x="106679" y="2539"/>
                  </a:lnTo>
                  <a:lnTo>
                    <a:pt x="113029" y="1269"/>
                  </a:lnTo>
                  <a:lnTo>
                    <a:pt x="119379" y="1269"/>
                  </a:lnTo>
                  <a:lnTo>
                    <a:pt x="125729" y="0"/>
                  </a:lnTo>
                  <a:lnTo>
                    <a:pt x="132079" y="1269"/>
                  </a:lnTo>
                  <a:lnTo>
                    <a:pt x="138429" y="1269"/>
                  </a:lnTo>
                  <a:lnTo>
                    <a:pt x="144779" y="2539"/>
                  </a:lnTo>
                  <a:lnTo>
                    <a:pt x="151129" y="3810"/>
                  </a:lnTo>
                  <a:lnTo>
                    <a:pt x="158750" y="5079"/>
                  </a:lnTo>
                  <a:lnTo>
                    <a:pt x="163829" y="6350"/>
                  </a:lnTo>
                  <a:lnTo>
                    <a:pt x="170179" y="8889"/>
                  </a:lnTo>
                  <a:lnTo>
                    <a:pt x="176529" y="12700"/>
                  </a:lnTo>
                  <a:lnTo>
                    <a:pt x="182879" y="15239"/>
                  </a:lnTo>
                  <a:lnTo>
                    <a:pt x="187960" y="17779"/>
                  </a:lnTo>
                  <a:lnTo>
                    <a:pt x="194310" y="22860"/>
                  </a:lnTo>
                  <a:lnTo>
                    <a:pt x="199389" y="26669"/>
                  </a:lnTo>
                  <a:lnTo>
                    <a:pt x="204470" y="30479"/>
                  </a:lnTo>
                  <a:lnTo>
                    <a:pt x="209550" y="35560"/>
                  </a:lnTo>
                  <a:lnTo>
                    <a:pt x="213360" y="39369"/>
                  </a:lnTo>
                  <a:lnTo>
                    <a:pt x="233679" y="68579"/>
                  </a:lnTo>
                  <a:lnTo>
                    <a:pt x="237490" y="73660"/>
                  </a:lnTo>
                  <a:lnTo>
                    <a:pt x="240029" y="81279"/>
                  </a:lnTo>
                  <a:lnTo>
                    <a:pt x="242570" y="87629"/>
                  </a:lnTo>
                  <a:lnTo>
                    <a:pt x="245109" y="93979"/>
                  </a:lnTo>
                  <a:lnTo>
                    <a:pt x="246379" y="100329"/>
                  </a:lnTo>
                  <a:lnTo>
                    <a:pt x="247650" y="107950"/>
                  </a:lnTo>
                  <a:lnTo>
                    <a:pt x="248920" y="114300"/>
                  </a:lnTo>
                  <a:lnTo>
                    <a:pt x="250190" y="121919"/>
                  </a:lnTo>
                  <a:lnTo>
                    <a:pt x="250190" y="128269"/>
                  </a:lnTo>
                  <a:lnTo>
                    <a:pt x="250190" y="135889"/>
                  </a:lnTo>
                  <a:lnTo>
                    <a:pt x="250190" y="143510"/>
                  </a:lnTo>
                  <a:lnTo>
                    <a:pt x="250190" y="149860"/>
                  </a:lnTo>
                  <a:lnTo>
                    <a:pt x="248920" y="157479"/>
                  </a:lnTo>
                  <a:lnTo>
                    <a:pt x="247650" y="163829"/>
                  </a:lnTo>
                  <a:lnTo>
                    <a:pt x="246379" y="170179"/>
                  </a:lnTo>
                  <a:lnTo>
                    <a:pt x="245109" y="177800"/>
                  </a:lnTo>
                  <a:lnTo>
                    <a:pt x="242570" y="184150"/>
                  </a:lnTo>
                  <a:lnTo>
                    <a:pt x="240029" y="190500"/>
                  </a:lnTo>
                  <a:lnTo>
                    <a:pt x="237490" y="196850"/>
                  </a:lnTo>
                  <a:lnTo>
                    <a:pt x="233679" y="203200"/>
                  </a:lnTo>
                  <a:lnTo>
                    <a:pt x="231139" y="209550"/>
                  </a:lnTo>
                  <a:lnTo>
                    <a:pt x="227329" y="215900"/>
                  </a:lnTo>
                  <a:lnTo>
                    <a:pt x="223520" y="220979"/>
                  </a:lnTo>
                  <a:lnTo>
                    <a:pt x="218439" y="226060"/>
                  </a:lnTo>
                  <a:lnTo>
                    <a:pt x="213360" y="231139"/>
                  </a:lnTo>
                  <a:lnTo>
                    <a:pt x="187960" y="252729"/>
                  </a:lnTo>
                  <a:lnTo>
                    <a:pt x="182879" y="256539"/>
                  </a:lnTo>
                  <a:lnTo>
                    <a:pt x="176529" y="259079"/>
                  </a:lnTo>
                  <a:lnTo>
                    <a:pt x="170179" y="261619"/>
                  </a:lnTo>
                  <a:lnTo>
                    <a:pt x="163829" y="264160"/>
                  </a:lnTo>
                  <a:lnTo>
                    <a:pt x="158750" y="266700"/>
                  </a:lnTo>
                  <a:lnTo>
                    <a:pt x="151129" y="267969"/>
                  </a:lnTo>
                  <a:lnTo>
                    <a:pt x="144779" y="269239"/>
                  </a:lnTo>
                  <a:lnTo>
                    <a:pt x="138429" y="270510"/>
                  </a:lnTo>
                  <a:lnTo>
                    <a:pt x="132079" y="270510"/>
                  </a:lnTo>
                  <a:lnTo>
                    <a:pt x="125729" y="270510"/>
                  </a:lnTo>
                  <a:lnTo>
                    <a:pt x="119379" y="270510"/>
                  </a:lnTo>
                  <a:lnTo>
                    <a:pt x="113029" y="270510"/>
                  </a:lnTo>
                  <a:lnTo>
                    <a:pt x="106679" y="269239"/>
                  </a:lnTo>
                  <a:lnTo>
                    <a:pt x="100329" y="267969"/>
                  </a:lnTo>
                  <a:lnTo>
                    <a:pt x="93979" y="266700"/>
                  </a:lnTo>
                  <a:lnTo>
                    <a:pt x="87629" y="264160"/>
                  </a:lnTo>
                  <a:lnTo>
                    <a:pt x="81279" y="261619"/>
                  </a:lnTo>
                  <a:lnTo>
                    <a:pt x="74929" y="259079"/>
                  </a:lnTo>
                  <a:lnTo>
                    <a:pt x="68579" y="256539"/>
                  </a:lnTo>
                  <a:lnTo>
                    <a:pt x="63500" y="252729"/>
                  </a:lnTo>
                  <a:lnTo>
                    <a:pt x="57150" y="248919"/>
                  </a:lnTo>
                  <a:lnTo>
                    <a:pt x="52070" y="245110"/>
                  </a:lnTo>
                  <a:lnTo>
                    <a:pt x="46989" y="240029"/>
                  </a:lnTo>
                  <a:lnTo>
                    <a:pt x="41910" y="236219"/>
                  </a:lnTo>
                  <a:lnTo>
                    <a:pt x="36829" y="231139"/>
                  </a:lnTo>
                  <a:lnTo>
                    <a:pt x="33020" y="226060"/>
                  </a:lnTo>
                  <a:lnTo>
                    <a:pt x="29210" y="220979"/>
                  </a:lnTo>
                  <a:lnTo>
                    <a:pt x="24129" y="214629"/>
                  </a:lnTo>
                  <a:lnTo>
                    <a:pt x="20320" y="209550"/>
                  </a:lnTo>
                  <a:lnTo>
                    <a:pt x="17779" y="203200"/>
                  </a:lnTo>
                  <a:lnTo>
                    <a:pt x="13970" y="196850"/>
                  </a:lnTo>
                  <a:lnTo>
                    <a:pt x="11429" y="190500"/>
                  </a:lnTo>
                  <a:lnTo>
                    <a:pt x="8889" y="184150"/>
                  </a:lnTo>
                  <a:lnTo>
                    <a:pt x="6350" y="177800"/>
                  </a:lnTo>
                  <a:lnTo>
                    <a:pt x="5079" y="170179"/>
                  </a:lnTo>
                  <a:lnTo>
                    <a:pt x="3810" y="163829"/>
                  </a:lnTo>
                  <a:lnTo>
                    <a:pt x="2539" y="157479"/>
                  </a:lnTo>
                  <a:lnTo>
                    <a:pt x="1270" y="149860"/>
                  </a:lnTo>
                  <a:lnTo>
                    <a:pt x="1270" y="143510"/>
                  </a:lnTo>
                  <a:lnTo>
                    <a:pt x="0" y="135889"/>
                  </a:lnTo>
                  <a:lnTo>
                    <a:pt x="1270" y="135889"/>
                  </a:lnTo>
                  <a:close/>
                  <a:moveTo>
                    <a:pt x="1270" y="0"/>
                  </a:moveTo>
                  <a:lnTo>
                    <a:pt x="1270" y="0"/>
                  </a:lnTo>
                  <a:moveTo>
                    <a:pt x="251459" y="271779"/>
                  </a:moveTo>
                  <a:lnTo>
                    <a:pt x="251459" y="271779"/>
                  </a:lnTo>
                </a:path>
              </a:pathLst>
            </a:custGeom>
            <a:noFill/>
            <a:ln w="12579">
              <a:solidFill>
                <a:srgbClr val="bebeb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14"/>
            <p:cNvSpPr/>
            <p:nvPr/>
          </p:nvSpPr>
          <p:spPr>
            <a:xfrm>
              <a:off x="5946120" y="1941480"/>
              <a:ext cx="897840" cy="682560"/>
            </a:xfrm>
            <a:custGeom>
              <a:avLst/>
              <a:gdLst/>
              <a:ahLst/>
              <a:rect l="l" t="t" r="r" b="b"/>
              <a:pathLst>
                <a:path w="899795" h="684530">
                  <a:moveTo>
                    <a:pt x="199555" y="220980"/>
                  </a:moveTo>
                  <a:lnTo>
                    <a:pt x="137325" y="0"/>
                  </a:lnTo>
                  <a:lnTo>
                    <a:pt x="102387" y="31356"/>
                  </a:lnTo>
                  <a:lnTo>
                    <a:pt x="73469" y="67754"/>
                  </a:lnTo>
                  <a:lnTo>
                    <a:pt x="50101" y="108458"/>
                  </a:lnTo>
                  <a:lnTo>
                    <a:pt x="31813" y="152679"/>
                  </a:lnTo>
                  <a:lnTo>
                    <a:pt x="18122" y="199694"/>
                  </a:lnTo>
                  <a:lnTo>
                    <a:pt x="8572" y="248742"/>
                  </a:lnTo>
                  <a:lnTo>
                    <a:pt x="2692" y="299059"/>
                  </a:lnTo>
                  <a:lnTo>
                    <a:pt x="0" y="349885"/>
                  </a:lnTo>
                  <a:lnTo>
                    <a:pt x="38" y="400481"/>
                  </a:lnTo>
                  <a:lnTo>
                    <a:pt x="2324" y="450088"/>
                  </a:lnTo>
                  <a:lnTo>
                    <a:pt x="6388" y="497941"/>
                  </a:lnTo>
                  <a:lnTo>
                    <a:pt x="11772" y="543293"/>
                  </a:lnTo>
                  <a:lnTo>
                    <a:pt x="17983" y="585381"/>
                  </a:lnTo>
                  <a:lnTo>
                    <a:pt x="24574" y="623455"/>
                  </a:lnTo>
                  <a:lnTo>
                    <a:pt x="36995" y="684530"/>
                  </a:lnTo>
                  <a:lnTo>
                    <a:pt x="44640" y="654354"/>
                  </a:lnTo>
                  <a:lnTo>
                    <a:pt x="50901" y="618578"/>
                  </a:lnTo>
                  <a:lnTo>
                    <a:pt x="63004" y="534492"/>
                  </a:lnTo>
                  <a:lnTo>
                    <a:pt x="70713" y="488315"/>
                  </a:lnTo>
                  <a:lnTo>
                    <a:pt x="80797" y="440817"/>
                  </a:lnTo>
                  <a:lnTo>
                    <a:pt x="94183" y="393077"/>
                  </a:lnTo>
                  <a:lnTo>
                    <a:pt x="111823" y="346151"/>
                  </a:lnTo>
                  <a:lnTo>
                    <a:pt x="134632" y="301117"/>
                  </a:lnTo>
                  <a:lnTo>
                    <a:pt x="163563" y="259029"/>
                  </a:lnTo>
                  <a:lnTo>
                    <a:pt x="199555" y="220980"/>
                  </a:lnTo>
                  <a:close/>
                  <a:moveTo>
                    <a:pt x="461175" y="12700"/>
                  </a:moveTo>
                  <a:lnTo>
                    <a:pt x="433235" y="12700"/>
                  </a:lnTo>
                  <a:lnTo>
                    <a:pt x="433235" y="664210"/>
                  </a:lnTo>
                  <a:lnTo>
                    <a:pt x="461175" y="664210"/>
                  </a:lnTo>
                  <a:lnTo>
                    <a:pt x="461175" y="12700"/>
                  </a:lnTo>
                  <a:close/>
                  <a:moveTo>
                    <a:pt x="899325" y="349885"/>
                  </a:moveTo>
                  <a:lnTo>
                    <a:pt x="896683" y="299059"/>
                  </a:lnTo>
                  <a:lnTo>
                    <a:pt x="890841" y="248742"/>
                  </a:lnTo>
                  <a:lnTo>
                    <a:pt x="881316" y="199694"/>
                  </a:lnTo>
                  <a:lnTo>
                    <a:pt x="867651" y="152679"/>
                  </a:lnTo>
                  <a:lnTo>
                    <a:pt x="849363" y="108458"/>
                  </a:lnTo>
                  <a:lnTo>
                    <a:pt x="826008" y="67754"/>
                  </a:lnTo>
                  <a:lnTo>
                    <a:pt x="797090" y="31356"/>
                  </a:lnTo>
                  <a:lnTo>
                    <a:pt x="762165" y="0"/>
                  </a:lnTo>
                  <a:lnTo>
                    <a:pt x="698665" y="220980"/>
                  </a:lnTo>
                  <a:lnTo>
                    <a:pt x="734936" y="259029"/>
                  </a:lnTo>
                  <a:lnTo>
                    <a:pt x="764044" y="301117"/>
                  </a:lnTo>
                  <a:lnTo>
                    <a:pt x="786942" y="346151"/>
                  </a:lnTo>
                  <a:lnTo>
                    <a:pt x="804583" y="393077"/>
                  </a:lnTo>
                  <a:lnTo>
                    <a:pt x="817918" y="440817"/>
                  </a:lnTo>
                  <a:lnTo>
                    <a:pt x="827913" y="488315"/>
                  </a:lnTo>
                  <a:lnTo>
                    <a:pt x="835533" y="534492"/>
                  </a:lnTo>
                  <a:lnTo>
                    <a:pt x="847407" y="618578"/>
                  </a:lnTo>
                  <a:lnTo>
                    <a:pt x="853592" y="654354"/>
                  </a:lnTo>
                  <a:lnTo>
                    <a:pt x="861225" y="684530"/>
                  </a:lnTo>
                  <a:lnTo>
                    <a:pt x="867359" y="656755"/>
                  </a:lnTo>
                  <a:lnTo>
                    <a:pt x="874052" y="623455"/>
                  </a:lnTo>
                  <a:lnTo>
                    <a:pt x="880808" y="585381"/>
                  </a:lnTo>
                  <a:lnTo>
                    <a:pt x="887171" y="543293"/>
                  </a:lnTo>
                  <a:lnTo>
                    <a:pt x="892683" y="497941"/>
                  </a:lnTo>
                  <a:lnTo>
                    <a:pt x="896848" y="450088"/>
                  </a:lnTo>
                  <a:lnTo>
                    <a:pt x="899223" y="400481"/>
                  </a:lnTo>
                  <a:lnTo>
                    <a:pt x="899325" y="349885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9" name="CustomShape 15"/>
          <p:cNvSpPr/>
          <p:nvPr/>
        </p:nvSpPr>
        <p:spPr>
          <a:xfrm>
            <a:off x="4484520" y="4612320"/>
            <a:ext cx="382608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6000" spc="-12" strike="noStrike">
                <a:solidFill>
                  <a:srgbClr val="3f3f3f"/>
                </a:solidFill>
                <a:latin typeface="Arial"/>
                <a:ea typeface="DejaVu Sans"/>
              </a:rPr>
              <a:t>Thank</a:t>
            </a:r>
            <a:r>
              <a:rPr b="1" lang="en-US" sz="6000" spc="-97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1" lang="en-US" sz="6000" spc="-12" strike="noStrike">
                <a:solidFill>
                  <a:srgbClr val="3f3f3f"/>
                </a:solidFill>
                <a:latin typeface="Arial"/>
                <a:ea typeface="DejaVu Sans"/>
              </a:rPr>
              <a:t>you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50" name="CustomShape 16"/>
          <p:cNvSpPr/>
          <p:nvPr/>
        </p:nvSpPr>
        <p:spPr>
          <a:xfrm>
            <a:off x="144720" y="149400"/>
            <a:ext cx="3372480" cy="687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0" y="578160"/>
            <a:ext cx="1280052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d0d0d"/>
                </a:solidFill>
                <a:uFillTx/>
                <a:latin typeface="Arial"/>
                <a:ea typeface="Arial Unicode MS"/>
              </a:rPr>
              <a:t>SOFTWARE REQUIREMENT SPECIFICATION (SRS)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0" y="1054440"/>
            <a:ext cx="128005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5" name="Group 3"/>
          <p:cNvGrpSpPr/>
          <p:nvPr/>
        </p:nvGrpSpPr>
        <p:grpSpPr>
          <a:xfrm>
            <a:off x="4853880" y="1600200"/>
            <a:ext cx="1428840" cy="1541160"/>
            <a:chOff x="4853880" y="1600200"/>
            <a:chExt cx="1428840" cy="1541160"/>
          </a:xfrm>
        </p:grpSpPr>
        <p:sp>
          <p:nvSpPr>
            <p:cNvPr id="376" name="CustomShape 4"/>
            <p:cNvSpPr/>
            <p:nvPr/>
          </p:nvSpPr>
          <p:spPr>
            <a:xfrm rot="5400000">
              <a:off x="4797720" y="1656360"/>
              <a:ext cx="1541160" cy="14288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5"/>
            <p:cNvSpPr/>
            <p:nvPr/>
          </p:nvSpPr>
          <p:spPr>
            <a:xfrm>
              <a:off x="4959720" y="1715760"/>
              <a:ext cx="1214280" cy="13104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6"/>
          <p:cNvGrpSpPr/>
          <p:nvPr/>
        </p:nvGrpSpPr>
        <p:grpSpPr>
          <a:xfrm>
            <a:off x="4667760" y="3200400"/>
            <a:ext cx="1428120" cy="1541160"/>
            <a:chOff x="4667760" y="3200400"/>
            <a:chExt cx="1428120" cy="1541160"/>
          </a:xfrm>
        </p:grpSpPr>
        <p:sp>
          <p:nvSpPr>
            <p:cNvPr id="379" name="CustomShape 7"/>
            <p:cNvSpPr/>
            <p:nvPr/>
          </p:nvSpPr>
          <p:spPr>
            <a:xfrm rot="5400000">
              <a:off x="4611240" y="3256920"/>
              <a:ext cx="1541160" cy="142812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8"/>
            <p:cNvSpPr/>
            <p:nvPr/>
          </p:nvSpPr>
          <p:spPr>
            <a:xfrm>
              <a:off x="4772880" y="3315960"/>
              <a:ext cx="1213920" cy="13104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Group 9"/>
          <p:cNvGrpSpPr/>
          <p:nvPr/>
        </p:nvGrpSpPr>
        <p:grpSpPr>
          <a:xfrm>
            <a:off x="4438440" y="4800600"/>
            <a:ext cx="1428840" cy="1541160"/>
            <a:chOff x="4438440" y="4800600"/>
            <a:chExt cx="1428840" cy="1541160"/>
          </a:xfrm>
        </p:grpSpPr>
        <p:sp>
          <p:nvSpPr>
            <p:cNvPr id="382" name="CustomShape 10"/>
            <p:cNvSpPr/>
            <p:nvPr/>
          </p:nvSpPr>
          <p:spPr>
            <a:xfrm rot="5400000">
              <a:off x="4382280" y="4856760"/>
              <a:ext cx="1541160" cy="14288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1"/>
            <p:cNvSpPr/>
            <p:nvPr/>
          </p:nvSpPr>
          <p:spPr>
            <a:xfrm>
              <a:off x="4543560" y="4916160"/>
              <a:ext cx="1214640" cy="13104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4" name="Group 12"/>
          <p:cNvGrpSpPr/>
          <p:nvPr/>
        </p:nvGrpSpPr>
        <p:grpSpPr>
          <a:xfrm>
            <a:off x="7254000" y="1595520"/>
            <a:ext cx="1428840" cy="1541160"/>
            <a:chOff x="7254000" y="1595520"/>
            <a:chExt cx="1428840" cy="1541160"/>
          </a:xfrm>
        </p:grpSpPr>
        <p:sp>
          <p:nvSpPr>
            <p:cNvPr id="385" name="CustomShape 13"/>
            <p:cNvSpPr/>
            <p:nvPr/>
          </p:nvSpPr>
          <p:spPr>
            <a:xfrm flipH="1" rot="16200000">
              <a:off x="7197480" y="1651680"/>
              <a:ext cx="1541160" cy="14288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4"/>
            <p:cNvSpPr/>
            <p:nvPr/>
          </p:nvSpPr>
          <p:spPr>
            <a:xfrm flipH="1">
              <a:off x="7363440" y="1710000"/>
              <a:ext cx="1213920" cy="13111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7" name="Group 15"/>
          <p:cNvGrpSpPr/>
          <p:nvPr/>
        </p:nvGrpSpPr>
        <p:grpSpPr>
          <a:xfrm>
            <a:off x="7466400" y="3181680"/>
            <a:ext cx="1428840" cy="1540800"/>
            <a:chOff x="7466400" y="3181680"/>
            <a:chExt cx="1428840" cy="1540800"/>
          </a:xfrm>
        </p:grpSpPr>
        <p:sp>
          <p:nvSpPr>
            <p:cNvPr id="388" name="CustomShape 16"/>
            <p:cNvSpPr/>
            <p:nvPr/>
          </p:nvSpPr>
          <p:spPr>
            <a:xfrm flipH="1" rot="16200000">
              <a:off x="7409880" y="3237480"/>
              <a:ext cx="1540800" cy="14288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7"/>
            <p:cNvSpPr/>
            <p:nvPr/>
          </p:nvSpPr>
          <p:spPr>
            <a:xfrm flipH="1">
              <a:off x="7576200" y="3297240"/>
              <a:ext cx="1213920" cy="13104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CustomShape 18"/>
          <p:cNvSpPr/>
          <p:nvPr/>
        </p:nvSpPr>
        <p:spPr>
          <a:xfrm>
            <a:off x="6178680" y="2362320"/>
            <a:ext cx="103320" cy="540936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9"/>
          <p:cNvSpPr/>
          <p:nvPr/>
        </p:nvSpPr>
        <p:spPr>
          <a:xfrm>
            <a:off x="7257240" y="2375280"/>
            <a:ext cx="100080" cy="539640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0"/>
          <p:cNvSpPr/>
          <p:nvPr/>
        </p:nvSpPr>
        <p:spPr>
          <a:xfrm>
            <a:off x="5991480" y="4521240"/>
            <a:ext cx="103680" cy="325044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1"/>
          <p:cNvSpPr/>
          <p:nvPr/>
        </p:nvSpPr>
        <p:spPr>
          <a:xfrm>
            <a:off x="5759640" y="5936040"/>
            <a:ext cx="106920" cy="183564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2"/>
          <p:cNvSpPr/>
          <p:nvPr/>
        </p:nvSpPr>
        <p:spPr>
          <a:xfrm>
            <a:off x="7469640" y="4012920"/>
            <a:ext cx="106560" cy="375876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3"/>
          <p:cNvSpPr/>
          <p:nvPr/>
        </p:nvSpPr>
        <p:spPr>
          <a:xfrm>
            <a:off x="1246320" y="2206800"/>
            <a:ext cx="3553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24"/>
          <p:cNvSpPr/>
          <p:nvPr/>
        </p:nvSpPr>
        <p:spPr>
          <a:xfrm>
            <a:off x="1125000" y="3959280"/>
            <a:ext cx="3553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25"/>
          <p:cNvSpPr/>
          <p:nvPr/>
        </p:nvSpPr>
        <p:spPr>
          <a:xfrm>
            <a:off x="1779840" y="6400800"/>
            <a:ext cx="3553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BOOTSTRAP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8" name="Picture 1118" descr=""/>
          <p:cNvPicPr/>
          <p:nvPr/>
        </p:nvPicPr>
        <p:blipFill>
          <a:blip r:embed="rId1"/>
          <a:stretch/>
        </p:blipFill>
        <p:spPr>
          <a:xfrm>
            <a:off x="76320" y="71280"/>
            <a:ext cx="3373920" cy="690120"/>
          </a:xfrm>
          <a:prstGeom prst="rect">
            <a:avLst/>
          </a:prstGeom>
          <a:ln w="0">
            <a:noFill/>
          </a:ln>
        </p:spPr>
      </p:pic>
      <p:grpSp>
        <p:nvGrpSpPr>
          <p:cNvPr id="399" name="Group 26"/>
          <p:cNvGrpSpPr/>
          <p:nvPr/>
        </p:nvGrpSpPr>
        <p:grpSpPr>
          <a:xfrm>
            <a:off x="7718760" y="4837320"/>
            <a:ext cx="1428840" cy="1540800"/>
            <a:chOff x="7718760" y="4837320"/>
            <a:chExt cx="1428840" cy="1540800"/>
          </a:xfrm>
        </p:grpSpPr>
        <p:sp>
          <p:nvSpPr>
            <p:cNvPr id="400" name="CustomShape 27"/>
            <p:cNvSpPr/>
            <p:nvPr/>
          </p:nvSpPr>
          <p:spPr>
            <a:xfrm flipH="1" rot="16200000">
              <a:off x="7662240" y="4893120"/>
              <a:ext cx="1540800" cy="14288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28"/>
            <p:cNvSpPr/>
            <p:nvPr/>
          </p:nvSpPr>
          <p:spPr>
            <a:xfrm flipH="1">
              <a:off x="7828200" y="4952520"/>
              <a:ext cx="1213920" cy="13104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2" name="CustomShape 29"/>
          <p:cNvSpPr/>
          <p:nvPr/>
        </p:nvSpPr>
        <p:spPr>
          <a:xfrm>
            <a:off x="7722360" y="5691960"/>
            <a:ext cx="107640" cy="207972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1" descr=""/>
          <p:cNvPicPr/>
          <p:nvPr/>
        </p:nvPicPr>
        <p:blipFill>
          <a:blip r:embed="rId2"/>
          <a:stretch/>
        </p:blipFill>
        <p:spPr>
          <a:xfrm>
            <a:off x="5219640" y="2019240"/>
            <a:ext cx="646920" cy="646920"/>
          </a:xfrm>
          <a:prstGeom prst="rect">
            <a:avLst/>
          </a:prstGeom>
          <a:ln w="0">
            <a:noFill/>
          </a:ln>
        </p:spPr>
      </p:pic>
      <p:pic>
        <p:nvPicPr>
          <p:cNvPr id="404" name="Picture 2" descr=""/>
          <p:cNvPicPr/>
          <p:nvPr/>
        </p:nvPicPr>
        <p:blipFill>
          <a:blip r:embed="rId3"/>
          <a:stretch/>
        </p:blipFill>
        <p:spPr>
          <a:xfrm>
            <a:off x="7830720" y="3541680"/>
            <a:ext cx="747360" cy="747360"/>
          </a:xfrm>
          <a:prstGeom prst="rect">
            <a:avLst/>
          </a:prstGeom>
          <a:ln w="0">
            <a:noFill/>
          </a:ln>
        </p:spPr>
      </p:pic>
      <p:pic>
        <p:nvPicPr>
          <p:cNvPr id="405" name="Picture 3" descr=""/>
          <p:cNvPicPr/>
          <p:nvPr/>
        </p:nvPicPr>
        <p:blipFill>
          <a:blip r:embed="rId4"/>
          <a:stretch/>
        </p:blipFill>
        <p:spPr>
          <a:xfrm>
            <a:off x="4726080" y="5181480"/>
            <a:ext cx="835560" cy="8355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4" descr=""/>
          <p:cNvPicPr/>
          <p:nvPr/>
        </p:nvPicPr>
        <p:blipFill>
          <a:blip r:embed="rId5"/>
          <a:stretch/>
        </p:blipFill>
        <p:spPr>
          <a:xfrm>
            <a:off x="7696080" y="1981080"/>
            <a:ext cx="646920" cy="646920"/>
          </a:xfrm>
          <a:prstGeom prst="rect">
            <a:avLst/>
          </a:prstGeom>
          <a:ln w="0">
            <a:noFill/>
          </a:ln>
        </p:spPr>
      </p:pic>
      <p:pic>
        <p:nvPicPr>
          <p:cNvPr id="407" name="Picture 5" descr=""/>
          <p:cNvPicPr/>
          <p:nvPr/>
        </p:nvPicPr>
        <p:blipFill>
          <a:blip r:embed="rId6"/>
          <a:stretch/>
        </p:blipFill>
        <p:spPr>
          <a:xfrm>
            <a:off x="5024160" y="3657600"/>
            <a:ext cx="766440" cy="766440"/>
          </a:xfrm>
          <a:prstGeom prst="rect">
            <a:avLst/>
          </a:prstGeom>
          <a:ln w="0">
            <a:noFill/>
          </a:ln>
        </p:spPr>
      </p:pic>
      <p:sp>
        <p:nvSpPr>
          <p:cNvPr id="408" name="CustomShape 30"/>
          <p:cNvSpPr/>
          <p:nvPr/>
        </p:nvSpPr>
        <p:spPr>
          <a:xfrm>
            <a:off x="8839080" y="3886200"/>
            <a:ext cx="3553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SQL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9" name="Picture 7" descr=""/>
          <p:cNvPicPr/>
          <p:nvPr/>
        </p:nvPicPr>
        <p:blipFill>
          <a:blip r:embed="rId7"/>
          <a:stretch/>
        </p:blipFill>
        <p:spPr>
          <a:xfrm>
            <a:off x="7969680" y="5150160"/>
            <a:ext cx="869040" cy="869040"/>
          </a:xfrm>
          <a:prstGeom prst="rect">
            <a:avLst/>
          </a:prstGeom>
          <a:ln w="0">
            <a:noFill/>
          </a:ln>
        </p:spPr>
      </p:pic>
      <p:sp>
        <p:nvSpPr>
          <p:cNvPr id="410" name="CustomShape 31"/>
          <p:cNvSpPr/>
          <p:nvPr/>
        </p:nvSpPr>
        <p:spPr>
          <a:xfrm>
            <a:off x="7924680" y="6485760"/>
            <a:ext cx="35535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MICROSOFT WINDOWS 10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1" name="CustomShape 32"/>
          <p:cNvSpPr/>
          <p:nvPr/>
        </p:nvSpPr>
        <p:spPr>
          <a:xfrm>
            <a:off x="8637840" y="1685160"/>
            <a:ext cx="35535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ASP .NET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MVC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33"/>
          <p:cNvSpPr/>
          <p:nvPr/>
        </p:nvSpPr>
        <p:spPr>
          <a:xfrm>
            <a:off x="2373120" y="1981080"/>
            <a:ext cx="674280" cy="4951080"/>
          </a:xfrm>
          <a:prstGeom prst="leftBrace">
            <a:avLst>
              <a:gd name="adj1" fmla="val 168922"/>
              <a:gd name="adj2" fmla="val 50383"/>
            </a:avLst>
          </a:prstGeom>
          <a:solidFill>
            <a:srgbClr val="4a452a"/>
          </a:solidFill>
          <a:ln w="9360">
            <a:solidFill>
              <a:srgbClr val="fecc2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4"/>
          <p:cNvSpPr/>
          <p:nvPr/>
        </p:nvSpPr>
        <p:spPr>
          <a:xfrm>
            <a:off x="-686160" y="4121280"/>
            <a:ext cx="29714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FRONTEND SOFTWARE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4" name="CustomShape 35"/>
          <p:cNvSpPr/>
          <p:nvPr/>
        </p:nvSpPr>
        <p:spPr>
          <a:xfrm flipH="1">
            <a:off x="10286280" y="1816200"/>
            <a:ext cx="513360" cy="3099240"/>
          </a:xfrm>
          <a:prstGeom prst="leftBrace">
            <a:avLst>
              <a:gd name="adj1" fmla="val 101499"/>
              <a:gd name="adj2" fmla="val 50383"/>
            </a:avLst>
          </a:prstGeom>
          <a:solidFill>
            <a:srgbClr val="4a452a"/>
          </a:solidFill>
          <a:ln w="9360">
            <a:solidFill>
              <a:srgbClr val="fecc2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6"/>
          <p:cNvSpPr/>
          <p:nvPr/>
        </p:nvSpPr>
        <p:spPr>
          <a:xfrm flipH="1">
            <a:off x="10536120" y="2850120"/>
            <a:ext cx="20037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BACKEND SOFTWARE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6" name="CustomShape 37"/>
          <p:cNvSpPr/>
          <p:nvPr/>
        </p:nvSpPr>
        <p:spPr>
          <a:xfrm>
            <a:off x="9296280" y="5715000"/>
            <a:ext cx="11178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8"/>
          <p:cNvSpPr/>
          <p:nvPr/>
        </p:nvSpPr>
        <p:spPr>
          <a:xfrm flipH="1">
            <a:off x="9981360" y="5334120"/>
            <a:ext cx="202968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OPERATING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832040" y="3438720"/>
            <a:ext cx="8987400" cy="4464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"/>
          <p:cNvSpPr/>
          <p:nvPr/>
        </p:nvSpPr>
        <p:spPr>
          <a:xfrm>
            <a:off x="0" y="685800"/>
            <a:ext cx="1280016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 Unicode MS"/>
              </a:rPr>
              <a:t>Our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1600200" y="3239640"/>
            <a:ext cx="401760" cy="4334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"/>
          <p:cNvSpPr/>
          <p:nvPr/>
        </p:nvSpPr>
        <p:spPr>
          <a:xfrm>
            <a:off x="4702680" y="3239640"/>
            <a:ext cx="401760" cy="4334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"/>
          <p:cNvSpPr/>
          <p:nvPr/>
        </p:nvSpPr>
        <p:spPr>
          <a:xfrm>
            <a:off x="7632360" y="3239640"/>
            <a:ext cx="401760" cy="4334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"/>
          <p:cNvSpPr/>
          <p:nvPr/>
        </p:nvSpPr>
        <p:spPr>
          <a:xfrm>
            <a:off x="10820520" y="3239640"/>
            <a:ext cx="401760" cy="4334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4" name="Group 7"/>
          <p:cNvGrpSpPr/>
          <p:nvPr/>
        </p:nvGrpSpPr>
        <p:grpSpPr>
          <a:xfrm>
            <a:off x="4015800" y="3886200"/>
            <a:ext cx="1850400" cy="1461600"/>
            <a:chOff x="4015800" y="3886200"/>
            <a:chExt cx="1850400" cy="1461600"/>
          </a:xfrm>
        </p:grpSpPr>
        <p:sp>
          <p:nvSpPr>
            <p:cNvPr id="425" name="CustomShape 8"/>
            <p:cNvSpPr/>
            <p:nvPr/>
          </p:nvSpPr>
          <p:spPr>
            <a:xfrm>
              <a:off x="4015800" y="4343400"/>
              <a:ext cx="1850400" cy="1004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4a452a"/>
                  </a:solidFill>
                  <a:latin typeface="Arial"/>
                  <a:ea typeface="Arial Unicode MS"/>
                </a:rPr>
                <a:t>Easy and Speed Vehicle Washing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26" name="CustomShape 9"/>
            <p:cNvSpPr/>
            <p:nvPr/>
          </p:nvSpPr>
          <p:spPr>
            <a:xfrm>
              <a:off x="4015800" y="3886200"/>
              <a:ext cx="1850400" cy="455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Washing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27" name="Group 10"/>
          <p:cNvGrpSpPr/>
          <p:nvPr/>
        </p:nvGrpSpPr>
        <p:grpSpPr>
          <a:xfrm>
            <a:off x="457200" y="3883320"/>
            <a:ext cx="2666160" cy="1584720"/>
            <a:chOff x="457200" y="3883320"/>
            <a:chExt cx="2666160" cy="1584720"/>
          </a:xfrm>
        </p:grpSpPr>
        <p:sp>
          <p:nvSpPr>
            <p:cNvPr id="428" name="CustomShape 11"/>
            <p:cNvSpPr/>
            <p:nvPr/>
          </p:nvSpPr>
          <p:spPr>
            <a:xfrm>
              <a:off x="457560" y="4281120"/>
              <a:ext cx="2665800" cy="1186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274320" rIns="18288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a452a"/>
                  </a:solidFill>
                  <a:latin typeface="Arial"/>
                  <a:ea typeface="DejaVu Sans"/>
                </a:rPr>
                <a:t>Can register new vehicles and  can book appointment for servicing as well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9" name="CustomShape 12"/>
            <p:cNvSpPr/>
            <p:nvPr/>
          </p:nvSpPr>
          <p:spPr>
            <a:xfrm>
              <a:off x="457200" y="3883320"/>
              <a:ext cx="2665800" cy="455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Booking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30" name="Group 13"/>
          <p:cNvGrpSpPr/>
          <p:nvPr/>
        </p:nvGrpSpPr>
        <p:grpSpPr>
          <a:xfrm>
            <a:off x="6477120" y="4035600"/>
            <a:ext cx="2894400" cy="1893240"/>
            <a:chOff x="6477120" y="4035600"/>
            <a:chExt cx="2894400" cy="1893240"/>
          </a:xfrm>
        </p:grpSpPr>
        <p:sp>
          <p:nvSpPr>
            <p:cNvPr id="431" name="CustomShape 14"/>
            <p:cNvSpPr/>
            <p:nvPr/>
          </p:nvSpPr>
          <p:spPr>
            <a:xfrm>
              <a:off x="6477120" y="4467600"/>
              <a:ext cx="2894400" cy="14612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Fast and simple way of repairing your vehicles that saves your time by saving you from standing in queues 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2" name="CustomShape 15"/>
            <p:cNvSpPr/>
            <p:nvPr/>
          </p:nvSpPr>
          <p:spPr>
            <a:xfrm>
              <a:off x="6477120" y="4035600"/>
              <a:ext cx="2894400" cy="455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Repairing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33" name="Group 16"/>
          <p:cNvGrpSpPr/>
          <p:nvPr/>
        </p:nvGrpSpPr>
        <p:grpSpPr>
          <a:xfrm>
            <a:off x="9906120" y="3959280"/>
            <a:ext cx="2343240" cy="1619280"/>
            <a:chOff x="9906120" y="3959280"/>
            <a:chExt cx="2343240" cy="1619280"/>
          </a:xfrm>
        </p:grpSpPr>
        <p:sp>
          <p:nvSpPr>
            <p:cNvPr id="434" name="CustomShape 17"/>
            <p:cNvSpPr/>
            <p:nvPr/>
          </p:nvSpPr>
          <p:spPr>
            <a:xfrm>
              <a:off x="9906120" y="4391640"/>
              <a:ext cx="2343240" cy="1186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a452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a452a"/>
                  </a:solidFill>
                  <a:latin typeface="Arial"/>
                  <a:ea typeface="Arial Unicode MS"/>
                </a:rPr>
                <a:t>Full vehicle checking and time to time maintenance of vehicle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5" name="CustomShape 18"/>
            <p:cNvSpPr/>
            <p:nvPr/>
          </p:nvSpPr>
          <p:spPr>
            <a:xfrm>
              <a:off x="9906120" y="3959280"/>
              <a:ext cx="2343240" cy="455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a452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Maintenance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436" name="Picture 1001_1" descr=""/>
          <p:cNvPicPr/>
          <p:nvPr/>
        </p:nvPicPr>
        <p:blipFill>
          <a:blip r:embed="rId1"/>
          <a:stretch/>
        </p:blipFill>
        <p:spPr>
          <a:xfrm>
            <a:off x="144720" y="147960"/>
            <a:ext cx="3373560" cy="6897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1_1" descr=""/>
          <p:cNvPicPr/>
          <p:nvPr/>
        </p:nvPicPr>
        <p:blipFill>
          <a:blip r:embed="rId2"/>
          <a:stretch/>
        </p:blipFill>
        <p:spPr>
          <a:xfrm>
            <a:off x="1447920" y="2290680"/>
            <a:ext cx="759600" cy="604080"/>
          </a:xfrm>
          <a:prstGeom prst="rect">
            <a:avLst/>
          </a:prstGeom>
          <a:ln w="0">
            <a:noFill/>
          </a:ln>
        </p:spPr>
      </p:pic>
      <p:pic>
        <p:nvPicPr>
          <p:cNvPr id="438" name="Picture 30_1" descr=""/>
          <p:cNvPicPr/>
          <p:nvPr/>
        </p:nvPicPr>
        <p:blipFill>
          <a:blip r:embed="rId3"/>
          <a:stretch/>
        </p:blipFill>
        <p:spPr>
          <a:xfrm>
            <a:off x="4654080" y="2290680"/>
            <a:ext cx="755280" cy="604080"/>
          </a:xfrm>
          <a:prstGeom prst="rect">
            <a:avLst/>
          </a:prstGeom>
          <a:ln w="0">
            <a:noFill/>
          </a:ln>
        </p:spPr>
      </p:pic>
      <p:pic>
        <p:nvPicPr>
          <p:cNvPr id="439" name="Picture 5_2" descr=""/>
          <p:cNvPicPr/>
          <p:nvPr/>
        </p:nvPicPr>
        <p:blipFill>
          <a:blip r:embed="rId4"/>
          <a:stretch/>
        </p:blipFill>
        <p:spPr>
          <a:xfrm>
            <a:off x="7418880" y="2203920"/>
            <a:ext cx="733320" cy="690840"/>
          </a:xfrm>
          <a:prstGeom prst="rect">
            <a:avLst/>
          </a:prstGeom>
          <a:ln w="0">
            <a:noFill/>
          </a:ln>
        </p:spPr>
      </p:pic>
      <p:pic>
        <p:nvPicPr>
          <p:cNvPr id="440" name="Picture 2_1" descr=""/>
          <p:cNvPicPr/>
          <p:nvPr/>
        </p:nvPicPr>
        <p:blipFill>
          <a:blip r:embed="rId5"/>
          <a:stretch/>
        </p:blipFill>
        <p:spPr>
          <a:xfrm>
            <a:off x="10738080" y="2203920"/>
            <a:ext cx="690840" cy="690840"/>
          </a:xfrm>
          <a:prstGeom prst="rect">
            <a:avLst/>
          </a:prstGeom>
          <a:ln w="0">
            <a:noFill/>
          </a:ln>
        </p:spPr>
      </p:pic>
      <p:pic>
        <p:nvPicPr>
          <p:cNvPr id="441" name="Picture 3_1" descr=""/>
          <p:cNvPicPr/>
          <p:nvPr/>
        </p:nvPicPr>
        <p:blipFill>
          <a:blip r:embed="rId6"/>
          <a:stretch/>
        </p:blipFill>
        <p:spPr>
          <a:xfrm>
            <a:off x="4114800" y="680040"/>
            <a:ext cx="766800" cy="766800"/>
          </a:xfrm>
          <a:prstGeom prst="rect">
            <a:avLst/>
          </a:prstGeom>
          <a:ln w="0">
            <a:noFill/>
          </a:ln>
        </p:spPr>
      </p:pic>
      <p:sp>
        <p:nvSpPr>
          <p:cNvPr id="442" name="CustomShape 19"/>
          <p:cNvSpPr/>
          <p:nvPr/>
        </p:nvSpPr>
        <p:spPr>
          <a:xfrm flipV="1">
            <a:off x="5091480" y="1397520"/>
            <a:ext cx="2755800" cy="44640"/>
          </a:xfrm>
          <a:prstGeom prst="rect">
            <a:avLst/>
          </a:prstGeom>
          <a:solidFill>
            <a:srgbClr val="404040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0" y="584640"/>
            <a:ext cx="1280052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ROLES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305280" y="1400760"/>
            <a:ext cx="128005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Different departments with different roles assigned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5" name="Group 3"/>
          <p:cNvGrpSpPr/>
          <p:nvPr/>
        </p:nvGrpSpPr>
        <p:grpSpPr>
          <a:xfrm>
            <a:off x="5265720" y="2693160"/>
            <a:ext cx="1168560" cy="1087560"/>
            <a:chOff x="5265720" y="2693160"/>
            <a:chExt cx="1168560" cy="1087560"/>
          </a:xfrm>
        </p:grpSpPr>
        <p:sp>
          <p:nvSpPr>
            <p:cNvPr id="446" name="CustomShape 4"/>
            <p:cNvSpPr/>
            <p:nvPr/>
          </p:nvSpPr>
          <p:spPr>
            <a:xfrm>
              <a:off x="5265720" y="2693160"/>
              <a:ext cx="1168560" cy="1087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e29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5"/>
            <p:cNvSpPr/>
            <p:nvPr/>
          </p:nvSpPr>
          <p:spPr>
            <a:xfrm>
              <a:off x="5374080" y="2795400"/>
              <a:ext cx="951120" cy="8845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8" name="Group 6"/>
          <p:cNvGrpSpPr/>
          <p:nvPr/>
        </p:nvGrpSpPr>
        <p:grpSpPr>
          <a:xfrm>
            <a:off x="6327360" y="3427200"/>
            <a:ext cx="1168560" cy="1087560"/>
            <a:chOff x="6327360" y="3427200"/>
            <a:chExt cx="1168560" cy="1087560"/>
          </a:xfrm>
        </p:grpSpPr>
        <p:sp>
          <p:nvSpPr>
            <p:cNvPr id="449" name="CustomShape 7"/>
            <p:cNvSpPr/>
            <p:nvPr/>
          </p:nvSpPr>
          <p:spPr>
            <a:xfrm>
              <a:off x="6327360" y="3427200"/>
              <a:ext cx="1168560" cy="1087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e29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8"/>
            <p:cNvSpPr/>
            <p:nvPr/>
          </p:nvSpPr>
          <p:spPr>
            <a:xfrm>
              <a:off x="6435720" y="3529440"/>
              <a:ext cx="951120" cy="8845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roup 9"/>
          <p:cNvGrpSpPr/>
          <p:nvPr/>
        </p:nvGrpSpPr>
        <p:grpSpPr>
          <a:xfrm>
            <a:off x="5265720" y="4161960"/>
            <a:ext cx="1168560" cy="1087560"/>
            <a:chOff x="5265720" y="4161960"/>
            <a:chExt cx="1168560" cy="1087560"/>
          </a:xfrm>
        </p:grpSpPr>
        <p:sp>
          <p:nvSpPr>
            <p:cNvPr id="452" name="CustomShape 10"/>
            <p:cNvSpPr/>
            <p:nvPr/>
          </p:nvSpPr>
          <p:spPr>
            <a:xfrm>
              <a:off x="5265720" y="4161960"/>
              <a:ext cx="1168560" cy="1087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e29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11"/>
            <p:cNvSpPr/>
            <p:nvPr/>
          </p:nvSpPr>
          <p:spPr>
            <a:xfrm>
              <a:off x="5374080" y="4264200"/>
              <a:ext cx="951120" cy="8845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4" name="Group 12"/>
          <p:cNvGrpSpPr/>
          <p:nvPr/>
        </p:nvGrpSpPr>
        <p:grpSpPr>
          <a:xfrm>
            <a:off x="6327360" y="4896000"/>
            <a:ext cx="1168560" cy="1087560"/>
            <a:chOff x="6327360" y="4896000"/>
            <a:chExt cx="1168560" cy="1087560"/>
          </a:xfrm>
        </p:grpSpPr>
        <p:sp>
          <p:nvSpPr>
            <p:cNvPr id="455" name="CustomShape 13"/>
            <p:cNvSpPr/>
            <p:nvPr/>
          </p:nvSpPr>
          <p:spPr>
            <a:xfrm>
              <a:off x="6327360" y="4896000"/>
              <a:ext cx="1168560" cy="1087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e29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4"/>
            <p:cNvSpPr/>
            <p:nvPr/>
          </p:nvSpPr>
          <p:spPr>
            <a:xfrm>
              <a:off x="6435720" y="4998240"/>
              <a:ext cx="951120" cy="8845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04040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7" name="CustomShape 15"/>
          <p:cNvSpPr/>
          <p:nvPr/>
        </p:nvSpPr>
        <p:spPr>
          <a:xfrm>
            <a:off x="7497000" y="3971160"/>
            <a:ext cx="424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04040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6"/>
          <p:cNvSpPr/>
          <p:nvPr/>
        </p:nvSpPr>
        <p:spPr>
          <a:xfrm flipV="1">
            <a:off x="7497000" y="5389920"/>
            <a:ext cx="4770360" cy="4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04040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7"/>
          <p:cNvSpPr/>
          <p:nvPr/>
        </p:nvSpPr>
        <p:spPr>
          <a:xfrm flipH="1">
            <a:off x="1018440" y="3130560"/>
            <a:ext cx="424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04040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8"/>
          <p:cNvSpPr/>
          <p:nvPr/>
        </p:nvSpPr>
        <p:spPr>
          <a:xfrm flipH="1">
            <a:off x="1018440" y="4706280"/>
            <a:ext cx="424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04040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1" name="Group 19"/>
          <p:cNvGrpSpPr/>
          <p:nvPr/>
        </p:nvGrpSpPr>
        <p:grpSpPr>
          <a:xfrm>
            <a:off x="1361160" y="2196360"/>
            <a:ext cx="3972240" cy="777600"/>
            <a:chOff x="1361160" y="2196360"/>
            <a:chExt cx="3972240" cy="777600"/>
          </a:xfrm>
        </p:grpSpPr>
        <p:sp>
          <p:nvSpPr>
            <p:cNvPr id="462" name="CustomShape 20"/>
            <p:cNvSpPr/>
            <p:nvPr/>
          </p:nvSpPr>
          <p:spPr>
            <a:xfrm>
              <a:off x="1361160" y="2196360"/>
              <a:ext cx="362772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21"/>
            <p:cNvSpPr/>
            <p:nvPr/>
          </p:nvSpPr>
          <p:spPr>
            <a:xfrm>
              <a:off x="1705680" y="2518200"/>
              <a:ext cx="3627720" cy="45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ADMIN 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464" name="CustomShape 22"/>
          <p:cNvSpPr/>
          <p:nvPr/>
        </p:nvSpPr>
        <p:spPr>
          <a:xfrm>
            <a:off x="1022760" y="4118400"/>
            <a:ext cx="4205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REPAIRING DEPARTMENT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5" name="CustomShape 23"/>
          <p:cNvSpPr/>
          <p:nvPr/>
        </p:nvSpPr>
        <p:spPr>
          <a:xfrm>
            <a:off x="1361160" y="5176080"/>
            <a:ext cx="3627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6" name="Picture 1230" descr=""/>
          <p:cNvPicPr/>
          <p:nvPr/>
        </p:nvPicPr>
        <p:blipFill>
          <a:blip r:embed="rId1"/>
          <a:stretch/>
        </p:blipFill>
        <p:spPr>
          <a:xfrm>
            <a:off x="144720" y="154440"/>
            <a:ext cx="3373920" cy="690120"/>
          </a:xfrm>
          <a:prstGeom prst="rect">
            <a:avLst/>
          </a:prstGeom>
          <a:ln w="0">
            <a:noFill/>
          </a:ln>
        </p:spPr>
      </p:pic>
      <p:pic>
        <p:nvPicPr>
          <p:cNvPr id="467" name="Picture 1_0" descr=""/>
          <p:cNvPicPr/>
          <p:nvPr/>
        </p:nvPicPr>
        <p:blipFill>
          <a:blip r:embed="rId2"/>
          <a:stretch/>
        </p:blipFill>
        <p:spPr>
          <a:xfrm>
            <a:off x="5504400" y="2826000"/>
            <a:ext cx="667080" cy="667080"/>
          </a:xfrm>
          <a:prstGeom prst="rect">
            <a:avLst/>
          </a:prstGeom>
          <a:ln w="0">
            <a:noFill/>
          </a:ln>
        </p:spPr>
      </p:pic>
      <p:pic>
        <p:nvPicPr>
          <p:cNvPr id="468" name="Picture 2_0" descr=""/>
          <p:cNvPicPr/>
          <p:nvPr/>
        </p:nvPicPr>
        <p:blipFill>
          <a:blip r:embed="rId3"/>
          <a:stretch/>
        </p:blipFill>
        <p:spPr>
          <a:xfrm>
            <a:off x="6553080" y="3584520"/>
            <a:ext cx="688320" cy="688320"/>
          </a:xfrm>
          <a:prstGeom prst="rect">
            <a:avLst/>
          </a:prstGeom>
          <a:ln w="0">
            <a:noFill/>
          </a:ln>
        </p:spPr>
      </p:pic>
      <p:pic>
        <p:nvPicPr>
          <p:cNvPr id="469" name="Picture 3_0" descr=""/>
          <p:cNvPicPr/>
          <p:nvPr/>
        </p:nvPicPr>
        <p:blipFill>
          <a:blip r:embed="rId4"/>
          <a:stretch/>
        </p:blipFill>
        <p:spPr>
          <a:xfrm>
            <a:off x="5486400" y="4308120"/>
            <a:ext cx="726840" cy="726840"/>
          </a:xfrm>
          <a:prstGeom prst="rect">
            <a:avLst/>
          </a:prstGeom>
          <a:ln w="0">
            <a:noFill/>
          </a:ln>
        </p:spPr>
      </p:pic>
      <p:pic>
        <p:nvPicPr>
          <p:cNvPr id="470" name="Picture 4_0" descr=""/>
          <p:cNvPicPr/>
          <p:nvPr/>
        </p:nvPicPr>
        <p:blipFill>
          <a:blip r:embed="rId5"/>
          <a:stretch/>
        </p:blipFill>
        <p:spPr>
          <a:xfrm>
            <a:off x="6629400" y="5112000"/>
            <a:ext cx="608760" cy="608760"/>
          </a:xfrm>
          <a:prstGeom prst="rect">
            <a:avLst/>
          </a:prstGeom>
          <a:ln w="0">
            <a:noFill/>
          </a:ln>
        </p:spPr>
      </p:pic>
      <p:sp>
        <p:nvSpPr>
          <p:cNvPr id="471" name="CustomShape 24"/>
          <p:cNvSpPr/>
          <p:nvPr/>
        </p:nvSpPr>
        <p:spPr>
          <a:xfrm>
            <a:off x="6400800" y="3432600"/>
            <a:ext cx="51807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WASHING DEPARTMENT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25"/>
          <p:cNvSpPr/>
          <p:nvPr/>
        </p:nvSpPr>
        <p:spPr>
          <a:xfrm>
            <a:off x="7238880" y="4956480"/>
            <a:ext cx="48762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MAINTENANCE DEPARTMENT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049200" y="1133640"/>
            <a:ext cx="59378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DigiGarage Data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Dictionary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2057400" y="2514240"/>
            <a:ext cx="8819640" cy="44089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97440" y="345240"/>
            <a:ext cx="120049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2543760" y="1095480"/>
            <a:ext cx="7512840" cy="63597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2021-03-16T03:29:20Z</dcterms:created>
  <dc:creator>Zamzar</dc:creator>
  <dc:description/>
  <dc:language>en-US</dc:language>
  <cp:lastModifiedBy/>
  <dcterms:modified xsi:type="dcterms:W3CDTF">2021-03-16T11:46:43Z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2021-03-16T00:00:00Z</vt:filetime>
  </property>
  <property fmtid="{D5CDD505-2E9C-101B-9397-08002B2CF9AE}" pid="4" name="PresentationFormat">
    <vt:lpwstr>On-screen Show (4:3)</vt:lpwstr>
  </property>
</Properties>
</file>