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1605A-1B89-A74B-9304-0433B4FBD4ED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7F5D2-B8F5-2548-B218-199AC6B7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3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A7F5D2-B8F5-2548-B218-199AC6B78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E9D8A-58C7-F051-1E6A-17F3810A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D40B8-45DE-98E9-5CE2-09C52E168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958C-7BC6-3C02-E65F-ED62F1C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D760-0E97-3565-68F8-0F856787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026D2-EAB7-70A7-2A21-19DEA5CB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4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FCA4-CB62-1217-ADF0-235F469E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65A67-2775-75F3-B11C-0F53A57CA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F082-B7C3-B9A7-B73A-73D7A8AB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61CC-3DA7-0F05-EE0A-4382DF61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4D73-8B13-FD41-CC9D-E05E672C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708E15-1CA1-1B2A-7FD8-A6B512DC4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B5FE5-592F-62EC-AE2F-3261216C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F72A-8303-46D3-D8ED-2220446E9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CCF4E-219D-227D-E2CA-BF847689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EB6C-AF62-286D-C580-2DD74E7E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9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B03D-E80E-C181-7817-78863B30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B8D8-1A10-742A-17DB-B642185C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3812-D688-3395-AB8C-9D835447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C653-1897-89AB-06FA-61A2909E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DA00-99E5-82FD-96D0-3AA10D33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B7B8-67D9-B2B8-A3C1-2FD74BAA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87F3D-9049-84D3-4929-AF5D3AD9B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1CB9-02AA-311B-1CD3-DB022A3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5D9E-CFA7-0B49-7739-2747B0A8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014D7-2707-390B-9C9D-6B011660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0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B463-C1B2-6402-DB01-ECFF4D97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1210-0352-64F4-55E9-C63A335C3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4B512-8EF2-A392-9E25-EAEDA5A89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6EC4-2C38-75A8-FB19-F412AE91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3B373-D349-DE1B-BAA5-879546F0D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54027-08C8-B3D6-325F-CE0975E7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43DF-9D4D-3CA0-246E-19C8D6D2B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58489-2441-C37A-89A1-221AD3106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86CD3-EF76-DD37-B054-038A9EA5F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6ECF5-7B55-A004-648F-E1862AA2F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1836C-40A0-2716-CB23-987EABB0E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222A6E-9232-C300-0294-12C0FC2AA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E2945-D036-BCC3-E51B-8F89083C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43CC3-4C4A-5AF1-9E54-EF4C92F5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4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6CD3-982E-DC04-4691-F9636E2F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DFE049-7E72-D346-7BD7-A54D0DE8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825EC-556F-756D-2706-41C0FFE3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69C0C-3779-C5FD-8130-8B45CFBF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6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1968D-5617-0294-3E65-C18AA3EF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FE2F4-AE54-A9A0-B586-171F01E3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47168-C8A6-3F8B-0E44-D89E12B1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7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0ECD-5BF7-4C86-640B-4D80A08C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1CCD-D49F-6E35-BAAD-E76B6FC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7153A-C832-ADDB-119D-A097D38FE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CD3C8-A05E-1184-713A-0762EAFE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67DE5-04F4-76E8-7CD5-1EAF7E0F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3C7E-0A14-CA56-802B-B6BED4C0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88A8-52D9-121C-F30F-C3FD93079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8FD703-F0C7-C579-66AA-F1EA36417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1CF91-CD3D-DBF4-49C8-368C31411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97C2D-C3FC-1E35-5C6E-2C7D451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629AF-77BE-CD2C-562C-EF4464EC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F3CC2-5D2D-A652-D402-13FC3D5C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9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D8179-E7E6-768E-DF37-5DC6F86B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00CD7-72B8-BEA8-F5D4-D0723FBF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16BB6-37D1-31C6-0A92-0B22DB0FFB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10478E-FFE2-5642-ADF3-23F2DC9C1CB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052B-1340-B64D-2744-F1F6CD0DC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7A156-ED42-DCF9-52CD-7D35431CC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A3A54-F5E2-6A49-A975-94540B225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cs.google.com/forms/d/e/1FAIpQLSebG6eLfVAM99DwQOKNG-3Nb8d1vYRilop6Fq-ECcg6yoT2Ng/viewform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forms/d/e/1FAIpQLSfNSKURCRqra9uj5hTOQEHrGuELUguUk7Zlz7z9-ShbXW7pkw/viewform?usp=shar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cs.google.com/forms/d/e/1FAIpQLSdVA-QWI6r1i_az55qFiCMOT0d_rUgllhZRb5eX3aWGiSqxQA/viewform?usp=sharin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VA-QWI6r1i_az55qFiCMOT0d_rUgllhZRb5eX3aWGiSqxQA/viewform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ocs.google.com/forms/d/e/1FAIpQLSdVA-QWI6r1i_az55qFiCMOT0d_rUgllhZRb5eX3aWGiSqxQA/viewform?usp=sharin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6E52D-E3D7-52EA-037C-5E6C66E81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b="1" i="0" u="none" strike="noStrike" dirty="0">
                <a:effectLst/>
              </a:rPr>
              <a:t>FOCUS GROUP DISCUSSION QUESTIONS FOR EXPERTS FROM THE MINISTRY OF EDUCATION</a:t>
            </a:r>
            <a:endParaRPr lang="en-US" sz="3900" dirty="0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4B48D-DFC6-9C79-666C-78F006997FD2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Responder Link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hlinkClick r:id="rId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hlinkClick r:id="rId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hlinkClick r:id="rId2"/>
              </a:rPr>
              <a:t>https://docs.google.com/forms/d/e/1FAIpQLSebG6eLfVAM99DwQOKNG-3Nb8d1vYRilop6Fq-ECcg6yoT2Ng/viewform?usp=sharing</a:t>
            </a:r>
            <a:r>
              <a:rPr lang="en-US" sz="2200" dirty="0"/>
              <a:t> </a:t>
            </a:r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246F08F0-98F1-F909-FABB-1E034E4D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7" r="598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D261E-7EAE-096D-D20E-2B4568984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8C97F-A40F-F5D2-C294-7FC9B0C95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500" b="1" i="0" u="none" strike="noStrike" dirty="0">
                <a:effectLst/>
              </a:rPr>
              <a:t>(USAT FOR TEACHER EDUCATORS) ASSESSING ESD LEADERSHIP STATUS IN TEACHER EDUCATION INSTITUTIONS IN SUB-SAHARAN AFRICA</a:t>
            </a:r>
            <a:endParaRPr lang="en-US" sz="3500" dirty="0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FF84B-728A-68B7-2A5F-43CF5142DEFB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Responder Link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 </a:t>
            </a:r>
            <a:r>
              <a:rPr lang="en-US" sz="2200" dirty="0">
                <a:hlinkClick r:id="rId2"/>
              </a:rPr>
              <a:t>https://docs.google.com/forms/d/e/1FAIpQLSfNSKURCRqra9uj5hTOQEHrGuELUguUk7Zlz7z9-ShbXW7pkw/viewform?usp=sharing</a:t>
            </a:r>
            <a:endParaRPr lang="en-US" sz="2200" dirty="0"/>
          </a:p>
        </p:txBody>
      </p:sp>
      <p:pic>
        <p:nvPicPr>
          <p:cNvPr id="5" name="Picture 4" descr="A qr code with a few squares&#10;&#10;AI-generated content may be incorrect.">
            <a:extLst>
              <a:ext uri="{FF2B5EF4-FFF2-40B4-BE49-F238E27FC236}">
                <a16:creationId xmlns:a16="http://schemas.microsoft.com/office/drawing/2014/main" id="{D0B66E1F-C1A8-1CB5-A56D-7AE2FD91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4" r="187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5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8A698A-700D-057D-DF43-063157C88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E62B5-C278-BC50-A1A6-F2ECA60CB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000" b="1" i="0" u="none" strike="noStrike">
                <a:effectLst/>
              </a:rPr>
              <a:t>(USAT FOR STUDENT TEACHER) ASSESSING ESD LEADERSHIP STATUS FOR THE SUSTAINABILITY STARTS WITH TEACHER LEADERS PROJECT</a:t>
            </a:r>
            <a:endParaRPr lang="en-US" sz="3000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2AB69-3405-4F51-4FD5-CC9C89601874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Responder Link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hlinkClick r:id="rId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200" dirty="0">
              <a:hlinkClick r:id="rId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hlinkClick r:id="rId2"/>
              </a:rPr>
              <a:t>https://docs.google.com/forms/d/e/1FAIpQLSdVA-QWI6r1i_az55qFiCMOT0d_rUgllhZRb5eX3aWGiSqxQA/viewform?usp=sharing</a:t>
            </a: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854B7-1599-5E79-33CF-CC069F80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2" r="2399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9D172-BD01-7867-5CC6-FFAA28B34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EAB73-9E3E-12A9-0D57-44FAFDEC1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600" b="1" i="0" u="none" strike="noStrike">
                <a:effectLst/>
              </a:rPr>
              <a:t>FGD Guide for Administrators of Teacher Education Institutions</a:t>
            </a:r>
            <a:endParaRPr lang="en-US" sz="4600"/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C0249-173B-DEDD-0970-8EBB69983986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Responder Link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hlinkClick r:id="rId3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hlinkClick r:id="rId3"/>
              </a:rPr>
              <a:t>https://docs.google.com/forms/d/e/1FAIpQLSfyBNQCr7Z4reGYIYGaEBKxot94nCkTD0qWTNuI3e9_Ht-hJA/viewform?usp=sharing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935B44E9-C69F-E665-1532-E7BC8E98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72" r="2028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6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5E9D3E-7435-104F-B7FB-40238411F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139E7-1E15-3BB4-FD6B-078D059A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i="0" u="none" strike="noStrike">
                <a:effectLst/>
              </a:rPr>
              <a:t>STAKEHOLDER ANALYSIS FOR SUSTAINABILITY STARTS WITH TEACHER LEADERS PROJECT</a:t>
            </a:r>
            <a:endParaRPr lang="en-US" sz="3800"/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xmlns="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F7043-1080-C0DD-F717-D7A9520538A5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Responder Link 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hlinkClick r:id="rId2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hlinkClick r:id="rId2"/>
              </a:rPr>
              <a:t>https://docs.google.com/forms/d/e/1FAIpQLSdz3-0ro_QTN3Or-31-B6PfBSe0yH0YnZifsekAPGf7xGOScw/viewform?usp=sharing</a:t>
            </a:r>
          </a:p>
        </p:txBody>
      </p:sp>
      <p:pic>
        <p:nvPicPr>
          <p:cNvPr id="5" name="Picture 4" descr="A qr code with a few black squares&#10;&#10;AI-generated content may be incorrect.">
            <a:extLst>
              <a:ext uri="{FF2B5EF4-FFF2-40B4-BE49-F238E27FC236}">
                <a16:creationId xmlns:a16="http://schemas.microsoft.com/office/drawing/2014/main" id="{43684482-A871-E88C-CC97-1AD7B5C5FF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3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</TotalTime>
  <Words>194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FOCUS GROUP DISCUSSION QUESTIONS FOR EXPERTS FROM THE MINISTRY OF EDUCATION</vt:lpstr>
      <vt:lpstr>(USAT FOR TEACHER EDUCATORS) ASSESSING ESD LEADERSHIP STATUS IN TEACHER EDUCATION INSTITUTIONS IN SUB-SAHARAN AFRICA</vt:lpstr>
      <vt:lpstr>(USAT FOR STUDENT TEACHER) ASSESSING ESD LEADERSHIP STATUS FOR THE SUSTAINABILITY STARTS WITH TEACHER LEADERS PROJECT</vt:lpstr>
      <vt:lpstr>FGD Guide for Administrators of Teacher Education Institutions</vt:lpstr>
      <vt:lpstr>STAKEHOLDER ANALYSIS FOR SUSTAINABILITY STARTS WITH TEACHER LEADERS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GROUP DISCUSSION QUESTIONS FOR EXPERTS FROM THE MINISTRY OF EDUCATION</dc:title>
  <dc:creator>Ulisha van der Merwe</dc:creator>
  <cp:lastModifiedBy>Reviewer</cp:lastModifiedBy>
  <cp:revision>5</cp:revision>
  <dcterms:created xsi:type="dcterms:W3CDTF">2025-03-27T19:47:12Z</dcterms:created>
  <dcterms:modified xsi:type="dcterms:W3CDTF">2025-04-01T08:16:20Z</dcterms:modified>
</cp:coreProperties>
</file>