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oca Two" charset="1" panose="00000500000000000000"/>
      <p:regular r:id="rId21"/>
    </p:embeddedFont>
    <p:embeddedFont>
      <p:font typeface="Be Vietnam Ultra-Bold" charset="1" panose="00000900000000000000"/>
      <p:regular r:id="rId22"/>
    </p:embeddedFont>
    <p:embeddedFont>
      <p:font typeface="Roca Two Bold" charset="1" panose="00000800000000000000"/>
      <p:regular r:id="rId23"/>
    </p:embeddedFont>
    <p:embeddedFont>
      <p:font typeface="Be Vietnam" charset="1" panose="00000500000000000000"/>
      <p:regular r:id="rId24"/>
    </p:embeddedFont>
    <p:embeddedFont>
      <p:font typeface="Stencil" charset="1" panose="040409050D0802020404"/>
      <p:regular r:id="rId25"/>
    </p:embeddedFont>
    <p:embeddedFont>
      <p:font typeface="Biski" charset="1" panose="00000000000000000000"/>
      <p:regular r:id="rId26"/>
    </p:embeddedFont>
    <p:embeddedFont>
      <p:font typeface="Magnolia Script" charset="1" panose="02000503070000020003"/>
      <p:regular r:id="rId27"/>
    </p:embeddedFont>
    <p:embeddedFont>
      <p:font typeface="Poppins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51299" y="243687"/>
            <a:ext cx="1724962" cy="1724962"/>
          </a:xfrm>
          <a:custGeom>
            <a:avLst/>
            <a:gdLst/>
            <a:ahLst/>
            <a:cxnLst/>
            <a:rect r="r" b="b" t="t" l="l"/>
            <a:pathLst>
              <a:path h="1724962" w="1724962">
                <a:moveTo>
                  <a:pt x="0" y="0"/>
                </a:moveTo>
                <a:lnTo>
                  <a:pt x="1724962" y="0"/>
                </a:lnTo>
                <a:lnTo>
                  <a:pt x="1724962" y="1724962"/>
                </a:lnTo>
                <a:lnTo>
                  <a:pt x="0" y="172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420248"/>
            <a:ext cx="6652942" cy="11707248"/>
          </a:xfrm>
          <a:custGeom>
            <a:avLst/>
            <a:gdLst/>
            <a:ahLst/>
            <a:cxnLst/>
            <a:rect r="r" b="b" t="t" l="l"/>
            <a:pathLst>
              <a:path h="11707248" w="6652942">
                <a:moveTo>
                  <a:pt x="0" y="0"/>
                </a:moveTo>
                <a:lnTo>
                  <a:pt x="6652942" y="0"/>
                </a:lnTo>
                <a:lnTo>
                  <a:pt x="6652942" y="11707248"/>
                </a:lnTo>
                <a:lnTo>
                  <a:pt x="0" y="11707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865" t="0" r="-10865" b="-376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52942" y="8070447"/>
            <a:ext cx="2267675" cy="2057400"/>
          </a:xfrm>
          <a:custGeom>
            <a:avLst/>
            <a:gdLst/>
            <a:ahLst/>
            <a:cxnLst/>
            <a:rect r="r" b="b" t="t" l="l"/>
            <a:pathLst>
              <a:path h="2057400" w="2267675">
                <a:moveTo>
                  <a:pt x="0" y="0"/>
                </a:moveTo>
                <a:lnTo>
                  <a:pt x="2267676" y="0"/>
                </a:lnTo>
                <a:lnTo>
                  <a:pt x="226767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19486" y="7886692"/>
            <a:ext cx="1220428" cy="1071758"/>
          </a:xfrm>
          <a:custGeom>
            <a:avLst/>
            <a:gdLst/>
            <a:ahLst/>
            <a:cxnLst/>
            <a:rect r="r" b="b" t="t" l="l"/>
            <a:pathLst>
              <a:path h="1071758" w="1220428">
                <a:moveTo>
                  <a:pt x="0" y="0"/>
                </a:moveTo>
                <a:lnTo>
                  <a:pt x="1220428" y="0"/>
                </a:lnTo>
                <a:lnTo>
                  <a:pt x="1220428" y="1071758"/>
                </a:lnTo>
                <a:lnTo>
                  <a:pt x="0" y="10717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94727" y="1968649"/>
            <a:ext cx="1286524" cy="1237402"/>
          </a:xfrm>
          <a:custGeom>
            <a:avLst/>
            <a:gdLst/>
            <a:ahLst/>
            <a:cxnLst/>
            <a:rect r="r" b="b" t="t" l="l"/>
            <a:pathLst>
              <a:path h="1237402" w="1286524">
                <a:moveTo>
                  <a:pt x="0" y="0"/>
                </a:moveTo>
                <a:lnTo>
                  <a:pt x="1286524" y="0"/>
                </a:lnTo>
                <a:lnTo>
                  <a:pt x="1286524" y="1237402"/>
                </a:lnTo>
                <a:lnTo>
                  <a:pt x="0" y="12374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78862" y="3360071"/>
            <a:ext cx="13519144" cy="438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38"/>
              </a:lnSpc>
            </a:pPr>
            <a:r>
              <a:rPr lang="en-US" sz="11338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SMART AI Traffic Management</a:t>
            </a:r>
          </a:p>
          <a:p>
            <a:pPr algn="ctr" marL="0" indent="0" lvl="0">
              <a:lnSpc>
                <a:spcPts val="11338"/>
              </a:lnSpc>
            </a:pPr>
            <a:r>
              <a:rPr lang="en-US" sz="11338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17036" y="9061047"/>
            <a:ext cx="12173131" cy="356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0"/>
              </a:lnSpc>
              <a:spcBef>
                <a:spcPct val="0"/>
              </a:spcBef>
            </a:pPr>
            <a:r>
              <a:rPr lang="en-US" b="true" sz="2093" spc="41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ROAD MAP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22849" y="1227106"/>
            <a:ext cx="6842303" cy="888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44"/>
              </a:lnSpc>
              <a:spcBef>
                <a:spcPct val="0"/>
              </a:spcBef>
            </a:pPr>
            <a:r>
              <a:rPr lang="en-US" b="true" sz="2532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TRANSFORMING URBAN TRANSPORTATION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19548" y="899566"/>
            <a:ext cx="13232484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5 — AI Traffic De</a:t>
            </a: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tection Model + API Endpoint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87717" y="3714529"/>
            <a:ext cx="12368083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Develop &amp; train AI models for congestion &amp; vehicle detection.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Tasks: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Train object detection model (YOLOv8/SSD).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Evaluate detection performance.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Expose AI inference results via backend API (FastAPI endpoint) for dashboard consumption.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Trained Traffic Detection AI Model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AI Result API (JSON Response)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3581" y="899566"/>
            <a:ext cx="13904419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6 — Au</a:t>
            </a: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to-Analysis Model + Dashboard Insights Panel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73559" y="3362563"/>
            <a:ext cx="10124463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Auto-generate traffic insights &amp; analysis.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Tasks: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Build AI module for real-time trend analysis.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Automate data labeling (AutoML).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Develop Insights Panel on Dashboard (NextJS) — Display AI-driven traffic summaries &amp; graphs.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Auto-Analysis AI Model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Insights Panel on Dashboard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3581" y="899566"/>
            <a:ext cx="13904419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7 — Acc</a:t>
            </a: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ident Detection AI + Emergency Notification Feature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88758" y="3556458"/>
            <a:ext cx="11470542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Detect accidents and notify authorities.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Tasks: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Train model to detect sudden stops/crashes.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Simulate accident scenarios for model testing.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Implement auto-notification system (SMS/Email API) for emergency alerts.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Accident Detection AI Model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Emergency Notification Component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83581" y="899566"/>
            <a:ext cx="13904419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8 — Syst</a:t>
            </a: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em Optimization + Modular Architecture Update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91446" y="2948516"/>
            <a:ext cx="12016600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Optimize performance &amp; prepare for scaling.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Tasks</a:t>
            </a: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Optimize latency, stream processing.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Modularize components for scaling.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Refactor backend to microservices structure  — Each major feature as a service.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Optimized System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Modular Backend Architecture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77808" y="3537191"/>
            <a:ext cx="13932384" cy="5211094"/>
            <a:chOff x="0" y="0"/>
            <a:chExt cx="18576512" cy="694812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428625"/>
              <a:ext cx="18576512" cy="5762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360"/>
                </a:lnSpc>
              </a:pPr>
              <a:r>
                <a:rPr lang="en-US" sz="5300">
                  <a:solidFill>
                    <a:srgbClr val="000000"/>
                  </a:solidFill>
                  <a:latin typeface="Biski"/>
                  <a:ea typeface="Biski"/>
                  <a:cs typeface="Biski"/>
                  <a:sym typeface="Biski"/>
                </a:rPr>
                <a:t>"Every great dream begins with a dreamer. To start dreaming your future, close your eyes, envision your goals, and let your imagination guide you on the path toward possibility."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4644128" y="6325402"/>
              <a:ext cx="9288256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pc="28">
                  <a:solidFill>
                    <a:srgbClr val="000000"/>
                  </a:solidFill>
                  <a:latin typeface="Magnolia Script"/>
                  <a:ea typeface="Magnolia Script"/>
                  <a:cs typeface="Magnolia Script"/>
                  <a:sym typeface="Magnolia Script"/>
                </a:rPr>
                <a:t>– Iyke Konzolaw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411493" y="1529229"/>
            <a:ext cx="1465013" cy="1230611"/>
          </a:xfrm>
          <a:custGeom>
            <a:avLst/>
            <a:gdLst/>
            <a:ahLst/>
            <a:cxnLst/>
            <a:rect r="r" b="b" t="t" l="l"/>
            <a:pathLst>
              <a:path h="1230611" w="1465013">
                <a:moveTo>
                  <a:pt x="0" y="0"/>
                </a:moveTo>
                <a:lnTo>
                  <a:pt x="1465014" y="0"/>
                </a:lnTo>
                <a:lnTo>
                  <a:pt x="1465014" y="1230611"/>
                </a:lnTo>
                <a:lnTo>
                  <a:pt x="0" y="1230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4461" y="3203469"/>
            <a:ext cx="11810107" cy="256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8"/>
              </a:lnSpc>
            </a:pPr>
            <a:r>
              <a:rPr lang="en-US" sz="141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 you !!!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3691328" y="1028700"/>
            <a:ext cx="13567972" cy="19050"/>
          </a:xfrm>
          <a:prstGeom prst="line">
            <a:avLst/>
          </a:prstGeom>
          <a:ln cap="flat" w="38100">
            <a:solidFill>
              <a:srgbClr val="0F51A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0773" y="292770"/>
            <a:ext cx="2427223" cy="2440535"/>
          </a:xfrm>
          <a:custGeom>
            <a:avLst/>
            <a:gdLst/>
            <a:ahLst/>
            <a:cxnLst/>
            <a:rect r="r" b="b" t="t" l="l"/>
            <a:pathLst>
              <a:path h="2440535" w="2427223">
                <a:moveTo>
                  <a:pt x="0" y="0"/>
                </a:moveTo>
                <a:lnTo>
                  <a:pt x="2427224" y="0"/>
                </a:lnTo>
                <a:lnTo>
                  <a:pt x="2427224" y="2440536"/>
                </a:lnTo>
                <a:lnTo>
                  <a:pt x="0" y="24405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223355"/>
            <a:ext cx="14217424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Key Components of Smart Traffic Management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831983" y="1353211"/>
            <a:ext cx="4872521" cy="4553180"/>
            <a:chOff x="0" y="0"/>
            <a:chExt cx="6496694" cy="60709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6496694" cy="485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6"/>
                </a:lnSpc>
                <a:spcBef>
                  <a:spcPct val="0"/>
                </a:spcBef>
              </a:pPr>
              <a:r>
                <a:rPr lang="en-US" b="true" sz="2268" spc="22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Smart Traffic Lights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76158"/>
              <a:ext cx="6496694" cy="5394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9"/>
                </a:lnSpc>
              </a:pPr>
              <a:r>
                <a:rPr lang="en-US" sz="2587" spc="51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Remotely controlled, AI-driven traffic lights that adapt signal timing in real-time based on live camera feeds, sensor data, and traffic flow patterns at intersections.</a:t>
              </a:r>
            </a:p>
            <a:p>
              <a:pPr algn="l" marL="0" indent="0" lvl="0">
                <a:lnSpc>
                  <a:spcPts val="3339"/>
                </a:lnSpc>
              </a:pPr>
              <a:r>
                <a:rPr lang="en-US" sz="2087" spc="41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37412" y="1311045"/>
            <a:ext cx="4381141" cy="5169131"/>
            <a:chOff x="0" y="0"/>
            <a:chExt cx="5841521" cy="689217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5841521" cy="485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6"/>
                </a:lnSpc>
                <a:spcBef>
                  <a:spcPct val="0"/>
                </a:spcBef>
              </a:pPr>
              <a:r>
                <a:rPr lang="en-US" b="true" sz="2268" spc="22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Traffic Managers Dashboard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76158"/>
              <a:ext cx="5841521" cy="6216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39"/>
                </a:lnSpc>
              </a:pPr>
              <a:r>
                <a:rPr lang="en-US" sz="2587" spc="51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An </a:t>
              </a:r>
              <a:r>
                <a:rPr lang="en-US" sz="2587" spc="51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interactive, web-based dashboard (Next.js) that allows traffic managers to monitor live camera feeds, view traffic congestion levels, detect incidents, and receive AI-generated predictions. </a:t>
              </a:r>
            </a:p>
            <a:p>
              <a:pPr algn="l" marL="0" indent="0" lvl="0">
                <a:lnSpc>
                  <a:spcPts val="41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255535" y="1353211"/>
            <a:ext cx="3981179" cy="4121381"/>
            <a:chOff x="0" y="0"/>
            <a:chExt cx="5308239" cy="549517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5308239" cy="485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76"/>
                </a:lnSpc>
                <a:spcBef>
                  <a:spcPct val="0"/>
                </a:spcBef>
              </a:pPr>
              <a:r>
                <a:rPr lang="en-US" b="true" sz="2268" spc="22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AI Analysis Models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76158"/>
              <a:ext cx="5308239" cy="48190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39"/>
                </a:lnSpc>
              </a:pPr>
              <a:r>
                <a:rPr lang="en-US" sz="2587" spc="51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 These models generate automatic insights, such as peak traffic times, route optimization suggestions, and anomaly detection. 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true" flipV="false" rot="0">
            <a:off x="15972776" y="8020898"/>
            <a:ext cx="1286524" cy="1237402"/>
          </a:xfrm>
          <a:custGeom>
            <a:avLst/>
            <a:gdLst/>
            <a:ahLst/>
            <a:cxnLst/>
            <a:rect r="r" b="b" t="t" l="l"/>
            <a:pathLst>
              <a:path h="1237402" w="1286524">
                <a:moveTo>
                  <a:pt x="1286524" y="0"/>
                </a:moveTo>
                <a:lnTo>
                  <a:pt x="0" y="0"/>
                </a:lnTo>
                <a:lnTo>
                  <a:pt x="0" y="1237402"/>
                </a:lnTo>
                <a:lnTo>
                  <a:pt x="1286524" y="1237402"/>
                </a:lnTo>
                <a:lnTo>
                  <a:pt x="128652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3242" y="695552"/>
            <a:ext cx="1878132" cy="1150783"/>
          </a:xfrm>
          <a:custGeom>
            <a:avLst/>
            <a:gdLst/>
            <a:ahLst/>
            <a:cxnLst/>
            <a:rect r="r" b="b" t="t" l="l"/>
            <a:pathLst>
              <a:path h="1150783" w="1878132">
                <a:moveTo>
                  <a:pt x="0" y="0"/>
                </a:moveTo>
                <a:lnTo>
                  <a:pt x="1878132" y="0"/>
                </a:lnTo>
                <a:lnTo>
                  <a:pt x="1878132" y="1150783"/>
                </a:lnTo>
                <a:lnTo>
                  <a:pt x="0" y="1150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106" y="9007404"/>
            <a:ext cx="2192640" cy="601979"/>
          </a:xfrm>
          <a:custGeom>
            <a:avLst/>
            <a:gdLst/>
            <a:ahLst/>
            <a:cxnLst/>
            <a:rect r="r" b="b" t="t" l="l"/>
            <a:pathLst>
              <a:path h="601979" w="2192640">
                <a:moveTo>
                  <a:pt x="0" y="0"/>
                </a:moveTo>
                <a:lnTo>
                  <a:pt x="2192640" y="0"/>
                </a:lnTo>
                <a:lnTo>
                  <a:pt x="2192640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>
            <a:off x="2329161" y="1846335"/>
            <a:ext cx="136778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551469" y="4516072"/>
            <a:ext cx="5158140" cy="5770928"/>
          </a:xfrm>
          <a:custGeom>
            <a:avLst/>
            <a:gdLst/>
            <a:ahLst/>
            <a:cxnLst/>
            <a:rect r="r" b="b" t="t" l="l"/>
            <a:pathLst>
              <a:path h="5770928" w="5158140">
                <a:moveTo>
                  <a:pt x="0" y="0"/>
                </a:moveTo>
                <a:lnTo>
                  <a:pt x="5158139" y="0"/>
                </a:lnTo>
                <a:lnTo>
                  <a:pt x="5158139" y="5770928"/>
                </a:lnTo>
                <a:lnTo>
                  <a:pt x="0" y="57709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543" t="0" r="-554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5692" y="384685"/>
            <a:ext cx="15256615" cy="1096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Timeline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091" y="2069223"/>
            <a:ext cx="6901000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1 .</a:t>
            </a: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Planning &amp; Requirement Analysis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Define system objectives, needs &amp; scope.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✔️ Problem Identification: </a:t>
            </a: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Traffic congestion, accidents</a:t>
            </a: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✔️ System Goals: </a:t>
            </a: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Real-time AI traffic control, live camera feeds, emergency handling.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✔️ Stakeholders: </a:t>
            </a: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NTSA, Traffic Police, City Authorities &amp; Smart Cities.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92915" y="5949073"/>
            <a:ext cx="6518459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2. </a:t>
            </a: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System Design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Design the technical architecture &amp; user interface.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✔️ Architecture: </a:t>
            </a: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Backend (FastAPI), Frontend (React), AI Models, IoT Devices.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✔️ Data Flow: </a:t>
            </a: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Cameras → AI → Dashboard → Emergency Response.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 spc="2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✔️ Deliverables: </a:t>
            </a:r>
            <a:r>
              <a:rPr lang="en-US" sz="2499" spc="2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System diagrams, UI Wireframes, API Specs.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3242" y="695552"/>
            <a:ext cx="1878132" cy="1150783"/>
          </a:xfrm>
          <a:custGeom>
            <a:avLst/>
            <a:gdLst/>
            <a:ahLst/>
            <a:cxnLst/>
            <a:rect r="r" b="b" t="t" l="l"/>
            <a:pathLst>
              <a:path h="1150783" w="1878132">
                <a:moveTo>
                  <a:pt x="0" y="0"/>
                </a:moveTo>
                <a:lnTo>
                  <a:pt x="1878132" y="0"/>
                </a:lnTo>
                <a:lnTo>
                  <a:pt x="1878132" y="1150783"/>
                </a:lnTo>
                <a:lnTo>
                  <a:pt x="0" y="1150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2106" y="9007404"/>
            <a:ext cx="2192640" cy="601979"/>
          </a:xfrm>
          <a:custGeom>
            <a:avLst/>
            <a:gdLst/>
            <a:ahLst/>
            <a:cxnLst/>
            <a:rect r="r" b="b" t="t" l="l"/>
            <a:pathLst>
              <a:path h="601979" w="2192640">
                <a:moveTo>
                  <a:pt x="0" y="0"/>
                </a:moveTo>
                <a:lnTo>
                  <a:pt x="2192640" y="0"/>
                </a:lnTo>
                <a:lnTo>
                  <a:pt x="2192640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5" id="5"/>
          <p:cNvSpPr/>
          <p:nvPr/>
        </p:nvSpPr>
        <p:spPr>
          <a:xfrm>
            <a:off x="2329161" y="1846335"/>
            <a:ext cx="1367787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343448" y="4846140"/>
            <a:ext cx="5367926" cy="5440860"/>
          </a:xfrm>
          <a:custGeom>
            <a:avLst/>
            <a:gdLst/>
            <a:ahLst/>
            <a:cxnLst/>
            <a:rect r="r" b="b" t="t" l="l"/>
            <a:pathLst>
              <a:path h="5440860" w="5367926">
                <a:moveTo>
                  <a:pt x="0" y="0"/>
                </a:moveTo>
                <a:lnTo>
                  <a:pt x="5367926" y="0"/>
                </a:lnTo>
                <a:lnTo>
                  <a:pt x="5367926" y="5440860"/>
                </a:lnTo>
                <a:lnTo>
                  <a:pt x="0" y="54408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5692" y="384685"/>
            <a:ext cx="15256615" cy="1096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Timeline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9977" y="2208285"/>
            <a:ext cx="6231557" cy="450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3. </a:t>
            </a: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Implementation </a:t>
            </a: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Build system components &amp; integrate AI models.</a:t>
            </a: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✔️ </a:t>
            </a: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Backend:</a:t>
            </a: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</a:t>
            </a: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Data APIs, AI Model endpoints, Notification System.</a:t>
            </a: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✔️ </a:t>
            </a: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Frontend:</a:t>
            </a: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Dashboard (Live Feeds, Insights, Maps).</a:t>
            </a: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✔️ </a:t>
            </a: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AI Models:</a:t>
            </a: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Vehicle Detection, Congestion Prediction, Accident Detection.</a:t>
            </a: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✔️</a:t>
            </a: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 IoT:</a:t>
            </a: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Camera feed connection.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91427" y="5143500"/>
            <a:ext cx="5787407" cy="368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4.</a:t>
            </a:r>
            <a:r>
              <a:rPr lang="en-US" b="true" sz="2700">
                <a:solidFill>
                  <a:srgbClr val="000000"/>
                </a:solidFill>
                <a:latin typeface="Roca Two Bold"/>
                <a:ea typeface="Roca Two Bold"/>
                <a:cs typeface="Roca Two Bold"/>
                <a:sym typeface="Roca Two Bold"/>
              </a:rPr>
              <a:t>Testing &amp; Integration</a:t>
            </a:r>
          </a:p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Validate functionality, performance &amp; integration.</a:t>
            </a:r>
          </a:p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✔️ Unit &amp; System Testing (API, AI models).</a:t>
            </a:r>
          </a:p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✔️ Load &amp; Stress Testing (Simulate traffic data).</a:t>
            </a:r>
          </a:p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 ✔️ Bug Fixing, Performance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43910"/>
            <a:ext cx="10274320" cy="11230910"/>
          </a:xfrm>
          <a:custGeom>
            <a:avLst/>
            <a:gdLst/>
            <a:ahLst/>
            <a:cxnLst/>
            <a:rect r="r" b="b" t="t" l="l"/>
            <a:pathLst>
              <a:path h="11230910" w="10274320">
                <a:moveTo>
                  <a:pt x="0" y="0"/>
                </a:moveTo>
                <a:lnTo>
                  <a:pt x="10274320" y="0"/>
                </a:lnTo>
                <a:lnTo>
                  <a:pt x="10274320" y="11230910"/>
                </a:lnTo>
                <a:lnTo>
                  <a:pt x="0" y="11230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1" t="-7761" r="-1744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60037" y="1746585"/>
            <a:ext cx="15256615" cy="605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</a:p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DEVELOPMENT</a:t>
            </a:r>
          </a:p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ROAD </a:t>
            </a:r>
          </a:p>
          <a:p>
            <a:pPr algn="l" marL="0" indent="0" lvl="0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Stencil"/>
                <a:ea typeface="Stencil"/>
                <a:cs typeface="Stencil"/>
                <a:sym typeface="Stencil"/>
              </a:rPr>
              <a:t>MAP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58005" y="3786910"/>
            <a:ext cx="11595432" cy="458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Understand Kenyan road systems &amp; set up data flow base.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Research Kenyan road structures &amp; traffic laws.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Identify open data sources (Gov, NTSA).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Design system architecture for data ingestion.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Set up backend data ingestion API (Flask/FastAPI) to receive real-time feeds.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</a:t>
            </a: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Kenyan Road Analysis Report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Backend Data Ingestion API (v1)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55516" y="874043"/>
            <a:ext cx="13232484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0"/>
              </a:lnSpc>
              <a:spcBef>
                <a:spcPct val="0"/>
              </a:spcBef>
            </a:pPr>
            <a:r>
              <a:rPr lang="en-US" sz="63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1 — R</a:t>
            </a:r>
            <a:r>
              <a:rPr lang="en-US" sz="63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oad Network &amp; Data Research + API Setup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5516" y="627592"/>
            <a:ext cx="13232484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2 — C</a:t>
            </a: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amera Integration Planning + Camera Module Skeleton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57468" y="3482939"/>
            <a:ext cx="11828581" cy="503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Plan camera feed integration &amp; prototype front-end camera component.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Tasks: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Select camera feed standards (RTSP/HTTP).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Plan secure storage &amp; streaming system.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Develop front-end camera module skeleton (Next.js) — placeholder for live video stream.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Camera Integration Technical Plan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React Camera Module (basic frame)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5516" y="627592"/>
            <a:ext cx="13232484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3 — Live C</a:t>
            </a: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amera Feed Integration + Stream Display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29442" y="3346565"/>
            <a:ext cx="12384565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Integrate camera streams into the dashboard.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Tasks: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Connect to IP/CCTV feeds.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Test live streaming (on local/remote dashboard).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Implement live RTSP/HTTP stream player in the dashboard using WebRTC/FFmpeg/Janus Gateway.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Functional Camera Stream in Dashboard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Stream Display &amp; Playback Module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11" r="0" b="-8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931" y="1999809"/>
            <a:ext cx="5198986" cy="8287191"/>
          </a:xfrm>
          <a:custGeom>
            <a:avLst/>
            <a:gdLst/>
            <a:ahLst/>
            <a:cxnLst/>
            <a:rect r="r" b="b" t="t" l="l"/>
            <a:pathLst>
              <a:path h="8287191" w="5198986">
                <a:moveTo>
                  <a:pt x="0" y="0"/>
                </a:moveTo>
                <a:lnTo>
                  <a:pt x="5198986" y="0"/>
                </a:lnTo>
                <a:lnTo>
                  <a:pt x="5198986" y="8287191"/>
                </a:lnTo>
                <a:lnTo>
                  <a:pt x="0" y="828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470" t="0" r="-747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55516" y="627592"/>
            <a:ext cx="13232484" cy="178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80"/>
              </a:lnSpc>
              <a:spcBef>
                <a:spcPct val="0"/>
              </a:spcBef>
            </a:pP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Week 4 — Frame C</a:t>
            </a:r>
            <a:r>
              <a:rPr lang="en-US" sz="5900">
                <a:solidFill>
                  <a:srgbClr val="000000"/>
                </a:solidFill>
                <a:latin typeface="Roca Two"/>
                <a:ea typeface="Roca Two"/>
                <a:cs typeface="Roca Two"/>
                <a:sym typeface="Roca Two"/>
              </a:rPr>
              <a:t>apture + Data Storage Component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75409" y="3268486"/>
            <a:ext cx="11408658" cy="485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Capture image frames for AI model training.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Tasks: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Implement frame snapshot and save to storage.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Start labeling pipeline for sample images.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Development Task: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Build backend frame capture endpoint (Flask/FastAPI) and connect to storage (local/cloud).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Deliverables: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Frame Capture Feature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✔️ Labeled Image Dataset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DAGrIkx41ds</dc:identifier>
  <dcterms:modified xsi:type="dcterms:W3CDTF">2011-08-01T06:04:30Z</dcterms:modified>
  <cp:revision>1</cp:revision>
  <dc:title>Smart Traffic AI MANAGEMENT SYSTEM</dc:title>
</cp:coreProperties>
</file>