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9D03-EE72-4A07-871A-4A0CF737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2832652"/>
            <a:ext cx="11741426" cy="1404730"/>
          </a:xfrm>
        </p:spPr>
        <p:txBody>
          <a:bodyPr>
            <a:normAutofit/>
          </a:bodyPr>
          <a:lstStyle/>
          <a:p>
            <a:r>
              <a:rPr lang="pt-BR" sz="3700" b="1" dirty="0"/>
              <a:t>Operadores lógicos e matemáticos da linguagem Java</a:t>
            </a:r>
            <a:br>
              <a:rPr lang="pt-BR" sz="3700" b="1" dirty="0"/>
            </a:br>
            <a:endParaRPr lang="pt-BR" sz="3700" dirty="0"/>
          </a:p>
        </p:txBody>
      </p:sp>
    </p:spTree>
    <p:extLst>
      <p:ext uri="{BB962C8B-B14F-4D97-AF65-F5344CB8AC3E}">
        <p14:creationId xmlns:p14="http://schemas.microsoft.com/office/powerpoint/2010/main" val="408561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5D6023-8B4D-4F16-845B-6A6D01C5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690687"/>
            <a:ext cx="4152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5977FDF-CF53-434D-9E1B-948F5279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505075"/>
            <a:ext cx="5667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269EC4-EB25-4BD3-8213-342A9962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576387"/>
            <a:ext cx="57054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156F4E-DE41-4B14-AD31-16FAD061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481262"/>
            <a:ext cx="5705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483C44D-5B5F-4A2F-ADD1-986BE947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944" y="1095822"/>
            <a:ext cx="7878111" cy="46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C911A7-903D-4C52-A4C8-997B7F4C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28" y="1584877"/>
            <a:ext cx="9762143" cy="3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74D0F0-9A92-44E2-BBA6-F5CF2F2B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0" y="1181680"/>
            <a:ext cx="7962279" cy="44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4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74D0F0-9A92-44E2-BBA6-F5CF2F2B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0" y="1181680"/>
            <a:ext cx="7962279" cy="44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4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17</TotalTime>
  <Words>7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Operadores lógicos e matemáticos da linguagem Java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Jakson Wilson Bonfim de Lima</dc:creator>
  <cp:lastModifiedBy>Jakson Wilson Bonfim de Lima</cp:lastModifiedBy>
  <cp:revision>3</cp:revision>
  <dcterms:created xsi:type="dcterms:W3CDTF">2019-03-15T13:55:11Z</dcterms:created>
  <dcterms:modified xsi:type="dcterms:W3CDTF">2019-03-15T14:17:13Z</dcterms:modified>
</cp:coreProperties>
</file>