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57" r:id="rId4"/>
    <p:sldId id="268" r:id="rId5"/>
    <p:sldId id="277" r:id="rId6"/>
    <p:sldId id="261" r:id="rId7"/>
    <p:sldId id="269" r:id="rId8"/>
    <p:sldId id="267" r:id="rId9"/>
    <p:sldId id="270" r:id="rId10"/>
    <p:sldId id="259" r:id="rId11"/>
    <p:sldId id="271" r:id="rId12"/>
    <p:sldId id="275" r:id="rId13"/>
    <p:sldId id="260" r:id="rId14"/>
    <p:sldId id="274" r:id="rId15"/>
    <p:sldId id="262" r:id="rId16"/>
    <p:sldId id="278" r:id="rId1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6041"/>
    <a:srgbClr val="FFFFFF"/>
    <a:srgbClr val="9A73AF"/>
    <a:srgbClr val="D5686B"/>
    <a:srgbClr val="E68655"/>
    <a:srgbClr val="4E7EC5"/>
    <a:srgbClr val="59C267"/>
    <a:srgbClr val="CC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74E97-DBCC-40D4-9954-7844C56CB028}" v="37" dt="2024-02-19T06:01:00.872"/>
    <p1510:client id="{47DD17F7-1D3A-B53B-0239-71CDE4B77DDF}" v="297" dt="2024-02-18T16:55:47.450"/>
    <p1510:client id="{61B97FDE-0557-3341-8FE4-B8143B4FFAC7}" v="390" dt="2024-02-18T17:55:42.708"/>
    <p1510:client id="{707095AA-F410-F485-B15F-DDD1023B14CD}" v="27" dt="2024-02-19T07:10:04.918"/>
    <p1510:client id="{96D5A20D-6563-4BEF-9A31-1A86530CDA20}" v="1812" dt="2024-02-19T09:11:30.388"/>
    <p1510:client id="{A0BAF7EB-B44B-4040-8F23-67EFA1AB9F59}" v="66" vWet="67" dt="2024-02-18T17:52:40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80CA4-7064-4428-BECF-FA47BA4F3D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3EFB40-37AA-44CA-9D78-01F862972FEB}">
      <dgm:prSet/>
      <dgm:spPr>
        <a:solidFill>
          <a:srgbClr val="4E7EC5"/>
        </a:solidFill>
        <a:ln>
          <a:noFill/>
        </a:ln>
      </dgm:spPr>
      <dgm:t>
        <a:bodyPr/>
        <a:lstStyle/>
        <a:p>
          <a:endParaRPr lang="en-US"/>
        </a:p>
      </dgm:t>
    </dgm:pt>
    <dgm:pt modelId="{0FC8B006-A02E-4D66-8D57-C70E0D818D3F}" type="parTrans" cxnId="{E2CDD1E9-D5AB-4462-B24D-27B5F4CEB0E7}">
      <dgm:prSet/>
      <dgm:spPr/>
      <dgm:t>
        <a:bodyPr/>
        <a:lstStyle/>
        <a:p>
          <a:endParaRPr lang="de-AT"/>
        </a:p>
      </dgm:t>
    </dgm:pt>
    <dgm:pt modelId="{89B3A870-7303-482E-ADBD-27199A55FBC1}" type="sibTrans" cxnId="{E2CDD1E9-D5AB-4462-B24D-27B5F4CEB0E7}">
      <dgm:prSet phldrT="01" phldr="0"/>
      <dgm:spPr/>
      <dgm:t>
        <a:bodyPr/>
        <a:lstStyle/>
        <a:p>
          <a:r>
            <a:rPr lang="de-AT"/>
            <a:t>01</a:t>
          </a:r>
        </a:p>
      </dgm:t>
    </dgm:pt>
    <dgm:pt modelId="{34C89240-DBA8-4EB4-BB2E-B497425C2BA7}">
      <dgm:prSet/>
      <dgm:spPr>
        <a:solidFill>
          <a:srgbClr val="E68655"/>
        </a:solidFill>
        <a:ln>
          <a:noFill/>
        </a:ln>
      </dgm:spPr>
      <dgm:t>
        <a:bodyPr/>
        <a:lstStyle/>
        <a:p>
          <a:endParaRPr lang="en-US"/>
        </a:p>
      </dgm:t>
    </dgm:pt>
    <dgm:pt modelId="{A84CDEBF-19C2-4590-9E95-7B31AC875338}" type="parTrans" cxnId="{4D647EA4-AEB9-45CC-8647-131047954DB6}">
      <dgm:prSet/>
      <dgm:spPr/>
      <dgm:t>
        <a:bodyPr/>
        <a:lstStyle/>
        <a:p>
          <a:endParaRPr lang="de-AT"/>
        </a:p>
      </dgm:t>
    </dgm:pt>
    <dgm:pt modelId="{1D885E8B-D303-4BA8-B7F3-E0BA11161C51}" type="sibTrans" cxnId="{4D647EA4-AEB9-45CC-8647-131047954DB6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99D24C5F-4BBB-4A71-8CA9-F89C4FA8CB3A}">
      <dgm:prSet/>
      <dgm:spPr>
        <a:solidFill>
          <a:srgbClr val="88604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84464EF-EFB5-4793-AAC0-C61E5E330BA6}" type="parTrans" cxnId="{37BCDDD1-0F1E-46B3-9CA2-B9ACB59AA102}">
      <dgm:prSet/>
      <dgm:spPr/>
      <dgm:t>
        <a:bodyPr/>
        <a:lstStyle/>
        <a:p>
          <a:endParaRPr lang="de-AT"/>
        </a:p>
      </dgm:t>
    </dgm:pt>
    <dgm:pt modelId="{9895C401-6F45-4286-B4B8-9B8C5602F4C6}" type="sibTrans" cxnId="{37BCDDD1-0F1E-46B3-9CA2-B9ACB59AA102}">
      <dgm:prSet phldrT="06" phldr="0"/>
      <dgm:spPr/>
      <dgm:t>
        <a:bodyPr/>
        <a:lstStyle/>
        <a:p>
          <a:r>
            <a:rPr lang="de-AT"/>
            <a:t>06</a:t>
          </a:r>
        </a:p>
      </dgm:t>
    </dgm:pt>
    <dgm:pt modelId="{9424DDCF-A593-4F49-9111-F9CA7B5EEAD7}">
      <dgm:prSet/>
      <dgm:spPr>
        <a:solidFill>
          <a:srgbClr val="59C267"/>
        </a:solidFill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94146C11-2650-4604-B66E-0C288BCF9D43}" type="parTrans" cxnId="{386BECAE-A5DC-4F28-ABA0-C5D1981ABD9A}">
      <dgm:prSet/>
      <dgm:spPr/>
      <dgm:t>
        <a:bodyPr/>
        <a:lstStyle/>
        <a:p>
          <a:endParaRPr lang="de-AT"/>
        </a:p>
      </dgm:t>
    </dgm:pt>
    <dgm:pt modelId="{33CEA78D-DF57-48A3-984C-836DAEFDCCE5}" type="sibTrans" cxnId="{386BECAE-A5DC-4F28-ABA0-C5D1981ABD9A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52BC097F-F7D0-4DD7-98A3-49BD2646E0C5}">
      <dgm:prSet/>
      <dgm:spPr>
        <a:solidFill>
          <a:srgbClr val="D5686B"/>
        </a:solidFill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EB9FC52D-B626-446E-9E0C-0813B93C2FAE}" type="parTrans" cxnId="{90A6C310-C1AE-4B3B-BF39-19FF86039E15}">
      <dgm:prSet/>
      <dgm:spPr/>
      <dgm:t>
        <a:bodyPr/>
        <a:lstStyle/>
        <a:p>
          <a:endParaRPr lang="de-AT"/>
        </a:p>
      </dgm:t>
    </dgm:pt>
    <dgm:pt modelId="{95C6A573-057E-4E6A-BC49-DF65A95E2F8C}" type="sibTrans" cxnId="{90A6C310-C1AE-4B3B-BF39-19FF86039E15}">
      <dgm:prSet phldrT="04" phldr="0"/>
      <dgm:spPr/>
      <dgm:t>
        <a:bodyPr/>
        <a:lstStyle/>
        <a:p>
          <a:r>
            <a:rPr lang="de-AT"/>
            <a:t>04</a:t>
          </a:r>
        </a:p>
      </dgm:t>
    </dgm:pt>
    <dgm:pt modelId="{2C12855F-09B0-4F84-B76C-2E9533B32C56}">
      <dgm:prSet/>
      <dgm:spPr>
        <a:solidFill>
          <a:srgbClr val="9A73AF"/>
        </a:solidFill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56917AA2-D93D-4A61-ACC9-82825CD6976B}" type="parTrans" cxnId="{487D1135-893F-4F68-89F5-886FD58E506B}">
      <dgm:prSet/>
      <dgm:spPr/>
      <dgm:t>
        <a:bodyPr/>
        <a:lstStyle/>
        <a:p>
          <a:endParaRPr lang="de-AT"/>
        </a:p>
      </dgm:t>
    </dgm:pt>
    <dgm:pt modelId="{7CF874E0-58AE-4C58-A70C-42A613889A82}" type="sibTrans" cxnId="{487D1135-893F-4F68-89F5-886FD58E506B}">
      <dgm:prSet phldrT="05" phldr="0"/>
      <dgm:spPr/>
      <dgm:t>
        <a:bodyPr/>
        <a:lstStyle/>
        <a:p>
          <a:r>
            <a:rPr lang="de-AT"/>
            <a:t>05</a:t>
          </a:r>
        </a:p>
      </dgm:t>
    </dgm:pt>
    <dgm:pt modelId="{D5A431A9-575B-459A-ABFB-3A27C98AA06A}" type="pres">
      <dgm:prSet presAssocID="{7D880CA4-7064-4428-BECF-FA47BA4F3DC8}" presName="Name0" presStyleCnt="0">
        <dgm:presLayoutVars>
          <dgm:animLvl val="lvl"/>
          <dgm:resizeHandles val="exact"/>
        </dgm:presLayoutVars>
      </dgm:prSet>
      <dgm:spPr/>
    </dgm:pt>
    <dgm:pt modelId="{09754852-06CA-423C-B753-C6CB2BCA7E49}" type="pres">
      <dgm:prSet presAssocID="{F63EFB40-37AA-44CA-9D78-01F862972FEB}" presName="compositeNode" presStyleCnt="0">
        <dgm:presLayoutVars>
          <dgm:bulletEnabled val="1"/>
        </dgm:presLayoutVars>
      </dgm:prSet>
      <dgm:spPr/>
    </dgm:pt>
    <dgm:pt modelId="{0C62F48D-DB12-4934-96DE-F5C92A1CB284}" type="pres">
      <dgm:prSet presAssocID="{F63EFB40-37AA-44CA-9D78-01F862972FEB}" presName="bgRect" presStyleLbl="alignNode1" presStyleIdx="0" presStyleCnt="6"/>
      <dgm:spPr/>
    </dgm:pt>
    <dgm:pt modelId="{930B4F5F-D9E9-473E-A72F-CD4B19C3E62E}" type="pres">
      <dgm:prSet presAssocID="{89B3A870-7303-482E-ADBD-27199A55FBC1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91334E28-CC92-46D5-8531-63093B1DE0FB}" type="pres">
      <dgm:prSet presAssocID="{F63EFB40-37AA-44CA-9D78-01F862972FEB}" presName="nodeRect" presStyleLbl="alignNode1" presStyleIdx="0" presStyleCnt="6">
        <dgm:presLayoutVars>
          <dgm:bulletEnabled val="1"/>
        </dgm:presLayoutVars>
      </dgm:prSet>
      <dgm:spPr/>
    </dgm:pt>
    <dgm:pt modelId="{7901A11D-B33D-4E7E-86B5-1DB8677770B2}" type="pres">
      <dgm:prSet presAssocID="{89B3A870-7303-482E-ADBD-27199A55FBC1}" presName="sibTrans" presStyleCnt="0"/>
      <dgm:spPr/>
    </dgm:pt>
    <dgm:pt modelId="{D42005C2-06BE-49A6-884B-0F54494790BC}" type="pres">
      <dgm:prSet presAssocID="{34C89240-DBA8-4EB4-BB2E-B497425C2BA7}" presName="compositeNode" presStyleCnt="0">
        <dgm:presLayoutVars>
          <dgm:bulletEnabled val="1"/>
        </dgm:presLayoutVars>
      </dgm:prSet>
      <dgm:spPr/>
    </dgm:pt>
    <dgm:pt modelId="{55AA862B-1931-4271-AD3E-C47D9ECDD229}" type="pres">
      <dgm:prSet presAssocID="{34C89240-DBA8-4EB4-BB2E-B497425C2BA7}" presName="bgRect" presStyleLbl="alignNode1" presStyleIdx="1" presStyleCnt="6"/>
      <dgm:spPr/>
    </dgm:pt>
    <dgm:pt modelId="{A93A50F8-30BC-45EE-8809-9D2259DA0431}" type="pres">
      <dgm:prSet presAssocID="{1D885E8B-D303-4BA8-B7F3-E0BA11161C51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CE758B12-404B-49C1-AC53-31C4FCE8F570}" type="pres">
      <dgm:prSet presAssocID="{34C89240-DBA8-4EB4-BB2E-B497425C2BA7}" presName="nodeRect" presStyleLbl="alignNode1" presStyleIdx="1" presStyleCnt="6">
        <dgm:presLayoutVars>
          <dgm:bulletEnabled val="1"/>
        </dgm:presLayoutVars>
      </dgm:prSet>
      <dgm:spPr/>
    </dgm:pt>
    <dgm:pt modelId="{505784E5-7D13-461C-9493-9B90A317B9FB}" type="pres">
      <dgm:prSet presAssocID="{1D885E8B-D303-4BA8-B7F3-E0BA11161C51}" presName="sibTrans" presStyleCnt="0"/>
      <dgm:spPr/>
    </dgm:pt>
    <dgm:pt modelId="{768EEEF2-1FDC-44D2-95D8-CDC56A678379}" type="pres">
      <dgm:prSet presAssocID="{9424DDCF-A593-4F49-9111-F9CA7B5EEAD7}" presName="compositeNode" presStyleCnt="0">
        <dgm:presLayoutVars>
          <dgm:bulletEnabled val="1"/>
        </dgm:presLayoutVars>
      </dgm:prSet>
      <dgm:spPr/>
    </dgm:pt>
    <dgm:pt modelId="{112B6585-1EFC-4B1B-AB21-20DB790E134D}" type="pres">
      <dgm:prSet presAssocID="{9424DDCF-A593-4F49-9111-F9CA7B5EEAD7}" presName="bgRect" presStyleLbl="alignNode1" presStyleIdx="2" presStyleCnt="6"/>
      <dgm:spPr/>
    </dgm:pt>
    <dgm:pt modelId="{48AD8F64-6FED-4881-B1CE-13EA0149874B}" type="pres">
      <dgm:prSet presAssocID="{33CEA78D-DF57-48A3-984C-836DAEFDCCE5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997FAC2C-28B0-4DFE-BAA3-710B91CF8F28}" type="pres">
      <dgm:prSet presAssocID="{9424DDCF-A593-4F49-9111-F9CA7B5EEAD7}" presName="nodeRect" presStyleLbl="alignNode1" presStyleIdx="2" presStyleCnt="6">
        <dgm:presLayoutVars>
          <dgm:bulletEnabled val="1"/>
        </dgm:presLayoutVars>
      </dgm:prSet>
      <dgm:spPr/>
    </dgm:pt>
    <dgm:pt modelId="{390A2912-7558-4391-A10E-407DB1513532}" type="pres">
      <dgm:prSet presAssocID="{33CEA78D-DF57-48A3-984C-836DAEFDCCE5}" presName="sibTrans" presStyleCnt="0"/>
      <dgm:spPr/>
    </dgm:pt>
    <dgm:pt modelId="{A88F30E2-774E-465C-A5DB-1BA63C420266}" type="pres">
      <dgm:prSet presAssocID="{52BC097F-F7D0-4DD7-98A3-49BD2646E0C5}" presName="compositeNode" presStyleCnt="0">
        <dgm:presLayoutVars>
          <dgm:bulletEnabled val="1"/>
        </dgm:presLayoutVars>
      </dgm:prSet>
      <dgm:spPr/>
    </dgm:pt>
    <dgm:pt modelId="{42BCD38C-054A-417F-A4FC-417289AD5825}" type="pres">
      <dgm:prSet presAssocID="{52BC097F-F7D0-4DD7-98A3-49BD2646E0C5}" presName="bgRect" presStyleLbl="alignNode1" presStyleIdx="3" presStyleCnt="6"/>
      <dgm:spPr/>
    </dgm:pt>
    <dgm:pt modelId="{CFDFE28D-64EE-4FE0-A738-B32EDFD2C731}" type="pres">
      <dgm:prSet presAssocID="{95C6A573-057E-4E6A-BC49-DF65A95E2F8C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39043A26-9DBF-41E5-A293-96F61034DD4F}" type="pres">
      <dgm:prSet presAssocID="{52BC097F-F7D0-4DD7-98A3-49BD2646E0C5}" presName="nodeRect" presStyleLbl="alignNode1" presStyleIdx="3" presStyleCnt="6">
        <dgm:presLayoutVars>
          <dgm:bulletEnabled val="1"/>
        </dgm:presLayoutVars>
      </dgm:prSet>
      <dgm:spPr/>
    </dgm:pt>
    <dgm:pt modelId="{CD4C831D-13E5-4926-AA9E-59B57EAD4ED1}" type="pres">
      <dgm:prSet presAssocID="{95C6A573-057E-4E6A-BC49-DF65A95E2F8C}" presName="sibTrans" presStyleCnt="0"/>
      <dgm:spPr/>
    </dgm:pt>
    <dgm:pt modelId="{98CBF054-8139-4BDF-9C74-EE8DA705DAE7}" type="pres">
      <dgm:prSet presAssocID="{2C12855F-09B0-4F84-B76C-2E9533B32C56}" presName="compositeNode" presStyleCnt="0">
        <dgm:presLayoutVars>
          <dgm:bulletEnabled val="1"/>
        </dgm:presLayoutVars>
      </dgm:prSet>
      <dgm:spPr/>
    </dgm:pt>
    <dgm:pt modelId="{8ACC0816-F735-4B03-A0B3-9A10DDDB6B6C}" type="pres">
      <dgm:prSet presAssocID="{2C12855F-09B0-4F84-B76C-2E9533B32C56}" presName="bgRect" presStyleLbl="alignNode1" presStyleIdx="4" presStyleCnt="6"/>
      <dgm:spPr/>
    </dgm:pt>
    <dgm:pt modelId="{2B2647BB-6E8D-43E5-B43D-3A0AFCA8DA15}" type="pres">
      <dgm:prSet presAssocID="{7CF874E0-58AE-4C58-A70C-42A613889A82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F4586150-573D-4C0C-9528-C757379A3E48}" type="pres">
      <dgm:prSet presAssocID="{2C12855F-09B0-4F84-B76C-2E9533B32C56}" presName="nodeRect" presStyleLbl="alignNode1" presStyleIdx="4" presStyleCnt="6">
        <dgm:presLayoutVars>
          <dgm:bulletEnabled val="1"/>
        </dgm:presLayoutVars>
      </dgm:prSet>
      <dgm:spPr/>
    </dgm:pt>
    <dgm:pt modelId="{8FD4B9B0-8268-4658-AB91-0C3B8E2BA241}" type="pres">
      <dgm:prSet presAssocID="{7CF874E0-58AE-4C58-A70C-42A613889A82}" presName="sibTrans" presStyleCnt="0"/>
      <dgm:spPr/>
    </dgm:pt>
    <dgm:pt modelId="{1EE4A2A9-8E15-420B-99E2-7E7804105AEA}" type="pres">
      <dgm:prSet presAssocID="{99D24C5F-4BBB-4A71-8CA9-F89C4FA8CB3A}" presName="compositeNode" presStyleCnt="0">
        <dgm:presLayoutVars>
          <dgm:bulletEnabled val="1"/>
        </dgm:presLayoutVars>
      </dgm:prSet>
      <dgm:spPr/>
    </dgm:pt>
    <dgm:pt modelId="{C196452D-3FB5-41A9-AA8A-D4893330244E}" type="pres">
      <dgm:prSet presAssocID="{99D24C5F-4BBB-4A71-8CA9-F89C4FA8CB3A}" presName="bgRect" presStyleLbl="alignNode1" presStyleIdx="5" presStyleCnt="6"/>
      <dgm:spPr/>
    </dgm:pt>
    <dgm:pt modelId="{04C46DD6-84AC-4F99-A993-3FF4943547D6}" type="pres">
      <dgm:prSet presAssocID="{9895C401-6F45-4286-B4B8-9B8C5602F4C6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4ED3A677-3842-4B7E-8B26-303ABCF60B1B}" type="pres">
      <dgm:prSet presAssocID="{99D24C5F-4BBB-4A71-8CA9-F89C4FA8CB3A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90A6C310-C1AE-4B3B-BF39-19FF86039E15}" srcId="{7D880CA4-7064-4428-BECF-FA47BA4F3DC8}" destId="{52BC097F-F7D0-4DD7-98A3-49BD2646E0C5}" srcOrd="3" destOrd="0" parTransId="{EB9FC52D-B626-446E-9E0C-0813B93C2FAE}" sibTransId="{95C6A573-057E-4E6A-BC49-DF65A95E2F8C}"/>
    <dgm:cxn modelId="{46107B1E-D59B-451B-95F4-E458B14CE711}" type="presOf" srcId="{89B3A870-7303-482E-ADBD-27199A55FBC1}" destId="{930B4F5F-D9E9-473E-A72F-CD4B19C3E62E}" srcOrd="0" destOrd="0" presId="urn:microsoft.com/office/officeart/2016/7/layout/LinearBlockProcessNumbered"/>
    <dgm:cxn modelId="{487D1135-893F-4F68-89F5-886FD58E506B}" srcId="{7D880CA4-7064-4428-BECF-FA47BA4F3DC8}" destId="{2C12855F-09B0-4F84-B76C-2E9533B32C56}" srcOrd="4" destOrd="0" parTransId="{56917AA2-D93D-4A61-ACC9-82825CD6976B}" sibTransId="{7CF874E0-58AE-4C58-A70C-42A613889A82}"/>
    <dgm:cxn modelId="{33F5DA40-C914-439D-A9F3-A0A9C45EC916}" type="presOf" srcId="{9895C401-6F45-4286-B4B8-9B8C5602F4C6}" destId="{04C46DD6-84AC-4F99-A993-3FF4943547D6}" srcOrd="0" destOrd="0" presId="urn:microsoft.com/office/officeart/2016/7/layout/LinearBlockProcessNumbered"/>
    <dgm:cxn modelId="{79F0D561-0A10-43EC-B8CE-5CAE896EC19D}" type="presOf" srcId="{1D885E8B-D303-4BA8-B7F3-E0BA11161C51}" destId="{A93A50F8-30BC-45EE-8809-9D2259DA0431}" srcOrd="0" destOrd="0" presId="urn:microsoft.com/office/officeart/2016/7/layout/LinearBlockProcessNumbered"/>
    <dgm:cxn modelId="{FB2E7C4D-1EC9-4547-90E9-59F3C77F0475}" type="presOf" srcId="{95C6A573-057E-4E6A-BC49-DF65A95E2F8C}" destId="{CFDFE28D-64EE-4FE0-A738-B32EDFD2C731}" srcOrd="0" destOrd="0" presId="urn:microsoft.com/office/officeart/2016/7/layout/LinearBlockProcessNumbered"/>
    <dgm:cxn modelId="{D305FE6D-0676-459C-9030-9890A7B3730B}" type="presOf" srcId="{7CF874E0-58AE-4C58-A70C-42A613889A82}" destId="{2B2647BB-6E8D-43E5-B43D-3A0AFCA8DA15}" srcOrd="0" destOrd="0" presId="urn:microsoft.com/office/officeart/2016/7/layout/LinearBlockProcessNumbered"/>
    <dgm:cxn modelId="{58221A77-97E3-4627-BE27-AF7428B27A43}" type="presOf" srcId="{99D24C5F-4BBB-4A71-8CA9-F89C4FA8CB3A}" destId="{4ED3A677-3842-4B7E-8B26-303ABCF60B1B}" srcOrd="1" destOrd="0" presId="urn:microsoft.com/office/officeart/2016/7/layout/LinearBlockProcessNumbered"/>
    <dgm:cxn modelId="{FD82D886-D05C-4E48-8885-081E9C75CA0A}" type="presOf" srcId="{52BC097F-F7D0-4DD7-98A3-49BD2646E0C5}" destId="{39043A26-9DBF-41E5-A293-96F61034DD4F}" srcOrd="1" destOrd="0" presId="urn:microsoft.com/office/officeart/2016/7/layout/LinearBlockProcessNumbered"/>
    <dgm:cxn modelId="{40FA918A-3710-47F1-9490-531554780CE9}" type="presOf" srcId="{7D880CA4-7064-4428-BECF-FA47BA4F3DC8}" destId="{D5A431A9-575B-459A-ABFB-3A27C98AA06A}" srcOrd="0" destOrd="0" presId="urn:microsoft.com/office/officeart/2016/7/layout/LinearBlockProcessNumbered"/>
    <dgm:cxn modelId="{9082C09B-DE95-43E3-9A81-78CCEB29A75E}" type="presOf" srcId="{F63EFB40-37AA-44CA-9D78-01F862972FEB}" destId="{0C62F48D-DB12-4934-96DE-F5C92A1CB284}" srcOrd="0" destOrd="0" presId="urn:microsoft.com/office/officeart/2016/7/layout/LinearBlockProcessNumbered"/>
    <dgm:cxn modelId="{4D647EA4-AEB9-45CC-8647-131047954DB6}" srcId="{7D880CA4-7064-4428-BECF-FA47BA4F3DC8}" destId="{34C89240-DBA8-4EB4-BB2E-B497425C2BA7}" srcOrd="1" destOrd="0" parTransId="{A84CDEBF-19C2-4590-9E95-7B31AC875338}" sibTransId="{1D885E8B-D303-4BA8-B7F3-E0BA11161C51}"/>
    <dgm:cxn modelId="{AF9229A7-4A67-4374-93CC-166B409AA45F}" type="presOf" srcId="{34C89240-DBA8-4EB4-BB2E-B497425C2BA7}" destId="{55AA862B-1931-4271-AD3E-C47D9ECDD229}" srcOrd="0" destOrd="0" presId="urn:microsoft.com/office/officeart/2016/7/layout/LinearBlockProcessNumbered"/>
    <dgm:cxn modelId="{DF77A2A7-0EC0-4665-810B-600BFE8244FE}" type="presOf" srcId="{33CEA78D-DF57-48A3-984C-836DAEFDCCE5}" destId="{48AD8F64-6FED-4881-B1CE-13EA0149874B}" srcOrd="0" destOrd="0" presId="urn:microsoft.com/office/officeart/2016/7/layout/LinearBlockProcessNumbered"/>
    <dgm:cxn modelId="{386BECAE-A5DC-4F28-ABA0-C5D1981ABD9A}" srcId="{7D880CA4-7064-4428-BECF-FA47BA4F3DC8}" destId="{9424DDCF-A593-4F49-9111-F9CA7B5EEAD7}" srcOrd="2" destOrd="0" parTransId="{94146C11-2650-4604-B66E-0C288BCF9D43}" sibTransId="{33CEA78D-DF57-48A3-984C-836DAEFDCCE5}"/>
    <dgm:cxn modelId="{8430E9B9-CE43-45A4-AE42-52F4821B9261}" type="presOf" srcId="{2C12855F-09B0-4F84-B76C-2E9533B32C56}" destId="{8ACC0816-F735-4B03-A0B3-9A10DDDB6B6C}" srcOrd="0" destOrd="0" presId="urn:microsoft.com/office/officeart/2016/7/layout/LinearBlockProcessNumbered"/>
    <dgm:cxn modelId="{5AE375BD-8932-479A-A413-70AAE9D69EC5}" type="presOf" srcId="{2C12855F-09B0-4F84-B76C-2E9533B32C56}" destId="{F4586150-573D-4C0C-9528-C757379A3E48}" srcOrd="1" destOrd="0" presId="urn:microsoft.com/office/officeart/2016/7/layout/LinearBlockProcessNumbered"/>
    <dgm:cxn modelId="{37BCDDD1-0F1E-46B3-9CA2-B9ACB59AA102}" srcId="{7D880CA4-7064-4428-BECF-FA47BA4F3DC8}" destId="{99D24C5F-4BBB-4A71-8CA9-F89C4FA8CB3A}" srcOrd="5" destOrd="0" parTransId="{884464EF-EFB5-4793-AAC0-C61E5E330BA6}" sibTransId="{9895C401-6F45-4286-B4B8-9B8C5602F4C6}"/>
    <dgm:cxn modelId="{175E44D3-61EC-40DE-BA78-10243DD190F2}" type="presOf" srcId="{34C89240-DBA8-4EB4-BB2E-B497425C2BA7}" destId="{CE758B12-404B-49C1-AC53-31C4FCE8F570}" srcOrd="1" destOrd="0" presId="urn:microsoft.com/office/officeart/2016/7/layout/LinearBlockProcessNumbered"/>
    <dgm:cxn modelId="{E5CAA6E2-A2EB-4DA0-A43B-AE7EDEBBBE1A}" type="presOf" srcId="{F63EFB40-37AA-44CA-9D78-01F862972FEB}" destId="{91334E28-CC92-46D5-8531-63093B1DE0FB}" srcOrd="1" destOrd="0" presId="urn:microsoft.com/office/officeart/2016/7/layout/LinearBlockProcessNumbered"/>
    <dgm:cxn modelId="{E2CDD1E9-D5AB-4462-B24D-27B5F4CEB0E7}" srcId="{7D880CA4-7064-4428-BECF-FA47BA4F3DC8}" destId="{F63EFB40-37AA-44CA-9D78-01F862972FEB}" srcOrd="0" destOrd="0" parTransId="{0FC8B006-A02E-4D66-8D57-C70E0D818D3F}" sibTransId="{89B3A870-7303-482E-ADBD-27199A55FBC1}"/>
    <dgm:cxn modelId="{96B9F5ED-4E91-443E-B2DE-CE41F60B0BA9}" type="presOf" srcId="{9424DDCF-A593-4F49-9111-F9CA7B5EEAD7}" destId="{997FAC2C-28B0-4DFE-BAA3-710B91CF8F28}" srcOrd="1" destOrd="0" presId="urn:microsoft.com/office/officeart/2016/7/layout/LinearBlockProcessNumbered"/>
    <dgm:cxn modelId="{66A6F9ED-632C-4878-A64E-3FF928C39A9C}" type="presOf" srcId="{9424DDCF-A593-4F49-9111-F9CA7B5EEAD7}" destId="{112B6585-1EFC-4B1B-AB21-20DB790E134D}" srcOrd="0" destOrd="0" presId="urn:microsoft.com/office/officeart/2016/7/layout/LinearBlockProcessNumbered"/>
    <dgm:cxn modelId="{589B56F2-9E64-4B82-8D70-43D270D4D77E}" type="presOf" srcId="{99D24C5F-4BBB-4A71-8CA9-F89C4FA8CB3A}" destId="{C196452D-3FB5-41A9-AA8A-D4893330244E}" srcOrd="0" destOrd="0" presId="urn:microsoft.com/office/officeart/2016/7/layout/LinearBlockProcessNumbered"/>
    <dgm:cxn modelId="{009B45F5-8093-4778-AD64-106A69960291}" type="presOf" srcId="{52BC097F-F7D0-4DD7-98A3-49BD2646E0C5}" destId="{42BCD38C-054A-417F-A4FC-417289AD5825}" srcOrd="0" destOrd="0" presId="urn:microsoft.com/office/officeart/2016/7/layout/LinearBlockProcessNumbered"/>
    <dgm:cxn modelId="{291CF1BC-2924-4B22-9B60-8DD3CA731161}" type="presParOf" srcId="{D5A431A9-575B-459A-ABFB-3A27C98AA06A}" destId="{09754852-06CA-423C-B753-C6CB2BCA7E49}" srcOrd="0" destOrd="0" presId="urn:microsoft.com/office/officeart/2016/7/layout/LinearBlockProcessNumbered"/>
    <dgm:cxn modelId="{8F8F5CF3-7D40-42AB-B105-5D99F91C3411}" type="presParOf" srcId="{09754852-06CA-423C-B753-C6CB2BCA7E49}" destId="{0C62F48D-DB12-4934-96DE-F5C92A1CB284}" srcOrd="0" destOrd="0" presId="urn:microsoft.com/office/officeart/2016/7/layout/LinearBlockProcessNumbered"/>
    <dgm:cxn modelId="{5F09836B-6800-4165-8C7E-F02A159AFDD6}" type="presParOf" srcId="{09754852-06CA-423C-B753-C6CB2BCA7E49}" destId="{930B4F5F-D9E9-473E-A72F-CD4B19C3E62E}" srcOrd="1" destOrd="0" presId="urn:microsoft.com/office/officeart/2016/7/layout/LinearBlockProcessNumbered"/>
    <dgm:cxn modelId="{D53D89F9-140B-4B73-8CF0-57EC5B71E959}" type="presParOf" srcId="{09754852-06CA-423C-B753-C6CB2BCA7E49}" destId="{91334E28-CC92-46D5-8531-63093B1DE0FB}" srcOrd="2" destOrd="0" presId="urn:microsoft.com/office/officeart/2016/7/layout/LinearBlockProcessNumbered"/>
    <dgm:cxn modelId="{3F518569-DAB4-4E7F-81F9-557B6A88BB42}" type="presParOf" srcId="{D5A431A9-575B-459A-ABFB-3A27C98AA06A}" destId="{7901A11D-B33D-4E7E-86B5-1DB8677770B2}" srcOrd="1" destOrd="0" presId="urn:microsoft.com/office/officeart/2016/7/layout/LinearBlockProcessNumbered"/>
    <dgm:cxn modelId="{95799486-E719-4395-B70A-A4CCCE0290C5}" type="presParOf" srcId="{D5A431A9-575B-459A-ABFB-3A27C98AA06A}" destId="{D42005C2-06BE-49A6-884B-0F54494790BC}" srcOrd="2" destOrd="0" presId="urn:microsoft.com/office/officeart/2016/7/layout/LinearBlockProcessNumbered"/>
    <dgm:cxn modelId="{F4D9C457-EEA6-413E-B7FF-D3B5FBBA8DDD}" type="presParOf" srcId="{D42005C2-06BE-49A6-884B-0F54494790BC}" destId="{55AA862B-1931-4271-AD3E-C47D9ECDD229}" srcOrd="0" destOrd="0" presId="urn:microsoft.com/office/officeart/2016/7/layout/LinearBlockProcessNumbered"/>
    <dgm:cxn modelId="{1C33B7A4-EC21-4FDE-BB3D-AC10BFE3C084}" type="presParOf" srcId="{D42005C2-06BE-49A6-884B-0F54494790BC}" destId="{A93A50F8-30BC-45EE-8809-9D2259DA0431}" srcOrd="1" destOrd="0" presId="urn:microsoft.com/office/officeart/2016/7/layout/LinearBlockProcessNumbered"/>
    <dgm:cxn modelId="{3BAE3278-3148-4DE0-ACE1-1FDD79B360C9}" type="presParOf" srcId="{D42005C2-06BE-49A6-884B-0F54494790BC}" destId="{CE758B12-404B-49C1-AC53-31C4FCE8F570}" srcOrd="2" destOrd="0" presId="urn:microsoft.com/office/officeart/2016/7/layout/LinearBlockProcessNumbered"/>
    <dgm:cxn modelId="{4B298AEE-1478-4F4A-9B99-4C494B21DE4F}" type="presParOf" srcId="{D5A431A9-575B-459A-ABFB-3A27C98AA06A}" destId="{505784E5-7D13-461C-9493-9B90A317B9FB}" srcOrd="3" destOrd="0" presId="urn:microsoft.com/office/officeart/2016/7/layout/LinearBlockProcessNumbered"/>
    <dgm:cxn modelId="{B1337A7E-7956-4DD7-B183-5DF945AEE467}" type="presParOf" srcId="{D5A431A9-575B-459A-ABFB-3A27C98AA06A}" destId="{768EEEF2-1FDC-44D2-95D8-CDC56A678379}" srcOrd="4" destOrd="0" presId="urn:microsoft.com/office/officeart/2016/7/layout/LinearBlockProcessNumbered"/>
    <dgm:cxn modelId="{B98F14E1-3206-4032-BED5-E4B14BB64BD8}" type="presParOf" srcId="{768EEEF2-1FDC-44D2-95D8-CDC56A678379}" destId="{112B6585-1EFC-4B1B-AB21-20DB790E134D}" srcOrd="0" destOrd="0" presId="urn:microsoft.com/office/officeart/2016/7/layout/LinearBlockProcessNumbered"/>
    <dgm:cxn modelId="{2488529D-9891-4DB6-9EDB-62B7DFE915EA}" type="presParOf" srcId="{768EEEF2-1FDC-44D2-95D8-CDC56A678379}" destId="{48AD8F64-6FED-4881-B1CE-13EA0149874B}" srcOrd="1" destOrd="0" presId="urn:microsoft.com/office/officeart/2016/7/layout/LinearBlockProcessNumbered"/>
    <dgm:cxn modelId="{AE44CCB5-EF62-4D13-AE5E-11C0BB4A6B10}" type="presParOf" srcId="{768EEEF2-1FDC-44D2-95D8-CDC56A678379}" destId="{997FAC2C-28B0-4DFE-BAA3-710B91CF8F28}" srcOrd="2" destOrd="0" presId="urn:microsoft.com/office/officeart/2016/7/layout/LinearBlockProcessNumbered"/>
    <dgm:cxn modelId="{FE496516-484A-420E-B46F-107DFBB471AD}" type="presParOf" srcId="{D5A431A9-575B-459A-ABFB-3A27C98AA06A}" destId="{390A2912-7558-4391-A10E-407DB1513532}" srcOrd="5" destOrd="0" presId="urn:microsoft.com/office/officeart/2016/7/layout/LinearBlockProcessNumbered"/>
    <dgm:cxn modelId="{A73E91C8-A0C5-4286-9187-3D49FAE5C4B8}" type="presParOf" srcId="{D5A431A9-575B-459A-ABFB-3A27C98AA06A}" destId="{A88F30E2-774E-465C-A5DB-1BA63C420266}" srcOrd="6" destOrd="0" presId="urn:microsoft.com/office/officeart/2016/7/layout/LinearBlockProcessNumbered"/>
    <dgm:cxn modelId="{402C424C-D27D-41A7-AEF5-A937FCB246FC}" type="presParOf" srcId="{A88F30E2-774E-465C-A5DB-1BA63C420266}" destId="{42BCD38C-054A-417F-A4FC-417289AD5825}" srcOrd="0" destOrd="0" presId="urn:microsoft.com/office/officeart/2016/7/layout/LinearBlockProcessNumbered"/>
    <dgm:cxn modelId="{5679B4F7-8E67-45FC-820C-143B6225984A}" type="presParOf" srcId="{A88F30E2-774E-465C-A5DB-1BA63C420266}" destId="{CFDFE28D-64EE-4FE0-A738-B32EDFD2C731}" srcOrd="1" destOrd="0" presId="urn:microsoft.com/office/officeart/2016/7/layout/LinearBlockProcessNumbered"/>
    <dgm:cxn modelId="{E271EA4A-66C6-4567-A97B-E7CB0B0DEB26}" type="presParOf" srcId="{A88F30E2-774E-465C-A5DB-1BA63C420266}" destId="{39043A26-9DBF-41E5-A293-96F61034DD4F}" srcOrd="2" destOrd="0" presId="urn:microsoft.com/office/officeart/2016/7/layout/LinearBlockProcessNumbered"/>
    <dgm:cxn modelId="{F258C378-333B-4E52-8CD4-6564DC46D766}" type="presParOf" srcId="{D5A431A9-575B-459A-ABFB-3A27C98AA06A}" destId="{CD4C831D-13E5-4926-AA9E-59B57EAD4ED1}" srcOrd="7" destOrd="0" presId="urn:microsoft.com/office/officeart/2016/7/layout/LinearBlockProcessNumbered"/>
    <dgm:cxn modelId="{6D009151-D268-4BF4-A373-2E1DC4B7FF9C}" type="presParOf" srcId="{D5A431A9-575B-459A-ABFB-3A27C98AA06A}" destId="{98CBF054-8139-4BDF-9C74-EE8DA705DAE7}" srcOrd="8" destOrd="0" presId="urn:microsoft.com/office/officeart/2016/7/layout/LinearBlockProcessNumbered"/>
    <dgm:cxn modelId="{1B54015F-6C99-43F2-ABBF-477BB84D3117}" type="presParOf" srcId="{98CBF054-8139-4BDF-9C74-EE8DA705DAE7}" destId="{8ACC0816-F735-4B03-A0B3-9A10DDDB6B6C}" srcOrd="0" destOrd="0" presId="urn:microsoft.com/office/officeart/2016/7/layout/LinearBlockProcessNumbered"/>
    <dgm:cxn modelId="{546C3080-5A52-4661-81D1-D65D47CFBD69}" type="presParOf" srcId="{98CBF054-8139-4BDF-9C74-EE8DA705DAE7}" destId="{2B2647BB-6E8D-43E5-B43D-3A0AFCA8DA15}" srcOrd="1" destOrd="0" presId="urn:microsoft.com/office/officeart/2016/7/layout/LinearBlockProcessNumbered"/>
    <dgm:cxn modelId="{2A315545-C8A3-4F8E-B25E-03468AA7A883}" type="presParOf" srcId="{98CBF054-8139-4BDF-9C74-EE8DA705DAE7}" destId="{F4586150-573D-4C0C-9528-C757379A3E48}" srcOrd="2" destOrd="0" presId="urn:microsoft.com/office/officeart/2016/7/layout/LinearBlockProcessNumbered"/>
    <dgm:cxn modelId="{7F58649C-64BE-48F5-A774-4C00EAD15B12}" type="presParOf" srcId="{D5A431A9-575B-459A-ABFB-3A27C98AA06A}" destId="{8FD4B9B0-8268-4658-AB91-0C3B8E2BA241}" srcOrd="9" destOrd="0" presId="urn:microsoft.com/office/officeart/2016/7/layout/LinearBlockProcessNumbered"/>
    <dgm:cxn modelId="{A3A0B45F-E815-4EA2-9723-0F412F38B7B7}" type="presParOf" srcId="{D5A431A9-575B-459A-ABFB-3A27C98AA06A}" destId="{1EE4A2A9-8E15-420B-99E2-7E7804105AEA}" srcOrd="10" destOrd="0" presId="urn:microsoft.com/office/officeart/2016/7/layout/LinearBlockProcessNumbered"/>
    <dgm:cxn modelId="{3292175E-2BD1-4556-97A9-F4CE6769EE0A}" type="presParOf" srcId="{1EE4A2A9-8E15-420B-99E2-7E7804105AEA}" destId="{C196452D-3FB5-41A9-AA8A-D4893330244E}" srcOrd="0" destOrd="0" presId="urn:microsoft.com/office/officeart/2016/7/layout/LinearBlockProcessNumbered"/>
    <dgm:cxn modelId="{7A248843-F4BA-486E-9214-DC2F5B4A089B}" type="presParOf" srcId="{1EE4A2A9-8E15-420B-99E2-7E7804105AEA}" destId="{04C46DD6-84AC-4F99-A993-3FF4943547D6}" srcOrd="1" destOrd="0" presId="urn:microsoft.com/office/officeart/2016/7/layout/LinearBlockProcessNumbered"/>
    <dgm:cxn modelId="{AD1EF5C4-B044-4354-9376-FF53375EF6E3}" type="presParOf" srcId="{1EE4A2A9-8E15-420B-99E2-7E7804105AEA}" destId="{4ED3A677-3842-4B7E-8B26-303ABCF60B1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A6543-6E20-4DBB-BAAD-9781B7E303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874DB-8FA1-4002-AE87-0983119825F1}">
      <dgm:prSet/>
      <dgm:spPr>
        <a:solidFill>
          <a:srgbClr val="4E7EC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Problem</a:t>
          </a:r>
          <a:endParaRPr lang="en-US"/>
        </a:p>
      </dgm:t>
    </dgm:pt>
    <dgm:pt modelId="{1C6AF902-A996-45A2-A1D2-08ACF3C72E65}" type="parTrans" cxnId="{3712F18F-00D5-4751-8E41-4C541C2E9653}">
      <dgm:prSet/>
      <dgm:spPr/>
      <dgm:t>
        <a:bodyPr/>
        <a:lstStyle/>
        <a:p>
          <a:endParaRPr lang="en-US"/>
        </a:p>
      </dgm:t>
    </dgm:pt>
    <dgm:pt modelId="{292518E8-D934-419C-A10D-D8F86F46E0FF}" type="sibTrans" cxnId="{3712F18F-00D5-4751-8E41-4C541C2E9653}">
      <dgm:prSet/>
      <dgm:spPr/>
      <dgm:t>
        <a:bodyPr/>
        <a:lstStyle/>
        <a:p>
          <a:endParaRPr lang="en-US"/>
        </a:p>
      </dgm:t>
    </dgm:pt>
    <dgm:pt modelId="{6088677D-AD97-48A4-8BE5-61DC0F222B64}">
      <dgm:prSet/>
      <dgm:spPr/>
      <dgm:t>
        <a:bodyPr/>
        <a:lstStyle/>
        <a:p>
          <a:r>
            <a:rPr lang="en-US"/>
            <a:t>How do HDI and IQ interplay on</a:t>
          </a:r>
        </a:p>
      </dgm:t>
    </dgm:pt>
    <dgm:pt modelId="{651D1365-50DB-47DC-84A0-6111730C7F5C}" type="parTrans" cxnId="{09E2FCE1-F95D-4220-B51B-6A67B224B658}">
      <dgm:prSet/>
      <dgm:spPr/>
      <dgm:t>
        <a:bodyPr/>
        <a:lstStyle/>
        <a:p>
          <a:endParaRPr lang="en-US"/>
        </a:p>
      </dgm:t>
    </dgm:pt>
    <dgm:pt modelId="{C1C014D3-71DC-4CDC-91D2-1B4A5DC9243F}" type="sibTrans" cxnId="{09E2FCE1-F95D-4220-B51B-6A67B224B658}">
      <dgm:prSet/>
      <dgm:spPr/>
      <dgm:t>
        <a:bodyPr/>
        <a:lstStyle/>
        <a:p>
          <a:endParaRPr lang="en-US"/>
        </a:p>
      </dgm:t>
    </dgm:pt>
    <dgm:pt modelId="{6A41E295-49A2-4B52-822C-710AC8F23E7B}">
      <dgm:prSet/>
      <dgm:spPr>
        <a:solidFill>
          <a:srgbClr val="E6865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Hypotheses</a:t>
          </a:r>
          <a:endParaRPr lang="en-US"/>
        </a:p>
      </dgm:t>
    </dgm:pt>
    <dgm:pt modelId="{1A9EEA26-A046-4614-B02B-995FA88221F0}" type="parTrans" cxnId="{78864BC4-209B-4C62-BCAE-50C3E0A962CB}">
      <dgm:prSet/>
      <dgm:spPr/>
      <dgm:t>
        <a:bodyPr/>
        <a:lstStyle/>
        <a:p>
          <a:endParaRPr lang="en-US"/>
        </a:p>
      </dgm:t>
    </dgm:pt>
    <dgm:pt modelId="{AB97ABD9-6706-431F-869C-CBC10400AC6E}" type="sibTrans" cxnId="{78864BC4-209B-4C62-BCAE-50C3E0A962CB}">
      <dgm:prSet/>
      <dgm:spPr/>
      <dgm:t>
        <a:bodyPr/>
        <a:lstStyle/>
        <a:p>
          <a:endParaRPr lang="en-US"/>
        </a:p>
      </dgm:t>
    </dgm:pt>
    <dgm:pt modelId="{72A44CC0-5A1E-4FE4-8BCB-4B633F6CA7E9}">
      <dgm:prSet/>
      <dgm:spPr/>
      <dgm:t>
        <a:bodyPr/>
        <a:lstStyle/>
        <a:p>
          <a:r>
            <a:rPr lang="en-US" b="0"/>
            <a:t>Average Country IQ and HDI are positively correlated.</a:t>
          </a:r>
          <a:endParaRPr lang="en-US"/>
        </a:p>
      </dgm:t>
    </dgm:pt>
    <dgm:pt modelId="{31C0AE24-B141-4887-B000-2EB86473B14C}" type="parTrans" cxnId="{7D3C6E1A-16FC-4FC3-A3CF-4F2A30FBBC60}">
      <dgm:prSet/>
      <dgm:spPr/>
      <dgm:t>
        <a:bodyPr/>
        <a:lstStyle/>
        <a:p>
          <a:endParaRPr lang="en-US"/>
        </a:p>
      </dgm:t>
    </dgm:pt>
    <dgm:pt modelId="{157BC7CC-B266-44EB-A7CE-BAF55D186CB8}" type="sibTrans" cxnId="{7D3C6E1A-16FC-4FC3-A3CF-4F2A30FBBC60}">
      <dgm:prSet/>
      <dgm:spPr/>
      <dgm:t>
        <a:bodyPr/>
        <a:lstStyle/>
        <a:p>
          <a:endParaRPr lang="en-US"/>
        </a:p>
      </dgm:t>
    </dgm:pt>
    <dgm:pt modelId="{65DBA1CD-3866-465B-A193-6C40506DEB56}">
      <dgm:prSet/>
      <dgm:spPr>
        <a:solidFill>
          <a:srgbClr val="9A73A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/>
            <a:t>Note on Causality  </a:t>
          </a:r>
        </a:p>
      </dgm:t>
    </dgm:pt>
    <dgm:pt modelId="{DD6CCA72-E519-4D4B-B204-88F0A923702A}" type="parTrans" cxnId="{9BD0D2E3-9DE9-4EB7-81F2-AB643099672F}">
      <dgm:prSet/>
      <dgm:spPr/>
      <dgm:t>
        <a:bodyPr/>
        <a:lstStyle/>
        <a:p>
          <a:endParaRPr lang="en-US"/>
        </a:p>
      </dgm:t>
    </dgm:pt>
    <dgm:pt modelId="{CF2B9273-7831-4930-9758-A021F80D7319}" type="sibTrans" cxnId="{9BD0D2E3-9DE9-4EB7-81F2-AB643099672F}">
      <dgm:prSet/>
      <dgm:spPr/>
      <dgm:t>
        <a:bodyPr/>
        <a:lstStyle/>
        <a:p>
          <a:endParaRPr lang="en-US"/>
        </a:p>
      </dgm:t>
    </dgm:pt>
    <dgm:pt modelId="{690AB845-0ADA-4C08-93EA-6B099147466C}">
      <dgm:prSet/>
      <dgm:spPr/>
      <dgm:t>
        <a:bodyPr/>
        <a:lstStyle/>
        <a:p>
          <a:r>
            <a:rPr lang="en-US" b="0"/>
            <a:t>This project is an analysis if correlation not </a:t>
          </a:r>
          <a:r>
            <a:rPr lang="en-US" b="0" err="1"/>
            <a:t>causaility</a:t>
          </a:r>
          <a:r>
            <a:rPr lang="en-US" b="0"/>
            <a:t>. We believe that the </a:t>
          </a:r>
          <a:r>
            <a:rPr lang="en-US" b="0" err="1"/>
            <a:t>causailty</a:t>
          </a:r>
          <a:r>
            <a:rPr lang="en-US" b="0"/>
            <a:t> is that HDI implies IQ, not the other way around.</a:t>
          </a:r>
          <a:endParaRPr lang="en-US"/>
        </a:p>
      </dgm:t>
    </dgm:pt>
    <dgm:pt modelId="{C5933123-C349-4F8E-A4A7-1C02B723B158}" type="parTrans" cxnId="{F2158B33-79CF-4B8F-9702-412B31F60058}">
      <dgm:prSet/>
      <dgm:spPr/>
      <dgm:t>
        <a:bodyPr/>
        <a:lstStyle/>
        <a:p>
          <a:endParaRPr lang="en-US"/>
        </a:p>
      </dgm:t>
    </dgm:pt>
    <dgm:pt modelId="{39351E31-577F-41B7-8F09-C6027E3DBADF}" type="sibTrans" cxnId="{F2158B33-79CF-4B8F-9702-412B31F60058}">
      <dgm:prSet/>
      <dgm:spPr/>
      <dgm:t>
        <a:bodyPr/>
        <a:lstStyle/>
        <a:p>
          <a:endParaRPr lang="en-US"/>
        </a:p>
      </dgm:t>
    </dgm:pt>
    <dgm:pt modelId="{B631639D-9AB2-4144-8889-32352336FCBF}">
      <dgm:prSet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en-US"/>
            <a:t> country level</a:t>
          </a:r>
        </a:p>
      </dgm:t>
    </dgm:pt>
    <dgm:pt modelId="{7C5FA315-339E-4446-BE41-8483354069DD}" type="parTrans" cxnId="{2C8837E6-E2B3-4207-BA21-12BF56AAD64C}">
      <dgm:prSet/>
      <dgm:spPr/>
      <dgm:t>
        <a:bodyPr/>
        <a:lstStyle/>
        <a:p>
          <a:endParaRPr lang="de-AT"/>
        </a:p>
      </dgm:t>
    </dgm:pt>
    <dgm:pt modelId="{B397EC95-EE95-41AF-B10D-5ABB9C87EBB0}" type="sibTrans" cxnId="{2C8837E6-E2B3-4207-BA21-12BF56AAD64C}">
      <dgm:prSet/>
      <dgm:spPr/>
      <dgm:t>
        <a:bodyPr/>
        <a:lstStyle/>
        <a:p>
          <a:endParaRPr lang="de-AT"/>
        </a:p>
      </dgm:t>
    </dgm:pt>
    <dgm:pt modelId="{DE080CDA-717C-4A4D-86CA-B941CE26CEFD}">
      <dgm:prSet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en-US"/>
            <a:t> regional levels</a:t>
          </a:r>
        </a:p>
      </dgm:t>
    </dgm:pt>
    <dgm:pt modelId="{EF217BB3-D4AE-4AA5-9F1F-CC7DF6BE6116}" type="parTrans" cxnId="{988594AA-D14D-4481-B0E3-6574821A5896}">
      <dgm:prSet/>
      <dgm:spPr/>
      <dgm:t>
        <a:bodyPr/>
        <a:lstStyle/>
        <a:p>
          <a:endParaRPr lang="de-AT"/>
        </a:p>
      </dgm:t>
    </dgm:pt>
    <dgm:pt modelId="{A8DBB734-C10D-4A9F-BE6E-FF7B17FABC89}" type="sibTrans" cxnId="{988594AA-D14D-4481-B0E3-6574821A5896}">
      <dgm:prSet/>
      <dgm:spPr/>
      <dgm:t>
        <a:bodyPr/>
        <a:lstStyle/>
        <a:p>
          <a:endParaRPr lang="de-AT"/>
        </a:p>
      </dgm:t>
    </dgm:pt>
    <dgm:pt modelId="{E37D8B91-B9E0-463C-820F-A3003869C701}">
      <dgm:prSet/>
      <dgm:spPr>
        <a:solidFill>
          <a:srgbClr val="D5686B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Analysis</a:t>
          </a:r>
        </a:p>
      </dgm:t>
    </dgm:pt>
    <dgm:pt modelId="{0CEAA88D-E2B9-4E2E-9C6D-B443369F01EE}" type="parTrans" cxnId="{A498BD4A-455A-45BF-AE72-6B4AA5FE5AAF}">
      <dgm:prSet/>
      <dgm:spPr/>
      <dgm:t>
        <a:bodyPr/>
        <a:lstStyle/>
        <a:p>
          <a:endParaRPr lang="de-AT"/>
        </a:p>
      </dgm:t>
    </dgm:pt>
    <dgm:pt modelId="{7B8C7134-E599-4F6E-A306-6152B47D496B}" type="sibTrans" cxnId="{A498BD4A-455A-45BF-AE72-6B4AA5FE5AAF}">
      <dgm:prSet/>
      <dgm:spPr/>
      <dgm:t>
        <a:bodyPr/>
        <a:lstStyle/>
        <a:p>
          <a:endParaRPr lang="de-AT"/>
        </a:p>
      </dgm:t>
    </dgm:pt>
    <dgm:pt modelId="{1FCFDCF7-25AB-4E12-91FB-50953544CFF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Cleaning, </a:t>
          </a:r>
          <a:r>
            <a:rPr lang="en-US" err="1"/>
            <a:t>Preperationg</a:t>
          </a:r>
          <a:r>
            <a:rPr lang="en-US"/>
            <a:t> and Merging</a:t>
          </a:r>
        </a:p>
      </dgm:t>
    </dgm:pt>
    <dgm:pt modelId="{48C8A925-BF05-4749-8599-C5C031BCD8FC}" type="parTrans" cxnId="{80CB2BE2-9BA3-48E4-ADE9-93030D906D43}">
      <dgm:prSet/>
      <dgm:spPr/>
      <dgm:t>
        <a:bodyPr/>
        <a:lstStyle/>
        <a:p>
          <a:endParaRPr lang="de-AT"/>
        </a:p>
      </dgm:t>
    </dgm:pt>
    <dgm:pt modelId="{DE6EEF64-4E47-42D6-858A-E6342B8DCE17}" type="sibTrans" cxnId="{80CB2BE2-9BA3-48E4-ADE9-93030D906D43}">
      <dgm:prSet/>
      <dgm:spPr/>
      <dgm:t>
        <a:bodyPr/>
        <a:lstStyle/>
        <a:p>
          <a:endParaRPr lang="de-AT"/>
        </a:p>
      </dgm:t>
    </dgm:pt>
    <dgm:pt modelId="{B743DCEB-6B2B-4DE7-AC59-5F2765F9D88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Univariate for HDI and IQ</a:t>
          </a:r>
        </a:p>
      </dgm:t>
    </dgm:pt>
    <dgm:pt modelId="{468CA4BE-9813-4AB8-90F6-75748A0EB7C5}" type="parTrans" cxnId="{59FCD77D-0AAF-4B61-83B3-665C306BFEFE}">
      <dgm:prSet/>
      <dgm:spPr/>
      <dgm:t>
        <a:bodyPr/>
        <a:lstStyle/>
        <a:p>
          <a:endParaRPr lang="de-AT"/>
        </a:p>
      </dgm:t>
    </dgm:pt>
    <dgm:pt modelId="{3D77433B-29BC-426D-B1F6-D572B16D63FF}" type="sibTrans" cxnId="{59FCD77D-0AAF-4B61-83B3-665C306BFEFE}">
      <dgm:prSet/>
      <dgm:spPr/>
      <dgm:t>
        <a:bodyPr/>
        <a:lstStyle/>
        <a:p>
          <a:endParaRPr lang="de-AT"/>
        </a:p>
      </dgm:t>
    </dgm:pt>
    <dgm:pt modelId="{BBDBDB3C-738C-490D-A277-BBAEC86F458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Bivariate</a:t>
          </a:r>
        </a:p>
      </dgm:t>
    </dgm:pt>
    <dgm:pt modelId="{1D6BD38C-CB0A-42D2-8EF8-90D7992F0808}" type="parTrans" cxnId="{8D924C61-E6BB-4B69-84C4-BD34B6199E4B}">
      <dgm:prSet/>
      <dgm:spPr/>
      <dgm:t>
        <a:bodyPr/>
        <a:lstStyle/>
        <a:p>
          <a:endParaRPr lang="de-AT"/>
        </a:p>
      </dgm:t>
    </dgm:pt>
    <dgm:pt modelId="{50D9C52A-82DB-4F36-9EA1-08E3F238B78D}" type="sibTrans" cxnId="{8D924C61-E6BB-4B69-84C4-BD34B6199E4B}">
      <dgm:prSet/>
      <dgm:spPr/>
      <dgm:t>
        <a:bodyPr/>
        <a:lstStyle/>
        <a:p>
          <a:endParaRPr lang="de-AT"/>
        </a:p>
      </dgm:t>
    </dgm:pt>
    <dgm:pt modelId="{50944A89-5A83-4247-BE56-428AA3443DF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Legislators can use the result to evaluate their country's IQ performance relative to others.</a:t>
          </a:r>
          <a:endParaRPr lang="en-US"/>
        </a:p>
      </dgm:t>
    </dgm:pt>
    <dgm:pt modelId="{A6F5455A-A2A9-4ACD-8A43-F43C1FE177C5}" type="parTrans" cxnId="{40F81CD7-BC4C-454B-884F-B9B8B74D951D}">
      <dgm:prSet/>
      <dgm:spPr/>
      <dgm:t>
        <a:bodyPr/>
        <a:lstStyle/>
        <a:p>
          <a:endParaRPr lang="de-AT"/>
        </a:p>
      </dgm:t>
    </dgm:pt>
    <dgm:pt modelId="{AFECBD60-24B9-4EBF-9552-64C83B2E7968}" type="sibTrans" cxnId="{40F81CD7-BC4C-454B-884F-B9B8B74D951D}">
      <dgm:prSet/>
      <dgm:spPr/>
      <dgm:t>
        <a:bodyPr/>
        <a:lstStyle/>
        <a:p>
          <a:endParaRPr lang="de-AT"/>
        </a:p>
      </dgm:t>
    </dgm:pt>
    <dgm:pt modelId="{698DA73C-6899-4128-986E-3021B47486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Countries underperforming in IQ should focus on enhancing education and mental fitness.</a:t>
          </a:r>
        </a:p>
      </dgm:t>
    </dgm:pt>
    <dgm:pt modelId="{1A10A018-373A-472F-9783-1F9EA2AF8B00}" type="parTrans" cxnId="{D7A544C4-901C-476E-A5AA-D7AB094BD831}">
      <dgm:prSet/>
      <dgm:spPr/>
      <dgm:t>
        <a:bodyPr/>
        <a:lstStyle/>
        <a:p>
          <a:endParaRPr lang="de-AT"/>
        </a:p>
      </dgm:t>
    </dgm:pt>
    <dgm:pt modelId="{AD9E4293-1981-448E-9FE1-12850D570354}" type="sibTrans" cxnId="{D7A544C4-901C-476E-A5AA-D7AB094BD831}">
      <dgm:prSet/>
      <dgm:spPr/>
      <dgm:t>
        <a:bodyPr/>
        <a:lstStyle/>
        <a:p>
          <a:endParaRPr lang="de-AT"/>
        </a:p>
      </dgm:t>
    </dgm:pt>
    <dgm:pt modelId="{F5D56D8F-B591-4F11-BC7A-8D74701141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The goal is to improve the average IQ in the long term (currently decreasing)</a:t>
          </a:r>
        </a:p>
      </dgm:t>
    </dgm:pt>
    <dgm:pt modelId="{F7E13CA1-542D-4A98-8B19-A340AB80CFE2}" type="parTrans" cxnId="{D115C8FC-BB88-4BDA-8268-D3B077DDAF3C}">
      <dgm:prSet/>
      <dgm:spPr/>
      <dgm:t>
        <a:bodyPr/>
        <a:lstStyle/>
        <a:p>
          <a:endParaRPr lang="de-AT"/>
        </a:p>
      </dgm:t>
    </dgm:pt>
    <dgm:pt modelId="{ACEE9EB3-7FA3-423A-A34E-8F960DC48479}" type="sibTrans" cxnId="{D115C8FC-BB88-4BDA-8268-D3B077DDAF3C}">
      <dgm:prSet/>
      <dgm:spPr/>
      <dgm:t>
        <a:bodyPr/>
        <a:lstStyle/>
        <a:p>
          <a:endParaRPr lang="de-AT"/>
        </a:p>
      </dgm:t>
    </dgm:pt>
    <dgm:pt modelId="{AEECFC3E-DAFA-4761-9467-50B1E2DF815D}">
      <dgm:prSet/>
      <dgm:spPr/>
      <dgm:t>
        <a:bodyPr/>
        <a:lstStyle/>
        <a:p>
          <a:r>
            <a:rPr lang="en-US"/>
            <a:t>Less developed regions are more prune to outliers – weaker indicators for country correlation.</a:t>
          </a:r>
        </a:p>
      </dgm:t>
    </dgm:pt>
    <dgm:pt modelId="{5F5472FC-C16B-4631-8F32-6AA505E3ED91}" type="parTrans" cxnId="{86B7742A-FDA6-4A79-8801-3654BFA8DED7}">
      <dgm:prSet/>
      <dgm:spPr/>
      <dgm:t>
        <a:bodyPr/>
        <a:lstStyle/>
        <a:p>
          <a:endParaRPr lang="de-AT"/>
        </a:p>
      </dgm:t>
    </dgm:pt>
    <dgm:pt modelId="{0CA92897-D77C-413F-961E-B0B460637723}" type="sibTrans" cxnId="{86B7742A-FDA6-4A79-8801-3654BFA8DED7}">
      <dgm:prSet/>
      <dgm:spPr/>
      <dgm:t>
        <a:bodyPr/>
        <a:lstStyle/>
        <a:p>
          <a:endParaRPr lang="de-AT"/>
        </a:p>
      </dgm:t>
    </dgm:pt>
    <dgm:pt modelId="{1BE6C9B7-493F-4936-A3D7-DA34B93B215B}">
      <dgm:prSet/>
      <dgm:spPr>
        <a:solidFill>
          <a:srgbClr val="59C267"/>
        </a:solidFill>
        <a:ln>
          <a:solidFill>
            <a:schemeClr val="tx1"/>
          </a:solidFill>
        </a:ln>
      </dgm:spPr>
      <dgm:t>
        <a:bodyPr/>
        <a:lstStyle/>
        <a:p>
          <a:r>
            <a:rPr lang="en-US"/>
            <a:t>What the results can be used for</a:t>
          </a:r>
        </a:p>
      </dgm:t>
    </dgm:pt>
    <dgm:pt modelId="{7CA8D3AF-4951-4765-8D98-689BEC619779}" type="sibTrans" cxnId="{794A7C60-EC6D-4883-A332-31513B6291F5}">
      <dgm:prSet/>
      <dgm:spPr/>
      <dgm:t>
        <a:bodyPr/>
        <a:lstStyle/>
        <a:p>
          <a:endParaRPr lang="de-AT"/>
        </a:p>
      </dgm:t>
    </dgm:pt>
    <dgm:pt modelId="{AEA2B239-B2E4-48F3-8E6D-E4B48CC72B2A}" type="parTrans" cxnId="{794A7C60-EC6D-4883-A332-31513B6291F5}">
      <dgm:prSet/>
      <dgm:spPr/>
      <dgm:t>
        <a:bodyPr/>
        <a:lstStyle/>
        <a:p>
          <a:endParaRPr lang="de-AT"/>
        </a:p>
      </dgm:t>
    </dgm:pt>
    <dgm:pt modelId="{C6F27D0E-3D6E-4A10-B03F-5C5152753CE1}">
      <dgm:prSet/>
      <dgm:spPr/>
      <dgm:t>
        <a:bodyPr/>
        <a:lstStyle/>
        <a:p>
          <a:r>
            <a:rPr lang="en-US"/>
            <a:t>The IQ is biased towards western countries.</a:t>
          </a:r>
        </a:p>
      </dgm:t>
    </dgm:pt>
    <dgm:pt modelId="{93E02DC2-411C-475D-8111-48EC6CFB628B}" type="parTrans" cxnId="{48C5B7E8-19ED-442F-9404-2A645EDFC7A1}">
      <dgm:prSet/>
      <dgm:spPr/>
      <dgm:t>
        <a:bodyPr/>
        <a:lstStyle/>
        <a:p>
          <a:endParaRPr lang="de-AT"/>
        </a:p>
      </dgm:t>
    </dgm:pt>
    <dgm:pt modelId="{A096A521-8056-494F-8232-D9FF0F7255C9}" type="sibTrans" cxnId="{48C5B7E8-19ED-442F-9404-2A645EDFC7A1}">
      <dgm:prSet/>
      <dgm:spPr/>
      <dgm:t>
        <a:bodyPr/>
        <a:lstStyle/>
        <a:p>
          <a:endParaRPr lang="de-AT"/>
        </a:p>
      </dgm:t>
    </dgm:pt>
    <dgm:pt modelId="{87E18E42-59A6-481B-82BC-0C2D9678FFA4}" type="pres">
      <dgm:prSet presAssocID="{719A6543-6E20-4DBB-BAAD-9781B7E303ED}" presName="Name0" presStyleCnt="0">
        <dgm:presLayoutVars>
          <dgm:dir/>
          <dgm:animLvl val="lvl"/>
          <dgm:resizeHandles val="exact"/>
        </dgm:presLayoutVars>
      </dgm:prSet>
      <dgm:spPr/>
    </dgm:pt>
    <dgm:pt modelId="{F7CA8383-4323-4BB3-87E5-67DE13095989}" type="pres">
      <dgm:prSet presAssocID="{600874DB-8FA1-4002-AE87-0983119825F1}" presName="linNode" presStyleCnt="0"/>
      <dgm:spPr/>
    </dgm:pt>
    <dgm:pt modelId="{29A3CCC3-197B-436F-8663-4962491A6F62}" type="pres">
      <dgm:prSet presAssocID="{600874DB-8FA1-4002-AE87-0983119825F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2554821-BF39-4C36-95F0-B13BC7AA2E13}" type="pres">
      <dgm:prSet presAssocID="{600874DB-8FA1-4002-AE87-0983119825F1}" presName="descendantText" presStyleLbl="alignAccFollowNode1" presStyleIdx="0" presStyleCnt="5">
        <dgm:presLayoutVars>
          <dgm:bulletEnabled val="1"/>
        </dgm:presLayoutVars>
      </dgm:prSet>
      <dgm:spPr/>
    </dgm:pt>
    <dgm:pt modelId="{5553324F-BC8A-4BC3-A797-7D11D37E6391}" type="pres">
      <dgm:prSet presAssocID="{292518E8-D934-419C-A10D-D8F86F46E0FF}" presName="sp" presStyleCnt="0"/>
      <dgm:spPr/>
    </dgm:pt>
    <dgm:pt modelId="{71611E86-EE4F-40BD-98DA-174A6C102491}" type="pres">
      <dgm:prSet presAssocID="{6A41E295-49A2-4B52-822C-710AC8F23E7B}" presName="linNode" presStyleCnt="0"/>
      <dgm:spPr/>
    </dgm:pt>
    <dgm:pt modelId="{286D4B48-38FD-4120-A408-89A50ABC2DA7}" type="pres">
      <dgm:prSet presAssocID="{6A41E295-49A2-4B52-822C-710AC8F23E7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9EDAD05-7086-4967-8D63-446C0C47A26A}" type="pres">
      <dgm:prSet presAssocID="{6A41E295-49A2-4B52-822C-710AC8F23E7B}" presName="descendantText" presStyleLbl="alignAccFollowNode1" presStyleIdx="1" presStyleCnt="5">
        <dgm:presLayoutVars>
          <dgm:bulletEnabled val="1"/>
        </dgm:presLayoutVars>
      </dgm:prSet>
      <dgm:spPr/>
    </dgm:pt>
    <dgm:pt modelId="{0CEB7850-7E32-4F5C-8B7F-29CE42E23016}" type="pres">
      <dgm:prSet presAssocID="{AB97ABD9-6706-431F-869C-CBC10400AC6E}" presName="sp" presStyleCnt="0"/>
      <dgm:spPr/>
    </dgm:pt>
    <dgm:pt modelId="{05AEE25A-8554-4AAC-A286-9E3E8ECD3B1B}" type="pres">
      <dgm:prSet presAssocID="{1BE6C9B7-493F-4936-A3D7-DA34B93B215B}" presName="linNode" presStyleCnt="0"/>
      <dgm:spPr/>
    </dgm:pt>
    <dgm:pt modelId="{214B447F-C362-4870-8ADE-432DE1E02426}" type="pres">
      <dgm:prSet presAssocID="{1BE6C9B7-493F-4936-A3D7-DA34B93B215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D74DA87-9C1A-487E-8811-0EE36915682A}" type="pres">
      <dgm:prSet presAssocID="{1BE6C9B7-493F-4936-A3D7-DA34B93B215B}" presName="descendantText" presStyleLbl="alignAccFollowNode1" presStyleIdx="2" presStyleCnt="5">
        <dgm:presLayoutVars>
          <dgm:bulletEnabled val="1"/>
        </dgm:presLayoutVars>
      </dgm:prSet>
      <dgm:spPr/>
    </dgm:pt>
    <dgm:pt modelId="{11CEDD4E-0C71-493B-A4ED-504FCCC60961}" type="pres">
      <dgm:prSet presAssocID="{7CA8D3AF-4951-4765-8D98-689BEC619779}" presName="sp" presStyleCnt="0"/>
      <dgm:spPr/>
    </dgm:pt>
    <dgm:pt modelId="{24A2BBC4-3606-4670-A241-254F65B69F2B}" type="pres">
      <dgm:prSet presAssocID="{E37D8B91-B9E0-463C-820F-A3003869C701}" presName="linNode" presStyleCnt="0"/>
      <dgm:spPr/>
    </dgm:pt>
    <dgm:pt modelId="{2077345B-53D7-45DF-8229-E2FA75049244}" type="pres">
      <dgm:prSet presAssocID="{E37D8B91-B9E0-463C-820F-A3003869C70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C0D3FF5-4EDE-4AAB-83F5-242A17F614AF}" type="pres">
      <dgm:prSet presAssocID="{E37D8B91-B9E0-463C-820F-A3003869C701}" presName="descendantText" presStyleLbl="alignAccFollowNode1" presStyleIdx="3" presStyleCnt="5">
        <dgm:presLayoutVars>
          <dgm:bulletEnabled val="1"/>
        </dgm:presLayoutVars>
      </dgm:prSet>
      <dgm:spPr/>
    </dgm:pt>
    <dgm:pt modelId="{679EB295-F351-4E68-B4B1-3BDD25FFAC92}" type="pres">
      <dgm:prSet presAssocID="{7B8C7134-E599-4F6E-A306-6152B47D496B}" presName="sp" presStyleCnt="0"/>
      <dgm:spPr/>
    </dgm:pt>
    <dgm:pt modelId="{47E7D426-1873-4D59-ABCF-410E714369F8}" type="pres">
      <dgm:prSet presAssocID="{65DBA1CD-3866-465B-A193-6C40506DEB56}" presName="linNode" presStyleCnt="0"/>
      <dgm:spPr/>
    </dgm:pt>
    <dgm:pt modelId="{67DC144C-BA7B-4B77-A0EB-E3CE9F6CD919}" type="pres">
      <dgm:prSet presAssocID="{65DBA1CD-3866-465B-A193-6C40506DEB56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FCE77DD-015C-485F-8B4B-67CF92D4A7A6}" type="pres">
      <dgm:prSet presAssocID="{65DBA1CD-3866-465B-A193-6C40506DEB56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5F4F004-6615-458A-BC6A-C3754036F87E}" type="presOf" srcId="{50944A89-5A83-4247-BE56-428AA3443DF3}" destId="{CD74DA87-9C1A-487E-8811-0EE36915682A}" srcOrd="0" destOrd="0" presId="urn:microsoft.com/office/officeart/2005/8/layout/vList5"/>
    <dgm:cxn modelId="{E4A14417-2C54-4224-A116-6B607EC69D53}" type="presOf" srcId="{C6F27D0E-3D6E-4A10-B03F-5C5152753CE1}" destId="{A9EDAD05-7086-4967-8D63-446C0C47A26A}" srcOrd="0" destOrd="2" presId="urn:microsoft.com/office/officeart/2005/8/layout/vList5"/>
    <dgm:cxn modelId="{7D3C6E1A-16FC-4FC3-A3CF-4F2A30FBBC60}" srcId="{6A41E295-49A2-4B52-822C-710AC8F23E7B}" destId="{72A44CC0-5A1E-4FE4-8BCB-4B633F6CA7E9}" srcOrd="0" destOrd="0" parTransId="{31C0AE24-B141-4887-B000-2EB86473B14C}" sibTransId="{157BC7CC-B266-44EB-A7CE-BAF55D186CB8}"/>
    <dgm:cxn modelId="{1F6AB527-2D9C-405B-900F-635B7309E127}" type="presOf" srcId="{F5D56D8F-B591-4F11-BC7A-8D74701141C6}" destId="{CD74DA87-9C1A-487E-8811-0EE36915682A}" srcOrd="0" destOrd="2" presId="urn:microsoft.com/office/officeart/2005/8/layout/vList5"/>
    <dgm:cxn modelId="{86B7742A-FDA6-4A79-8801-3654BFA8DED7}" srcId="{6A41E295-49A2-4B52-822C-710AC8F23E7B}" destId="{AEECFC3E-DAFA-4761-9467-50B1E2DF815D}" srcOrd="1" destOrd="0" parTransId="{5F5472FC-C16B-4631-8F32-6AA505E3ED91}" sibTransId="{0CA92897-D77C-413F-961E-B0B460637723}"/>
    <dgm:cxn modelId="{F5A7FD2E-C94C-40F8-94E4-B2EF0BA0C511}" type="presOf" srcId="{6088677D-AD97-48A4-8BE5-61DC0F222B64}" destId="{42554821-BF39-4C36-95F0-B13BC7AA2E13}" srcOrd="0" destOrd="0" presId="urn:microsoft.com/office/officeart/2005/8/layout/vList5"/>
    <dgm:cxn modelId="{F2158B33-79CF-4B8F-9702-412B31F60058}" srcId="{65DBA1CD-3866-465B-A193-6C40506DEB56}" destId="{690AB845-0ADA-4C08-93EA-6B099147466C}" srcOrd="0" destOrd="0" parTransId="{C5933123-C349-4F8E-A4A7-1C02B723B158}" sibTransId="{39351E31-577F-41B7-8F09-C6027E3DBADF}"/>
    <dgm:cxn modelId="{FD5CA237-7204-4E20-B374-D8219FDFE1D2}" type="presOf" srcId="{B743DCEB-6B2B-4DE7-AC59-5F2765F9D881}" destId="{CC0D3FF5-4EDE-4AAB-83F5-242A17F614AF}" srcOrd="0" destOrd="1" presId="urn:microsoft.com/office/officeart/2005/8/layout/vList5"/>
    <dgm:cxn modelId="{56D6A95E-B38C-4AE5-88C3-EAD53D566EA9}" type="presOf" srcId="{E37D8B91-B9E0-463C-820F-A3003869C701}" destId="{2077345B-53D7-45DF-8229-E2FA75049244}" srcOrd="0" destOrd="0" presId="urn:microsoft.com/office/officeart/2005/8/layout/vList5"/>
    <dgm:cxn modelId="{794A7C60-EC6D-4883-A332-31513B6291F5}" srcId="{719A6543-6E20-4DBB-BAAD-9781B7E303ED}" destId="{1BE6C9B7-493F-4936-A3D7-DA34B93B215B}" srcOrd="2" destOrd="0" parTransId="{AEA2B239-B2E4-48F3-8E6D-E4B48CC72B2A}" sibTransId="{7CA8D3AF-4951-4765-8D98-689BEC619779}"/>
    <dgm:cxn modelId="{8D924C61-E6BB-4B69-84C4-BD34B6199E4B}" srcId="{E37D8B91-B9E0-463C-820F-A3003869C701}" destId="{BBDBDB3C-738C-490D-A277-BBAEC86F4580}" srcOrd="2" destOrd="0" parTransId="{1D6BD38C-CB0A-42D2-8EF8-90D7992F0808}" sibTransId="{50D9C52A-82DB-4F36-9EA1-08E3F238B78D}"/>
    <dgm:cxn modelId="{A498BD4A-455A-45BF-AE72-6B4AA5FE5AAF}" srcId="{719A6543-6E20-4DBB-BAAD-9781B7E303ED}" destId="{E37D8B91-B9E0-463C-820F-A3003869C701}" srcOrd="3" destOrd="0" parTransId="{0CEAA88D-E2B9-4E2E-9C6D-B443369F01EE}" sibTransId="{7B8C7134-E599-4F6E-A306-6152B47D496B}"/>
    <dgm:cxn modelId="{94664F6C-60D7-46E4-A8FA-F3A42BF3D86A}" type="presOf" srcId="{BBDBDB3C-738C-490D-A277-BBAEC86F4580}" destId="{CC0D3FF5-4EDE-4AAB-83F5-242A17F614AF}" srcOrd="0" destOrd="2" presId="urn:microsoft.com/office/officeart/2005/8/layout/vList5"/>
    <dgm:cxn modelId="{5C9D0B6F-9224-4E86-8469-8B31CADAE2D1}" type="presOf" srcId="{AEECFC3E-DAFA-4761-9467-50B1E2DF815D}" destId="{A9EDAD05-7086-4967-8D63-446C0C47A26A}" srcOrd="0" destOrd="1" presId="urn:microsoft.com/office/officeart/2005/8/layout/vList5"/>
    <dgm:cxn modelId="{98FFCA54-A20F-4728-A458-56C0EAAAE92D}" type="presOf" srcId="{1BE6C9B7-493F-4936-A3D7-DA34B93B215B}" destId="{214B447F-C362-4870-8ADE-432DE1E02426}" srcOrd="0" destOrd="0" presId="urn:microsoft.com/office/officeart/2005/8/layout/vList5"/>
    <dgm:cxn modelId="{D8F48355-B50B-47A2-9FF8-CB9A634EBFC0}" type="presOf" srcId="{B631639D-9AB2-4144-8889-32352336FCBF}" destId="{42554821-BF39-4C36-95F0-B13BC7AA2E13}" srcOrd="0" destOrd="1" presId="urn:microsoft.com/office/officeart/2005/8/layout/vList5"/>
    <dgm:cxn modelId="{59FCD77D-0AAF-4B61-83B3-665C306BFEFE}" srcId="{E37D8B91-B9E0-463C-820F-A3003869C701}" destId="{B743DCEB-6B2B-4DE7-AC59-5F2765F9D881}" srcOrd="1" destOrd="0" parTransId="{468CA4BE-9813-4AB8-90F6-75748A0EB7C5}" sibTransId="{3D77433B-29BC-426D-B1F6-D572B16D63FF}"/>
    <dgm:cxn modelId="{2D9B838D-566A-4248-98CA-C28B5BDD1C0E}" type="presOf" srcId="{690AB845-0ADA-4C08-93EA-6B099147466C}" destId="{FFCE77DD-015C-485F-8B4B-67CF92D4A7A6}" srcOrd="0" destOrd="0" presId="urn:microsoft.com/office/officeart/2005/8/layout/vList5"/>
    <dgm:cxn modelId="{3712F18F-00D5-4751-8E41-4C541C2E9653}" srcId="{719A6543-6E20-4DBB-BAAD-9781B7E303ED}" destId="{600874DB-8FA1-4002-AE87-0983119825F1}" srcOrd="0" destOrd="0" parTransId="{1C6AF902-A996-45A2-A1D2-08ACF3C72E65}" sibTransId="{292518E8-D934-419C-A10D-D8F86F46E0FF}"/>
    <dgm:cxn modelId="{93E4D194-6A7B-46FE-B57A-43BDE1DF4080}" type="presOf" srcId="{1FCFDCF7-25AB-4E12-91FB-50953544CFF1}" destId="{CC0D3FF5-4EDE-4AAB-83F5-242A17F614AF}" srcOrd="0" destOrd="0" presId="urn:microsoft.com/office/officeart/2005/8/layout/vList5"/>
    <dgm:cxn modelId="{AA6A1698-A81F-4010-9902-C64B9DCF4C05}" type="presOf" srcId="{DE080CDA-717C-4A4D-86CA-B941CE26CEFD}" destId="{42554821-BF39-4C36-95F0-B13BC7AA2E13}" srcOrd="0" destOrd="2" presId="urn:microsoft.com/office/officeart/2005/8/layout/vList5"/>
    <dgm:cxn modelId="{988594AA-D14D-4481-B0E3-6574821A5896}" srcId="{6088677D-AD97-48A4-8BE5-61DC0F222B64}" destId="{DE080CDA-717C-4A4D-86CA-B941CE26CEFD}" srcOrd="1" destOrd="0" parTransId="{EF217BB3-D4AE-4AA5-9F1F-CC7DF6BE6116}" sibTransId="{A8DBB734-C10D-4A9F-BE6E-FF7B17FABC89}"/>
    <dgm:cxn modelId="{A9A452BC-5BDD-4832-AF63-2088E11B6B61}" type="presOf" srcId="{719A6543-6E20-4DBB-BAAD-9781B7E303ED}" destId="{87E18E42-59A6-481B-82BC-0C2D9678FFA4}" srcOrd="0" destOrd="0" presId="urn:microsoft.com/office/officeart/2005/8/layout/vList5"/>
    <dgm:cxn modelId="{6EB57BBC-4BF2-4F9E-A5A7-E5C9984A0A8C}" type="presOf" srcId="{65DBA1CD-3866-465B-A193-6C40506DEB56}" destId="{67DC144C-BA7B-4B77-A0EB-E3CE9F6CD919}" srcOrd="0" destOrd="0" presId="urn:microsoft.com/office/officeart/2005/8/layout/vList5"/>
    <dgm:cxn modelId="{D7A544C4-901C-476E-A5AA-D7AB094BD831}" srcId="{1BE6C9B7-493F-4936-A3D7-DA34B93B215B}" destId="{698DA73C-6899-4128-986E-3021B474866F}" srcOrd="1" destOrd="0" parTransId="{1A10A018-373A-472F-9783-1F9EA2AF8B00}" sibTransId="{AD9E4293-1981-448E-9FE1-12850D570354}"/>
    <dgm:cxn modelId="{78864BC4-209B-4C62-BCAE-50C3E0A962CB}" srcId="{719A6543-6E20-4DBB-BAAD-9781B7E303ED}" destId="{6A41E295-49A2-4B52-822C-710AC8F23E7B}" srcOrd="1" destOrd="0" parTransId="{1A9EEA26-A046-4614-B02B-995FA88221F0}" sibTransId="{AB97ABD9-6706-431F-869C-CBC10400AC6E}"/>
    <dgm:cxn modelId="{40F81CD7-BC4C-454B-884F-B9B8B74D951D}" srcId="{1BE6C9B7-493F-4936-A3D7-DA34B93B215B}" destId="{50944A89-5A83-4247-BE56-428AA3443DF3}" srcOrd="0" destOrd="0" parTransId="{A6F5455A-A2A9-4ACD-8A43-F43C1FE177C5}" sibTransId="{AFECBD60-24B9-4EBF-9552-64C83B2E7968}"/>
    <dgm:cxn modelId="{074A3AE1-4D6B-4771-B9D0-CBD019FFACB8}" type="presOf" srcId="{6A41E295-49A2-4B52-822C-710AC8F23E7B}" destId="{286D4B48-38FD-4120-A408-89A50ABC2DA7}" srcOrd="0" destOrd="0" presId="urn:microsoft.com/office/officeart/2005/8/layout/vList5"/>
    <dgm:cxn modelId="{09E2FCE1-F95D-4220-B51B-6A67B224B658}" srcId="{600874DB-8FA1-4002-AE87-0983119825F1}" destId="{6088677D-AD97-48A4-8BE5-61DC0F222B64}" srcOrd="0" destOrd="0" parTransId="{651D1365-50DB-47DC-84A0-6111730C7F5C}" sibTransId="{C1C014D3-71DC-4CDC-91D2-1B4A5DC9243F}"/>
    <dgm:cxn modelId="{80CB2BE2-9BA3-48E4-ADE9-93030D906D43}" srcId="{E37D8B91-B9E0-463C-820F-A3003869C701}" destId="{1FCFDCF7-25AB-4E12-91FB-50953544CFF1}" srcOrd="0" destOrd="0" parTransId="{48C8A925-BF05-4749-8599-C5C031BCD8FC}" sibTransId="{DE6EEF64-4E47-42D6-858A-E6342B8DCE17}"/>
    <dgm:cxn modelId="{9BD0D2E3-9DE9-4EB7-81F2-AB643099672F}" srcId="{719A6543-6E20-4DBB-BAAD-9781B7E303ED}" destId="{65DBA1CD-3866-465B-A193-6C40506DEB56}" srcOrd="4" destOrd="0" parTransId="{DD6CCA72-E519-4D4B-B204-88F0A923702A}" sibTransId="{CF2B9273-7831-4930-9758-A021F80D7319}"/>
    <dgm:cxn modelId="{2C8837E6-E2B3-4207-BA21-12BF56AAD64C}" srcId="{6088677D-AD97-48A4-8BE5-61DC0F222B64}" destId="{B631639D-9AB2-4144-8889-32352336FCBF}" srcOrd="0" destOrd="0" parTransId="{7C5FA315-339E-4446-BE41-8483354069DD}" sibTransId="{B397EC95-EE95-41AF-B10D-5ABB9C87EBB0}"/>
    <dgm:cxn modelId="{48C5B7E8-19ED-442F-9404-2A645EDFC7A1}" srcId="{6A41E295-49A2-4B52-822C-710AC8F23E7B}" destId="{C6F27D0E-3D6E-4A10-B03F-5C5152753CE1}" srcOrd="2" destOrd="0" parTransId="{93E02DC2-411C-475D-8111-48EC6CFB628B}" sibTransId="{A096A521-8056-494F-8232-D9FF0F7255C9}"/>
    <dgm:cxn modelId="{68A2F9E8-DB9F-4F26-B6D2-CB8CCDAE0445}" type="presOf" srcId="{600874DB-8FA1-4002-AE87-0983119825F1}" destId="{29A3CCC3-197B-436F-8663-4962491A6F62}" srcOrd="0" destOrd="0" presId="urn:microsoft.com/office/officeart/2005/8/layout/vList5"/>
    <dgm:cxn modelId="{610A0CF8-4CB4-4B01-BCDF-490C2F7CDDEF}" type="presOf" srcId="{698DA73C-6899-4128-986E-3021B474866F}" destId="{CD74DA87-9C1A-487E-8811-0EE36915682A}" srcOrd="0" destOrd="1" presId="urn:microsoft.com/office/officeart/2005/8/layout/vList5"/>
    <dgm:cxn modelId="{C4FBD2FB-78DD-4D27-A719-10F543DE343E}" type="presOf" srcId="{72A44CC0-5A1E-4FE4-8BCB-4B633F6CA7E9}" destId="{A9EDAD05-7086-4967-8D63-446C0C47A26A}" srcOrd="0" destOrd="0" presId="urn:microsoft.com/office/officeart/2005/8/layout/vList5"/>
    <dgm:cxn modelId="{D115C8FC-BB88-4BDA-8268-D3B077DDAF3C}" srcId="{1BE6C9B7-493F-4936-A3D7-DA34B93B215B}" destId="{F5D56D8F-B591-4F11-BC7A-8D74701141C6}" srcOrd="2" destOrd="0" parTransId="{F7E13CA1-542D-4A98-8B19-A340AB80CFE2}" sibTransId="{ACEE9EB3-7FA3-423A-A34E-8F960DC48479}"/>
    <dgm:cxn modelId="{69A0DBFB-F2F6-452D-B544-DF0D30393161}" type="presParOf" srcId="{87E18E42-59A6-481B-82BC-0C2D9678FFA4}" destId="{F7CA8383-4323-4BB3-87E5-67DE13095989}" srcOrd="0" destOrd="0" presId="urn:microsoft.com/office/officeart/2005/8/layout/vList5"/>
    <dgm:cxn modelId="{BCF96508-F807-4526-A499-1F61CAFB150F}" type="presParOf" srcId="{F7CA8383-4323-4BB3-87E5-67DE13095989}" destId="{29A3CCC3-197B-436F-8663-4962491A6F62}" srcOrd="0" destOrd="0" presId="urn:microsoft.com/office/officeart/2005/8/layout/vList5"/>
    <dgm:cxn modelId="{3E86EFDB-5B71-453C-9B97-E91F0EFB5451}" type="presParOf" srcId="{F7CA8383-4323-4BB3-87E5-67DE13095989}" destId="{42554821-BF39-4C36-95F0-B13BC7AA2E13}" srcOrd="1" destOrd="0" presId="urn:microsoft.com/office/officeart/2005/8/layout/vList5"/>
    <dgm:cxn modelId="{39300AE6-9E12-46D7-A151-A593401DB5E1}" type="presParOf" srcId="{87E18E42-59A6-481B-82BC-0C2D9678FFA4}" destId="{5553324F-BC8A-4BC3-A797-7D11D37E6391}" srcOrd="1" destOrd="0" presId="urn:microsoft.com/office/officeart/2005/8/layout/vList5"/>
    <dgm:cxn modelId="{36CAB273-6D1F-42F0-8ECD-3B51A6BDF438}" type="presParOf" srcId="{87E18E42-59A6-481B-82BC-0C2D9678FFA4}" destId="{71611E86-EE4F-40BD-98DA-174A6C102491}" srcOrd="2" destOrd="0" presId="urn:microsoft.com/office/officeart/2005/8/layout/vList5"/>
    <dgm:cxn modelId="{E3F6E7D3-8F7D-4E78-BA00-8EFC179FCFF1}" type="presParOf" srcId="{71611E86-EE4F-40BD-98DA-174A6C102491}" destId="{286D4B48-38FD-4120-A408-89A50ABC2DA7}" srcOrd="0" destOrd="0" presId="urn:microsoft.com/office/officeart/2005/8/layout/vList5"/>
    <dgm:cxn modelId="{6AE180B1-252E-41EC-BD37-3A44D5ADDDD8}" type="presParOf" srcId="{71611E86-EE4F-40BD-98DA-174A6C102491}" destId="{A9EDAD05-7086-4967-8D63-446C0C47A26A}" srcOrd="1" destOrd="0" presId="urn:microsoft.com/office/officeart/2005/8/layout/vList5"/>
    <dgm:cxn modelId="{F269096F-02B6-47BB-B2E9-DB1CCB14A01B}" type="presParOf" srcId="{87E18E42-59A6-481B-82BC-0C2D9678FFA4}" destId="{0CEB7850-7E32-4F5C-8B7F-29CE42E23016}" srcOrd="3" destOrd="0" presId="urn:microsoft.com/office/officeart/2005/8/layout/vList5"/>
    <dgm:cxn modelId="{C3E68313-B17E-4FA1-AEA8-214A434FE1FC}" type="presParOf" srcId="{87E18E42-59A6-481B-82BC-0C2D9678FFA4}" destId="{05AEE25A-8554-4AAC-A286-9E3E8ECD3B1B}" srcOrd="4" destOrd="0" presId="urn:microsoft.com/office/officeart/2005/8/layout/vList5"/>
    <dgm:cxn modelId="{350189F1-3931-470F-9A02-933292C4061B}" type="presParOf" srcId="{05AEE25A-8554-4AAC-A286-9E3E8ECD3B1B}" destId="{214B447F-C362-4870-8ADE-432DE1E02426}" srcOrd="0" destOrd="0" presId="urn:microsoft.com/office/officeart/2005/8/layout/vList5"/>
    <dgm:cxn modelId="{95237096-E1BD-4AD4-8B59-7A2438DAABC4}" type="presParOf" srcId="{05AEE25A-8554-4AAC-A286-9E3E8ECD3B1B}" destId="{CD74DA87-9C1A-487E-8811-0EE36915682A}" srcOrd="1" destOrd="0" presId="urn:microsoft.com/office/officeart/2005/8/layout/vList5"/>
    <dgm:cxn modelId="{78668251-B459-4A5D-A563-53EFDFF1B516}" type="presParOf" srcId="{87E18E42-59A6-481B-82BC-0C2D9678FFA4}" destId="{11CEDD4E-0C71-493B-A4ED-504FCCC60961}" srcOrd="5" destOrd="0" presId="urn:microsoft.com/office/officeart/2005/8/layout/vList5"/>
    <dgm:cxn modelId="{C95BF939-218C-4516-A2B9-8FEBD7B06CF9}" type="presParOf" srcId="{87E18E42-59A6-481B-82BC-0C2D9678FFA4}" destId="{24A2BBC4-3606-4670-A241-254F65B69F2B}" srcOrd="6" destOrd="0" presId="urn:microsoft.com/office/officeart/2005/8/layout/vList5"/>
    <dgm:cxn modelId="{A48FEBE7-442E-4C40-9F9D-7565AAA060DB}" type="presParOf" srcId="{24A2BBC4-3606-4670-A241-254F65B69F2B}" destId="{2077345B-53D7-45DF-8229-E2FA75049244}" srcOrd="0" destOrd="0" presId="urn:microsoft.com/office/officeart/2005/8/layout/vList5"/>
    <dgm:cxn modelId="{9DAAE61F-D22B-4A2A-8CC3-DFAC955FD5E4}" type="presParOf" srcId="{24A2BBC4-3606-4670-A241-254F65B69F2B}" destId="{CC0D3FF5-4EDE-4AAB-83F5-242A17F614AF}" srcOrd="1" destOrd="0" presId="urn:microsoft.com/office/officeart/2005/8/layout/vList5"/>
    <dgm:cxn modelId="{827D46F5-8212-4A28-ABFA-887FD2E80D1F}" type="presParOf" srcId="{87E18E42-59A6-481B-82BC-0C2D9678FFA4}" destId="{679EB295-F351-4E68-B4B1-3BDD25FFAC92}" srcOrd="7" destOrd="0" presId="urn:microsoft.com/office/officeart/2005/8/layout/vList5"/>
    <dgm:cxn modelId="{31EE50C4-16EB-498F-A5D4-A1C7AB78C590}" type="presParOf" srcId="{87E18E42-59A6-481B-82BC-0C2D9678FFA4}" destId="{47E7D426-1873-4D59-ABCF-410E714369F8}" srcOrd="8" destOrd="0" presId="urn:microsoft.com/office/officeart/2005/8/layout/vList5"/>
    <dgm:cxn modelId="{2A33620B-476A-416B-BA78-0CD111E7126A}" type="presParOf" srcId="{47E7D426-1873-4D59-ABCF-410E714369F8}" destId="{67DC144C-BA7B-4B77-A0EB-E3CE9F6CD919}" srcOrd="0" destOrd="0" presId="urn:microsoft.com/office/officeart/2005/8/layout/vList5"/>
    <dgm:cxn modelId="{F5D07D02-73AB-4B71-98B2-A2FA6BF23774}" type="presParOf" srcId="{47E7D426-1873-4D59-ABCF-410E714369F8}" destId="{FFCE77DD-015C-485F-8B4B-67CF92D4A7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3B4E1-2000-44B6-B1F5-1C846667E1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CB1EDA-7205-457D-86D3-4F575DC30F6A}">
      <dgm:prSet/>
      <dgm:spPr>
        <a:solidFill>
          <a:srgbClr val="4E7EC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Human Development Index</a:t>
          </a:r>
        </a:p>
      </dgm:t>
    </dgm:pt>
    <dgm:pt modelId="{7DB73E94-5C1A-4033-9C7D-FAE4EE1007BD}" type="parTrans" cxnId="{7B1E1D60-46FB-46FA-97F5-DBF7B1F1BB8F}">
      <dgm:prSet/>
      <dgm:spPr/>
      <dgm:t>
        <a:bodyPr/>
        <a:lstStyle/>
        <a:p>
          <a:endParaRPr lang="en-US"/>
        </a:p>
      </dgm:t>
    </dgm:pt>
    <dgm:pt modelId="{8F70482C-AB54-4780-BEFC-12B8E4E71DDE}" type="sibTrans" cxnId="{7B1E1D60-46FB-46FA-97F5-DBF7B1F1BB8F}">
      <dgm:prSet/>
      <dgm:spPr/>
      <dgm:t>
        <a:bodyPr/>
        <a:lstStyle/>
        <a:p>
          <a:endParaRPr lang="en-US"/>
        </a:p>
      </dgm:t>
    </dgm:pt>
    <dgm:pt modelId="{2F73FDD4-5EEC-42B2-AFC9-3E032EFEADC9}">
      <dgm:prSet/>
      <dgm:spPr/>
      <dgm:t>
        <a:bodyPr/>
        <a:lstStyle/>
        <a:p>
          <a:r>
            <a:rPr lang="en-US"/>
            <a:t>Range from 0-1</a:t>
          </a:r>
        </a:p>
      </dgm:t>
    </dgm:pt>
    <dgm:pt modelId="{D7068AA9-0B73-4122-9486-1B212116C647}" type="parTrans" cxnId="{69527CF9-6969-4685-A794-92C1C7871C7D}">
      <dgm:prSet/>
      <dgm:spPr/>
      <dgm:t>
        <a:bodyPr/>
        <a:lstStyle/>
        <a:p>
          <a:endParaRPr lang="en-US"/>
        </a:p>
      </dgm:t>
    </dgm:pt>
    <dgm:pt modelId="{D4D7D4F5-7B03-409F-8337-3BCB65AB0E81}" type="sibTrans" cxnId="{69527CF9-6969-4685-A794-92C1C7871C7D}">
      <dgm:prSet/>
      <dgm:spPr/>
      <dgm:t>
        <a:bodyPr/>
        <a:lstStyle/>
        <a:p>
          <a:endParaRPr lang="en-US"/>
        </a:p>
      </dgm:t>
    </dgm:pt>
    <dgm:pt modelId="{4899BA8A-0B03-472B-A1AE-2E6D21BA4011}">
      <dgm:prSet/>
      <dgm:spPr>
        <a:solidFill>
          <a:srgbClr val="E6865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IQ</a:t>
          </a:r>
        </a:p>
      </dgm:t>
    </dgm:pt>
    <dgm:pt modelId="{1E17216A-188A-4743-BDF9-559733888A1E}" type="parTrans" cxnId="{2E88615E-CA49-453E-8EB6-3EEC06CEC6A1}">
      <dgm:prSet/>
      <dgm:spPr/>
      <dgm:t>
        <a:bodyPr/>
        <a:lstStyle/>
        <a:p>
          <a:endParaRPr lang="en-US"/>
        </a:p>
      </dgm:t>
    </dgm:pt>
    <dgm:pt modelId="{9330CE0C-DBEC-4383-B1EA-27710C821830}" type="sibTrans" cxnId="{2E88615E-CA49-453E-8EB6-3EEC06CEC6A1}">
      <dgm:prSet/>
      <dgm:spPr/>
      <dgm:t>
        <a:bodyPr/>
        <a:lstStyle/>
        <a:p>
          <a:endParaRPr lang="en-US"/>
        </a:p>
      </dgm:t>
    </dgm:pt>
    <dgm:pt modelId="{D7D9990C-0408-4D96-B823-1D3916417B2F}">
      <dgm:prSet/>
      <dgm:spPr/>
      <dgm:t>
        <a:bodyPr/>
        <a:lstStyle/>
        <a:p>
          <a:r>
            <a:rPr lang="en-US"/>
            <a:t>Measurement of analytic intelligence</a:t>
          </a:r>
        </a:p>
      </dgm:t>
    </dgm:pt>
    <dgm:pt modelId="{CF897ADC-C4FD-4512-9299-CAD437506000}" type="parTrans" cxnId="{655DFB4D-E4CD-4C71-ABAA-AFB0898F3B24}">
      <dgm:prSet/>
      <dgm:spPr/>
      <dgm:t>
        <a:bodyPr/>
        <a:lstStyle/>
        <a:p>
          <a:endParaRPr lang="en-US"/>
        </a:p>
      </dgm:t>
    </dgm:pt>
    <dgm:pt modelId="{D2F1F3C2-3187-4AB6-AC34-F244D02499AB}" type="sibTrans" cxnId="{655DFB4D-E4CD-4C71-ABAA-AFB0898F3B24}">
      <dgm:prSet/>
      <dgm:spPr/>
      <dgm:t>
        <a:bodyPr/>
        <a:lstStyle/>
        <a:p>
          <a:endParaRPr lang="en-US"/>
        </a:p>
      </dgm:t>
    </dgm:pt>
    <dgm:pt modelId="{3EF02717-1ABD-4216-8AAE-09F4CA5B632C}">
      <dgm:prSet/>
      <dgm:spPr/>
      <dgm:t>
        <a:bodyPr/>
        <a:lstStyle/>
        <a:p>
          <a:r>
            <a:rPr lang="en-US"/>
            <a:t>Normal distributed around 100</a:t>
          </a:r>
          <a:br>
            <a:rPr lang="en-US"/>
          </a:br>
          <a:r>
            <a:rPr lang="en-US"/>
            <a:t>(world population)</a:t>
          </a:r>
        </a:p>
      </dgm:t>
    </dgm:pt>
    <dgm:pt modelId="{FE31730E-ADF7-4164-8BA3-A1C216F46362}" type="parTrans" cxnId="{0E8ACD54-0254-4B7D-85BB-A8C52FC43767}">
      <dgm:prSet/>
      <dgm:spPr/>
      <dgm:t>
        <a:bodyPr/>
        <a:lstStyle/>
        <a:p>
          <a:endParaRPr lang="en-US"/>
        </a:p>
      </dgm:t>
    </dgm:pt>
    <dgm:pt modelId="{C2472573-0ACA-446E-8170-730E01DB5BAF}" type="sibTrans" cxnId="{0E8ACD54-0254-4B7D-85BB-A8C52FC43767}">
      <dgm:prSet/>
      <dgm:spPr/>
      <dgm:t>
        <a:bodyPr/>
        <a:lstStyle/>
        <a:p>
          <a:endParaRPr lang="en-US"/>
        </a:p>
      </dgm:t>
    </dgm:pt>
    <dgm:pt modelId="{72E4BB8A-5E08-4983-B2CC-F82AC3D8333C}">
      <dgm:prSet/>
      <dgm:spPr/>
      <dgm:t>
        <a:bodyPr/>
        <a:lstStyle/>
        <a:p>
          <a:r>
            <a:rPr lang="en-US"/>
            <a:t>Indicating Countries Overall Achievements such as health, economic factors and living standards</a:t>
          </a:r>
        </a:p>
      </dgm:t>
    </dgm:pt>
    <dgm:pt modelId="{C7C3BDC4-0F82-4EA7-99A8-AC522C3CD127}" type="parTrans" cxnId="{3E51E36C-0229-4EBB-8117-EFFA1A3BADA9}">
      <dgm:prSet/>
      <dgm:spPr/>
      <dgm:t>
        <a:bodyPr/>
        <a:lstStyle/>
        <a:p>
          <a:endParaRPr lang="de-AT"/>
        </a:p>
      </dgm:t>
    </dgm:pt>
    <dgm:pt modelId="{0D47952A-80DE-48DB-B7C7-A8800FCF6A18}" type="sibTrans" cxnId="{3E51E36C-0229-4EBB-8117-EFFA1A3BADA9}">
      <dgm:prSet/>
      <dgm:spPr/>
      <dgm:t>
        <a:bodyPr/>
        <a:lstStyle/>
        <a:p>
          <a:endParaRPr lang="de-AT"/>
        </a:p>
      </dgm:t>
    </dgm:pt>
    <dgm:pt modelId="{ACD830ED-E4E3-49E1-AE73-B8DF0109650B}" type="pres">
      <dgm:prSet presAssocID="{C053B4E1-2000-44B6-B1F5-1C846667E119}" presName="Name0" presStyleCnt="0">
        <dgm:presLayoutVars>
          <dgm:dir/>
          <dgm:animLvl val="lvl"/>
          <dgm:resizeHandles val="exact"/>
        </dgm:presLayoutVars>
      </dgm:prSet>
      <dgm:spPr/>
    </dgm:pt>
    <dgm:pt modelId="{2C9B0816-0786-4545-B47E-8DCCE937CED6}" type="pres">
      <dgm:prSet presAssocID="{BDCB1EDA-7205-457D-86D3-4F575DC30F6A}" presName="linNode" presStyleCnt="0"/>
      <dgm:spPr/>
    </dgm:pt>
    <dgm:pt modelId="{D08185DA-64FB-41C2-A941-ADD8F0CBF72B}" type="pres">
      <dgm:prSet presAssocID="{BDCB1EDA-7205-457D-86D3-4F575DC30F6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2E2338B-A0E3-4E0D-966D-37A2403F1F39}" type="pres">
      <dgm:prSet presAssocID="{BDCB1EDA-7205-457D-86D3-4F575DC30F6A}" presName="descendantText" presStyleLbl="alignAccFollowNode1" presStyleIdx="0" presStyleCnt="2">
        <dgm:presLayoutVars>
          <dgm:bulletEnabled val="1"/>
        </dgm:presLayoutVars>
      </dgm:prSet>
      <dgm:spPr/>
    </dgm:pt>
    <dgm:pt modelId="{6935EAEE-6863-410B-A545-E0C3043F2C0D}" type="pres">
      <dgm:prSet presAssocID="{8F70482C-AB54-4780-BEFC-12B8E4E71DDE}" presName="sp" presStyleCnt="0"/>
      <dgm:spPr/>
    </dgm:pt>
    <dgm:pt modelId="{D8D2FC8E-12A1-47BF-8DBA-20E763A4CBB1}" type="pres">
      <dgm:prSet presAssocID="{4899BA8A-0B03-472B-A1AE-2E6D21BA4011}" presName="linNode" presStyleCnt="0"/>
      <dgm:spPr/>
    </dgm:pt>
    <dgm:pt modelId="{6565AC97-0CB8-446C-AF9A-1231FEA05B86}" type="pres">
      <dgm:prSet presAssocID="{4899BA8A-0B03-472B-A1AE-2E6D21BA401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6FF8CD9-D6EF-4FD4-82F6-A391019FA5CC}" type="pres">
      <dgm:prSet presAssocID="{4899BA8A-0B03-472B-A1AE-2E6D21BA401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0D4E519-A29E-47F0-B682-9BE760BAA372}" type="presOf" srcId="{3EF02717-1ABD-4216-8AAE-09F4CA5B632C}" destId="{16FF8CD9-D6EF-4FD4-82F6-A391019FA5CC}" srcOrd="0" destOrd="1" presId="urn:microsoft.com/office/officeart/2005/8/layout/vList5"/>
    <dgm:cxn modelId="{285FBA29-FE70-4A97-8992-4660E42C9D4D}" type="presOf" srcId="{BDCB1EDA-7205-457D-86D3-4F575DC30F6A}" destId="{D08185DA-64FB-41C2-A941-ADD8F0CBF72B}" srcOrd="0" destOrd="0" presId="urn:microsoft.com/office/officeart/2005/8/layout/vList5"/>
    <dgm:cxn modelId="{2E88615E-CA49-453E-8EB6-3EEC06CEC6A1}" srcId="{C053B4E1-2000-44B6-B1F5-1C846667E119}" destId="{4899BA8A-0B03-472B-A1AE-2E6D21BA4011}" srcOrd="1" destOrd="0" parTransId="{1E17216A-188A-4743-BDF9-559733888A1E}" sibTransId="{9330CE0C-DBEC-4383-B1EA-27710C821830}"/>
    <dgm:cxn modelId="{7B1E1D60-46FB-46FA-97F5-DBF7B1F1BB8F}" srcId="{C053B4E1-2000-44B6-B1F5-1C846667E119}" destId="{BDCB1EDA-7205-457D-86D3-4F575DC30F6A}" srcOrd="0" destOrd="0" parTransId="{7DB73E94-5C1A-4033-9C7D-FAE4EE1007BD}" sibTransId="{8F70482C-AB54-4780-BEFC-12B8E4E71DDE}"/>
    <dgm:cxn modelId="{3E51E36C-0229-4EBB-8117-EFFA1A3BADA9}" srcId="{BDCB1EDA-7205-457D-86D3-4F575DC30F6A}" destId="{72E4BB8A-5E08-4983-B2CC-F82AC3D8333C}" srcOrd="1" destOrd="0" parTransId="{C7C3BDC4-0F82-4EA7-99A8-AC522C3CD127}" sibTransId="{0D47952A-80DE-48DB-B7C7-A8800FCF6A18}"/>
    <dgm:cxn modelId="{655DFB4D-E4CD-4C71-ABAA-AFB0898F3B24}" srcId="{4899BA8A-0B03-472B-A1AE-2E6D21BA4011}" destId="{D7D9990C-0408-4D96-B823-1D3916417B2F}" srcOrd="0" destOrd="0" parTransId="{CF897ADC-C4FD-4512-9299-CAD437506000}" sibTransId="{D2F1F3C2-3187-4AB6-AC34-F244D02499AB}"/>
    <dgm:cxn modelId="{8951F271-9C23-4F81-BA08-913E143AD670}" type="presOf" srcId="{C053B4E1-2000-44B6-B1F5-1C846667E119}" destId="{ACD830ED-E4E3-49E1-AE73-B8DF0109650B}" srcOrd="0" destOrd="0" presId="urn:microsoft.com/office/officeart/2005/8/layout/vList5"/>
    <dgm:cxn modelId="{0E8ACD54-0254-4B7D-85BB-A8C52FC43767}" srcId="{4899BA8A-0B03-472B-A1AE-2E6D21BA4011}" destId="{3EF02717-1ABD-4216-8AAE-09F4CA5B632C}" srcOrd="1" destOrd="0" parTransId="{FE31730E-ADF7-4164-8BA3-A1C216F46362}" sibTransId="{C2472573-0ACA-446E-8170-730E01DB5BAF}"/>
    <dgm:cxn modelId="{74042C7E-D8E8-4DA0-8B8D-F7A37A99A804}" type="presOf" srcId="{D7D9990C-0408-4D96-B823-1D3916417B2F}" destId="{16FF8CD9-D6EF-4FD4-82F6-A391019FA5CC}" srcOrd="0" destOrd="0" presId="urn:microsoft.com/office/officeart/2005/8/layout/vList5"/>
    <dgm:cxn modelId="{EC122A88-3015-4C92-B436-0A35F198243E}" type="presOf" srcId="{4899BA8A-0B03-472B-A1AE-2E6D21BA4011}" destId="{6565AC97-0CB8-446C-AF9A-1231FEA05B86}" srcOrd="0" destOrd="0" presId="urn:microsoft.com/office/officeart/2005/8/layout/vList5"/>
    <dgm:cxn modelId="{18B1089C-28AF-4336-A607-C91AECFBD342}" type="presOf" srcId="{72E4BB8A-5E08-4983-B2CC-F82AC3D8333C}" destId="{42E2338B-A0E3-4E0D-966D-37A2403F1F39}" srcOrd="0" destOrd="1" presId="urn:microsoft.com/office/officeart/2005/8/layout/vList5"/>
    <dgm:cxn modelId="{120145E3-336F-467A-9982-A9FC7FEB8668}" type="presOf" srcId="{2F73FDD4-5EEC-42B2-AFC9-3E032EFEADC9}" destId="{42E2338B-A0E3-4E0D-966D-37A2403F1F39}" srcOrd="0" destOrd="0" presId="urn:microsoft.com/office/officeart/2005/8/layout/vList5"/>
    <dgm:cxn modelId="{69527CF9-6969-4685-A794-92C1C7871C7D}" srcId="{BDCB1EDA-7205-457D-86D3-4F575DC30F6A}" destId="{2F73FDD4-5EEC-42B2-AFC9-3E032EFEADC9}" srcOrd="0" destOrd="0" parTransId="{D7068AA9-0B73-4122-9486-1B212116C647}" sibTransId="{D4D7D4F5-7B03-409F-8337-3BCB65AB0E81}"/>
    <dgm:cxn modelId="{A0B73D15-75F9-4320-8698-8CA3C1EB6B76}" type="presParOf" srcId="{ACD830ED-E4E3-49E1-AE73-B8DF0109650B}" destId="{2C9B0816-0786-4545-B47E-8DCCE937CED6}" srcOrd="0" destOrd="0" presId="urn:microsoft.com/office/officeart/2005/8/layout/vList5"/>
    <dgm:cxn modelId="{FF65BBBE-57D9-4ABC-8EB5-AE53910CE7F1}" type="presParOf" srcId="{2C9B0816-0786-4545-B47E-8DCCE937CED6}" destId="{D08185DA-64FB-41C2-A941-ADD8F0CBF72B}" srcOrd="0" destOrd="0" presId="urn:microsoft.com/office/officeart/2005/8/layout/vList5"/>
    <dgm:cxn modelId="{0968BDF8-E7FE-4262-9A2F-30C1F48AF959}" type="presParOf" srcId="{2C9B0816-0786-4545-B47E-8DCCE937CED6}" destId="{42E2338B-A0E3-4E0D-966D-37A2403F1F39}" srcOrd="1" destOrd="0" presId="urn:microsoft.com/office/officeart/2005/8/layout/vList5"/>
    <dgm:cxn modelId="{B5869D4F-BFB4-4FA0-9258-BC0DB7B87556}" type="presParOf" srcId="{ACD830ED-E4E3-49E1-AE73-B8DF0109650B}" destId="{6935EAEE-6863-410B-A545-E0C3043F2C0D}" srcOrd="1" destOrd="0" presId="urn:microsoft.com/office/officeart/2005/8/layout/vList5"/>
    <dgm:cxn modelId="{5C3A8719-CDEF-466A-862C-6EBAEB466E09}" type="presParOf" srcId="{ACD830ED-E4E3-49E1-AE73-B8DF0109650B}" destId="{D8D2FC8E-12A1-47BF-8DBA-20E763A4CBB1}" srcOrd="2" destOrd="0" presId="urn:microsoft.com/office/officeart/2005/8/layout/vList5"/>
    <dgm:cxn modelId="{28C1013F-B5E6-4D95-9A26-79C6AF205194}" type="presParOf" srcId="{D8D2FC8E-12A1-47BF-8DBA-20E763A4CBB1}" destId="{6565AC97-0CB8-446C-AF9A-1231FEA05B86}" srcOrd="0" destOrd="0" presId="urn:microsoft.com/office/officeart/2005/8/layout/vList5"/>
    <dgm:cxn modelId="{81FE6527-FDD3-46B9-8050-57DA9390E3A9}" type="presParOf" srcId="{D8D2FC8E-12A1-47BF-8DBA-20E763A4CBB1}" destId="{16FF8CD9-D6EF-4FD4-82F6-A391019FA5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9A6543-6E20-4DBB-BAAD-9781B7E303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2EC88-AB97-4319-96A3-4A287EB732EA}">
      <dgm:prSet phldr="0"/>
      <dgm:spPr>
        <a:solidFill>
          <a:srgbClr val="4E7EC5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GB">
              <a:latin typeface="Aptos Display" panose="02110004020202020204"/>
            </a:rPr>
            <a:t>Cleaning the HDI </a:t>
          </a:r>
          <a:r>
            <a:rPr lang="en-GB" err="1">
              <a:latin typeface="Aptos Display" panose="02110004020202020204"/>
            </a:rPr>
            <a:t>dataframe</a:t>
          </a:r>
          <a:endParaRPr lang="en-GB" err="1"/>
        </a:p>
      </dgm:t>
    </dgm:pt>
    <dgm:pt modelId="{C6478806-DEB1-43C8-A941-8D2D4847188A}" type="parTrans" cxnId="{9F13B3D2-9B0C-48FB-8CB2-3D2630148216}">
      <dgm:prSet/>
      <dgm:spPr/>
      <dgm:t>
        <a:bodyPr/>
        <a:lstStyle/>
        <a:p>
          <a:endParaRPr lang="en-US"/>
        </a:p>
      </dgm:t>
    </dgm:pt>
    <dgm:pt modelId="{6566ECE9-DC54-4AA3-A358-329B1B8E7A3D}" type="sibTrans" cxnId="{9F13B3D2-9B0C-48FB-8CB2-3D2630148216}">
      <dgm:prSet/>
      <dgm:spPr/>
      <dgm:t>
        <a:bodyPr/>
        <a:lstStyle/>
        <a:p>
          <a:endParaRPr lang="en-US"/>
        </a:p>
      </dgm:t>
    </dgm:pt>
    <dgm:pt modelId="{600874DB-8FA1-4002-AE87-0983119825F1}">
      <dgm:prSet phldr="0"/>
      <dgm:spPr/>
      <dgm:t>
        <a:bodyPr/>
        <a:lstStyle/>
        <a:p>
          <a:pPr rtl="0"/>
          <a:r>
            <a:rPr lang="en-US" b="0">
              <a:latin typeface="Aptos Display" panose="02110004020202020204"/>
            </a:rPr>
            <a:t>Checking for missing values and duplicated rows</a:t>
          </a:r>
          <a:endParaRPr lang="en-US" b="0"/>
        </a:p>
      </dgm:t>
    </dgm:pt>
    <dgm:pt modelId="{1C6AF902-A996-45A2-A1D2-08ACF3C72E65}" type="parTrans" cxnId="{3712F18F-00D5-4751-8E41-4C541C2E9653}">
      <dgm:prSet/>
      <dgm:spPr/>
      <dgm:t>
        <a:bodyPr/>
        <a:lstStyle/>
        <a:p>
          <a:endParaRPr lang="en-US"/>
        </a:p>
      </dgm:t>
    </dgm:pt>
    <dgm:pt modelId="{292518E8-D934-419C-A10D-D8F86F46E0FF}" type="sibTrans" cxnId="{3712F18F-00D5-4751-8E41-4C541C2E9653}">
      <dgm:prSet/>
      <dgm:spPr/>
      <dgm:t>
        <a:bodyPr/>
        <a:lstStyle/>
        <a:p>
          <a:endParaRPr lang="en-US"/>
        </a:p>
      </dgm:t>
    </dgm:pt>
    <dgm:pt modelId="{6088677D-AD97-48A4-8BE5-61DC0F222B64}">
      <dgm:prSet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No regions for some countries (mostly European and North American countries)</a:t>
          </a:r>
          <a:endParaRPr lang="en-US"/>
        </a:p>
      </dgm:t>
    </dgm:pt>
    <dgm:pt modelId="{651D1365-50DB-47DC-84A0-6111730C7F5C}" type="parTrans" cxnId="{09E2FCE1-F95D-4220-B51B-6A67B224B658}">
      <dgm:prSet/>
      <dgm:spPr/>
      <dgm:t>
        <a:bodyPr/>
        <a:lstStyle/>
        <a:p>
          <a:endParaRPr lang="en-US"/>
        </a:p>
      </dgm:t>
    </dgm:pt>
    <dgm:pt modelId="{C1C014D3-71DC-4CDC-91D2-1B4A5DC9243F}" type="sibTrans" cxnId="{09E2FCE1-F95D-4220-B51B-6A67B224B658}">
      <dgm:prSet/>
      <dgm:spPr/>
      <dgm:t>
        <a:bodyPr/>
        <a:lstStyle/>
        <a:p>
          <a:endParaRPr lang="en-US"/>
        </a:p>
      </dgm:t>
    </dgm:pt>
    <dgm:pt modelId="{690AB845-0ADA-4C08-93EA-6B099147466C}">
      <dgm:prSet/>
      <dgm:spPr/>
      <dgm:t>
        <a:bodyPr/>
        <a:lstStyle/>
        <a:p>
          <a:pPr rtl="0"/>
          <a:r>
            <a:rPr lang="en-US" b="0">
              <a:latin typeface="Aptos Display" panose="02110004020202020204"/>
            </a:rPr>
            <a:t> </a:t>
          </a:r>
          <a:r>
            <a:rPr lang="en-US"/>
            <a:t>Checking for missing values and duplicated rows</a:t>
          </a:r>
        </a:p>
      </dgm:t>
    </dgm:pt>
    <dgm:pt modelId="{C5933123-C349-4F8E-A4A7-1C02B723B158}" type="parTrans" cxnId="{F2158B33-79CF-4B8F-9702-412B31F60058}">
      <dgm:prSet/>
      <dgm:spPr/>
      <dgm:t>
        <a:bodyPr/>
        <a:lstStyle/>
        <a:p>
          <a:endParaRPr lang="en-US"/>
        </a:p>
      </dgm:t>
    </dgm:pt>
    <dgm:pt modelId="{39351E31-577F-41B7-8F09-C6027E3DBADF}" type="sibTrans" cxnId="{F2158B33-79CF-4B8F-9702-412B31F60058}">
      <dgm:prSet/>
      <dgm:spPr/>
      <dgm:t>
        <a:bodyPr/>
        <a:lstStyle/>
        <a:p>
          <a:endParaRPr lang="en-US"/>
        </a:p>
      </dgm:t>
    </dgm:pt>
    <dgm:pt modelId="{B631639D-9AB2-4144-8889-32352336FCBF}">
      <dgm:prSet phldr="0"/>
      <dgm:spPr>
        <a:solidFill>
          <a:srgbClr val="E68655"/>
        </a:solidFill>
        <a:ln>
          <a:solidFill>
            <a:schemeClr val="tx1"/>
          </a:solidFill>
        </a:ln>
      </dgm:spPr>
      <dgm:t>
        <a:bodyPr/>
        <a:lstStyle/>
        <a:p>
          <a:pPr rtl="0">
            <a:buFont typeface="Symbol" panose="05050102010706020507" pitchFamily="18" charset="2"/>
            <a:buChar char="-"/>
          </a:pPr>
          <a:r>
            <a:rPr lang="en-US" b="0">
              <a:latin typeface="Aptos Display" panose="02110004020202020204"/>
            </a:rPr>
            <a:t>Cleaning the IQ </a:t>
          </a:r>
          <a:r>
            <a:rPr lang="en-US" b="0" err="1">
              <a:latin typeface="Aptos Display" panose="02110004020202020204"/>
            </a:rPr>
            <a:t>dataframe</a:t>
          </a:r>
          <a:endParaRPr lang="en-US" b="0"/>
        </a:p>
      </dgm:t>
    </dgm:pt>
    <dgm:pt modelId="{7C5FA315-339E-4446-BE41-8483354069DD}" type="parTrans" cxnId="{5C3063F5-A6F3-4BBF-A3DC-95D364E4BF16}">
      <dgm:prSet/>
      <dgm:spPr/>
      <dgm:t>
        <a:bodyPr/>
        <a:lstStyle/>
        <a:p>
          <a:endParaRPr lang="de-AT"/>
        </a:p>
      </dgm:t>
    </dgm:pt>
    <dgm:pt modelId="{B397EC95-EE95-41AF-B10D-5ABB9C87EBB0}" type="sibTrans" cxnId="{5C3063F5-A6F3-4BBF-A3DC-95D364E4BF16}">
      <dgm:prSet/>
      <dgm:spPr/>
      <dgm:t>
        <a:bodyPr/>
        <a:lstStyle/>
        <a:p>
          <a:endParaRPr lang="de-AT"/>
        </a:p>
      </dgm:t>
    </dgm:pt>
    <dgm:pt modelId="{030EF5E1-CDFD-4133-8ED7-B747E1E49B95}">
      <dgm:prSet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For some countries the IQ was estimated from the neighbouring countries but we keep these so that we have enough countries for the analysis</a:t>
          </a:r>
        </a:p>
      </dgm:t>
    </dgm:pt>
    <dgm:pt modelId="{DD8A1D52-FC83-4611-B0FC-FE9460E3A9D4}" type="parTrans" cxnId="{8DB4A148-1817-4D5F-9498-C431147210C4}">
      <dgm:prSet/>
      <dgm:spPr/>
      <dgm:t>
        <a:bodyPr/>
        <a:lstStyle/>
        <a:p>
          <a:endParaRPr lang="de-AT"/>
        </a:p>
      </dgm:t>
    </dgm:pt>
    <dgm:pt modelId="{C99A9FD0-E1D8-4AD0-8B0B-B64557B64372}" type="sibTrans" cxnId="{8DB4A148-1817-4D5F-9498-C431147210C4}">
      <dgm:prSet/>
      <dgm:spPr/>
      <dgm:t>
        <a:bodyPr/>
        <a:lstStyle/>
        <a:p>
          <a:endParaRPr lang="de-AT"/>
        </a:p>
      </dgm:t>
    </dgm:pt>
    <dgm:pt modelId="{08513C0E-7148-4943-8405-8C6BF66FF911}">
      <dgm:prSet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Sorting countries by HDI</a:t>
          </a:r>
        </a:p>
      </dgm:t>
    </dgm:pt>
    <dgm:pt modelId="{439DBBF2-B001-497A-AEFA-E7DFF92FB018}" type="parTrans" cxnId="{7C521E2B-A9FE-4352-B8DC-31F97B0219CB}">
      <dgm:prSet/>
      <dgm:spPr/>
      <dgm:t>
        <a:bodyPr/>
        <a:lstStyle/>
        <a:p>
          <a:endParaRPr lang="de-AT"/>
        </a:p>
      </dgm:t>
    </dgm:pt>
    <dgm:pt modelId="{A72F29B0-A1C3-4490-8AC8-8B00DA4163C3}" type="sibTrans" cxnId="{7C521E2B-A9FE-4352-B8DC-31F97B0219CB}">
      <dgm:prSet/>
      <dgm:spPr/>
      <dgm:t>
        <a:bodyPr/>
        <a:lstStyle/>
        <a:p>
          <a:endParaRPr lang="de-AT"/>
        </a:p>
      </dgm:t>
    </dgm:pt>
    <dgm:pt modelId="{E15EDE21-6FD4-412D-8C71-13E8C696DB4D}">
      <dgm:prSet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Setting the 'Country' column as the index</a:t>
          </a:r>
        </a:p>
      </dgm:t>
    </dgm:pt>
    <dgm:pt modelId="{AD997C5B-7C44-4C04-A999-FA5E3E13914A}" type="parTrans" cxnId="{03ED19D8-5AE4-41BA-AFDA-E82590AE9FEE}">
      <dgm:prSet/>
      <dgm:spPr/>
      <dgm:t>
        <a:bodyPr/>
        <a:lstStyle/>
        <a:p>
          <a:endParaRPr lang="de-AT"/>
        </a:p>
      </dgm:t>
    </dgm:pt>
    <dgm:pt modelId="{DE921769-0FCE-4748-A311-877082A7740F}" type="sibTrans" cxnId="{03ED19D8-5AE4-41BA-AFDA-E82590AE9FEE}">
      <dgm:prSet/>
      <dgm:spPr/>
      <dgm:t>
        <a:bodyPr/>
        <a:lstStyle/>
        <a:p>
          <a:endParaRPr lang="de-AT"/>
        </a:p>
      </dgm:t>
    </dgm:pt>
    <dgm:pt modelId="{D86F4B46-889C-4F4A-BE02-F0AB63B30757}">
      <dgm:prSet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We remove the brackets from these values and sort the countries by IQ</a:t>
          </a:r>
        </a:p>
      </dgm:t>
    </dgm:pt>
    <dgm:pt modelId="{9443E5E8-1159-4DF6-810A-24F6764B35B5}" type="parTrans" cxnId="{7FD8B480-A622-4219-9536-637E1AD6AAEB}">
      <dgm:prSet/>
      <dgm:spPr/>
      <dgm:t>
        <a:bodyPr/>
        <a:lstStyle/>
        <a:p>
          <a:endParaRPr lang="de-AT"/>
        </a:p>
      </dgm:t>
    </dgm:pt>
    <dgm:pt modelId="{8D40732A-C4F0-48BE-B0DB-39595D754868}" type="sibTrans" cxnId="{7FD8B480-A622-4219-9536-637E1AD6AAEB}">
      <dgm:prSet/>
      <dgm:spPr/>
      <dgm:t>
        <a:bodyPr/>
        <a:lstStyle/>
        <a:p>
          <a:endParaRPr lang="de-AT"/>
        </a:p>
      </dgm:t>
    </dgm:pt>
    <dgm:pt modelId="{59BEE549-E690-44AE-BEFC-2052BC4605C2}">
      <dgm:prSet phldr="0"/>
      <dgm:spPr>
        <a:solidFill>
          <a:srgbClr val="59C267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>
              <a:latin typeface="Aptos Display" panose="02110004020202020204"/>
            </a:rPr>
            <a:t>Merging the data</a:t>
          </a:r>
        </a:p>
      </dgm:t>
    </dgm:pt>
    <dgm:pt modelId="{C5D62DBC-FCC0-4321-98F0-CB8DD5144D20}" type="parTrans" cxnId="{93E989D7-69B8-4EBF-963F-2FFE413FAC00}">
      <dgm:prSet/>
      <dgm:spPr/>
      <dgm:t>
        <a:bodyPr/>
        <a:lstStyle/>
        <a:p>
          <a:endParaRPr lang="de-AT"/>
        </a:p>
      </dgm:t>
    </dgm:pt>
    <dgm:pt modelId="{5A30D445-F814-435D-A331-79BD6DB9C99C}" type="sibTrans" cxnId="{93E989D7-69B8-4EBF-963F-2FFE413FAC00}">
      <dgm:prSet/>
      <dgm:spPr/>
      <dgm:t>
        <a:bodyPr/>
        <a:lstStyle/>
        <a:p>
          <a:endParaRPr lang="de-AT"/>
        </a:p>
      </dgm:t>
    </dgm:pt>
    <dgm:pt modelId="{BE5F4291-55A4-4B9C-ABBF-5D2D9AFABD5F}">
      <dgm:prSet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Checking for the country names which we want the two datasets to merge on</a:t>
          </a:r>
        </a:p>
      </dgm:t>
    </dgm:pt>
    <dgm:pt modelId="{726B52F7-8E4E-497F-908C-51024FA53239}" type="parTrans" cxnId="{7F457CAA-D8AF-4B39-AC2A-83FC7EAAAA16}">
      <dgm:prSet/>
      <dgm:spPr/>
      <dgm:t>
        <a:bodyPr/>
        <a:lstStyle/>
        <a:p>
          <a:endParaRPr lang="de-AT"/>
        </a:p>
      </dgm:t>
    </dgm:pt>
    <dgm:pt modelId="{AFC9AA14-2C58-43DC-9F62-585FA1FF0517}" type="sibTrans" cxnId="{7F457CAA-D8AF-4B39-AC2A-83FC7EAAAA16}">
      <dgm:prSet/>
      <dgm:spPr/>
      <dgm:t>
        <a:bodyPr/>
        <a:lstStyle/>
        <a:p>
          <a:endParaRPr lang="de-AT"/>
        </a:p>
      </dgm:t>
    </dgm:pt>
    <dgm:pt modelId="{1B3B9EB6-8FCC-4C24-B13D-182CF8D163A3}">
      <dgm:prSet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If they differ we rename them</a:t>
          </a:r>
        </a:p>
      </dgm:t>
    </dgm:pt>
    <dgm:pt modelId="{CDC8C49C-48A9-49E4-89B7-8846FE680220}" type="parTrans" cxnId="{514E4285-D0BD-40AD-9459-A81032C95A8D}">
      <dgm:prSet/>
      <dgm:spPr/>
      <dgm:t>
        <a:bodyPr/>
        <a:lstStyle/>
        <a:p>
          <a:endParaRPr lang="de-AT"/>
        </a:p>
      </dgm:t>
    </dgm:pt>
    <dgm:pt modelId="{81361B0F-7679-4190-A465-A77FA6CC8690}" type="sibTrans" cxnId="{514E4285-D0BD-40AD-9459-A81032C95A8D}">
      <dgm:prSet/>
      <dgm:spPr/>
      <dgm:t>
        <a:bodyPr/>
        <a:lstStyle/>
        <a:p>
          <a:endParaRPr lang="de-AT"/>
        </a:p>
      </dgm:t>
    </dgm:pt>
    <dgm:pt modelId="{D7111C0F-C836-4234-8591-EF6B39365D98}">
      <dgm:prSet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We merge on the HDI dataframe</a:t>
          </a:r>
        </a:p>
      </dgm:t>
    </dgm:pt>
    <dgm:pt modelId="{357EA729-9E86-4490-95CE-0DD4EEF07C3C}" type="parTrans" cxnId="{1DBB06EF-43E5-4FC9-BC56-B051B56A7388}">
      <dgm:prSet/>
      <dgm:spPr/>
      <dgm:t>
        <a:bodyPr/>
        <a:lstStyle/>
        <a:p>
          <a:endParaRPr lang="de-AT"/>
        </a:p>
      </dgm:t>
    </dgm:pt>
    <dgm:pt modelId="{8B467B0D-93AA-4B30-9758-672347429854}" type="sibTrans" cxnId="{1DBB06EF-43E5-4FC9-BC56-B051B56A7388}">
      <dgm:prSet/>
      <dgm:spPr/>
      <dgm:t>
        <a:bodyPr/>
        <a:lstStyle/>
        <a:p>
          <a:endParaRPr lang="de-AT"/>
        </a:p>
      </dgm:t>
    </dgm:pt>
    <dgm:pt modelId="{87E18E42-59A6-481B-82BC-0C2D9678FFA4}" type="pres">
      <dgm:prSet presAssocID="{719A6543-6E20-4DBB-BAAD-9781B7E303ED}" presName="Name0" presStyleCnt="0">
        <dgm:presLayoutVars>
          <dgm:dir/>
          <dgm:animLvl val="lvl"/>
          <dgm:resizeHandles val="exact"/>
        </dgm:presLayoutVars>
      </dgm:prSet>
      <dgm:spPr/>
    </dgm:pt>
    <dgm:pt modelId="{0DDB5A0D-85CB-4ECE-8916-72CD94B2DF5F}" type="pres">
      <dgm:prSet presAssocID="{AAF2EC88-AB97-4319-96A3-4A287EB732EA}" presName="linNode" presStyleCnt="0"/>
      <dgm:spPr/>
    </dgm:pt>
    <dgm:pt modelId="{595DCB6A-EB97-47C8-8936-F3B2E8F5AFB5}" type="pres">
      <dgm:prSet presAssocID="{AAF2EC88-AB97-4319-96A3-4A287EB732E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70E53A8-7FB2-4105-B491-303FDAFC4D0C}" type="pres">
      <dgm:prSet presAssocID="{AAF2EC88-AB97-4319-96A3-4A287EB732EA}" presName="descendantText" presStyleLbl="alignAccFollowNode1" presStyleIdx="0" presStyleCnt="3">
        <dgm:presLayoutVars>
          <dgm:bulletEnabled val="1"/>
        </dgm:presLayoutVars>
      </dgm:prSet>
      <dgm:spPr/>
    </dgm:pt>
    <dgm:pt modelId="{F2A02B3D-62B4-410E-AFCF-3A42A49B9EB7}" type="pres">
      <dgm:prSet presAssocID="{6566ECE9-DC54-4AA3-A358-329B1B8E7A3D}" presName="sp" presStyleCnt="0"/>
      <dgm:spPr/>
    </dgm:pt>
    <dgm:pt modelId="{702E41A9-E17A-4363-8569-8F93C46111B5}" type="pres">
      <dgm:prSet presAssocID="{B631639D-9AB2-4144-8889-32352336FCBF}" presName="linNode" presStyleCnt="0"/>
      <dgm:spPr/>
    </dgm:pt>
    <dgm:pt modelId="{356F382A-B8B2-48B9-806A-F832043D11D4}" type="pres">
      <dgm:prSet presAssocID="{B631639D-9AB2-4144-8889-32352336FCB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B997EC8-3562-4E14-855A-BDD2C96C2778}" type="pres">
      <dgm:prSet presAssocID="{B631639D-9AB2-4144-8889-32352336FCBF}" presName="descendantText" presStyleLbl="alignAccFollowNode1" presStyleIdx="1" presStyleCnt="3">
        <dgm:presLayoutVars>
          <dgm:bulletEnabled val="1"/>
        </dgm:presLayoutVars>
      </dgm:prSet>
      <dgm:spPr/>
    </dgm:pt>
    <dgm:pt modelId="{0D8F3E19-A5FE-479E-8202-AF743CAEFDB2}" type="pres">
      <dgm:prSet presAssocID="{B397EC95-EE95-41AF-B10D-5ABB9C87EBB0}" presName="sp" presStyleCnt="0"/>
      <dgm:spPr/>
    </dgm:pt>
    <dgm:pt modelId="{F7CE646F-DA1A-49DE-931C-1A26B0E5D5F0}" type="pres">
      <dgm:prSet presAssocID="{59BEE549-E690-44AE-BEFC-2052BC4605C2}" presName="linNode" presStyleCnt="0"/>
      <dgm:spPr/>
    </dgm:pt>
    <dgm:pt modelId="{0C6897D5-AC20-44B4-B3FF-3AC4BA1C72F8}" type="pres">
      <dgm:prSet presAssocID="{59BEE549-E690-44AE-BEFC-2052BC4605C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5F38FE8-8CF2-48C8-8669-9FE65BF4261D}" type="pres">
      <dgm:prSet presAssocID="{59BEE549-E690-44AE-BEFC-2052BC4605C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9A31E02-DA04-43DA-919E-A2AED4B59215}" type="presOf" srcId="{D7111C0F-C836-4234-8591-EF6B39365D98}" destId="{A5F38FE8-8CF2-48C8-8669-9FE65BF4261D}" srcOrd="0" destOrd="2" presId="urn:microsoft.com/office/officeart/2005/8/layout/vList5"/>
    <dgm:cxn modelId="{BAEDCF16-CB52-4E13-9C9A-E0F17511A78F}" type="presOf" srcId="{6088677D-AD97-48A4-8BE5-61DC0F222B64}" destId="{D70E53A8-7FB2-4105-B491-303FDAFC4D0C}" srcOrd="0" destOrd="1" presId="urn:microsoft.com/office/officeart/2005/8/layout/vList5"/>
    <dgm:cxn modelId="{7C521E2B-A9FE-4352-B8DC-31F97B0219CB}" srcId="{AAF2EC88-AB97-4319-96A3-4A287EB732EA}" destId="{08513C0E-7148-4943-8405-8C6BF66FF911}" srcOrd="2" destOrd="0" parTransId="{439DBBF2-B001-497A-AEFA-E7DFF92FB018}" sibTransId="{A72F29B0-A1C3-4490-8AC8-8B00DA4163C3}"/>
    <dgm:cxn modelId="{71A6EE2B-39BA-4F40-9E2B-57775217F713}" type="presOf" srcId="{E15EDE21-6FD4-412D-8C71-13E8C696DB4D}" destId="{D70E53A8-7FB2-4105-B491-303FDAFC4D0C}" srcOrd="0" destOrd="3" presId="urn:microsoft.com/office/officeart/2005/8/layout/vList5"/>
    <dgm:cxn modelId="{1B9B5B2C-D104-4B88-B4AC-80A1660EC8A0}" type="presOf" srcId="{BE5F4291-55A4-4B9C-ABBF-5D2D9AFABD5F}" destId="{A5F38FE8-8CF2-48C8-8669-9FE65BF4261D}" srcOrd="0" destOrd="0" presId="urn:microsoft.com/office/officeart/2005/8/layout/vList5"/>
    <dgm:cxn modelId="{F2158B33-79CF-4B8F-9702-412B31F60058}" srcId="{B631639D-9AB2-4144-8889-32352336FCBF}" destId="{690AB845-0ADA-4C08-93EA-6B099147466C}" srcOrd="0" destOrd="0" parTransId="{C5933123-C349-4F8E-A4A7-1C02B723B158}" sibTransId="{39351E31-577F-41B7-8F09-C6027E3DBADF}"/>
    <dgm:cxn modelId="{62D51741-037D-4D3C-8EC9-374CEE89EE08}" type="presOf" srcId="{D86F4B46-889C-4F4A-BE02-F0AB63B30757}" destId="{9B997EC8-3562-4E14-855A-BDD2C96C2778}" srcOrd="0" destOrd="2" presId="urn:microsoft.com/office/officeart/2005/8/layout/vList5"/>
    <dgm:cxn modelId="{8DB4A148-1817-4D5F-9498-C431147210C4}" srcId="{B631639D-9AB2-4144-8889-32352336FCBF}" destId="{030EF5E1-CDFD-4133-8ED7-B747E1E49B95}" srcOrd="1" destOrd="0" parTransId="{DD8A1D52-FC83-4611-B0FC-FE9460E3A9D4}" sibTransId="{C99A9FD0-E1D8-4AD0-8B0B-B64557B64372}"/>
    <dgm:cxn modelId="{7FD8B480-A622-4219-9536-637E1AD6AAEB}" srcId="{B631639D-9AB2-4144-8889-32352336FCBF}" destId="{D86F4B46-889C-4F4A-BE02-F0AB63B30757}" srcOrd="2" destOrd="0" parTransId="{9443E5E8-1159-4DF6-810A-24F6764B35B5}" sibTransId="{8D40732A-C4F0-48BE-B0DB-39595D754868}"/>
    <dgm:cxn modelId="{514E4285-D0BD-40AD-9459-A81032C95A8D}" srcId="{59BEE549-E690-44AE-BEFC-2052BC4605C2}" destId="{1B3B9EB6-8FCC-4C24-B13D-182CF8D163A3}" srcOrd="1" destOrd="0" parTransId="{CDC8C49C-48A9-49E4-89B7-8846FE680220}" sibTransId="{81361B0F-7679-4190-A465-A77FA6CC8690}"/>
    <dgm:cxn modelId="{3712F18F-00D5-4751-8E41-4C541C2E9653}" srcId="{AAF2EC88-AB97-4319-96A3-4A287EB732EA}" destId="{600874DB-8FA1-4002-AE87-0983119825F1}" srcOrd="0" destOrd="0" parTransId="{1C6AF902-A996-45A2-A1D2-08ACF3C72E65}" sibTransId="{292518E8-D934-419C-A10D-D8F86F46E0FF}"/>
    <dgm:cxn modelId="{C9F35F97-0274-43BE-8816-66FC8686D8C4}" type="presOf" srcId="{600874DB-8FA1-4002-AE87-0983119825F1}" destId="{D70E53A8-7FB2-4105-B491-303FDAFC4D0C}" srcOrd="0" destOrd="0" presId="urn:microsoft.com/office/officeart/2005/8/layout/vList5"/>
    <dgm:cxn modelId="{68F2399D-E06A-41F4-8157-9F21678A3E7E}" type="presOf" srcId="{59BEE549-E690-44AE-BEFC-2052BC4605C2}" destId="{0C6897D5-AC20-44B4-B3FF-3AC4BA1C72F8}" srcOrd="0" destOrd="0" presId="urn:microsoft.com/office/officeart/2005/8/layout/vList5"/>
    <dgm:cxn modelId="{7F457CAA-D8AF-4B39-AC2A-83FC7EAAAA16}" srcId="{59BEE549-E690-44AE-BEFC-2052BC4605C2}" destId="{BE5F4291-55A4-4B9C-ABBF-5D2D9AFABD5F}" srcOrd="0" destOrd="0" parTransId="{726B52F7-8E4E-497F-908C-51024FA53239}" sibTransId="{AFC9AA14-2C58-43DC-9F62-585FA1FF0517}"/>
    <dgm:cxn modelId="{371336AD-34C9-4410-8831-D650B4C4EC52}" type="presOf" srcId="{690AB845-0ADA-4C08-93EA-6B099147466C}" destId="{9B997EC8-3562-4E14-855A-BDD2C96C2778}" srcOrd="0" destOrd="0" presId="urn:microsoft.com/office/officeart/2005/8/layout/vList5"/>
    <dgm:cxn modelId="{544267AD-4987-49B2-AAC0-F2A604694FF9}" type="presOf" srcId="{030EF5E1-CDFD-4133-8ED7-B747E1E49B95}" destId="{9B997EC8-3562-4E14-855A-BDD2C96C2778}" srcOrd="0" destOrd="1" presId="urn:microsoft.com/office/officeart/2005/8/layout/vList5"/>
    <dgm:cxn modelId="{A9A452BC-5BDD-4832-AF63-2088E11B6B61}" type="presOf" srcId="{719A6543-6E20-4DBB-BAAD-9781B7E303ED}" destId="{87E18E42-59A6-481B-82BC-0C2D9678FFA4}" srcOrd="0" destOrd="0" presId="urn:microsoft.com/office/officeart/2005/8/layout/vList5"/>
    <dgm:cxn modelId="{8E1D04C4-85DC-4235-9C8D-3C956A49D03E}" type="presOf" srcId="{1B3B9EB6-8FCC-4C24-B13D-182CF8D163A3}" destId="{A5F38FE8-8CF2-48C8-8669-9FE65BF4261D}" srcOrd="0" destOrd="1" presId="urn:microsoft.com/office/officeart/2005/8/layout/vList5"/>
    <dgm:cxn modelId="{9F45A4D1-F51D-4FF4-9CA3-CC8EFB2C57D6}" type="presOf" srcId="{08513C0E-7148-4943-8405-8C6BF66FF911}" destId="{D70E53A8-7FB2-4105-B491-303FDAFC4D0C}" srcOrd="0" destOrd="2" presId="urn:microsoft.com/office/officeart/2005/8/layout/vList5"/>
    <dgm:cxn modelId="{9F13B3D2-9B0C-48FB-8CB2-3D2630148216}" srcId="{719A6543-6E20-4DBB-BAAD-9781B7E303ED}" destId="{AAF2EC88-AB97-4319-96A3-4A287EB732EA}" srcOrd="0" destOrd="0" parTransId="{C6478806-DEB1-43C8-A941-8D2D4847188A}" sibTransId="{6566ECE9-DC54-4AA3-A358-329B1B8E7A3D}"/>
    <dgm:cxn modelId="{93E989D7-69B8-4EBF-963F-2FFE413FAC00}" srcId="{719A6543-6E20-4DBB-BAAD-9781B7E303ED}" destId="{59BEE549-E690-44AE-BEFC-2052BC4605C2}" srcOrd="2" destOrd="0" parTransId="{C5D62DBC-FCC0-4321-98F0-CB8DD5144D20}" sibTransId="{5A30D445-F814-435D-A331-79BD6DB9C99C}"/>
    <dgm:cxn modelId="{03ED19D8-5AE4-41BA-AFDA-E82590AE9FEE}" srcId="{AAF2EC88-AB97-4319-96A3-4A287EB732EA}" destId="{E15EDE21-6FD4-412D-8C71-13E8C696DB4D}" srcOrd="3" destOrd="0" parTransId="{AD997C5B-7C44-4C04-A999-FA5E3E13914A}" sibTransId="{DE921769-0FCE-4748-A311-877082A7740F}"/>
    <dgm:cxn modelId="{09E2FCE1-F95D-4220-B51B-6A67B224B658}" srcId="{AAF2EC88-AB97-4319-96A3-4A287EB732EA}" destId="{6088677D-AD97-48A4-8BE5-61DC0F222B64}" srcOrd="1" destOrd="0" parTransId="{651D1365-50DB-47DC-84A0-6111730C7F5C}" sibTransId="{C1C014D3-71DC-4CDC-91D2-1B4A5DC9243F}"/>
    <dgm:cxn modelId="{E012C7E3-FAC5-413F-9570-AAA53E934C83}" type="presOf" srcId="{AAF2EC88-AB97-4319-96A3-4A287EB732EA}" destId="{595DCB6A-EB97-47C8-8936-F3B2E8F5AFB5}" srcOrd="0" destOrd="0" presId="urn:microsoft.com/office/officeart/2005/8/layout/vList5"/>
    <dgm:cxn modelId="{7FB028ED-2FB2-4753-9175-ED25A6FAE765}" type="presOf" srcId="{B631639D-9AB2-4144-8889-32352336FCBF}" destId="{356F382A-B8B2-48B9-806A-F832043D11D4}" srcOrd="0" destOrd="0" presId="urn:microsoft.com/office/officeart/2005/8/layout/vList5"/>
    <dgm:cxn modelId="{1DBB06EF-43E5-4FC9-BC56-B051B56A7388}" srcId="{59BEE549-E690-44AE-BEFC-2052BC4605C2}" destId="{D7111C0F-C836-4234-8591-EF6B39365D98}" srcOrd="2" destOrd="0" parTransId="{357EA729-9E86-4490-95CE-0DD4EEF07C3C}" sibTransId="{8B467B0D-93AA-4B30-9758-672347429854}"/>
    <dgm:cxn modelId="{5C3063F5-A6F3-4BBF-A3DC-95D364E4BF16}" srcId="{719A6543-6E20-4DBB-BAAD-9781B7E303ED}" destId="{B631639D-9AB2-4144-8889-32352336FCBF}" srcOrd="1" destOrd="0" parTransId="{7C5FA315-339E-4446-BE41-8483354069DD}" sibTransId="{B397EC95-EE95-41AF-B10D-5ABB9C87EBB0}"/>
    <dgm:cxn modelId="{F46C83A6-E273-4839-A8B1-6A3B10BAF719}" type="presParOf" srcId="{87E18E42-59A6-481B-82BC-0C2D9678FFA4}" destId="{0DDB5A0D-85CB-4ECE-8916-72CD94B2DF5F}" srcOrd="0" destOrd="0" presId="urn:microsoft.com/office/officeart/2005/8/layout/vList5"/>
    <dgm:cxn modelId="{21627122-1B37-440D-969E-9A05E9560A5E}" type="presParOf" srcId="{0DDB5A0D-85CB-4ECE-8916-72CD94B2DF5F}" destId="{595DCB6A-EB97-47C8-8936-F3B2E8F5AFB5}" srcOrd="0" destOrd="0" presId="urn:microsoft.com/office/officeart/2005/8/layout/vList5"/>
    <dgm:cxn modelId="{8D3E0D64-85D3-4234-B119-4334E4D392FA}" type="presParOf" srcId="{0DDB5A0D-85CB-4ECE-8916-72CD94B2DF5F}" destId="{D70E53A8-7FB2-4105-B491-303FDAFC4D0C}" srcOrd="1" destOrd="0" presId="urn:microsoft.com/office/officeart/2005/8/layout/vList5"/>
    <dgm:cxn modelId="{86E9B781-B129-4F29-B8F4-57BE5A349E77}" type="presParOf" srcId="{87E18E42-59A6-481B-82BC-0C2D9678FFA4}" destId="{F2A02B3D-62B4-410E-AFCF-3A42A49B9EB7}" srcOrd="1" destOrd="0" presId="urn:microsoft.com/office/officeart/2005/8/layout/vList5"/>
    <dgm:cxn modelId="{658E90C3-0A0A-42B1-BE1C-400E55CDA82D}" type="presParOf" srcId="{87E18E42-59A6-481B-82BC-0C2D9678FFA4}" destId="{702E41A9-E17A-4363-8569-8F93C46111B5}" srcOrd="2" destOrd="0" presId="urn:microsoft.com/office/officeart/2005/8/layout/vList5"/>
    <dgm:cxn modelId="{36877133-C1B4-4E77-9AEF-EA8A9E17E638}" type="presParOf" srcId="{702E41A9-E17A-4363-8569-8F93C46111B5}" destId="{356F382A-B8B2-48B9-806A-F832043D11D4}" srcOrd="0" destOrd="0" presId="urn:microsoft.com/office/officeart/2005/8/layout/vList5"/>
    <dgm:cxn modelId="{D305F838-9F0D-445F-8729-5ABDF6388E73}" type="presParOf" srcId="{702E41A9-E17A-4363-8569-8F93C46111B5}" destId="{9B997EC8-3562-4E14-855A-BDD2C96C2778}" srcOrd="1" destOrd="0" presId="urn:microsoft.com/office/officeart/2005/8/layout/vList5"/>
    <dgm:cxn modelId="{739FA536-4C09-44B8-AA3F-470C3BDE122A}" type="presParOf" srcId="{87E18E42-59A6-481B-82BC-0C2D9678FFA4}" destId="{0D8F3E19-A5FE-479E-8202-AF743CAEFDB2}" srcOrd="3" destOrd="0" presId="urn:microsoft.com/office/officeart/2005/8/layout/vList5"/>
    <dgm:cxn modelId="{A13C4B8D-E059-4E4D-B897-117311CCC1AE}" type="presParOf" srcId="{87E18E42-59A6-481B-82BC-0C2D9678FFA4}" destId="{F7CE646F-DA1A-49DE-931C-1A26B0E5D5F0}" srcOrd="4" destOrd="0" presId="urn:microsoft.com/office/officeart/2005/8/layout/vList5"/>
    <dgm:cxn modelId="{42B61BB7-AE32-4417-987D-5D93DE3C8B93}" type="presParOf" srcId="{F7CE646F-DA1A-49DE-931C-1A26B0E5D5F0}" destId="{0C6897D5-AC20-44B4-B3FF-3AC4BA1C72F8}" srcOrd="0" destOrd="0" presId="urn:microsoft.com/office/officeart/2005/8/layout/vList5"/>
    <dgm:cxn modelId="{958F7DD2-15E1-4557-BB31-ECEB46BA2834}" type="presParOf" srcId="{F7CE646F-DA1A-49DE-931C-1A26B0E5D5F0}" destId="{A5F38FE8-8CF2-48C8-8669-9FE65BF426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9A6543-6E20-4DBB-BAAD-9781B7E303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874DB-8FA1-4002-AE87-0983119825F1}">
      <dgm:prSet/>
      <dgm:spPr>
        <a:solidFill>
          <a:srgbClr val="4E7EC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SA</a:t>
          </a:r>
          <a:endParaRPr lang="en-US"/>
        </a:p>
      </dgm:t>
    </dgm:pt>
    <dgm:pt modelId="{1C6AF902-A996-45A2-A1D2-08ACF3C72E65}" type="parTrans" cxnId="{3712F18F-00D5-4751-8E41-4C541C2E9653}">
      <dgm:prSet/>
      <dgm:spPr/>
      <dgm:t>
        <a:bodyPr/>
        <a:lstStyle/>
        <a:p>
          <a:endParaRPr lang="en-US"/>
        </a:p>
      </dgm:t>
    </dgm:pt>
    <dgm:pt modelId="{292518E8-D934-419C-A10D-D8F86F46E0FF}" type="sibTrans" cxnId="{3712F18F-00D5-4751-8E41-4C541C2E9653}">
      <dgm:prSet/>
      <dgm:spPr/>
      <dgm:t>
        <a:bodyPr/>
        <a:lstStyle/>
        <a:p>
          <a:endParaRPr lang="en-US"/>
        </a:p>
      </dgm:t>
    </dgm:pt>
    <dgm:pt modelId="{6A41E295-49A2-4B52-822C-710AC8F23E7B}">
      <dgm:prSet/>
      <dgm:spPr>
        <a:solidFill>
          <a:srgbClr val="E6865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SSA</a:t>
          </a:r>
          <a:endParaRPr lang="en-US"/>
        </a:p>
      </dgm:t>
    </dgm:pt>
    <dgm:pt modelId="{1A9EEA26-A046-4614-B02B-995FA88221F0}" type="parTrans" cxnId="{78864BC4-209B-4C62-BCAE-50C3E0A962CB}">
      <dgm:prSet/>
      <dgm:spPr/>
      <dgm:t>
        <a:bodyPr/>
        <a:lstStyle/>
        <a:p>
          <a:endParaRPr lang="en-US"/>
        </a:p>
      </dgm:t>
    </dgm:pt>
    <dgm:pt modelId="{AB97ABD9-6706-431F-869C-CBC10400AC6E}" type="sibTrans" cxnId="{78864BC4-209B-4C62-BCAE-50C3E0A962CB}">
      <dgm:prSet/>
      <dgm:spPr/>
      <dgm:t>
        <a:bodyPr/>
        <a:lstStyle/>
        <a:p>
          <a:endParaRPr lang="en-US"/>
        </a:p>
      </dgm:t>
    </dgm:pt>
    <dgm:pt modelId="{65DBA1CD-3866-465B-A193-6C40506DEB56}">
      <dgm:prSet/>
      <dgm:spPr>
        <a:solidFill>
          <a:srgbClr val="9A73A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AME</a:t>
          </a:r>
        </a:p>
      </dgm:t>
    </dgm:pt>
    <dgm:pt modelId="{DD6CCA72-E519-4D4B-B204-88F0A923702A}" type="parTrans" cxnId="{9BD0D2E3-9DE9-4EB7-81F2-AB643099672F}">
      <dgm:prSet/>
      <dgm:spPr/>
      <dgm:t>
        <a:bodyPr/>
        <a:lstStyle/>
        <a:p>
          <a:endParaRPr lang="en-US"/>
        </a:p>
      </dgm:t>
    </dgm:pt>
    <dgm:pt modelId="{CF2B9273-7831-4930-9758-A021F80D7319}" type="sibTrans" cxnId="{9BD0D2E3-9DE9-4EB7-81F2-AB643099672F}">
      <dgm:prSet/>
      <dgm:spPr/>
      <dgm:t>
        <a:bodyPr/>
        <a:lstStyle/>
        <a:p>
          <a:endParaRPr lang="en-US"/>
        </a:p>
      </dgm:t>
    </dgm:pt>
    <dgm:pt modelId="{E37D8B91-B9E0-463C-820F-A3003869C701}">
      <dgm:prSet/>
      <dgm:spPr>
        <a:solidFill>
          <a:srgbClr val="D5686B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AS</a:t>
          </a:r>
        </a:p>
      </dgm:t>
    </dgm:pt>
    <dgm:pt modelId="{0CEAA88D-E2B9-4E2E-9C6D-B443369F01EE}" type="parTrans" cxnId="{A498BD4A-455A-45BF-AE72-6B4AA5FE5AAF}">
      <dgm:prSet/>
      <dgm:spPr/>
      <dgm:t>
        <a:bodyPr/>
        <a:lstStyle/>
        <a:p>
          <a:endParaRPr lang="de-AT"/>
        </a:p>
      </dgm:t>
    </dgm:pt>
    <dgm:pt modelId="{7B8C7134-E599-4F6E-A306-6152B47D496B}" type="sibTrans" cxnId="{A498BD4A-455A-45BF-AE72-6B4AA5FE5AAF}">
      <dgm:prSet/>
      <dgm:spPr/>
      <dgm:t>
        <a:bodyPr/>
        <a:lstStyle/>
        <a:p>
          <a:endParaRPr lang="de-AT"/>
        </a:p>
      </dgm:t>
    </dgm:pt>
    <dgm:pt modelId="{593F41D3-DA13-49C5-A9F8-E34E8B33FED5}">
      <dgm:prSet custT="1"/>
      <dgm:spPr>
        <a:solidFill>
          <a:srgbClr val="4E7EC5"/>
        </a:solidFill>
        <a:ln>
          <a:solidFill>
            <a:schemeClr val="tx1"/>
          </a:solidFill>
        </a:ln>
      </dgm:spPr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South Asia</a:t>
          </a:r>
        </a:p>
      </dgm:t>
    </dgm:pt>
    <dgm:pt modelId="{DE8CEDA9-0B26-4027-866C-304CBD91F0BD}" type="parTrans" cxnId="{8B7290BF-2990-447C-B206-235C4A9724B3}">
      <dgm:prSet/>
      <dgm:spPr/>
      <dgm:t>
        <a:bodyPr/>
        <a:lstStyle/>
        <a:p>
          <a:endParaRPr lang="de-AT"/>
        </a:p>
      </dgm:t>
    </dgm:pt>
    <dgm:pt modelId="{A9914884-DDE2-49CA-987A-AD700970D661}" type="sibTrans" cxnId="{8B7290BF-2990-447C-B206-235C4A9724B3}">
      <dgm:prSet/>
      <dgm:spPr/>
      <dgm:t>
        <a:bodyPr/>
        <a:lstStyle/>
        <a:p>
          <a:endParaRPr lang="de-AT"/>
        </a:p>
      </dgm:t>
    </dgm:pt>
    <dgm:pt modelId="{4E782471-F04A-4073-99DC-09039F8010BD}">
      <dgm:prSet custT="1"/>
      <dgm:spPr>
        <a:solidFill>
          <a:srgbClr val="E68655"/>
        </a:solidFill>
        <a:ln>
          <a:solidFill>
            <a:schemeClr val="tx1"/>
          </a:solidFill>
        </a:ln>
      </dgm:spPr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Sub Saharan Africa</a:t>
          </a:r>
        </a:p>
      </dgm:t>
    </dgm:pt>
    <dgm:pt modelId="{C0E3B70E-090C-4B15-9D0D-69D67BFB0DEC}" type="parTrans" cxnId="{75EBA5CB-A2E4-4E60-96E4-E7D20D9F3A49}">
      <dgm:prSet/>
      <dgm:spPr/>
      <dgm:t>
        <a:bodyPr/>
        <a:lstStyle/>
        <a:p>
          <a:endParaRPr lang="de-AT"/>
        </a:p>
      </dgm:t>
    </dgm:pt>
    <dgm:pt modelId="{DCA3DD82-02EB-43ED-889F-4B04C0F91E5D}" type="sibTrans" cxnId="{75EBA5CB-A2E4-4E60-96E4-E7D20D9F3A49}">
      <dgm:prSet/>
      <dgm:spPr/>
      <dgm:t>
        <a:bodyPr/>
        <a:lstStyle/>
        <a:p>
          <a:endParaRPr lang="de-AT"/>
        </a:p>
      </dgm:t>
    </dgm:pt>
    <dgm:pt modelId="{1BE6C9B7-493F-4936-A3D7-DA34B93B215B}">
      <dgm:prSet/>
      <dgm:spPr>
        <a:solidFill>
          <a:srgbClr val="59C267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ECA</a:t>
          </a:r>
        </a:p>
      </dgm:t>
    </dgm:pt>
    <dgm:pt modelId="{7CA8D3AF-4951-4765-8D98-689BEC619779}" type="sibTrans" cxnId="{794A7C60-EC6D-4883-A332-31513B6291F5}">
      <dgm:prSet/>
      <dgm:spPr/>
      <dgm:t>
        <a:bodyPr/>
        <a:lstStyle/>
        <a:p>
          <a:endParaRPr lang="de-AT"/>
        </a:p>
      </dgm:t>
    </dgm:pt>
    <dgm:pt modelId="{AEA2B239-B2E4-48F3-8E6D-E4B48CC72B2A}" type="parTrans" cxnId="{794A7C60-EC6D-4883-A332-31513B6291F5}">
      <dgm:prSet/>
      <dgm:spPr/>
      <dgm:t>
        <a:bodyPr/>
        <a:lstStyle/>
        <a:p>
          <a:endParaRPr lang="de-AT"/>
        </a:p>
      </dgm:t>
    </dgm:pt>
    <dgm:pt modelId="{598CA3A8-C6BA-4174-8D8A-8B25C727C7B2}">
      <dgm:prSet custT="1"/>
      <dgm:spPr>
        <a:solidFill>
          <a:srgbClr val="59C267"/>
        </a:solidFill>
        <a:ln>
          <a:solidFill>
            <a:schemeClr val="tx1"/>
          </a:solidFill>
        </a:ln>
      </dgm:spPr>
      <dgm:t>
        <a:bodyPr/>
        <a:lstStyle/>
        <a:p>
          <a:pPr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Europe and Central Asia</a:t>
          </a:r>
        </a:p>
      </dgm:t>
    </dgm:pt>
    <dgm:pt modelId="{915A8590-83FD-437E-9F13-AC5A487C6F4F}" type="parTrans" cxnId="{181AFAFC-14FC-4E46-BC3C-55F6B0C04B2C}">
      <dgm:prSet/>
      <dgm:spPr/>
      <dgm:t>
        <a:bodyPr/>
        <a:lstStyle/>
        <a:p>
          <a:endParaRPr lang="de-AT"/>
        </a:p>
      </dgm:t>
    </dgm:pt>
    <dgm:pt modelId="{900440D7-1A70-4D52-88A1-AAC033AAEC40}" type="sibTrans" cxnId="{181AFAFC-14FC-4E46-BC3C-55F6B0C04B2C}">
      <dgm:prSet/>
      <dgm:spPr/>
      <dgm:t>
        <a:bodyPr/>
        <a:lstStyle/>
        <a:p>
          <a:endParaRPr lang="de-AT"/>
        </a:p>
      </dgm:t>
    </dgm:pt>
    <dgm:pt modelId="{6052E35A-21F2-49C0-B325-7A35E7D92352}">
      <dgm:prSet custT="1"/>
      <dgm:spPr>
        <a:solidFill>
          <a:srgbClr val="D5686B"/>
        </a:solidFill>
        <a:ln>
          <a:solidFill>
            <a:schemeClr val="tx1"/>
          </a:solidFill>
        </a:ln>
      </dgm:spPr>
      <dgm:t>
        <a:bodyPr/>
        <a:lstStyle/>
        <a:p>
          <a:pPr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Rest of Asia</a:t>
          </a:r>
        </a:p>
      </dgm:t>
    </dgm:pt>
    <dgm:pt modelId="{CB1C9E80-A74B-477D-AA09-79F8B82B82CE}" type="parTrans" cxnId="{3476590A-1810-4572-9295-782F335D6CCF}">
      <dgm:prSet/>
      <dgm:spPr/>
      <dgm:t>
        <a:bodyPr/>
        <a:lstStyle/>
        <a:p>
          <a:endParaRPr lang="de-AT"/>
        </a:p>
      </dgm:t>
    </dgm:pt>
    <dgm:pt modelId="{3CE51E4A-31D3-4678-AD24-02102566496C}" type="sibTrans" cxnId="{3476590A-1810-4572-9295-782F335D6CCF}">
      <dgm:prSet/>
      <dgm:spPr/>
      <dgm:t>
        <a:bodyPr/>
        <a:lstStyle/>
        <a:p>
          <a:endParaRPr lang="de-AT"/>
        </a:p>
      </dgm:t>
    </dgm:pt>
    <dgm:pt modelId="{775E3316-FE81-425C-B822-4C0D1B8A06EF}">
      <dgm:prSet custT="1"/>
      <dgm:spPr>
        <a:solidFill>
          <a:srgbClr val="9A73AF"/>
        </a:solidFill>
        <a:ln>
          <a:solidFill>
            <a:schemeClr val="tx1"/>
          </a:solidFill>
        </a:ln>
      </dgm:spPr>
      <dgm:t>
        <a:bodyPr/>
        <a:lstStyle/>
        <a:p>
          <a:pPr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Americas</a:t>
          </a:r>
        </a:p>
      </dgm:t>
    </dgm:pt>
    <dgm:pt modelId="{2821AFD1-B53B-4B13-AC0B-7F6D2060FE6A}" type="parTrans" cxnId="{A73C3007-1BD9-427F-95FB-759F6740618E}">
      <dgm:prSet/>
      <dgm:spPr/>
      <dgm:t>
        <a:bodyPr/>
        <a:lstStyle/>
        <a:p>
          <a:endParaRPr lang="de-AT"/>
        </a:p>
      </dgm:t>
    </dgm:pt>
    <dgm:pt modelId="{EFB2757B-D838-4A76-9D5D-3C26CB58E059}" type="sibTrans" cxnId="{A73C3007-1BD9-427F-95FB-759F6740618E}">
      <dgm:prSet/>
      <dgm:spPr/>
      <dgm:t>
        <a:bodyPr/>
        <a:lstStyle/>
        <a:p>
          <a:endParaRPr lang="de-AT"/>
        </a:p>
      </dgm:t>
    </dgm:pt>
    <dgm:pt modelId="{9BBF9271-2C4D-463A-83D7-40724CAB4FD1}">
      <dgm:prSet/>
      <dgm:spPr>
        <a:solidFill>
          <a:srgbClr val="88604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/>
            <a:t>EAP</a:t>
          </a:r>
        </a:p>
      </dgm:t>
    </dgm:pt>
    <dgm:pt modelId="{B587F8B6-A4E3-459D-B424-27303BD01742}" type="parTrans" cxnId="{FD09667C-F822-4DD5-A4AD-C11FE323797B}">
      <dgm:prSet/>
      <dgm:spPr/>
      <dgm:t>
        <a:bodyPr/>
        <a:lstStyle/>
        <a:p>
          <a:endParaRPr lang="de-AT"/>
        </a:p>
      </dgm:t>
    </dgm:pt>
    <dgm:pt modelId="{10FC4E05-0E45-434E-8F67-5AA386DACF0A}" type="sibTrans" cxnId="{FD09667C-F822-4DD5-A4AD-C11FE323797B}">
      <dgm:prSet/>
      <dgm:spPr/>
      <dgm:t>
        <a:bodyPr/>
        <a:lstStyle/>
        <a:p>
          <a:endParaRPr lang="de-AT"/>
        </a:p>
      </dgm:t>
    </dgm:pt>
    <dgm:pt modelId="{B2A4F66E-F79B-4D9B-ABC4-0E77EF83F4CF}">
      <dgm:prSet/>
      <dgm:spPr>
        <a:solidFill>
          <a:srgbClr val="886041"/>
        </a:solidFill>
        <a:ln>
          <a:solidFill>
            <a:schemeClr val="tx1"/>
          </a:solidFill>
        </a:ln>
      </dgm:spPr>
      <dgm:t>
        <a:bodyPr/>
        <a:lstStyle/>
        <a:p>
          <a:pPr>
            <a:buNone/>
          </a:pPr>
          <a:r>
            <a:rPr lang="en-US" b="1">
              <a:solidFill>
                <a:schemeClr val="bg1"/>
              </a:solidFill>
            </a:rPr>
            <a:t>East Asia and Pacific</a:t>
          </a:r>
        </a:p>
      </dgm:t>
    </dgm:pt>
    <dgm:pt modelId="{6759674C-D7DF-4D07-AE6B-F200154BE532}" type="parTrans" cxnId="{74F494C4-8C1F-405D-8A5F-E124AE5025D8}">
      <dgm:prSet/>
      <dgm:spPr/>
      <dgm:t>
        <a:bodyPr/>
        <a:lstStyle/>
        <a:p>
          <a:endParaRPr lang="de-AT"/>
        </a:p>
      </dgm:t>
    </dgm:pt>
    <dgm:pt modelId="{646C31F0-9559-400D-8578-BC0525E8CF93}" type="sibTrans" cxnId="{74F494C4-8C1F-405D-8A5F-E124AE5025D8}">
      <dgm:prSet/>
      <dgm:spPr/>
      <dgm:t>
        <a:bodyPr/>
        <a:lstStyle/>
        <a:p>
          <a:endParaRPr lang="de-AT"/>
        </a:p>
      </dgm:t>
    </dgm:pt>
    <dgm:pt modelId="{87E18E42-59A6-481B-82BC-0C2D9678FFA4}" type="pres">
      <dgm:prSet presAssocID="{719A6543-6E20-4DBB-BAAD-9781B7E303ED}" presName="Name0" presStyleCnt="0">
        <dgm:presLayoutVars>
          <dgm:dir/>
          <dgm:animLvl val="lvl"/>
          <dgm:resizeHandles val="exact"/>
        </dgm:presLayoutVars>
      </dgm:prSet>
      <dgm:spPr/>
    </dgm:pt>
    <dgm:pt modelId="{F7CA8383-4323-4BB3-87E5-67DE13095989}" type="pres">
      <dgm:prSet presAssocID="{600874DB-8FA1-4002-AE87-0983119825F1}" presName="linNode" presStyleCnt="0"/>
      <dgm:spPr/>
    </dgm:pt>
    <dgm:pt modelId="{29A3CCC3-197B-436F-8663-4962491A6F62}" type="pres">
      <dgm:prSet presAssocID="{600874DB-8FA1-4002-AE87-0983119825F1}" presName="parentText" presStyleLbl="node1" presStyleIdx="0" presStyleCnt="6" custScaleX="57737">
        <dgm:presLayoutVars>
          <dgm:chMax val="1"/>
          <dgm:bulletEnabled val="1"/>
        </dgm:presLayoutVars>
      </dgm:prSet>
      <dgm:spPr/>
    </dgm:pt>
    <dgm:pt modelId="{C4CA9E08-1AE3-4BC9-B248-CAE130246B52}" type="pres">
      <dgm:prSet presAssocID="{600874DB-8FA1-4002-AE87-0983119825F1}" presName="descendantText" presStyleLbl="alignAccFollowNode1" presStyleIdx="0" presStyleCnt="6" custScaleX="69528">
        <dgm:presLayoutVars>
          <dgm:bulletEnabled val="1"/>
        </dgm:presLayoutVars>
      </dgm:prSet>
      <dgm:spPr/>
    </dgm:pt>
    <dgm:pt modelId="{5553324F-BC8A-4BC3-A797-7D11D37E6391}" type="pres">
      <dgm:prSet presAssocID="{292518E8-D934-419C-A10D-D8F86F46E0FF}" presName="sp" presStyleCnt="0"/>
      <dgm:spPr/>
    </dgm:pt>
    <dgm:pt modelId="{71611E86-EE4F-40BD-98DA-174A6C102491}" type="pres">
      <dgm:prSet presAssocID="{6A41E295-49A2-4B52-822C-710AC8F23E7B}" presName="linNode" presStyleCnt="0"/>
      <dgm:spPr/>
    </dgm:pt>
    <dgm:pt modelId="{286D4B48-38FD-4120-A408-89A50ABC2DA7}" type="pres">
      <dgm:prSet presAssocID="{6A41E295-49A2-4B52-822C-710AC8F23E7B}" presName="parentText" presStyleLbl="node1" presStyleIdx="1" presStyleCnt="6" custScaleX="57737">
        <dgm:presLayoutVars>
          <dgm:chMax val="1"/>
          <dgm:bulletEnabled val="1"/>
        </dgm:presLayoutVars>
      </dgm:prSet>
      <dgm:spPr/>
    </dgm:pt>
    <dgm:pt modelId="{926DB60F-71EB-4689-92EA-B83FF9DF3671}" type="pres">
      <dgm:prSet presAssocID="{6A41E295-49A2-4B52-822C-710AC8F23E7B}" presName="descendantText" presStyleLbl="alignAccFollowNode1" presStyleIdx="1" presStyleCnt="6" custScaleX="69528">
        <dgm:presLayoutVars>
          <dgm:bulletEnabled val="1"/>
        </dgm:presLayoutVars>
      </dgm:prSet>
      <dgm:spPr/>
    </dgm:pt>
    <dgm:pt modelId="{0CEB7850-7E32-4F5C-8B7F-29CE42E23016}" type="pres">
      <dgm:prSet presAssocID="{AB97ABD9-6706-431F-869C-CBC10400AC6E}" presName="sp" presStyleCnt="0"/>
      <dgm:spPr/>
    </dgm:pt>
    <dgm:pt modelId="{05AEE25A-8554-4AAC-A286-9E3E8ECD3B1B}" type="pres">
      <dgm:prSet presAssocID="{1BE6C9B7-493F-4936-A3D7-DA34B93B215B}" presName="linNode" presStyleCnt="0"/>
      <dgm:spPr/>
    </dgm:pt>
    <dgm:pt modelId="{214B447F-C362-4870-8ADE-432DE1E02426}" type="pres">
      <dgm:prSet presAssocID="{1BE6C9B7-493F-4936-A3D7-DA34B93B215B}" presName="parentText" presStyleLbl="node1" presStyleIdx="2" presStyleCnt="6" custScaleX="57737">
        <dgm:presLayoutVars>
          <dgm:chMax val="1"/>
          <dgm:bulletEnabled val="1"/>
        </dgm:presLayoutVars>
      </dgm:prSet>
      <dgm:spPr/>
    </dgm:pt>
    <dgm:pt modelId="{5550CCE1-2585-4EBF-9017-4754E3B5F2EF}" type="pres">
      <dgm:prSet presAssocID="{1BE6C9B7-493F-4936-A3D7-DA34B93B215B}" presName="descendantText" presStyleLbl="alignAccFollowNode1" presStyleIdx="2" presStyleCnt="6" custScaleX="69528">
        <dgm:presLayoutVars>
          <dgm:bulletEnabled val="1"/>
        </dgm:presLayoutVars>
      </dgm:prSet>
      <dgm:spPr/>
    </dgm:pt>
    <dgm:pt modelId="{11CEDD4E-0C71-493B-A4ED-504FCCC60961}" type="pres">
      <dgm:prSet presAssocID="{7CA8D3AF-4951-4765-8D98-689BEC619779}" presName="sp" presStyleCnt="0"/>
      <dgm:spPr/>
    </dgm:pt>
    <dgm:pt modelId="{24A2BBC4-3606-4670-A241-254F65B69F2B}" type="pres">
      <dgm:prSet presAssocID="{E37D8B91-B9E0-463C-820F-A3003869C701}" presName="linNode" presStyleCnt="0"/>
      <dgm:spPr/>
    </dgm:pt>
    <dgm:pt modelId="{2077345B-53D7-45DF-8229-E2FA75049244}" type="pres">
      <dgm:prSet presAssocID="{E37D8B91-B9E0-463C-820F-A3003869C701}" presName="parentText" presStyleLbl="node1" presStyleIdx="3" presStyleCnt="6" custScaleX="57737">
        <dgm:presLayoutVars>
          <dgm:chMax val="1"/>
          <dgm:bulletEnabled val="1"/>
        </dgm:presLayoutVars>
      </dgm:prSet>
      <dgm:spPr/>
    </dgm:pt>
    <dgm:pt modelId="{E7336F73-56AA-4B6B-B7CD-B866749EBF96}" type="pres">
      <dgm:prSet presAssocID="{E37D8B91-B9E0-463C-820F-A3003869C701}" presName="descendantText" presStyleLbl="alignAccFollowNode1" presStyleIdx="3" presStyleCnt="6" custScaleX="69528">
        <dgm:presLayoutVars>
          <dgm:bulletEnabled val="1"/>
        </dgm:presLayoutVars>
      </dgm:prSet>
      <dgm:spPr/>
    </dgm:pt>
    <dgm:pt modelId="{679EB295-F351-4E68-B4B1-3BDD25FFAC92}" type="pres">
      <dgm:prSet presAssocID="{7B8C7134-E599-4F6E-A306-6152B47D496B}" presName="sp" presStyleCnt="0"/>
      <dgm:spPr/>
    </dgm:pt>
    <dgm:pt modelId="{47E7D426-1873-4D59-ABCF-410E714369F8}" type="pres">
      <dgm:prSet presAssocID="{65DBA1CD-3866-465B-A193-6C40506DEB56}" presName="linNode" presStyleCnt="0"/>
      <dgm:spPr/>
    </dgm:pt>
    <dgm:pt modelId="{67DC144C-BA7B-4B77-A0EB-E3CE9F6CD919}" type="pres">
      <dgm:prSet presAssocID="{65DBA1CD-3866-465B-A193-6C40506DEB56}" presName="parentText" presStyleLbl="node1" presStyleIdx="4" presStyleCnt="6" custScaleX="57737">
        <dgm:presLayoutVars>
          <dgm:chMax val="1"/>
          <dgm:bulletEnabled val="1"/>
        </dgm:presLayoutVars>
      </dgm:prSet>
      <dgm:spPr/>
    </dgm:pt>
    <dgm:pt modelId="{D67C5B81-0CA0-434A-8A2E-43AD772AEB8E}" type="pres">
      <dgm:prSet presAssocID="{65DBA1CD-3866-465B-A193-6C40506DEB56}" presName="descendantText" presStyleLbl="alignAccFollowNode1" presStyleIdx="4" presStyleCnt="6" custScaleX="69528">
        <dgm:presLayoutVars>
          <dgm:bulletEnabled val="1"/>
        </dgm:presLayoutVars>
      </dgm:prSet>
      <dgm:spPr/>
    </dgm:pt>
    <dgm:pt modelId="{F3D085B7-B942-48AD-81EE-11EE7CA6CF0C}" type="pres">
      <dgm:prSet presAssocID="{CF2B9273-7831-4930-9758-A021F80D7319}" presName="sp" presStyleCnt="0"/>
      <dgm:spPr/>
    </dgm:pt>
    <dgm:pt modelId="{AC10D38A-14E6-413D-9805-4E3EBFAD8681}" type="pres">
      <dgm:prSet presAssocID="{9BBF9271-2C4D-463A-83D7-40724CAB4FD1}" presName="linNode" presStyleCnt="0"/>
      <dgm:spPr/>
    </dgm:pt>
    <dgm:pt modelId="{C4FCFF47-C59F-4A2D-B4F2-7F38C642176B}" type="pres">
      <dgm:prSet presAssocID="{9BBF9271-2C4D-463A-83D7-40724CAB4FD1}" presName="parentText" presStyleLbl="node1" presStyleIdx="5" presStyleCnt="6" custScaleX="57737">
        <dgm:presLayoutVars>
          <dgm:chMax val="1"/>
          <dgm:bulletEnabled val="1"/>
        </dgm:presLayoutVars>
      </dgm:prSet>
      <dgm:spPr/>
    </dgm:pt>
    <dgm:pt modelId="{1DA804E1-1375-495B-B773-E3A9BD1D11F5}" type="pres">
      <dgm:prSet presAssocID="{9BBF9271-2C4D-463A-83D7-40724CAB4FD1}" presName="descendantText" presStyleLbl="alignAccFollowNode1" presStyleIdx="5" presStyleCnt="6" custScaleX="69528">
        <dgm:presLayoutVars>
          <dgm:bulletEnabled val="1"/>
        </dgm:presLayoutVars>
      </dgm:prSet>
      <dgm:spPr/>
    </dgm:pt>
  </dgm:ptLst>
  <dgm:cxnLst>
    <dgm:cxn modelId="{A73C3007-1BD9-427F-95FB-759F6740618E}" srcId="{65DBA1CD-3866-465B-A193-6C40506DEB56}" destId="{775E3316-FE81-425C-B822-4C0D1B8A06EF}" srcOrd="0" destOrd="0" parTransId="{2821AFD1-B53B-4B13-AC0B-7F6D2060FE6A}" sibTransId="{EFB2757B-D838-4A76-9D5D-3C26CB58E059}"/>
    <dgm:cxn modelId="{3476590A-1810-4572-9295-782F335D6CCF}" srcId="{E37D8B91-B9E0-463C-820F-A3003869C701}" destId="{6052E35A-21F2-49C0-B325-7A35E7D92352}" srcOrd="0" destOrd="0" parTransId="{CB1C9E80-A74B-477D-AA09-79F8B82B82CE}" sibTransId="{3CE51E4A-31D3-4678-AD24-02102566496C}"/>
    <dgm:cxn modelId="{B7AAD836-D5B3-4A83-ACC4-F4816B735CE4}" type="presOf" srcId="{593F41D3-DA13-49C5-A9F8-E34E8B33FED5}" destId="{C4CA9E08-1AE3-4BC9-B248-CAE130246B52}" srcOrd="0" destOrd="0" presId="urn:microsoft.com/office/officeart/2005/8/layout/vList5"/>
    <dgm:cxn modelId="{6749BA38-4606-4091-9764-DDCD42AE1BAC}" type="presOf" srcId="{6052E35A-21F2-49C0-B325-7A35E7D92352}" destId="{E7336F73-56AA-4B6B-B7CD-B866749EBF96}" srcOrd="0" destOrd="0" presId="urn:microsoft.com/office/officeart/2005/8/layout/vList5"/>
    <dgm:cxn modelId="{56D6A95E-B38C-4AE5-88C3-EAD53D566EA9}" type="presOf" srcId="{E37D8B91-B9E0-463C-820F-A3003869C701}" destId="{2077345B-53D7-45DF-8229-E2FA75049244}" srcOrd="0" destOrd="0" presId="urn:microsoft.com/office/officeart/2005/8/layout/vList5"/>
    <dgm:cxn modelId="{794A7C60-EC6D-4883-A332-31513B6291F5}" srcId="{719A6543-6E20-4DBB-BAAD-9781B7E303ED}" destId="{1BE6C9B7-493F-4936-A3D7-DA34B93B215B}" srcOrd="2" destOrd="0" parTransId="{AEA2B239-B2E4-48F3-8E6D-E4B48CC72B2A}" sibTransId="{7CA8D3AF-4951-4765-8D98-689BEC619779}"/>
    <dgm:cxn modelId="{A498BD4A-455A-45BF-AE72-6B4AA5FE5AAF}" srcId="{719A6543-6E20-4DBB-BAAD-9781B7E303ED}" destId="{E37D8B91-B9E0-463C-820F-A3003869C701}" srcOrd="3" destOrd="0" parTransId="{0CEAA88D-E2B9-4E2E-9C6D-B443369F01EE}" sibTransId="{7B8C7134-E599-4F6E-A306-6152B47D496B}"/>
    <dgm:cxn modelId="{98FFCA54-A20F-4728-A458-56C0EAAAE92D}" type="presOf" srcId="{1BE6C9B7-493F-4936-A3D7-DA34B93B215B}" destId="{214B447F-C362-4870-8ADE-432DE1E02426}" srcOrd="0" destOrd="0" presId="urn:microsoft.com/office/officeart/2005/8/layout/vList5"/>
    <dgm:cxn modelId="{FD09667C-F822-4DD5-A4AD-C11FE323797B}" srcId="{719A6543-6E20-4DBB-BAAD-9781B7E303ED}" destId="{9BBF9271-2C4D-463A-83D7-40724CAB4FD1}" srcOrd="5" destOrd="0" parTransId="{B587F8B6-A4E3-459D-B424-27303BD01742}" sibTransId="{10FC4E05-0E45-434E-8F67-5AA386DACF0A}"/>
    <dgm:cxn modelId="{DBCF7482-8FAD-4E65-BF2D-80CBB93AF474}" type="presOf" srcId="{9BBF9271-2C4D-463A-83D7-40724CAB4FD1}" destId="{C4FCFF47-C59F-4A2D-B4F2-7F38C642176B}" srcOrd="0" destOrd="0" presId="urn:microsoft.com/office/officeart/2005/8/layout/vList5"/>
    <dgm:cxn modelId="{3712F18F-00D5-4751-8E41-4C541C2E9653}" srcId="{719A6543-6E20-4DBB-BAAD-9781B7E303ED}" destId="{600874DB-8FA1-4002-AE87-0983119825F1}" srcOrd="0" destOrd="0" parTransId="{1C6AF902-A996-45A2-A1D2-08ACF3C72E65}" sibTransId="{292518E8-D934-419C-A10D-D8F86F46E0FF}"/>
    <dgm:cxn modelId="{5F306293-6766-4DC0-85BC-A082DA47BF02}" type="presOf" srcId="{B2A4F66E-F79B-4D9B-ABC4-0E77EF83F4CF}" destId="{1DA804E1-1375-495B-B773-E3A9BD1D11F5}" srcOrd="0" destOrd="0" presId="urn:microsoft.com/office/officeart/2005/8/layout/vList5"/>
    <dgm:cxn modelId="{A9A452BC-5BDD-4832-AF63-2088E11B6B61}" type="presOf" srcId="{719A6543-6E20-4DBB-BAAD-9781B7E303ED}" destId="{87E18E42-59A6-481B-82BC-0C2D9678FFA4}" srcOrd="0" destOrd="0" presId="urn:microsoft.com/office/officeart/2005/8/layout/vList5"/>
    <dgm:cxn modelId="{6EB57BBC-4BF2-4F9E-A5A7-E5C9984A0A8C}" type="presOf" srcId="{65DBA1CD-3866-465B-A193-6C40506DEB56}" destId="{67DC144C-BA7B-4B77-A0EB-E3CE9F6CD919}" srcOrd="0" destOrd="0" presId="urn:microsoft.com/office/officeart/2005/8/layout/vList5"/>
    <dgm:cxn modelId="{8B7290BF-2990-447C-B206-235C4A9724B3}" srcId="{600874DB-8FA1-4002-AE87-0983119825F1}" destId="{593F41D3-DA13-49C5-A9F8-E34E8B33FED5}" srcOrd="0" destOrd="0" parTransId="{DE8CEDA9-0B26-4027-866C-304CBD91F0BD}" sibTransId="{A9914884-DDE2-49CA-987A-AD700970D661}"/>
    <dgm:cxn modelId="{78864BC4-209B-4C62-BCAE-50C3E0A962CB}" srcId="{719A6543-6E20-4DBB-BAAD-9781B7E303ED}" destId="{6A41E295-49A2-4B52-822C-710AC8F23E7B}" srcOrd="1" destOrd="0" parTransId="{1A9EEA26-A046-4614-B02B-995FA88221F0}" sibTransId="{AB97ABD9-6706-431F-869C-CBC10400AC6E}"/>
    <dgm:cxn modelId="{74F494C4-8C1F-405D-8A5F-E124AE5025D8}" srcId="{9BBF9271-2C4D-463A-83D7-40724CAB4FD1}" destId="{B2A4F66E-F79B-4D9B-ABC4-0E77EF83F4CF}" srcOrd="0" destOrd="0" parTransId="{6759674C-D7DF-4D07-AE6B-F200154BE532}" sibTransId="{646C31F0-9559-400D-8578-BC0525E8CF93}"/>
    <dgm:cxn modelId="{EFDDB7C5-B6E9-4201-8E41-A2A027CCC8E8}" type="presOf" srcId="{4E782471-F04A-4073-99DC-09039F8010BD}" destId="{926DB60F-71EB-4689-92EA-B83FF9DF3671}" srcOrd="0" destOrd="0" presId="urn:microsoft.com/office/officeart/2005/8/layout/vList5"/>
    <dgm:cxn modelId="{75EBA5CB-A2E4-4E60-96E4-E7D20D9F3A49}" srcId="{6A41E295-49A2-4B52-822C-710AC8F23E7B}" destId="{4E782471-F04A-4073-99DC-09039F8010BD}" srcOrd="0" destOrd="0" parTransId="{C0E3B70E-090C-4B15-9D0D-69D67BFB0DEC}" sibTransId="{DCA3DD82-02EB-43ED-889F-4B04C0F91E5D}"/>
    <dgm:cxn modelId="{EA7E2DD6-678E-4668-914E-40E312F280A0}" type="presOf" srcId="{775E3316-FE81-425C-B822-4C0D1B8A06EF}" destId="{D67C5B81-0CA0-434A-8A2E-43AD772AEB8E}" srcOrd="0" destOrd="0" presId="urn:microsoft.com/office/officeart/2005/8/layout/vList5"/>
    <dgm:cxn modelId="{074A3AE1-4D6B-4771-B9D0-CBD019FFACB8}" type="presOf" srcId="{6A41E295-49A2-4B52-822C-710AC8F23E7B}" destId="{286D4B48-38FD-4120-A408-89A50ABC2DA7}" srcOrd="0" destOrd="0" presId="urn:microsoft.com/office/officeart/2005/8/layout/vList5"/>
    <dgm:cxn modelId="{9BD0D2E3-9DE9-4EB7-81F2-AB643099672F}" srcId="{719A6543-6E20-4DBB-BAAD-9781B7E303ED}" destId="{65DBA1CD-3866-465B-A193-6C40506DEB56}" srcOrd="4" destOrd="0" parTransId="{DD6CCA72-E519-4D4B-B204-88F0A923702A}" sibTransId="{CF2B9273-7831-4930-9758-A021F80D7319}"/>
    <dgm:cxn modelId="{0EC74BE6-99E2-4E45-A99E-F83BF10D9D91}" type="presOf" srcId="{598CA3A8-C6BA-4174-8D8A-8B25C727C7B2}" destId="{5550CCE1-2585-4EBF-9017-4754E3B5F2EF}" srcOrd="0" destOrd="0" presId="urn:microsoft.com/office/officeart/2005/8/layout/vList5"/>
    <dgm:cxn modelId="{68A2F9E8-DB9F-4F26-B6D2-CB8CCDAE0445}" type="presOf" srcId="{600874DB-8FA1-4002-AE87-0983119825F1}" destId="{29A3CCC3-197B-436F-8663-4962491A6F62}" srcOrd="0" destOrd="0" presId="urn:microsoft.com/office/officeart/2005/8/layout/vList5"/>
    <dgm:cxn modelId="{181AFAFC-14FC-4E46-BC3C-55F6B0C04B2C}" srcId="{1BE6C9B7-493F-4936-A3D7-DA34B93B215B}" destId="{598CA3A8-C6BA-4174-8D8A-8B25C727C7B2}" srcOrd="0" destOrd="0" parTransId="{915A8590-83FD-437E-9F13-AC5A487C6F4F}" sibTransId="{900440D7-1A70-4D52-88A1-AAC033AAEC40}"/>
    <dgm:cxn modelId="{69A0DBFB-F2F6-452D-B544-DF0D30393161}" type="presParOf" srcId="{87E18E42-59A6-481B-82BC-0C2D9678FFA4}" destId="{F7CA8383-4323-4BB3-87E5-67DE13095989}" srcOrd="0" destOrd="0" presId="urn:microsoft.com/office/officeart/2005/8/layout/vList5"/>
    <dgm:cxn modelId="{BCF96508-F807-4526-A499-1F61CAFB150F}" type="presParOf" srcId="{F7CA8383-4323-4BB3-87E5-67DE13095989}" destId="{29A3CCC3-197B-436F-8663-4962491A6F62}" srcOrd="0" destOrd="0" presId="urn:microsoft.com/office/officeart/2005/8/layout/vList5"/>
    <dgm:cxn modelId="{04D501C5-5F34-4913-B64A-A4B1B3FAC308}" type="presParOf" srcId="{F7CA8383-4323-4BB3-87E5-67DE13095989}" destId="{C4CA9E08-1AE3-4BC9-B248-CAE130246B52}" srcOrd="1" destOrd="0" presId="urn:microsoft.com/office/officeart/2005/8/layout/vList5"/>
    <dgm:cxn modelId="{39300AE6-9E12-46D7-A151-A593401DB5E1}" type="presParOf" srcId="{87E18E42-59A6-481B-82BC-0C2D9678FFA4}" destId="{5553324F-BC8A-4BC3-A797-7D11D37E6391}" srcOrd="1" destOrd="0" presId="urn:microsoft.com/office/officeart/2005/8/layout/vList5"/>
    <dgm:cxn modelId="{36CAB273-6D1F-42F0-8ECD-3B51A6BDF438}" type="presParOf" srcId="{87E18E42-59A6-481B-82BC-0C2D9678FFA4}" destId="{71611E86-EE4F-40BD-98DA-174A6C102491}" srcOrd="2" destOrd="0" presId="urn:microsoft.com/office/officeart/2005/8/layout/vList5"/>
    <dgm:cxn modelId="{E3F6E7D3-8F7D-4E78-BA00-8EFC179FCFF1}" type="presParOf" srcId="{71611E86-EE4F-40BD-98DA-174A6C102491}" destId="{286D4B48-38FD-4120-A408-89A50ABC2DA7}" srcOrd="0" destOrd="0" presId="urn:microsoft.com/office/officeart/2005/8/layout/vList5"/>
    <dgm:cxn modelId="{DC43CD42-83BE-47E5-87A9-BD88533B0D06}" type="presParOf" srcId="{71611E86-EE4F-40BD-98DA-174A6C102491}" destId="{926DB60F-71EB-4689-92EA-B83FF9DF3671}" srcOrd="1" destOrd="0" presId="urn:microsoft.com/office/officeart/2005/8/layout/vList5"/>
    <dgm:cxn modelId="{F269096F-02B6-47BB-B2E9-DB1CCB14A01B}" type="presParOf" srcId="{87E18E42-59A6-481B-82BC-0C2D9678FFA4}" destId="{0CEB7850-7E32-4F5C-8B7F-29CE42E23016}" srcOrd="3" destOrd="0" presId="urn:microsoft.com/office/officeart/2005/8/layout/vList5"/>
    <dgm:cxn modelId="{C3E68313-B17E-4FA1-AEA8-214A434FE1FC}" type="presParOf" srcId="{87E18E42-59A6-481B-82BC-0C2D9678FFA4}" destId="{05AEE25A-8554-4AAC-A286-9E3E8ECD3B1B}" srcOrd="4" destOrd="0" presId="urn:microsoft.com/office/officeart/2005/8/layout/vList5"/>
    <dgm:cxn modelId="{350189F1-3931-470F-9A02-933292C4061B}" type="presParOf" srcId="{05AEE25A-8554-4AAC-A286-9E3E8ECD3B1B}" destId="{214B447F-C362-4870-8ADE-432DE1E02426}" srcOrd="0" destOrd="0" presId="urn:microsoft.com/office/officeart/2005/8/layout/vList5"/>
    <dgm:cxn modelId="{371D28D2-307F-4F95-A24E-4435BF597D65}" type="presParOf" srcId="{05AEE25A-8554-4AAC-A286-9E3E8ECD3B1B}" destId="{5550CCE1-2585-4EBF-9017-4754E3B5F2EF}" srcOrd="1" destOrd="0" presId="urn:microsoft.com/office/officeart/2005/8/layout/vList5"/>
    <dgm:cxn modelId="{78668251-B459-4A5D-A563-53EFDFF1B516}" type="presParOf" srcId="{87E18E42-59A6-481B-82BC-0C2D9678FFA4}" destId="{11CEDD4E-0C71-493B-A4ED-504FCCC60961}" srcOrd="5" destOrd="0" presId="urn:microsoft.com/office/officeart/2005/8/layout/vList5"/>
    <dgm:cxn modelId="{C95BF939-218C-4516-A2B9-8FEBD7B06CF9}" type="presParOf" srcId="{87E18E42-59A6-481B-82BC-0C2D9678FFA4}" destId="{24A2BBC4-3606-4670-A241-254F65B69F2B}" srcOrd="6" destOrd="0" presId="urn:microsoft.com/office/officeart/2005/8/layout/vList5"/>
    <dgm:cxn modelId="{A48FEBE7-442E-4C40-9F9D-7565AAA060DB}" type="presParOf" srcId="{24A2BBC4-3606-4670-A241-254F65B69F2B}" destId="{2077345B-53D7-45DF-8229-E2FA75049244}" srcOrd="0" destOrd="0" presId="urn:microsoft.com/office/officeart/2005/8/layout/vList5"/>
    <dgm:cxn modelId="{0A582A5D-CE53-4ABA-BC41-DE153F6CF565}" type="presParOf" srcId="{24A2BBC4-3606-4670-A241-254F65B69F2B}" destId="{E7336F73-56AA-4B6B-B7CD-B866749EBF96}" srcOrd="1" destOrd="0" presId="urn:microsoft.com/office/officeart/2005/8/layout/vList5"/>
    <dgm:cxn modelId="{827D46F5-8212-4A28-ABFA-887FD2E80D1F}" type="presParOf" srcId="{87E18E42-59A6-481B-82BC-0C2D9678FFA4}" destId="{679EB295-F351-4E68-B4B1-3BDD25FFAC92}" srcOrd="7" destOrd="0" presId="urn:microsoft.com/office/officeart/2005/8/layout/vList5"/>
    <dgm:cxn modelId="{31EE50C4-16EB-498F-A5D4-A1C7AB78C590}" type="presParOf" srcId="{87E18E42-59A6-481B-82BC-0C2D9678FFA4}" destId="{47E7D426-1873-4D59-ABCF-410E714369F8}" srcOrd="8" destOrd="0" presId="urn:microsoft.com/office/officeart/2005/8/layout/vList5"/>
    <dgm:cxn modelId="{2A33620B-476A-416B-BA78-0CD111E7126A}" type="presParOf" srcId="{47E7D426-1873-4D59-ABCF-410E714369F8}" destId="{67DC144C-BA7B-4B77-A0EB-E3CE9F6CD919}" srcOrd="0" destOrd="0" presId="urn:microsoft.com/office/officeart/2005/8/layout/vList5"/>
    <dgm:cxn modelId="{630EC1AE-1F8C-4184-A309-448F02CCDD9E}" type="presParOf" srcId="{47E7D426-1873-4D59-ABCF-410E714369F8}" destId="{D67C5B81-0CA0-434A-8A2E-43AD772AEB8E}" srcOrd="1" destOrd="0" presId="urn:microsoft.com/office/officeart/2005/8/layout/vList5"/>
    <dgm:cxn modelId="{33B86FEA-DF9A-48C1-A341-85789FC8CF28}" type="presParOf" srcId="{87E18E42-59A6-481B-82BC-0C2D9678FFA4}" destId="{F3D085B7-B942-48AD-81EE-11EE7CA6CF0C}" srcOrd="9" destOrd="0" presId="urn:microsoft.com/office/officeart/2005/8/layout/vList5"/>
    <dgm:cxn modelId="{8B64B2B7-B6CA-4A47-8BA4-9B0329227A66}" type="presParOf" srcId="{87E18E42-59A6-481B-82BC-0C2D9678FFA4}" destId="{AC10D38A-14E6-413D-9805-4E3EBFAD8681}" srcOrd="10" destOrd="0" presId="urn:microsoft.com/office/officeart/2005/8/layout/vList5"/>
    <dgm:cxn modelId="{973DC931-CC76-469F-89BE-D9602FC4AABB}" type="presParOf" srcId="{AC10D38A-14E6-413D-9805-4E3EBFAD8681}" destId="{C4FCFF47-C59F-4A2D-B4F2-7F38C642176B}" srcOrd="0" destOrd="0" presId="urn:microsoft.com/office/officeart/2005/8/layout/vList5"/>
    <dgm:cxn modelId="{2711EB54-40A5-40AE-A21A-6349652488F7}" type="presParOf" srcId="{AC10D38A-14E6-413D-9805-4E3EBFAD8681}" destId="{1DA804E1-1375-495B-B773-E3A9BD1D11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880CA4-7064-4428-BECF-FA47BA4F3D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49F2E3-FFA0-43CF-8ECD-736DD0A82A4C}">
      <dgm:prSet/>
      <dgm:spPr>
        <a:solidFill>
          <a:srgbClr val="4E7EC5"/>
        </a:solidFill>
        <a:ln>
          <a:solidFill>
            <a:srgbClr val="4E7EC5"/>
          </a:solidFill>
        </a:ln>
      </dgm:spPr>
      <dgm:t>
        <a:bodyPr/>
        <a:lstStyle/>
        <a:p>
          <a:r>
            <a:rPr lang="en-US" b="0"/>
            <a:t>Average Country IQ and HDI are indeed positively correlated.</a:t>
          </a:r>
          <a:endParaRPr lang="en-US"/>
        </a:p>
      </dgm:t>
    </dgm:pt>
    <dgm:pt modelId="{4C2A42B8-0ED2-46B4-9376-E79889E2D4B9}" type="parTrans" cxnId="{CB6C0F55-0588-49CB-918B-7BC1E1B82FB5}">
      <dgm:prSet/>
      <dgm:spPr/>
      <dgm:t>
        <a:bodyPr/>
        <a:lstStyle/>
        <a:p>
          <a:endParaRPr lang="en-US"/>
        </a:p>
      </dgm:t>
    </dgm:pt>
    <dgm:pt modelId="{31E31F7F-491D-48A8-80DD-63CA3E4EF84D}" type="sibTrans" cxnId="{CB6C0F55-0588-49CB-918B-7BC1E1B82FB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A682C64-6179-4BD3-ADBA-17357B85A8F2}">
      <dgm:prSet/>
      <dgm:spPr>
        <a:solidFill>
          <a:srgbClr val="E68655"/>
        </a:solidFill>
        <a:ln>
          <a:solidFill>
            <a:srgbClr val="E68655"/>
          </a:solidFill>
        </a:ln>
      </dgm:spPr>
      <dgm:t>
        <a:bodyPr/>
        <a:lstStyle/>
        <a:p>
          <a:r>
            <a:rPr lang="en-US"/>
            <a:t>Less developed regions are indeed prune to outliers – weaker indicators for country correlation.</a:t>
          </a:r>
        </a:p>
      </dgm:t>
    </dgm:pt>
    <dgm:pt modelId="{611C063A-9ED4-467D-96C3-E3864B0F6F21}" type="parTrans" cxnId="{6EB64435-B01F-4E5E-895B-C8C0027E35F4}">
      <dgm:prSet/>
      <dgm:spPr/>
      <dgm:t>
        <a:bodyPr/>
        <a:lstStyle/>
        <a:p>
          <a:endParaRPr lang="de-AT"/>
        </a:p>
      </dgm:t>
    </dgm:pt>
    <dgm:pt modelId="{C4A9914E-CF49-45EE-AAB2-691F329ADB5C}" type="sibTrans" cxnId="{6EB64435-B01F-4E5E-895B-C8C0027E35F4}">
      <dgm:prSet phldrT="02"/>
      <dgm:spPr/>
      <dgm:t>
        <a:bodyPr/>
        <a:lstStyle/>
        <a:p>
          <a:r>
            <a:rPr lang="de-AT"/>
            <a:t>02</a:t>
          </a:r>
        </a:p>
      </dgm:t>
    </dgm:pt>
    <dgm:pt modelId="{E1C5F553-A06A-44E4-883F-AA5576C01924}">
      <dgm:prSet/>
      <dgm:spPr>
        <a:solidFill>
          <a:srgbClr val="59C267"/>
        </a:solidFill>
        <a:ln>
          <a:solidFill>
            <a:srgbClr val="59C267"/>
          </a:solidFill>
        </a:ln>
      </dgm:spPr>
      <dgm:t>
        <a:bodyPr/>
        <a:lstStyle/>
        <a:p>
          <a:r>
            <a:rPr lang="en-US"/>
            <a:t>The IQ is biased towards western countries.</a:t>
          </a:r>
        </a:p>
      </dgm:t>
    </dgm:pt>
    <dgm:pt modelId="{EFCEC172-DFC6-4B8D-964F-532E21DDF2A1}" type="parTrans" cxnId="{E260E257-0783-43A4-8AA1-59BE7844B8A9}">
      <dgm:prSet/>
      <dgm:spPr/>
      <dgm:t>
        <a:bodyPr/>
        <a:lstStyle/>
        <a:p>
          <a:endParaRPr lang="de-AT"/>
        </a:p>
      </dgm:t>
    </dgm:pt>
    <dgm:pt modelId="{26529616-DA16-41A7-BA74-B3BB76F6017B}" type="sibTrans" cxnId="{E260E257-0783-43A4-8AA1-59BE7844B8A9}">
      <dgm:prSet phldrT="03"/>
      <dgm:spPr/>
      <dgm:t>
        <a:bodyPr/>
        <a:lstStyle/>
        <a:p>
          <a:r>
            <a:rPr lang="de-AT"/>
            <a:t>03</a:t>
          </a:r>
        </a:p>
      </dgm:t>
    </dgm:pt>
    <dgm:pt modelId="{D5A431A9-575B-459A-ABFB-3A27C98AA06A}" type="pres">
      <dgm:prSet presAssocID="{7D880CA4-7064-4428-BECF-FA47BA4F3DC8}" presName="Name0" presStyleCnt="0">
        <dgm:presLayoutVars>
          <dgm:animLvl val="lvl"/>
          <dgm:resizeHandles val="exact"/>
        </dgm:presLayoutVars>
      </dgm:prSet>
      <dgm:spPr/>
    </dgm:pt>
    <dgm:pt modelId="{7555D8BC-0FEA-4E43-B427-A98CBBE23B0C}" type="pres">
      <dgm:prSet presAssocID="{9A49F2E3-FFA0-43CF-8ECD-736DD0A82A4C}" presName="compositeNode" presStyleCnt="0">
        <dgm:presLayoutVars>
          <dgm:bulletEnabled val="1"/>
        </dgm:presLayoutVars>
      </dgm:prSet>
      <dgm:spPr/>
    </dgm:pt>
    <dgm:pt modelId="{3E7ABA2D-23D6-464C-9635-51D8807D2C08}" type="pres">
      <dgm:prSet presAssocID="{9A49F2E3-FFA0-43CF-8ECD-736DD0A82A4C}" presName="bgRect" presStyleLbl="alignNode1" presStyleIdx="0" presStyleCnt="3"/>
      <dgm:spPr/>
    </dgm:pt>
    <dgm:pt modelId="{D84848DC-505F-4045-9A72-8A69B95E7369}" type="pres">
      <dgm:prSet presAssocID="{31E31F7F-491D-48A8-80DD-63CA3E4EF84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FE96B4F-5B5E-4AD8-A0DE-6DF2EE55826D}" type="pres">
      <dgm:prSet presAssocID="{9A49F2E3-FFA0-43CF-8ECD-736DD0A82A4C}" presName="nodeRect" presStyleLbl="alignNode1" presStyleIdx="0" presStyleCnt="3">
        <dgm:presLayoutVars>
          <dgm:bulletEnabled val="1"/>
        </dgm:presLayoutVars>
      </dgm:prSet>
      <dgm:spPr/>
    </dgm:pt>
    <dgm:pt modelId="{471B1B09-416E-4891-9485-E60105084C91}" type="pres">
      <dgm:prSet presAssocID="{31E31F7F-491D-48A8-80DD-63CA3E4EF84D}" presName="sibTrans" presStyleCnt="0"/>
      <dgm:spPr/>
    </dgm:pt>
    <dgm:pt modelId="{86FA1B0F-6486-43D2-84FB-94DF3C521165}" type="pres">
      <dgm:prSet presAssocID="{DA682C64-6179-4BD3-ADBA-17357B85A8F2}" presName="compositeNode" presStyleCnt="0">
        <dgm:presLayoutVars>
          <dgm:bulletEnabled val="1"/>
        </dgm:presLayoutVars>
      </dgm:prSet>
      <dgm:spPr/>
    </dgm:pt>
    <dgm:pt modelId="{5A362A72-252A-4352-BAF9-C50B8BF62897}" type="pres">
      <dgm:prSet presAssocID="{DA682C64-6179-4BD3-ADBA-17357B85A8F2}" presName="bgRect" presStyleLbl="alignNode1" presStyleIdx="1" presStyleCnt="3" custLinFactNeighborY="-260"/>
      <dgm:spPr/>
    </dgm:pt>
    <dgm:pt modelId="{0FEABC06-AE21-4815-AB9C-F96049973857}" type="pres">
      <dgm:prSet presAssocID="{C4A9914E-CF49-45EE-AAB2-691F329ADB5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B6A2DA1-B6DA-4473-9555-CD4ACCA188C7}" type="pres">
      <dgm:prSet presAssocID="{DA682C64-6179-4BD3-ADBA-17357B85A8F2}" presName="nodeRect" presStyleLbl="alignNode1" presStyleIdx="1" presStyleCnt="3">
        <dgm:presLayoutVars>
          <dgm:bulletEnabled val="1"/>
        </dgm:presLayoutVars>
      </dgm:prSet>
      <dgm:spPr/>
    </dgm:pt>
    <dgm:pt modelId="{0FD9F371-D117-4D5A-B32F-59D150F0CB0C}" type="pres">
      <dgm:prSet presAssocID="{C4A9914E-CF49-45EE-AAB2-691F329ADB5C}" presName="sibTrans" presStyleCnt="0"/>
      <dgm:spPr/>
    </dgm:pt>
    <dgm:pt modelId="{6C8C2AC2-3232-487B-8144-875A5F846B8B}" type="pres">
      <dgm:prSet presAssocID="{E1C5F553-A06A-44E4-883F-AA5576C01924}" presName="compositeNode" presStyleCnt="0">
        <dgm:presLayoutVars>
          <dgm:bulletEnabled val="1"/>
        </dgm:presLayoutVars>
      </dgm:prSet>
      <dgm:spPr/>
    </dgm:pt>
    <dgm:pt modelId="{9F6AB358-9DE0-4DCD-A862-64CCAE69D0A0}" type="pres">
      <dgm:prSet presAssocID="{E1C5F553-A06A-44E4-883F-AA5576C01924}" presName="bgRect" presStyleLbl="alignNode1" presStyleIdx="2" presStyleCnt="3"/>
      <dgm:spPr/>
    </dgm:pt>
    <dgm:pt modelId="{8B2442D6-ADFA-44F8-8A64-FBB3BD1883D6}" type="pres">
      <dgm:prSet presAssocID="{26529616-DA16-41A7-BA74-B3BB76F6017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F456EA1-3B09-4428-99EB-849941DDB9D6}" type="pres">
      <dgm:prSet presAssocID="{E1C5F553-A06A-44E4-883F-AA5576C0192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2A99C07-8D7C-4823-96B1-C74C03614B18}" type="presOf" srcId="{DA682C64-6179-4BD3-ADBA-17357B85A8F2}" destId="{0B6A2DA1-B6DA-4473-9555-CD4ACCA188C7}" srcOrd="1" destOrd="0" presId="urn:microsoft.com/office/officeart/2016/7/layout/LinearBlockProcessNumbered"/>
    <dgm:cxn modelId="{37C4AF14-272B-4E2A-BE91-10A07721CD02}" type="presOf" srcId="{31E31F7F-491D-48A8-80DD-63CA3E4EF84D}" destId="{D84848DC-505F-4045-9A72-8A69B95E7369}" srcOrd="0" destOrd="0" presId="urn:microsoft.com/office/officeart/2016/7/layout/LinearBlockProcessNumbered"/>
    <dgm:cxn modelId="{6EB64435-B01F-4E5E-895B-C8C0027E35F4}" srcId="{7D880CA4-7064-4428-BECF-FA47BA4F3DC8}" destId="{DA682C64-6179-4BD3-ADBA-17357B85A8F2}" srcOrd="1" destOrd="0" parTransId="{611C063A-9ED4-467D-96C3-E3864B0F6F21}" sibTransId="{C4A9914E-CF49-45EE-AAB2-691F329ADB5C}"/>
    <dgm:cxn modelId="{2CC24360-B55E-4292-AD57-DBA5F095695C}" type="presOf" srcId="{E1C5F553-A06A-44E4-883F-AA5576C01924}" destId="{9F6AB358-9DE0-4DCD-A862-64CCAE69D0A0}" srcOrd="0" destOrd="0" presId="urn:microsoft.com/office/officeart/2016/7/layout/LinearBlockProcessNumbered"/>
    <dgm:cxn modelId="{1E0A8145-88E9-4CDF-91C6-3F41E8A30983}" type="presOf" srcId="{9A49F2E3-FFA0-43CF-8ECD-736DD0A82A4C}" destId="{3E7ABA2D-23D6-464C-9635-51D8807D2C08}" srcOrd="0" destOrd="0" presId="urn:microsoft.com/office/officeart/2016/7/layout/LinearBlockProcessNumbered"/>
    <dgm:cxn modelId="{B260E373-00D2-4241-AE37-ECCC9CC38B68}" type="presOf" srcId="{DA682C64-6179-4BD3-ADBA-17357B85A8F2}" destId="{5A362A72-252A-4352-BAF9-C50B8BF62897}" srcOrd="0" destOrd="0" presId="urn:microsoft.com/office/officeart/2016/7/layout/LinearBlockProcessNumbered"/>
    <dgm:cxn modelId="{CB6C0F55-0588-49CB-918B-7BC1E1B82FB5}" srcId="{7D880CA4-7064-4428-BECF-FA47BA4F3DC8}" destId="{9A49F2E3-FFA0-43CF-8ECD-736DD0A82A4C}" srcOrd="0" destOrd="0" parTransId="{4C2A42B8-0ED2-46B4-9376-E79889E2D4B9}" sibTransId="{31E31F7F-491D-48A8-80DD-63CA3E4EF84D}"/>
    <dgm:cxn modelId="{E260E257-0783-43A4-8AA1-59BE7844B8A9}" srcId="{7D880CA4-7064-4428-BECF-FA47BA4F3DC8}" destId="{E1C5F553-A06A-44E4-883F-AA5576C01924}" srcOrd="2" destOrd="0" parTransId="{EFCEC172-DFC6-4B8D-964F-532E21DDF2A1}" sibTransId="{26529616-DA16-41A7-BA74-B3BB76F6017B}"/>
    <dgm:cxn modelId="{9B72F477-4C70-4438-9E5B-42279350ADF6}" type="presOf" srcId="{9A49F2E3-FFA0-43CF-8ECD-736DD0A82A4C}" destId="{EFE96B4F-5B5E-4AD8-A0DE-6DF2EE55826D}" srcOrd="1" destOrd="0" presId="urn:microsoft.com/office/officeart/2016/7/layout/LinearBlockProcessNumbered"/>
    <dgm:cxn modelId="{D7942659-E3A2-41CC-B843-AD90ABA7BB36}" type="presOf" srcId="{26529616-DA16-41A7-BA74-B3BB76F6017B}" destId="{8B2442D6-ADFA-44F8-8A64-FBB3BD1883D6}" srcOrd="0" destOrd="0" presId="urn:microsoft.com/office/officeart/2016/7/layout/LinearBlockProcessNumbered"/>
    <dgm:cxn modelId="{40FA918A-3710-47F1-9490-531554780CE9}" type="presOf" srcId="{7D880CA4-7064-4428-BECF-FA47BA4F3DC8}" destId="{D5A431A9-575B-459A-ABFB-3A27C98AA06A}" srcOrd="0" destOrd="0" presId="urn:microsoft.com/office/officeart/2016/7/layout/LinearBlockProcessNumbered"/>
    <dgm:cxn modelId="{58B53C99-E27E-48F0-AF76-C59FC4E74183}" type="presOf" srcId="{E1C5F553-A06A-44E4-883F-AA5576C01924}" destId="{0F456EA1-3B09-4428-99EB-849941DDB9D6}" srcOrd="1" destOrd="0" presId="urn:microsoft.com/office/officeart/2016/7/layout/LinearBlockProcessNumbered"/>
    <dgm:cxn modelId="{02DB04D0-3B18-4FC1-8615-D13F2B1DF73D}" type="presOf" srcId="{C4A9914E-CF49-45EE-AAB2-691F329ADB5C}" destId="{0FEABC06-AE21-4815-AB9C-F96049973857}" srcOrd="0" destOrd="0" presId="urn:microsoft.com/office/officeart/2016/7/layout/LinearBlockProcessNumbered"/>
    <dgm:cxn modelId="{860CBBD0-F9CB-45CE-BB49-D25D258CD8C3}" type="presParOf" srcId="{D5A431A9-575B-459A-ABFB-3A27C98AA06A}" destId="{7555D8BC-0FEA-4E43-B427-A98CBBE23B0C}" srcOrd="0" destOrd="0" presId="urn:microsoft.com/office/officeart/2016/7/layout/LinearBlockProcessNumbered"/>
    <dgm:cxn modelId="{A45094F8-1605-46A6-A511-66D4DB7A7CDE}" type="presParOf" srcId="{7555D8BC-0FEA-4E43-B427-A98CBBE23B0C}" destId="{3E7ABA2D-23D6-464C-9635-51D8807D2C08}" srcOrd="0" destOrd="0" presId="urn:microsoft.com/office/officeart/2016/7/layout/LinearBlockProcessNumbered"/>
    <dgm:cxn modelId="{09882B7C-5D4F-4144-AAC9-6B39854E7239}" type="presParOf" srcId="{7555D8BC-0FEA-4E43-B427-A98CBBE23B0C}" destId="{D84848DC-505F-4045-9A72-8A69B95E7369}" srcOrd="1" destOrd="0" presId="urn:microsoft.com/office/officeart/2016/7/layout/LinearBlockProcessNumbered"/>
    <dgm:cxn modelId="{219CEFBF-292A-4C06-9C04-FB44E0114005}" type="presParOf" srcId="{7555D8BC-0FEA-4E43-B427-A98CBBE23B0C}" destId="{EFE96B4F-5B5E-4AD8-A0DE-6DF2EE55826D}" srcOrd="2" destOrd="0" presId="urn:microsoft.com/office/officeart/2016/7/layout/LinearBlockProcessNumbered"/>
    <dgm:cxn modelId="{06B78FD5-0E23-46B6-9F24-9739FAD80A51}" type="presParOf" srcId="{D5A431A9-575B-459A-ABFB-3A27C98AA06A}" destId="{471B1B09-416E-4891-9485-E60105084C91}" srcOrd="1" destOrd="0" presId="urn:microsoft.com/office/officeart/2016/7/layout/LinearBlockProcessNumbered"/>
    <dgm:cxn modelId="{D46655E9-BD43-48E0-A374-7E253F2A790A}" type="presParOf" srcId="{D5A431A9-575B-459A-ABFB-3A27C98AA06A}" destId="{86FA1B0F-6486-43D2-84FB-94DF3C521165}" srcOrd="2" destOrd="0" presId="urn:microsoft.com/office/officeart/2016/7/layout/LinearBlockProcessNumbered"/>
    <dgm:cxn modelId="{98D33720-77C1-4738-B63E-0E00A84718EB}" type="presParOf" srcId="{86FA1B0F-6486-43D2-84FB-94DF3C521165}" destId="{5A362A72-252A-4352-BAF9-C50B8BF62897}" srcOrd="0" destOrd="0" presId="urn:microsoft.com/office/officeart/2016/7/layout/LinearBlockProcessNumbered"/>
    <dgm:cxn modelId="{DD21250F-9656-4FDB-963E-2F338F3A4B53}" type="presParOf" srcId="{86FA1B0F-6486-43D2-84FB-94DF3C521165}" destId="{0FEABC06-AE21-4815-AB9C-F96049973857}" srcOrd="1" destOrd="0" presId="urn:microsoft.com/office/officeart/2016/7/layout/LinearBlockProcessNumbered"/>
    <dgm:cxn modelId="{73687AE3-E6C5-4D48-AA6D-18E79357E29E}" type="presParOf" srcId="{86FA1B0F-6486-43D2-84FB-94DF3C521165}" destId="{0B6A2DA1-B6DA-4473-9555-CD4ACCA188C7}" srcOrd="2" destOrd="0" presId="urn:microsoft.com/office/officeart/2016/7/layout/LinearBlockProcessNumbered"/>
    <dgm:cxn modelId="{F1673665-1751-4AAA-857C-1DC0196B35A4}" type="presParOf" srcId="{D5A431A9-575B-459A-ABFB-3A27C98AA06A}" destId="{0FD9F371-D117-4D5A-B32F-59D150F0CB0C}" srcOrd="3" destOrd="0" presId="urn:microsoft.com/office/officeart/2016/7/layout/LinearBlockProcessNumbered"/>
    <dgm:cxn modelId="{809D3BC1-B4AB-4542-9DB4-6D971C42F5A1}" type="presParOf" srcId="{D5A431A9-575B-459A-ABFB-3A27C98AA06A}" destId="{6C8C2AC2-3232-487B-8144-875A5F846B8B}" srcOrd="4" destOrd="0" presId="urn:microsoft.com/office/officeart/2016/7/layout/LinearBlockProcessNumbered"/>
    <dgm:cxn modelId="{0068CA73-FC5D-4213-9DA2-084C618DF59B}" type="presParOf" srcId="{6C8C2AC2-3232-487B-8144-875A5F846B8B}" destId="{9F6AB358-9DE0-4DCD-A862-64CCAE69D0A0}" srcOrd="0" destOrd="0" presId="urn:microsoft.com/office/officeart/2016/7/layout/LinearBlockProcessNumbered"/>
    <dgm:cxn modelId="{236E99F6-285E-4859-B35D-E78DD80AA9E3}" type="presParOf" srcId="{6C8C2AC2-3232-487B-8144-875A5F846B8B}" destId="{8B2442D6-ADFA-44F8-8A64-FBB3BD1883D6}" srcOrd="1" destOrd="0" presId="urn:microsoft.com/office/officeart/2016/7/layout/LinearBlockProcessNumbered"/>
    <dgm:cxn modelId="{996B9988-9E9D-428B-94AB-82A6A6848C2D}" type="presParOf" srcId="{6C8C2AC2-3232-487B-8144-875A5F846B8B}" destId="{0F456EA1-3B09-4428-99EB-849941DDB9D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880CA4-7064-4428-BECF-FA47BA4F3D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3EFB40-37AA-44CA-9D78-01F862972FEB}">
      <dgm:prSet/>
      <dgm:spPr>
        <a:solidFill>
          <a:srgbClr val="4E7EC5"/>
        </a:solidFill>
        <a:ln>
          <a:noFill/>
        </a:ln>
      </dgm:spPr>
      <dgm:t>
        <a:bodyPr/>
        <a:lstStyle/>
        <a:p>
          <a:endParaRPr lang="en-US"/>
        </a:p>
      </dgm:t>
    </dgm:pt>
    <dgm:pt modelId="{0FC8B006-A02E-4D66-8D57-C70E0D818D3F}" type="parTrans" cxnId="{E2CDD1E9-D5AB-4462-B24D-27B5F4CEB0E7}">
      <dgm:prSet/>
      <dgm:spPr/>
      <dgm:t>
        <a:bodyPr/>
        <a:lstStyle/>
        <a:p>
          <a:endParaRPr lang="de-AT"/>
        </a:p>
      </dgm:t>
    </dgm:pt>
    <dgm:pt modelId="{89B3A870-7303-482E-ADBD-27199A55FBC1}" type="sibTrans" cxnId="{E2CDD1E9-D5AB-4462-B24D-27B5F4CEB0E7}">
      <dgm:prSet phldrT="01" phldr="0"/>
      <dgm:spPr/>
      <dgm:t>
        <a:bodyPr/>
        <a:lstStyle/>
        <a:p>
          <a:r>
            <a:rPr lang="de-AT"/>
            <a:t>01</a:t>
          </a:r>
        </a:p>
      </dgm:t>
    </dgm:pt>
    <dgm:pt modelId="{34C89240-DBA8-4EB4-BB2E-B497425C2BA7}">
      <dgm:prSet/>
      <dgm:spPr>
        <a:solidFill>
          <a:srgbClr val="E68655"/>
        </a:solidFill>
        <a:ln>
          <a:noFill/>
        </a:ln>
      </dgm:spPr>
      <dgm:t>
        <a:bodyPr/>
        <a:lstStyle/>
        <a:p>
          <a:endParaRPr lang="en-US"/>
        </a:p>
      </dgm:t>
    </dgm:pt>
    <dgm:pt modelId="{A84CDEBF-19C2-4590-9E95-7B31AC875338}" type="parTrans" cxnId="{4D647EA4-AEB9-45CC-8647-131047954DB6}">
      <dgm:prSet/>
      <dgm:spPr/>
      <dgm:t>
        <a:bodyPr/>
        <a:lstStyle/>
        <a:p>
          <a:endParaRPr lang="de-AT"/>
        </a:p>
      </dgm:t>
    </dgm:pt>
    <dgm:pt modelId="{1D885E8B-D303-4BA8-B7F3-E0BA11161C51}" type="sibTrans" cxnId="{4D647EA4-AEB9-45CC-8647-131047954DB6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99D24C5F-4BBB-4A71-8CA9-F89C4FA8CB3A}">
      <dgm:prSet/>
      <dgm:spPr>
        <a:solidFill>
          <a:srgbClr val="88604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84464EF-EFB5-4793-AAC0-C61E5E330BA6}" type="parTrans" cxnId="{37BCDDD1-0F1E-46B3-9CA2-B9ACB59AA102}">
      <dgm:prSet/>
      <dgm:spPr/>
      <dgm:t>
        <a:bodyPr/>
        <a:lstStyle/>
        <a:p>
          <a:endParaRPr lang="de-AT"/>
        </a:p>
      </dgm:t>
    </dgm:pt>
    <dgm:pt modelId="{9895C401-6F45-4286-B4B8-9B8C5602F4C6}" type="sibTrans" cxnId="{37BCDDD1-0F1E-46B3-9CA2-B9ACB59AA102}">
      <dgm:prSet phldrT="06" phldr="0"/>
      <dgm:spPr/>
      <dgm:t>
        <a:bodyPr/>
        <a:lstStyle/>
        <a:p>
          <a:r>
            <a:rPr lang="de-AT"/>
            <a:t>06</a:t>
          </a:r>
        </a:p>
      </dgm:t>
    </dgm:pt>
    <dgm:pt modelId="{9424DDCF-A593-4F49-9111-F9CA7B5EEAD7}">
      <dgm:prSet/>
      <dgm:spPr>
        <a:solidFill>
          <a:srgbClr val="59C267"/>
        </a:solidFill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94146C11-2650-4604-B66E-0C288BCF9D43}" type="parTrans" cxnId="{386BECAE-A5DC-4F28-ABA0-C5D1981ABD9A}">
      <dgm:prSet/>
      <dgm:spPr/>
      <dgm:t>
        <a:bodyPr/>
        <a:lstStyle/>
        <a:p>
          <a:endParaRPr lang="de-AT"/>
        </a:p>
      </dgm:t>
    </dgm:pt>
    <dgm:pt modelId="{33CEA78D-DF57-48A3-984C-836DAEFDCCE5}" type="sibTrans" cxnId="{386BECAE-A5DC-4F28-ABA0-C5D1981ABD9A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52BC097F-F7D0-4DD7-98A3-49BD2646E0C5}">
      <dgm:prSet/>
      <dgm:spPr>
        <a:solidFill>
          <a:srgbClr val="D5686B"/>
        </a:solidFill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EB9FC52D-B626-446E-9E0C-0813B93C2FAE}" type="parTrans" cxnId="{90A6C310-C1AE-4B3B-BF39-19FF86039E15}">
      <dgm:prSet/>
      <dgm:spPr/>
      <dgm:t>
        <a:bodyPr/>
        <a:lstStyle/>
        <a:p>
          <a:endParaRPr lang="de-AT"/>
        </a:p>
      </dgm:t>
    </dgm:pt>
    <dgm:pt modelId="{95C6A573-057E-4E6A-BC49-DF65A95E2F8C}" type="sibTrans" cxnId="{90A6C310-C1AE-4B3B-BF39-19FF86039E15}">
      <dgm:prSet phldrT="04" phldr="0"/>
      <dgm:spPr/>
      <dgm:t>
        <a:bodyPr/>
        <a:lstStyle/>
        <a:p>
          <a:r>
            <a:rPr lang="de-AT"/>
            <a:t>04</a:t>
          </a:r>
        </a:p>
      </dgm:t>
    </dgm:pt>
    <dgm:pt modelId="{2C12855F-09B0-4F84-B76C-2E9533B32C56}">
      <dgm:prSet/>
      <dgm:spPr>
        <a:solidFill>
          <a:srgbClr val="9A73AF"/>
        </a:solidFill>
        <a:ln>
          <a:solidFill>
            <a:srgbClr val="FFFFFF"/>
          </a:solidFill>
        </a:ln>
      </dgm:spPr>
      <dgm:t>
        <a:bodyPr/>
        <a:lstStyle/>
        <a:p>
          <a:endParaRPr lang="en-US"/>
        </a:p>
      </dgm:t>
    </dgm:pt>
    <dgm:pt modelId="{56917AA2-D93D-4A61-ACC9-82825CD6976B}" type="parTrans" cxnId="{487D1135-893F-4F68-89F5-886FD58E506B}">
      <dgm:prSet/>
      <dgm:spPr/>
      <dgm:t>
        <a:bodyPr/>
        <a:lstStyle/>
        <a:p>
          <a:endParaRPr lang="de-AT"/>
        </a:p>
      </dgm:t>
    </dgm:pt>
    <dgm:pt modelId="{7CF874E0-58AE-4C58-A70C-42A613889A82}" type="sibTrans" cxnId="{487D1135-893F-4F68-89F5-886FD58E506B}">
      <dgm:prSet phldrT="05" phldr="0"/>
      <dgm:spPr/>
      <dgm:t>
        <a:bodyPr/>
        <a:lstStyle/>
        <a:p>
          <a:r>
            <a:rPr lang="de-AT"/>
            <a:t>05</a:t>
          </a:r>
        </a:p>
      </dgm:t>
    </dgm:pt>
    <dgm:pt modelId="{D5A431A9-575B-459A-ABFB-3A27C98AA06A}" type="pres">
      <dgm:prSet presAssocID="{7D880CA4-7064-4428-BECF-FA47BA4F3DC8}" presName="Name0" presStyleCnt="0">
        <dgm:presLayoutVars>
          <dgm:animLvl val="lvl"/>
          <dgm:resizeHandles val="exact"/>
        </dgm:presLayoutVars>
      </dgm:prSet>
      <dgm:spPr/>
    </dgm:pt>
    <dgm:pt modelId="{09754852-06CA-423C-B753-C6CB2BCA7E49}" type="pres">
      <dgm:prSet presAssocID="{F63EFB40-37AA-44CA-9D78-01F862972FEB}" presName="compositeNode" presStyleCnt="0">
        <dgm:presLayoutVars>
          <dgm:bulletEnabled val="1"/>
        </dgm:presLayoutVars>
      </dgm:prSet>
      <dgm:spPr/>
    </dgm:pt>
    <dgm:pt modelId="{0C62F48D-DB12-4934-96DE-F5C92A1CB284}" type="pres">
      <dgm:prSet presAssocID="{F63EFB40-37AA-44CA-9D78-01F862972FEB}" presName="bgRect" presStyleLbl="alignNode1" presStyleIdx="0" presStyleCnt="6"/>
      <dgm:spPr/>
    </dgm:pt>
    <dgm:pt modelId="{930B4F5F-D9E9-473E-A72F-CD4B19C3E62E}" type="pres">
      <dgm:prSet presAssocID="{89B3A870-7303-482E-ADBD-27199A55FBC1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91334E28-CC92-46D5-8531-63093B1DE0FB}" type="pres">
      <dgm:prSet presAssocID="{F63EFB40-37AA-44CA-9D78-01F862972FEB}" presName="nodeRect" presStyleLbl="alignNode1" presStyleIdx="0" presStyleCnt="6">
        <dgm:presLayoutVars>
          <dgm:bulletEnabled val="1"/>
        </dgm:presLayoutVars>
      </dgm:prSet>
      <dgm:spPr/>
    </dgm:pt>
    <dgm:pt modelId="{7901A11D-B33D-4E7E-86B5-1DB8677770B2}" type="pres">
      <dgm:prSet presAssocID="{89B3A870-7303-482E-ADBD-27199A55FBC1}" presName="sibTrans" presStyleCnt="0"/>
      <dgm:spPr/>
    </dgm:pt>
    <dgm:pt modelId="{D42005C2-06BE-49A6-884B-0F54494790BC}" type="pres">
      <dgm:prSet presAssocID="{34C89240-DBA8-4EB4-BB2E-B497425C2BA7}" presName="compositeNode" presStyleCnt="0">
        <dgm:presLayoutVars>
          <dgm:bulletEnabled val="1"/>
        </dgm:presLayoutVars>
      </dgm:prSet>
      <dgm:spPr/>
    </dgm:pt>
    <dgm:pt modelId="{55AA862B-1931-4271-AD3E-C47D9ECDD229}" type="pres">
      <dgm:prSet presAssocID="{34C89240-DBA8-4EB4-BB2E-B497425C2BA7}" presName="bgRect" presStyleLbl="alignNode1" presStyleIdx="1" presStyleCnt="6"/>
      <dgm:spPr/>
    </dgm:pt>
    <dgm:pt modelId="{A93A50F8-30BC-45EE-8809-9D2259DA0431}" type="pres">
      <dgm:prSet presAssocID="{1D885E8B-D303-4BA8-B7F3-E0BA11161C51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CE758B12-404B-49C1-AC53-31C4FCE8F570}" type="pres">
      <dgm:prSet presAssocID="{34C89240-DBA8-4EB4-BB2E-B497425C2BA7}" presName="nodeRect" presStyleLbl="alignNode1" presStyleIdx="1" presStyleCnt="6">
        <dgm:presLayoutVars>
          <dgm:bulletEnabled val="1"/>
        </dgm:presLayoutVars>
      </dgm:prSet>
      <dgm:spPr/>
    </dgm:pt>
    <dgm:pt modelId="{505784E5-7D13-461C-9493-9B90A317B9FB}" type="pres">
      <dgm:prSet presAssocID="{1D885E8B-D303-4BA8-B7F3-E0BA11161C51}" presName="sibTrans" presStyleCnt="0"/>
      <dgm:spPr/>
    </dgm:pt>
    <dgm:pt modelId="{768EEEF2-1FDC-44D2-95D8-CDC56A678379}" type="pres">
      <dgm:prSet presAssocID="{9424DDCF-A593-4F49-9111-F9CA7B5EEAD7}" presName="compositeNode" presStyleCnt="0">
        <dgm:presLayoutVars>
          <dgm:bulletEnabled val="1"/>
        </dgm:presLayoutVars>
      </dgm:prSet>
      <dgm:spPr/>
    </dgm:pt>
    <dgm:pt modelId="{112B6585-1EFC-4B1B-AB21-20DB790E134D}" type="pres">
      <dgm:prSet presAssocID="{9424DDCF-A593-4F49-9111-F9CA7B5EEAD7}" presName="bgRect" presStyleLbl="alignNode1" presStyleIdx="2" presStyleCnt="6"/>
      <dgm:spPr/>
    </dgm:pt>
    <dgm:pt modelId="{48AD8F64-6FED-4881-B1CE-13EA0149874B}" type="pres">
      <dgm:prSet presAssocID="{33CEA78D-DF57-48A3-984C-836DAEFDCCE5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997FAC2C-28B0-4DFE-BAA3-710B91CF8F28}" type="pres">
      <dgm:prSet presAssocID="{9424DDCF-A593-4F49-9111-F9CA7B5EEAD7}" presName="nodeRect" presStyleLbl="alignNode1" presStyleIdx="2" presStyleCnt="6">
        <dgm:presLayoutVars>
          <dgm:bulletEnabled val="1"/>
        </dgm:presLayoutVars>
      </dgm:prSet>
      <dgm:spPr/>
    </dgm:pt>
    <dgm:pt modelId="{390A2912-7558-4391-A10E-407DB1513532}" type="pres">
      <dgm:prSet presAssocID="{33CEA78D-DF57-48A3-984C-836DAEFDCCE5}" presName="sibTrans" presStyleCnt="0"/>
      <dgm:spPr/>
    </dgm:pt>
    <dgm:pt modelId="{A88F30E2-774E-465C-A5DB-1BA63C420266}" type="pres">
      <dgm:prSet presAssocID="{52BC097F-F7D0-4DD7-98A3-49BD2646E0C5}" presName="compositeNode" presStyleCnt="0">
        <dgm:presLayoutVars>
          <dgm:bulletEnabled val="1"/>
        </dgm:presLayoutVars>
      </dgm:prSet>
      <dgm:spPr/>
    </dgm:pt>
    <dgm:pt modelId="{42BCD38C-054A-417F-A4FC-417289AD5825}" type="pres">
      <dgm:prSet presAssocID="{52BC097F-F7D0-4DD7-98A3-49BD2646E0C5}" presName="bgRect" presStyleLbl="alignNode1" presStyleIdx="3" presStyleCnt="6"/>
      <dgm:spPr/>
    </dgm:pt>
    <dgm:pt modelId="{CFDFE28D-64EE-4FE0-A738-B32EDFD2C731}" type="pres">
      <dgm:prSet presAssocID="{95C6A573-057E-4E6A-BC49-DF65A95E2F8C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39043A26-9DBF-41E5-A293-96F61034DD4F}" type="pres">
      <dgm:prSet presAssocID="{52BC097F-F7D0-4DD7-98A3-49BD2646E0C5}" presName="nodeRect" presStyleLbl="alignNode1" presStyleIdx="3" presStyleCnt="6">
        <dgm:presLayoutVars>
          <dgm:bulletEnabled val="1"/>
        </dgm:presLayoutVars>
      </dgm:prSet>
      <dgm:spPr/>
    </dgm:pt>
    <dgm:pt modelId="{CD4C831D-13E5-4926-AA9E-59B57EAD4ED1}" type="pres">
      <dgm:prSet presAssocID="{95C6A573-057E-4E6A-BC49-DF65A95E2F8C}" presName="sibTrans" presStyleCnt="0"/>
      <dgm:spPr/>
    </dgm:pt>
    <dgm:pt modelId="{98CBF054-8139-4BDF-9C74-EE8DA705DAE7}" type="pres">
      <dgm:prSet presAssocID="{2C12855F-09B0-4F84-B76C-2E9533B32C56}" presName="compositeNode" presStyleCnt="0">
        <dgm:presLayoutVars>
          <dgm:bulletEnabled val="1"/>
        </dgm:presLayoutVars>
      </dgm:prSet>
      <dgm:spPr/>
    </dgm:pt>
    <dgm:pt modelId="{8ACC0816-F735-4B03-A0B3-9A10DDDB6B6C}" type="pres">
      <dgm:prSet presAssocID="{2C12855F-09B0-4F84-B76C-2E9533B32C56}" presName="bgRect" presStyleLbl="alignNode1" presStyleIdx="4" presStyleCnt="6"/>
      <dgm:spPr/>
    </dgm:pt>
    <dgm:pt modelId="{2B2647BB-6E8D-43E5-B43D-3A0AFCA8DA15}" type="pres">
      <dgm:prSet presAssocID="{7CF874E0-58AE-4C58-A70C-42A613889A82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F4586150-573D-4C0C-9528-C757379A3E48}" type="pres">
      <dgm:prSet presAssocID="{2C12855F-09B0-4F84-B76C-2E9533B32C56}" presName="nodeRect" presStyleLbl="alignNode1" presStyleIdx="4" presStyleCnt="6">
        <dgm:presLayoutVars>
          <dgm:bulletEnabled val="1"/>
        </dgm:presLayoutVars>
      </dgm:prSet>
      <dgm:spPr/>
    </dgm:pt>
    <dgm:pt modelId="{8FD4B9B0-8268-4658-AB91-0C3B8E2BA241}" type="pres">
      <dgm:prSet presAssocID="{7CF874E0-58AE-4C58-A70C-42A613889A82}" presName="sibTrans" presStyleCnt="0"/>
      <dgm:spPr/>
    </dgm:pt>
    <dgm:pt modelId="{1EE4A2A9-8E15-420B-99E2-7E7804105AEA}" type="pres">
      <dgm:prSet presAssocID="{99D24C5F-4BBB-4A71-8CA9-F89C4FA8CB3A}" presName="compositeNode" presStyleCnt="0">
        <dgm:presLayoutVars>
          <dgm:bulletEnabled val="1"/>
        </dgm:presLayoutVars>
      </dgm:prSet>
      <dgm:spPr/>
    </dgm:pt>
    <dgm:pt modelId="{C196452D-3FB5-41A9-AA8A-D4893330244E}" type="pres">
      <dgm:prSet presAssocID="{99D24C5F-4BBB-4A71-8CA9-F89C4FA8CB3A}" presName="bgRect" presStyleLbl="alignNode1" presStyleIdx="5" presStyleCnt="6"/>
      <dgm:spPr/>
    </dgm:pt>
    <dgm:pt modelId="{04C46DD6-84AC-4F99-A993-3FF4943547D6}" type="pres">
      <dgm:prSet presAssocID="{9895C401-6F45-4286-B4B8-9B8C5602F4C6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4ED3A677-3842-4B7E-8B26-303ABCF60B1B}" type="pres">
      <dgm:prSet presAssocID="{99D24C5F-4BBB-4A71-8CA9-F89C4FA8CB3A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90A6C310-C1AE-4B3B-BF39-19FF86039E15}" srcId="{7D880CA4-7064-4428-BECF-FA47BA4F3DC8}" destId="{52BC097F-F7D0-4DD7-98A3-49BD2646E0C5}" srcOrd="3" destOrd="0" parTransId="{EB9FC52D-B626-446E-9E0C-0813B93C2FAE}" sibTransId="{95C6A573-057E-4E6A-BC49-DF65A95E2F8C}"/>
    <dgm:cxn modelId="{46107B1E-D59B-451B-95F4-E458B14CE711}" type="presOf" srcId="{89B3A870-7303-482E-ADBD-27199A55FBC1}" destId="{930B4F5F-D9E9-473E-A72F-CD4B19C3E62E}" srcOrd="0" destOrd="0" presId="urn:microsoft.com/office/officeart/2016/7/layout/LinearBlockProcessNumbered"/>
    <dgm:cxn modelId="{487D1135-893F-4F68-89F5-886FD58E506B}" srcId="{7D880CA4-7064-4428-BECF-FA47BA4F3DC8}" destId="{2C12855F-09B0-4F84-B76C-2E9533B32C56}" srcOrd="4" destOrd="0" parTransId="{56917AA2-D93D-4A61-ACC9-82825CD6976B}" sibTransId="{7CF874E0-58AE-4C58-A70C-42A613889A82}"/>
    <dgm:cxn modelId="{33F5DA40-C914-439D-A9F3-A0A9C45EC916}" type="presOf" srcId="{9895C401-6F45-4286-B4B8-9B8C5602F4C6}" destId="{04C46DD6-84AC-4F99-A993-3FF4943547D6}" srcOrd="0" destOrd="0" presId="urn:microsoft.com/office/officeart/2016/7/layout/LinearBlockProcessNumbered"/>
    <dgm:cxn modelId="{79F0D561-0A10-43EC-B8CE-5CAE896EC19D}" type="presOf" srcId="{1D885E8B-D303-4BA8-B7F3-E0BA11161C51}" destId="{A93A50F8-30BC-45EE-8809-9D2259DA0431}" srcOrd="0" destOrd="0" presId="urn:microsoft.com/office/officeart/2016/7/layout/LinearBlockProcessNumbered"/>
    <dgm:cxn modelId="{FB2E7C4D-1EC9-4547-90E9-59F3C77F0475}" type="presOf" srcId="{95C6A573-057E-4E6A-BC49-DF65A95E2F8C}" destId="{CFDFE28D-64EE-4FE0-A738-B32EDFD2C731}" srcOrd="0" destOrd="0" presId="urn:microsoft.com/office/officeart/2016/7/layout/LinearBlockProcessNumbered"/>
    <dgm:cxn modelId="{D305FE6D-0676-459C-9030-9890A7B3730B}" type="presOf" srcId="{7CF874E0-58AE-4C58-A70C-42A613889A82}" destId="{2B2647BB-6E8D-43E5-B43D-3A0AFCA8DA15}" srcOrd="0" destOrd="0" presId="urn:microsoft.com/office/officeart/2016/7/layout/LinearBlockProcessNumbered"/>
    <dgm:cxn modelId="{58221A77-97E3-4627-BE27-AF7428B27A43}" type="presOf" srcId="{99D24C5F-4BBB-4A71-8CA9-F89C4FA8CB3A}" destId="{4ED3A677-3842-4B7E-8B26-303ABCF60B1B}" srcOrd="1" destOrd="0" presId="urn:microsoft.com/office/officeart/2016/7/layout/LinearBlockProcessNumbered"/>
    <dgm:cxn modelId="{FD82D886-D05C-4E48-8885-081E9C75CA0A}" type="presOf" srcId="{52BC097F-F7D0-4DD7-98A3-49BD2646E0C5}" destId="{39043A26-9DBF-41E5-A293-96F61034DD4F}" srcOrd="1" destOrd="0" presId="urn:microsoft.com/office/officeart/2016/7/layout/LinearBlockProcessNumbered"/>
    <dgm:cxn modelId="{40FA918A-3710-47F1-9490-531554780CE9}" type="presOf" srcId="{7D880CA4-7064-4428-BECF-FA47BA4F3DC8}" destId="{D5A431A9-575B-459A-ABFB-3A27C98AA06A}" srcOrd="0" destOrd="0" presId="urn:microsoft.com/office/officeart/2016/7/layout/LinearBlockProcessNumbered"/>
    <dgm:cxn modelId="{9082C09B-DE95-43E3-9A81-78CCEB29A75E}" type="presOf" srcId="{F63EFB40-37AA-44CA-9D78-01F862972FEB}" destId="{0C62F48D-DB12-4934-96DE-F5C92A1CB284}" srcOrd="0" destOrd="0" presId="urn:microsoft.com/office/officeart/2016/7/layout/LinearBlockProcessNumbered"/>
    <dgm:cxn modelId="{4D647EA4-AEB9-45CC-8647-131047954DB6}" srcId="{7D880CA4-7064-4428-BECF-FA47BA4F3DC8}" destId="{34C89240-DBA8-4EB4-BB2E-B497425C2BA7}" srcOrd="1" destOrd="0" parTransId="{A84CDEBF-19C2-4590-9E95-7B31AC875338}" sibTransId="{1D885E8B-D303-4BA8-B7F3-E0BA11161C51}"/>
    <dgm:cxn modelId="{AF9229A7-4A67-4374-93CC-166B409AA45F}" type="presOf" srcId="{34C89240-DBA8-4EB4-BB2E-B497425C2BA7}" destId="{55AA862B-1931-4271-AD3E-C47D9ECDD229}" srcOrd="0" destOrd="0" presId="urn:microsoft.com/office/officeart/2016/7/layout/LinearBlockProcessNumbered"/>
    <dgm:cxn modelId="{DF77A2A7-0EC0-4665-810B-600BFE8244FE}" type="presOf" srcId="{33CEA78D-DF57-48A3-984C-836DAEFDCCE5}" destId="{48AD8F64-6FED-4881-B1CE-13EA0149874B}" srcOrd="0" destOrd="0" presId="urn:microsoft.com/office/officeart/2016/7/layout/LinearBlockProcessNumbered"/>
    <dgm:cxn modelId="{386BECAE-A5DC-4F28-ABA0-C5D1981ABD9A}" srcId="{7D880CA4-7064-4428-BECF-FA47BA4F3DC8}" destId="{9424DDCF-A593-4F49-9111-F9CA7B5EEAD7}" srcOrd="2" destOrd="0" parTransId="{94146C11-2650-4604-B66E-0C288BCF9D43}" sibTransId="{33CEA78D-DF57-48A3-984C-836DAEFDCCE5}"/>
    <dgm:cxn modelId="{8430E9B9-CE43-45A4-AE42-52F4821B9261}" type="presOf" srcId="{2C12855F-09B0-4F84-B76C-2E9533B32C56}" destId="{8ACC0816-F735-4B03-A0B3-9A10DDDB6B6C}" srcOrd="0" destOrd="0" presId="urn:microsoft.com/office/officeart/2016/7/layout/LinearBlockProcessNumbered"/>
    <dgm:cxn modelId="{5AE375BD-8932-479A-A413-70AAE9D69EC5}" type="presOf" srcId="{2C12855F-09B0-4F84-B76C-2E9533B32C56}" destId="{F4586150-573D-4C0C-9528-C757379A3E48}" srcOrd="1" destOrd="0" presId="urn:microsoft.com/office/officeart/2016/7/layout/LinearBlockProcessNumbered"/>
    <dgm:cxn modelId="{37BCDDD1-0F1E-46B3-9CA2-B9ACB59AA102}" srcId="{7D880CA4-7064-4428-BECF-FA47BA4F3DC8}" destId="{99D24C5F-4BBB-4A71-8CA9-F89C4FA8CB3A}" srcOrd="5" destOrd="0" parTransId="{884464EF-EFB5-4793-AAC0-C61E5E330BA6}" sibTransId="{9895C401-6F45-4286-B4B8-9B8C5602F4C6}"/>
    <dgm:cxn modelId="{175E44D3-61EC-40DE-BA78-10243DD190F2}" type="presOf" srcId="{34C89240-DBA8-4EB4-BB2E-B497425C2BA7}" destId="{CE758B12-404B-49C1-AC53-31C4FCE8F570}" srcOrd="1" destOrd="0" presId="urn:microsoft.com/office/officeart/2016/7/layout/LinearBlockProcessNumbered"/>
    <dgm:cxn modelId="{E5CAA6E2-A2EB-4DA0-A43B-AE7EDEBBBE1A}" type="presOf" srcId="{F63EFB40-37AA-44CA-9D78-01F862972FEB}" destId="{91334E28-CC92-46D5-8531-63093B1DE0FB}" srcOrd="1" destOrd="0" presId="urn:microsoft.com/office/officeart/2016/7/layout/LinearBlockProcessNumbered"/>
    <dgm:cxn modelId="{E2CDD1E9-D5AB-4462-B24D-27B5F4CEB0E7}" srcId="{7D880CA4-7064-4428-BECF-FA47BA4F3DC8}" destId="{F63EFB40-37AA-44CA-9D78-01F862972FEB}" srcOrd="0" destOrd="0" parTransId="{0FC8B006-A02E-4D66-8D57-C70E0D818D3F}" sibTransId="{89B3A870-7303-482E-ADBD-27199A55FBC1}"/>
    <dgm:cxn modelId="{96B9F5ED-4E91-443E-B2DE-CE41F60B0BA9}" type="presOf" srcId="{9424DDCF-A593-4F49-9111-F9CA7B5EEAD7}" destId="{997FAC2C-28B0-4DFE-BAA3-710B91CF8F28}" srcOrd="1" destOrd="0" presId="urn:microsoft.com/office/officeart/2016/7/layout/LinearBlockProcessNumbered"/>
    <dgm:cxn modelId="{66A6F9ED-632C-4878-A64E-3FF928C39A9C}" type="presOf" srcId="{9424DDCF-A593-4F49-9111-F9CA7B5EEAD7}" destId="{112B6585-1EFC-4B1B-AB21-20DB790E134D}" srcOrd="0" destOrd="0" presId="urn:microsoft.com/office/officeart/2016/7/layout/LinearBlockProcessNumbered"/>
    <dgm:cxn modelId="{589B56F2-9E64-4B82-8D70-43D270D4D77E}" type="presOf" srcId="{99D24C5F-4BBB-4A71-8CA9-F89C4FA8CB3A}" destId="{C196452D-3FB5-41A9-AA8A-D4893330244E}" srcOrd="0" destOrd="0" presId="urn:microsoft.com/office/officeart/2016/7/layout/LinearBlockProcessNumbered"/>
    <dgm:cxn modelId="{009B45F5-8093-4778-AD64-106A69960291}" type="presOf" srcId="{52BC097F-F7D0-4DD7-98A3-49BD2646E0C5}" destId="{42BCD38C-054A-417F-A4FC-417289AD5825}" srcOrd="0" destOrd="0" presId="urn:microsoft.com/office/officeart/2016/7/layout/LinearBlockProcessNumbered"/>
    <dgm:cxn modelId="{291CF1BC-2924-4B22-9B60-8DD3CA731161}" type="presParOf" srcId="{D5A431A9-575B-459A-ABFB-3A27C98AA06A}" destId="{09754852-06CA-423C-B753-C6CB2BCA7E49}" srcOrd="0" destOrd="0" presId="urn:microsoft.com/office/officeart/2016/7/layout/LinearBlockProcessNumbered"/>
    <dgm:cxn modelId="{8F8F5CF3-7D40-42AB-B105-5D99F91C3411}" type="presParOf" srcId="{09754852-06CA-423C-B753-C6CB2BCA7E49}" destId="{0C62F48D-DB12-4934-96DE-F5C92A1CB284}" srcOrd="0" destOrd="0" presId="urn:microsoft.com/office/officeart/2016/7/layout/LinearBlockProcessNumbered"/>
    <dgm:cxn modelId="{5F09836B-6800-4165-8C7E-F02A159AFDD6}" type="presParOf" srcId="{09754852-06CA-423C-B753-C6CB2BCA7E49}" destId="{930B4F5F-D9E9-473E-A72F-CD4B19C3E62E}" srcOrd="1" destOrd="0" presId="urn:microsoft.com/office/officeart/2016/7/layout/LinearBlockProcessNumbered"/>
    <dgm:cxn modelId="{D53D89F9-140B-4B73-8CF0-57EC5B71E959}" type="presParOf" srcId="{09754852-06CA-423C-B753-C6CB2BCA7E49}" destId="{91334E28-CC92-46D5-8531-63093B1DE0FB}" srcOrd="2" destOrd="0" presId="urn:microsoft.com/office/officeart/2016/7/layout/LinearBlockProcessNumbered"/>
    <dgm:cxn modelId="{3F518569-DAB4-4E7F-81F9-557B6A88BB42}" type="presParOf" srcId="{D5A431A9-575B-459A-ABFB-3A27C98AA06A}" destId="{7901A11D-B33D-4E7E-86B5-1DB8677770B2}" srcOrd="1" destOrd="0" presId="urn:microsoft.com/office/officeart/2016/7/layout/LinearBlockProcessNumbered"/>
    <dgm:cxn modelId="{95799486-E719-4395-B70A-A4CCCE0290C5}" type="presParOf" srcId="{D5A431A9-575B-459A-ABFB-3A27C98AA06A}" destId="{D42005C2-06BE-49A6-884B-0F54494790BC}" srcOrd="2" destOrd="0" presId="urn:microsoft.com/office/officeart/2016/7/layout/LinearBlockProcessNumbered"/>
    <dgm:cxn modelId="{F4D9C457-EEA6-413E-B7FF-D3B5FBBA8DDD}" type="presParOf" srcId="{D42005C2-06BE-49A6-884B-0F54494790BC}" destId="{55AA862B-1931-4271-AD3E-C47D9ECDD229}" srcOrd="0" destOrd="0" presId="urn:microsoft.com/office/officeart/2016/7/layout/LinearBlockProcessNumbered"/>
    <dgm:cxn modelId="{1C33B7A4-EC21-4FDE-BB3D-AC10BFE3C084}" type="presParOf" srcId="{D42005C2-06BE-49A6-884B-0F54494790BC}" destId="{A93A50F8-30BC-45EE-8809-9D2259DA0431}" srcOrd="1" destOrd="0" presId="urn:microsoft.com/office/officeart/2016/7/layout/LinearBlockProcessNumbered"/>
    <dgm:cxn modelId="{3BAE3278-3148-4DE0-ACE1-1FDD79B360C9}" type="presParOf" srcId="{D42005C2-06BE-49A6-884B-0F54494790BC}" destId="{CE758B12-404B-49C1-AC53-31C4FCE8F570}" srcOrd="2" destOrd="0" presId="urn:microsoft.com/office/officeart/2016/7/layout/LinearBlockProcessNumbered"/>
    <dgm:cxn modelId="{4B298AEE-1478-4F4A-9B99-4C494B21DE4F}" type="presParOf" srcId="{D5A431A9-575B-459A-ABFB-3A27C98AA06A}" destId="{505784E5-7D13-461C-9493-9B90A317B9FB}" srcOrd="3" destOrd="0" presId="urn:microsoft.com/office/officeart/2016/7/layout/LinearBlockProcessNumbered"/>
    <dgm:cxn modelId="{B1337A7E-7956-4DD7-B183-5DF945AEE467}" type="presParOf" srcId="{D5A431A9-575B-459A-ABFB-3A27C98AA06A}" destId="{768EEEF2-1FDC-44D2-95D8-CDC56A678379}" srcOrd="4" destOrd="0" presId="urn:microsoft.com/office/officeart/2016/7/layout/LinearBlockProcessNumbered"/>
    <dgm:cxn modelId="{B98F14E1-3206-4032-BED5-E4B14BB64BD8}" type="presParOf" srcId="{768EEEF2-1FDC-44D2-95D8-CDC56A678379}" destId="{112B6585-1EFC-4B1B-AB21-20DB790E134D}" srcOrd="0" destOrd="0" presId="urn:microsoft.com/office/officeart/2016/7/layout/LinearBlockProcessNumbered"/>
    <dgm:cxn modelId="{2488529D-9891-4DB6-9EDB-62B7DFE915EA}" type="presParOf" srcId="{768EEEF2-1FDC-44D2-95D8-CDC56A678379}" destId="{48AD8F64-6FED-4881-B1CE-13EA0149874B}" srcOrd="1" destOrd="0" presId="urn:microsoft.com/office/officeart/2016/7/layout/LinearBlockProcessNumbered"/>
    <dgm:cxn modelId="{AE44CCB5-EF62-4D13-AE5E-11C0BB4A6B10}" type="presParOf" srcId="{768EEEF2-1FDC-44D2-95D8-CDC56A678379}" destId="{997FAC2C-28B0-4DFE-BAA3-710B91CF8F28}" srcOrd="2" destOrd="0" presId="urn:microsoft.com/office/officeart/2016/7/layout/LinearBlockProcessNumbered"/>
    <dgm:cxn modelId="{FE496516-484A-420E-B46F-107DFBB471AD}" type="presParOf" srcId="{D5A431A9-575B-459A-ABFB-3A27C98AA06A}" destId="{390A2912-7558-4391-A10E-407DB1513532}" srcOrd="5" destOrd="0" presId="urn:microsoft.com/office/officeart/2016/7/layout/LinearBlockProcessNumbered"/>
    <dgm:cxn modelId="{A73E91C8-A0C5-4286-9187-3D49FAE5C4B8}" type="presParOf" srcId="{D5A431A9-575B-459A-ABFB-3A27C98AA06A}" destId="{A88F30E2-774E-465C-A5DB-1BA63C420266}" srcOrd="6" destOrd="0" presId="urn:microsoft.com/office/officeart/2016/7/layout/LinearBlockProcessNumbered"/>
    <dgm:cxn modelId="{402C424C-D27D-41A7-AEF5-A937FCB246FC}" type="presParOf" srcId="{A88F30E2-774E-465C-A5DB-1BA63C420266}" destId="{42BCD38C-054A-417F-A4FC-417289AD5825}" srcOrd="0" destOrd="0" presId="urn:microsoft.com/office/officeart/2016/7/layout/LinearBlockProcessNumbered"/>
    <dgm:cxn modelId="{5679B4F7-8E67-45FC-820C-143B6225984A}" type="presParOf" srcId="{A88F30E2-774E-465C-A5DB-1BA63C420266}" destId="{CFDFE28D-64EE-4FE0-A738-B32EDFD2C731}" srcOrd="1" destOrd="0" presId="urn:microsoft.com/office/officeart/2016/7/layout/LinearBlockProcessNumbered"/>
    <dgm:cxn modelId="{E271EA4A-66C6-4567-A97B-E7CB0B0DEB26}" type="presParOf" srcId="{A88F30E2-774E-465C-A5DB-1BA63C420266}" destId="{39043A26-9DBF-41E5-A293-96F61034DD4F}" srcOrd="2" destOrd="0" presId="urn:microsoft.com/office/officeart/2016/7/layout/LinearBlockProcessNumbered"/>
    <dgm:cxn modelId="{F258C378-333B-4E52-8CD4-6564DC46D766}" type="presParOf" srcId="{D5A431A9-575B-459A-ABFB-3A27C98AA06A}" destId="{CD4C831D-13E5-4926-AA9E-59B57EAD4ED1}" srcOrd="7" destOrd="0" presId="urn:microsoft.com/office/officeart/2016/7/layout/LinearBlockProcessNumbered"/>
    <dgm:cxn modelId="{6D009151-D268-4BF4-A373-2E1DC4B7FF9C}" type="presParOf" srcId="{D5A431A9-575B-459A-ABFB-3A27C98AA06A}" destId="{98CBF054-8139-4BDF-9C74-EE8DA705DAE7}" srcOrd="8" destOrd="0" presId="urn:microsoft.com/office/officeart/2016/7/layout/LinearBlockProcessNumbered"/>
    <dgm:cxn modelId="{1B54015F-6C99-43F2-ABBF-477BB84D3117}" type="presParOf" srcId="{98CBF054-8139-4BDF-9C74-EE8DA705DAE7}" destId="{8ACC0816-F735-4B03-A0B3-9A10DDDB6B6C}" srcOrd="0" destOrd="0" presId="urn:microsoft.com/office/officeart/2016/7/layout/LinearBlockProcessNumbered"/>
    <dgm:cxn modelId="{546C3080-5A52-4661-81D1-D65D47CFBD69}" type="presParOf" srcId="{98CBF054-8139-4BDF-9C74-EE8DA705DAE7}" destId="{2B2647BB-6E8D-43E5-B43D-3A0AFCA8DA15}" srcOrd="1" destOrd="0" presId="urn:microsoft.com/office/officeart/2016/7/layout/LinearBlockProcessNumbered"/>
    <dgm:cxn modelId="{2A315545-C8A3-4F8E-B25E-03468AA7A883}" type="presParOf" srcId="{98CBF054-8139-4BDF-9C74-EE8DA705DAE7}" destId="{F4586150-573D-4C0C-9528-C757379A3E48}" srcOrd="2" destOrd="0" presId="urn:microsoft.com/office/officeart/2016/7/layout/LinearBlockProcessNumbered"/>
    <dgm:cxn modelId="{7F58649C-64BE-48F5-A774-4C00EAD15B12}" type="presParOf" srcId="{D5A431A9-575B-459A-ABFB-3A27C98AA06A}" destId="{8FD4B9B0-8268-4658-AB91-0C3B8E2BA241}" srcOrd="9" destOrd="0" presId="urn:microsoft.com/office/officeart/2016/7/layout/LinearBlockProcessNumbered"/>
    <dgm:cxn modelId="{A3A0B45F-E815-4EA2-9723-0F412F38B7B7}" type="presParOf" srcId="{D5A431A9-575B-459A-ABFB-3A27C98AA06A}" destId="{1EE4A2A9-8E15-420B-99E2-7E7804105AEA}" srcOrd="10" destOrd="0" presId="urn:microsoft.com/office/officeart/2016/7/layout/LinearBlockProcessNumbered"/>
    <dgm:cxn modelId="{3292175E-2BD1-4556-97A9-F4CE6769EE0A}" type="presParOf" srcId="{1EE4A2A9-8E15-420B-99E2-7E7804105AEA}" destId="{C196452D-3FB5-41A9-AA8A-D4893330244E}" srcOrd="0" destOrd="0" presId="urn:microsoft.com/office/officeart/2016/7/layout/LinearBlockProcessNumbered"/>
    <dgm:cxn modelId="{7A248843-F4BA-486E-9214-DC2F5B4A089B}" type="presParOf" srcId="{1EE4A2A9-8E15-420B-99E2-7E7804105AEA}" destId="{04C46DD6-84AC-4F99-A993-3FF4943547D6}" srcOrd="1" destOrd="0" presId="urn:microsoft.com/office/officeart/2016/7/layout/LinearBlockProcessNumbered"/>
    <dgm:cxn modelId="{AD1EF5C4-B044-4354-9376-FF53375EF6E3}" type="presParOf" srcId="{1EE4A2A9-8E15-420B-99E2-7E7804105AEA}" destId="{4ED3A677-3842-4B7E-8B26-303ABCF60B1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2F48D-DB12-4934-96DE-F5C92A1CB284}">
      <dsp:nvSpPr>
        <dsp:cNvPr id="0" name=""/>
        <dsp:cNvSpPr/>
      </dsp:nvSpPr>
      <dsp:spPr>
        <a:xfrm>
          <a:off x="0" y="1189831"/>
          <a:ext cx="1643062" cy="1971675"/>
        </a:xfrm>
        <a:prstGeom prst="rect">
          <a:avLst/>
        </a:prstGeom>
        <a:solidFill>
          <a:srgbClr val="4E7EC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0" y="1978501"/>
        <a:ext cx="1643062" cy="1183005"/>
      </dsp:txXfrm>
    </dsp:sp>
    <dsp:sp modelId="{930B4F5F-D9E9-473E-A72F-CD4B19C3E62E}">
      <dsp:nvSpPr>
        <dsp:cNvPr id="0" name=""/>
        <dsp:cNvSpPr/>
      </dsp:nvSpPr>
      <dsp:spPr>
        <a:xfrm>
          <a:off x="0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01</a:t>
          </a:r>
        </a:p>
      </dsp:txBody>
      <dsp:txXfrm>
        <a:off x="0" y="1189831"/>
        <a:ext cx="1643062" cy="788670"/>
      </dsp:txXfrm>
    </dsp:sp>
    <dsp:sp modelId="{55AA862B-1931-4271-AD3E-C47D9ECDD229}">
      <dsp:nvSpPr>
        <dsp:cNvPr id="0" name=""/>
        <dsp:cNvSpPr/>
      </dsp:nvSpPr>
      <dsp:spPr>
        <a:xfrm>
          <a:off x="1774507" y="1189831"/>
          <a:ext cx="1643062" cy="1971675"/>
        </a:xfrm>
        <a:prstGeom prst="rect">
          <a:avLst/>
        </a:prstGeom>
        <a:solidFill>
          <a:srgbClr val="E6865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1774507" y="1978501"/>
        <a:ext cx="1643062" cy="1183005"/>
      </dsp:txXfrm>
    </dsp:sp>
    <dsp:sp modelId="{A93A50F8-30BC-45EE-8809-9D2259DA0431}">
      <dsp:nvSpPr>
        <dsp:cNvPr id="0" name=""/>
        <dsp:cNvSpPr/>
      </dsp:nvSpPr>
      <dsp:spPr>
        <a:xfrm>
          <a:off x="1774507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02</a:t>
          </a:r>
        </a:p>
      </dsp:txBody>
      <dsp:txXfrm>
        <a:off x="1774507" y="1189831"/>
        <a:ext cx="1643062" cy="788670"/>
      </dsp:txXfrm>
    </dsp:sp>
    <dsp:sp modelId="{112B6585-1EFC-4B1B-AB21-20DB790E134D}">
      <dsp:nvSpPr>
        <dsp:cNvPr id="0" name=""/>
        <dsp:cNvSpPr/>
      </dsp:nvSpPr>
      <dsp:spPr>
        <a:xfrm>
          <a:off x="3549015" y="1189831"/>
          <a:ext cx="1643062" cy="1971675"/>
        </a:xfrm>
        <a:prstGeom prst="rect">
          <a:avLst/>
        </a:prstGeom>
        <a:solidFill>
          <a:srgbClr val="59C267"/>
        </a:solidFill>
        <a:ln w="190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549015" y="1978501"/>
        <a:ext cx="1643062" cy="1183005"/>
      </dsp:txXfrm>
    </dsp:sp>
    <dsp:sp modelId="{48AD8F64-6FED-4881-B1CE-13EA0149874B}">
      <dsp:nvSpPr>
        <dsp:cNvPr id="0" name=""/>
        <dsp:cNvSpPr/>
      </dsp:nvSpPr>
      <dsp:spPr>
        <a:xfrm>
          <a:off x="3549015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03</a:t>
          </a:r>
        </a:p>
      </dsp:txBody>
      <dsp:txXfrm>
        <a:off x="3549015" y="1189831"/>
        <a:ext cx="1643062" cy="788670"/>
      </dsp:txXfrm>
    </dsp:sp>
    <dsp:sp modelId="{42BCD38C-054A-417F-A4FC-417289AD5825}">
      <dsp:nvSpPr>
        <dsp:cNvPr id="0" name=""/>
        <dsp:cNvSpPr/>
      </dsp:nvSpPr>
      <dsp:spPr>
        <a:xfrm>
          <a:off x="5323522" y="1189831"/>
          <a:ext cx="1643062" cy="1971675"/>
        </a:xfrm>
        <a:prstGeom prst="rect">
          <a:avLst/>
        </a:prstGeom>
        <a:solidFill>
          <a:srgbClr val="D5686B"/>
        </a:solidFill>
        <a:ln w="190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323522" y="1978501"/>
        <a:ext cx="1643062" cy="1183005"/>
      </dsp:txXfrm>
    </dsp:sp>
    <dsp:sp modelId="{CFDFE28D-64EE-4FE0-A738-B32EDFD2C731}">
      <dsp:nvSpPr>
        <dsp:cNvPr id="0" name=""/>
        <dsp:cNvSpPr/>
      </dsp:nvSpPr>
      <dsp:spPr>
        <a:xfrm>
          <a:off x="5323522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04</a:t>
          </a:r>
        </a:p>
      </dsp:txBody>
      <dsp:txXfrm>
        <a:off x="5323522" y="1189831"/>
        <a:ext cx="1643062" cy="788670"/>
      </dsp:txXfrm>
    </dsp:sp>
    <dsp:sp modelId="{8ACC0816-F735-4B03-A0B3-9A10DDDB6B6C}">
      <dsp:nvSpPr>
        <dsp:cNvPr id="0" name=""/>
        <dsp:cNvSpPr/>
      </dsp:nvSpPr>
      <dsp:spPr>
        <a:xfrm>
          <a:off x="7098030" y="1189831"/>
          <a:ext cx="1643062" cy="1971675"/>
        </a:xfrm>
        <a:prstGeom prst="rect">
          <a:avLst/>
        </a:prstGeom>
        <a:solidFill>
          <a:srgbClr val="9A73AF"/>
        </a:solidFill>
        <a:ln w="190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98030" y="1978501"/>
        <a:ext cx="1643062" cy="1183005"/>
      </dsp:txXfrm>
    </dsp:sp>
    <dsp:sp modelId="{2B2647BB-6E8D-43E5-B43D-3A0AFCA8DA15}">
      <dsp:nvSpPr>
        <dsp:cNvPr id="0" name=""/>
        <dsp:cNvSpPr/>
      </dsp:nvSpPr>
      <dsp:spPr>
        <a:xfrm>
          <a:off x="7098030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05</a:t>
          </a:r>
        </a:p>
      </dsp:txBody>
      <dsp:txXfrm>
        <a:off x="7098030" y="1189831"/>
        <a:ext cx="1643062" cy="788670"/>
      </dsp:txXfrm>
    </dsp:sp>
    <dsp:sp modelId="{C196452D-3FB5-41A9-AA8A-D4893330244E}">
      <dsp:nvSpPr>
        <dsp:cNvPr id="0" name=""/>
        <dsp:cNvSpPr/>
      </dsp:nvSpPr>
      <dsp:spPr>
        <a:xfrm>
          <a:off x="8872537" y="1189831"/>
          <a:ext cx="1643062" cy="1971675"/>
        </a:xfrm>
        <a:prstGeom prst="rect">
          <a:avLst/>
        </a:prstGeom>
        <a:solidFill>
          <a:srgbClr val="88604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872537" y="1978501"/>
        <a:ext cx="1643062" cy="1183005"/>
      </dsp:txXfrm>
    </dsp:sp>
    <dsp:sp modelId="{04C46DD6-84AC-4F99-A993-3FF4943547D6}">
      <dsp:nvSpPr>
        <dsp:cNvPr id="0" name=""/>
        <dsp:cNvSpPr/>
      </dsp:nvSpPr>
      <dsp:spPr>
        <a:xfrm>
          <a:off x="8872537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06</a:t>
          </a:r>
        </a:p>
      </dsp:txBody>
      <dsp:txXfrm>
        <a:off x="8872537" y="1189831"/>
        <a:ext cx="1643062" cy="78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54821-BF39-4C36-95F0-B13BC7AA2E13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How do HDI and IQ interplay 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en-US" sz="1100" kern="1200"/>
            <a:t> country level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en-US" sz="1100" kern="1200"/>
            <a:t> regional levels</a:t>
          </a:r>
        </a:p>
      </dsp:txBody>
      <dsp:txXfrm rot="-5400000">
        <a:off x="3785615" y="118169"/>
        <a:ext cx="6697334" cy="603548"/>
      </dsp:txXfrm>
    </dsp:sp>
    <dsp:sp modelId="{29A3CCC3-197B-436F-8663-4962491A6F62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rgbClr val="4E7EC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Problem</a:t>
          </a:r>
          <a:endParaRPr lang="en-US" sz="2300" kern="1200"/>
        </a:p>
      </dsp:txBody>
      <dsp:txXfrm>
        <a:off x="40813" y="42725"/>
        <a:ext cx="3703990" cy="754434"/>
      </dsp:txXfrm>
    </dsp:sp>
    <dsp:sp modelId="{A9EDAD05-7086-4967-8D63-446C0C47A26A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Average Country IQ and HDI are positively correlated.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Less developed regions are more prune to outliers – weaker indicators for country correlation.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The IQ is biased towards western countries.</a:t>
          </a:r>
        </a:p>
      </dsp:txBody>
      <dsp:txXfrm rot="-5400000">
        <a:off x="3785615" y="996032"/>
        <a:ext cx="6697334" cy="603548"/>
      </dsp:txXfrm>
    </dsp:sp>
    <dsp:sp modelId="{286D4B48-38FD-4120-A408-89A50ABC2DA7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rgbClr val="E6865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Hypotheses</a:t>
          </a:r>
          <a:endParaRPr lang="en-US" sz="2300" kern="1200"/>
        </a:p>
      </dsp:txBody>
      <dsp:txXfrm>
        <a:off x="40813" y="920588"/>
        <a:ext cx="3703990" cy="754434"/>
      </dsp:txXfrm>
    </dsp:sp>
    <dsp:sp modelId="{CD74DA87-9C1A-487E-8811-0EE36915682A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/>
            <a:t>Legislators can use the result to evaluate their country's IQ performance relative to others.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/>
            <a:t>Countries underperforming in IQ should focus on enhancing education and mental fitness.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/>
            <a:t>The goal is to improve the average IQ in the long term (currently decreasing)</a:t>
          </a:r>
        </a:p>
      </dsp:txBody>
      <dsp:txXfrm rot="-5400000">
        <a:off x="3785615" y="1873895"/>
        <a:ext cx="6697334" cy="603548"/>
      </dsp:txXfrm>
    </dsp:sp>
    <dsp:sp modelId="{214B447F-C362-4870-8ADE-432DE1E02426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rgbClr val="59C26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the results can be used for</a:t>
          </a:r>
        </a:p>
      </dsp:txBody>
      <dsp:txXfrm>
        <a:off x="40813" y="1798451"/>
        <a:ext cx="3703990" cy="754434"/>
      </dsp:txXfrm>
    </dsp:sp>
    <dsp:sp modelId="{CC0D3FF5-4EDE-4AAB-83F5-242A17F614AF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kern="1200"/>
            <a:t>Cleaning, </a:t>
          </a:r>
          <a:r>
            <a:rPr lang="en-US" sz="1100" kern="1200" err="1"/>
            <a:t>Preperationg</a:t>
          </a:r>
          <a:r>
            <a:rPr lang="en-US" sz="1100" kern="1200"/>
            <a:t> and Merging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kern="1200"/>
            <a:t>Univariate for HDI and IQ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100" kern="1200"/>
            <a:t>Bivariate</a:t>
          </a:r>
        </a:p>
      </dsp:txBody>
      <dsp:txXfrm rot="-5400000">
        <a:off x="3785615" y="2751759"/>
        <a:ext cx="6697334" cy="603548"/>
      </dsp:txXfrm>
    </dsp:sp>
    <dsp:sp modelId="{2077345B-53D7-45DF-8229-E2FA75049244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rgbClr val="D5686B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Analysis</a:t>
          </a:r>
        </a:p>
      </dsp:txBody>
      <dsp:txXfrm>
        <a:off x="40813" y="2676315"/>
        <a:ext cx="3703990" cy="754434"/>
      </dsp:txXfrm>
    </dsp:sp>
    <dsp:sp modelId="{FFCE77DD-015C-485F-8B4B-67CF92D4A7A6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This project is an analysis if correlation not </a:t>
          </a:r>
          <a:r>
            <a:rPr lang="en-US" sz="1100" b="0" kern="1200" err="1"/>
            <a:t>causaility</a:t>
          </a:r>
          <a:r>
            <a:rPr lang="en-US" sz="1100" b="0" kern="1200"/>
            <a:t>. We believe that the </a:t>
          </a:r>
          <a:r>
            <a:rPr lang="en-US" sz="1100" b="0" kern="1200" err="1"/>
            <a:t>causailty</a:t>
          </a:r>
          <a:r>
            <a:rPr lang="en-US" sz="1100" b="0" kern="1200"/>
            <a:t> is that HDI implies IQ, not the other way around.</a:t>
          </a:r>
          <a:endParaRPr lang="en-US" sz="1100" kern="1200"/>
        </a:p>
      </dsp:txBody>
      <dsp:txXfrm rot="-5400000">
        <a:off x="3785615" y="3629621"/>
        <a:ext cx="6697334" cy="603548"/>
      </dsp:txXfrm>
    </dsp:sp>
    <dsp:sp modelId="{67DC144C-BA7B-4B77-A0EB-E3CE9F6CD919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rgbClr val="9A73A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Note on Causality  </a:t>
          </a:r>
        </a:p>
      </dsp:txBody>
      <dsp:txXfrm>
        <a:off x="40813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2338B-A0E3-4E0D-966D-37A2403F1F39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Range from 0-1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Indicating Countries Overall Achievements such as health, economic factors and living standards</a:t>
          </a:r>
        </a:p>
      </dsp:txBody>
      <dsp:txXfrm rot="-5400000">
        <a:off x="3785616" y="295201"/>
        <a:ext cx="6647092" cy="1532257"/>
      </dsp:txXfrm>
    </dsp:sp>
    <dsp:sp modelId="{D08185DA-64FB-41C2-A941-ADD8F0CBF72B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rgbClr val="4E7EC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Human Development Index</a:t>
          </a:r>
        </a:p>
      </dsp:txBody>
      <dsp:txXfrm>
        <a:off x="103614" y="103667"/>
        <a:ext cx="3578388" cy="1915324"/>
      </dsp:txXfrm>
    </dsp:sp>
    <dsp:sp modelId="{16FF8CD9-D6EF-4FD4-82F6-A391019FA5CC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Measurement of analytic intelligence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Normal distributed around 100</a:t>
          </a:r>
          <a:br>
            <a:rPr lang="en-US" sz="2400" kern="1200"/>
          </a:br>
          <a:r>
            <a:rPr lang="en-US" sz="2400" kern="1200"/>
            <a:t>(world population)</a:t>
          </a:r>
        </a:p>
      </dsp:txBody>
      <dsp:txXfrm rot="-5400000">
        <a:off x="3785616" y="2523880"/>
        <a:ext cx="6647092" cy="1532257"/>
      </dsp:txXfrm>
    </dsp:sp>
    <dsp:sp modelId="{6565AC97-0CB8-446C-AF9A-1231FEA05B86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rgbClr val="E6865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IQ</a:t>
          </a:r>
        </a:p>
      </dsp:txBody>
      <dsp:txXfrm>
        <a:off x="103614" y="2332346"/>
        <a:ext cx="3578388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E53A8-7FB2-4105-B491-303FDAFC4D0C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latin typeface="Aptos Display" panose="02110004020202020204"/>
            </a:rPr>
            <a:t>Checking for missing values and duplicated rows</a:t>
          </a:r>
          <a:endParaRPr lang="en-US" sz="1500" b="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Aptos Display" panose="02110004020202020204"/>
            </a:rPr>
            <a:t>No regions for some countries (mostly European and North American countries)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Aptos Display" panose="02110004020202020204"/>
            </a:rPr>
            <a:t>Sorting countries by HDI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Aptos Display" panose="02110004020202020204"/>
            </a:rPr>
            <a:t>Setting the 'Country' column as the index</a:t>
          </a:r>
        </a:p>
      </dsp:txBody>
      <dsp:txXfrm rot="-5400000">
        <a:off x="3785616" y="197117"/>
        <a:ext cx="6675221" cy="1012303"/>
      </dsp:txXfrm>
    </dsp:sp>
    <dsp:sp modelId="{595DCB6A-EB97-47C8-8936-F3B2E8F5AFB5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4E7EC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>
              <a:latin typeface="Aptos Display" panose="02110004020202020204"/>
            </a:rPr>
            <a:t>Cleaning the HDI </a:t>
          </a:r>
          <a:r>
            <a:rPr lang="en-GB" sz="3900" kern="1200" err="1">
              <a:latin typeface="Aptos Display" panose="02110004020202020204"/>
            </a:rPr>
            <a:t>dataframe</a:t>
          </a:r>
          <a:endParaRPr lang="en-GB" sz="3900" kern="1200" err="1"/>
        </a:p>
      </dsp:txBody>
      <dsp:txXfrm>
        <a:off x="68454" y="70578"/>
        <a:ext cx="3648708" cy="1265378"/>
      </dsp:txXfrm>
    </dsp:sp>
    <dsp:sp modelId="{9B997EC8-3562-4E14-855A-BDD2C96C2778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>
              <a:latin typeface="Aptos Display" panose="02110004020202020204"/>
            </a:rPr>
            <a:t> </a:t>
          </a:r>
          <a:r>
            <a:rPr lang="en-US" sz="1500" kern="1200"/>
            <a:t>Checking for missing values and duplicated rows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Aptos Display" panose="02110004020202020204"/>
            </a:rPr>
            <a:t>For some countries the IQ was estimated from the neighbouring countries but we keep these so that we have enough countries for the analysis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Aptos Display" panose="02110004020202020204"/>
            </a:rPr>
            <a:t>We remove the brackets from these values and sort the countries by IQ</a:t>
          </a:r>
        </a:p>
      </dsp:txBody>
      <dsp:txXfrm rot="-5400000">
        <a:off x="3785616" y="1669517"/>
        <a:ext cx="6675221" cy="1012303"/>
      </dsp:txXfrm>
    </dsp:sp>
    <dsp:sp modelId="{356F382A-B8B2-48B9-806A-F832043D11D4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E6865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3900" b="0" kern="1200">
              <a:latin typeface="Aptos Display" panose="02110004020202020204"/>
            </a:rPr>
            <a:t>Cleaning the IQ </a:t>
          </a:r>
          <a:r>
            <a:rPr lang="en-US" sz="3900" b="0" kern="1200" err="1">
              <a:latin typeface="Aptos Display" panose="02110004020202020204"/>
            </a:rPr>
            <a:t>dataframe</a:t>
          </a:r>
          <a:endParaRPr lang="en-US" sz="3900" b="0" kern="1200"/>
        </a:p>
      </dsp:txBody>
      <dsp:txXfrm>
        <a:off x="68454" y="1542979"/>
        <a:ext cx="3648708" cy="1265378"/>
      </dsp:txXfrm>
    </dsp:sp>
    <dsp:sp modelId="{A5F38FE8-8CF2-48C8-8669-9FE65BF4261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Aptos Display" panose="02110004020202020204"/>
            </a:rPr>
            <a:t>Checking for the country names which we want the two datasets to merge on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Aptos Display" panose="02110004020202020204"/>
            </a:rPr>
            <a:t>If they differ we rename them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Aptos Display" panose="02110004020202020204"/>
            </a:rPr>
            <a:t>We merge on the HDI dataframe</a:t>
          </a:r>
        </a:p>
      </dsp:txBody>
      <dsp:txXfrm rot="-5400000">
        <a:off x="3785616" y="3141918"/>
        <a:ext cx="6675221" cy="1012303"/>
      </dsp:txXfrm>
    </dsp:sp>
    <dsp:sp modelId="{0C6897D5-AC20-44B4-B3FF-3AC4BA1C72F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59C26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Aptos Display" panose="02110004020202020204"/>
            </a:rPr>
            <a:t>Merging the data</a:t>
          </a:r>
        </a:p>
      </dsp:txBody>
      <dsp:txXfrm>
        <a:off x="68454" y="3015380"/>
        <a:ext cx="3648708" cy="1265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A9E08-1AE3-4BC9-B248-CAE130246B52}">
      <dsp:nvSpPr>
        <dsp:cNvPr id="0" name=""/>
        <dsp:cNvSpPr/>
      </dsp:nvSpPr>
      <dsp:spPr>
        <a:xfrm rot="5400000">
          <a:off x="6072317" y="-1990500"/>
          <a:ext cx="556665" cy="4679223"/>
        </a:xfrm>
        <a:prstGeom prst="round2SameRect">
          <a:avLst/>
        </a:prstGeom>
        <a:solidFill>
          <a:srgbClr val="4E7EC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South Asia</a:t>
          </a:r>
        </a:p>
      </dsp:txBody>
      <dsp:txXfrm rot="-5400000">
        <a:off x="4011038" y="97953"/>
        <a:ext cx="4652049" cy="502317"/>
      </dsp:txXfrm>
    </dsp:sp>
    <dsp:sp modelId="{29A3CCC3-197B-436F-8663-4962491A6F62}">
      <dsp:nvSpPr>
        <dsp:cNvPr id="0" name=""/>
        <dsp:cNvSpPr/>
      </dsp:nvSpPr>
      <dsp:spPr>
        <a:xfrm>
          <a:off x="1825337" y="1195"/>
          <a:ext cx="2185701" cy="695831"/>
        </a:xfrm>
        <a:prstGeom prst="roundRect">
          <a:avLst/>
        </a:prstGeom>
        <a:solidFill>
          <a:srgbClr val="4E7EC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SA</a:t>
          </a:r>
          <a:endParaRPr lang="en-US" sz="3500" kern="1200"/>
        </a:p>
      </dsp:txBody>
      <dsp:txXfrm>
        <a:off x="1859305" y="35163"/>
        <a:ext cx="2117765" cy="627895"/>
      </dsp:txXfrm>
    </dsp:sp>
    <dsp:sp modelId="{926DB60F-71EB-4689-92EA-B83FF9DF3671}">
      <dsp:nvSpPr>
        <dsp:cNvPr id="0" name=""/>
        <dsp:cNvSpPr/>
      </dsp:nvSpPr>
      <dsp:spPr>
        <a:xfrm rot="5400000">
          <a:off x="6072317" y="-1259877"/>
          <a:ext cx="556665" cy="4679223"/>
        </a:xfrm>
        <a:prstGeom prst="round2SameRect">
          <a:avLst/>
        </a:prstGeom>
        <a:solidFill>
          <a:srgbClr val="E6865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Sub Saharan Africa</a:t>
          </a:r>
        </a:p>
      </dsp:txBody>
      <dsp:txXfrm rot="-5400000">
        <a:off x="4011038" y="828576"/>
        <a:ext cx="4652049" cy="502317"/>
      </dsp:txXfrm>
    </dsp:sp>
    <dsp:sp modelId="{286D4B48-38FD-4120-A408-89A50ABC2DA7}">
      <dsp:nvSpPr>
        <dsp:cNvPr id="0" name=""/>
        <dsp:cNvSpPr/>
      </dsp:nvSpPr>
      <dsp:spPr>
        <a:xfrm>
          <a:off x="1825337" y="731818"/>
          <a:ext cx="2185701" cy="695831"/>
        </a:xfrm>
        <a:prstGeom prst="roundRect">
          <a:avLst/>
        </a:prstGeom>
        <a:solidFill>
          <a:srgbClr val="E68655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SSA</a:t>
          </a:r>
          <a:endParaRPr lang="en-US" sz="3500" kern="1200"/>
        </a:p>
      </dsp:txBody>
      <dsp:txXfrm>
        <a:off x="1859305" y="765786"/>
        <a:ext cx="2117765" cy="627895"/>
      </dsp:txXfrm>
    </dsp:sp>
    <dsp:sp modelId="{5550CCE1-2585-4EBF-9017-4754E3B5F2EF}">
      <dsp:nvSpPr>
        <dsp:cNvPr id="0" name=""/>
        <dsp:cNvSpPr/>
      </dsp:nvSpPr>
      <dsp:spPr>
        <a:xfrm rot="5400000">
          <a:off x="6072317" y="-529254"/>
          <a:ext cx="556665" cy="4679223"/>
        </a:xfrm>
        <a:prstGeom prst="round2SameRect">
          <a:avLst/>
        </a:prstGeom>
        <a:solidFill>
          <a:srgbClr val="59C26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Europe and Central Asia</a:t>
          </a:r>
        </a:p>
      </dsp:txBody>
      <dsp:txXfrm rot="-5400000">
        <a:off x="4011038" y="1559199"/>
        <a:ext cx="4652049" cy="502317"/>
      </dsp:txXfrm>
    </dsp:sp>
    <dsp:sp modelId="{214B447F-C362-4870-8ADE-432DE1E02426}">
      <dsp:nvSpPr>
        <dsp:cNvPr id="0" name=""/>
        <dsp:cNvSpPr/>
      </dsp:nvSpPr>
      <dsp:spPr>
        <a:xfrm>
          <a:off x="1825337" y="1462441"/>
          <a:ext cx="2185701" cy="695831"/>
        </a:xfrm>
        <a:prstGeom prst="roundRect">
          <a:avLst/>
        </a:prstGeom>
        <a:solidFill>
          <a:srgbClr val="59C26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ECA</a:t>
          </a:r>
        </a:p>
      </dsp:txBody>
      <dsp:txXfrm>
        <a:off x="1859305" y="1496409"/>
        <a:ext cx="2117765" cy="627895"/>
      </dsp:txXfrm>
    </dsp:sp>
    <dsp:sp modelId="{E7336F73-56AA-4B6B-B7CD-B866749EBF96}">
      <dsp:nvSpPr>
        <dsp:cNvPr id="0" name=""/>
        <dsp:cNvSpPr/>
      </dsp:nvSpPr>
      <dsp:spPr>
        <a:xfrm rot="5400000">
          <a:off x="6072317" y="201368"/>
          <a:ext cx="556665" cy="4679223"/>
        </a:xfrm>
        <a:prstGeom prst="round2SameRect">
          <a:avLst/>
        </a:prstGeom>
        <a:solidFill>
          <a:srgbClr val="D5686B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Rest of Asia</a:t>
          </a:r>
        </a:p>
      </dsp:txBody>
      <dsp:txXfrm rot="-5400000">
        <a:off x="4011038" y="2289821"/>
        <a:ext cx="4652049" cy="502317"/>
      </dsp:txXfrm>
    </dsp:sp>
    <dsp:sp modelId="{2077345B-53D7-45DF-8229-E2FA75049244}">
      <dsp:nvSpPr>
        <dsp:cNvPr id="0" name=""/>
        <dsp:cNvSpPr/>
      </dsp:nvSpPr>
      <dsp:spPr>
        <a:xfrm>
          <a:off x="1825337" y="2193064"/>
          <a:ext cx="2185701" cy="695831"/>
        </a:xfrm>
        <a:prstGeom prst="roundRect">
          <a:avLst/>
        </a:prstGeom>
        <a:solidFill>
          <a:srgbClr val="D5686B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AS</a:t>
          </a:r>
        </a:p>
      </dsp:txBody>
      <dsp:txXfrm>
        <a:off x="1859305" y="2227032"/>
        <a:ext cx="2117765" cy="627895"/>
      </dsp:txXfrm>
    </dsp:sp>
    <dsp:sp modelId="{D67C5B81-0CA0-434A-8A2E-43AD772AEB8E}">
      <dsp:nvSpPr>
        <dsp:cNvPr id="0" name=""/>
        <dsp:cNvSpPr/>
      </dsp:nvSpPr>
      <dsp:spPr>
        <a:xfrm rot="5400000">
          <a:off x="6072317" y="931992"/>
          <a:ext cx="556665" cy="4679223"/>
        </a:xfrm>
        <a:prstGeom prst="round2SameRect">
          <a:avLst/>
        </a:prstGeom>
        <a:solidFill>
          <a:srgbClr val="9A73A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Americas</a:t>
          </a:r>
        </a:p>
      </dsp:txBody>
      <dsp:txXfrm rot="-5400000">
        <a:off x="4011038" y="3020445"/>
        <a:ext cx="4652049" cy="502317"/>
      </dsp:txXfrm>
    </dsp:sp>
    <dsp:sp modelId="{67DC144C-BA7B-4B77-A0EB-E3CE9F6CD919}">
      <dsp:nvSpPr>
        <dsp:cNvPr id="0" name=""/>
        <dsp:cNvSpPr/>
      </dsp:nvSpPr>
      <dsp:spPr>
        <a:xfrm>
          <a:off x="1825337" y="2923688"/>
          <a:ext cx="2185701" cy="695831"/>
        </a:xfrm>
        <a:prstGeom prst="roundRect">
          <a:avLst/>
        </a:prstGeom>
        <a:solidFill>
          <a:srgbClr val="9A73AF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AME</a:t>
          </a:r>
        </a:p>
      </dsp:txBody>
      <dsp:txXfrm>
        <a:off x="1859305" y="2957656"/>
        <a:ext cx="2117765" cy="627895"/>
      </dsp:txXfrm>
    </dsp:sp>
    <dsp:sp modelId="{1DA804E1-1375-495B-B773-E3A9BD1D11F5}">
      <dsp:nvSpPr>
        <dsp:cNvPr id="0" name=""/>
        <dsp:cNvSpPr/>
      </dsp:nvSpPr>
      <dsp:spPr>
        <a:xfrm rot="5400000">
          <a:off x="6072317" y="1662615"/>
          <a:ext cx="556665" cy="4679223"/>
        </a:xfrm>
        <a:prstGeom prst="round2SameRect">
          <a:avLst/>
        </a:prstGeom>
        <a:solidFill>
          <a:srgbClr val="88604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kern="1200">
              <a:solidFill>
                <a:schemeClr val="bg1"/>
              </a:solidFill>
            </a:rPr>
            <a:t>East Asia and Pacific</a:t>
          </a:r>
        </a:p>
      </dsp:txBody>
      <dsp:txXfrm rot="-5400000">
        <a:off x="4011038" y="3751068"/>
        <a:ext cx="4652049" cy="502317"/>
      </dsp:txXfrm>
    </dsp:sp>
    <dsp:sp modelId="{C4FCFF47-C59F-4A2D-B4F2-7F38C642176B}">
      <dsp:nvSpPr>
        <dsp:cNvPr id="0" name=""/>
        <dsp:cNvSpPr/>
      </dsp:nvSpPr>
      <dsp:spPr>
        <a:xfrm>
          <a:off x="1825337" y="3654311"/>
          <a:ext cx="2185701" cy="695831"/>
        </a:xfrm>
        <a:prstGeom prst="roundRect">
          <a:avLst/>
        </a:prstGeom>
        <a:solidFill>
          <a:srgbClr val="88604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EAP</a:t>
          </a:r>
        </a:p>
      </dsp:txBody>
      <dsp:txXfrm>
        <a:off x="1859305" y="3688279"/>
        <a:ext cx="2117765" cy="627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ABA2D-23D6-464C-9635-51D8807D2C08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rgbClr val="4E7EC5"/>
        </a:solidFill>
        <a:ln w="19050" cap="flat" cmpd="sng" algn="ctr">
          <a:solidFill>
            <a:srgbClr val="4E7EC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Average Country IQ and HDI are indeed positively correlated.</a:t>
          </a:r>
          <a:endParaRPr lang="en-US" sz="2400" kern="1200"/>
        </a:p>
      </dsp:txBody>
      <dsp:txXfrm>
        <a:off x="821" y="1776404"/>
        <a:ext cx="3327201" cy="2395585"/>
      </dsp:txXfrm>
    </dsp:sp>
    <dsp:sp modelId="{D84848DC-505F-4045-9A72-8A69B95E7369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5A362A72-252A-4352-BAF9-C50B8BF62897}">
      <dsp:nvSpPr>
        <dsp:cNvPr id="0" name=""/>
        <dsp:cNvSpPr/>
      </dsp:nvSpPr>
      <dsp:spPr>
        <a:xfrm>
          <a:off x="3594199" y="168967"/>
          <a:ext cx="3327201" cy="3992641"/>
        </a:xfrm>
        <a:prstGeom prst="rect">
          <a:avLst/>
        </a:prstGeom>
        <a:solidFill>
          <a:srgbClr val="E68655"/>
        </a:solidFill>
        <a:ln w="19050" cap="flat" cmpd="sng" algn="ctr">
          <a:solidFill>
            <a:srgbClr val="E6865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Less developed regions are indeed prune to outliers – weaker indicators for country correlation.</a:t>
          </a:r>
        </a:p>
      </dsp:txBody>
      <dsp:txXfrm>
        <a:off x="3594199" y="1766023"/>
        <a:ext cx="3327201" cy="2395585"/>
      </dsp:txXfrm>
    </dsp:sp>
    <dsp:sp modelId="{0FEABC06-AE21-4815-AB9C-F96049973857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600" kern="1200"/>
            <a:t>02</a:t>
          </a:r>
        </a:p>
      </dsp:txBody>
      <dsp:txXfrm>
        <a:off x="3594199" y="179348"/>
        <a:ext cx="3327201" cy="1597056"/>
      </dsp:txXfrm>
    </dsp:sp>
    <dsp:sp modelId="{9F6AB358-9DE0-4DCD-A862-64CCAE69D0A0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rgbClr val="59C267"/>
        </a:solidFill>
        <a:ln w="19050" cap="flat" cmpd="sng" algn="ctr">
          <a:solidFill>
            <a:srgbClr val="59C2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IQ is biased towards western countries.</a:t>
          </a:r>
        </a:p>
      </dsp:txBody>
      <dsp:txXfrm>
        <a:off x="7187576" y="1776404"/>
        <a:ext cx="3327201" cy="2395585"/>
      </dsp:txXfrm>
    </dsp:sp>
    <dsp:sp modelId="{8B2442D6-ADFA-44F8-8A64-FBB3BD1883D6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2F48D-DB12-4934-96DE-F5C92A1CB284}">
      <dsp:nvSpPr>
        <dsp:cNvPr id="0" name=""/>
        <dsp:cNvSpPr/>
      </dsp:nvSpPr>
      <dsp:spPr>
        <a:xfrm>
          <a:off x="0" y="1189831"/>
          <a:ext cx="1643062" cy="1971675"/>
        </a:xfrm>
        <a:prstGeom prst="rect">
          <a:avLst/>
        </a:prstGeom>
        <a:solidFill>
          <a:srgbClr val="4E7EC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0" y="1978501"/>
        <a:ext cx="1643062" cy="1183005"/>
      </dsp:txXfrm>
    </dsp:sp>
    <dsp:sp modelId="{930B4F5F-D9E9-473E-A72F-CD4B19C3E62E}">
      <dsp:nvSpPr>
        <dsp:cNvPr id="0" name=""/>
        <dsp:cNvSpPr/>
      </dsp:nvSpPr>
      <dsp:spPr>
        <a:xfrm>
          <a:off x="0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01</a:t>
          </a:r>
        </a:p>
      </dsp:txBody>
      <dsp:txXfrm>
        <a:off x="0" y="1189831"/>
        <a:ext cx="1643062" cy="788670"/>
      </dsp:txXfrm>
    </dsp:sp>
    <dsp:sp modelId="{55AA862B-1931-4271-AD3E-C47D9ECDD229}">
      <dsp:nvSpPr>
        <dsp:cNvPr id="0" name=""/>
        <dsp:cNvSpPr/>
      </dsp:nvSpPr>
      <dsp:spPr>
        <a:xfrm>
          <a:off x="1774507" y="1189831"/>
          <a:ext cx="1643062" cy="1971675"/>
        </a:xfrm>
        <a:prstGeom prst="rect">
          <a:avLst/>
        </a:prstGeom>
        <a:solidFill>
          <a:srgbClr val="E6865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1774507" y="1978501"/>
        <a:ext cx="1643062" cy="1183005"/>
      </dsp:txXfrm>
    </dsp:sp>
    <dsp:sp modelId="{A93A50F8-30BC-45EE-8809-9D2259DA0431}">
      <dsp:nvSpPr>
        <dsp:cNvPr id="0" name=""/>
        <dsp:cNvSpPr/>
      </dsp:nvSpPr>
      <dsp:spPr>
        <a:xfrm>
          <a:off x="1774507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02</a:t>
          </a:r>
        </a:p>
      </dsp:txBody>
      <dsp:txXfrm>
        <a:off x="1774507" y="1189831"/>
        <a:ext cx="1643062" cy="788670"/>
      </dsp:txXfrm>
    </dsp:sp>
    <dsp:sp modelId="{112B6585-1EFC-4B1B-AB21-20DB790E134D}">
      <dsp:nvSpPr>
        <dsp:cNvPr id="0" name=""/>
        <dsp:cNvSpPr/>
      </dsp:nvSpPr>
      <dsp:spPr>
        <a:xfrm>
          <a:off x="3549015" y="1189831"/>
          <a:ext cx="1643062" cy="1971675"/>
        </a:xfrm>
        <a:prstGeom prst="rect">
          <a:avLst/>
        </a:prstGeom>
        <a:solidFill>
          <a:srgbClr val="59C267"/>
        </a:solidFill>
        <a:ln w="190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549015" y="1978501"/>
        <a:ext cx="1643062" cy="1183005"/>
      </dsp:txXfrm>
    </dsp:sp>
    <dsp:sp modelId="{48AD8F64-6FED-4881-B1CE-13EA0149874B}">
      <dsp:nvSpPr>
        <dsp:cNvPr id="0" name=""/>
        <dsp:cNvSpPr/>
      </dsp:nvSpPr>
      <dsp:spPr>
        <a:xfrm>
          <a:off x="3549015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03</a:t>
          </a:r>
        </a:p>
      </dsp:txBody>
      <dsp:txXfrm>
        <a:off x="3549015" y="1189831"/>
        <a:ext cx="1643062" cy="788670"/>
      </dsp:txXfrm>
    </dsp:sp>
    <dsp:sp modelId="{42BCD38C-054A-417F-A4FC-417289AD5825}">
      <dsp:nvSpPr>
        <dsp:cNvPr id="0" name=""/>
        <dsp:cNvSpPr/>
      </dsp:nvSpPr>
      <dsp:spPr>
        <a:xfrm>
          <a:off x="5323522" y="1189831"/>
          <a:ext cx="1643062" cy="1971675"/>
        </a:xfrm>
        <a:prstGeom prst="rect">
          <a:avLst/>
        </a:prstGeom>
        <a:solidFill>
          <a:srgbClr val="D5686B"/>
        </a:solidFill>
        <a:ln w="190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323522" y="1978501"/>
        <a:ext cx="1643062" cy="1183005"/>
      </dsp:txXfrm>
    </dsp:sp>
    <dsp:sp modelId="{CFDFE28D-64EE-4FE0-A738-B32EDFD2C731}">
      <dsp:nvSpPr>
        <dsp:cNvPr id="0" name=""/>
        <dsp:cNvSpPr/>
      </dsp:nvSpPr>
      <dsp:spPr>
        <a:xfrm>
          <a:off x="5323522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04</a:t>
          </a:r>
        </a:p>
      </dsp:txBody>
      <dsp:txXfrm>
        <a:off x="5323522" y="1189831"/>
        <a:ext cx="1643062" cy="788670"/>
      </dsp:txXfrm>
    </dsp:sp>
    <dsp:sp modelId="{8ACC0816-F735-4B03-A0B3-9A10DDDB6B6C}">
      <dsp:nvSpPr>
        <dsp:cNvPr id="0" name=""/>
        <dsp:cNvSpPr/>
      </dsp:nvSpPr>
      <dsp:spPr>
        <a:xfrm>
          <a:off x="7098030" y="1189831"/>
          <a:ext cx="1643062" cy="1971675"/>
        </a:xfrm>
        <a:prstGeom prst="rect">
          <a:avLst/>
        </a:prstGeom>
        <a:solidFill>
          <a:srgbClr val="9A73AF"/>
        </a:solidFill>
        <a:ln w="1905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98030" y="1978501"/>
        <a:ext cx="1643062" cy="1183005"/>
      </dsp:txXfrm>
    </dsp:sp>
    <dsp:sp modelId="{2B2647BB-6E8D-43E5-B43D-3A0AFCA8DA15}">
      <dsp:nvSpPr>
        <dsp:cNvPr id="0" name=""/>
        <dsp:cNvSpPr/>
      </dsp:nvSpPr>
      <dsp:spPr>
        <a:xfrm>
          <a:off x="7098030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05</a:t>
          </a:r>
        </a:p>
      </dsp:txBody>
      <dsp:txXfrm>
        <a:off x="7098030" y="1189831"/>
        <a:ext cx="1643062" cy="788670"/>
      </dsp:txXfrm>
    </dsp:sp>
    <dsp:sp modelId="{C196452D-3FB5-41A9-AA8A-D4893330244E}">
      <dsp:nvSpPr>
        <dsp:cNvPr id="0" name=""/>
        <dsp:cNvSpPr/>
      </dsp:nvSpPr>
      <dsp:spPr>
        <a:xfrm>
          <a:off x="8872537" y="1189831"/>
          <a:ext cx="1643062" cy="1971675"/>
        </a:xfrm>
        <a:prstGeom prst="rect">
          <a:avLst/>
        </a:prstGeom>
        <a:solidFill>
          <a:srgbClr val="88604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872537" y="1978501"/>
        <a:ext cx="1643062" cy="1183005"/>
      </dsp:txXfrm>
    </dsp:sp>
    <dsp:sp modelId="{04C46DD6-84AC-4F99-A993-3FF4943547D6}">
      <dsp:nvSpPr>
        <dsp:cNvPr id="0" name=""/>
        <dsp:cNvSpPr/>
      </dsp:nvSpPr>
      <dsp:spPr>
        <a:xfrm>
          <a:off x="8872537" y="1189831"/>
          <a:ext cx="1643062" cy="7886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/>
            <a:t>06</a:t>
          </a:r>
        </a:p>
      </dsp:txBody>
      <dsp:txXfrm>
        <a:off x="8872537" y="1189831"/>
        <a:ext cx="1643062" cy="788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9C45-0303-428D-9DB4-461C2479D876}" type="datetimeFigureOut">
              <a:rPr lang="de-AT" smtClean="0"/>
              <a:t>20.02.2024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1BEB-CBBE-45F1-9B2D-C4D8A802407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72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1BEB-CBBE-45F1-9B2D-C4D8A8024078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380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1BEB-CBBE-45F1-9B2D-C4D8A802407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975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1BEB-CBBE-45F1-9B2D-C4D8A8024078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87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6F048-6846-0894-B11A-404294D72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AFBA9B-58C9-1A53-2414-F70F81FFF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D2069E4-9BCC-ED42-D9E8-29489870D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44B24B-873A-DA3F-3AA8-AF67388C4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1BEB-CBBE-45F1-9B2D-C4D8A8024078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768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1BEB-CBBE-45F1-9B2D-C4D8A8024078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718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Stronger correlation for developed regions</a:t>
            </a:r>
          </a:p>
          <a:p>
            <a:r>
              <a:rPr lang="en-GB"/>
              <a:t>'SA': 'South Asia',   </a:t>
            </a:r>
          </a:p>
          <a:p>
            <a:r>
              <a:rPr lang="en-GB"/>
              <a:t>'SSA': 'Sub-Saharan Africa',    </a:t>
            </a:r>
          </a:p>
          <a:p>
            <a:r>
              <a:rPr lang="en-GB"/>
              <a:t>'ECA': 'Europe and Central Asia',    </a:t>
            </a:r>
          </a:p>
          <a:p>
            <a:r>
              <a:rPr lang="en-GB"/>
              <a:t>'AS': 'Asia',    </a:t>
            </a:r>
          </a:p>
          <a:p>
            <a:r>
              <a:rPr lang="en-GB"/>
              <a:t>'LAC': 'Latin America and the Caribbean',    </a:t>
            </a:r>
          </a:p>
          <a:p>
            <a:r>
              <a:rPr lang="en-GB"/>
              <a:t>'EAP': 'East Asia and Pacific'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31BEB-CBBE-45F1-9B2D-C4D8A8024078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408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B271-C79B-84D4-1EE1-2F210E3E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D3B7D-E2F4-FB5A-CC25-6CC946841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A08A-C9C1-1760-A33A-8B6F4DEA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195C-6B03-192C-A451-3921C33E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C809-A398-08FE-821A-F22AE8F7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189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FF68-79E6-A289-DEFB-981053AE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F80E-C74F-2FAC-42AF-B8EB3AB3E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4939-E4DC-9602-217C-080A89FC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9A2B-B81A-2966-78AB-D0BE32E6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85D7-E755-0CEB-9471-1DCD82CB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1135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3B1D0-FAF1-A2AA-7D65-0FFECDF51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5BC7-8E30-2D61-6709-D5EE1A20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9CF0-2C6D-8D6D-C67C-746A7E1A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8CA1-4EF1-B387-D408-AC438930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D158-101A-39E7-20AD-1791B237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815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0841-86DC-7198-60AD-5BD39F0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6B34-4D11-FF67-BD31-51D4BA1F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5597-5BDE-CAAB-E527-B6BB448D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48A1-3DE3-BFBC-CA07-03F3295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1981-4962-EC6B-BC4F-4B490DB8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427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CC9C-76DE-0D3E-0CFC-30AA70F6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D633-2744-CC7B-5F4D-C407DBB6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1A06-6867-0ED0-F32A-071DEC58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FCD4-C71C-CC36-E9C1-04F586B1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D7A9-B597-9D8D-FD35-1E177968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3773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4003-8876-2A1D-97D3-9BC5C206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71FF-0521-0B6B-ECAE-DFBC37113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9605D-1731-8B24-9B88-26ABCB0B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2519-D16D-97EA-DC93-AC9D5A7C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7A0B-C6DF-ED9B-CC0F-983DB365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21E2-56E5-BF6D-E6DD-89F1AD37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748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ACC6-D5F9-AAEB-72C6-1918FCA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8D21-C694-0102-C6F0-A2C1CA04F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6F9D1-0D0F-D97C-A828-ED20E3804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9CA3B-D744-8DFF-4F20-EEF107BF1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E0A64-AF82-C799-8F7C-17073D1CB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3A62B-0BCB-60B6-1466-8614E45D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90A0E-11FE-DA26-B594-1044D39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49D64-2B52-64D2-0752-8300D242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657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096-0B7F-8A08-36A2-3EF2DDE4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35551-6B15-7E68-15C8-4F0DE98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72A0-187A-7D6D-8F19-9FE727D9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F2AB4-F70B-1FAB-78C4-3BCDD719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6029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272B0-56D4-4BBC-B436-A0E9B893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CCF9F-785F-C9F1-0F3E-AA6E5DFD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1964-AE1B-A514-9692-47E630AA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38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A367-EAD8-8A65-400C-86309986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5FE9-6E13-5114-4FCA-4682CF94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49700-5653-AD52-7223-F7FA83D95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90F2D-5F47-99ED-53AB-A64E7F86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9B999-6F70-1AAC-03CE-31C3FD3C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9A6B-0E4B-1C2D-8CAA-26C0314F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754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5F87-5DF2-7696-4B91-9946BC06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6E075-F0D7-3F90-C5CF-3A4B13378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49E84-A3B6-1349-E091-18821F403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2FF9-0670-92B0-3D92-8F72E0B2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9AE8-DE61-4F26-F7E2-8F2736B0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EDBB-2021-2AC8-8B0F-DC36CE0D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782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C1641-002A-8F6D-801C-0ED3BAD1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807E4-A221-FC2A-63F7-21D0D86C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1E36-6146-03C4-4901-E4C638920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FC035-AF9C-4D48-B9F9-D35EF674514C}" type="datetimeFigureOut">
              <a:rPr lang="en-AT" smtClean="0"/>
              <a:t>02/20/2024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271C-6596-9D3F-D5AF-55C601747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57A9-1046-43EC-0770-BCCAE9497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F2B7B-B28B-534D-804C-DCD8974E32F1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132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BD0F-D930-BB5A-AB35-8416E2CC7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/>
          <a:lstStyle/>
          <a:p>
            <a:r>
              <a:rPr lang="en-AT" dirty="0">
                <a:latin typeface="Helvetica" pitchFamily="2" charset="0"/>
              </a:rPr>
              <a:t>HDI </a:t>
            </a:r>
            <a:r>
              <a:rPr lang="en-GB" dirty="0">
                <a:latin typeface="Helvetica" pitchFamily="2" charset="0"/>
              </a:rPr>
              <a:t>&amp;</a:t>
            </a:r>
            <a:r>
              <a:rPr lang="en-AT" dirty="0">
                <a:latin typeface="Helvetica" pitchFamily="2" charset="0"/>
              </a:rPr>
              <a:t> IQ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AB4BF-46B1-2235-D83F-741704331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264" y="205740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T" dirty="0"/>
              <a:t>An analysis of correlations between </a:t>
            </a:r>
            <a:br>
              <a:rPr lang="en-GB" dirty="0"/>
            </a:br>
            <a:r>
              <a:rPr lang="en-AT" dirty="0"/>
              <a:t>H</a:t>
            </a:r>
            <a:r>
              <a:rPr lang="en-GB" dirty="0" err="1"/>
              <a:t>uman</a:t>
            </a:r>
            <a:r>
              <a:rPr lang="en-GB" dirty="0"/>
              <a:t> Development Index</a:t>
            </a:r>
            <a:r>
              <a:rPr lang="en-AT" dirty="0"/>
              <a:t> and IQ scores</a:t>
            </a:r>
            <a:br>
              <a:rPr lang="en-GB" dirty="0"/>
            </a:br>
            <a:r>
              <a:rPr lang="en-AT" dirty="0"/>
              <a:t>around the world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ED7322-9BEC-842F-BFB4-FF934D1F7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687887"/>
              </p:ext>
            </p:extLst>
          </p:nvPr>
        </p:nvGraphicFramePr>
        <p:xfrm>
          <a:off x="765464" y="262493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48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13D86-6388-116F-2F2D-2906B693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 IQ</a:t>
            </a:r>
          </a:p>
        </p:txBody>
      </p:sp>
      <p:pic>
        <p:nvPicPr>
          <p:cNvPr id="5" name="Tartalom helye 4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828956C0-AC69-394A-D13D-301AD115A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20" y="2356123"/>
            <a:ext cx="4861020" cy="3939915"/>
          </a:xfrm>
        </p:spPr>
      </p:pic>
      <p:pic>
        <p:nvPicPr>
          <p:cNvPr id="6" name="Kép 5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2E82C32A-BBBD-BD23-7986-891AEFC7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02" y="2356437"/>
            <a:ext cx="4896957" cy="39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0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CFCDDA-014E-3AF0-E900-0BDA60EFD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CCB82A-8037-08CB-3DEC-1AA3201C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US" sz="4000"/>
              <a:t>Univariate Analysis </a:t>
            </a:r>
            <a:br>
              <a:rPr lang="en-US" sz="4000"/>
            </a:br>
            <a:r>
              <a:rPr lang="en-US" sz="4000"/>
              <a:t>IQ</a:t>
            </a:r>
            <a:endParaRPr lang="de-AT" sz="4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5FA970-6603-A9D6-F5C5-D76CBD6A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69193D3-511C-6A1F-0E0A-BE4238B8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548906"/>
            <a:ext cx="5365375" cy="55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7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4DCD-0D6D-A9BF-651C-628A9184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Outliers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4ED500-F1EB-C16C-564B-20F50086C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8862"/>
            <a:ext cx="4970992" cy="2200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C72443-38F6-6094-464E-E2882B8BCC78}"/>
              </a:ext>
            </a:extLst>
          </p:cNvPr>
          <p:cNvSpPr txBox="1"/>
          <p:nvPr/>
        </p:nvSpPr>
        <p:spPr>
          <a:xfrm>
            <a:off x="838200" y="1689378"/>
            <a:ext cx="18764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T"/>
              <a:t>Sub-Saharan Africa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0F844-A1EA-31AA-2F77-42F19C81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0271"/>
            <a:ext cx="4970992" cy="1789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C0C5D-EB5F-323B-083C-BC7F32C73AB2}"/>
              </a:ext>
            </a:extLst>
          </p:cNvPr>
          <p:cNvSpPr txBox="1"/>
          <p:nvPr/>
        </p:nvSpPr>
        <p:spPr>
          <a:xfrm>
            <a:off x="7886700" y="1701671"/>
            <a:ext cx="257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/>
              <a:t>Europe and Central Asia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63C4F-F638-5959-864E-8E233AF8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81986"/>
            <a:ext cx="5574030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34B5B0-89E8-79F9-1917-91B79BE9BA29}"/>
              </a:ext>
            </a:extLst>
          </p:cNvPr>
          <p:cNvSpPr txBox="1"/>
          <p:nvPr/>
        </p:nvSpPr>
        <p:spPr>
          <a:xfrm>
            <a:off x="8612796" y="4332801"/>
            <a:ext cx="112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/>
              <a:t>Americas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89754-AA1F-EF20-20DE-75213A6EE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038" y="4630271"/>
            <a:ext cx="4654762" cy="21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2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581C-2166-7955-BAEA-9981FB21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Bivariate </a:t>
            </a:r>
            <a:r>
              <a:rPr lang="en-GB"/>
              <a:t>A</a:t>
            </a:r>
            <a:r>
              <a:rPr lang="en-AT"/>
              <a:t>nalysis</a:t>
            </a:r>
            <a:r>
              <a:rPr lang="en-GB"/>
              <a:t> - Global</a:t>
            </a:r>
            <a:r>
              <a:rPr lang="en-AT"/>
              <a:t>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EA5FFC-F179-CA53-4994-3EBCCF973D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22" y="1911886"/>
            <a:ext cx="6181356" cy="41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9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2A453-606A-5CAD-E38E-5205F58F685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AT"/>
              <a:t>Bivariate </a:t>
            </a:r>
            <a:r>
              <a:rPr lang="en-GB"/>
              <a:t>A</a:t>
            </a:r>
            <a:r>
              <a:rPr lang="en-AT"/>
              <a:t>nalysis </a:t>
            </a:r>
            <a:r>
              <a:rPr lang="en-GB"/>
              <a:t>- Region</a:t>
            </a:r>
            <a:endParaRPr lang="de-AT"/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19985F2-5947-C255-E9F3-462E72A46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6647" y="1825625"/>
            <a:ext cx="5398706" cy="4351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43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298DF-B27B-6E0A-2B1B-C850243B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AT" sz="5200"/>
              <a:t>Conclusion</a:t>
            </a:r>
            <a:r>
              <a:rPr lang="en-GB" sz="5200"/>
              <a:t>s on Hypotheses</a:t>
            </a:r>
            <a:endParaRPr lang="en-AT" sz="52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6EF6AEB-6D69-896C-E711-2AA080A0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546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65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E5366-8085-0687-355F-153B12CC9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D60F-C385-D48D-FBDD-E6D32CCB0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/>
          <a:lstStyle/>
          <a:p>
            <a:endParaRPr lang="en-AT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EB527-ED35-B1F5-8BEB-ED0519C37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264" y="205740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400C953-EADD-B138-F9E8-7E7026CB0917}"/>
              </a:ext>
            </a:extLst>
          </p:cNvPr>
          <p:cNvGraphicFramePr>
            <a:graphicFrameLocks/>
          </p:cNvGraphicFramePr>
          <p:nvPr/>
        </p:nvGraphicFramePr>
        <p:xfrm>
          <a:off x="765464" y="262493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88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DED-8CEE-FEF1-7D3C-C73532D2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>
                <a:latin typeface="Helvetica"/>
                <a:cs typeface="Helvetica"/>
              </a:rPr>
              <a:t>Introducing the Project</a:t>
            </a:r>
            <a:endParaRPr lang="en-AT">
              <a:latin typeface="Helvetic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8BE7A9-6A8F-F9D0-3B88-F0E6F725F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402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6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DED-8CEE-FEF1-7D3C-C73532D2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>
                <a:latin typeface="Helvetica"/>
                <a:cs typeface="Helvetica"/>
              </a:rPr>
              <a:t>Introducing the Data</a:t>
            </a:r>
            <a:endParaRPr lang="en-AT">
              <a:latin typeface="Helvetic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99C951-98C7-546F-2205-330C52E34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706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558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DED-8CEE-FEF1-7D3C-C73532D2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/>
                <a:cs typeface="Helvetica"/>
              </a:rPr>
              <a:t>Cleaning and Merging the Data</a:t>
            </a:r>
            <a:endParaRPr lang="en-US">
              <a:latin typeface="Helvetica" pitchFamily="2" charset="0"/>
              <a:cs typeface="Helvetic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8BE7A9-6A8F-F9D0-3B88-F0E6F725F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065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49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6074F-F73F-9700-1A21-F1B4363E1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2170-60D9-B14B-1F22-C4B5DD79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elvetica"/>
                <a:cs typeface="Helvetica"/>
              </a:rPr>
              <a:t>Regions</a:t>
            </a:r>
            <a:endParaRPr lang="en-AT">
              <a:latin typeface="Helvetic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5CE4CA-FAD1-25CC-8443-59A999A61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1045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774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9575-9475-6974-7417-8E6A87E7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 HDI</a:t>
            </a:r>
          </a:p>
        </p:txBody>
      </p:sp>
      <p:pic>
        <p:nvPicPr>
          <p:cNvPr id="9" name="Kép 8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EE0FBF52-2B88-500C-A494-01F68FE9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69" y="2363971"/>
            <a:ext cx="4686135" cy="3804684"/>
          </a:xfrm>
          <a:prstGeom prst="rect">
            <a:avLst/>
          </a:prstGeom>
        </p:spPr>
      </p:pic>
      <p:pic>
        <p:nvPicPr>
          <p:cNvPr id="12" name="Kép 11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632B3893-3822-90ED-18C7-812D39D39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76" y="2363972"/>
            <a:ext cx="4739793" cy="38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E6B2EF-6516-4F52-B426-BA97C32D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US" sz="4000"/>
              <a:t>Univariate Analysis HDI</a:t>
            </a:r>
            <a:endParaRPr lang="de-AT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AC1920-2FFE-8BC1-DBFC-692EFE38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6CFF84-3729-379C-125A-36D67619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563236"/>
            <a:ext cx="5365375" cy="55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9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04B3-8576-4887-BCB9-1AC10AB91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6111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T">
                <a:latin typeface="Helvetica"/>
                <a:cs typeface="Helvetica"/>
              </a:rPr>
              <a:t>Outliers Sub-Saharan Africa:</a:t>
            </a:r>
          </a:p>
          <a:p>
            <a:endParaRPr lang="en-AT"/>
          </a:p>
          <a:p>
            <a:endParaRPr lang="en-AT"/>
          </a:p>
          <a:p>
            <a:endParaRPr lang="en-AT"/>
          </a:p>
          <a:p>
            <a:endParaRPr lang="en-AT"/>
          </a:p>
          <a:p>
            <a:r>
              <a:rPr lang="en-AT">
                <a:latin typeface="Helvetica"/>
                <a:cs typeface="Helvetica"/>
              </a:rPr>
              <a:t>Outliers Asia: </a:t>
            </a:r>
            <a:endParaRPr lang="en-AT">
              <a:latin typeface="Helvetica" pitchFamily="2" charset="0"/>
              <a:cs typeface="Helvetica"/>
            </a:endParaRPr>
          </a:p>
          <a:p>
            <a:endParaRPr lang="en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412CF-C980-E2C7-576D-6AFD7476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117998"/>
            <a:ext cx="4781231" cy="1938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CD864-79DA-29FC-7540-852581C0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7" y="3951019"/>
            <a:ext cx="5665206" cy="2107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F5F9B6-E274-B1B5-9255-AD655CA8519A}"/>
              </a:ext>
            </a:extLst>
          </p:cNvPr>
          <p:cNvSpPr txBox="1"/>
          <p:nvPr/>
        </p:nvSpPr>
        <p:spPr>
          <a:xfrm>
            <a:off x="6553521" y="611100"/>
            <a:ext cx="418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800">
                <a:latin typeface="Helvetica" pitchFamily="2" charset="0"/>
              </a:rPr>
              <a:t>Lower Outliers Americas: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92A4F-0813-BC2C-80D1-B806B204A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325" y="1112279"/>
            <a:ext cx="5186363" cy="1935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C8770A-8235-1237-B450-4B5E3641D9D4}"/>
              </a:ext>
            </a:extLst>
          </p:cNvPr>
          <p:cNvSpPr txBox="1"/>
          <p:nvPr/>
        </p:nvSpPr>
        <p:spPr>
          <a:xfrm>
            <a:off x="6522456" y="3162995"/>
            <a:ext cx="390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2800">
                <a:latin typeface="Helvetica" pitchFamily="2" charset="0"/>
              </a:rPr>
              <a:t>Upper Outliers America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B57C9-350B-B48D-F84A-253C5FD8F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82670"/>
            <a:ext cx="5848733" cy="20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6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B9C3C1-488F-7D46-C771-D65FF671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Univariate Analysis HDI</a:t>
            </a:r>
            <a:endParaRPr lang="de-AT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E5AFDF-9E38-B410-4FD4-D8DF3761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16C70A-205A-E198-1026-4AD38192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1196157"/>
            <a:ext cx="5365375" cy="42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9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Breitbild</PresentationFormat>
  <Paragraphs>106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Helvetica</vt:lpstr>
      <vt:lpstr>Symbol</vt:lpstr>
      <vt:lpstr>Office Theme</vt:lpstr>
      <vt:lpstr>HDI &amp; IQ</vt:lpstr>
      <vt:lpstr>Introducing the Project</vt:lpstr>
      <vt:lpstr>Introducing the Data</vt:lpstr>
      <vt:lpstr>Cleaning and Merging the Data</vt:lpstr>
      <vt:lpstr>Regions</vt:lpstr>
      <vt:lpstr>Univariate Analysis HDI</vt:lpstr>
      <vt:lpstr>Univariate Analysis HDI</vt:lpstr>
      <vt:lpstr>PowerPoint-Präsentation</vt:lpstr>
      <vt:lpstr>Univariate Analysis HDI</vt:lpstr>
      <vt:lpstr>Univariate Analysis IQ</vt:lpstr>
      <vt:lpstr>Univariate Analysis  IQ</vt:lpstr>
      <vt:lpstr>Outliers </vt:lpstr>
      <vt:lpstr>Bivariate Analysis - Global </vt:lpstr>
      <vt:lpstr>Bivariate Analysis - Region</vt:lpstr>
      <vt:lpstr>Conclusions on Hypotheses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Olle Rehnfeldt</dc:creator>
  <cp:lastModifiedBy>Jakob Hutter</cp:lastModifiedBy>
  <cp:revision>2</cp:revision>
  <dcterms:created xsi:type="dcterms:W3CDTF">2024-02-18T16:32:52Z</dcterms:created>
  <dcterms:modified xsi:type="dcterms:W3CDTF">2024-02-20T16:12:32Z</dcterms:modified>
</cp:coreProperties>
</file>