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e15ac81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e15ac81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e15ac81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e15ac81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e15ac81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e15ac81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e15ac810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e15ac81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e15ac810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e15ac810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e15ac81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e15ac81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e15ac810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e15ac810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e15ac810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e15ac810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e15ac810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e15ac81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e15ac810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e15ac810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e15ac8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e15ac8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e15ac810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e15ac810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e15ac81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e15ac81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e15ac81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e15ac81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e15ac810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e15ac810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e15ac810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e15ac810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e15ac81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e15ac81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e15ac810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e15ac810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e15ac810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e15ac810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e15ac810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e15ac810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e15ac810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e15ac810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e15ac81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e15ac81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e15ac810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1e15ac810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e15ac810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1e15ac810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e15ac81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e15ac81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e15ac810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e15ac810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e15ac810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e15ac810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e15ac810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e15ac810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e15ac810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e15ac810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e15ac810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1e15ac810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e15ac810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e15ac810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e15ac810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e15ac810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e15ac81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e15ac81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e15ac810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e15ac810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e15ac810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e15ac810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e15ac810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e15ac810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e15ac810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e15ac810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e15ac810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e15ac810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e15ac810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e15ac810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e15ac810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e15ac810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1e15ac810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1e15ac810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e15ac810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1e15ac810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e15ac810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1e15ac810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e15ac81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e15ac81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e15ac810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1e15ac810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e15ac810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e15ac810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e15ac810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1e15ac810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e15ac810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e15ac810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1e15ac810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1e15ac810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e15ac81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e15ac81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e15ac81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e15ac81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15ac81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15ac81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e15ac81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e15ac81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6.png"/><Relationship Id="rId4" Type="http://schemas.openxmlformats.org/officeDocument/2006/relationships/image" Target="../media/image54.png"/><Relationship Id="rId5" Type="http://schemas.openxmlformats.org/officeDocument/2006/relationships/image" Target="../media/image5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5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0"/>
              </a:spcAft>
              <a:buNone/>
            </a:pPr>
            <a:r>
              <a:rPr lang="en" sz="3450">
                <a:solidFill>
                  <a:srgbClr val="222222"/>
                </a:solidFill>
              </a:rPr>
              <a:t>Linear regression</a:t>
            </a:r>
            <a:endParaRPr sz="3450">
              <a:solidFill>
                <a:srgbClr val="222222"/>
              </a:solidFill>
            </a:endParaRPr>
          </a:p>
        </p:txBody>
      </p:sp>
      <p:pic>
        <p:nvPicPr>
          <p:cNvPr descr="UOUW - Logo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3576350"/>
            <a:ext cx="39814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81750" y="2308500"/>
            <a:ext cx="26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Piotr Krzywicki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50" y="1170125"/>
            <a:ext cx="340042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150" y="1017725"/>
            <a:ext cx="35357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8" y="1323975"/>
            <a:ext cx="75914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425" y="1017725"/>
            <a:ext cx="35049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838" y="1017725"/>
            <a:ext cx="34763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liniowa/wielomianowa – feature engineering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932125"/>
            <a:ext cx="81534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liniowa/wielomianowa – feature engineering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525" y="1213250"/>
            <a:ext cx="41129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liniowa/wielomianowa – feature engineering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75" y="1529550"/>
            <a:ext cx="78676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liniowa/wielomianowa – feature engineering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443300"/>
            <a:ext cx="8210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liniowa/wielomianowa – feature engineering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325" y="1213275"/>
            <a:ext cx="339335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liniowa/wielomianowa – feature engineering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250" y="1213250"/>
            <a:ext cx="33815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Wprowadzenie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0056"/>
            <a:ext cx="8520601" cy="543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988" y="1141350"/>
            <a:ext cx="69260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13" y="1457675"/>
            <a:ext cx="80295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615825"/>
            <a:ext cx="77057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50" y="1633538"/>
            <a:ext cx="48101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414550"/>
            <a:ext cx="34290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1572700"/>
            <a:ext cx="77819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425" y="1155725"/>
            <a:ext cx="43151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88" y="1198875"/>
            <a:ext cx="45434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 – realny przykład</a:t>
            </a: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1342650"/>
            <a:ext cx="74866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205275"/>
            <a:ext cx="815340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Wprowadzenie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0" cy="394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50" y="1198875"/>
            <a:ext cx="623269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745200"/>
            <a:ext cx="82105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270750"/>
            <a:ext cx="77152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49" name="Google Shape;2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00" y="1155750"/>
            <a:ext cx="62840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313900"/>
            <a:ext cx="52387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673325"/>
            <a:ext cx="79438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67" name="Google Shape;2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00" y="1170125"/>
            <a:ext cx="487079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350" y="1198875"/>
            <a:ext cx="35152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</a:t>
            </a:r>
            <a:endParaRPr/>
          </a:p>
        </p:txBody>
      </p:sp>
      <p:pic>
        <p:nvPicPr>
          <p:cNvPr id="279" name="Google Shape;27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831475"/>
            <a:ext cx="8153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feature engineering</a:t>
            </a:r>
            <a:endParaRPr/>
          </a:p>
        </p:txBody>
      </p:sp>
      <p:pic>
        <p:nvPicPr>
          <p:cNvPr id="285" name="Google Shape;2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2032775"/>
            <a:ext cx="81057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Wprowadzenie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913"/>
            <a:ext cx="8839201" cy="232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feature engineering</a:t>
            </a:r>
            <a:endParaRPr/>
          </a:p>
        </p:txBody>
      </p:sp>
      <p:pic>
        <p:nvPicPr>
          <p:cNvPr id="291" name="Google Shape;2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600" y="1017725"/>
            <a:ext cx="636079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feature engineering</a:t>
            </a:r>
            <a:endParaRPr/>
          </a:p>
        </p:txBody>
      </p:sp>
      <p:pic>
        <p:nvPicPr>
          <p:cNvPr id="297" name="Google Shape;2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630200"/>
            <a:ext cx="42481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feature engineering</a:t>
            </a:r>
            <a:endParaRPr/>
          </a:p>
        </p:txBody>
      </p:sp>
      <p:pic>
        <p:nvPicPr>
          <p:cNvPr id="303" name="Google Shape;3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587075"/>
            <a:ext cx="72199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feature engineering</a:t>
            </a:r>
            <a:endParaRPr/>
          </a:p>
        </p:txBody>
      </p:sp>
      <p:pic>
        <p:nvPicPr>
          <p:cNvPr id="309" name="Google Shape;3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838" y="1227650"/>
            <a:ext cx="48863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feature engineering</a:t>
            </a:r>
            <a:endParaRPr/>
          </a:p>
        </p:txBody>
      </p:sp>
      <p:pic>
        <p:nvPicPr>
          <p:cNvPr id="315" name="Google Shape;3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1486425"/>
            <a:ext cx="47053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realny problem</a:t>
            </a:r>
            <a:endParaRPr/>
          </a:p>
        </p:txBody>
      </p:sp>
      <p:pic>
        <p:nvPicPr>
          <p:cNvPr id="321" name="Google Shape;3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833563"/>
            <a:ext cx="77533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realny problem</a:t>
            </a:r>
            <a:endParaRPr/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385800"/>
            <a:ext cx="79057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realny problem</a:t>
            </a:r>
            <a:endParaRPr/>
          </a:p>
        </p:txBody>
      </p:sp>
      <p:pic>
        <p:nvPicPr>
          <p:cNvPr id="333" name="Google Shape;3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3" y="1285150"/>
            <a:ext cx="47148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logistyczna – realny problem</a:t>
            </a:r>
            <a:endParaRPr/>
          </a:p>
        </p:txBody>
      </p:sp>
      <p:pic>
        <p:nvPicPr>
          <p:cNvPr id="339" name="Google Shape;33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163" y="1227625"/>
            <a:ext cx="63256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Klasyfikacja liniowa dla wielu klas – softmax regression, multinomal logistic regression</a:t>
            </a:r>
            <a:endParaRPr/>
          </a:p>
        </p:txBody>
      </p:sp>
      <p:pic>
        <p:nvPicPr>
          <p:cNvPr id="345" name="Google Shape;34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25" y="1552575"/>
            <a:ext cx="81438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Wprowadzenie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50" y="1198875"/>
            <a:ext cx="79431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Klasyfikacja liniowa dla wielu klas – softmax regression, multinomal logistic regression</a:t>
            </a:r>
            <a:endParaRPr/>
          </a:p>
        </p:txBody>
      </p:sp>
      <p:pic>
        <p:nvPicPr>
          <p:cNvPr id="351" name="Google Shape;3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587075"/>
            <a:ext cx="52387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Klasyfikacja liniowa dla wielu klas – softmax regression, multinomal logistic regression</a:t>
            </a:r>
            <a:endParaRPr/>
          </a:p>
        </p:txBody>
      </p:sp>
      <p:pic>
        <p:nvPicPr>
          <p:cNvPr id="357" name="Google Shape;35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25" y="1457675"/>
            <a:ext cx="46672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Klasyfikacja liniowa dla wielu klas – softmax regression, multinomal logistic regression</a:t>
            </a:r>
            <a:endParaRPr/>
          </a:p>
        </p:txBody>
      </p:sp>
      <p:pic>
        <p:nvPicPr>
          <p:cNvPr id="363" name="Google Shape;3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382213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7013" y="1170125"/>
            <a:ext cx="237077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0184" y="1170125"/>
            <a:ext cx="24348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1762125"/>
            <a:ext cx="8201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700213"/>
            <a:ext cx="81534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Wprowadzenie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157413"/>
            <a:ext cx="78867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Wprowadzenie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2200275"/>
            <a:ext cx="80105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350" y="1247725"/>
            <a:ext cx="506528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Regresja liniowa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338" y="1322525"/>
            <a:ext cx="603532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