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keoverMondayWk45-InternetAccessAcrosstheWorld_2003to2022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3C49FE-5904-4AB9-900B-CDA4DB5133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#MakeoverMonday 2024 Wk 45 - Internet Access Across the World. 2003 to 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093C2B-1499-48B6-968D-F95269A70B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11/23/2024 2:31:46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EF95EF9-BF1D-475F-80C4-3C4979725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2024-11-23T14:31:47Z</dcterms:created>
  <dcterms:modified xsi:type="dcterms:W3CDTF">2024-11-23T14:31:47Z</dcterms:modified>
</cp:coreProperties>
</file>