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NBAShotCharts_15795208182820/ShotChart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7D30DED-E315-4C7F-8988-0F8CB0F8F43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NBA Shot Charts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42AF374-D413-4D12-BEAE-856A1E68240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11/23/2024 5:48:28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ot Chart" id="2" name="slide2">
            <a:extLst>
              <a:ext uri="{FF2B5EF4-FFF2-40B4-BE49-F238E27FC236}">
                <a16:creationId xmlns:a16="http://schemas.microsoft.com/office/drawing/2014/main" id="{7C97E150-C15D-4698-A8AC-CE202F005B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354" y="0"/>
            <a:ext cx="102912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2024-11-23T17:48:28Z</dcterms:created>
  <dcterms:modified xsi:type="dcterms:W3CDTF">2024-11-23T17:48:28Z</dcterms:modified>
</cp:coreProperties>
</file>