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9D0E2D3-5809-5637-67F6-5C6EA5225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446B5B0-D36A-1BDB-F013-C894F5883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605DD36-BBD8-8EE8-4FC2-E1320B996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A779E-C0C7-4A09-B49F-753056B275F4}" type="datetimeFigureOut">
              <a:rPr lang="en-GB" smtClean="0"/>
              <a:t>23/03/2024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40666F4-C568-9D3E-777F-FC940CFD5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6F07CE8-8655-9918-76DC-6326CC6FC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72EB-5A0B-49AA-ACF7-093B696F8C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7583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5E01E7-F3B2-23A6-159C-542E8A0B3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432C8201-828B-DE59-6654-7D1B7B6AA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45DE33B-9369-FFCF-7560-A6DEF110F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A779E-C0C7-4A09-B49F-753056B275F4}" type="datetimeFigureOut">
              <a:rPr lang="en-GB" smtClean="0"/>
              <a:t>23/03/2024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8A23C2B-0964-7B89-151A-3F98AFE24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F4EF4B3-DCF2-DFF0-82A4-F95C15118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72EB-5A0B-49AA-ACF7-093B696F8C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9805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A98B69E3-447C-D40B-11C0-B5329F6C92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F4FF6B71-8995-5BD8-0AED-65AEEC92E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F76D9ED-ED2B-68BA-B62F-AAD28F265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A779E-C0C7-4A09-B49F-753056B275F4}" type="datetimeFigureOut">
              <a:rPr lang="en-GB" smtClean="0"/>
              <a:t>23/03/2024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718A0E6-0A4A-9C08-5D79-9FC70A32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6E1F39C-EB7D-0449-7E17-1FF5BC111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72EB-5A0B-49AA-ACF7-093B696F8C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941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9C3934-902D-503F-8E6A-50F612A1E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D49E3ED-B10C-4DFB-5181-7E6A3322A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37F4E61-3A1B-B866-781C-B407D8FB4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A779E-C0C7-4A09-B49F-753056B275F4}" type="datetimeFigureOut">
              <a:rPr lang="en-GB" smtClean="0"/>
              <a:t>23/03/2024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78628AE-9924-4251-00C8-B2794B76C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CB71A82-7C47-9F87-FD83-E5727D9B5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72EB-5A0B-49AA-ACF7-093B696F8C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578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9B55E67-1C0F-8007-77FB-64D7AB4AF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E72251E-D7B7-EFEC-EE6A-219D00B9D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C3FA63C-294C-3B8E-767B-EE8787B40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A779E-C0C7-4A09-B49F-753056B275F4}" type="datetimeFigureOut">
              <a:rPr lang="en-GB" smtClean="0"/>
              <a:t>23/03/2024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D289A74-84FD-C001-4B19-DEB13BDFE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0FADA81-9BE3-4DAB-748B-5ADE24F5E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72EB-5A0B-49AA-ACF7-093B696F8C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244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AFA51E3-6374-49B7-1B6F-0178AC6A1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4324668-11C9-362C-4BD2-144250D99F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AD1DAD4-E8C2-418F-E2EC-C4FEF98F22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147661A-2E8B-8234-1911-DA59853C2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A779E-C0C7-4A09-B49F-753056B275F4}" type="datetimeFigureOut">
              <a:rPr lang="en-GB" smtClean="0"/>
              <a:t>23/03/2024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18B076F-1F95-0186-7833-18AF533C4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5FDFF25-647A-C288-DA28-56869A421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72EB-5A0B-49AA-ACF7-093B696F8C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747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BCD8EBC-EE8F-1574-4D06-47383733F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6ACE4E9-5E49-4290-0DAA-30FDF514D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BA4B3495-8785-1E83-047F-F60B4A4CE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07F79B79-022B-191E-2D88-76C823983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804E347E-3A18-713B-1A3C-2C762E424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921E9379-DC6B-8395-2D17-B368352B2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A779E-C0C7-4A09-B49F-753056B275F4}" type="datetimeFigureOut">
              <a:rPr lang="en-GB" smtClean="0"/>
              <a:t>23/03/2024</a:t>
            </a:fld>
            <a:endParaRPr lang="en-GB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B43AB820-84FD-D534-9798-CDF2967B4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97B0737B-2B88-26DE-BBDC-599A372EA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72EB-5A0B-49AA-ACF7-093B696F8C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407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45F2306-0A4B-2324-2BB8-8BAD82A7C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B5424D71-06ED-00CA-2463-EFE6CB8B4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A779E-C0C7-4A09-B49F-753056B275F4}" type="datetimeFigureOut">
              <a:rPr lang="en-GB" smtClean="0"/>
              <a:t>23/03/2024</a:t>
            </a:fld>
            <a:endParaRPr lang="en-GB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2655235E-3827-76A9-1004-AC561B9CB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E2C3D7A3-9608-F896-6CD7-B468777EE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72EB-5A0B-49AA-ACF7-093B696F8C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7252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DCA41702-D7D7-0994-B28E-92204C062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A779E-C0C7-4A09-B49F-753056B275F4}" type="datetimeFigureOut">
              <a:rPr lang="en-GB" smtClean="0"/>
              <a:t>23/03/2024</a:t>
            </a:fld>
            <a:endParaRPr lang="en-GB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85F75367-8BA3-3766-B1E6-CFBA614FF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74D16941-903D-1C95-9B8F-6B79D0495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72EB-5A0B-49AA-ACF7-093B696F8C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362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27FE39-9B35-7584-CF64-CE93BE0F1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FAB0272-93E9-89CB-9FFA-761B1F9FF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1BC1CF8D-0D07-39F0-3226-8B1830F40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1AD2A92-E643-9639-0DE5-999090F3A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A779E-C0C7-4A09-B49F-753056B275F4}" type="datetimeFigureOut">
              <a:rPr lang="en-GB" smtClean="0"/>
              <a:t>23/03/2024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3B1D9ED-0FE7-DD67-0530-2F152BB4A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094395F-1C4F-0E2C-E5B0-8AE1C6E7F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72EB-5A0B-49AA-ACF7-093B696F8C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4174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8EC8CA5-17B9-F7E1-4569-2457A0A76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E55EACCD-4581-8848-443C-DF96C3461B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154508B3-BD28-A5A8-B6EF-EB9C0F72E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64F8BA1-4624-295C-1F5C-D662BE684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A779E-C0C7-4A09-B49F-753056B275F4}" type="datetimeFigureOut">
              <a:rPr lang="en-GB" smtClean="0"/>
              <a:t>23/03/2024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209E6F7-2D01-641F-C99B-726DDE171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7F16D3E-02B6-4FBF-B9E6-3C7B1D9AA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72EB-5A0B-49AA-ACF7-093B696F8C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7658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C60D5FCE-7D3B-A1AA-E793-A221CBAF5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5445B4E-88E4-3ACD-7671-C80F80F6E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ADD0B68-988F-7246-75EC-70D7C6A924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A779E-C0C7-4A09-B49F-753056B275F4}" type="datetimeFigureOut">
              <a:rPr lang="en-GB" smtClean="0"/>
              <a:t>23/03/2024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448F930-AB23-C393-269D-11F99554F4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9F63A61-50FC-D27B-A8C3-D2FAE70F05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172EB-5A0B-49AA-ACF7-093B696F8C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445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3080273C-69CB-6968-268D-A5BC5721D088}"/>
              </a:ext>
            </a:extLst>
          </p:cNvPr>
          <p:cNvSpPr txBox="1"/>
          <p:nvPr/>
        </p:nvSpPr>
        <p:spPr>
          <a:xfrm>
            <a:off x="285226" y="167780"/>
            <a:ext cx="2256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/>
              <a:t>Django – what’s what </a:t>
            </a:r>
            <a:endParaRPr lang="en-GB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71F24383-9D1B-0DCF-78A3-70AB81BF8750}"/>
              </a:ext>
            </a:extLst>
          </p:cNvPr>
          <p:cNvSpPr/>
          <p:nvPr/>
        </p:nvSpPr>
        <p:spPr>
          <a:xfrm>
            <a:off x="1013671" y="1514213"/>
            <a:ext cx="8028265" cy="472311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2DA1A932-31CF-14C6-DF91-9B7C7F8091EA}"/>
              </a:ext>
            </a:extLst>
          </p:cNvPr>
          <p:cNvSpPr txBox="1"/>
          <p:nvPr/>
        </p:nvSpPr>
        <p:spPr>
          <a:xfrm>
            <a:off x="971477" y="1129492"/>
            <a:ext cx="2071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/>
              <a:t>Virtual environment</a:t>
            </a:r>
            <a:endParaRPr lang="en-GB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CDA47B6C-25DF-6D0F-43FD-666D0DCA2236}"/>
              </a:ext>
            </a:extLst>
          </p:cNvPr>
          <p:cNvSpPr txBox="1"/>
          <p:nvPr/>
        </p:nvSpPr>
        <p:spPr>
          <a:xfrm>
            <a:off x="7129463" y="3272367"/>
            <a:ext cx="752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/>
              <a:t>database</a:t>
            </a:r>
            <a:endParaRPr lang="en-GB" sz="1200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F33E0BF9-914E-5301-5C14-1D2F22671BC4}"/>
              </a:ext>
            </a:extLst>
          </p:cNvPr>
          <p:cNvSpPr/>
          <p:nvPr/>
        </p:nvSpPr>
        <p:spPr>
          <a:xfrm>
            <a:off x="7129463" y="2861306"/>
            <a:ext cx="687898" cy="411061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5F58BAFF-F3DF-89DE-33F9-E08B1C54FA78}"/>
              </a:ext>
            </a:extLst>
          </p:cNvPr>
          <p:cNvSpPr/>
          <p:nvPr/>
        </p:nvSpPr>
        <p:spPr>
          <a:xfrm>
            <a:off x="4796476" y="2861305"/>
            <a:ext cx="687898" cy="411061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4067A34E-73F3-7492-E58E-7FEDFFDE4149}"/>
              </a:ext>
            </a:extLst>
          </p:cNvPr>
          <p:cNvSpPr txBox="1"/>
          <p:nvPr/>
        </p:nvSpPr>
        <p:spPr>
          <a:xfrm>
            <a:off x="4665508" y="3308636"/>
            <a:ext cx="1299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/>
              <a:t>Data model (.py): 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DD29F87C-5A7B-4C0A-E2F1-885850B72EA4}"/>
              </a:ext>
            </a:extLst>
          </p:cNvPr>
          <p:cNvSpPr/>
          <p:nvPr/>
        </p:nvSpPr>
        <p:spPr>
          <a:xfrm>
            <a:off x="1269534" y="1883545"/>
            <a:ext cx="7516538" cy="415523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D22F398E-6CC0-0210-E193-533D3669BE82}"/>
              </a:ext>
            </a:extLst>
          </p:cNvPr>
          <p:cNvSpPr txBox="1"/>
          <p:nvPr/>
        </p:nvSpPr>
        <p:spPr>
          <a:xfrm>
            <a:off x="1269534" y="1544991"/>
            <a:ext cx="15089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/>
              <a:t>Django instance</a:t>
            </a:r>
            <a:endParaRPr lang="en-GB" sz="1600"/>
          </a:p>
        </p:txBody>
      </p:sp>
      <p:cxnSp>
        <p:nvCxnSpPr>
          <p:cNvPr id="15" name="Łącznik prosty ze strzałką 14">
            <a:extLst>
              <a:ext uri="{FF2B5EF4-FFF2-40B4-BE49-F238E27FC236}">
                <a16:creationId xmlns:a16="http://schemas.microsoft.com/office/drawing/2014/main" id="{A305FD59-F242-1AAF-2B6E-485430775081}"/>
              </a:ext>
            </a:extLst>
          </p:cNvPr>
          <p:cNvCxnSpPr>
            <a:cxnSpLocks/>
          </p:cNvCxnSpPr>
          <p:nvPr/>
        </p:nvCxnSpPr>
        <p:spPr>
          <a:xfrm>
            <a:off x="7505496" y="1314158"/>
            <a:ext cx="0" cy="1438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07BBF68F-8B16-0BC6-301C-90B8FAD0A36C}"/>
              </a:ext>
            </a:extLst>
          </p:cNvPr>
          <p:cNvSpPr txBox="1"/>
          <p:nvPr/>
        </p:nvSpPr>
        <p:spPr>
          <a:xfrm>
            <a:off x="7505496" y="1083326"/>
            <a:ext cx="21980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/>
              <a:t>Created by migrate</a:t>
            </a:r>
          </a:p>
          <a:p>
            <a:r>
              <a:rPr lang="pl-PL" sz="1100"/>
              <a:t>then: python manage.py runserver</a:t>
            </a:r>
            <a:endParaRPr lang="en-GB" sz="1100"/>
          </a:p>
        </p:txBody>
      </p:sp>
      <p:cxnSp>
        <p:nvCxnSpPr>
          <p:cNvPr id="20" name="Łącznik prosty ze strzałką 19">
            <a:extLst>
              <a:ext uri="{FF2B5EF4-FFF2-40B4-BE49-F238E27FC236}">
                <a16:creationId xmlns:a16="http://schemas.microsoft.com/office/drawing/2014/main" id="{AD574EC6-5B5C-1DA2-4ABC-3B05B0D4D3E1}"/>
              </a:ext>
            </a:extLst>
          </p:cNvPr>
          <p:cNvCxnSpPr/>
          <p:nvPr/>
        </p:nvCxnSpPr>
        <p:spPr>
          <a:xfrm>
            <a:off x="5484374" y="3066835"/>
            <a:ext cx="16450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CE174224-24D6-43B0-E14E-7BE7B2CFEF85}"/>
              </a:ext>
            </a:extLst>
          </p:cNvPr>
          <p:cNvSpPr txBox="1"/>
          <p:nvPr/>
        </p:nvSpPr>
        <p:spPr>
          <a:xfrm>
            <a:off x="5627593" y="2816193"/>
            <a:ext cx="1066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/>
              <a:t>defines tables</a:t>
            </a:r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DCD54800-52AE-DC05-2D9D-201EEBCDCFDC}"/>
              </a:ext>
            </a:extLst>
          </p:cNvPr>
          <p:cNvSpPr txBox="1"/>
          <p:nvPr/>
        </p:nvSpPr>
        <p:spPr>
          <a:xfrm>
            <a:off x="5627593" y="3053776"/>
            <a:ext cx="1332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/>
              <a:t>1 atribute = 1 field</a:t>
            </a:r>
          </a:p>
        </p:txBody>
      </p:sp>
      <p:sp>
        <p:nvSpPr>
          <p:cNvPr id="23" name="Prostokąt 22">
            <a:extLst>
              <a:ext uri="{FF2B5EF4-FFF2-40B4-BE49-F238E27FC236}">
                <a16:creationId xmlns:a16="http://schemas.microsoft.com/office/drawing/2014/main" id="{F1AA252D-1ACD-6E16-1CE7-199444058F96}"/>
              </a:ext>
            </a:extLst>
          </p:cNvPr>
          <p:cNvSpPr/>
          <p:nvPr/>
        </p:nvSpPr>
        <p:spPr>
          <a:xfrm>
            <a:off x="1643701" y="5138256"/>
            <a:ext cx="687898" cy="411061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4DBF15D5-BC95-13DC-6F64-10AD3947B1AE}"/>
              </a:ext>
            </a:extLst>
          </p:cNvPr>
          <p:cNvSpPr txBox="1"/>
          <p:nvPr/>
        </p:nvSpPr>
        <p:spPr>
          <a:xfrm>
            <a:off x="1554165" y="5510088"/>
            <a:ext cx="866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/>
              <a:t>settings.py</a:t>
            </a:r>
          </a:p>
        </p:txBody>
      </p:sp>
      <p:sp>
        <p:nvSpPr>
          <p:cNvPr id="29" name="Prostokąt 28">
            <a:extLst>
              <a:ext uri="{FF2B5EF4-FFF2-40B4-BE49-F238E27FC236}">
                <a16:creationId xmlns:a16="http://schemas.microsoft.com/office/drawing/2014/main" id="{4CE9D3D3-64EC-2BD1-04C5-408B41FCC569}"/>
              </a:ext>
            </a:extLst>
          </p:cNvPr>
          <p:cNvSpPr/>
          <p:nvPr/>
        </p:nvSpPr>
        <p:spPr>
          <a:xfrm>
            <a:off x="5277133" y="5138256"/>
            <a:ext cx="687898" cy="411061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2AEC9DFE-02BE-D7D2-83E2-A2C2076B6D9A}"/>
              </a:ext>
            </a:extLst>
          </p:cNvPr>
          <p:cNvSpPr txBox="1"/>
          <p:nvPr/>
        </p:nvSpPr>
        <p:spPr>
          <a:xfrm>
            <a:off x="5355177" y="5525381"/>
            <a:ext cx="531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/>
              <a:t>views</a:t>
            </a:r>
          </a:p>
        </p:txBody>
      </p:sp>
      <p:sp>
        <p:nvSpPr>
          <p:cNvPr id="31" name="Prostokąt 30">
            <a:extLst>
              <a:ext uri="{FF2B5EF4-FFF2-40B4-BE49-F238E27FC236}">
                <a16:creationId xmlns:a16="http://schemas.microsoft.com/office/drawing/2014/main" id="{75B91DEF-4978-6C4E-AE59-A75F9278142A}"/>
              </a:ext>
            </a:extLst>
          </p:cNvPr>
          <p:cNvSpPr/>
          <p:nvPr/>
        </p:nvSpPr>
        <p:spPr>
          <a:xfrm>
            <a:off x="7473412" y="5190221"/>
            <a:ext cx="687898" cy="411061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3EF201C6-90EE-D614-F16D-E7F1503F3604}"/>
              </a:ext>
            </a:extLst>
          </p:cNvPr>
          <p:cNvSpPr txBox="1"/>
          <p:nvPr/>
        </p:nvSpPr>
        <p:spPr>
          <a:xfrm>
            <a:off x="7381606" y="5597047"/>
            <a:ext cx="8715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/>
              <a:t>templates</a:t>
            </a:r>
          </a:p>
        </p:txBody>
      </p:sp>
    </p:spTree>
    <p:extLst>
      <p:ext uri="{BB962C8B-B14F-4D97-AF65-F5344CB8AC3E}">
        <p14:creationId xmlns:p14="http://schemas.microsoft.com/office/powerpoint/2010/main" val="172731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jango Architecture Flowchart [classic]">
            <a:extLst>
              <a:ext uri="{FF2B5EF4-FFF2-40B4-BE49-F238E27FC236}">
                <a16:creationId xmlns:a16="http://schemas.microsoft.com/office/drawing/2014/main" id="{E5EAE3B3-AAA4-1C7E-C0BC-935E45452E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48917" y="-318083"/>
            <a:ext cx="3899483" cy="3899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Django Architecture Flowchart [classic]">
            <a:extLst>
              <a:ext uri="{FF2B5EF4-FFF2-40B4-BE49-F238E27FC236}">
                <a16:creationId xmlns:a16="http://schemas.microsoft.com/office/drawing/2014/main" id="{E04E17ED-6440-2E2A-5C01-84D8F32986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25086" y="-141914"/>
            <a:ext cx="3723314" cy="3723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ADF1D0E1-7636-36DF-C330-C627C3FD0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181850" cy="4752975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80CCCBCF-F065-24BB-B6F8-012EBDED9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569" y="142613"/>
            <a:ext cx="5137755" cy="281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756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D6E16DB-3791-8798-EBF2-7E7D77A92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67" y="0"/>
            <a:ext cx="52097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04858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36</Words>
  <Application>Microsoft Office PowerPoint</Application>
  <PresentationFormat>Panoramiczny</PresentationFormat>
  <Paragraphs>12</Paragraphs>
  <Slides>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Motyw pakietu Office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Jakub Szymborski</dc:creator>
  <cp:lastModifiedBy>Jakub Szymborski</cp:lastModifiedBy>
  <cp:revision>3</cp:revision>
  <dcterms:created xsi:type="dcterms:W3CDTF">2024-03-22T22:14:44Z</dcterms:created>
  <dcterms:modified xsi:type="dcterms:W3CDTF">2024-03-23T12:28:44Z</dcterms:modified>
</cp:coreProperties>
</file>