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0" r:id="rId2"/>
    <p:sldId id="257" r:id="rId3"/>
    <p:sldId id="258" r:id="rId4"/>
    <p:sldId id="260" r:id="rId5"/>
    <p:sldId id="261" r:id="rId6"/>
    <p:sldId id="262" r:id="rId7"/>
    <p:sldId id="259" r:id="rId8"/>
    <p:sldId id="268" r:id="rId9"/>
    <p:sldId id="269" r:id="rId10"/>
    <p:sldId id="263" r:id="rId11"/>
    <p:sldId id="267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24" autoAdjust="0"/>
  </p:normalViewPr>
  <p:slideViewPr>
    <p:cSldViewPr snapToGrid="0" snapToObjects="1">
      <p:cViewPr varScale="1">
        <p:scale>
          <a:sx n="95" d="100"/>
          <a:sy n="95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2367-0ECA-5C43-8EFB-F6FA63308376}" type="datetimeFigureOut">
              <a:rPr lang="en-US" smtClean="0"/>
              <a:t>02/11/16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3042-BCCA-F34F-83F2-8969131D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2367-0ECA-5C43-8EFB-F6FA63308376}" type="datetimeFigureOut">
              <a:rPr lang="en-US" smtClean="0"/>
              <a:t>02/11/16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3042-BCCA-F34F-83F2-8969131D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2367-0ECA-5C43-8EFB-F6FA63308376}" type="datetimeFigureOut">
              <a:rPr lang="en-US" smtClean="0"/>
              <a:t>02/11/16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3042-BCCA-F34F-83F2-8969131D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6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2367-0ECA-5C43-8EFB-F6FA63308376}" type="datetimeFigureOut">
              <a:rPr lang="en-US" smtClean="0"/>
              <a:t>02/11/16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3042-BCCA-F34F-83F2-8969131D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2367-0ECA-5C43-8EFB-F6FA63308376}" type="datetimeFigureOut">
              <a:rPr lang="en-US" smtClean="0"/>
              <a:t>02/11/16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3042-BCCA-F34F-83F2-8969131D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8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2367-0ECA-5C43-8EFB-F6FA63308376}" type="datetimeFigureOut">
              <a:rPr lang="en-US" smtClean="0"/>
              <a:t>02/11/16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3042-BCCA-F34F-83F2-8969131D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2367-0ECA-5C43-8EFB-F6FA63308376}" type="datetimeFigureOut">
              <a:rPr lang="en-US" smtClean="0"/>
              <a:t>02/11/16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3042-BCCA-F34F-83F2-8969131D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2367-0ECA-5C43-8EFB-F6FA63308376}" type="datetimeFigureOut">
              <a:rPr lang="en-US" smtClean="0"/>
              <a:t>02/11/16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3042-BCCA-F34F-83F2-8969131D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2367-0ECA-5C43-8EFB-F6FA63308376}" type="datetimeFigureOut">
              <a:rPr lang="en-US" smtClean="0"/>
              <a:t>02/11/16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3042-BCCA-F34F-83F2-8969131D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2367-0ECA-5C43-8EFB-F6FA63308376}" type="datetimeFigureOut">
              <a:rPr lang="en-US" smtClean="0"/>
              <a:t>02/11/16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3042-BCCA-F34F-83F2-8969131D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1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2367-0ECA-5C43-8EFB-F6FA63308376}" type="datetimeFigureOut">
              <a:rPr lang="en-US" smtClean="0"/>
              <a:t>02/11/16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3042-BCCA-F34F-83F2-8969131D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3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2367-0ECA-5C43-8EFB-F6FA63308376}" type="datetimeFigureOut">
              <a:rPr lang="en-US" smtClean="0"/>
              <a:t>02/11/16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3042-BCCA-F34F-83F2-8969131DD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5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4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slide" Target="slide3.xml"/><Relationship Id="rId5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8395"/>
            <a:ext cx="8229600" cy="1143000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8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rPr>
              <a:t>Human Computer Interface</a:t>
            </a:r>
            <a:br>
              <a:rPr lang="en-US" sz="8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rPr>
            </a:br>
            <a:r>
              <a:rPr lang="en-US" sz="8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rPr>
              <a:t>(</a:t>
            </a:r>
            <a:r>
              <a:rPr lang="en-US" sz="8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rPr>
              <a:t>HCI)</a:t>
            </a:r>
            <a:endParaRPr lang="en-US" sz="8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52874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276241" y="0"/>
            <a:ext cx="5623569" cy="6858000"/>
            <a:chOff x="2276241" y="0"/>
            <a:chExt cx="5623569" cy="6858000"/>
          </a:xfrm>
        </p:grpSpPr>
        <p:pic>
          <p:nvPicPr>
            <p:cNvPr id="4" name="Picture 3" descr="Samsung template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6241" y="0"/>
              <a:ext cx="4284566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080655" y="1094307"/>
              <a:ext cx="27563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sz="48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badi MT Condensed Extra Bold"/>
                  <a:cs typeface="Abadi MT Condensed Extra Bold"/>
                </a:rPr>
                <a:t>INTERESTS</a:t>
              </a:r>
              <a:endPara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4703" y="2257796"/>
              <a:ext cx="27023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93CDDD"/>
                  </a:solidFill>
                  <a:latin typeface="Abadi MT Condensed Extra Bold"/>
                  <a:cs typeface="Abadi MT Condensed Extra Bold"/>
                </a:rPr>
                <a:t>You must choose between 5-10 interests * </a:t>
              </a:r>
              <a:endParaRPr lang="en-US" sz="1100" dirty="0">
                <a:solidFill>
                  <a:srgbClr val="93CDDD"/>
                </a:solidFill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87837" y="2587975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80557" y="2587975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167887" y="2587975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668729" y="2587975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152415" y="2599336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87837" y="3352115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680557" y="3352115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67887" y="3352115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668729" y="3352115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152415" y="3363476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15144" y="272901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205117" y="4091375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97837" y="4091375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185167" y="4091375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86009" y="4091375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69695" y="4102736"/>
              <a:ext cx="419770" cy="424749"/>
            </a:xfrm>
            <a:prstGeom prst="ellipse">
              <a:avLst/>
            </a:prstGeom>
            <a:noFill/>
            <a:ln w="38100" cmpd="dbl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99179" y="2900171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87547" y="2894925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74877" y="2886661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51917" y="2886661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36733" y="2894925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00765" y="3667320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89133" y="3662074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6463" y="3653810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53503" y="3653810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38319" y="3662074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5117" y="4429125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3485" y="4423879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80815" y="4415615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57855" y="4415615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42671" y="4423879"/>
              <a:ext cx="435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.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…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1" name="TextBox 60">
              <a:hlinkClick r:id="rId4" action="ppaction://hlinksldjump"/>
            </p:cNvPr>
            <p:cNvSpPr txBox="1"/>
            <p:nvPr/>
          </p:nvSpPr>
          <p:spPr>
            <a:xfrm>
              <a:off x="3836394" y="5027519"/>
              <a:ext cx="1243070" cy="4770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badi MT Condensed Extra Bold"/>
                  <a:cs typeface="Abadi MT Condensed Extra Bold"/>
                </a:rPr>
                <a:t>NEXT</a:t>
              </a:r>
              <a:endParaRPr lang="en-US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badi MT Condensed Extra Bold"/>
                <a:cs typeface="Abadi MT Condensed Extra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62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154636" y="0"/>
            <a:ext cx="4284566" cy="6858000"/>
            <a:chOff x="2154636" y="0"/>
            <a:chExt cx="4284566" cy="6858000"/>
          </a:xfrm>
        </p:grpSpPr>
        <p:pic>
          <p:nvPicPr>
            <p:cNvPr id="4" name="Picture 3" descr="Samsung template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636" y="0"/>
              <a:ext cx="4284566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363481" y="1053777"/>
              <a:ext cx="18155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sz="48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badi MT Condensed Extra Bold"/>
                  <a:cs typeface="Abadi MT Condensed Extra Bold"/>
                </a:rPr>
                <a:t>topics</a:t>
              </a:r>
              <a:endPara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79735" y="2340825"/>
              <a:ext cx="2459118" cy="1664231"/>
            </a:xfrm>
            <a:prstGeom prst="rect">
              <a:avLst/>
            </a:prstGeom>
            <a:noFill/>
            <a:ln w="57150" cmpd="thickThin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9735" y="2394866"/>
              <a:ext cx="24591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badi MT Condensed Extra Bold"/>
                  <a:cs typeface="Abadi MT Condensed Extra Bold"/>
                </a:rPr>
                <a:t>Select one of the following optional topics you could talk about:</a:t>
              </a:r>
              <a:endPara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52711" y="3125656"/>
              <a:ext cx="246925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+mj-ea"/>
                <a:buAutoNum type="circleNumDbPlain"/>
              </a:pPr>
              <a:r>
                <a:rPr lang="mr-IN" sz="1500" u="sng" dirty="0" smtClean="0">
                  <a:solidFill>
                    <a:srgbClr val="93CDDD"/>
                  </a:solidFill>
                  <a:latin typeface="Abadi MT Condensed Extra Bold"/>
                  <a:cs typeface="Abadi MT Condensed Extra Bold"/>
                </a:rPr>
                <a:t>……</a:t>
              </a:r>
              <a:r>
                <a:rPr lang="en-GB" sz="1500" u="sng" dirty="0" smtClean="0">
                  <a:solidFill>
                    <a:srgbClr val="93CDDD"/>
                  </a:solidFill>
                  <a:latin typeface="Abadi MT Condensed Extra Bold"/>
                  <a:cs typeface="Abadi MT Condensed Extra Bold"/>
                </a:rPr>
                <a:t>.</a:t>
              </a:r>
            </a:p>
            <a:p>
              <a:pPr marL="342900" indent="-342900" algn="ctr">
                <a:buFont typeface="+mj-ea"/>
                <a:buAutoNum type="circleNumDbPlain"/>
              </a:pPr>
              <a:r>
                <a:rPr lang="mr-IN" sz="1500" u="sng" dirty="0" smtClean="0">
                  <a:solidFill>
                    <a:srgbClr val="93CDDD"/>
                  </a:solidFill>
                  <a:latin typeface="Abadi MT Condensed Extra Bold"/>
                  <a:cs typeface="Abadi MT Condensed Extra Bold"/>
                </a:rPr>
                <a:t>……</a:t>
              </a:r>
              <a:endParaRPr lang="en-GB" sz="1500" u="sng" dirty="0" smtClean="0">
                <a:solidFill>
                  <a:srgbClr val="93CDDD"/>
                </a:solidFill>
                <a:latin typeface="Abadi MT Condensed Extra Bold"/>
                <a:cs typeface="Abadi MT Condensed Extra Bold"/>
              </a:endParaRPr>
            </a:p>
            <a:p>
              <a:pPr marL="342900" indent="-342900" algn="ctr">
                <a:buFont typeface="+mj-ea"/>
                <a:buAutoNum type="circleNumDbPlain"/>
              </a:pPr>
              <a:r>
                <a:rPr lang="mr-IN" sz="1500" u="sng" dirty="0" smtClean="0">
                  <a:solidFill>
                    <a:srgbClr val="93CDDD"/>
                  </a:solidFill>
                  <a:latin typeface="Abadi MT Condensed Extra Bold"/>
                  <a:cs typeface="Abadi MT Condensed Extra Bold"/>
                </a:rPr>
                <a:t>……</a:t>
              </a:r>
              <a:endParaRPr lang="en-GB" sz="1500" u="sng" dirty="0" smtClean="0">
                <a:solidFill>
                  <a:srgbClr val="93CDDD"/>
                </a:solidFill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8" name="TextBox 17">
              <a:hlinkClick r:id="rId4" action="ppaction://hlinksldjump"/>
            </p:cNvPr>
            <p:cNvSpPr txBox="1"/>
            <p:nvPr/>
          </p:nvSpPr>
          <p:spPr>
            <a:xfrm>
              <a:off x="3363481" y="4417759"/>
              <a:ext cx="1973615" cy="8617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badi MT Condensed Extra Bold"/>
                  <a:cs typeface="Abadi MT Condensed Extra Bold"/>
                </a:rPr>
                <a:t>Choose </a:t>
              </a:r>
              <a:r>
                <a:rPr lang="en-US" sz="25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badi MT Condensed Extra Bold"/>
                  <a:cs typeface="Abadi MT Condensed Extra Bold"/>
                </a:rPr>
                <a:t>Y</a:t>
              </a:r>
              <a:r>
                <a:rPr lang="en-US" sz="25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badi MT Condensed Extra Bold"/>
                  <a:cs typeface="Abadi MT Condensed Extra Bold"/>
                </a:rPr>
                <a:t>our Own</a:t>
              </a:r>
              <a:endParaRPr lang="en-US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badi MT Condensed Extra Bold"/>
                <a:cs typeface="Abadi MT Condensed Extra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48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62729" y="0"/>
            <a:ext cx="4284566" cy="6858000"/>
            <a:chOff x="2262729" y="0"/>
            <a:chExt cx="4284566" cy="6858000"/>
          </a:xfrm>
        </p:grpSpPr>
        <p:pic>
          <p:nvPicPr>
            <p:cNvPr id="10" name="Picture 9" descr="Samsung template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729" y="0"/>
              <a:ext cx="4284566" cy="6858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201341" y="1053777"/>
              <a:ext cx="24456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sz="48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badi MT Condensed Extra Bold"/>
                  <a:cs typeface="Abadi MT Condensed Extra Bold"/>
                </a:rPr>
                <a:t>Buddies</a:t>
              </a:r>
              <a:endPara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7829" y="3134314"/>
              <a:ext cx="1108872" cy="1972456"/>
            </a:xfrm>
            <a:prstGeom prst="rect">
              <a:avLst/>
            </a:prstGeom>
            <a:noFill/>
            <a:ln w="57150" cmpd="thickThin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905788" y="2121066"/>
              <a:ext cx="904360" cy="8781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19300" y="2445305"/>
              <a:ext cx="9232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93CDDD"/>
                  </a:solidFill>
                </a:rPr>
                <a:t>Profile picture </a:t>
              </a:r>
              <a:endParaRPr lang="en-US" sz="1000" dirty="0">
                <a:solidFill>
                  <a:srgbClr val="93CDDD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14853" y="3142965"/>
              <a:ext cx="1081848" cy="387998"/>
            </a:xfrm>
            <a:prstGeom prst="rect">
              <a:avLst/>
            </a:prstGeom>
            <a:noFill/>
            <a:ln w="57150" cmpd="thickThin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FRIENDS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9041" y="3129455"/>
              <a:ext cx="883007" cy="88300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011904" y="3263349"/>
              <a:ext cx="292048" cy="292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71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262729" y="0"/>
            <a:ext cx="4284566" cy="6858000"/>
            <a:chOff x="2262729" y="0"/>
            <a:chExt cx="4284566" cy="6858000"/>
          </a:xfrm>
        </p:grpSpPr>
        <p:pic>
          <p:nvPicPr>
            <p:cNvPr id="4" name="Picture 3" descr="Samsung template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729" y="0"/>
              <a:ext cx="4284566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0654" y="1026758"/>
              <a:ext cx="2702326" cy="41881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NAME</a:t>
              </a:r>
              <a:endPara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3904862" y="1951635"/>
              <a:ext cx="864745" cy="364769"/>
            </a:xfrm>
            <a:prstGeom prst="wedgeRoundRectCallout">
              <a:avLst>
                <a:gd name="adj1" fmla="val -60256"/>
                <a:gd name="adj2" fmla="val 1389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rgbClr val="93CDDD"/>
                  </a:solidFill>
                </a:rPr>
                <a:t>Hi </a:t>
              </a:r>
              <a:endParaRPr lang="en-US" sz="1500" dirty="0">
                <a:solidFill>
                  <a:srgbClr val="93CDDD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169782" y="1847211"/>
              <a:ext cx="566564" cy="55390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3295" y="1938125"/>
              <a:ext cx="578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93CDDD"/>
                  </a:solidFill>
                </a:rPr>
                <a:t>Profile picture </a:t>
              </a:r>
              <a:endParaRPr lang="en-US" sz="1000" dirty="0">
                <a:solidFill>
                  <a:srgbClr val="93CDDD"/>
                </a:solidFill>
              </a:endParaRPr>
            </a:p>
          </p:txBody>
        </p:sp>
        <p:sp>
          <p:nvSpPr>
            <p:cNvPr id="18" name="Rounded Rectangular Callout 17"/>
            <p:cNvSpPr/>
            <p:nvPr/>
          </p:nvSpPr>
          <p:spPr>
            <a:xfrm>
              <a:off x="3714773" y="2505813"/>
              <a:ext cx="1680141" cy="577695"/>
            </a:xfrm>
            <a:prstGeom prst="wedgeRoundRectCallout">
              <a:avLst>
                <a:gd name="adj1" fmla="val 74119"/>
                <a:gd name="adj2" fmla="val 8796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rgbClr val="93CDDD"/>
                  </a:solidFill>
                </a:rPr>
                <a:t>Hi there, how are you?</a:t>
              </a:r>
              <a:endParaRPr lang="en-US" sz="1500" dirty="0">
                <a:solidFill>
                  <a:srgbClr val="93CDDD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122870" y="3188488"/>
              <a:ext cx="566564" cy="55390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6383" y="3279402"/>
              <a:ext cx="578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93CDDD"/>
                  </a:solidFill>
                </a:rPr>
                <a:t>Profile picture </a:t>
              </a:r>
              <a:endParaRPr lang="en-US" sz="1000" dirty="0">
                <a:solidFill>
                  <a:srgbClr val="93CDDD"/>
                </a:solidFill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3891349" y="3287724"/>
              <a:ext cx="1490051" cy="549108"/>
            </a:xfrm>
            <a:prstGeom prst="wedgeRoundRectCallout">
              <a:avLst>
                <a:gd name="adj1" fmla="val -60256"/>
                <a:gd name="adj2" fmla="val 1389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rgbClr val="93CDDD"/>
                  </a:solidFill>
                </a:rPr>
                <a:t>I’m good, how are you?  </a:t>
              </a:r>
              <a:endParaRPr lang="en-US" sz="1500" dirty="0">
                <a:solidFill>
                  <a:srgbClr val="93CDDD"/>
                </a:solidFill>
              </a:endParaRPr>
            </a:p>
          </p:txBody>
        </p:sp>
        <p:sp>
          <p:nvSpPr>
            <p:cNvPr id="24" name="Rounded Rectangular Callout 23"/>
            <p:cNvSpPr/>
            <p:nvPr/>
          </p:nvSpPr>
          <p:spPr>
            <a:xfrm>
              <a:off x="3526537" y="4009210"/>
              <a:ext cx="1807194" cy="705771"/>
            </a:xfrm>
            <a:prstGeom prst="wedgeRoundRectCallout">
              <a:avLst>
                <a:gd name="adj1" fmla="val 74119"/>
                <a:gd name="adj2" fmla="val 8796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rgbClr val="93CDDD"/>
                  </a:solidFill>
                </a:rPr>
                <a:t>Great,  so are you looking forward to starting </a:t>
              </a:r>
              <a:r>
                <a:rPr lang="en-US" sz="1500" dirty="0" err="1" smtClean="0">
                  <a:solidFill>
                    <a:srgbClr val="93CDDD"/>
                  </a:solidFill>
                </a:rPr>
                <a:t>uni</a:t>
              </a:r>
              <a:r>
                <a:rPr lang="en-US" sz="1500" dirty="0" smtClean="0">
                  <a:solidFill>
                    <a:srgbClr val="93CDDD"/>
                  </a:solidFill>
                </a:rPr>
                <a:t>?</a:t>
              </a:r>
              <a:endParaRPr lang="en-US" sz="1500" dirty="0">
                <a:solidFill>
                  <a:srgbClr val="93CDDD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67142" y="5255380"/>
              <a:ext cx="2702326" cy="41880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Compose a message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43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9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54636" y="0"/>
            <a:ext cx="4284566" cy="6858000"/>
            <a:chOff x="2154636" y="0"/>
            <a:chExt cx="4284566" cy="6858000"/>
          </a:xfrm>
        </p:grpSpPr>
        <p:pic>
          <p:nvPicPr>
            <p:cNvPr id="4" name="Picture 3" descr="Samsung template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636" y="0"/>
              <a:ext cx="4284566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107676" y="1094308"/>
              <a:ext cx="2582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sz="48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badi MT Condensed Extra Bold"/>
                  <a:cs typeface="Abadi MT Condensed Extra Bold"/>
                </a:rPr>
                <a:t>UNIBUDDY</a:t>
              </a:r>
              <a:endPara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53561" y="2283185"/>
              <a:ext cx="1634908" cy="16211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Logo</a:t>
              </a:r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hlinkClick r:id="rId4" action="ppaction://hlinksldjump"/>
            </p:cNvPr>
            <p:cNvSpPr txBox="1"/>
            <p:nvPr/>
          </p:nvSpPr>
          <p:spPr>
            <a:xfrm>
              <a:off x="3769747" y="4152214"/>
              <a:ext cx="1243070" cy="4770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badi MT Condensed Extra Bold"/>
                  <a:cs typeface="Abadi MT Condensed Extra Bold"/>
                </a:rPr>
                <a:t>SIGN UP</a:t>
              </a:r>
              <a:endParaRPr lang="en-US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9" name="TextBox 8">
              <a:hlinkClick r:id="rId5" action="ppaction://hlinksldjump"/>
            </p:cNvPr>
            <p:cNvSpPr txBox="1"/>
            <p:nvPr/>
          </p:nvSpPr>
          <p:spPr>
            <a:xfrm>
              <a:off x="3769747" y="4835976"/>
              <a:ext cx="1243070" cy="4770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badi MT Condensed Extra Bold"/>
                  <a:cs typeface="Abadi MT Condensed Extra Bold"/>
                </a:rPr>
                <a:t>LOGIN</a:t>
              </a:r>
              <a:endParaRPr lang="en-US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badi MT Condensed Extra Bold"/>
                <a:cs typeface="Abadi MT Condensed Extra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97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54636" y="0"/>
            <a:ext cx="4284566" cy="6858000"/>
            <a:chOff x="2154636" y="0"/>
            <a:chExt cx="4284566" cy="6858000"/>
          </a:xfrm>
        </p:grpSpPr>
        <p:pic>
          <p:nvPicPr>
            <p:cNvPr id="4" name="Picture 3" descr="Samsung template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636" y="0"/>
              <a:ext cx="4284566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283329" y="1053777"/>
              <a:ext cx="2133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sz="48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badi MT Condensed Extra Bold"/>
                  <a:cs typeface="Abadi MT Condensed Extra Bold"/>
                </a:rPr>
                <a:t>SIGN-UP</a:t>
              </a:r>
              <a:endPara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72421" y="2121065"/>
              <a:ext cx="810697" cy="91192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07676" y="3394604"/>
              <a:ext cx="2459118" cy="1461180"/>
            </a:xfrm>
            <a:prstGeom prst="rect">
              <a:avLst/>
            </a:prstGeom>
            <a:noFill/>
            <a:ln w="57150" cmpd="thickThin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74317" y="3394604"/>
              <a:ext cx="23924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Personal +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en-US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Unibuddy account +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en-US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University  +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3493" y="3012722"/>
              <a:ext cx="648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badi MT Condensed Extra Bold"/>
                  <a:cs typeface="Abadi MT Condensed Extra Bold"/>
                </a:rPr>
                <a:t>UPLOAD</a:t>
              </a:r>
              <a:endPara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2" name="TextBox 11">
              <a:hlinkClick r:id="rId4" action="ppaction://hlinksldjump"/>
            </p:cNvPr>
            <p:cNvSpPr txBox="1"/>
            <p:nvPr/>
          </p:nvSpPr>
          <p:spPr>
            <a:xfrm>
              <a:off x="3702190" y="4993443"/>
              <a:ext cx="1243070" cy="4770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badi MT Condensed Extra Bold"/>
                  <a:cs typeface="Abadi MT Condensed Extra Bold"/>
                </a:rPr>
                <a:t>SUBMIT</a:t>
              </a:r>
              <a:endParaRPr lang="en-US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badi MT Condensed Extra Bold"/>
                <a:cs typeface="Abadi MT Condensed Extra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51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154636" y="0"/>
            <a:ext cx="4284566" cy="6858000"/>
            <a:chOff x="2154636" y="0"/>
            <a:chExt cx="4284566" cy="6858000"/>
          </a:xfrm>
        </p:grpSpPr>
        <p:pic>
          <p:nvPicPr>
            <p:cNvPr id="4" name="Picture 3" descr="Samsung template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636" y="0"/>
              <a:ext cx="4284566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283329" y="1053777"/>
              <a:ext cx="2133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sz="48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badi MT Condensed Extra Bold"/>
                  <a:cs typeface="Abadi MT Condensed Extra Bold"/>
                </a:rPr>
                <a:t>SIGN-UP</a:t>
              </a:r>
              <a:endPara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72421" y="2121065"/>
              <a:ext cx="810697" cy="91192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07676" y="3394604"/>
              <a:ext cx="2459118" cy="1461180"/>
            </a:xfrm>
            <a:prstGeom prst="rect">
              <a:avLst/>
            </a:prstGeom>
            <a:noFill/>
            <a:ln w="57150" cmpd="thickThin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74317" y="3394604"/>
              <a:ext cx="23924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Personal </a:t>
              </a:r>
              <a:r>
                <a:rPr lang="mr-IN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–</a:t>
              </a:r>
              <a:endParaRPr lang="en-GB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badi MT Condensed Extra Bold"/>
                <a:cs typeface="Abadi MT Condensed Extra Bold"/>
              </a:endParaRPr>
            </a:p>
            <a:p>
              <a:endParaRPr lang="en-US" sz="1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93CDDD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3493" y="3012722"/>
              <a:ext cx="648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badi MT Condensed Extra Bold"/>
                  <a:cs typeface="Abadi MT Condensed Extra Bold"/>
                </a:rPr>
                <a:t>UPLOAD</a:t>
              </a:r>
              <a:endPara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0" name="TextBox 9">
              <a:hlinkClick r:id="rId4" action="ppaction://hlinksldjump"/>
            </p:cNvPr>
            <p:cNvSpPr txBox="1"/>
            <p:nvPr/>
          </p:nvSpPr>
          <p:spPr>
            <a:xfrm>
              <a:off x="3702190" y="4993443"/>
              <a:ext cx="1243070" cy="4770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badi MT Condensed Extra Bold"/>
                  <a:cs typeface="Abadi MT Condensed Extra Bold"/>
                </a:rPr>
                <a:t>SUBMIT</a:t>
              </a:r>
              <a:endParaRPr lang="en-US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0315" y="3714192"/>
              <a:ext cx="24456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93CDDD"/>
                  </a:solidFill>
                </a:rPr>
                <a:t>First Name *</a:t>
              </a:r>
            </a:p>
            <a:p>
              <a:r>
                <a:rPr lang="en-US" sz="1200" dirty="0" smtClean="0">
                  <a:solidFill>
                    <a:srgbClr val="93CDDD"/>
                  </a:solidFill>
                </a:rPr>
                <a:t>Last Name *</a:t>
              </a:r>
            </a:p>
            <a:p>
              <a:r>
                <a:rPr lang="en-US" sz="1200" dirty="0" smtClean="0">
                  <a:solidFill>
                    <a:srgbClr val="93CDDD"/>
                  </a:solidFill>
                </a:rPr>
                <a:t>Gender *</a:t>
              </a:r>
            </a:p>
            <a:p>
              <a:r>
                <a:rPr lang="en-US" sz="1200" dirty="0" smtClean="0">
                  <a:solidFill>
                    <a:srgbClr val="93CDDD"/>
                  </a:solidFill>
                </a:rPr>
                <a:t>D.O.B *</a:t>
              </a:r>
            </a:p>
            <a:p>
              <a:r>
                <a:rPr lang="en-US" sz="1200" dirty="0" smtClean="0">
                  <a:solidFill>
                    <a:srgbClr val="93CDDD"/>
                  </a:solidFill>
                </a:rPr>
                <a:t>Number *</a:t>
              </a:r>
              <a:endParaRPr lang="en-US" sz="1200" dirty="0">
                <a:solidFill>
                  <a:srgbClr val="93CDDD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06550" y="3821083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06550" y="3991853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06550" y="4327364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06550" y="4495806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6550" y="4162623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89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154636" y="0"/>
            <a:ext cx="4284566" cy="6858000"/>
            <a:chOff x="2154636" y="0"/>
            <a:chExt cx="4284566" cy="6858000"/>
          </a:xfrm>
        </p:grpSpPr>
        <p:pic>
          <p:nvPicPr>
            <p:cNvPr id="17" name="Picture 16" descr="Samsung template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636" y="0"/>
              <a:ext cx="4284566" cy="68580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283329" y="1053777"/>
              <a:ext cx="2133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sz="48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badi MT Condensed Extra Bold"/>
                  <a:cs typeface="Abadi MT Condensed Extra Bold"/>
                </a:rPr>
                <a:t>SIGN-UP</a:t>
              </a:r>
              <a:endPara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72421" y="2121065"/>
              <a:ext cx="810697" cy="91192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07676" y="3394604"/>
              <a:ext cx="2459118" cy="1461180"/>
            </a:xfrm>
            <a:prstGeom prst="rect">
              <a:avLst/>
            </a:prstGeom>
            <a:noFill/>
            <a:ln w="57150" cmpd="thickThin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74317" y="3394604"/>
              <a:ext cx="23924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Personal </a:t>
              </a:r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+</a:t>
              </a:r>
              <a:endParaRPr lang="en-GB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badi MT Condensed Extra Bold"/>
                <a:cs typeface="Abadi MT Condensed Extra Bold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en-GB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Login details -</a:t>
              </a:r>
            </a:p>
            <a:p>
              <a:endParaRPr lang="en-US" sz="1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93CDDD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53493" y="3012722"/>
              <a:ext cx="648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badi MT Condensed Extra Bold"/>
                  <a:cs typeface="Abadi MT Condensed Extra Bold"/>
                </a:rPr>
                <a:t>UPLOAD</a:t>
              </a:r>
              <a:endPara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23" name="TextBox 22">
              <a:hlinkClick r:id="rId4" action="ppaction://hlinksldjump"/>
            </p:cNvPr>
            <p:cNvSpPr txBox="1"/>
            <p:nvPr/>
          </p:nvSpPr>
          <p:spPr>
            <a:xfrm>
              <a:off x="3702190" y="4993443"/>
              <a:ext cx="1243070" cy="4770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badi MT Condensed Extra Bold"/>
                  <a:cs typeface="Abadi MT Condensed Extra Bold"/>
                </a:rPr>
                <a:t>SUBMIT</a:t>
              </a:r>
              <a:endParaRPr lang="en-US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5769" y="3957237"/>
              <a:ext cx="24456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93CDDD"/>
                  </a:solidFill>
                </a:rPr>
                <a:t>E-mail *</a:t>
              </a:r>
            </a:p>
            <a:p>
              <a:r>
                <a:rPr lang="en-US" sz="1200" dirty="0" smtClean="0">
                  <a:solidFill>
                    <a:srgbClr val="93CDDD"/>
                  </a:solidFill>
                </a:rPr>
                <a:t>Confirm E-mail *</a:t>
              </a:r>
            </a:p>
            <a:p>
              <a:r>
                <a:rPr lang="en-US" sz="1200" dirty="0" smtClean="0">
                  <a:solidFill>
                    <a:srgbClr val="93CDDD"/>
                  </a:solidFill>
                </a:rPr>
                <a:t>Password *</a:t>
              </a:r>
            </a:p>
            <a:p>
              <a:r>
                <a:rPr lang="en-US" sz="1200" dirty="0" smtClean="0">
                  <a:solidFill>
                    <a:srgbClr val="93CDDD"/>
                  </a:solidFill>
                </a:rPr>
                <a:t>Confirm Password *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06550" y="4050753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06550" y="4386264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06550" y="4554706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06550" y="4221523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573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54636" y="27020"/>
            <a:ext cx="4284566" cy="6858000"/>
            <a:chOff x="2154636" y="0"/>
            <a:chExt cx="4284566" cy="6858000"/>
          </a:xfrm>
        </p:grpSpPr>
        <p:pic>
          <p:nvPicPr>
            <p:cNvPr id="4" name="Picture 3" descr="Samsung template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636" y="0"/>
              <a:ext cx="4284566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283329" y="1053777"/>
              <a:ext cx="2133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sz="48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badi MT Condensed Extra Bold"/>
                  <a:cs typeface="Abadi MT Condensed Extra Bold"/>
                </a:rPr>
                <a:t>SIGN-UP</a:t>
              </a:r>
              <a:endPara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07676" y="3300033"/>
              <a:ext cx="2459118" cy="1688153"/>
            </a:xfrm>
            <a:prstGeom prst="rect">
              <a:avLst/>
            </a:prstGeom>
            <a:noFill/>
            <a:ln w="57150" cmpd="thickThin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73399" y="3289721"/>
              <a:ext cx="239247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Personal </a:t>
              </a:r>
              <a:r>
                <a:rPr lang="en-GB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+</a:t>
              </a:r>
              <a:endParaRPr lang="en-GB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badi MT Condensed Extra Bold"/>
                <a:cs typeface="Abadi MT Condensed Extra Bold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en-GB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Login details +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en-GB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University -  </a:t>
              </a:r>
            </a:p>
            <a:p>
              <a:endParaRPr lang="en-US" sz="1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93CDDD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7005" y="2958682"/>
              <a:ext cx="648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badi MT Condensed Extra Bold"/>
                  <a:cs typeface="Abadi MT Condensed Extra Bold"/>
                </a:rPr>
                <a:t>UPLOAD</a:t>
              </a:r>
              <a:endPara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0" name="TextBox 9">
              <a:hlinkClick r:id="rId4" action="ppaction://hlinksldjump"/>
            </p:cNvPr>
            <p:cNvSpPr txBox="1"/>
            <p:nvPr/>
          </p:nvSpPr>
          <p:spPr>
            <a:xfrm>
              <a:off x="3702190" y="5082757"/>
              <a:ext cx="1243070" cy="4770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badi MT Condensed Extra Bold"/>
                  <a:cs typeface="Abadi MT Condensed Extra Bold"/>
                </a:rPr>
                <a:t>SUBMIT</a:t>
              </a:r>
              <a:endParaRPr lang="en-US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4317" y="4108397"/>
              <a:ext cx="24456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93CDDD"/>
                  </a:solidFill>
                </a:rPr>
                <a:t>University *</a:t>
              </a:r>
            </a:p>
            <a:p>
              <a:r>
                <a:rPr lang="en-US" sz="1200" dirty="0" smtClean="0">
                  <a:solidFill>
                    <a:srgbClr val="93CDDD"/>
                  </a:solidFill>
                </a:rPr>
                <a:t>Level *</a:t>
              </a:r>
            </a:p>
            <a:p>
              <a:r>
                <a:rPr lang="en-US" sz="1200" dirty="0" smtClean="0">
                  <a:solidFill>
                    <a:srgbClr val="93CDDD"/>
                  </a:solidFill>
                </a:rPr>
                <a:t>Course *</a:t>
              </a:r>
            </a:p>
            <a:p>
              <a:r>
                <a:rPr lang="en-US" sz="1200" dirty="0" smtClean="0">
                  <a:solidFill>
                    <a:srgbClr val="93CDDD"/>
                  </a:solidFill>
                </a:rPr>
                <a:t>Accommodation 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06550" y="4221400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06550" y="4397717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6550" y="4568487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06550" y="4751300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05788" y="2121066"/>
              <a:ext cx="904360" cy="8781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19300" y="2445305"/>
              <a:ext cx="9232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93CDDD"/>
                  </a:solidFill>
                </a:rPr>
                <a:t>Profile picture </a:t>
              </a:r>
              <a:endParaRPr lang="en-US" sz="1000" dirty="0">
                <a:solidFill>
                  <a:srgbClr val="93CDD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63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62729" y="0"/>
            <a:ext cx="4284566" cy="6858000"/>
            <a:chOff x="2262729" y="0"/>
            <a:chExt cx="4284566" cy="6858000"/>
          </a:xfrm>
        </p:grpSpPr>
        <p:pic>
          <p:nvPicPr>
            <p:cNvPr id="4" name="Picture 3" descr="Samsung template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729" y="0"/>
              <a:ext cx="4284566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02193" y="1053777"/>
              <a:ext cx="1594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r>
                <a:rPr lang="en-US" sz="48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badi MT Condensed Extra Bold"/>
                  <a:cs typeface="Abadi MT Condensed Extra Bold"/>
                </a:rPr>
                <a:t>LOGIN</a:t>
              </a:r>
              <a:endPara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1341" y="2381356"/>
              <a:ext cx="2459118" cy="1725676"/>
            </a:xfrm>
            <a:prstGeom prst="rect">
              <a:avLst/>
            </a:prstGeom>
            <a:noFill/>
            <a:ln w="57150" cmpd="thickThin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4470" y="2435396"/>
              <a:ext cx="23924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Username:</a:t>
              </a:r>
            </a:p>
            <a:p>
              <a:r>
                <a:rPr lang="en-US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 </a:t>
              </a:r>
            </a:p>
            <a:p>
              <a:r>
                <a:rPr lang="en-US" dirty="0" smtClean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  <a:latin typeface="Abadi MT Condensed Extra Bold"/>
                  <a:cs typeface="Abadi MT Condensed Extra Bold"/>
                </a:rPr>
                <a:t>Password: </a:t>
              </a:r>
              <a:endPara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06550" y="2573183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06550" y="3131953"/>
              <a:ext cx="810697" cy="117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95919" y="3406144"/>
              <a:ext cx="1256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u="sng" dirty="0" smtClean="0">
                  <a:solidFill>
                    <a:srgbClr val="93CDDD"/>
                  </a:solidFill>
                </a:rPr>
                <a:t>Forgot</a:t>
              </a:r>
              <a:endParaRPr lang="en-US" sz="1100" u="sng" dirty="0">
                <a:solidFill>
                  <a:srgbClr val="93CDDD"/>
                </a:solidFill>
              </a:endParaRPr>
            </a:p>
          </p:txBody>
        </p:sp>
        <p:sp>
          <p:nvSpPr>
            <p:cNvPr id="11" name="TextBox 10">
              <a:hlinkClick r:id="rId4" action="ppaction://hlinksldjump"/>
            </p:cNvPr>
            <p:cNvSpPr txBox="1"/>
            <p:nvPr/>
          </p:nvSpPr>
          <p:spPr>
            <a:xfrm>
              <a:off x="3836394" y="4578683"/>
              <a:ext cx="1243070" cy="4770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badi MT Condensed Extra Bold"/>
                  <a:cs typeface="Abadi MT Condensed Extra Bold"/>
                </a:rPr>
                <a:t>LOGIN</a:t>
              </a:r>
              <a:endParaRPr lang="en-US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badi MT Condensed Extra Bold"/>
                <a:cs typeface="Abadi MT Condensed Extra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45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262729" y="0"/>
            <a:ext cx="4284566" cy="6858000"/>
            <a:chOff x="2262729" y="0"/>
            <a:chExt cx="4284566" cy="6858000"/>
          </a:xfrm>
        </p:grpSpPr>
        <p:pic>
          <p:nvPicPr>
            <p:cNvPr id="4" name="Picture 3" descr="Samsung template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729" y="0"/>
              <a:ext cx="4284566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201341" y="1053777"/>
              <a:ext cx="24591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sz="48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badi MT Condensed Extra Bold"/>
                  <a:cs typeface="Abadi MT Condensed Extra Bold"/>
                </a:rPr>
                <a:t>CHANGE DETAILS</a:t>
              </a:r>
              <a:endPara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1341" y="2931663"/>
              <a:ext cx="2459118" cy="1499608"/>
            </a:xfrm>
            <a:prstGeom prst="rect">
              <a:avLst/>
            </a:prstGeom>
            <a:noFill/>
            <a:ln w="57150" cmpd="thickThin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31045" y="3917684"/>
              <a:ext cx="1946586" cy="3109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36394" y="4659743"/>
              <a:ext cx="1243070" cy="4770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badi MT Condensed Extra Bold"/>
                  <a:cs typeface="Abadi MT Condensed Extra Bold"/>
                </a:rPr>
                <a:t>SUBMIT</a:t>
              </a:r>
              <a:endParaRPr lang="en-US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1341" y="2931664"/>
              <a:ext cx="22758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93CDDD"/>
                  </a:solidFill>
                  <a:latin typeface="Abadi MT Condensed Extra Bold"/>
                  <a:cs typeface="Abadi MT Condensed Extra Bold"/>
                </a:rPr>
                <a:t>Please enter your email to be sent a link to:</a:t>
              </a:r>
              <a:endParaRPr lang="en-US" dirty="0">
                <a:solidFill>
                  <a:srgbClr val="93CDDD"/>
                </a:solidFill>
                <a:latin typeface="Abadi MT Condensed Extra Bold"/>
                <a:cs typeface="Abadi MT Condensed Extra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31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62729" y="0"/>
            <a:ext cx="4284566" cy="6858000"/>
            <a:chOff x="2262729" y="0"/>
            <a:chExt cx="4284566" cy="6858000"/>
          </a:xfrm>
        </p:grpSpPr>
        <p:pic>
          <p:nvPicPr>
            <p:cNvPr id="4" name="Picture 3" descr="Samsung template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729" y="0"/>
              <a:ext cx="4284566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201341" y="1053777"/>
              <a:ext cx="24591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sz="4800" b="1" cap="all" dirty="0" smtClean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  <a:latin typeface="Abadi MT Condensed Extra Bold"/>
                  <a:cs typeface="Abadi MT Condensed Extra Bold"/>
                </a:rPr>
                <a:t>CHANGE DETAILS</a:t>
              </a:r>
              <a:endParaRPr lang="en-US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1341" y="2931663"/>
              <a:ext cx="2459118" cy="1499608"/>
            </a:xfrm>
            <a:prstGeom prst="rect">
              <a:avLst/>
            </a:prstGeom>
            <a:noFill/>
            <a:ln w="57150" cmpd="thickThin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15561" y="3028528"/>
              <a:ext cx="890856" cy="2138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hlinkClick r:id="rId4" action="ppaction://hlinksldjump"/>
            </p:cNvPr>
            <p:cNvSpPr txBox="1"/>
            <p:nvPr/>
          </p:nvSpPr>
          <p:spPr>
            <a:xfrm>
              <a:off x="3836394" y="4659743"/>
              <a:ext cx="1243070" cy="4770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badi MT Condensed Extra Bold"/>
                  <a:cs typeface="Abadi MT Condensed Extra Bold"/>
                </a:rPr>
                <a:t>SUBMIT</a:t>
              </a:r>
              <a:endParaRPr lang="en-US" sz="25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1341" y="2931664"/>
              <a:ext cx="22758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93CDDD"/>
                  </a:solidFill>
                  <a:latin typeface="Abadi MT Condensed Extra Bold"/>
                  <a:cs typeface="Abadi MT Condensed Extra Bold"/>
                </a:rPr>
                <a:t>E-mail: </a:t>
              </a:r>
            </a:p>
            <a:p>
              <a:endParaRPr lang="en-US" sz="1400" dirty="0">
                <a:solidFill>
                  <a:srgbClr val="93CDDD"/>
                </a:solidFill>
                <a:latin typeface="Abadi MT Condensed Extra Bold"/>
                <a:cs typeface="Abadi MT Condensed Extra Bold"/>
              </a:endParaRPr>
            </a:p>
            <a:p>
              <a:r>
                <a:rPr lang="en-US" sz="1400" dirty="0" smtClean="0">
                  <a:solidFill>
                    <a:srgbClr val="93CDDD"/>
                  </a:solidFill>
                  <a:latin typeface="Abadi MT Condensed Extra Bold"/>
                  <a:cs typeface="Abadi MT Condensed Extra Bold"/>
                </a:rPr>
                <a:t>New Password </a:t>
              </a:r>
            </a:p>
            <a:p>
              <a:endParaRPr lang="en-US" sz="1400" dirty="0">
                <a:solidFill>
                  <a:srgbClr val="93CDDD"/>
                </a:solidFill>
                <a:latin typeface="Abadi MT Condensed Extra Bold"/>
                <a:cs typeface="Abadi MT Condensed Extra Bold"/>
              </a:endParaRPr>
            </a:p>
            <a:p>
              <a:r>
                <a:rPr lang="en-US" sz="1400" dirty="0" smtClean="0">
                  <a:solidFill>
                    <a:srgbClr val="93CDDD"/>
                  </a:solidFill>
                  <a:latin typeface="Abadi MT Condensed Extra Bold"/>
                  <a:cs typeface="Abadi MT Condensed Extra Bold"/>
                </a:rPr>
                <a:t>Confirm Password:</a:t>
              </a:r>
              <a:endParaRPr lang="en-US" sz="1400" dirty="0">
                <a:solidFill>
                  <a:srgbClr val="93CDDD"/>
                </a:solidFill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5561" y="3430191"/>
              <a:ext cx="890856" cy="2138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15561" y="3849268"/>
              <a:ext cx="890856" cy="2138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11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</TotalTime>
  <Words>220</Words>
  <Application>Microsoft Macintosh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Human Computer Interface (HCI)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ZAHIRA JAMIL</dc:creator>
  <cp:lastModifiedBy>ZAHIRA JAMIL</cp:lastModifiedBy>
  <cp:revision>19</cp:revision>
  <dcterms:created xsi:type="dcterms:W3CDTF">2016-11-02T23:21:27Z</dcterms:created>
  <dcterms:modified xsi:type="dcterms:W3CDTF">2016-11-04T13:28:28Z</dcterms:modified>
</cp:coreProperties>
</file>