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588AA4-69E7-4B06-BB82-1437592FD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CA0EA2-BA0D-477F-811F-6C5504B6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9BC542B-2783-4AD1-8307-A521AFA6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1923FBF-64F6-4C20-91A5-890EFB6F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D9FFFAE-EB1A-40D6-B5CE-52EB9522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24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4812C1-9AEE-4144-998F-86927348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6A94F1D-D087-4F9E-B406-A392B89A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73B970-1C55-4F02-9ED5-B4AA9531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87152AF-66B4-43AD-96A5-426C8F9B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1F38040-E9E9-4252-8474-8ECFD5BA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00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C9DA50E-5F85-46AB-BFAD-AB04098D0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6D66462-D3F8-42B1-A3E2-FCBA9CBD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460CE9D-7CDA-4BCD-B07E-1123B4F4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7198207-C342-4C30-B12B-E6AF3905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945EAA-3028-4BE9-ADAC-9674CCF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337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DAD255-AF3E-489A-912F-DC5470E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9C14FD-A8D2-43DF-8240-50CE3D9E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B07A0B3-2A04-408E-9292-B2E368E4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3854047-11B5-4C9E-8D7E-06D8CF10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45773DF-FEBD-4550-B19D-5BD5826D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996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6F39FA-1BE4-4912-8035-36532094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3721F30-430A-4E5B-9A01-66311C54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8E9FB3-494C-4619-93D7-B677F837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5D2F959-2222-4DB7-8E70-568BC133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DFAC6E-ECDA-4F0E-9654-8FE255F8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97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8360E-AE6C-45B3-87E1-6CBFC111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B1F8FF-8193-4D6C-A8A1-16026206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6876501-344F-4E9D-8096-48D739AE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FF12BB5-3C98-46F3-9CEF-B14BEC2C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C07461F-1F3D-41C8-BE5D-A0E087CC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1272719-8C8E-4042-9CDD-6DA0DB2B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1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49675-01D7-4B2F-8F6E-2FADB553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947BFD-72E1-4456-8864-BD10BA7F9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4C8BDBB-88F0-4F57-B3D2-EB18B4930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D117DB4-200D-4B77-8B60-68E9A3651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E411A6C-DC42-47BE-BBEB-F1223CD8A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9D8936F-876A-49E5-ADC6-90F8AA05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4D04920-2E35-4F90-91A1-83664C86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A21CEB7-BD3D-4942-81E5-002E964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57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A2E9E7-9097-49E5-8E47-74F12C2A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ECCC6BF-9C92-403C-A13C-35579FE7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DAA891F-01B4-4237-841C-D89B8D8A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5C862E6-3F3A-4785-A47C-D22F1F7F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4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9D35E40-ED70-45B1-9618-49587A3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BDCC15D-7A1E-4FCD-BAF8-90BCA664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2104F98-522F-4BBF-9C9C-E51AD901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7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9C8EE0-3EB1-4C28-8F97-F7A4B3C9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A77DD5-E4C3-4DFA-9690-82066904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7AB01C8-61EF-4492-958A-71E7EED3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D6E7C7F-C7CE-47B7-B447-49A638DB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9FCAB7-5170-4E8D-A00E-28091B2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2AA2678-E1AE-4C9B-B091-3B183EB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07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2FDE6D-4657-4E1E-BF68-968490EB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307F717-321C-449C-A9AB-EFA1384EF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8E1BAB-9B98-44BA-BE21-7AA1D88B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6779748-5D2E-4AA4-80D9-CDA04A03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AD78F2-92CF-4089-A6C1-E41FE1F2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AFC8349-C54E-4363-9750-7C4950DF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683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39C495-3279-4E83-8696-2FF59876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F4E6A5D-5EAD-4AD5-94A7-2A41B863B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0AB7B73-3202-4C8D-AED8-3FB7BF4F0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DBF7-A5EB-4314-94E6-C7787A9183A3}" type="datetimeFigureOut">
              <a:rPr lang="sk-SK" smtClean="0"/>
              <a:t>7. 5. 2022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160C8D7-008D-432A-B5FE-D7379A77B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ADE887C-7FDF-4002-845C-6A3C4C105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9A81B-D90E-41DE-BD4F-0D36B561866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213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ubGitjakub/TIA" TargetMode="External"/><Relationship Id="rId2" Type="http://schemas.openxmlformats.org/officeDocument/2006/relationships/hyperlink" Target="http://jakubtest.westeurope.cloudapp.azur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4CA3A-AD8C-45B8-AE83-1975C63B9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Administration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Events</a:t>
            </a:r>
            <a:r>
              <a:rPr lang="sk-SK" dirty="0"/>
              <a:t> &amp; </a:t>
            </a:r>
            <a:r>
              <a:rPr lang="sk-SK" dirty="0" err="1"/>
              <a:t>Tickets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5A9C39-0472-44AA-8748-CC208D97F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280" y="4907756"/>
            <a:ext cx="9144000" cy="1655762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pPr algn="r"/>
            <a:r>
              <a:rPr lang="sk-SK" dirty="0"/>
              <a:t>Bc. Jakub Cicanič</a:t>
            </a:r>
          </a:p>
        </p:txBody>
      </p:sp>
    </p:spTree>
    <p:extLst>
      <p:ext uri="{BB962C8B-B14F-4D97-AF65-F5344CB8AC3E}">
        <p14:creationId xmlns:p14="http://schemas.microsoft.com/office/powerpoint/2010/main" val="81770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9CEE5-2D62-4EE8-B162-C0DC31A7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Webová aplikácia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3AD0B3-945E-414B-A695-AAA0DEF9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aplikácií ide o predaj a plánovanie vstupeniek alebo zliav na určitý dátum pre určitý event, ktorý si môžu zadefinovať používatelia.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Používatelia – Admin, používateľ, zákazník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Základná logika aplikácie – Podniky, eventy, tikety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1453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7454BF-54C7-4921-9E0F-225D3E1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Frontend</a:t>
            </a:r>
            <a:r>
              <a:rPr lang="sk-SK" dirty="0"/>
              <a:t> a </a:t>
            </a:r>
            <a:r>
              <a:rPr lang="sk-SK" dirty="0" err="1"/>
              <a:t>backend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3C8774-2206-4467-B7D3-62CCD858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Frontend</a:t>
            </a:r>
            <a:r>
              <a:rPr lang="sk-SK" dirty="0"/>
              <a:t> - </a:t>
            </a:r>
            <a:r>
              <a:rPr lang="sk-SK" dirty="0" err="1"/>
              <a:t>Angular</a:t>
            </a:r>
            <a:r>
              <a:rPr lang="sk-SK" dirty="0"/>
              <a:t>, verzia </a:t>
            </a:r>
            <a:r>
              <a:rPr lang="sk-SK" b="0" dirty="0">
                <a:effectLst/>
                <a:latin typeface="Consolas" panose="020B0609020204030204" pitchFamily="49" charset="0"/>
              </a:rPr>
              <a:t>12.2.15 –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Visual</a:t>
            </a:r>
            <a:r>
              <a:rPr lang="sk-SK" b="0" dirty="0"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studio</a:t>
            </a:r>
            <a:r>
              <a:rPr lang="sk-SK" b="0" dirty="0">
                <a:effectLst/>
                <a:latin typeface="Consolas" panose="020B0609020204030204" pitchFamily="49" charset="0"/>
              </a:rPr>
              <a:t> </a:t>
            </a:r>
            <a:r>
              <a:rPr lang="sk-SK" b="0" dirty="0" err="1">
                <a:effectLst/>
                <a:latin typeface="Consolas" panose="020B0609020204030204" pitchFamily="49" charset="0"/>
              </a:rPr>
              <a:t>code</a:t>
            </a:r>
            <a:endParaRPr lang="sk-SK" b="0" dirty="0">
              <a:effectLst/>
              <a:latin typeface="Consolas" panose="020B0609020204030204" pitchFamily="49" charset="0"/>
            </a:endParaRPr>
          </a:p>
          <a:p>
            <a:r>
              <a:rPr lang="sk-SK" dirty="0" err="1">
                <a:latin typeface="Consolas" panose="020B0609020204030204" pitchFamily="49" charset="0"/>
              </a:rPr>
              <a:t>Backend</a:t>
            </a:r>
            <a:r>
              <a:rPr lang="sk-SK" dirty="0">
                <a:latin typeface="Consolas" panose="020B0609020204030204" pitchFamily="49" charset="0"/>
              </a:rPr>
              <a:t> – C</a:t>
            </a:r>
            <a:r>
              <a:rPr lang="en-US" dirty="0">
                <a:latin typeface="Consolas" panose="020B0609020204030204" pitchFamily="49" charset="0"/>
              </a:rPr>
              <a:t># - Microsoft visual studio 2022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Datab</a:t>
            </a:r>
            <a:r>
              <a:rPr lang="sk-SK" dirty="0" err="1">
                <a:latin typeface="Consolas" panose="020B0609020204030204" pitchFamily="49" charset="0"/>
              </a:rPr>
              <a:t>áza</a:t>
            </a:r>
            <a:r>
              <a:rPr lang="sk-SK" dirty="0">
                <a:latin typeface="Consolas" panose="020B0609020204030204" pitchFamily="49" charset="0"/>
              </a:rPr>
              <a:t> – Microsoft SQL server management </a:t>
            </a:r>
            <a:r>
              <a:rPr lang="sk-SK" dirty="0" err="1">
                <a:latin typeface="Consolas" panose="020B0609020204030204" pitchFamily="49" charset="0"/>
              </a:rPr>
              <a:t>sudio</a:t>
            </a:r>
            <a:endParaRPr lang="sk-SK" b="0" dirty="0">
              <a:effectLst/>
              <a:latin typeface="Consolas" panose="020B06090202040302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195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63E74F-7630-4A6A-86D1-88193F03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Aktuálny stav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144A16-05FC-4E61-BE6E-0951F699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Admin</a:t>
            </a:r>
          </a:p>
          <a:p>
            <a:pPr lvl="1"/>
            <a:r>
              <a:rPr lang="sk-SK" dirty="0"/>
              <a:t>Prehľad podnikov, eventov, tiketov + administrácia</a:t>
            </a:r>
          </a:p>
          <a:p>
            <a:pPr lvl="1"/>
            <a:r>
              <a:rPr lang="sk-SK" dirty="0"/>
              <a:t>Prehľad používateľov</a:t>
            </a:r>
          </a:p>
          <a:p>
            <a:pPr lvl="1"/>
            <a:r>
              <a:rPr lang="sk-SK" dirty="0"/>
              <a:t>Zoznam na schválenie</a:t>
            </a:r>
          </a:p>
          <a:p>
            <a:r>
              <a:rPr lang="sk-SK" dirty="0"/>
              <a:t>Používateľ </a:t>
            </a:r>
          </a:p>
          <a:p>
            <a:pPr lvl="1"/>
            <a:r>
              <a:rPr lang="sk-SK" dirty="0"/>
              <a:t>Prehľad podnikov, eventov, tiketov + administrácia</a:t>
            </a:r>
          </a:p>
          <a:p>
            <a:pPr lvl="1"/>
            <a:r>
              <a:rPr lang="sk-SK" dirty="0"/>
              <a:t>Event kalendár</a:t>
            </a:r>
          </a:p>
          <a:p>
            <a:r>
              <a:rPr lang="sk-SK" dirty="0"/>
              <a:t>Zákazník </a:t>
            </a:r>
          </a:p>
          <a:p>
            <a:pPr lvl="1"/>
            <a:r>
              <a:rPr lang="sk-SK" dirty="0"/>
              <a:t>Zoznam tiketov s možnosťou zakúpiť</a:t>
            </a:r>
          </a:p>
          <a:p>
            <a:pPr lvl="1"/>
            <a:r>
              <a:rPr lang="sk-SK" dirty="0"/>
              <a:t>História nákupov</a:t>
            </a:r>
          </a:p>
        </p:txBody>
      </p:sp>
    </p:spTree>
    <p:extLst>
      <p:ext uri="{BB962C8B-B14F-4D97-AF65-F5344CB8AC3E}">
        <p14:creationId xmlns:p14="http://schemas.microsoft.com/office/powerpoint/2010/main" val="15355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E8A663-B752-E4D3-FCB7-0429F66D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Aktuálny stav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65B665-DC8B-3DF8-2992-D311F97A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Neimplementované</a:t>
            </a:r>
          </a:p>
          <a:p>
            <a:pPr lvl="1"/>
            <a:r>
              <a:rPr lang="sk-SK" dirty="0"/>
              <a:t>Zmena hesla, reset hesla(email), odosielanie mailu o kúpe</a:t>
            </a:r>
          </a:p>
          <a:p>
            <a:pPr lvl="1"/>
            <a:endParaRPr lang="sk-SK" dirty="0"/>
          </a:p>
          <a:p>
            <a:r>
              <a:rPr lang="sk-SK" dirty="0"/>
              <a:t>Zmeny oproti beta </a:t>
            </a:r>
            <a:r>
              <a:rPr lang="sk-SK" dirty="0" err="1"/>
              <a:t>vezrii</a:t>
            </a:r>
            <a:endParaRPr lang="sk-SK" dirty="0"/>
          </a:p>
          <a:p>
            <a:pPr lvl="1"/>
            <a:r>
              <a:rPr lang="sk-SK" dirty="0"/>
              <a:t>Event </a:t>
            </a:r>
            <a:r>
              <a:rPr lang="sk-SK" dirty="0" err="1"/>
              <a:t>kalendar</a:t>
            </a:r>
            <a:endParaRPr lang="sk-SK" dirty="0"/>
          </a:p>
          <a:p>
            <a:pPr lvl="1"/>
            <a:r>
              <a:rPr lang="sk-SK" dirty="0"/>
              <a:t>Registrácia / prihlásenie</a:t>
            </a:r>
          </a:p>
          <a:p>
            <a:pPr lvl="1"/>
            <a:r>
              <a:rPr lang="sk-SK" dirty="0"/>
              <a:t>Nastavenie role prihláseného</a:t>
            </a:r>
          </a:p>
          <a:p>
            <a:pPr lvl="1"/>
            <a:r>
              <a:rPr lang="sk-SK" dirty="0"/>
              <a:t>Ošetrenie požiadaviek na server</a:t>
            </a:r>
          </a:p>
          <a:p>
            <a:pPr lvl="1"/>
            <a:endParaRPr lang="sk-SK" dirty="0"/>
          </a:p>
          <a:p>
            <a:r>
              <a:rPr lang="sk-SK" dirty="0"/>
              <a:t>Zmeny oproti špecifikácií nie sú</a:t>
            </a:r>
          </a:p>
        </p:txBody>
      </p:sp>
    </p:spTree>
    <p:extLst>
      <p:ext uri="{BB962C8B-B14F-4D97-AF65-F5344CB8AC3E}">
        <p14:creationId xmlns:p14="http://schemas.microsoft.com/office/powerpoint/2010/main" val="241265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1F2C8-B3EA-0542-9B00-F563D538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Report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C93A09-5795-BBBF-FF15-09E0222B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Čistý čas implementovania : 126 hodín</a:t>
            </a:r>
          </a:p>
          <a:p>
            <a:endParaRPr lang="sk-SK" dirty="0"/>
          </a:p>
          <a:p>
            <a:r>
              <a:rPr lang="sk-SK" dirty="0"/>
              <a:t>Najväčší problém : </a:t>
            </a:r>
            <a:r>
              <a:rPr lang="sk-SK" dirty="0" err="1"/>
              <a:t>Angular</a:t>
            </a:r>
            <a:r>
              <a:rPr lang="sk-SK" dirty="0"/>
              <a:t> – nezobrazovanie kódu</a:t>
            </a:r>
          </a:p>
          <a:p>
            <a:endParaRPr lang="sk-SK" dirty="0"/>
          </a:p>
          <a:p>
            <a:r>
              <a:rPr lang="sk-SK" dirty="0"/>
              <a:t>Pri opätovnej práci : zvoliť jednoduchší projekt</a:t>
            </a:r>
          </a:p>
          <a:p>
            <a:endParaRPr lang="sk-SK" dirty="0"/>
          </a:p>
          <a:p>
            <a:r>
              <a:rPr lang="sk-SK" dirty="0"/>
              <a:t>Výsledný stav – spokojnosť 9/10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399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>
            <a:extLst>
              <a:ext uri="{FF2B5EF4-FFF2-40B4-BE49-F238E27FC236}">
                <a16:creationId xmlns:a16="http://schemas.microsoft.com/office/drawing/2014/main" id="{5B15BCAD-986A-4BB1-98D1-8B69E6472B00}"/>
              </a:ext>
            </a:extLst>
          </p:cNvPr>
          <p:cNvSpPr txBox="1"/>
          <p:nvPr/>
        </p:nvSpPr>
        <p:spPr>
          <a:xfrm>
            <a:off x="1" y="0"/>
            <a:ext cx="35019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   	Frontend</a:t>
            </a:r>
          </a:p>
          <a:p>
            <a:r>
              <a:rPr lang="en-US" sz="3600" dirty="0"/>
              <a:t>	 </a:t>
            </a:r>
            <a:r>
              <a:rPr lang="en-US" sz="3600" dirty="0" err="1"/>
              <a:t>Angul</a:t>
            </a:r>
            <a:r>
              <a:rPr lang="sk-SK" sz="3600" dirty="0"/>
              <a:t>ár</a:t>
            </a:r>
          </a:p>
          <a:p>
            <a:endParaRPr lang="sk-SK" sz="3600" dirty="0"/>
          </a:p>
          <a:p>
            <a:endParaRPr lang="sk-SK" sz="3600" dirty="0"/>
          </a:p>
          <a:p>
            <a:endParaRPr lang="sk-SK" sz="3600" dirty="0"/>
          </a:p>
          <a:p>
            <a:r>
              <a:rPr lang="en-US" sz="3600" dirty="0"/>
              <a:t>	</a:t>
            </a:r>
            <a:endParaRPr lang="sk-SK" sz="36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F149FD6D-AC12-BECE-E131-3C2EA09B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6" y="-1"/>
            <a:ext cx="8674725" cy="3448559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317CC0A-260B-7072-9445-25136F7D4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6" y="3600454"/>
            <a:ext cx="8674726" cy="32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4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38196-F8C0-412E-AE2E-F278D310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Backend</a:t>
            </a:r>
            <a:br>
              <a:rPr lang="en-US" sz="4400" dirty="0"/>
            </a:br>
            <a:r>
              <a:rPr lang="sk-SK" sz="4400" dirty="0"/>
              <a:t>C</a:t>
            </a:r>
            <a:r>
              <a:rPr lang="en-US" sz="4400" dirty="0"/>
              <a:t>#</a:t>
            </a:r>
            <a:br>
              <a:rPr lang="sk-SK" sz="4400" dirty="0"/>
            </a:br>
            <a:endParaRPr lang="sk-SK" dirty="0"/>
          </a:p>
        </p:txBody>
      </p:sp>
      <p:pic>
        <p:nvPicPr>
          <p:cNvPr id="4" name="Obrázok 3" descr="Obrázok, na ktorom je text&#10;&#10;Automaticky generovaný popis">
            <a:extLst>
              <a:ext uri="{FF2B5EF4-FFF2-40B4-BE49-F238E27FC236}">
                <a16:creationId xmlns:a16="http://schemas.microsoft.com/office/drawing/2014/main" id="{1822E86D-D9C7-10AB-9A6D-B1408B08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1665"/>
            <a:ext cx="10610153" cy="50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1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6B1E12-327F-4FFC-A242-F8EBB3CF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Odkazy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1DDA37-2E5B-4F9A-85AD-74D20F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Web online </a:t>
            </a:r>
            <a:r>
              <a:rPr lang="sk-SK" dirty="0" err="1"/>
              <a:t>link</a:t>
            </a:r>
            <a:r>
              <a:rPr lang="sk-SK" dirty="0"/>
              <a:t> : </a:t>
            </a:r>
            <a:r>
              <a:rPr lang="sk-SK" dirty="0">
                <a:hlinkClick r:id="rId2"/>
              </a:rPr>
              <a:t>http://jakubtest.westeurope.cloudapp.azure.com/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projekt : </a:t>
            </a:r>
            <a:r>
              <a:rPr lang="sk-SK" dirty="0">
                <a:hlinkClick r:id="rId3"/>
              </a:rPr>
              <a:t>https://github.com/jakubGitjakub/TIA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 algn="r">
              <a:buNone/>
            </a:pPr>
            <a:r>
              <a:rPr lang="sk-SK" dirty="0"/>
              <a:t>Ďakujem za pozornosť a nechávam priestor na otázky</a:t>
            </a:r>
          </a:p>
        </p:txBody>
      </p:sp>
    </p:spTree>
    <p:extLst>
      <p:ext uri="{BB962C8B-B14F-4D97-AF65-F5344CB8AC3E}">
        <p14:creationId xmlns:p14="http://schemas.microsoft.com/office/powerpoint/2010/main" val="24772435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230</Words>
  <Application>Microsoft Office PowerPoint</Application>
  <PresentationFormat>Širokouhlá</PresentationFormat>
  <Paragraphs>65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Motív Office</vt:lpstr>
      <vt:lpstr>Administration  Events &amp; Tickets</vt:lpstr>
      <vt:lpstr>Webová aplikácia</vt:lpstr>
      <vt:lpstr>Frontend a backend</vt:lpstr>
      <vt:lpstr>Aktuálny stav aplikácie</vt:lpstr>
      <vt:lpstr>Aktuálny stav aplikácie</vt:lpstr>
      <vt:lpstr>Report</vt:lpstr>
      <vt:lpstr>Prezentácia programu PowerPoint</vt:lpstr>
      <vt:lpstr> Backend C# </vt:lpstr>
      <vt:lpstr>Odkazy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Administration  Events &amp; Tickets</dc:title>
  <dc:creator>Cicanič Jakub</dc:creator>
  <cp:lastModifiedBy>Cicanič Jakub</cp:lastModifiedBy>
  <cp:revision>21</cp:revision>
  <dcterms:created xsi:type="dcterms:W3CDTF">2022-04-09T21:11:44Z</dcterms:created>
  <dcterms:modified xsi:type="dcterms:W3CDTF">2022-05-07T17:21:40Z</dcterms:modified>
</cp:coreProperties>
</file>