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62" r:id="rId5"/>
    <p:sldId id="258" r:id="rId6"/>
    <p:sldId id="261" r:id="rId7"/>
    <p:sldId id="264" r:id="rId8"/>
    <p:sldId id="270" r:id="rId9"/>
    <p:sldId id="267" r:id="rId10"/>
    <p:sldId id="257" r:id="rId11"/>
    <p:sldId id="268" r:id="rId12"/>
    <p:sldId id="269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2674" autoAdjust="0"/>
  </p:normalViewPr>
  <p:slideViewPr>
    <p:cSldViewPr>
      <p:cViewPr varScale="1">
        <p:scale>
          <a:sx n="80" d="100"/>
          <a:sy n="80" d="100"/>
        </p:scale>
        <p:origin x="15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06D36-DB60-4318-9450-4E9A733B730A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95DD8-F21C-4EE7-9717-E70D50B4710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5DD8-F21C-4EE7-9717-E70D50B4710E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ACCB233-13A5-4C72-9E94-2AAC445BFCB8}" type="datetimeFigureOut">
              <a:rPr lang="pl-PL" smtClean="0"/>
              <a:pPr/>
              <a:t>08.06.2020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7C3D25-B2D8-4FBD-9267-D3B0AC33445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Struktury danych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Binarne drzewo poszukiwań</a:t>
            </a:r>
          </a:p>
          <a:p>
            <a:r>
              <a:rPr lang="pl-PL" dirty="0" err="1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- BST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GORNY_NAROZNIK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(char)218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DOLNY_NAROZNIK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(char)192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POZIOMA_LINIA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(char)196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PIONOWA_LINIA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(char)179</a:t>
            </a:r>
          </a:p>
          <a:p>
            <a:pPr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show_BST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czyOjciecPrawy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root==NULL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   return;</a:t>
            </a:r>
          </a:p>
          <a:p>
            <a:pPr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show_BST(lin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e + 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czyOjciecPrawy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?' ':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PIONOWA_LINIA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 + ' ',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root-&gt;right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root-&gt;up!=NULL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[0] = ' ';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&lt;&lt;(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czyOjciecPrawy?GORNY_NAROZNIK:DOLNY_NAROZNIK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)&lt;&lt;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POZIOMA_LINIA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else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POZIOMA_LINIA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POZIOMA_LINIA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&lt;&lt;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root-&gt;key&lt;&lt;endl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show_BST(lin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e + 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czyOjciecPrawy?PIONOWA_LINIA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:' ') + ' ',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root-&gt;left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Wywołanie w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main’e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NZ" dirty="0" err="1">
                <a:latin typeface="Times New Roman" pitchFamily="18" charset="0"/>
                <a:cs typeface="Times New Roman" pitchFamily="18" charset="0"/>
              </a:rPr>
              <a:t>show_BST</a:t>
            </a:r>
            <a:r>
              <a:rPr lang="en-NZ" dirty="0">
                <a:latin typeface="Times New Roman" pitchFamily="18" charset="0"/>
                <a:cs typeface="Times New Roman" pitchFamily="18" charset="0"/>
              </a:rPr>
              <a:t>(“”, root, false);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Procedura do wyświetlenia drzewa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Napisz program zawierający następujące funkcjonalności: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Dodawanie węzła o losowo wygenerowanej wartości klucza do drzewa 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add_node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Usuwanie elementu o określonej wartości klucza z drzewa 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delete_node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Wyświetlenie drzewa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Wyświetlenie drzewa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Wyświetlenie drzewa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Usunięcie całego drzewa</a:t>
            </a: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Zadania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Zaimplementuj menu z możliwością dokonania wielokrotnego wyboru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W punktach 1 oraz 2 zapewnij wyświetlenie stanu drzewa przed wykonaniem zmiany oraz po zmianie, wersje te muszą być widoczne jednocześnie;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Nie zapomnij zwolnić pamięci przed końcem programu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Uwagi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Struktura danych, w której każdy element może mieć dwóch następników: lewego i prawego, nazywanych dziećmi tego elementu, ten element z kolei jest dla nich rodzicem.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Drzewo binarne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73016"/>
            <a:ext cx="37242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Opcjonalnie mogą też istnieć połączenia każdego (za wyjątkiem korzenia) elementu z jego rodzicem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Drzewo binarne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429000"/>
            <a:ext cx="37052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node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node* left;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node* right;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node* up;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Definicja węzła drzewa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BST –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- Binarne drzewo poszukiwań.</a:t>
            </a:r>
          </a:p>
          <a:p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Drzewo binarne, dla każdego elementu którego spełniony jest następujący warunek:</a:t>
            </a:r>
          </a:p>
          <a:p>
            <a:pPr lvl="1"/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Wartości kluczowe wszystkich elementów jego prawego poddrzewa są większe, bądź równe wartości kluczowej tego elementu;</a:t>
            </a:r>
          </a:p>
          <a:p>
            <a:pPr lvl="1"/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Wartości kluczowe wszystkich elementów jego lewego poddrzewa są mniejsze od wartości kluczowej tego elementu;</a:t>
            </a:r>
          </a:p>
          <a:p>
            <a:pPr lvl="1"/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BST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933056"/>
            <a:ext cx="35147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Dodanie elementu do drzewa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124744"/>
            <a:ext cx="5743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Znalezienie adresu najbliższego do korzenia elementu o podanej wartości klucza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2677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Trzy przypadki:</a:t>
            </a:r>
          </a:p>
          <a:p>
            <a:pPr marL="850392" lvl="1" indent="-457200">
              <a:buFont typeface="+mj-lt"/>
              <a:buAutoNum type="arabicPeriod"/>
            </a:pPr>
            <a:r>
              <a:rPr lang="pl-PL" dirty="0"/>
              <a:t>Usunięcie liścia;</a:t>
            </a:r>
          </a:p>
          <a:p>
            <a:pPr marL="850392" lvl="1" indent="-457200">
              <a:buFont typeface="+mj-lt"/>
              <a:buAutoNum type="arabicPeriod"/>
            </a:pPr>
            <a:r>
              <a:rPr lang="pl-PL" dirty="0"/>
              <a:t>Usunięcie węzła z jednym dzieckiem;</a:t>
            </a:r>
          </a:p>
          <a:p>
            <a:pPr marL="850392" lvl="1" indent="-457200">
              <a:buFont typeface="+mj-lt"/>
              <a:buAutoNum type="arabicPeriod"/>
            </a:pPr>
            <a:r>
              <a:rPr lang="pl-PL" dirty="0"/>
              <a:t>Usunięcie węzła z dwoma dziećmi</a:t>
            </a:r>
          </a:p>
          <a:p>
            <a:pPr marL="624078" indent="-514350">
              <a:buFont typeface="+mj-lt"/>
              <a:buAutoNum type="arabicPeriod"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Usuni</a:t>
            </a:r>
            <a:r>
              <a:rPr lang="pl-PL" dirty="0" err="1"/>
              <a:t>ęcie</a:t>
            </a:r>
            <a:r>
              <a:rPr lang="pl-PL" dirty="0"/>
              <a:t> elementu o podanej wartości klucza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Przejście przez drzewo - </a:t>
            </a:r>
            <a:r>
              <a:rPr lang="pl-PL" dirty="0" err="1"/>
              <a:t>preorder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394308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1496</TotalTime>
  <Words>464</Words>
  <Application>Microsoft Office PowerPoint</Application>
  <PresentationFormat>Pokaz na ekranie (4:3)</PresentationFormat>
  <Paragraphs>68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Calibri</vt:lpstr>
      <vt:lpstr>Lucida Sans Unicode</vt:lpstr>
      <vt:lpstr>Times New Roman</vt:lpstr>
      <vt:lpstr>Verdana</vt:lpstr>
      <vt:lpstr>Wingdings 2</vt:lpstr>
      <vt:lpstr>Wingdings 3</vt:lpstr>
      <vt:lpstr>Hol</vt:lpstr>
      <vt:lpstr>Struktury danych</vt:lpstr>
      <vt:lpstr>Drzewo binarne</vt:lpstr>
      <vt:lpstr>Drzewo binarne</vt:lpstr>
      <vt:lpstr>Definicja węzła drzewa</vt:lpstr>
      <vt:lpstr>BST</vt:lpstr>
      <vt:lpstr>Dodanie elementu do drzewa</vt:lpstr>
      <vt:lpstr>Znalezienie adresu najbliższego do korzenia elementu o podanej wartości klucza</vt:lpstr>
      <vt:lpstr>Usunięcie elementu o podanej wartości klucza</vt:lpstr>
      <vt:lpstr>Przejście przez drzewo - preorder</vt:lpstr>
      <vt:lpstr>Procedura do wyświetlenia drzewa</vt:lpstr>
      <vt:lpstr>Zadania</vt:lpstr>
      <vt:lpstr>Uwagi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Struktury danych</dc:title>
  <dc:creator>MTokovarov</dc:creator>
  <cp:lastModifiedBy>user</cp:lastModifiedBy>
  <cp:revision>46</cp:revision>
  <dcterms:created xsi:type="dcterms:W3CDTF">2018-05-27T13:17:29Z</dcterms:created>
  <dcterms:modified xsi:type="dcterms:W3CDTF">2020-06-08T11:47:28Z</dcterms:modified>
</cp:coreProperties>
</file>