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3DFC1-6E34-4A7B-B73E-FC2E3C5CE5DE}" type="datetimeFigureOut">
              <a:rPr lang="pl-PL" smtClean="0"/>
              <a:pPr/>
              <a:t>11.05.2020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6857-5F8B-4F0A-BF49-459C309496C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86857-5F8B-4F0A-BF49-459C309496C8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dirty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241178-F304-460D-B4ED-723165BFA839}" type="datetimeFigureOut">
              <a:rPr lang="pl-PL" smtClean="0"/>
              <a:pPr/>
              <a:t>11.05.2020</a:t>
            </a:fld>
            <a:endParaRPr lang="pl-PL" dirty="0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A83CDF-5214-4D72-9A31-45BA77E26023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Moduł drugi: Struktury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usunięcia elementu ze stosu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614613"/>
            <a:ext cx="60007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90B5D28-9B18-4B81-A3EB-A16F6EEC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01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Napisz program implementujący strukturę danych stos w implementacji „listy połączonej”. 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Zdefiniuj własną strukturę stos zawierającą dwa pola: char znak oraz stos*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struktury stos zdefiniuj:</a:t>
            </a:r>
          </a:p>
          <a:p>
            <a:pPr marL="624078" lvl="0" indent="-514350">
              <a:buFont typeface="+mj-lt"/>
              <a:buAutoNum type="arabicPeriod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Procedurę dodawania elementu na stos </a:t>
            </a:r>
            <a:b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*&amp; s, char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lvl="0" indent="-514350">
              <a:buFont typeface="+mj-lt"/>
              <a:buAutoNum type="arabicPeriod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Funkcję, zwracającą znak przechowywany w górnym elemencie  stosu</a:t>
            </a:r>
            <a:b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top(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s);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lvl="0" indent="-514350">
              <a:buFont typeface="+mj-lt"/>
              <a:buAutoNum type="arabicPeriod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Procedurę usunięcia górnego elementu stosu</a:t>
            </a:r>
            <a:b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pop(stos* s);</a:t>
            </a:r>
          </a:p>
          <a:p>
            <a:pPr marL="624078" lvl="0" indent="-514350">
              <a:buFont typeface="+mj-lt"/>
              <a:buAutoNum type="arabicPeriod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Funkcję, sprawdzającą, czy stos jest pusty</a:t>
            </a:r>
            <a:b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(stos* s);</a:t>
            </a:r>
          </a:p>
          <a:p>
            <a:pPr marL="624078" lvl="0" indent="-514350">
              <a:buFont typeface="+mj-lt"/>
              <a:buAutoNum type="arabicPeriod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Funkcję, która ma za zadanie wykonanie następującej sekwencji póki stos nie jest pusty: </a:t>
            </a:r>
          </a:p>
          <a:p>
            <a:pPr lvl="1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wyświetlić znak przechowywany w górnym elemencie stosu</a:t>
            </a:r>
          </a:p>
          <a:p>
            <a:pPr lvl="1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usunąć górny element stosu.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Korzystając z utworzonych funkcji należy odczytać zawartość zaszyfrowaną w pliku task.txt.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zaszyfrowane są w pliku w sposób następujący: 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&lt;’ oznacza, że znak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znajdujący się na następnej pozycji należy dodać do stosu (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‘&gt;’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oznacza, że należy wykonać operację usunięcia elementu ze stosu (pop)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’|’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oznacza, że należy wyświetlić zawartość stosu poprzez zdejmowanie kolejnych elementów. (Opcja 5).</a:t>
            </a:r>
          </a:p>
          <a:p>
            <a:pPr marL="109728" indent="0"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Powodzenia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790CAE8-38D3-4CE3-83F9-A0530E66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7140642-F944-4790-BF73-C33EDED8D7CB}"/>
              </a:ext>
            </a:extLst>
          </p:cNvPr>
          <p:cNvSpPr txBox="1"/>
          <p:nvPr/>
        </p:nvSpPr>
        <p:spPr>
          <a:xfrm>
            <a:off x="971600" y="5589240"/>
            <a:ext cx="834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Nie można używać klas biblioteki STL (</a:t>
            </a:r>
            <a:r>
              <a:rPr lang="pl-PL" dirty="0" err="1">
                <a:solidFill>
                  <a:srgbClr val="FF0000"/>
                </a:solidFill>
              </a:rPr>
              <a:t>vector</a:t>
            </a:r>
            <a:r>
              <a:rPr lang="pl-PL" dirty="0">
                <a:solidFill>
                  <a:srgbClr val="FF0000"/>
                </a:solidFill>
              </a:rPr>
              <a:t>, </a:t>
            </a:r>
            <a:r>
              <a:rPr lang="pl-PL" dirty="0" err="1">
                <a:solidFill>
                  <a:srgbClr val="FF0000"/>
                </a:solidFill>
              </a:rPr>
              <a:t>stack</a:t>
            </a:r>
            <a:r>
              <a:rPr lang="pl-PL" dirty="0">
                <a:solidFill>
                  <a:srgbClr val="FF0000"/>
                </a:solidFill>
              </a:rPr>
              <a:t>, </a:t>
            </a:r>
            <a:r>
              <a:rPr lang="pl-PL" dirty="0" err="1">
                <a:solidFill>
                  <a:srgbClr val="FF0000"/>
                </a:solidFill>
              </a:rPr>
              <a:t>queue</a:t>
            </a:r>
            <a:r>
              <a:rPr lang="pl-PL" dirty="0">
                <a:solidFill>
                  <a:srgbClr val="FF0000"/>
                </a:solidFill>
              </a:rPr>
              <a:t>…), klasy string oraz innych gotowych narzędzi.</a:t>
            </a:r>
          </a:p>
        </p:txBody>
      </p:sp>
    </p:spTree>
    <p:extLst>
      <p:ext uri="{BB962C8B-B14F-4D97-AF65-F5344CB8AC3E}">
        <p14:creationId xmlns:p14="http://schemas.microsoft.com/office/powerpoint/2010/main" val="189363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 Stos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(wik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i.) - liniowa struktura danych, w której dane dokładane są na wierzch stosu i z wierzchołka stosu są pobierane (bufor typu 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, First Out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 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ostatni na wejściu, pierwszy na wyjściu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Stos: Definicja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 działania</a:t>
            </a:r>
          </a:p>
        </p:txBody>
      </p:sp>
      <p:pic>
        <p:nvPicPr>
          <p:cNvPr id="1030" name="Picture 6" descr="Znalezione obrazy dla zapytania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476250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Wierzchołek stosu (top) – element, znajdujący się na górze stosu.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Operacje wykonywane na stosie: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dodawania elementu na stos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zdejmowanie elementu ze stosu (pop);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sprawdzenie, czy stos jest pusty (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pobranie ostatniej wartości(top)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Związane pojęcia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Tablica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Zalety: prosta implementacja, szybkość;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Wady: ilość elementów jest stała, jeżeli liczba elementów przewyższy rozmiar stosu, on musi zostać utworzony ponownie</a:t>
            </a: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Lista połączona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Zalety: nieograniczona ilość elementów (w prawdzie liczba elementów ograniczona jest rozmiarem pamięci operacyjnej)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Wady: wolniejsze działanie, większe zużycie pamięci, spowodowane konicznością przechowywania adresu następnego elementu</a:t>
            </a:r>
          </a:p>
          <a:p>
            <a:pPr lvl="1"/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Implementacje stosu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Pojedynczy element stosu w języku C++ jest implementowany w postaci struktury, składającej się z następujących pól: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pole/pola z danymi;</a:t>
            </a:r>
          </a:p>
          <a:p>
            <a:pPr lvl="1"/>
            <a:r>
              <a:rPr lang="pl-PL" dirty="0">
                <a:latin typeface="Times New Roman" pitchFamily="18" charset="0"/>
                <a:cs typeface="Times New Roman" pitchFamily="18" charset="0"/>
              </a:rPr>
              <a:t>adres elementu, znajdującego się na pozycji o jeden niższej;</a:t>
            </a:r>
          </a:p>
          <a:p>
            <a:pPr lvl="1"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stos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typDanych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pole1;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typDanych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pole2;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	…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	stos*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Implementacja stosu za pomocą listy połączonej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Stos: schemat ideowy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162980" cy="34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Schemat nie odzwierciedla struktury pamięci komputera sposób 100% dokładny, służy jedynie wyjaśnieniu zasady funkcjonowania stosu w C++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Stos: schemat zbliżony do struktury pamięci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8316416" cy="373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Algorytm dodawania elementu do stosu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92896"/>
            <a:ext cx="76009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</TotalTime>
  <Words>494</Words>
  <Application>Microsoft Office PowerPoint</Application>
  <PresentationFormat>Pokaz na ekranie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Calibri</vt:lpstr>
      <vt:lpstr>Lucida Sans Unicode</vt:lpstr>
      <vt:lpstr>Times New Roman</vt:lpstr>
      <vt:lpstr>Verdana</vt:lpstr>
      <vt:lpstr>Wingdings 2</vt:lpstr>
      <vt:lpstr>Wingdings 3</vt:lpstr>
      <vt:lpstr>Hol</vt:lpstr>
      <vt:lpstr>Moduł drugi: Struktury danych</vt:lpstr>
      <vt:lpstr>Stos: Definicja</vt:lpstr>
      <vt:lpstr>Idea działania</vt:lpstr>
      <vt:lpstr>Związane pojęcia</vt:lpstr>
      <vt:lpstr>Implementacje stosu</vt:lpstr>
      <vt:lpstr>Implementacja stosu za pomocą listy połączonej</vt:lpstr>
      <vt:lpstr>Stos: schemat ideowy</vt:lpstr>
      <vt:lpstr>Stos: schemat zbliżony do struktury pamięci</vt:lpstr>
      <vt:lpstr>Algorytm dodawania elementu do stosu</vt:lpstr>
      <vt:lpstr>Algorytm usunięcia elementu ze stosu</vt:lpstr>
      <vt:lpstr>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Moduł drugi: Struktury danych</dc:title>
  <dc:creator>MTokovarov</dc:creator>
  <cp:lastModifiedBy>user</cp:lastModifiedBy>
  <cp:revision>34</cp:revision>
  <dcterms:created xsi:type="dcterms:W3CDTF">2018-04-22T17:42:13Z</dcterms:created>
  <dcterms:modified xsi:type="dcterms:W3CDTF">2020-05-11T11:00:52Z</dcterms:modified>
</cp:coreProperties>
</file>