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0" r:id="rId3"/>
    <p:sldId id="287" r:id="rId4"/>
    <p:sldId id="258" r:id="rId5"/>
    <p:sldId id="267" r:id="rId6"/>
    <p:sldId id="269" r:id="rId7"/>
    <p:sldId id="260" r:id="rId8"/>
    <p:sldId id="288" r:id="rId9"/>
    <p:sldId id="289" r:id="rId10"/>
    <p:sldId id="268" r:id="rId11"/>
    <p:sldId id="259" r:id="rId12"/>
    <p:sldId id="270" r:id="rId13"/>
    <p:sldId id="277" r:id="rId14"/>
    <p:sldId id="263" r:id="rId15"/>
    <p:sldId id="278" r:id="rId16"/>
    <p:sldId id="271" r:id="rId17"/>
    <p:sldId id="279" r:id="rId18"/>
    <p:sldId id="272" r:id="rId19"/>
    <p:sldId id="280" r:id="rId20"/>
    <p:sldId id="273" r:id="rId21"/>
    <p:sldId id="282" r:id="rId22"/>
    <p:sldId id="281" r:id="rId23"/>
    <p:sldId id="284" r:id="rId24"/>
    <p:sldId id="275" r:id="rId25"/>
    <p:sldId id="285" r:id="rId26"/>
    <p:sldId id="276" r:id="rId27"/>
    <p:sldId id="304" r:id="rId28"/>
    <p:sldId id="305" r:id="rId29"/>
    <p:sldId id="306" r:id="rId30"/>
    <p:sldId id="307" r:id="rId31"/>
    <p:sldId id="308" r:id="rId32"/>
    <p:sldId id="309" r:id="rId33"/>
    <p:sldId id="303" r:id="rId34"/>
    <p:sldId id="292" r:id="rId35"/>
    <p:sldId id="293" r:id="rId36"/>
    <p:sldId id="291" r:id="rId37"/>
    <p:sldId id="294" r:id="rId38"/>
    <p:sldId id="286" r:id="rId39"/>
    <p:sldId id="296" r:id="rId40"/>
    <p:sldId id="295" r:id="rId41"/>
    <p:sldId id="266" r:id="rId42"/>
    <p:sldId id="26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8" Type="http://schemas.openxmlformats.org/officeDocument/2006/relationships/hyperlink" Target="https://github.com/MengyuanZhu/SoftwareEngineering/blob/master/VirtualStocks/src/models/YahooStockModel.java" TargetMode="External"/><Relationship Id="rId13" Type="http://schemas.openxmlformats.org/officeDocument/2006/relationships/hyperlink" Target="https://github.com/MengyuanZhu/SoftwareEngineering/blob/master/VirtualStocks/src/controllers/PortfolioController.java" TargetMode="External"/><Relationship Id="rId18" Type="http://schemas.openxmlformats.org/officeDocument/2006/relationships/hyperlink" Target="https://github.com/MengyuanZhu/SoftwareEngineering/blob/master/VirtualStocks/src/views/MainView.fxml" TargetMode="External"/><Relationship Id="rId3" Type="http://schemas.openxmlformats.org/officeDocument/2006/relationships/hyperlink" Target="https://github.com/MengyuanZhu/SoftwareEngineering/blob/master/VirtualStocks/src/views/EditAccountView.fxml" TargetMode="External"/><Relationship Id="rId21" Type="http://schemas.openxmlformats.org/officeDocument/2006/relationships/hyperlink" Target="https://github.com/MengyuanZhu/SoftwareEngineering/blob/master/VirtualStocks/src/views/RootLayout.fxml" TargetMode="External"/><Relationship Id="rId7" Type="http://schemas.openxmlformats.org/officeDocument/2006/relationships/hyperlink" Target="https://github.com/MengyuanZhu/SoftwareEngineering/blob/master/VirtualStocks/src/models/Volume.java" TargetMode="External"/><Relationship Id="rId12" Type="http://schemas.openxmlformats.org/officeDocument/2006/relationships/hyperlink" Target="https://github.com/MengyuanZhu/SoftwareEngineering/blob/master/VirtualStocks/src/controllers/MainController.java" TargetMode="External"/><Relationship Id="rId17" Type="http://schemas.openxmlformats.org/officeDocument/2006/relationships/hyperlink" Target="https://github.com/MengyuanZhu/SoftwareEngineering/blob/master/VirtualStocks/src/views/LoginView.fxml" TargetMode="External"/><Relationship Id="rId2" Type="http://schemas.openxmlformats.org/officeDocument/2006/relationships/hyperlink" Target="https://github.com/MengyuanZhu/SoftwareEngineering/blob/master/VirtualStocks/src/views/BankAccountView.fxml" TargetMode="External"/><Relationship Id="rId16" Type="http://schemas.openxmlformats.org/officeDocument/2006/relationships/hyperlink" Target="https://github.com/MengyuanZhu/SoftwareEngineering/blob/master/VirtualStocks/src/views/History.fxml" TargetMode="External"/><Relationship Id="rId20" Type="http://schemas.openxmlformats.org/officeDocument/2006/relationships/hyperlink" Target="https://github.com/MengyuanZhu/SoftwareEngineering/blob/master/VirtualStocks/src/views/PortfolioView.fxml" TargetMode="External"/><Relationship Id="rId1" Type="http://schemas.openxmlformats.org/officeDocument/2006/relationships/hyperlink" Target="https://github.com/MengyuanZhu/SoftwareEngineering/blob/master/VirtualStocks/src/models/TransactionModel.java" TargetMode="External"/><Relationship Id="rId6" Type="http://schemas.openxmlformats.org/officeDocument/2006/relationships/hyperlink" Target="https://github.com/MengyuanZhu/SoftwareEngineering/blob/master/VirtualStocks/src/models/UserModel.java" TargetMode="External"/><Relationship Id="rId11" Type="http://schemas.openxmlformats.org/officeDocument/2006/relationships/hyperlink" Target="https://github.com/MengyuanZhu/SoftwareEngineering/blob/master/VirtualStocks/src/controllers/LoginController.java" TargetMode="External"/><Relationship Id="rId5" Type="http://schemas.openxmlformats.org/officeDocument/2006/relationships/hyperlink" Target="https://github.com/MengyuanZhu/SoftwareEngineering/blob/master/VirtualStocks/src/controllers/EditAccountController.java" TargetMode="External"/><Relationship Id="rId15" Type="http://schemas.openxmlformats.org/officeDocument/2006/relationships/hyperlink" Target="https://github.com/MengyuanZhu/SoftwareEngineering/blob/master/VirtualStocks/src/controllers/StockController.java" TargetMode="External"/><Relationship Id="rId23" Type="http://schemas.openxmlformats.org/officeDocument/2006/relationships/hyperlink" Target="https://github.com/MengyuanZhu/SoftwareEngineering/blob/master/VirtualStocks/src/views/StockView.fxml" TargetMode="External"/><Relationship Id="rId10" Type="http://schemas.openxmlformats.org/officeDocument/2006/relationships/hyperlink" Target="https://github.com/MengyuanZhu/SoftwareEngineering/blob/master/VirtualStocks/src/controllers/HistoryController.java" TargetMode="External"/><Relationship Id="rId19" Type="http://schemas.openxmlformats.org/officeDocument/2006/relationships/hyperlink" Target="https://github.com/MengyuanZhu/SoftwareEngineering/blob/master/VirtualStocks/src/views/Portfolio.fxml" TargetMode="External"/><Relationship Id="rId4" Type="http://schemas.openxmlformats.org/officeDocument/2006/relationships/hyperlink" Target="https://github.com/MengyuanZhu/SoftwareEngineering/blob/master/VirtualStocks/src/controllers/AccountController.java" TargetMode="External"/><Relationship Id="rId9" Type="http://schemas.openxmlformats.org/officeDocument/2006/relationships/hyperlink" Target="https://github.com/MengyuanZhu/SoftwareEngineering/blob/master/VirtualStocks/src/controllers/BankAccountController.java" TargetMode="External"/><Relationship Id="rId14" Type="http://schemas.openxmlformats.org/officeDocument/2006/relationships/hyperlink" Target="https://github.com/MengyuanZhu/SoftwareEngineering/blob/master/VirtualStocks/src/controllers/SignupController.java" TargetMode="External"/><Relationship Id="rId22" Type="http://schemas.openxmlformats.org/officeDocument/2006/relationships/hyperlink" Target="https://github.com/MengyuanZhu/SoftwareEngineering/blob/master/VirtualStocks/src/views/SignupView.fxml" TargetMode="External"/></Relationships>
</file>

<file path=ppt/diagrams/_rels/drawing2.xml.rels><?xml version="1.0" encoding="UTF-8" standalone="yes"?>
<Relationships xmlns="http://schemas.openxmlformats.org/package/2006/relationships"><Relationship Id="rId8" Type="http://schemas.openxmlformats.org/officeDocument/2006/relationships/hyperlink" Target="https://github.com/MengyuanZhu/SoftwareEngineering/blob/master/VirtualStocks/src/views/LoginView.fxml" TargetMode="External"/><Relationship Id="rId13" Type="http://schemas.openxmlformats.org/officeDocument/2006/relationships/hyperlink" Target="https://github.com/MengyuanZhu/SoftwareEngineering/blob/master/VirtualStocks/src/views/SignupView.fxml" TargetMode="External"/><Relationship Id="rId18" Type="http://schemas.openxmlformats.org/officeDocument/2006/relationships/hyperlink" Target="https://github.com/MengyuanZhu/SoftwareEngineering/blob/master/VirtualStocks/src/controllers/HistoryController.java" TargetMode="External"/><Relationship Id="rId3" Type="http://schemas.openxmlformats.org/officeDocument/2006/relationships/hyperlink" Target="https://github.com/MengyuanZhu/SoftwareEngineering/blob/master/VirtualStocks/src/models/Volume.java" TargetMode="External"/><Relationship Id="rId21" Type="http://schemas.openxmlformats.org/officeDocument/2006/relationships/hyperlink" Target="https://github.com/MengyuanZhu/SoftwareEngineering/blob/master/VirtualStocks/src/controllers/PortfolioController.java" TargetMode="External"/><Relationship Id="rId7" Type="http://schemas.openxmlformats.org/officeDocument/2006/relationships/hyperlink" Target="https://github.com/MengyuanZhu/SoftwareEngineering/blob/master/VirtualStocks/src/views/History.fxml" TargetMode="External"/><Relationship Id="rId12" Type="http://schemas.openxmlformats.org/officeDocument/2006/relationships/hyperlink" Target="https://github.com/MengyuanZhu/SoftwareEngineering/blob/master/VirtualStocks/src/views/RootLayout.fxml" TargetMode="External"/><Relationship Id="rId17" Type="http://schemas.openxmlformats.org/officeDocument/2006/relationships/hyperlink" Target="https://github.com/MengyuanZhu/SoftwareEngineering/blob/master/VirtualStocks/src/controllers/EditAccountController.java" TargetMode="External"/><Relationship Id="rId2" Type="http://schemas.openxmlformats.org/officeDocument/2006/relationships/hyperlink" Target="https://github.com/MengyuanZhu/SoftwareEngineering/blob/master/VirtualStocks/src/models/UserModel.java" TargetMode="External"/><Relationship Id="rId16" Type="http://schemas.openxmlformats.org/officeDocument/2006/relationships/hyperlink" Target="https://github.com/MengyuanZhu/SoftwareEngineering/blob/master/VirtualStocks/src/controllers/BankAccountController.java" TargetMode="External"/><Relationship Id="rId20" Type="http://schemas.openxmlformats.org/officeDocument/2006/relationships/hyperlink" Target="https://github.com/MengyuanZhu/SoftwareEngineering/blob/master/VirtualStocks/src/controllers/MainController.java" TargetMode="External"/><Relationship Id="rId1" Type="http://schemas.openxmlformats.org/officeDocument/2006/relationships/hyperlink" Target="https://github.com/MengyuanZhu/SoftwareEngineering/blob/master/VirtualStocks/src/models/TransactionModel.java" TargetMode="External"/><Relationship Id="rId6" Type="http://schemas.openxmlformats.org/officeDocument/2006/relationships/hyperlink" Target="https://github.com/MengyuanZhu/SoftwareEngineering/blob/master/VirtualStocks/src/views/EditAccountView.fxml" TargetMode="External"/><Relationship Id="rId11" Type="http://schemas.openxmlformats.org/officeDocument/2006/relationships/hyperlink" Target="https://github.com/MengyuanZhu/SoftwareEngineering/blob/master/VirtualStocks/src/views/PortfolioView.fxml" TargetMode="External"/><Relationship Id="rId5" Type="http://schemas.openxmlformats.org/officeDocument/2006/relationships/hyperlink" Target="https://github.com/MengyuanZhu/SoftwareEngineering/blob/master/VirtualStocks/src/views/BankAccountView.fxml" TargetMode="External"/><Relationship Id="rId15" Type="http://schemas.openxmlformats.org/officeDocument/2006/relationships/hyperlink" Target="https://github.com/MengyuanZhu/SoftwareEngineering/blob/master/VirtualStocks/src/controllers/AccountController.java" TargetMode="External"/><Relationship Id="rId23" Type="http://schemas.openxmlformats.org/officeDocument/2006/relationships/hyperlink" Target="https://github.com/MengyuanZhu/SoftwareEngineering/blob/master/VirtualStocks/src/controllers/StockController.java" TargetMode="External"/><Relationship Id="rId10" Type="http://schemas.openxmlformats.org/officeDocument/2006/relationships/hyperlink" Target="https://github.com/MengyuanZhu/SoftwareEngineering/blob/master/VirtualStocks/src/views/Portfolio.fxml" TargetMode="External"/><Relationship Id="rId19" Type="http://schemas.openxmlformats.org/officeDocument/2006/relationships/hyperlink" Target="https://github.com/MengyuanZhu/SoftwareEngineering/blob/master/VirtualStocks/src/controllers/LoginController.java" TargetMode="External"/><Relationship Id="rId4" Type="http://schemas.openxmlformats.org/officeDocument/2006/relationships/hyperlink" Target="https://github.com/MengyuanZhu/SoftwareEngineering/blob/master/VirtualStocks/src/models/YahooStockModel.java" TargetMode="External"/><Relationship Id="rId9" Type="http://schemas.openxmlformats.org/officeDocument/2006/relationships/hyperlink" Target="https://github.com/MengyuanZhu/SoftwareEngineering/blob/master/VirtualStocks/src/views/MainView.fxml" TargetMode="External"/><Relationship Id="rId14" Type="http://schemas.openxmlformats.org/officeDocument/2006/relationships/hyperlink" Target="https://github.com/MengyuanZhu/SoftwareEngineering/blob/master/VirtualStocks/src/views/StockView.fxml" TargetMode="External"/><Relationship Id="rId22" Type="http://schemas.openxmlformats.org/officeDocument/2006/relationships/hyperlink" Target="https://github.com/MengyuanZhu/SoftwareEngineering/blob/master/VirtualStocks/src/controllers/SignupController.jav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3148C-06F4-4AC0-B365-6BEA1BBECFB6}"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US"/>
        </a:p>
      </dgm:t>
    </dgm:pt>
    <dgm:pt modelId="{F123E0E1-00C3-4D1A-9D8B-25898941EF8C}">
      <dgm:prSet phldrT="[Text]"/>
      <dgm:spPr/>
      <dgm:t>
        <a:bodyPr/>
        <a:lstStyle/>
        <a:p>
          <a:r>
            <a:rPr lang="en-US" dirty="0"/>
            <a:t>Mengyuan Zhu</a:t>
          </a:r>
        </a:p>
      </dgm:t>
    </dgm:pt>
    <dgm:pt modelId="{9F8B5D48-1D26-4A7A-BAE7-A31351BAD99E}" type="parTrans" cxnId="{F61D1266-F97B-4FBB-B420-2ED91DCA7C24}">
      <dgm:prSet/>
      <dgm:spPr/>
      <dgm:t>
        <a:bodyPr/>
        <a:lstStyle/>
        <a:p>
          <a:endParaRPr lang="en-US"/>
        </a:p>
      </dgm:t>
    </dgm:pt>
    <dgm:pt modelId="{BAA72D3A-BC20-451D-82DC-376F7C87B4B7}" type="sibTrans" cxnId="{F61D1266-F97B-4FBB-B420-2ED91DCA7C24}">
      <dgm:prSet/>
      <dgm:spPr/>
      <dgm:t>
        <a:bodyPr/>
        <a:lstStyle/>
        <a:p>
          <a:endParaRPr lang="en-US"/>
        </a:p>
      </dgm:t>
    </dgm:pt>
    <dgm:pt modelId="{A2FB618C-F0BD-4641-9FDF-F70D91416401}">
      <dgm:prSet phldrT="[Text]"/>
      <dgm:spPr/>
      <dgm:t>
        <a:bodyPr/>
        <a:lstStyle/>
        <a:p>
          <a:r>
            <a:rPr lang="en-US" dirty="0" err="1"/>
            <a:t>Sungjae</a:t>
          </a:r>
          <a:r>
            <a:rPr lang="en-US" dirty="0"/>
            <a:t> Kim</a:t>
          </a:r>
        </a:p>
      </dgm:t>
    </dgm:pt>
    <dgm:pt modelId="{7F6B5799-0EB7-43C9-9E38-3752AAEA3668}" type="parTrans" cxnId="{95034CE2-D48D-4BAD-8AD2-56999E4B2225}">
      <dgm:prSet/>
      <dgm:spPr/>
      <dgm:t>
        <a:bodyPr/>
        <a:lstStyle/>
        <a:p>
          <a:endParaRPr lang="en-US"/>
        </a:p>
      </dgm:t>
    </dgm:pt>
    <dgm:pt modelId="{A80A1341-9D52-4C8E-8061-B716A001C7E3}" type="sibTrans" cxnId="{95034CE2-D48D-4BAD-8AD2-56999E4B2225}">
      <dgm:prSet/>
      <dgm:spPr/>
      <dgm:t>
        <a:bodyPr/>
        <a:lstStyle/>
        <a:p>
          <a:endParaRPr lang="en-US"/>
        </a:p>
      </dgm:t>
    </dgm:pt>
    <dgm:pt modelId="{2229209A-B2A6-46D6-A467-6388F3CFB22D}">
      <dgm:prSet phldrT="[Text]"/>
      <dgm:spPr/>
      <dgm:t>
        <a:bodyPr/>
        <a:lstStyle/>
        <a:p>
          <a:r>
            <a:rPr lang="en-US" dirty="0"/>
            <a:t>Sharon Kim</a:t>
          </a:r>
        </a:p>
      </dgm:t>
    </dgm:pt>
    <dgm:pt modelId="{8D985669-66B1-4450-9847-1D4C78F7A6C0}" type="parTrans" cxnId="{64004373-A097-4368-8262-D6B7416D9919}">
      <dgm:prSet/>
      <dgm:spPr/>
      <dgm:t>
        <a:bodyPr/>
        <a:lstStyle/>
        <a:p>
          <a:endParaRPr lang="en-US"/>
        </a:p>
      </dgm:t>
    </dgm:pt>
    <dgm:pt modelId="{B3898587-374B-475D-80CC-DDAA75A9EF14}" type="sibTrans" cxnId="{64004373-A097-4368-8262-D6B7416D9919}">
      <dgm:prSet/>
      <dgm:spPr/>
      <dgm:t>
        <a:bodyPr/>
        <a:lstStyle/>
        <a:p>
          <a:endParaRPr lang="en-US"/>
        </a:p>
      </dgm:t>
    </dgm:pt>
    <dgm:pt modelId="{25C94859-031B-40DC-BAF5-588BC9F07C13}">
      <dgm:prSet/>
      <dgm:spPr/>
      <dgm:t>
        <a:bodyPr/>
        <a:lstStyle/>
        <a:p>
          <a:r>
            <a:rPr lang="en-US"/>
            <a:t>Hyeun Kang</a:t>
          </a:r>
        </a:p>
      </dgm:t>
    </dgm:pt>
    <dgm:pt modelId="{5653AFF8-06F6-4585-B768-2C3F9326646C}" type="parTrans" cxnId="{208B751D-4E5C-47E4-A94A-A8D610585E67}">
      <dgm:prSet/>
      <dgm:spPr/>
      <dgm:t>
        <a:bodyPr/>
        <a:lstStyle/>
        <a:p>
          <a:endParaRPr lang="en-US"/>
        </a:p>
      </dgm:t>
    </dgm:pt>
    <dgm:pt modelId="{1837675B-355D-4C84-8F6E-6B9513AE2179}" type="sibTrans" cxnId="{208B751D-4E5C-47E4-A94A-A8D610585E67}">
      <dgm:prSet/>
      <dgm:spPr/>
      <dgm:t>
        <a:bodyPr/>
        <a:lstStyle/>
        <a:p>
          <a:endParaRPr lang="en-US"/>
        </a:p>
      </dgm:t>
    </dgm:pt>
    <dgm:pt modelId="{B5BC07D6-0643-46D6-8154-A3DF750BC4B8}">
      <dgm:prSet/>
      <dgm:spPr/>
      <dgm:t>
        <a:bodyPr/>
        <a:lstStyle/>
        <a:p>
          <a:r>
            <a:rPr lang="en-US" dirty="0"/>
            <a:t>Coordinator</a:t>
          </a:r>
        </a:p>
      </dgm:t>
    </dgm:pt>
    <dgm:pt modelId="{7BEAF35E-B0DB-4653-951A-592E65C51D30}" type="parTrans" cxnId="{D3F8B159-AFE1-4C8F-8A70-26BA01D2B96F}">
      <dgm:prSet/>
      <dgm:spPr/>
      <dgm:t>
        <a:bodyPr/>
        <a:lstStyle/>
        <a:p>
          <a:endParaRPr lang="en-US"/>
        </a:p>
      </dgm:t>
    </dgm:pt>
    <dgm:pt modelId="{A8C3FBA6-4960-46CD-9DDB-71E1A5878380}" type="sibTrans" cxnId="{D3F8B159-AFE1-4C8F-8A70-26BA01D2B96F}">
      <dgm:prSet/>
      <dgm:spPr/>
      <dgm:t>
        <a:bodyPr/>
        <a:lstStyle/>
        <a:p>
          <a:endParaRPr lang="en-US"/>
        </a:p>
      </dgm:t>
    </dgm:pt>
    <dgm:pt modelId="{8F154A43-0416-4D63-B618-A656CCAAE2D1}">
      <dgm:prSet/>
      <dgm:spPr/>
      <dgm:t>
        <a:bodyPr/>
        <a:lstStyle/>
        <a:p>
          <a:r>
            <a:rPr lang="en-US" dirty="0"/>
            <a:t>Documents handler</a:t>
          </a:r>
        </a:p>
      </dgm:t>
    </dgm:pt>
    <dgm:pt modelId="{8B100453-1E39-48F0-BF67-265AB12BC220}" type="parTrans" cxnId="{82142B46-470A-41F6-A049-F3CAB567A8F3}">
      <dgm:prSet/>
      <dgm:spPr/>
      <dgm:t>
        <a:bodyPr/>
        <a:lstStyle/>
        <a:p>
          <a:endParaRPr lang="en-US"/>
        </a:p>
      </dgm:t>
    </dgm:pt>
    <dgm:pt modelId="{020B9A50-4F93-440F-851C-72D6DBD568B1}" type="sibTrans" cxnId="{82142B46-470A-41F6-A049-F3CAB567A8F3}">
      <dgm:prSet/>
      <dgm:spPr/>
      <dgm:t>
        <a:bodyPr/>
        <a:lstStyle/>
        <a:p>
          <a:endParaRPr lang="en-US"/>
        </a:p>
      </dgm:t>
    </dgm:pt>
    <dgm:pt modelId="{06DEDAA1-2CE3-4704-B51D-E7C469699CC3}">
      <dgm:prSet/>
      <dgm:spPr/>
      <dgm:t>
        <a:bodyPr/>
        <a:lstStyle/>
        <a:p>
          <a:r>
            <a:rPr lang="en-US"/>
            <a:t>Java coder</a:t>
          </a:r>
        </a:p>
      </dgm:t>
    </dgm:pt>
    <dgm:pt modelId="{64B51E6E-85CD-4B4F-8ECD-219F7ADEDB53}" type="parTrans" cxnId="{160BDE26-D8B8-450A-8CD0-91AD944BCF39}">
      <dgm:prSet/>
      <dgm:spPr/>
      <dgm:t>
        <a:bodyPr/>
        <a:lstStyle/>
        <a:p>
          <a:endParaRPr lang="en-US"/>
        </a:p>
      </dgm:t>
    </dgm:pt>
    <dgm:pt modelId="{E906FB5B-4E20-40FA-A455-8D5E5E8E4E70}" type="sibTrans" cxnId="{160BDE26-D8B8-450A-8CD0-91AD944BCF39}">
      <dgm:prSet/>
      <dgm:spPr/>
      <dgm:t>
        <a:bodyPr/>
        <a:lstStyle/>
        <a:p>
          <a:endParaRPr lang="en-US"/>
        </a:p>
      </dgm:t>
    </dgm:pt>
    <dgm:pt modelId="{1EB1EA77-73BA-455A-BFBA-248C0EDCC6F4}">
      <dgm:prSet/>
      <dgm:spPr/>
      <dgm:t>
        <a:bodyPr/>
        <a:lstStyle/>
        <a:p>
          <a:r>
            <a:rPr lang="en-US" dirty="0"/>
            <a:t>Problem Statement </a:t>
          </a:r>
        </a:p>
      </dgm:t>
    </dgm:pt>
    <dgm:pt modelId="{A485FC39-F7C4-4111-9CAC-D427C9C3D336}" type="parTrans" cxnId="{5615928C-26CD-4696-AB75-14FD86D14609}">
      <dgm:prSet/>
      <dgm:spPr/>
      <dgm:t>
        <a:bodyPr/>
        <a:lstStyle/>
        <a:p>
          <a:endParaRPr lang="en-US"/>
        </a:p>
      </dgm:t>
    </dgm:pt>
    <dgm:pt modelId="{A29F5A49-6E97-4847-B35D-818A60BA7AA3}" type="sibTrans" cxnId="{5615928C-26CD-4696-AB75-14FD86D14609}">
      <dgm:prSet/>
      <dgm:spPr/>
      <dgm:t>
        <a:bodyPr/>
        <a:lstStyle/>
        <a:p>
          <a:endParaRPr lang="en-US"/>
        </a:p>
      </dgm:t>
    </dgm:pt>
    <dgm:pt modelId="{A8D16E90-BBD2-4657-8521-D2A7DE714082}">
      <dgm:prSet/>
      <dgm:spPr/>
      <dgm:t>
        <a:bodyPr/>
        <a:lstStyle/>
        <a:p>
          <a:r>
            <a:rPr lang="en-US" dirty="0"/>
            <a:t>Requirements Traceability Matrix</a:t>
          </a:r>
        </a:p>
      </dgm:t>
    </dgm:pt>
    <dgm:pt modelId="{2790584C-22D0-42DA-B376-BAACB756E1A0}" type="parTrans" cxnId="{2195C463-3212-402D-92A7-6AD2810FFBE7}">
      <dgm:prSet/>
      <dgm:spPr/>
      <dgm:t>
        <a:bodyPr/>
        <a:lstStyle/>
        <a:p>
          <a:endParaRPr lang="en-US"/>
        </a:p>
      </dgm:t>
    </dgm:pt>
    <dgm:pt modelId="{3BF58DDB-7BCA-4B01-9EC3-A93FD4B72669}" type="sibTrans" cxnId="{2195C463-3212-402D-92A7-6AD2810FFBE7}">
      <dgm:prSet/>
      <dgm:spPr/>
      <dgm:t>
        <a:bodyPr/>
        <a:lstStyle/>
        <a:p>
          <a:endParaRPr lang="en-US"/>
        </a:p>
      </dgm:t>
    </dgm:pt>
    <dgm:pt modelId="{9FBF4305-3796-4839-9018-3DB479C7E735}">
      <dgm:prSet/>
      <dgm:spPr/>
      <dgm:t>
        <a:bodyPr/>
        <a:lstStyle/>
        <a:p>
          <a:r>
            <a:rPr lang="en-US" dirty="0"/>
            <a:t>User Guide</a:t>
          </a:r>
        </a:p>
      </dgm:t>
    </dgm:pt>
    <dgm:pt modelId="{408F2D0A-B450-4ADF-B4BA-FE844C0B28C2}" type="parTrans" cxnId="{F3E26F4C-72B3-496D-95F6-61B48F8CAE24}">
      <dgm:prSet/>
      <dgm:spPr/>
      <dgm:t>
        <a:bodyPr/>
        <a:lstStyle/>
        <a:p>
          <a:endParaRPr lang="en-US"/>
        </a:p>
      </dgm:t>
    </dgm:pt>
    <dgm:pt modelId="{16F3BF8E-CE85-45D9-84D9-76EDC580D6B2}" type="sibTrans" cxnId="{F3E26F4C-72B3-496D-95F6-61B48F8CAE24}">
      <dgm:prSet/>
      <dgm:spPr/>
      <dgm:t>
        <a:bodyPr/>
        <a:lstStyle/>
        <a:p>
          <a:endParaRPr lang="en-US"/>
        </a:p>
      </dgm:t>
    </dgm:pt>
    <dgm:pt modelId="{0FF4B37B-AB3B-42F6-BD33-374D4284E400}">
      <dgm:prSet/>
      <dgm:spPr/>
      <dgm:t>
        <a:bodyPr/>
        <a:lstStyle/>
        <a:p>
          <a:r>
            <a:rPr lang="en-US"/>
            <a:t>Finalize code documentation</a:t>
          </a:r>
        </a:p>
      </dgm:t>
    </dgm:pt>
    <dgm:pt modelId="{E6C351EB-9608-4916-A802-DE1EF9C16740}" type="parTrans" cxnId="{84E7F9E3-E96F-4351-93AB-EAF914876559}">
      <dgm:prSet/>
      <dgm:spPr/>
      <dgm:t>
        <a:bodyPr/>
        <a:lstStyle/>
        <a:p>
          <a:endParaRPr lang="en-US"/>
        </a:p>
      </dgm:t>
    </dgm:pt>
    <dgm:pt modelId="{AAA13E4E-E5FC-4BB7-A16B-BB077D40418C}" type="sibTrans" cxnId="{84E7F9E3-E96F-4351-93AB-EAF914876559}">
      <dgm:prSet/>
      <dgm:spPr/>
      <dgm:t>
        <a:bodyPr/>
        <a:lstStyle/>
        <a:p>
          <a:endParaRPr lang="en-US"/>
        </a:p>
      </dgm:t>
    </dgm:pt>
    <dgm:pt modelId="{658B4FC1-63FC-48A7-91D2-F527EC860FC8}">
      <dgm:prSet/>
      <dgm:spPr/>
      <dgm:t>
        <a:bodyPr/>
        <a:lstStyle/>
        <a:p>
          <a:r>
            <a:rPr lang="en-US" dirty="0"/>
            <a:t>Java coder</a:t>
          </a:r>
        </a:p>
      </dgm:t>
    </dgm:pt>
    <dgm:pt modelId="{DAD4AFF8-4855-447B-9738-0DE9EAA5BE67}" type="parTrans" cxnId="{F5A01B7C-296F-438C-8874-600166C33B43}">
      <dgm:prSet/>
      <dgm:spPr/>
      <dgm:t>
        <a:bodyPr/>
        <a:lstStyle/>
        <a:p>
          <a:endParaRPr lang="en-US"/>
        </a:p>
      </dgm:t>
    </dgm:pt>
    <dgm:pt modelId="{7CBDC979-2AA1-4A2D-A5C4-C37699E617E9}" type="sibTrans" cxnId="{F5A01B7C-296F-438C-8874-600166C33B43}">
      <dgm:prSet/>
      <dgm:spPr/>
      <dgm:t>
        <a:bodyPr/>
        <a:lstStyle/>
        <a:p>
          <a:endParaRPr lang="en-US"/>
        </a:p>
      </dgm:t>
    </dgm:pt>
    <dgm:pt modelId="{5964F62D-A6BB-45E4-A64E-D4E019232D70}">
      <dgm:prSet/>
      <dgm:spPr/>
      <dgm:t>
        <a:bodyPr/>
        <a:lstStyle/>
        <a:p>
          <a:r>
            <a:rPr lang="en-US" dirty="0"/>
            <a:t>Requirements Traceability Matrix</a:t>
          </a:r>
        </a:p>
      </dgm:t>
    </dgm:pt>
    <dgm:pt modelId="{ABF81507-2788-49AA-A724-FDBE54D7EE2F}" type="parTrans" cxnId="{843EFCBF-0EA6-4C2A-B3D4-D12B956C261F}">
      <dgm:prSet/>
      <dgm:spPr/>
      <dgm:t>
        <a:bodyPr/>
        <a:lstStyle/>
        <a:p>
          <a:endParaRPr lang="en-US"/>
        </a:p>
      </dgm:t>
    </dgm:pt>
    <dgm:pt modelId="{F1621F2A-9AC6-4C2F-8EF0-DA63A7514EFC}" type="sibTrans" cxnId="{843EFCBF-0EA6-4C2A-B3D4-D12B956C261F}">
      <dgm:prSet/>
      <dgm:spPr/>
      <dgm:t>
        <a:bodyPr/>
        <a:lstStyle/>
        <a:p>
          <a:endParaRPr lang="en-US"/>
        </a:p>
      </dgm:t>
    </dgm:pt>
    <dgm:pt modelId="{56840CDD-3FAA-4042-B9CB-BF90D8198700}">
      <dgm:prSet/>
      <dgm:spPr/>
      <dgm:t>
        <a:bodyPr/>
        <a:lstStyle/>
        <a:p>
          <a:r>
            <a:rPr lang="en-US"/>
            <a:t>Gannt Chart</a:t>
          </a:r>
        </a:p>
      </dgm:t>
    </dgm:pt>
    <dgm:pt modelId="{C83FA7F4-BA1C-47C3-9CF4-C1C7370D4CC9}" type="parTrans" cxnId="{88DCCE8C-E118-4D38-9EC0-7C9C3CFA00DB}">
      <dgm:prSet/>
      <dgm:spPr/>
      <dgm:t>
        <a:bodyPr/>
        <a:lstStyle/>
        <a:p>
          <a:endParaRPr lang="en-US"/>
        </a:p>
      </dgm:t>
    </dgm:pt>
    <dgm:pt modelId="{FB6211F5-F31D-4AA6-A485-8EDFFA5BB818}" type="sibTrans" cxnId="{88DCCE8C-E118-4D38-9EC0-7C9C3CFA00DB}">
      <dgm:prSet/>
      <dgm:spPr/>
      <dgm:t>
        <a:bodyPr/>
        <a:lstStyle/>
        <a:p>
          <a:endParaRPr lang="en-US"/>
        </a:p>
      </dgm:t>
    </dgm:pt>
    <dgm:pt modelId="{E4138A46-8132-47D6-82BB-B41DAB91842E}">
      <dgm:prSet/>
      <dgm:spPr/>
      <dgm:t>
        <a:bodyPr/>
        <a:lstStyle/>
        <a:p>
          <a:r>
            <a:rPr lang="en-US"/>
            <a:t>Category Interaction Diagram</a:t>
          </a:r>
        </a:p>
      </dgm:t>
    </dgm:pt>
    <dgm:pt modelId="{DA3F9ADF-D1BE-4EA2-A698-4D26509CC5EA}" type="parTrans" cxnId="{E36C619A-5588-4250-9416-B71F4897D334}">
      <dgm:prSet/>
      <dgm:spPr/>
      <dgm:t>
        <a:bodyPr/>
        <a:lstStyle/>
        <a:p>
          <a:endParaRPr lang="en-US"/>
        </a:p>
      </dgm:t>
    </dgm:pt>
    <dgm:pt modelId="{2EC7917F-76B5-4B87-BC6D-70D1C8EF4D6E}" type="sibTrans" cxnId="{E36C619A-5588-4250-9416-B71F4897D334}">
      <dgm:prSet/>
      <dgm:spPr/>
      <dgm:t>
        <a:bodyPr/>
        <a:lstStyle/>
        <a:p>
          <a:endParaRPr lang="en-US"/>
        </a:p>
      </dgm:t>
    </dgm:pt>
    <dgm:pt modelId="{A3B0BCEE-F626-4918-B605-CB6D1A407995}">
      <dgm:prSet/>
      <dgm:spPr/>
      <dgm:t>
        <a:bodyPr/>
        <a:lstStyle/>
        <a:p>
          <a:r>
            <a:rPr lang="en-US" dirty="0"/>
            <a:t>Function Point Cost Analysis.</a:t>
          </a:r>
        </a:p>
      </dgm:t>
    </dgm:pt>
    <dgm:pt modelId="{30D38075-CD64-4A66-8A61-E821EF169B68}" type="parTrans" cxnId="{9C64912C-3BBF-448E-B383-74DB9A7C1C39}">
      <dgm:prSet/>
      <dgm:spPr/>
      <dgm:t>
        <a:bodyPr/>
        <a:lstStyle/>
        <a:p>
          <a:endParaRPr lang="en-US"/>
        </a:p>
      </dgm:t>
    </dgm:pt>
    <dgm:pt modelId="{96F48CE9-0997-4014-81E5-62C17EB938FA}" type="sibTrans" cxnId="{9C64912C-3BBF-448E-B383-74DB9A7C1C39}">
      <dgm:prSet/>
      <dgm:spPr/>
      <dgm:t>
        <a:bodyPr/>
        <a:lstStyle/>
        <a:p>
          <a:endParaRPr lang="en-US"/>
        </a:p>
      </dgm:t>
    </dgm:pt>
    <dgm:pt modelId="{E0A1012A-2F6D-4806-93A8-2AF04BB00F8F}">
      <dgm:prSet/>
      <dgm:spPr/>
      <dgm:t>
        <a:bodyPr/>
        <a:lstStyle/>
        <a:p>
          <a:r>
            <a:rPr lang="en-US" dirty="0"/>
            <a:t>Program tester</a:t>
          </a:r>
        </a:p>
      </dgm:t>
    </dgm:pt>
    <dgm:pt modelId="{93FBD4BF-C202-4724-9A8B-517AC9194F9A}" type="parTrans" cxnId="{7415B228-C448-4A6D-9E18-4F48F1AA5AED}">
      <dgm:prSet/>
      <dgm:spPr/>
      <dgm:t>
        <a:bodyPr/>
        <a:lstStyle/>
        <a:p>
          <a:endParaRPr lang="en-US"/>
        </a:p>
      </dgm:t>
    </dgm:pt>
    <dgm:pt modelId="{A72146E9-FD1B-4526-B44E-CFBAEF0953B8}" type="sibTrans" cxnId="{7415B228-C448-4A6D-9E18-4F48F1AA5AED}">
      <dgm:prSet/>
      <dgm:spPr/>
      <dgm:t>
        <a:bodyPr/>
        <a:lstStyle/>
        <a:p>
          <a:endParaRPr lang="en-US"/>
        </a:p>
      </dgm:t>
    </dgm:pt>
    <dgm:pt modelId="{12593131-EAF1-43E1-AFD9-4FD6ED5D5EC9}">
      <dgm:prSet/>
      <dgm:spPr/>
      <dgm:t>
        <a:bodyPr/>
        <a:lstStyle/>
        <a:p>
          <a:r>
            <a:rPr lang="en-US" dirty="0"/>
            <a:t>Rationale</a:t>
          </a:r>
        </a:p>
      </dgm:t>
    </dgm:pt>
    <dgm:pt modelId="{A1660560-0816-47AA-B635-4831CA438E1C}" type="parTrans" cxnId="{720DC8CD-D55A-457A-A509-CB6EF3AFF89D}">
      <dgm:prSet/>
      <dgm:spPr/>
      <dgm:t>
        <a:bodyPr/>
        <a:lstStyle/>
        <a:p>
          <a:endParaRPr lang="en-US"/>
        </a:p>
      </dgm:t>
    </dgm:pt>
    <dgm:pt modelId="{2FF88113-5D74-4979-BC0E-A80F399ED6E3}" type="sibTrans" cxnId="{720DC8CD-D55A-457A-A509-CB6EF3AFF89D}">
      <dgm:prSet/>
      <dgm:spPr/>
      <dgm:t>
        <a:bodyPr/>
        <a:lstStyle/>
        <a:p>
          <a:endParaRPr lang="en-US"/>
        </a:p>
      </dgm:t>
    </dgm:pt>
    <dgm:pt modelId="{EDA0F65A-5C2C-4064-8D4F-C70475BC5032}">
      <dgm:prSet/>
      <dgm:spPr/>
      <dgm:t>
        <a:bodyPr/>
        <a:lstStyle/>
        <a:p>
          <a:r>
            <a:rPr lang="en-US" dirty="0"/>
            <a:t>Program tester</a:t>
          </a:r>
        </a:p>
      </dgm:t>
    </dgm:pt>
    <dgm:pt modelId="{4E612AAF-C9CA-423C-9346-F0ADFC392F17}" type="parTrans" cxnId="{D1BEE8CA-F84A-4366-828A-DD17A2E0B855}">
      <dgm:prSet/>
      <dgm:spPr/>
      <dgm:t>
        <a:bodyPr/>
        <a:lstStyle/>
        <a:p>
          <a:endParaRPr lang="en-US"/>
        </a:p>
      </dgm:t>
    </dgm:pt>
    <dgm:pt modelId="{5FAE0721-9B3E-4664-A2FC-646B9D320926}" type="sibTrans" cxnId="{D1BEE8CA-F84A-4366-828A-DD17A2E0B855}">
      <dgm:prSet/>
      <dgm:spPr/>
      <dgm:t>
        <a:bodyPr/>
        <a:lstStyle/>
        <a:p>
          <a:endParaRPr lang="en-US"/>
        </a:p>
      </dgm:t>
    </dgm:pt>
    <dgm:pt modelId="{BE1CDB81-2495-4298-A0CA-EE2104458D14}">
      <dgm:prSet/>
      <dgm:spPr/>
      <dgm:t>
        <a:bodyPr/>
        <a:lstStyle/>
        <a:p>
          <a:r>
            <a:rPr lang="en-US" dirty="0"/>
            <a:t>Javadoc</a:t>
          </a:r>
        </a:p>
      </dgm:t>
    </dgm:pt>
    <dgm:pt modelId="{684E3A91-9A92-4BDF-9D27-ED35442022AC}" type="parTrans" cxnId="{F988CA06-6FF5-41FD-A382-C3BC521B378C}">
      <dgm:prSet/>
      <dgm:spPr/>
      <dgm:t>
        <a:bodyPr/>
        <a:lstStyle/>
        <a:p>
          <a:endParaRPr lang="en-US"/>
        </a:p>
      </dgm:t>
    </dgm:pt>
    <dgm:pt modelId="{4F18F167-A446-4606-992B-8E071372984A}" type="sibTrans" cxnId="{F988CA06-6FF5-41FD-A382-C3BC521B378C}">
      <dgm:prSet/>
      <dgm:spPr/>
      <dgm:t>
        <a:bodyPr/>
        <a:lstStyle/>
        <a:p>
          <a:endParaRPr lang="en-US"/>
        </a:p>
      </dgm:t>
    </dgm:pt>
    <dgm:pt modelId="{840E803B-3595-494A-8DE8-EDEF4A97A8EE}">
      <dgm:prSet/>
      <dgm:spPr/>
      <dgm:t>
        <a:bodyPr/>
        <a:lstStyle/>
        <a:p>
          <a:r>
            <a:rPr lang="en-US" dirty="0"/>
            <a:t>Comments</a:t>
          </a:r>
        </a:p>
      </dgm:t>
    </dgm:pt>
    <dgm:pt modelId="{03729556-2BD6-4FB7-A547-78B3A986E8AB}" type="parTrans" cxnId="{89028E3B-C36D-4283-B126-A3ED45B50506}">
      <dgm:prSet/>
      <dgm:spPr/>
      <dgm:t>
        <a:bodyPr/>
        <a:lstStyle/>
        <a:p>
          <a:endParaRPr lang="en-US"/>
        </a:p>
      </dgm:t>
    </dgm:pt>
    <dgm:pt modelId="{4B2810A8-7E46-4B63-B360-BAD9BCECE42B}" type="sibTrans" cxnId="{89028E3B-C36D-4283-B126-A3ED45B50506}">
      <dgm:prSet/>
      <dgm:spPr/>
      <dgm:t>
        <a:bodyPr/>
        <a:lstStyle/>
        <a:p>
          <a:endParaRPr lang="en-US"/>
        </a:p>
      </dgm:t>
    </dgm:pt>
    <dgm:pt modelId="{CB2D8C7E-CB70-4514-905A-DCB1C8F32981}">
      <dgm:prSet/>
      <dgm:spPr/>
      <dgm:t>
        <a:bodyPr/>
        <a:lstStyle/>
        <a:p>
          <a:r>
            <a:rPr lang="en-US" dirty="0"/>
            <a:t>Java coder</a:t>
          </a:r>
        </a:p>
      </dgm:t>
    </dgm:pt>
    <dgm:pt modelId="{47F05860-EB0F-45C1-9992-040BBE8E3946}" type="parTrans" cxnId="{F63EB31C-38EC-49D4-B3BD-3B694B484591}">
      <dgm:prSet/>
      <dgm:spPr/>
      <dgm:t>
        <a:bodyPr/>
        <a:lstStyle/>
        <a:p>
          <a:endParaRPr lang="en-US"/>
        </a:p>
      </dgm:t>
    </dgm:pt>
    <dgm:pt modelId="{8E660630-E595-468D-9F9B-A4BA084338F7}" type="sibTrans" cxnId="{F63EB31C-38EC-49D4-B3BD-3B694B484591}">
      <dgm:prSet/>
      <dgm:spPr/>
      <dgm:t>
        <a:bodyPr/>
        <a:lstStyle/>
        <a:p>
          <a:endParaRPr lang="en-US"/>
        </a:p>
      </dgm:t>
    </dgm:pt>
    <dgm:pt modelId="{60BCD4B9-0761-430A-9896-C47F282B6468}">
      <dgm:prSet/>
      <dgm:spPr/>
      <dgm:t>
        <a:bodyPr/>
        <a:lstStyle/>
        <a:p>
          <a:r>
            <a:rPr lang="en-US" dirty="0"/>
            <a:t>Other</a:t>
          </a:r>
        </a:p>
      </dgm:t>
    </dgm:pt>
    <dgm:pt modelId="{B2BB3487-71A2-4B40-8360-73FFE6CDDAD1}" type="parTrans" cxnId="{0533DF32-E9EF-409D-B1FB-337A699E2B9A}">
      <dgm:prSet/>
      <dgm:spPr/>
      <dgm:t>
        <a:bodyPr/>
        <a:lstStyle/>
        <a:p>
          <a:endParaRPr lang="en-US"/>
        </a:p>
      </dgm:t>
    </dgm:pt>
    <dgm:pt modelId="{4BC984FA-1A5B-4D9D-98D5-B79674942882}" type="sibTrans" cxnId="{0533DF32-E9EF-409D-B1FB-337A699E2B9A}">
      <dgm:prSet/>
      <dgm:spPr/>
      <dgm:t>
        <a:bodyPr/>
        <a:lstStyle/>
        <a:p>
          <a:endParaRPr lang="en-US"/>
        </a:p>
      </dgm:t>
    </dgm:pt>
    <dgm:pt modelId="{7FCA54B3-3160-475B-BDB5-8743186ECDBD}">
      <dgm:prSet/>
      <dgm:spPr/>
      <dgm:t>
        <a:bodyPr/>
        <a:lstStyle/>
        <a:p>
          <a:r>
            <a:rPr lang="en-US" dirty="0"/>
            <a:t>Jakub Pietrasik</a:t>
          </a:r>
        </a:p>
      </dgm:t>
    </dgm:pt>
    <dgm:pt modelId="{43B7C6F4-45A5-4F87-AD1E-EBEF4A0A5A48}" type="parTrans" cxnId="{20FFDA86-EDAC-45AA-8B37-70D006F79E97}">
      <dgm:prSet/>
      <dgm:spPr/>
      <dgm:t>
        <a:bodyPr/>
        <a:lstStyle/>
        <a:p>
          <a:endParaRPr lang="en-US"/>
        </a:p>
      </dgm:t>
    </dgm:pt>
    <dgm:pt modelId="{2F7402C2-3BC6-4712-BA21-760CF86634F6}" type="sibTrans" cxnId="{20FFDA86-EDAC-45AA-8B37-70D006F79E97}">
      <dgm:prSet/>
      <dgm:spPr/>
      <dgm:t>
        <a:bodyPr/>
        <a:lstStyle/>
        <a:p>
          <a:endParaRPr lang="en-US"/>
        </a:p>
      </dgm:t>
    </dgm:pt>
    <dgm:pt modelId="{C469A7B8-E576-4AEC-8079-F898C5719177}">
      <dgm:prSet/>
      <dgm:spPr/>
      <dgm:t>
        <a:bodyPr/>
        <a:lstStyle/>
        <a:p>
          <a:r>
            <a:rPr lang="en-US" dirty="0"/>
            <a:t>Legacy</a:t>
          </a:r>
        </a:p>
      </dgm:t>
    </dgm:pt>
    <dgm:pt modelId="{1CB1173D-339A-4CD2-8F15-D90F6D7CA4AF}" type="parTrans" cxnId="{B9065755-CDD2-42E3-BE82-621517420D0A}">
      <dgm:prSet/>
      <dgm:spPr/>
      <dgm:t>
        <a:bodyPr/>
        <a:lstStyle/>
        <a:p>
          <a:endParaRPr lang="en-US"/>
        </a:p>
      </dgm:t>
    </dgm:pt>
    <dgm:pt modelId="{86154913-95A8-4FFB-94C7-97440F991063}" type="sibTrans" cxnId="{B9065755-CDD2-42E3-BE82-621517420D0A}">
      <dgm:prSet/>
      <dgm:spPr/>
      <dgm:t>
        <a:bodyPr/>
        <a:lstStyle/>
        <a:p>
          <a:endParaRPr lang="en-US"/>
        </a:p>
      </dgm:t>
    </dgm:pt>
    <dgm:pt modelId="{4FA93C44-D9E3-4518-B024-A9AE90EEBCF9}">
      <dgm:prSet/>
      <dgm:spPr/>
      <dgm:t>
        <a:bodyPr/>
        <a:lstStyle/>
        <a:p>
          <a:r>
            <a:rPr lang="en-US" dirty="0"/>
            <a:t>Object Design</a:t>
          </a:r>
        </a:p>
      </dgm:t>
    </dgm:pt>
    <dgm:pt modelId="{7DF8E5D5-A29A-4DEF-B4C3-903A25E167CC}" type="parTrans" cxnId="{6B9B2734-40AA-4A1C-9272-D8F54A01F037}">
      <dgm:prSet/>
      <dgm:spPr/>
    </dgm:pt>
    <dgm:pt modelId="{D5FF08D4-55F4-4483-97C1-49154FAB3204}" type="sibTrans" cxnId="{6B9B2734-40AA-4A1C-9272-D8F54A01F037}">
      <dgm:prSet/>
      <dgm:spPr/>
    </dgm:pt>
    <dgm:pt modelId="{21E0BB18-7640-4C81-8CFA-0F2B0E4719BB}">
      <dgm:prSet/>
      <dgm:spPr/>
      <dgm:t>
        <a:bodyPr/>
        <a:lstStyle/>
        <a:p>
          <a:r>
            <a:rPr lang="en-US" dirty="0"/>
            <a:t>Program tester</a:t>
          </a:r>
        </a:p>
      </dgm:t>
    </dgm:pt>
    <dgm:pt modelId="{450C73F6-5F48-4207-9E5D-6EC3570D81C6}" type="parTrans" cxnId="{448CEF5F-D223-4962-88A7-BB3384570E43}">
      <dgm:prSet/>
      <dgm:spPr/>
    </dgm:pt>
    <dgm:pt modelId="{571290F5-24BC-4A9F-8E54-4A97D1481336}" type="sibTrans" cxnId="{448CEF5F-D223-4962-88A7-BB3384570E43}">
      <dgm:prSet/>
      <dgm:spPr/>
    </dgm:pt>
    <dgm:pt modelId="{719F9BDA-57BC-4543-B067-E9DAFAE15B71}" type="pres">
      <dgm:prSet presAssocID="{27B3148C-06F4-4AC0-B365-6BEA1BBECFB6}" presName="diagram" presStyleCnt="0">
        <dgm:presLayoutVars>
          <dgm:dir/>
          <dgm:animLvl val="lvl"/>
          <dgm:resizeHandles val="exact"/>
        </dgm:presLayoutVars>
      </dgm:prSet>
      <dgm:spPr/>
    </dgm:pt>
    <dgm:pt modelId="{B4016B0F-5DA7-4F70-BA1C-1028A7F65316}" type="pres">
      <dgm:prSet presAssocID="{F123E0E1-00C3-4D1A-9D8B-25898941EF8C}" presName="compNode" presStyleCnt="0"/>
      <dgm:spPr/>
    </dgm:pt>
    <dgm:pt modelId="{568DACC8-2B27-4BE7-80A6-27AE85B61693}" type="pres">
      <dgm:prSet presAssocID="{F123E0E1-00C3-4D1A-9D8B-25898941EF8C}" presName="childRect" presStyleLbl="bgAcc1" presStyleIdx="0" presStyleCnt="5" custLinFactNeighborX="5771" custLinFactNeighborY="-500">
        <dgm:presLayoutVars>
          <dgm:bulletEnabled val="1"/>
        </dgm:presLayoutVars>
      </dgm:prSet>
      <dgm:spPr/>
    </dgm:pt>
    <dgm:pt modelId="{836524A5-9D4B-4FFF-95DD-C1D282CAB0DC}" type="pres">
      <dgm:prSet presAssocID="{F123E0E1-00C3-4D1A-9D8B-25898941EF8C}" presName="parentText" presStyleLbl="node1" presStyleIdx="0" presStyleCnt="0">
        <dgm:presLayoutVars>
          <dgm:chMax val="0"/>
          <dgm:bulletEnabled val="1"/>
        </dgm:presLayoutVars>
      </dgm:prSet>
      <dgm:spPr/>
    </dgm:pt>
    <dgm:pt modelId="{09E82202-C6BF-472E-A293-D63F01A1BFA0}" type="pres">
      <dgm:prSet presAssocID="{F123E0E1-00C3-4D1A-9D8B-25898941EF8C}" presName="parentRect" presStyleLbl="alignNode1" presStyleIdx="0" presStyleCnt="5" custLinFactNeighborX="5771" custLinFactNeighborY="-1162"/>
      <dgm:spPr/>
    </dgm:pt>
    <dgm:pt modelId="{713EA0ED-EB54-4699-80DD-4DCA228F2B0A}" type="pres">
      <dgm:prSet presAssocID="{F123E0E1-00C3-4D1A-9D8B-25898941EF8C}" presName="adorn" presStyleLbl="fgAccFollowNode1" presStyleIdx="0" presStyleCnt="5" custLinFactNeighborX="19584" custLinFactNeighborY="3643"/>
      <dgm:spPr/>
    </dgm:pt>
    <dgm:pt modelId="{EAE29509-9A0F-44E7-896C-D76C4CFC4614}" type="pres">
      <dgm:prSet presAssocID="{BAA72D3A-BC20-451D-82DC-376F7C87B4B7}" presName="sibTrans" presStyleLbl="sibTrans2D1" presStyleIdx="0" presStyleCnt="0"/>
      <dgm:spPr/>
    </dgm:pt>
    <dgm:pt modelId="{7A73727E-E5C7-4FF9-B813-13CED10D89C3}" type="pres">
      <dgm:prSet presAssocID="{A2FB618C-F0BD-4641-9FDF-F70D91416401}" presName="compNode" presStyleCnt="0"/>
      <dgm:spPr/>
    </dgm:pt>
    <dgm:pt modelId="{0B8C67D3-6E25-4E23-AA6C-7E6D0090BE5D}" type="pres">
      <dgm:prSet presAssocID="{A2FB618C-F0BD-4641-9FDF-F70D91416401}" presName="childRect" presStyleLbl="bgAcc1" presStyleIdx="1" presStyleCnt="5">
        <dgm:presLayoutVars>
          <dgm:bulletEnabled val="1"/>
        </dgm:presLayoutVars>
      </dgm:prSet>
      <dgm:spPr/>
    </dgm:pt>
    <dgm:pt modelId="{C50B52EB-9CE4-4C1E-8986-175EB5FEB7DE}" type="pres">
      <dgm:prSet presAssocID="{A2FB618C-F0BD-4641-9FDF-F70D91416401}" presName="parentText" presStyleLbl="node1" presStyleIdx="0" presStyleCnt="0">
        <dgm:presLayoutVars>
          <dgm:chMax val="0"/>
          <dgm:bulletEnabled val="1"/>
        </dgm:presLayoutVars>
      </dgm:prSet>
      <dgm:spPr/>
    </dgm:pt>
    <dgm:pt modelId="{F99B0D14-E2E9-4C60-88A5-0987D91A6563}" type="pres">
      <dgm:prSet presAssocID="{A2FB618C-F0BD-4641-9FDF-F70D91416401}" presName="parentRect" presStyleLbl="alignNode1" presStyleIdx="1" presStyleCnt="5"/>
      <dgm:spPr/>
    </dgm:pt>
    <dgm:pt modelId="{A682345B-A992-48DD-8BD4-41D5FB9BDE33}" type="pres">
      <dgm:prSet presAssocID="{A2FB618C-F0BD-4641-9FDF-F70D91416401}" presName="adorn" presStyleLbl="fgAccFollowNode1" presStyleIdx="1" presStyleCnt="5"/>
      <dgm:spPr/>
    </dgm:pt>
    <dgm:pt modelId="{149FA4A4-D1BA-42AF-A0A7-8BCAA6D628E8}" type="pres">
      <dgm:prSet presAssocID="{A80A1341-9D52-4C8E-8061-B716A001C7E3}" presName="sibTrans" presStyleLbl="sibTrans2D1" presStyleIdx="0" presStyleCnt="0"/>
      <dgm:spPr/>
    </dgm:pt>
    <dgm:pt modelId="{BB12B853-2E24-474D-83EC-8FAC62BBE440}" type="pres">
      <dgm:prSet presAssocID="{2229209A-B2A6-46D6-A467-6388F3CFB22D}" presName="compNode" presStyleCnt="0"/>
      <dgm:spPr/>
    </dgm:pt>
    <dgm:pt modelId="{E00C9AC6-AE47-498A-9A74-496E264891DB}" type="pres">
      <dgm:prSet presAssocID="{2229209A-B2A6-46D6-A467-6388F3CFB22D}" presName="childRect" presStyleLbl="bgAcc1" presStyleIdx="2" presStyleCnt="5">
        <dgm:presLayoutVars>
          <dgm:bulletEnabled val="1"/>
        </dgm:presLayoutVars>
      </dgm:prSet>
      <dgm:spPr/>
    </dgm:pt>
    <dgm:pt modelId="{7E99C2F3-17F6-456E-89C0-09AF5C5A167E}" type="pres">
      <dgm:prSet presAssocID="{2229209A-B2A6-46D6-A467-6388F3CFB22D}" presName="parentText" presStyleLbl="node1" presStyleIdx="0" presStyleCnt="0">
        <dgm:presLayoutVars>
          <dgm:chMax val="0"/>
          <dgm:bulletEnabled val="1"/>
        </dgm:presLayoutVars>
      </dgm:prSet>
      <dgm:spPr/>
    </dgm:pt>
    <dgm:pt modelId="{D46DF8D2-9DDD-4487-93D7-4FE67B68E5E2}" type="pres">
      <dgm:prSet presAssocID="{2229209A-B2A6-46D6-A467-6388F3CFB22D}" presName="parentRect" presStyleLbl="alignNode1" presStyleIdx="2" presStyleCnt="5"/>
      <dgm:spPr/>
    </dgm:pt>
    <dgm:pt modelId="{726FC96D-5980-4D7F-A014-9B7FEB3D4DCA}" type="pres">
      <dgm:prSet presAssocID="{2229209A-B2A6-46D6-A467-6388F3CFB22D}" presName="adorn" presStyleLbl="fgAccFollowNode1" presStyleIdx="2" presStyleCnt="5"/>
      <dgm:spPr/>
    </dgm:pt>
    <dgm:pt modelId="{064628BD-BBF2-4688-A634-AFC12CFFB87F}" type="pres">
      <dgm:prSet presAssocID="{B3898587-374B-475D-80CC-DDAA75A9EF14}" presName="sibTrans" presStyleLbl="sibTrans2D1" presStyleIdx="0" presStyleCnt="0"/>
      <dgm:spPr/>
    </dgm:pt>
    <dgm:pt modelId="{F671A3A7-582B-432C-8214-D8F1F8CB2D25}" type="pres">
      <dgm:prSet presAssocID="{25C94859-031B-40DC-BAF5-588BC9F07C13}" presName="compNode" presStyleCnt="0"/>
      <dgm:spPr/>
    </dgm:pt>
    <dgm:pt modelId="{1BDEC923-6AAA-4EE4-A095-4BC92BF0E29E}" type="pres">
      <dgm:prSet presAssocID="{25C94859-031B-40DC-BAF5-588BC9F07C13}" presName="childRect" presStyleLbl="bgAcc1" presStyleIdx="3" presStyleCnt="5">
        <dgm:presLayoutVars>
          <dgm:bulletEnabled val="1"/>
        </dgm:presLayoutVars>
      </dgm:prSet>
      <dgm:spPr/>
    </dgm:pt>
    <dgm:pt modelId="{B24EA57D-B022-4502-AD46-770598A81E7B}" type="pres">
      <dgm:prSet presAssocID="{25C94859-031B-40DC-BAF5-588BC9F07C13}" presName="parentText" presStyleLbl="node1" presStyleIdx="0" presStyleCnt="0">
        <dgm:presLayoutVars>
          <dgm:chMax val="0"/>
          <dgm:bulletEnabled val="1"/>
        </dgm:presLayoutVars>
      </dgm:prSet>
      <dgm:spPr/>
    </dgm:pt>
    <dgm:pt modelId="{D7C3FCAF-5DCD-4BF5-B655-FC189291C4D0}" type="pres">
      <dgm:prSet presAssocID="{25C94859-031B-40DC-BAF5-588BC9F07C13}" presName="parentRect" presStyleLbl="alignNode1" presStyleIdx="3" presStyleCnt="5"/>
      <dgm:spPr/>
    </dgm:pt>
    <dgm:pt modelId="{15D6CC47-B989-415E-AFBE-0260609B9F7F}" type="pres">
      <dgm:prSet presAssocID="{25C94859-031B-40DC-BAF5-588BC9F07C13}" presName="adorn" presStyleLbl="fgAccFollowNode1" presStyleIdx="3" presStyleCnt="5"/>
      <dgm:spPr/>
    </dgm:pt>
    <dgm:pt modelId="{EA22B110-CBE7-4E1C-BCE4-A0FFB665FCFD}" type="pres">
      <dgm:prSet presAssocID="{1837675B-355D-4C84-8F6E-6B9513AE2179}" presName="sibTrans" presStyleLbl="sibTrans2D1" presStyleIdx="0" presStyleCnt="0"/>
      <dgm:spPr/>
    </dgm:pt>
    <dgm:pt modelId="{418B9B10-F62D-45C6-9E32-958938083E2A}" type="pres">
      <dgm:prSet presAssocID="{7FCA54B3-3160-475B-BDB5-8743186ECDBD}" presName="compNode" presStyleCnt="0"/>
      <dgm:spPr/>
    </dgm:pt>
    <dgm:pt modelId="{9D63D868-F399-47E0-B04D-E1EF4363224B}" type="pres">
      <dgm:prSet presAssocID="{7FCA54B3-3160-475B-BDB5-8743186ECDBD}" presName="childRect" presStyleLbl="bgAcc1" presStyleIdx="4" presStyleCnt="5">
        <dgm:presLayoutVars>
          <dgm:bulletEnabled val="1"/>
        </dgm:presLayoutVars>
      </dgm:prSet>
      <dgm:spPr/>
    </dgm:pt>
    <dgm:pt modelId="{23D15C1F-F945-4AEB-A395-9ED58B03051D}" type="pres">
      <dgm:prSet presAssocID="{7FCA54B3-3160-475B-BDB5-8743186ECDBD}" presName="parentText" presStyleLbl="node1" presStyleIdx="0" presStyleCnt="0">
        <dgm:presLayoutVars>
          <dgm:chMax val="0"/>
          <dgm:bulletEnabled val="1"/>
        </dgm:presLayoutVars>
      </dgm:prSet>
      <dgm:spPr/>
    </dgm:pt>
    <dgm:pt modelId="{38AD9FE6-3B10-4D5F-AC0B-010E0AAB2515}" type="pres">
      <dgm:prSet presAssocID="{7FCA54B3-3160-475B-BDB5-8743186ECDBD}" presName="parentRect" presStyleLbl="alignNode1" presStyleIdx="4" presStyleCnt="5"/>
      <dgm:spPr/>
    </dgm:pt>
    <dgm:pt modelId="{858B0BB1-9982-470D-9633-74CC30C0322E}" type="pres">
      <dgm:prSet presAssocID="{7FCA54B3-3160-475B-BDB5-8743186ECDBD}" presName="adorn" presStyleLbl="fgAccFollowNode1" presStyleIdx="4" presStyleCnt="5"/>
      <dgm:spPr/>
    </dgm:pt>
  </dgm:ptLst>
  <dgm:cxnLst>
    <dgm:cxn modelId="{F988CA06-6FF5-41FD-A382-C3BC521B378C}" srcId="{25C94859-031B-40DC-BAF5-588BC9F07C13}" destId="{BE1CDB81-2495-4298-A0CA-EE2104458D14}" srcOrd="1" destOrd="0" parTransId="{684E3A91-9A92-4BDF-9D27-ED35442022AC}" sibTransId="{4F18F167-A446-4606-992B-8E071372984A}"/>
    <dgm:cxn modelId="{396DF70C-BF7F-4B35-821B-DC7137C1C92A}" type="presOf" srcId="{A3B0BCEE-F626-4918-B605-CB6D1A407995}" destId="{E00C9AC6-AE47-498A-9A74-496E264891DB}" srcOrd="0" destOrd="1" presId="urn:microsoft.com/office/officeart/2005/8/layout/bList2"/>
    <dgm:cxn modelId="{28F6DB1B-FA92-4903-9ED7-41D347B18169}" type="presOf" srcId="{A8D16E90-BBD2-4657-8521-D2A7DE714082}" destId="{568DACC8-2B27-4BE7-80A6-27AE85B61693}" srcOrd="0" destOrd="4" presId="urn:microsoft.com/office/officeart/2005/8/layout/bList2"/>
    <dgm:cxn modelId="{F63EB31C-38EC-49D4-B3BD-3B694B484591}" srcId="{25C94859-031B-40DC-BAF5-588BC9F07C13}" destId="{CB2D8C7E-CB70-4514-905A-DCB1C8F32981}" srcOrd="2" destOrd="0" parTransId="{47F05860-EB0F-45C1-9992-040BBE8E3946}" sibTransId="{8E660630-E595-468D-9F9B-A4BA084338F7}"/>
    <dgm:cxn modelId="{208B751D-4E5C-47E4-A94A-A8D610585E67}" srcId="{27B3148C-06F4-4AC0-B365-6BEA1BBECFB6}" destId="{25C94859-031B-40DC-BAF5-588BC9F07C13}" srcOrd="3" destOrd="0" parTransId="{5653AFF8-06F6-4585-B768-2C3F9326646C}" sibTransId="{1837675B-355D-4C84-8F6E-6B9513AE2179}"/>
    <dgm:cxn modelId="{92E08822-AC75-4EC3-BB1B-E780C07297E0}" type="presOf" srcId="{E4138A46-8132-47D6-82BB-B41DAB91842E}" destId="{0B8C67D3-6E25-4E23-AA6C-7E6D0090BE5D}" srcOrd="0" destOrd="4" presId="urn:microsoft.com/office/officeart/2005/8/layout/bList2"/>
    <dgm:cxn modelId="{54451126-9B10-4828-8D22-7B26C753362E}" type="presOf" srcId="{B3898587-374B-475D-80CC-DDAA75A9EF14}" destId="{064628BD-BBF2-4688-A634-AFC12CFFB87F}" srcOrd="0" destOrd="0" presId="urn:microsoft.com/office/officeart/2005/8/layout/bList2"/>
    <dgm:cxn modelId="{160BDE26-D8B8-450A-8CD0-91AD944BCF39}" srcId="{F123E0E1-00C3-4D1A-9D8B-25898941EF8C}" destId="{06DEDAA1-2CE3-4704-B51D-E7C469699CC3}" srcOrd="2" destOrd="0" parTransId="{64B51E6E-85CD-4B4F-8ECD-219F7ADEDB53}" sibTransId="{E906FB5B-4E20-40FA-A455-8D5E5E8E4E70}"/>
    <dgm:cxn modelId="{7415B228-C448-4A6D-9E18-4F48F1AA5AED}" srcId="{2229209A-B2A6-46D6-A467-6388F3CFB22D}" destId="{E0A1012A-2F6D-4806-93A8-2AF04BB00F8F}" srcOrd="2" destOrd="0" parTransId="{93FBD4BF-C202-4724-9A8B-517AC9194F9A}" sibTransId="{A72146E9-FD1B-4526-B44E-CFBAEF0953B8}"/>
    <dgm:cxn modelId="{9C64912C-3BBF-448E-B383-74DB9A7C1C39}" srcId="{2229209A-B2A6-46D6-A467-6388F3CFB22D}" destId="{A3B0BCEE-F626-4918-B605-CB6D1A407995}" srcOrd="1" destOrd="0" parTransId="{30D38075-CD64-4A66-8A61-E821EF169B68}" sibTransId="{96F48CE9-0997-4014-81E5-62C17EB938FA}"/>
    <dgm:cxn modelId="{0533DF32-E9EF-409D-B1FB-337A699E2B9A}" srcId="{F123E0E1-00C3-4D1A-9D8B-25898941EF8C}" destId="{60BCD4B9-0761-430A-9896-C47F282B6468}" srcOrd="5" destOrd="0" parTransId="{B2BB3487-71A2-4B40-8360-73FFE6CDDAD1}" sibTransId="{4BC984FA-1A5B-4D9D-98D5-B79674942882}"/>
    <dgm:cxn modelId="{6B9B2734-40AA-4A1C-9272-D8F54A01F037}" srcId="{7FCA54B3-3160-475B-BDB5-8743186ECDBD}" destId="{4FA93C44-D9E3-4518-B024-A9AE90EEBCF9}" srcOrd="0" destOrd="0" parTransId="{7DF8E5D5-A29A-4DEF-B4C3-903A25E167CC}" sibTransId="{D5FF08D4-55F4-4483-97C1-49154FAB3204}"/>
    <dgm:cxn modelId="{89028E3B-C36D-4283-B126-A3ED45B50506}" srcId="{25C94859-031B-40DC-BAF5-588BC9F07C13}" destId="{840E803B-3595-494A-8DE8-EDEF4A97A8EE}" srcOrd="3" destOrd="0" parTransId="{03729556-2BD6-4FB7-A547-78B3A986E8AB}" sibTransId="{4B2810A8-7E46-4B63-B360-BAD9BCECE42B}"/>
    <dgm:cxn modelId="{568DEB5D-E1DE-4B1A-94CA-4DDDAFE63825}" type="presOf" srcId="{5964F62D-A6BB-45E4-A64E-D4E019232D70}" destId="{0B8C67D3-6E25-4E23-AA6C-7E6D0090BE5D}" srcOrd="0" destOrd="2" presId="urn:microsoft.com/office/officeart/2005/8/layout/bList2"/>
    <dgm:cxn modelId="{448CEF5F-D223-4962-88A7-BB3384570E43}" srcId="{7FCA54B3-3160-475B-BDB5-8743186ECDBD}" destId="{21E0BB18-7640-4C81-8CFA-0F2B0E4719BB}" srcOrd="1" destOrd="0" parTransId="{450C73F6-5F48-4207-9E5D-6EC3570D81C6}" sibTransId="{571290F5-24BC-4A9F-8E54-4A97D1481336}"/>
    <dgm:cxn modelId="{2195C463-3212-402D-92A7-6AD2810FFBE7}" srcId="{F123E0E1-00C3-4D1A-9D8B-25898941EF8C}" destId="{A8D16E90-BBD2-4657-8521-D2A7DE714082}" srcOrd="4" destOrd="0" parTransId="{2790584C-22D0-42DA-B376-BAACB756E1A0}" sibTransId="{3BF58DDB-7BCA-4B01-9EC3-A93FD4B72669}"/>
    <dgm:cxn modelId="{F61D1266-F97B-4FBB-B420-2ED91DCA7C24}" srcId="{27B3148C-06F4-4AC0-B365-6BEA1BBECFB6}" destId="{F123E0E1-00C3-4D1A-9D8B-25898941EF8C}" srcOrd="0" destOrd="0" parTransId="{9F8B5D48-1D26-4A7A-BAE7-A31351BAD99E}" sibTransId="{BAA72D3A-BC20-451D-82DC-376F7C87B4B7}"/>
    <dgm:cxn modelId="{82142B46-470A-41F6-A049-F3CAB567A8F3}" srcId="{F123E0E1-00C3-4D1A-9D8B-25898941EF8C}" destId="{8F154A43-0416-4D63-B618-A656CCAAE2D1}" srcOrd="1" destOrd="0" parTransId="{8B100453-1E39-48F0-BF67-265AB12BC220}" sibTransId="{020B9A50-4F93-440F-851C-72D6DBD568B1}"/>
    <dgm:cxn modelId="{BA674B47-C52A-4D31-93E2-5BD3F372A051}" type="presOf" srcId="{840E803B-3595-494A-8DE8-EDEF4A97A8EE}" destId="{1BDEC923-6AAA-4EE4-A095-4BC92BF0E29E}" srcOrd="0" destOrd="3" presId="urn:microsoft.com/office/officeart/2005/8/layout/bList2"/>
    <dgm:cxn modelId="{F3E26F4C-72B3-496D-95F6-61B48F8CAE24}" srcId="{2229209A-B2A6-46D6-A467-6388F3CFB22D}" destId="{9FBF4305-3796-4839-9018-3DB479C7E735}" srcOrd="0" destOrd="0" parTransId="{408F2D0A-B450-4ADF-B4BA-FE844C0B28C2}" sibTransId="{16F3BF8E-CE85-45D9-84D9-76EDC580D6B2}"/>
    <dgm:cxn modelId="{16C1D46C-2530-4B35-BB41-6478BEF2F9AA}" type="presOf" srcId="{A2FB618C-F0BD-4641-9FDF-F70D91416401}" destId="{F99B0D14-E2E9-4C60-88A5-0987D91A6563}" srcOrd="1" destOrd="0" presId="urn:microsoft.com/office/officeart/2005/8/layout/bList2"/>
    <dgm:cxn modelId="{F6435B6F-42FC-49D5-93C4-414856F17731}" type="presOf" srcId="{7FCA54B3-3160-475B-BDB5-8743186ECDBD}" destId="{38AD9FE6-3B10-4D5F-AC0B-010E0AAB2515}" srcOrd="1" destOrd="0" presId="urn:microsoft.com/office/officeart/2005/8/layout/bList2"/>
    <dgm:cxn modelId="{7D59A772-993A-411B-B4B0-8D9EDB66A0D9}" type="presOf" srcId="{A2FB618C-F0BD-4641-9FDF-F70D91416401}" destId="{C50B52EB-9CE4-4C1E-8986-175EB5FEB7DE}" srcOrd="0" destOrd="0" presId="urn:microsoft.com/office/officeart/2005/8/layout/bList2"/>
    <dgm:cxn modelId="{64004373-A097-4368-8262-D6B7416D9919}" srcId="{27B3148C-06F4-4AC0-B365-6BEA1BBECFB6}" destId="{2229209A-B2A6-46D6-A467-6388F3CFB22D}" srcOrd="2" destOrd="0" parTransId="{8D985669-66B1-4450-9847-1D4C78F7A6C0}" sibTransId="{B3898587-374B-475D-80CC-DDAA75A9EF14}"/>
    <dgm:cxn modelId="{5AF2AA54-8C16-4768-BC41-3A8A50F2044D}" type="presOf" srcId="{CB2D8C7E-CB70-4514-905A-DCB1C8F32981}" destId="{1BDEC923-6AAA-4EE4-A095-4BC92BF0E29E}" srcOrd="0" destOrd="2" presId="urn:microsoft.com/office/officeart/2005/8/layout/bList2"/>
    <dgm:cxn modelId="{B9065755-CDD2-42E3-BE82-621517420D0A}" srcId="{7FCA54B3-3160-475B-BDB5-8743186ECDBD}" destId="{C469A7B8-E576-4AEC-8079-F898C5719177}" srcOrd="2" destOrd="0" parTransId="{1CB1173D-339A-4CD2-8F15-D90F6D7CA4AF}" sibTransId="{86154913-95A8-4FFB-94C7-97440F991063}"/>
    <dgm:cxn modelId="{80EBE255-AEAB-41BD-BD45-63E2B59A114D}" type="presOf" srcId="{0FF4B37B-AB3B-42F6-BD33-374D4284E400}" destId="{0B8C67D3-6E25-4E23-AA6C-7E6D0090BE5D}" srcOrd="0" destOrd="0" presId="urn:microsoft.com/office/officeart/2005/8/layout/bList2"/>
    <dgm:cxn modelId="{D3F8B159-AFE1-4C8F-8A70-26BA01D2B96F}" srcId="{F123E0E1-00C3-4D1A-9D8B-25898941EF8C}" destId="{B5BC07D6-0643-46D6-8154-A3DF750BC4B8}" srcOrd="0" destOrd="0" parTransId="{7BEAF35E-B0DB-4653-951A-592E65C51D30}" sibTransId="{A8C3FBA6-4960-46CD-9DDB-71E1A5878380}"/>
    <dgm:cxn modelId="{F5A01B7C-296F-438C-8874-600166C33B43}" srcId="{A2FB618C-F0BD-4641-9FDF-F70D91416401}" destId="{658B4FC1-63FC-48A7-91D2-F527EC860FC8}" srcOrd="1" destOrd="0" parTransId="{DAD4AFF8-4855-447B-9738-0DE9EAA5BE67}" sibTransId="{7CBDC979-2AA1-4A2D-A5C4-C37699E617E9}"/>
    <dgm:cxn modelId="{20FFDA86-EDAC-45AA-8B37-70D006F79E97}" srcId="{27B3148C-06F4-4AC0-B365-6BEA1BBECFB6}" destId="{7FCA54B3-3160-475B-BDB5-8743186ECDBD}" srcOrd="4" destOrd="0" parTransId="{43B7C6F4-45A5-4F87-AD1E-EBEF4A0A5A48}" sibTransId="{2F7402C2-3BC6-4712-BA21-760CF86634F6}"/>
    <dgm:cxn modelId="{BA914487-6D08-4376-852A-F42F47D02416}" type="presOf" srcId="{9FBF4305-3796-4839-9018-3DB479C7E735}" destId="{E00C9AC6-AE47-498A-9A74-496E264891DB}" srcOrd="0" destOrd="0" presId="urn:microsoft.com/office/officeart/2005/8/layout/bList2"/>
    <dgm:cxn modelId="{4DCFCF87-1AF3-4686-AC30-9F0C049279DE}" type="presOf" srcId="{06DEDAA1-2CE3-4704-B51D-E7C469699CC3}" destId="{568DACC8-2B27-4BE7-80A6-27AE85B61693}" srcOrd="0" destOrd="2" presId="urn:microsoft.com/office/officeart/2005/8/layout/bList2"/>
    <dgm:cxn modelId="{BB15708C-353D-482A-91F1-42B0EB2F0153}" type="presOf" srcId="{25C94859-031B-40DC-BAF5-588BC9F07C13}" destId="{D7C3FCAF-5DCD-4BF5-B655-FC189291C4D0}" srcOrd="1" destOrd="0" presId="urn:microsoft.com/office/officeart/2005/8/layout/bList2"/>
    <dgm:cxn modelId="{5615928C-26CD-4696-AB75-14FD86D14609}" srcId="{F123E0E1-00C3-4D1A-9D8B-25898941EF8C}" destId="{1EB1EA77-73BA-455A-BFBA-248C0EDCC6F4}" srcOrd="3" destOrd="0" parTransId="{A485FC39-F7C4-4111-9CAC-D427C9C3D336}" sibTransId="{A29F5A49-6E97-4847-B35D-818A60BA7AA3}"/>
    <dgm:cxn modelId="{11E4AC8C-F536-4B6C-BD3B-DC00686512C6}" type="presOf" srcId="{BE1CDB81-2495-4298-A0CA-EE2104458D14}" destId="{1BDEC923-6AAA-4EE4-A095-4BC92BF0E29E}" srcOrd="0" destOrd="1" presId="urn:microsoft.com/office/officeart/2005/8/layout/bList2"/>
    <dgm:cxn modelId="{88DCCE8C-E118-4D38-9EC0-7C9C3CFA00DB}" srcId="{A2FB618C-F0BD-4641-9FDF-F70D91416401}" destId="{56840CDD-3FAA-4042-B9CB-BF90D8198700}" srcOrd="3" destOrd="0" parTransId="{C83FA7F4-BA1C-47C3-9CF4-C1C7370D4CC9}" sibTransId="{FB6211F5-F31D-4AA6-A485-8EDFFA5BB818}"/>
    <dgm:cxn modelId="{CB5AE38D-B50B-4C8A-939A-4CCF0BB3DEFA}" type="presOf" srcId="{BAA72D3A-BC20-451D-82DC-376F7C87B4B7}" destId="{EAE29509-9A0F-44E7-896C-D76C4CFC4614}" srcOrd="0" destOrd="0" presId="urn:microsoft.com/office/officeart/2005/8/layout/bList2"/>
    <dgm:cxn modelId="{E63AE48F-43DB-4927-A8B6-FB42A8C2A536}" type="presOf" srcId="{EDA0F65A-5C2C-4064-8D4F-C70475BC5032}" destId="{1BDEC923-6AAA-4EE4-A095-4BC92BF0E29E}" srcOrd="0" destOrd="0" presId="urn:microsoft.com/office/officeart/2005/8/layout/bList2"/>
    <dgm:cxn modelId="{929BBD97-8AB8-4288-96F9-43C1891C9C4D}" type="presOf" srcId="{25C94859-031B-40DC-BAF5-588BC9F07C13}" destId="{B24EA57D-B022-4502-AD46-770598A81E7B}" srcOrd="0" destOrd="0" presId="urn:microsoft.com/office/officeart/2005/8/layout/bList2"/>
    <dgm:cxn modelId="{9A13B398-9EDE-475C-860A-D6A8B6DBFC63}" type="presOf" srcId="{658B4FC1-63FC-48A7-91D2-F527EC860FC8}" destId="{0B8C67D3-6E25-4E23-AA6C-7E6D0090BE5D}" srcOrd="0" destOrd="1" presId="urn:microsoft.com/office/officeart/2005/8/layout/bList2"/>
    <dgm:cxn modelId="{3A16B698-C865-479C-AE8E-22B39D64EBBA}" type="presOf" srcId="{1837675B-355D-4C84-8F6E-6B9513AE2179}" destId="{EA22B110-CBE7-4E1C-BCE4-A0FFB665FCFD}" srcOrd="0" destOrd="0" presId="urn:microsoft.com/office/officeart/2005/8/layout/bList2"/>
    <dgm:cxn modelId="{E36C619A-5588-4250-9416-B71F4897D334}" srcId="{A2FB618C-F0BD-4641-9FDF-F70D91416401}" destId="{E4138A46-8132-47D6-82BB-B41DAB91842E}" srcOrd="4" destOrd="0" parTransId="{DA3F9ADF-D1BE-4EA2-A698-4D26509CC5EA}" sibTransId="{2EC7917F-76B5-4B87-BC6D-70D1C8EF4D6E}"/>
    <dgm:cxn modelId="{CEFEAFA4-CDF8-4B00-9DFB-F475763741D4}" type="presOf" srcId="{8F154A43-0416-4D63-B618-A656CCAAE2D1}" destId="{568DACC8-2B27-4BE7-80A6-27AE85B61693}" srcOrd="0" destOrd="1" presId="urn:microsoft.com/office/officeart/2005/8/layout/bList2"/>
    <dgm:cxn modelId="{843EFCBF-0EA6-4C2A-B3D4-D12B956C261F}" srcId="{A2FB618C-F0BD-4641-9FDF-F70D91416401}" destId="{5964F62D-A6BB-45E4-A64E-D4E019232D70}" srcOrd="2" destOrd="0" parTransId="{ABF81507-2788-49AA-A724-FDBE54D7EE2F}" sibTransId="{F1621F2A-9AC6-4C2F-8EF0-DA63A7514EFC}"/>
    <dgm:cxn modelId="{5C9778C0-9DB4-408B-B6B7-D8A062CC1DC3}" type="presOf" srcId="{2229209A-B2A6-46D6-A467-6388F3CFB22D}" destId="{D46DF8D2-9DDD-4487-93D7-4FE67B68E5E2}" srcOrd="1" destOrd="0" presId="urn:microsoft.com/office/officeart/2005/8/layout/bList2"/>
    <dgm:cxn modelId="{724752C7-84E8-4693-ACA0-CDA11FB35CD4}" type="presOf" srcId="{4FA93C44-D9E3-4518-B024-A9AE90EEBCF9}" destId="{9D63D868-F399-47E0-B04D-E1EF4363224B}" srcOrd="0" destOrd="0" presId="urn:microsoft.com/office/officeart/2005/8/layout/bList2"/>
    <dgm:cxn modelId="{D1BEE8CA-F84A-4366-828A-DD17A2E0B855}" srcId="{25C94859-031B-40DC-BAF5-588BC9F07C13}" destId="{EDA0F65A-5C2C-4064-8D4F-C70475BC5032}" srcOrd="0" destOrd="0" parTransId="{4E612AAF-C9CA-423C-9346-F0ADFC392F17}" sibTransId="{5FAE0721-9B3E-4664-A2FC-646B9D320926}"/>
    <dgm:cxn modelId="{720DC8CD-D55A-457A-A509-CB6EF3AFF89D}" srcId="{2229209A-B2A6-46D6-A467-6388F3CFB22D}" destId="{12593131-EAF1-43E1-AFD9-4FD6ED5D5EC9}" srcOrd="3" destOrd="0" parTransId="{A1660560-0816-47AA-B635-4831CA438E1C}" sibTransId="{2FF88113-5D74-4979-BC0E-A80F399ED6E3}"/>
    <dgm:cxn modelId="{51875ACE-5125-4F70-9EB0-43BBE87A5C33}" type="presOf" srcId="{E0A1012A-2F6D-4806-93A8-2AF04BB00F8F}" destId="{E00C9AC6-AE47-498A-9A74-496E264891DB}" srcOrd="0" destOrd="2" presId="urn:microsoft.com/office/officeart/2005/8/layout/bList2"/>
    <dgm:cxn modelId="{132BD0D2-BC6A-4E36-84B7-9EE53F981F0B}" type="presOf" srcId="{21E0BB18-7640-4C81-8CFA-0F2B0E4719BB}" destId="{9D63D868-F399-47E0-B04D-E1EF4363224B}" srcOrd="0" destOrd="1" presId="urn:microsoft.com/office/officeart/2005/8/layout/bList2"/>
    <dgm:cxn modelId="{2A202DD8-8348-439F-9D29-1AA7F9CA7D57}" type="presOf" srcId="{2229209A-B2A6-46D6-A467-6388F3CFB22D}" destId="{7E99C2F3-17F6-456E-89C0-09AF5C5A167E}" srcOrd="0" destOrd="0" presId="urn:microsoft.com/office/officeart/2005/8/layout/bList2"/>
    <dgm:cxn modelId="{F90F03E0-2CC3-49E3-ADE2-D22D19A5B2EE}" type="presOf" srcId="{60BCD4B9-0761-430A-9896-C47F282B6468}" destId="{568DACC8-2B27-4BE7-80A6-27AE85B61693}" srcOrd="0" destOrd="5" presId="urn:microsoft.com/office/officeart/2005/8/layout/bList2"/>
    <dgm:cxn modelId="{95034CE2-D48D-4BAD-8AD2-56999E4B2225}" srcId="{27B3148C-06F4-4AC0-B365-6BEA1BBECFB6}" destId="{A2FB618C-F0BD-4641-9FDF-F70D91416401}" srcOrd="1" destOrd="0" parTransId="{7F6B5799-0EB7-43C9-9E38-3752AAEA3668}" sibTransId="{A80A1341-9D52-4C8E-8061-B716A001C7E3}"/>
    <dgm:cxn modelId="{B86D54E3-47FD-4C83-894C-B4FE1F9AD517}" type="presOf" srcId="{1EB1EA77-73BA-455A-BFBA-248C0EDCC6F4}" destId="{568DACC8-2B27-4BE7-80A6-27AE85B61693}" srcOrd="0" destOrd="3" presId="urn:microsoft.com/office/officeart/2005/8/layout/bList2"/>
    <dgm:cxn modelId="{84E7F9E3-E96F-4351-93AB-EAF914876559}" srcId="{A2FB618C-F0BD-4641-9FDF-F70D91416401}" destId="{0FF4B37B-AB3B-42F6-BD33-374D4284E400}" srcOrd="0" destOrd="0" parTransId="{E6C351EB-9608-4916-A802-DE1EF9C16740}" sibTransId="{AAA13E4E-E5FC-4BB7-A16B-BB077D40418C}"/>
    <dgm:cxn modelId="{23CE17E5-8F02-433C-A728-56D556037485}" type="presOf" srcId="{12593131-EAF1-43E1-AFD9-4FD6ED5D5EC9}" destId="{E00C9AC6-AE47-498A-9A74-496E264891DB}" srcOrd="0" destOrd="3" presId="urn:microsoft.com/office/officeart/2005/8/layout/bList2"/>
    <dgm:cxn modelId="{00A2C2E5-E736-4D05-B64F-158F30A07445}" type="presOf" srcId="{C469A7B8-E576-4AEC-8079-F898C5719177}" destId="{9D63D868-F399-47E0-B04D-E1EF4363224B}" srcOrd="0" destOrd="2" presId="urn:microsoft.com/office/officeart/2005/8/layout/bList2"/>
    <dgm:cxn modelId="{2D284EE6-F2CD-494D-AAB6-8BC57132B432}" type="presOf" srcId="{7FCA54B3-3160-475B-BDB5-8743186ECDBD}" destId="{23D15C1F-F945-4AEB-A395-9ED58B03051D}" srcOrd="0" destOrd="0" presId="urn:microsoft.com/office/officeart/2005/8/layout/bList2"/>
    <dgm:cxn modelId="{CDE48EE7-C711-4E66-90DE-52D67B995241}" type="presOf" srcId="{F123E0E1-00C3-4D1A-9D8B-25898941EF8C}" destId="{836524A5-9D4B-4FFF-95DD-C1D282CAB0DC}" srcOrd="0" destOrd="0" presId="urn:microsoft.com/office/officeart/2005/8/layout/bList2"/>
    <dgm:cxn modelId="{A2F9DDEA-4038-4921-B262-EA58C182D703}" type="presOf" srcId="{56840CDD-3FAA-4042-B9CB-BF90D8198700}" destId="{0B8C67D3-6E25-4E23-AA6C-7E6D0090BE5D}" srcOrd="0" destOrd="3" presId="urn:microsoft.com/office/officeart/2005/8/layout/bList2"/>
    <dgm:cxn modelId="{10CC2DEB-417E-4496-96AE-A5FEA301EEE8}" type="presOf" srcId="{B5BC07D6-0643-46D6-8154-A3DF750BC4B8}" destId="{568DACC8-2B27-4BE7-80A6-27AE85B61693}" srcOrd="0" destOrd="0" presId="urn:microsoft.com/office/officeart/2005/8/layout/bList2"/>
    <dgm:cxn modelId="{A4E750F5-DDD6-4661-B070-A4BAF75AB2B8}" type="presOf" srcId="{F123E0E1-00C3-4D1A-9D8B-25898941EF8C}" destId="{09E82202-C6BF-472E-A293-D63F01A1BFA0}" srcOrd="1" destOrd="0" presId="urn:microsoft.com/office/officeart/2005/8/layout/bList2"/>
    <dgm:cxn modelId="{F4241AFC-409B-4008-AABE-CB01C01C30D2}" type="presOf" srcId="{A80A1341-9D52-4C8E-8061-B716A001C7E3}" destId="{149FA4A4-D1BA-42AF-A0A7-8BCAA6D628E8}" srcOrd="0" destOrd="0" presId="urn:microsoft.com/office/officeart/2005/8/layout/bList2"/>
    <dgm:cxn modelId="{9324F1FE-A5EE-4AAF-95A3-ACC2E9750DF5}" type="presOf" srcId="{27B3148C-06F4-4AC0-B365-6BEA1BBECFB6}" destId="{719F9BDA-57BC-4543-B067-E9DAFAE15B71}" srcOrd="0" destOrd="0" presId="urn:microsoft.com/office/officeart/2005/8/layout/bList2"/>
    <dgm:cxn modelId="{26C20D23-BCC0-4E67-91F1-084E5A28BFA3}" type="presParOf" srcId="{719F9BDA-57BC-4543-B067-E9DAFAE15B71}" destId="{B4016B0F-5DA7-4F70-BA1C-1028A7F65316}" srcOrd="0" destOrd="0" presId="urn:microsoft.com/office/officeart/2005/8/layout/bList2"/>
    <dgm:cxn modelId="{BCC90C0C-8517-4DA2-A394-A21C7A405A1E}" type="presParOf" srcId="{B4016B0F-5DA7-4F70-BA1C-1028A7F65316}" destId="{568DACC8-2B27-4BE7-80A6-27AE85B61693}" srcOrd="0" destOrd="0" presId="urn:microsoft.com/office/officeart/2005/8/layout/bList2"/>
    <dgm:cxn modelId="{5CA3DEFD-98F0-4159-8B78-EC9DCC608FBD}" type="presParOf" srcId="{B4016B0F-5DA7-4F70-BA1C-1028A7F65316}" destId="{836524A5-9D4B-4FFF-95DD-C1D282CAB0DC}" srcOrd="1" destOrd="0" presId="urn:microsoft.com/office/officeart/2005/8/layout/bList2"/>
    <dgm:cxn modelId="{A5DB5154-C869-4AB6-971F-EC7B69F08652}" type="presParOf" srcId="{B4016B0F-5DA7-4F70-BA1C-1028A7F65316}" destId="{09E82202-C6BF-472E-A293-D63F01A1BFA0}" srcOrd="2" destOrd="0" presId="urn:microsoft.com/office/officeart/2005/8/layout/bList2"/>
    <dgm:cxn modelId="{FFE08A7E-17A7-4A68-8012-6F3B9BC5BD56}" type="presParOf" srcId="{B4016B0F-5DA7-4F70-BA1C-1028A7F65316}" destId="{713EA0ED-EB54-4699-80DD-4DCA228F2B0A}" srcOrd="3" destOrd="0" presId="urn:microsoft.com/office/officeart/2005/8/layout/bList2"/>
    <dgm:cxn modelId="{8B074478-73E9-46F2-B5B6-32D2EC6AAF4E}" type="presParOf" srcId="{719F9BDA-57BC-4543-B067-E9DAFAE15B71}" destId="{EAE29509-9A0F-44E7-896C-D76C4CFC4614}" srcOrd="1" destOrd="0" presId="urn:microsoft.com/office/officeart/2005/8/layout/bList2"/>
    <dgm:cxn modelId="{B0A5F1DF-D25D-418E-85E4-01160355A003}" type="presParOf" srcId="{719F9BDA-57BC-4543-B067-E9DAFAE15B71}" destId="{7A73727E-E5C7-4FF9-B813-13CED10D89C3}" srcOrd="2" destOrd="0" presId="urn:microsoft.com/office/officeart/2005/8/layout/bList2"/>
    <dgm:cxn modelId="{7A6D9524-A87F-4423-84E6-0A3A51A5815F}" type="presParOf" srcId="{7A73727E-E5C7-4FF9-B813-13CED10D89C3}" destId="{0B8C67D3-6E25-4E23-AA6C-7E6D0090BE5D}" srcOrd="0" destOrd="0" presId="urn:microsoft.com/office/officeart/2005/8/layout/bList2"/>
    <dgm:cxn modelId="{6BEBC3B1-94D0-42D7-AD2A-680F9109599B}" type="presParOf" srcId="{7A73727E-E5C7-4FF9-B813-13CED10D89C3}" destId="{C50B52EB-9CE4-4C1E-8986-175EB5FEB7DE}" srcOrd="1" destOrd="0" presId="urn:microsoft.com/office/officeart/2005/8/layout/bList2"/>
    <dgm:cxn modelId="{A419C92D-9C7D-418B-B138-175E1D9993DC}" type="presParOf" srcId="{7A73727E-E5C7-4FF9-B813-13CED10D89C3}" destId="{F99B0D14-E2E9-4C60-88A5-0987D91A6563}" srcOrd="2" destOrd="0" presId="urn:microsoft.com/office/officeart/2005/8/layout/bList2"/>
    <dgm:cxn modelId="{43B865BE-F88C-4A34-AD69-99162444A025}" type="presParOf" srcId="{7A73727E-E5C7-4FF9-B813-13CED10D89C3}" destId="{A682345B-A992-48DD-8BD4-41D5FB9BDE33}" srcOrd="3" destOrd="0" presId="urn:microsoft.com/office/officeart/2005/8/layout/bList2"/>
    <dgm:cxn modelId="{416729FE-F11B-408C-9554-A776EBFAA091}" type="presParOf" srcId="{719F9BDA-57BC-4543-B067-E9DAFAE15B71}" destId="{149FA4A4-D1BA-42AF-A0A7-8BCAA6D628E8}" srcOrd="3" destOrd="0" presId="urn:microsoft.com/office/officeart/2005/8/layout/bList2"/>
    <dgm:cxn modelId="{D6F1F55A-1063-4B51-9C17-7BB533A1C518}" type="presParOf" srcId="{719F9BDA-57BC-4543-B067-E9DAFAE15B71}" destId="{BB12B853-2E24-474D-83EC-8FAC62BBE440}" srcOrd="4" destOrd="0" presId="urn:microsoft.com/office/officeart/2005/8/layout/bList2"/>
    <dgm:cxn modelId="{683CFD0A-0E66-47E8-B673-C888785A2B02}" type="presParOf" srcId="{BB12B853-2E24-474D-83EC-8FAC62BBE440}" destId="{E00C9AC6-AE47-498A-9A74-496E264891DB}" srcOrd="0" destOrd="0" presId="urn:microsoft.com/office/officeart/2005/8/layout/bList2"/>
    <dgm:cxn modelId="{DDA16E47-846B-43BA-9E6F-EDF2DE305CEA}" type="presParOf" srcId="{BB12B853-2E24-474D-83EC-8FAC62BBE440}" destId="{7E99C2F3-17F6-456E-89C0-09AF5C5A167E}" srcOrd="1" destOrd="0" presId="urn:microsoft.com/office/officeart/2005/8/layout/bList2"/>
    <dgm:cxn modelId="{71740EB8-53A7-411F-A25E-B2B5999B1115}" type="presParOf" srcId="{BB12B853-2E24-474D-83EC-8FAC62BBE440}" destId="{D46DF8D2-9DDD-4487-93D7-4FE67B68E5E2}" srcOrd="2" destOrd="0" presId="urn:microsoft.com/office/officeart/2005/8/layout/bList2"/>
    <dgm:cxn modelId="{28A48963-BF07-43F7-8E5B-31D85DFC5293}" type="presParOf" srcId="{BB12B853-2E24-474D-83EC-8FAC62BBE440}" destId="{726FC96D-5980-4D7F-A014-9B7FEB3D4DCA}" srcOrd="3" destOrd="0" presId="urn:microsoft.com/office/officeart/2005/8/layout/bList2"/>
    <dgm:cxn modelId="{FF53D0C0-828D-4273-943F-93F9B698429A}" type="presParOf" srcId="{719F9BDA-57BC-4543-B067-E9DAFAE15B71}" destId="{064628BD-BBF2-4688-A634-AFC12CFFB87F}" srcOrd="5" destOrd="0" presId="urn:microsoft.com/office/officeart/2005/8/layout/bList2"/>
    <dgm:cxn modelId="{D88A5A3A-015A-4420-B40F-371AFFE00923}" type="presParOf" srcId="{719F9BDA-57BC-4543-B067-E9DAFAE15B71}" destId="{F671A3A7-582B-432C-8214-D8F1F8CB2D25}" srcOrd="6" destOrd="0" presId="urn:microsoft.com/office/officeart/2005/8/layout/bList2"/>
    <dgm:cxn modelId="{C20D9F13-4249-4C13-A634-77CFB14DA968}" type="presParOf" srcId="{F671A3A7-582B-432C-8214-D8F1F8CB2D25}" destId="{1BDEC923-6AAA-4EE4-A095-4BC92BF0E29E}" srcOrd="0" destOrd="0" presId="urn:microsoft.com/office/officeart/2005/8/layout/bList2"/>
    <dgm:cxn modelId="{5B6DA0EE-365E-4C16-8273-642ECCC39E78}" type="presParOf" srcId="{F671A3A7-582B-432C-8214-D8F1F8CB2D25}" destId="{B24EA57D-B022-4502-AD46-770598A81E7B}" srcOrd="1" destOrd="0" presId="urn:microsoft.com/office/officeart/2005/8/layout/bList2"/>
    <dgm:cxn modelId="{4D71216E-165F-4614-8F3A-77EA08A3753D}" type="presParOf" srcId="{F671A3A7-582B-432C-8214-D8F1F8CB2D25}" destId="{D7C3FCAF-5DCD-4BF5-B655-FC189291C4D0}" srcOrd="2" destOrd="0" presId="urn:microsoft.com/office/officeart/2005/8/layout/bList2"/>
    <dgm:cxn modelId="{81A4D710-7AE1-4D33-9B45-6C571DC3282A}" type="presParOf" srcId="{F671A3A7-582B-432C-8214-D8F1F8CB2D25}" destId="{15D6CC47-B989-415E-AFBE-0260609B9F7F}" srcOrd="3" destOrd="0" presId="urn:microsoft.com/office/officeart/2005/8/layout/bList2"/>
    <dgm:cxn modelId="{B7311117-61AA-4D48-9E48-ACE908CCCA26}" type="presParOf" srcId="{719F9BDA-57BC-4543-B067-E9DAFAE15B71}" destId="{EA22B110-CBE7-4E1C-BCE4-A0FFB665FCFD}" srcOrd="7" destOrd="0" presId="urn:microsoft.com/office/officeart/2005/8/layout/bList2"/>
    <dgm:cxn modelId="{F9FD2578-44B3-478D-926A-1EE4F395C07B}" type="presParOf" srcId="{719F9BDA-57BC-4543-B067-E9DAFAE15B71}" destId="{418B9B10-F62D-45C6-9E32-958938083E2A}" srcOrd="8" destOrd="0" presId="urn:microsoft.com/office/officeart/2005/8/layout/bList2"/>
    <dgm:cxn modelId="{C949622E-AC7D-41EB-AEAE-74F60B677D4D}" type="presParOf" srcId="{418B9B10-F62D-45C6-9E32-958938083E2A}" destId="{9D63D868-F399-47E0-B04D-E1EF4363224B}" srcOrd="0" destOrd="0" presId="urn:microsoft.com/office/officeart/2005/8/layout/bList2"/>
    <dgm:cxn modelId="{156FE332-D28A-4827-A1B1-DFFF0B2A3E81}" type="presParOf" srcId="{418B9B10-F62D-45C6-9E32-958938083E2A}" destId="{23D15C1F-F945-4AEB-A395-9ED58B03051D}" srcOrd="1" destOrd="0" presId="urn:microsoft.com/office/officeart/2005/8/layout/bList2"/>
    <dgm:cxn modelId="{4C62B5BC-B62E-4A1A-A9C7-0547FCE44D5F}" type="presParOf" srcId="{418B9B10-F62D-45C6-9E32-958938083E2A}" destId="{38AD9FE6-3B10-4D5F-AC0B-010E0AAB2515}" srcOrd="2" destOrd="0" presId="urn:microsoft.com/office/officeart/2005/8/layout/bList2"/>
    <dgm:cxn modelId="{EA668621-F07E-435C-A899-B3B01C6940AC}" type="presParOf" srcId="{418B9B10-F62D-45C6-9E32-958938083E2A}" destId="{858B0BB1-9982-470D-9633-74CC30C0322E}"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1BEF97-20C3-4E9E-A824-A8AE29CBD030}"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9E5F043B-3CA5-465C-84AC-384EA760B7D2}">
      <dgm:prSet phldrT="[Text]"/>
      <dgm:spPr/>
      <dgm:t>
        <a:bodyPr/>
        <a:lstStyle/>
        <a:p>
          <a:r>
            <a:rPr lang="en-US" dirty="0"/>
            <a:t>Model</a:t>
          </a:r>
        </a:p>
      </dgm:t>
    </dgm:pt>
    <dgm:pt modelId="{5EE8855D-EBAD-4818-A055-B7C4E3776389}" type="parTrans" cxnId="{6F87CCA5-8CF9-4DB6-84CC-22669F568D4A}">
      <dgm:prSet/>
      <dgm:spPr/>
      <dgm:t>
        <a:bodyPr/>
        <a:lstStyle/>
        <a:p>
          <a:endParaRPr lang="en-US"/>
        </a:p>
      </dgm:t>
    </dgm:pt>
    <dgm:pt modelId="{55B5D97E-496A-45BA-93FF-569410C1850A}" type="sibTrans" cxnId="{6F87CCA5-8CF9-4DB6-84CC-22669F568D4A}">
      <dgm:prSet/>
      <dgm:spPr/>
      <dgm:t>
        <a:bodyPr/>
        <a:lstStyle/>
        <a:p>
          <a:endParaRPr lang="en-US"/>
        </a:p>
      </dgm:t>
    </dgm:pt>
    <dgm:pt modelId="{28317B70-B24C-4B43-AC4D-0377D546C8A4}">
      <dgm:prSet phldrT="[Text]"/>
      <dgm:spPr/>
      <dgm:t>
        <a:bodyPr/>
        <a:lstStyle/>
        <a:p>
          <a:r>
            <a:rPr lang="en-US" b="0" i="0" dirty="0">
              <a:hlinkClick xmlns:r="http://schemas.openxmlformats.org/officeDocument/2006/relationships" r:id="rId1" tooltip="TransactionModel.java"/>
            </a:rPr>
            <a:t>TransactionModel.java</a:t>
          </a:r>
          <a:endParaRPr lang="en-US" dirty="0"/>
        </a:p>
      </dgm:t>
    </dgm:pt>
    <dgm:pt modelId="{E9EA7414-ED97-4B53-A678-303C623DB0B7}" type="parTrans" cxnId="{CF257B9E-0DF0-42D8-A8D2-920287E46439}">
      <dgm:prSet/>
      <dgm:spPr/>
      <dgm:t>
        <a:bodyPr/>
        <a:lstStyle/>
        <a:p>
          <a:endParaRPr lang="en-US"/>
        </a:p>
      </dgm:t>
    </dgm:pt>
    <dgm:pt modelId="{7BECE596-E550-46CB-8E5B-C4E84D30C64B}" type="sibTrans" cxnId="{CF257B9E-0DF0-42D8-A8D2-920287E46439}">
      <dgm:prSet/>
      <dgm:spPr/>
      <dgm:t>
        <a:bodyPr/>
        <a:lstStyle/>
        <a:p>
          <a:endParaRPr lang="en-US"/>
        </a:p>
      </dgm:t>
    </dgm:pt>
    <dgm:pt modelId="{8ACBB32E-0B20-433C-BCAE-10B1C56ADAEF}">
      <dgm:prSet phldrT="[Text]"/>
      <dgm:spPr/>
      <dgm:t>
        <a:bodyPr/>
        <a:lstStyle/>
        <a:p>
          <a:r>
            <a:rPr lang="en-US" dirty="0"/>
            <a:t>View</a:t>
          </a:r>
        </a:p>
      </dgm:t>
    </dgm:pt>
    <dgm:pt modelId="{D987BF55-D9E2-489A-A33C-E8D8A2209915}" type="parTrans" cxnId="{4B472748-754E-4A61-BF8F-3D316EB087C4}">
      <dgm:prSet/>
      <dgm:spPr/>
      <dgm:t>
        <a:bodyPr/>
        <a:lstStyle/>
        <a:p>
          <a:endParaRPr lang="en-US"/>
        </a:p>
      </dgm:t>
    </dgm:pt>
    <dgm:pt modelId="{479AA33C-CC42-4BF7-9E58-A16FB8B9965A}" type="sibTrans" cxnId="{4B472748-754E-4A61-BF8F-3D316EB087C4}">
      <dgm:prSet/>
      <dgm:spPr/>
      <dgm:t>
        <a:bodyPr/>
        <a:lstStyle/>
        <a:p>
          <a:endParaRPr lang="en-US"/>
        </a:p>
      </dgm:t>
    </dgm:pt>
    <dgm:pt modelId="{988DA686-7619-47B7-9583-5142384C3D45}">
      <dgm:prSet phldrT="[Text]"/>
      <dgm:spPr/>
      <dgm:t>
        <a:bodyPr/>
        <a:lstStyle/>
        <a:p>
          <a:r>
            <a:rPr lang="en-US" b="0" i="0" dirty="0" err="1">
              <a:hlinkClick xmlns:r="http://schemas.openxmlformats.org/officeDocument/2006/relationships" r:id="rId2" tooltip="BankAccountView.fxml"/>
            </a:rPr>
            <a:t>BankAccountView.fxml</a:t>
          </a:r>
          <a:endParaRPr lang="en-US" dirty="0"/>
        </a:p>
      </dgm:t>
    </dgm:pt>
    <dgm:pt modelId="{2639378A-11D9-400C-ACD7-B8B15B931158}" type="parTrans" cxnId="{5546C621-CF3F-414F-A3E2-6DD835EF5415}">
      <dgm:prSet/>
      <dgm:spPr/>
      <dgm:t>
        <a:bodyPr/>
        <a:lstStyle/>
        <a:p>
          <a:endParaRPr lang="en-US"/>
        </a:p>
      </dgm:t>
    </dgm:pt>
    <dgm:pt modelId="{7774272B-95E2-4A82-AFB0-C32CF89C40B0}" type="sibTrans" cxnId="{5546C621-CF3F-414F-A3E2-6DD835EF5415}">
      <dgm:prSet/>
      <dgm:spPr/>
      <dgm:t>
        <a:bodyPr/>
        <a:lstStyle/>
        <a:p>
          <a:endParaRPr lang="en-US"/>
        </a:p>
      </dgm:t>
    </dgm:pt>
    <dgm:pt modelId="{90FB75B4-D099-4DBE-9A91-79BAF19459BB}">
      <dgm:prSet phldrT="[Text]"/>
      <dgm:spPr/>
      <dgm:t>
        <a:bodyPr/>
        <a:lstStyle/>
        <a:p>
          <a:r>
            <a:rPr lang="en-US" b="0" i="0" dirty="0" err="1">
              <a:hlinkClick xmlns:r="http://schemas.openxmlformats.org/officeDocument/2006/relationships" r:id="rId3" tooltip="EditAccountView.fxml"/>
            </a:rPr>
            <a:t>EditAccountView.fxml</a:t>
          </a:r>
          <a:endParaRPr lang="en-US" dirty="0"/>
        </a:p>
      </dgm:t>
    </dgm:pt>
    <dgm:pt modelId="{EF75B0D0-5299-4C51-9795-DD4A1140E61E}" type="parTrans" cxnId="{402BD5F2-5476-4FAD-B389-8EECB32CA5BF}">
      <dgm:prSet/>
      <dgm:spPr/>
      <dgm:t>
        <a:bodyPr/>
        <a:lstStyle/>
        <a:p>
          <a:endParaRPr lang="en-US"/>
        </a:p>
      </dgm:t>
    </dgm:pt>
    <dgm:pt modelId="{745BB882-92B8-4E61-BBE0-F5B4288ADBB5}" type="sibTrans" cxnId="{402BD5F2-5476-4FAD-B389-8EECB32CA5BF}">
      <dgm:prSet/>
      <dgm:spPr/>
      <dgm:t>
        <a:bodyPr/>
        <a:lstStyle/>
        <a:p>
          <a:endParaRPr lang="en-US"/>
        </a:p>
      </dgm:t>
    </dgm:pt>
    <dgm:pt modelId="{F353F6BF-8461-4BAA-B805-89A7F2A621E7}">
      <dgm:prSet phldrT="[Text]"/>
      <dgm:spPr/>
      <dgm:t>
        <a:bodyPr/>
        <a:lstStyle/>
        <a:p>
          <a:r>
            <a:rPr lang="en-US" dirty="0"/>
            <a:t>Controller</a:t>
          </a:r>
        </a:p>
      </dgm:t>
    </dgm:pt>
    <dgm:pt modelId="{0048BC78-8FA0-4712-9258-A6955F85455E}" type="parTrans" cxnId="{96FC80F7-6EC5-44D4-90F0-361B81955D72}">
      <dgm:prSet/>
      <dgm:spPr/>
      <dgm:t>
        <a:bodyPr/>
        <a:lstStyle/>
        <a:p>
          <a:endParaRPr lang="en-US"/>
        </a:p>
      </dgm:t>
    </dgm:pt>
    <dgm:pt modelId="{F0284BB1-5120-4E14-BAE1-AFFF125F704E}" type="sibTrans" cxnId="{96FC80F7-6EC5-44D4-90F0-361B81955D72}">
      <dgm:prSet/>
      <dgm:spPr/>
      <dgm:t>
        <a:bodyPr/>
        <a:lstStyle/>
        <a:p>
          <a:endParaRPr lang="en-US"/>
        </a:p>
      </dgm:t>
    </dgm:pt>
    <dgm:pt modelId="{F0A68063-7E4E-49AC-8101-971B413BB8E4}">
      <dgm:prSet phldrT="[Text]"/>
      <dgm:spPr/>
      <dgm:t>
        <a:bodyPr/>
        <a:lstStyle/>
        <a:p>
          <a:r>
            <a:rPr lang="en-US" b="0" i="0" dirty="0">
              <a:hlinkClick xmlns:r="http://schemas.openxmlformats.org/officeDocument/2006/relationships" r:id="rId4" tooltip="AccountController.java"/>
            </a:rPr>
            <a:t>AccountController.java</a:t>
          </a:r>
          <a:endParaRPr lang="en-US" dirty="0"/>
        </a:p>
      </dgm:t>
    </dgm:pt>
    <dgm:pt modelId="{658A94CC-DD19-4C7C-9BA8-FDAA4CEEFFA2}" type="parTrans" cxnId="{81F271B0-F993-43D1-B1A5-598576976507}">
      <dgm:prSet/>
      <dgm:spPr/>
      <dgm:t>
        <a:bodyPr/>
        <a:lstStyle/>
        <a:p>
          <a:endParaRPr lang="en-US"/>
        </a:p>
      </dgm:t>
    </dgm:pt>
    <dgm:pt modelId="{BD39AB52-3A25-4270-B37D-84040883F721}" type="sibTrans" cxnId="{81F271B0-F993-43D1-B1A5-598576976507}">
      <dgm:prSet/>
      <dgm:spPr/>
      <dgm:t>
        <a:bodyPr/>
        <a:lstStyle/>
        <a:p>
          <a:endParaRPr lang="en-US"/>
        </a:p>
      </dgm:t>
    </dgm:pt>
    <dgm:pt modelId="{85A369F0-4A29-409A-A0A7-9C84B01925EC}">
      <dgm:prSet phldrT="[Text]"/>
      <dgm:spPr/>
      <dgm:t>
        <a:bodyPr/>
        <a:lstStyle/>
        <a:p>
          <a:r>
            <a:rPr lang="en-US" b="0" i="0" dirty="0">
              <a:hlinkClick xmlns:r="http://schemas.openxmlformats.org/officeDocument/2006/relationships" r:id="rId5" tooltip="EditAccountController.java"/>
            </a:rPr>
            <a:t>EditAccountController.java</a:t>
          </a:r>
          <a:endParaRPr lang="en-US" dirty="0"/>
        </a:p>
      </dgm:t>
    </dgm:pt>
    <dgm:pt modelId="{FEB8234A-3291-436E-AEF0-59CB3520CEFA}" type="parTrans" cxnId="{C31C3678-C921-4DC6-9AAD-C85410B941D2}">
      <dgm:prSet/>
      <dgm:spPr/>
      <dgm:t>
        <a:bodyPr/>
        <a:lstStyle/>
        <a:p>
          <a:endParaRPr lang="en-US"/>
        </a:p>
      </dgm:t>
    </dgm:pt>
    <dgm:pt modelId="{944070DF-700D-4C93-92B2-616AE36C4CAE}" type="sibTrans" cxnId="{C31C3678-C921-4DC6-9AAD-C85410B941D2}">
      <dgm:prSet/>
      <dgm:spPr/>
      <dgm:t>
        <a:bodyPr/>
        <a:lstStyle/>
        <a:p>
          <a:endParaRPr lang="en-US"/>
        </a:p>
      </dgm:t>
    </dgm:pt>
    <dgm:pt modelId="{938901F9-2688-4B51-AC89-83C35D25FA77}">
      <dgm:prSet/>
      <dgm:spPr/>
      <dgm:t>
        <a:bodyPr/>
        <a:lstStyle/>
        <a:p>
          <a:r>
            <a:rPr lang="en-US" b="0" i="0">
              <a:hlinkClick xmlns:r="http://schemas.openxmlformats.org/officeDocument/2006/relationships" r:id="rId6" tooltip="UserModel.java"/>
            </a:rPr>
            <a:t>UserModel.java</a:t>
          </a:r>
          <a:endParaRPr lang="en-US" dirty="0"/>
        </a:p>
      </dgm:t>
    </dgm:pt>
    <dgm:pt modelId="{1A8B8A37-3C07-474F-B9C4-BC88B167749E}" type="parTrans" cxnId="{794C55E2-FE02-4813-87D6-002CDF75ACB6}">
      <dgm:prSet/>
      <dgm:spPr/>
      <dgm:t>
        <a:bodyPr/>
        <a:lstStyle/>
        <a:p>
          <a:endParaRPr lang="en-US"/>
        </a:p>
      </dgm:t>
    </dgm:pt>
    <dgm:pt modelId="{AB6D7715-D569-4EC3-8790-721F72514228}" type="sibTrans" cxnId="{794C55E2-FE02-4813-87D6-002CDF75ACB6}">
      <dgm:prSet/>
      <dgm:spPr/>
      <dgm:t>
        <a:bodyPr/>
        <a:lstStyle/>
        <a:p>
          <a:endParaRPr lang="en-US"/>
        </a:p>
      </dgm:t>
    </dgm:pt>
    <dgm:pt modelId="{76F8AFFC-AFCD-4892-9DB9-FA3DFED9EF73}">
      <dgm:prSet/>
      <dgm:spPr/>
      <dgm:t>
        <a:bodyPr/>
        <a:lstStyle/>
        <a:p>
          <a:r>
            <a:rPr lang="en-US" b="0" i="0">
              <a:hlinkClick xmlns:r="http://schemas.openxmlformats.org/officeDocument/2006/relationships" r:id="rId7" tooltip="Volume.java"/>
            </a:rPr>
            <a:t>Volume.java</a:t>
          </a:r>
          <a:endParaRPr lang="en-US" dirty="0"/>
        </a:p>
      </dgm:t>
    </dgm:pt>
    <dgm:pt modelId="{49B96B77-700C-4A7C-8F5F-15507CEDDAD3}" type="parTrans" cxnId="{DD9D61A1-1DC2-48EB-840F-158D97092C9D}">
      <dgm:prSet/>
      <dgm:spPr/>
      <dgm:t>
        <a:bodyPr/>
        <a:lstStyle/>
        <a:p>
          <a:endParaRPr lang="en-US"/>
        </a:p>
      </dgm:t>
    </dgm:pt>
    <dgm:pt modelId="{9B2BD8E7-B308-4ED2-8248-C97272834F7A}" type="sibTrans" cxnId="{DD9D61A1-1DC2-48EB-840F-158D97092C9D}">
      <dgm:prSet/>
      <dgm:spPr/>
      <dgm:t>
        <a:bodyPr/>
        <a:lstStyle/>
        <a:p>
          <a:endParaRPr lang="en-US"/>
        </a:p>
      </dgm:t>
    </dgm:pt>
    <dgm:pt modelId="{521DA234-4FE8-4F50-B41A-C81EC88A952B}">
      <dgm:prSet/>
      <dgm:spPr/>
      <dgm:t>
        <a:bodyPr/>
        <a:lstStyle/>
        <a:p>
          <a:r>
            <a:rPr lang="en-US" b="0" i="0" dirty="0">
              <a:hlinkClick xmlns:r="http://schemas.openxmlformats.org/officeDocument/2006/relationships" r:id="rId8" tooltip="YahooStockModel.java"/>
            </a:rPr>
            <a:t>YahooStockModel.java</a:t>
          </a:r>
          <a:endParaRPr lang="en-US" dirty="0"/>
        </a:p>
      </dgm:t>
    </dgm:pt>
    <dgm:pt modelId="{891E464D-0A42-4E23-82A1-8C9E62090154}" type="parTrans" cxnId="{9C0299E8-E4E7-4733-B70A-429C3843F541}">
      <dgm:prSet/>
      <dgm:spPr/>
      <dgm:t>
        <a:bodyPr/>
        <a:lstStyle/>
        <a:p>
          <a:endParaRPr lang="en-US"/>
        </a:p>
      </dgm:t>
    </dgm:pt>
    <dgm:pt modelId="{8A745D58-5D0D-45E8-AD21-843D1CE3D03B}" type="sibTrans" cxnId="{9C0299E8-E4E7-4733-B70A-429C3843F541}">
      <dgm:prSet/>
      <dgm:spPr/>
      <dgm:t>
        <a:bodyPr/>
        <a:lstStyle/>
        <a:p>
          <a:endParaRPr lang="en-US"/>
        </a:p>
      </dgm:t>
    </dgm:pt>
    <dgm:pt modelId="{703D515D-2167-4931-896E-F502459B956A}">
      <dgm:prSet phldrT="[Text]"/>
      <dgm:spPr/>
      <dgm:t>
        <a:bodyPr/>
        <a:lstStyle/>
        <a:p>
          <a:r>
            <a:rPr lang="en-US" b="0" i="0" dirty="0">
              <a:hlinkClick xmlns:r="http://schemas.openxmlformats.org/officeDocument/2006/relationships" r:id="rId9" tooltip="BankAccountController.java"/>
            </a:rPr>
            <a:t>BankAccountController.java</a:t>
          </a:r>
          <a:endParaRPr lang="en-US" dirty="0"/>
        </a:p>
      </dgm:t>
    </dgm:pt>
    <dgm:pt modelId="{0C38E07B-6A3A-4BA4-B771-1F94EF335999}" type="parTrans" cxnId="{F317E52B-8B02-4489-AA0B-83719E2334B3}">
      <dgm:prSet/>
      <dgm:spPr/>
      <dgm:t>
        <a:bodyPr/>
        <a:lstStyle/>
        <a:p>
          <a:endParaRPr lang="en-US"/>
        </a:p>
      </dgm:t>
    </dgm:pt>
    <dgm:pt modelId="{87D7875B-9E77-45B5-89B8-E42D4121B361}" type="sibTrans" cxnId="{F317E52B-8B02-4489-AA0B-83719E2334B3}">
      <dgm:prSet/>
      <dgm:spPr/>
      <dgm:t>
        <a:bodyPr/>
        <a:lstStyle/>
        <a:p>
          <a:endParaRPr lang="en-US"/>
        </a:p>
      </dgm:t>
    </dgm:pt>
    <dgm:pt modelId="{21747053-1FB9-4FC4-9ACF-374384284C01}">
      <dgm:prSet phldrT="[Text]"/>
      <dgm:spPr/>
      <dgm:t>
        <a:bodyPr/>
        <a:lstStyle/>
        <a:p>
          <a:r>
            <a:rPr lang="en-US" b="0" i="0" dirty="0">
              <a:hlinkClick xmlns:r="http://schemas.openxmlformats.org/officeDocument/2006/relationships" r:id="rId10" tooltip="HistoryController.java"/>
            </a:rPr>
            <a:t>HistoryController.java</a:t>
          </a:r>
          <a:endParaRPr lang="en-US" dirty="0"/>
        </a:p>
      </dgm:t>
    </dgm:pt>
    <dgm:pt modelId="{8AD0A894-6B50-4573-8723-DC56F73C0F81}" type="parTrans" cxnId="{68CF65BD-87AC-4DFA-A925-48EBF100F108}">
      <dgm:prSet/>
      <dgm:spPr/>
      <dgm:t>
        <a:bodyPr/>
        <a:lstStyle/>
        <a:p>
          <a:endParaRPr lang="en-US"/>
        </a:p>
      </dgm:t>
    </dgm:pt>
    <dgm:pt modelId="{A33722E1-92A0-4BC8-9754-24A74BAE2490}" type="sibTrans" cxnId="{68CF65BD-87AC-4DFA-A925-48EBF100F108}">
      <dgm:prSet/>
      <dgm:spPr/>
      <dgm:t>
        <a:bodyPr/>
        <a:lstStyle/>
        <a:p>
          <a:endParaRPr lang="en-US"/>
        </a:p>
      </dgm:t>
    </dgm:pt>
    <dgm:pt modelId="{9FE463B1-077F-46E3-A22C-D033A33D04F9}">
      <dgm:prSet phldrT="[Text]"/>
      <dgm:spPr/>
      <dgm:t>
        <a:bodyPr/>
        <a:lstStyle/>
        <a:p>
          <a:r>
            <a:rPr lang="en-US" b="0" i="0" dirty="0">
              <a:hlinkClick xmlns:r="http://schemas.openxmlformats.org/officeDocument/2006/relationships" r:id="rId11" tooltip="LoginController.java"/>
            </a:rPr>
            <a:t>LoginController.java</a:t>
          </a:r>
          <a:endParaRPr lang="en-US" dirty="0"/>
        </a:p>
      </dgm:t>
    </dgm:pt>
    <dgm:pt modelId="{A7741D06-1823-4B5B-800A-1A96C7F08F54}" type="parTrans" cxnId="{A643174B-4559-4335-B3F2-5C68198BA65D}">
      <dgm:prSet/>
      <dgm:spPr/>
      <dgm:t>
        <a:bodyPr/>
        <a:lstStyle/>
        <a:p>
          <a:endParaRPr lang="en-US"/>
        </a:p>
      </dgm:t>
    </dgm:pt>
    <dgm:pt modelId="{6D316938-F986-43F7-89B4-AE117F17B618}" type="sibTrans" cxnId="{A643174B-4559-4335-B3F2-5C68198BA65D}">
      <dgm:prSet/>
      <dgm:spPr/>
      <dgm:t>
        <a:bodyPr/>
        <a:lstStyle/>
        <a:p>
          <a:endParaRPr lang="en-US"/>
        </a:p>
      </dgm:t>
    </dgm:pt>
    <dgm:pt modelId="{A6E0A38F-4706-4094-AA77-079C9029FD3A}">
      <dgm:prSet phldrT="[Text]"/>
      <dgm:spPr/>
      <dgm:t>
        <a:bodyPr/>
        <a:lstStyle/>
        <a:p>
          <a:r>
            <a:rPr lang="en-US" b="0" i="0" dirty="0">
              <a:hlinkClick xmlns:r="http://schemas.openxmlformats.org/officeDocument/2006/relationships" r:id="rId12" tooltip="MainController.java"/>
            </a:rPr>
            <a:t>MainController.java</a:t>
          </a:r>
          <a:endParaRPr lang="en-US" dirty="0"/>
        </a:p>
      </dgm:t>
    </dgm:pt>
    <dgm:pt modelId="{E16114E6-2DD4-43B0-ABC0-DFB0AB849C1D}" type="parTrans" cxnId="{C4C33EAF-6A74-4F65-8751-B72E000E6D8C}">
      <dgm:prSet/>
      <dgm:spPr/>
      <dgm:t>
        <a:bodyPr/>
        <a:lstStyle/>
        <a:p>
          <a:endParaRPr lang="en-US"/>
        </a:p>
      </dgm:t>
    </dgm:pt>
    <dgm:pt modelId="{91FD72BA-A4A3-4A49-AFB7-EAFB680B9BA2}" type="sibTrans" cxnId="{C4C33EAF-6A74-4F65-8751-B72E000E6D8C}">
      <dgm:prSet/>
      <dgm:spPr/>
      <dgm:t>
        <a:bodyPr/>
        <a:lstStyle/>
        <a:p>
          <a:endParaRPr lang="en-US"/>
        </a:p>
      </dgm:t>
    </dgm:pt>
    <dgm:pt modelId="{721E301B-8E53-43D9-9C7E-90809D34DC9C}">
      <dgm:prSet phldrT="[Text]"/>
      <dgm:spPr/>
      <dgm:t>
        <a:bodyPr/>
        <a:lstStyle/>
        <a:p>
          <a:r>
            <a:rPr lang="en-US" b="0" i="0" dirty="0">
              <a:hlinkClick xmlns:r="http://schemas.openxmlformats.org/officeDocument/2006/relationships" r:id="rId13" tooltip="PortfolioController.java"/>
            </a:rPr>
            <a:t>PortfolioController.java</a:t>
          </a:r>
          <a:endParaRPr lang="en-US" dirty="0"/>
        </a:p>
      </dgm:t>
    </dgm:pt>
    <dgm:pt modelId="{79C05EEE-50E1-4E68-93C3-2ABA44A4DAB5}" type="parTrans" cxnId="{5AED3445-50C3-4B2D-8414-92EF466987C7}">
      <dgm:prSet/>
      <dgm:spPr/>
      <dgm:t>
        <a:bodyPr/>
        <a:lstStyle/>
        <a:p>
          <a:endParaRPr lang="en-US"/>
        </a:p>
      </dgm:t>
    </dgm:pt>
    <dgm:pt modelId="{32E0B6CE-C12C-4300-A6FD-C5FC71A12E17}" type="sibTrans" cxnId="{5AED3445-50C3-4B2D-8414-92EF466987C7}">
      <dgm:prSet/>
      <dgm:spPr/>
      <dgm:t>
        <a:bodyPr/>
        <a:lstStyle/>
        <a:p>
          <a:endParaRPr lang="en-US"/>
        </a:p>
      </dgm:t>
    </dgm:pt>
    <dgm:pt modelId="{B4B09DCA-0284-42CB-98BE-7716B4CBC1C5}">
      <dgm:prSet phldrT="[Text]"/>
      <dgm:spPr/>
      <dgm:t>
        <a:bodyPr/>
        <a:lstStyle/>
        <a:p>
          <a:r>
            <a:rPr lang="en-US" b="0" i="0" dirty="0">
              <a:hlinkClick xmlns:r="http://schemas.openxmlformats.org/officeDocument/2006/relationships" r:id="rId14" tooltip="SignupController.java"/>
            </a:rPr>
            <a:t>SignupController.java</a:t>
          </a:r>
          <a:endParaRPr lang="en-US" dirty="0"/>
        </a:p>
      </dgm:t>
    </dgm:pt>
    <dgm:pt modelId="{8E3DABD4-F02E-4C17-A692-EB16AD3D984D}" type="parTrans" cxnId="{4A5E145C-FE03-436D-9296-B42BC5B60F8F}">
      <dgm:prSet/>
      <dgm:spPr/>
      <dgm:t>
        <a:bodyPr/>
        <a:lstStyle/>
        <a:p>
          <a:endParaRPr lang="en-US"/>
        </a:p>
      </dgm:t>
    </dgm:pt>
    <dgm:pt modelId="{CE3D0A73-1A80-48BF-AB37-ECDD17BE33D3}" type="sibTrans" cxnId="{4A5E145C-FE03-436D-9296-B42BC5B60F8F}">
      <dgm:prSet/>
      <dgm:spPr/>
      <dgm:t>
        <a:bodyPr/>
        <a:lstStyle/>
        <a:p>
          <a:endParaRPr lang="en-US"/>
        </a:p>
      </dgm:t>
    </dgm:pt>
    <dgm:pt modelId="{2A2D9668-3C74-4674-879F-0E725B75D3BC}">
      <dgm:prSet phldrT="[Text]"/>
      <dgm:spPr/>
      <dgm:t>
        <a:bodyPr/>
        <a:lstStyle/>
        <a:p>
          <a:r>
            <a:rPr lang="en-US" b="0" i="0" dirty="0">
              <a:hlinkClick xmlns:r="http://schemas.openxmlformats.org/officeDocument/2006/relationships" r:id="rId15" tooltip="StockController.java"/>
            </a:rPr>
            <a:t>StockController.java</a:t>
          </a:r>
          <a:endParaRPr lang="en-US" dirty="0"/>
        </a:p>
      </dgm:t>
    </dgm:pt>
    <dgm:pt modelId="{88BD58BF-BDD5-4A14-AFED-B0F7BAB5662A}" type="parTrans" cxnId="{C39C93E6-7E9F-47F2-9C77-7750F15DD68F}">
      <dgm:prSet/>
      <dgm:spPr/>
      <dgm:t>
        <a:bodyPr/>
        <a:lstStyle/>
        <a:p>
          <a:endParaRPr lang="en-US"/>
        </a:p>
      </dgm:t>
    </dgm:pt>
    <dgm:pt modelId="{9D8386C4-1749-4CC2-92E6-78773A7D24BA}" type="sibTrans" cxnId="{C39C93E6-7E9F-47F2-9C77-7750F15DD68F}">
      <dgm:prSet/>
      <dgm:spPr/>
      <dgm:t>
        <a:bodyPr/>
        <a:lstStyle/>
        <a:p>
          <a:endParaRPr lang="en-US"/>
        </a:p>
      </dgm:t>
    </dgm:pt>
    <dgm:pt modelId="{D3A469A3-26CC-49E4-BFEB-83A5C82D20FB}">
      <dgm:prSet phldrT="[Text]"/>
      <dgm:spPr/>
      <dgm:t>
        <a:bodyPr/>
        <a:lstStyle/>
        <a:p>
          <a:r>
            <a:rPr lang="en-US" b="0" i="0" dirty="0" err="1">
              <a:hlinkClick xmlns:r="http://schemas.openxmlformats.org/officeDocument/2006/relationships" r:id="rId16" tooltip="History.fxml"/>
            </a:rPr>
            <a:t>History.fxml</a:t>
          </a:r>
          <a:endParaRPr lang="en-US" dirty="0"/>
        </a:p>
      </dgm:t>
    </dgm:pt>
    <dgm:pt modelId="{CBFA3813-A446-44AA-B824-78FAD37E45D0}" type="parTrans" cxnId="{0E1273D4-0DE5-4429-BEB7-DA23B6443EE8}">
      <dgm:prSet/>
      <dgm:spPr/>
      <dgm:t>
        <a:bodyPr/>
        <a:lstStyle/>
        <a:p>
          <a:endParaRPr lang="en-US"/>
        </a:p>
      </dgm:t>
    </dgm:pt>
    <dgm:pt modelId="{AB2F0043-3A85-4A3F-BFE1-2FB5CD8DAA76}" type="sibTrans" cxnId="{0E1273D4-0DE5-4429-BEB7-DA23B6443EE8}">
      <dgm:prSet/>
      <dgm:spPr/>
      <dgm:t>
        <a:bodyPr/>
        <a:lstStyle/>
        <a:p>
          <a:endParaRPr lang="en-US"/>
        </a:p>
      </dgm:t>
    </dgm:pt>
    <dgm:pt modelId="{440950AA-C240-48C9-9965-7A37AD5F8BCA}">
      <dgm:prSet phldrT="[Text]"/>
      <dgm:spPr/>
      <dgm:t>
        <a:bodyPr/>
        <a:lstStyle/>
        <a:p>
          <a:r>
            <a:rPr lang="en-US" b="0" i="0" dirty="0" err="1">
              <a:hlinkClick xmlns:r="http://schemas.openxmlformats.org/officeDocument/2006/relationships" r:id="rId17" tooltip="LoginView.fxml"/>
            </a:rPr>
            <a:t>LoginView.fxml</a:t>
          </a:r>
          <a:endParaRPr lang="en-US" dirty="0"/>
        </a:p>
      </dgm:t>
    </dgm:pt>
    <dgm:pt modelId="{91FA5A2D-CC5C-4B45-A2F3-DF9863FC1B91}" type="parTrans" cxnId="{C4BC78A0-1795-41E9-9EB5-0DE952944DE2}">
      <dgm:prSet/>
      <dgm:spPr/>
      <dgm:t>
        <a:bodyPr/>
        <a:lstStyle/>
        <a:p>
          <a:endParaRPr lang="en-US"/>
        </a:p>
      </dgm:t>
    </dgm:pt>
    <dgm:pt modelId="{E87A2A0E-0361-4A8A-B4B7-2BBC1ACD063E}" type="sibTrans" cxnId="{C4BC78A0-1795-41E9-9EB5-0DE952944DE2}">
      <dgm:prSet/>
      <dgm:spPr/>
      <dgm:t>
        <a:bodyPr/>
        <a:lstStyle/>
        <a:p>
          <a:endParaRPr lang="en-US"/>
        </a:p>
      </dgm:t>
    </dgm:pt>
    <dgm:pt modelId="{637CC7D4-F086-4375-B281-B4E04554CDC5}">
      <dgm:prSet phldrT="[Text]"/>
      <dgm:spPr/>
      <dgm:t>
        <a:bodyPr/>
        <a:lstStyle/>
        <a:p>
          <a:r>
            <a:rPr lang="en-US" b="0" i="0" dirty="0" err="1">
              <a:hlinkClick xmlns:r="http://schemas.openxmlformats.org/officeDocument/2006/relationships" r:id="rId18" tooltip="MainView.fxml"/>
            </a:rPr>
            <a:t>MainView.fxml</a:t>
          </a:r>
          <a:endParaRPr lang="en-US" dirty="0"/>
        </a:p>
      </dgm:t>
    </dgm:pt>
    <dgm:pt modelId="{C288DB6F-D2C8-41BB-91EF-BCB8451B00ED}" type="parTrans" cxnId="{24413E77-C04E-4C54-B58A-EC84CBB29966}">
      <dgm:prSet/>
      <dgm:spPr/>
      <dgm:t>
        <a:bodyPr/>
        <a:lstStyle/>
        <a:p>
          <a:endParaRPr lang="en-US"/>
        </a:p>
      </dgm:t>
    </dgm:pt>
    <dgm:pt modelId="{1F724C73-F86F-4642-9D48-D638AAE1962D}" type="sibTrans" cxnId="{24413E77-C04E-4C54-B58A-EC84CBB29966}">
      <dgm:prSet/>
      <dgm:spPr/>
      <dgm:t>
        <a:bodyPr/>
        <a:lstStyle/>
        <a:p>
          <a:endParaRPr lang="en-US"/>
        </a:p>
      </dgm:t>
    </dgm:pt>
    <dgm:pt modelId="{3A48857B-0754-4540-9068-1C0C7947E480}">
      <dgm:prSet phldrT="[Text]"/>
      <dgm:spPr/>
      <dgm:t>
        <a:bodyPr/>
        <a:lstStyle/>
        <a:p>
          <a:endParaRPr lang="en-US" dirty="0"/>
        </a:p>
      </dgm:t>
    </dgm:pt>
    <dgm:pt modelId="{F42FF46B-9637-449B-9E22-8B0B94CDD81D}" type="parTrans" cxnId="{D643E511-F413-40C2-8AC7-5A77C36542CA}">
      <dgm:prSet/>
      <dgm:spPr/>
      <dgm:t>
        <a:bodyPr/>
        <a:lstStyle/>
        <a:p>
          <a:endParaRPr lang="en-US"/>
        </a:p>
      </dgm:t>
    </dgm:pt>
    <dgm:pt modelId="{31438931-F97C-4DB3-8832-9FA6436C0097}" type="sibTrans" cxnId="{D643E511-F413-40C2-8AC7-5A77C36542CA}">
      <dgm:prSet/>
      <dgm:spPr/>
      <dgm:t>
        <a:bodyPr/>
        <a:lstStyle/>
        <a:p>
          <a:endParaRPr lang="en-US"/>
        </a:p>
      </dgm:t>
    </dgm:pt>
    <dgm:pt modelId="{5DCFAB7E-A373-4725-AA53-79745C08823A}">
      <dgm:prSet phldrT="[Text]"/>
      <dgm:spPr/>
      <dgm:t>
        <a:bodyPr/>
        <a:lstStyle/>
        <a:p>
          <a:r>
            <a:rPr lang="en-US" b="0" i="0" dirty="0" err="1">
              <a:hlinkClick xmlns:r="http://schemas.openxmlformats.org/officeDocument/2006/relationships" r:id="rId19" tooltip="Portfolio.fxml"/>
            </a:rPr>
            <a:t>Portfolio.fxml</a:t>
          </a:r>
          <a:endParaRPr lang="en-US" dirty="0"/>
        </a:p>
      </dgm:t>
    </dgm:pt>
    <dgm:pt modelId="{9103426A-D9BE-43BF-8165-48E857869556}" type="parTrans" cxnId="{4E5A8A85-37F2-4CEC-8A75-506B1416B6F0}">
      <dgm:prSet/>
      <dgm:spPr/>
      <dgm:t>
        <a:bodyPr/>
        <a:lstStyle/>
        <a:p>
          <a:endParaRPr lang="en-US"/>
        </a:p>
      </dgm:t>
    </dgm:pt>
    <dgm:pt modelId="{21BABA6A-B9AD-4866-818D-1AEAD7340F95}" type="sibTrans" cxnId="{4E5A8A85-37F2-4CEC-8A75-506B1416B6F0}">
      <dgm:prSet/>
      <dgm:spPr/>
      <dgm:t>
        <a:bodyPr/>
        <a:lstStyle/>
        <a:p>
          <a:endParaRPr lang="en-US"/>
        </a:p>
      </dgm:t>
    </dgm:pt>
    <dgm:pt modelId="{464DECBE-A442-4778-AFAE-891F298A483F}">
      <dgm:prSet phldrT="[Text]"/>
      <dgm:spPr/>
      <dgm:t>
        <a:bodyPr/>
        <a:lstStyle/>
        <a:p>
          <a:r>
            <a:rPr lang="en-US" b="0" i="0" dirty="0" err="1">
              <a:hlinkClick xmlns:r="http://schemas.openxmlformats.org/officeDocument/2006/relationships" r:id="rId20" tooltip="PortfolioView.fxml"/>
            </a:rPr>
            <a:t>PortfolioView.fxml</a:t>
          </a:r>
          <a:endParaRPr lang="en-US" dirty="0"/>
        </a:p>
      </dgm:t>
    </dgm:pt>
    <dgm:pt modelId="{11F50AB7-13DE-4CFE-86C7-DE3B55137DBD}" type="parTrans" cxnId="{1C279E79-3AE9-4BF2-A58E-6BA806DB0EDC}">
      <dgm:prSet/>
      <dgm:spPr/>
      <dgm:t>
        <a:bodyPr/>
        <a:lstStyle/>
        <a:p>
          <a:endParaRPr lang="en-US"/>
        </a:p>
      </dgm:t>
    </dgm:pt>
    <dgm:pt modelId="{077B139B-BEFA-4003-A3CC-A22CBF8192FB}" type="sibTrans" cxnId="{1C279E79-3AE9-4BF2-A58E-6BA806DB0EDC}">
      <dgm:prSet/>
      <dgm:spPr/>
      <dgm:t>
        <a:bodyPr/>
        <a:lstStyle/>
        <a:p>
          <a:endParaRPr lang="en-US"/>
        </a:p>
      </dgm:t>
    </dgm:pt>
    <dgm:pt modelId="{0328BEF5-883B-4D48-B43E-3EA8D5A69DEE}">
      <dgm:prSet phldrT="[Text]"/>
      <dgm:spPr/>
      <dgm:t>
        <a:bodyPr/>
        <a:lstStyle/>
        <a:p>
          <a:endParaRPr lang="en-US" dirty="0"/>
        </a:p>
      </dgm:t>
    </dgm:pt>
    <dgm:pt modelId="{D261BE81-62EC-4233-9A58-4BF5D1D46B9C}" type="parTrans" cxnId="{9EDF41E8-8477-4E81-90B5-133494414A4A}">
      <dgm:prSet/>
      <dgm:spPr/>
      <dgm:t>
        <a:bodyPr/>
        <a:lstStyle/>
        <a:p>
          <a:endParaRPr lang="en-US"/>
        </a:p>
      </dgm:t>
    </dgm:pt>
    <dgm:pt modelId="{10208167-550F-44A5-A335-8912446D3A1F}" type="sibTrans" cxnId="{9EDF41E8-8477-4E81-90B5-133494414A4A}">
      <dgm:prSet/>
      <dgm:spPr/>
      <dgm:t>
        <a:bodyPr/>
        <a:lstStyle/>
        <a:p>
          <a:endParaRPr lang="en-US"/>
        </a:p>
      </dgm:t>
    </dgm:pt>
    <dgm:pt modelId="{3EBDA481-36CB-4AE9-9531-912CB4781F32}">
      <dgm:prSet phldrT="[Text]"/>
      <dgm:spPr/>
      <dgm:t>
        <a:bodyPr/>
        <a:lstStyle/>
        <a:p>
          <a:r>
            <a:rPr lang="en-US" b="0" i="0" dirty="0" err="1">
              <a:hlinkClick xmlns:r="http://schemas.openxmlformats.org/officeDocument/2006/relationships" r:id="rId21" tooltip="RootLayout.fxml"/>
            </a:rPr>
            <a:t>RootLayout.fxml</a:t>
          </a:r>
          <a:endParaRPr lang="en-US" dirty="0"/>
        </a:p>
      </dgm:t>
    </dgm:pt>
    <dgm:pt modelId="{E94C842C-F4BB-48A7-8E51-394AFA054619}" type="parTrans" cxnId="{543C14E9-D599-4D3A-94D5-6E4A8888105C}">
      <dgm:prSet/>
      <dgm:spPr/>
      <dgm:t>
        <a:bodyPr/>
        <a:lstStyle/>
        <a:p>
          <a:endParaRPr lang="en-US"/>
        </a:p>
      </dgm:t>
    </dgm:pt>
    <dgm:pt modelId="{9A119E7B-4A3A-433C-BA5E-A65A5573B9BA}" type="sibTrans" cxnId="{543C14E9-D599-4D3A-94D5-6E4A8888105C}">
      <dgm:prSet/>
      <dgm:spPr/>
      <dgm:t>
        <a:bodyPr/>
        <a:lstStyle/>
        <a:p>
          <a:endParaRPr lang="en-US"/>
        </a:p>
      </dgm:t>
    </dgm:pt>
    <dgm:pt modelId="{110D58ED-BDF1-45BC-AA77-6607C3BD8C86}">
      <dgm:prSet phldrT="[Text]"/>
      <dgm:spPr/>
      <dgm:t>
        <a:bodyPr/>
        <a:lstStyle/>
        <a:p>
          <a:r>
            <a:rPr lang="en-US" b="0" i="0" dirty="0" err="1">
              <a:hlinkClick xmlns:r="http://schemas.openxmlformats.org/officeDocument/2006/relationships" r:id="rId22" tooltip="SignupView.fxml"/>
            </a:rPr>
            <a:t>SignupView.fxml</a:t>
          </a:r>
          <a:endParaRPr lang="en-US" dirty="0"/>
        </a:p>
      </dgm:t>
    </dgm:pt>
    <dgm:pt modelId="{F63B1DEC-E361-4F84-ABE9-D86C0203DE84}" type="parTrans" cxnId="{B3918503-373F-433C-A8E9-92639BCF4351}">
      <dgm:prSet/>
      <dgm:spPr/>
      <dgm:t>
        <a:bodyPr/>
        <a:lstStyle/>
        <a:p>
          <a:endParaRPr lang="en-US"/>
        </a:p>
      </dgm:t>
    </dgm:pt>
    <dgm:pt modelId="{CA1D80EE-5383-45F1-AFF1-243AB59DD7FB}" type="sibTrans" cxnId="{B3918503-373F-433C-A8E9-92639BCF4351}">
      <dgm:prSet/>
      <dgm:spPr/>
      <dgm:t>
        <a:bodyPr/>
        <a:lstStyle/>
        <a:p>
          <a:endParaRPr lang="en-US"/>
        </a:p>
      </dgm:t>
    </dgm:pt>
    <dgm:pt modelId="{F7A8A08A-C6A8-4686-9A3C-E013CDAF343C}">
      <dgm:prSet phldrT="[Text]"/>
      <dgm:spPr/>
      <dgm:t>
        <a:bodyPr/>
        <a:lstStyle/>
        <a:p>
          <a:r>
            <a:rPr lang="en-US" b="0" i="0" dirty="0" err="1">
              <a:hlinkClick xmlns:r="http://schemas.openxmlformats.org/officeDocument/2006/relationships" r:id="rId23" tooltip="StockView.fxml"/>
            </a:rPr>
            <a:t>StockView.fxml</a:t>
          </a:r>
          <a:endParaRPr lang="en-US" dirty="0"/>
        </a:p>
      </dgm:t>
    </dgm:pt>
    <dgm:pt modelId="{C8424B49-1015-4251-BB1C-E3036EF0991E}" type="parTrans" cxnId="{81EACEF8-A279-4172-85BD-CC38D02AAFAC}">
      <dgm:prSet/>
      <dgm:spPr/>
      <dgm:t>
        <a:bodyPr/>
        <a:lstStyle/>
        <a:p>
          <a:endParaRPr lang="en-US"/>
        </a:p>
      </dgm:t>
    </dgm:pt>
    <dgm:pt modelId="{3AD8BD3E-7C50-4C89-B27F-7A0AA751138B}" type="sibTrans" cxnId="{81EACEF8-A279-4172-85BD-CC38D02AAFAC}">
      <dgm:prSet/>
      <dgm:spPr/>
      <dgm:t>
        <a:bodyPr/>
        <a:lstStyle/>
        <a:p>
          <a:endParaRPr lang="en-US"/>
        </a:p>
      </dgm:t>
    </dgm:pt>
    <dgm:pt modelId="{474F1CE8-E3DD-440E-953B-72057BF89168}" type="pres">
      <dgm:prSet presAssocID="{381BEF97-20C3-4E9E-A824-A8AE29CBD030}" presName="linearFlow" presStyleCnt="0">
        <dgm:presLayoutVars>
          <dgm:dir/>
          <dgm:animLvl val="lvl"/>
          <dgm:resizeHandles/>
        </dgm:presLayoutVars>
      </dgm:prSet>
      <dgm:spPr/>
    </dgm:pt>
    <dgm:pt modelId="{61892DE3-928E-4DE1-B5D9-0A367D889EE3}" type="pres">
      <dgm:prSet presAssocID="{9E5F043B-3CA5-465C-84AC-384EA760B7D2}" presName="compositeNode" presStyleCnt="0">
        <dgm:presLayoutVars>
          <dgm:bulletEnabled val="1"/>
        </dgm:presLayoutVars>
      </dgm:prSet>
      <dgm:spPr/>
    </dgm:pt>
    <dgm:pt modelId="{8AE3A5D7-0866-4C73-9F06-CD84A6F19D1C}" type="pres">
      <dgm:prSet presAssocID="{9E5F043B-3CA5-465C-84AC-384EA760B7D2}" presName="image" presStyleLbl="fgImgPlace1" presStyleIdx="0" presStyleCnt="3"/>
      <dgm:spPr/>
    </dgm:pt>
    <dgm:pt modelId="{E13F5E9E-497A-4563-924B-1EFBD4C689A2}" type="pres">
      <dgm:prSet presAssocID="{9E5F043B-3CA5-465C-84AC-384EA760B7D2}" presName="childNode" presStyleLbl="node1" presStyleIdx="0" presStyleCnt="3">
        <dgm:presLayoutVars>
          <dgm:bulletEnabled val="1"/>
        </dgm:presLayoutVars>
      </dgm:prSet>
      <dgm:spPr/>
    </dgm:pt>
    <dgm:pt modelId="{FBBE8245-1787-4D51-A9AC-7B1AB4D81832}" type="pres">
      <dgm:prSet presAssocID="{9E5F043B-3CA5-465C-84AC-384EA760B7D2}" presName="parentNode" presStyleLbl="revTx" presStyleIdx="0" presStyleCnt="3">
        <dgm:presLayoutVars>
          <dgm:chMax val="0"/>
          <dgm:bulletEnabled val="1"/>
        </dgm:presLayoutVars>
      </dgm:prSet>
      <dgm:spPr/>
    </dgm:pt>
    <dgm:pt modelId="{06996203-7B3D-4D3A-AEDD-13C897F148D0}" type="pres">
      <dgm:prSet presAssocID="{55B5D97E-496A-45BA-93FF-569410C1850A}" presName="sibTrans" presStyleCnt="0"/>
      <dgm:spPr/>
    </dgm:pt>
    <dgm:pt modelId="{CCB10B1A-F9F7-4EA3-832B-CE8E8E172609}" type="pres">
      <dgm:prSet presAssocID="{8ACBB32E-0B20-433C-BCAE-10B1C56ADAEF}" presName="compositeNode" presStyleCnt="0">
        <dgm:presLayoutVars>
          <dgm:bulletEnabled val="1"/>
        </dgm:presLayoutVars>
      </dgm:prSet>
      <dgm:spPr/>
    </dgm:pt>
    <dgm:pt modelId="{50728532-E98E-4F95-B3D4-534FFDE0A9C3}" type="pres">
      <dgm:prSet presAssocID="{8ACBB32E-0B20-433C-BCAE-10B1C56ADAEF}" presName="image" presStyleLbl="fgImgPlace1" presStyleIdx="1" presStyleCnt="3"/>
      <dgm:spPr/>
    </dgm:pt>
    <dgm:pt modelId="{442693D6-5187-454A-972B-D792DD105521}" type="pres">
      <dgm:prSet presAssocID="{8ACBB32E-0B20-433C-BCAE-10B1C56ADAEF}" presName="childNode" presStyleLbl="node1" presStyleIdx="1" presStyleCnt="3">
        <dgm:presLayoutVars>
          <dgm:bulletEnabled val="1"/>
        </dgm:presLayoutVars>
      </dgm:prSet>
      <dgm:spPr/>
    </dgm:pt>
    <dgm:pt modelId="{826FB321-39F7-45E2-93FD-FB741164F76A}" type="pres">
      <dgm:prSet presAssocID="{8ACBB32E-0B20-433C-BCAE-10B1C56ADAEF}" presName="parentNode" presStyleLbl="revTx" presStyleIdx="1" presStyleCnt="3">
        <dgm:presLayoutVars>
          <dgm:chMax val="0"/>
          <dgm:bulletEnabled val="1"/>
        </dgm:presLayoutVars>
      </dgm:prSet>
      <dgm:spPr/>
    </dgm:pt>
    <dgm:pt modelId="{06B0BCA1-B669-4ABF-83A9-96C5F20DD290}" type="pres">
      <dgm:prSet presAssocID="{479AA33C-CC42-4BF7-9E58-A16FB8B9965A}" presName="sibTrans" presStyleCnt="0"/>
      <dgm:spPr/>
    </dgm:pt>
    <dgm:pt modelId="{FEB0B7CE-64EF-424A-BB67-B2FF093086D7}" type="pres">
      <dgm:prSet presAssocID="{F353F6BF-8461-4BAA-B805-89A7F2A621E7}" presName="compositeNode" presStyleCnt="0">
        <dgm:presLayoutVars>
          <dgm:bulletEnabled val="1"/>
        </dgm:presLayoutVars>
      </dgm:prSet>
      <dgm:spPr/>
    </dgm:pt>
    <dgm:pt modelId="{387D3B1D-57E8-4666-9BDD-A52730D21F61}" type="pres">
      <dgm:prSet presAssocID="{F353F6BF-8461-4BAA-B805-89A7F2A621E7}" presName="image" presStyleLbl="fgImgPlace1" presStyleIdx="2" presStyleCnt="3"/>
      <dgm:spPr/>
    </dgm:pt>
    <dgm:pt modelId="{028228CF-4075-417B-BA06-C6C4410CD262}" type="pres">
      <dgm:prSet presAssocID="{F353F6BF-8461-4BAA-B805-89A7F2A621E7}" presName="childNode" presStyleLbl="node1" presStyleIdx="2" presStyleCnt="3">
        <dgm:presLayoutVars>
          <dgm:bulletEnabled val="1"/>
        </dgm:presLayoutVars>
      </dgm:prSet>
      <dgm:spPr/>
    </dgm:pt>
    <dgm:pt modelId="{86D678E1-881E-416F-A6F3-00AF27741328}" type="pres">
      <dgm:prSet presAssocID="{F353F6BF-8461-4BAA-B805-89A7F2A621E7}" presName="parentNode" presStyleLbl="revTx" presStyleIdx="2" presStyleCnt="3">
        <dgm:presLayoutVars>
          <dgm:chMax val="0"/>
          <dgm:bulletEnabled val="1"/>
        </dgm:presLayoutVars>
      </dgm:prSet>
      <dgm:spPr/>
    </dgm:pt>
  </dgm:ptLst>
  <dgm:cxnLst>
    <dgm:cxn modelId="{B3918503-373F-433C-A8E9-92639BCF4351}" srcId="{8ACBB32E-0B20-433C-BCAE-10B1C56ADAEF}" destId="{110D58ED-BDF1-45BC-AA77-6607C3BD8C86}" srcOrd="8" destOrd="0" parTransId="{F63B1DEC-E361-4F84-ABE9-D86C0203DE84}" sibTransId="{CA1D80EE-5383-45F1-AFF1-243AB59DD7FB}"/>
    <dgm:cxn modelId="{02E14106-6AE9-4FE1-9E7A-1B1C88E8B5CF}" type="presOf" srcId="{938901F9-2688-4B51-AC89-83C35D25FA77}" destId="{E13F5E9E-497A-4563-924B-1EFBD4C689A2}" srcOrd="0" destOrd="1" presId="urn:microsoft.com/office/officeart/2005/8/layout/hList2"/>
    <dgm:cxn modelId="{D643E511-F413-40C2-8AC7-5A77C36542CA}" srcId="{8ACBB32E-0B20-433C-BCAE-10B1C56ADAEF}" destId="{3A48857B-0754-4540-9068-1C0C7947E480}" srcOrd="11" destOrd="0" parTransId="{F42FF46B-9637-449B-9E22-8B0B94CDD81D}" sibTransId="{31438931-F97C-4DB3-8832-9FA6436C0097}"/>
    <dgm:cxn modelId="{D688961C-4CEA-42F9-A768-6265688DB730}" type="presOf" srcId="{90FB75B4-D099-4DBE-9A91-79BAF19459BB}" destId="{442693D6-5187-454A-972B-D792DD105521}" srcOrd="0" destOrd="1" presId="urn:microsoft.com/office/officeart/2005/8/layout/hList2"/>
    <dgm:cxn modelId="{387C2C1E-C915-439B-92D1-A39E4CD7FDAC}" type="presOf" srcId="{9E5F043B-3CA5-465C-84AC-384EA760B7D2}" destId="{FBBE8245-1787-4D51-A9AC-7B1AB4D81832}" srcOrd="0" destOrd="0" presId="urn:microsoft.com/office/officeart/2005/8/layout/hList2"/>
    <dgm:cxn modelId="{5546C621-CF3F-414F-A3E2-6DD835EF5415}" srcId="{8ACBB32E-0B20-433C-BCAE-10B1C56ADAEF}" destId="{988DA686-7619-47B7-9583-5142384C3D45}" srcOrd="0" destOrd="0" parTransId="{2639378A-11D9-400C-ACD7-B8B15B931158}" sibTransId="{7774272B-95E2-4A82-AFB0-C32CF89C40B0}"/>
    <dgm:cxn modelId="{010EE329-0B80-4A02-B4CA-31E6FEA37F67}" type="presOf" srcId="{464DECBE-A442-4778-AFAE-891F298A483F}" destId="{442693D6-5187-454A-972B-D792DD105521}" srcOrd="0" destOrd="6" presId="urn:microsoft.com/office/officeart/2005/8/layout/hList2"/>
    <dgm:cxn modelId="{F317E52B-8B02-4489-AA0B-83719E2334B3}" srcId="{F353F6BF-8461-4BAA-B805-89A7F2A621E7}" destId="{703D515D-2167-4931-896E-F502459B956A}" srcOrd="1" destOrd="0" parTransId="{0C38E07B-6A3A-4BA4-B771-1F94EF335999}" sibTransId="{87D7875B-9E77-45B5-89B8-E42D4121B361}"/>
    <dgm:cxn modelId="{EDC2ED32-193B-4F28-849A-CA32A86A54DD}" type="presOf" srcId="{9FE463B1-077F-46E3-A22C-D033A33D04F9}" destId="{028228CF-4075-417B-BA06-C6C4410CD262}" srcOrd="0" destOrd="4" presId="urn:microsoft.com/office/officeart/2005/8/layout/hList2"/>
    <dgm:cxn modelId="{4A5E145C-FE03-436D-9296-B42BC5B60F8F}" srcId="{F353F6BF-8461-4BAA-B805-89A7F2A621E7}" destId="{B4B09DCA-0284-42CB-98BE-7716B4CBC1C5}" srcOrd="7" destOrd="0" parTransId="{8E3DABD4-F02E-4C17-A692-EB16AD3D984D}" sibTransId="{CE3D0A73-1A80-48BF-AB37-ECDD17BE33D3}"/>
    <dgm:cxn modelId="{AA0A9944-B645-419C-BD6F-B2A215FC7FC6}" type="presOf" srcId="{440950AA-C240-48C9-9965-7A37AD5F8BCA}" destId="{442693D6-5187-454A-972B-D792DD105521}" srcOrd="0" destOrd="3" presId="urn:microsoft.com/office/officeart/2005/8/layout/hList2"/>
    <dgm:cxn modelId="{5AED3445-50C3-4B2D-8414-92EF466987C7}" srcId="{F353F6BF-8461-4BAA-B805-89A7F2A621E7}" destId="{721E301B-8E53-43D9-9C7E-90809D34DC9C}" srcOrd="6" destOrd="0" parTransId="{79C05EEE-50E1-4E68-93C3-2ABA44A4DAB5}" sibTransId="{32E0B6CE-C12C-4300-A6FD-C5FC71A12E17}"/>
    <dgm:cxn modelId="{4B472748-754E-4A61-BF8F-3D316EB087C4}" srcId="{381BEF97-20C3-4E9E-A824-A8AE29CBD030}" destId="{8ACBB32E-0B20-433C-BCAE-10B1C56ADAEF}" srcOrd="1" destOrd="0" parTransId="{D987BF55-D9E2-489A-A33C-E8D8A2209915}" sibTransId="{479AA33C-CC42-4BF7-9E58-A16FB8B9965A}"/>
    <dgm:cxn modelId="{A643174B-4559-4335-B3F2-5C68198BA65D}" srcId="{F353F6BF-8461-4BAA-B805-89A7F2A621E7}" destId="{9FE463B1-077F-46E3-A22C-D033A33D04F9}" srcOrd="4" destOrd="0" parTransId="{A7741D06-1823-4B5B-800A-1A96C7F08F54}" sibTransId="{6D316938-F986-43F7-89B4-AE117F17B618}"/>
    <dgm:cxn modelId="{A9C35273-1DEB-419F-8CF7-EB7A915276B5}" type="presOf" srcId="{521DA234-4FE8-4F50-B41A-C81EC88A952B}" destId="{E13F5E9E-497A-4563-924B-1EFBD4C689A2}" srcOrd="0" destOrd="3" presId="urn:microsoft.com/office/officeart/2005/8/layout/hList2"/>
    <dgm:cxn modelId="{E59B4E55-DAAB-472F-82E1-7384D8793E0C}" type="presOf" srcId="{3EBDA481-36CB-4AE9-9531-912CB4781F32}" destId="{442693D6-5187-454A-972B-D792DD105521}" srcOrd="0" destOrd="7" presId="urn:microsoft.com/office/officeart/2005/8/layout/hList2"/>
    <dgm:cxn modelId="{24413E77-C04E-4C54-B58A-EC84CBB29966}" srcId="{8ACBB32E-0B20-433C-BCAE-10B1C56ADAEF}" destId="{637CC7D4-F086-4375-B281-B4E04554CDC5}" srcOrd="4" destOrd="0" parTransId="{C288DB6F-D2C8-41BB-91EF-BCB8451B00ED}" sibTransId="{1F724C73-F86F-4642-9D48-D638AAE1962D}"/>
    <dgm:cxn modelId="{C31C3678-C921-4DC6-9AAD-C85410B941D2}" srcId="{F353F6BF-8461-4BAA-B805-89A7F2A621E7}" destId="{85A369F0-4A29-409A-A0A7-9C84B01925EC}" srcOrd="2" destOrd="0" parTransId="{FEB8234A-3291-436E-AEF0-59CB3520CEFA}" sibTransId="{944070DF-700D-4C93-92B2-616AE36C4CAE}"/>
    <dgm:cxn modelId="{1C279E79-3AE9-4BF2-A58E-6BA806DB0EDC}" srcId="{8ACBB32E-0B20-433C-BCAE-10B1C56ADAEF}" destId="{464DECBE-A442-4778-AFAE-891F298A483F}" srcOrd="6" destOrd="0" parTransId="{11F50AB7-13DE-4CFE-86C7-DE3B55137DBD}" sibTransId="{077B139B-BEFA-4003-A3CC-A22CBF8192FB}"/>
    <dgm:cxn modelId="{A70C8A7D-9FCB-4168-99AB-7E784434372E}" type="presOf" srcId="{703D515D-2167-4931-896E-F502459B956A}" destId="{028228CF-4075-417B-BA06-C6C4410CD262}" srcOrd="0" destOrd="1" presId="urn:microsoft.com/office/officeart/2005/8/layout/hList2"/>
    <dgm:cxn modelId="{759F1A85-9821-4B4C-AAA2-B0D09896EFFD}" type="presOf" srcId="{21747053-1FB9-4FC4-9ACF-374384284C01}" destId="{028228CF-4075-417B-BA06-C6C4410CD262}" srcOrd="0" destOrd="3" presId="urn:microsoft.com/office/officeart/2005/8/layout/hList2"/>
    <dgm:cxn modelId="{4E5A8A85-37F2-4CEC-8A75-506B1416B6F0}" srcId="{8ACBB32E-0B20-433C-BCAE-10B1C56ADAEF}" destId="{5DCFAB7E-A373-4725-AA53-79745C08823A}" srcOrd="5" destOrd="0" parTransId="{9103426A-D9BE-43BF-8165-48E857869556}" sibTransId="{21BABA6A-B9AD-4866-818D-1AEAD7340F95}"/>
    <dgm:cxn modelId="{3E45318D-7F46-4DCA-B265-90EBD97B21B2}" type="presOf" srcId="{A6E0A38F-4706-4094-AA77-079C9029FD3A}" destId="{028228CF-4075-417B-BA06-C6C4410CD262}" srcOrd="0" destOrd="5" presId="urn:microsoft.com/office/officeart/2005/8/layout/hList2"/>
    <dgm:cxn modelId="{F56DEB97-5CE0-4C54-A77C-8745FA00AB58}" type="presOf" srcId="{637CC7D4-F086-4375-B281-B4E04554CDC5}" destId="{442693D6-5187-454A-972B-D792DD105521}" srcOrd="0" destOrd="4" presId="urn:microsoft.com/office/officeart/2005/8/layout/hList2"/>
    <dgm:cxn modelId="{164FD698-44F4-4452-A48C-AF8A683D6332}" type="presOf" srcId="{D3A469A3-26CC-49E4-BFEB-83A5C82D20FB}" destId="{442693D6-5187-454A-972B-D792DD105521}" srcOrd="0" destOrd="2" presId="urn:microsoft.com/office/officeart/2005/8/layout/hList2"/>
    <dgm:cxn modelId="{CF257B9E-0DF0-42D8-A8D2-920287E46439}" srcId="{9E5F043B-3CA5-465C-84AC-384EA760B7D2}" destId="{28317B70-B24C-4B43-AC4D-0377D546C8A4}" srcOrd="0" destOrd="0" parTransId="{E9EA7414-ED97-4B53-A678-303C623DB0B7}" sibTransId="{7BECE596-E550-46CB-8E5B-C4E84D30C64B}"/>
    <dgm:cxn modelId="{C4BC78A0-1795-41E9-9EB5-0DE952944DE2}" srcId="{8ACBB32E-0B20-433C-BCAE-10B1C56ADAEF}" destId="{440950AA-C240-48C9-9965-7A37AD5F8BCA}" srcOrd="3" destOrd="0" parTransId="{91FA5A2D-CC5C-4B45-A2F3-DF9863FC1B91}" sibTransId="{E87A2A0E-0361-4A8A-B4B7-2BBC1ACD063E}"/>
    <dgm:cxn modelId="{DD9D61A1-1DC2-48EB-840F-158D97092C9D}" srcId="{9E5F043B-3CA5-465C-84AC-384EA760B7D2}" destId="{76F8AFFC-AFCD-4892-9DB9-FA3DFED9EF73}" srcOrd="2" destOrd="0" parTransId="{49B96B77-700C-4A7C-8F5F-15507CEDDAD3}" sibTransId="{9B2BD8E7-B308-4ED2-8248-C97272834F7A}"/>
    <dgm:cxn modelId="{E1622BA2-15FB-4069-9015-B130C3C7B586}" type="presOf" srcId="{28317B70-B24C-4B43-AC4D-0377D546C8A4}" destId="{E13F5E9E-497A-4563-924B-1EFBD4C689A2}" srcOrd="0" destOrd="0" presId="urn:microsoft.com/office/officeart/2005/8/layout/hList2"/>
    <dgm:cxn modelId="{6F87CCA5-8CF9-4DB6-84CC-22669F568D4A}" srcId="{381BEF97-20C3-4E9E-A824-A8AE29CBD030}" destId="{9E5F043B-3CA5-465C-84AC-384EA760B7D2}" srcOrd="0" destOrd="0" parTransId="{5EE8855D-EBAD-4818-A055-B7C4E3776389}" sibTransId="{55B5D97E-496A-45BA-93FF-569410C1850A}"/>
    <dgm:cxn modelId="{C4C33EAF-6A74-4F65-8751-B72E000E6D8C}" srcId="{F353F6BF-8461-4BAA-B805-89A7F2A621E7}" destId="{A6E0A38F-4706-4094-AA77-079C9029FD3A}" srcOrd="5" destOrd="0" parTransId="{E16114E6-2DD4-43B0-ABC0-DFB0AB849C1D}" sibTransId="{91FD72BA-A4A3-4A49-AFB7-EAFB680B9BA2}"/>
    <dgm:cxn modelId="{81F271B0-F993-43D1-B1A5-598576976507}" srcId="{F353F6BF-8461-4BAA-B805-89A7F2A621E7}" destId="{F0A68063-7E4E-49AC-8101-971B413BB8E4}" srcOrd="0" destOrd="0" parTransId="{658A94CC-DD19-4C7C-9BA8-FDAA4CEEFFA2}" sibTransId="{BD39AB52-3A25-4270-B37D-84040883F721}"/>
    <dgm:cxn modelId="{DAD7DFB8-F02F-4139-93D0-93BFFD3ADD50}" type="presOf" srcId="{721E301B-8E53-43D9-9C7E-90809D34DC9C}" destId="{028228CF-4075-417B-BA06-C6C4410CD262}" srcOrd="0" destOrd="6" presId="urn:microsoft.com/office/officeart/2005/8/layout/hList2"/>
    <dgm:cxn modelId="{68CF65BD-87AC-4DFA-A925-48EBF100F108}" srcId="{F353F6BF-8461-4BAA-B805-89A7F2A621E7}" destId="{21747053-1FB9-4FC4-9ACF-374384284C01}" srcOrd="3" destOrd="0" parTransId="{8AD0A894-6B50-4573-8723-DC56F73C0F81}" sibTransId="{A33722E1-92A0-4BC8-9754-24A74BAE2490}"/>
    <dgm:cxn modelId="{199514C3-542A-438F-A83A-5766D4713964}" type="presOf" srcId="{F0A68063-7E4E-49AC-8101-971B413BB8E4}" destId="{028228CF-4075-417B-BA06-C6C4410CD262}" srcOrd="0" destOrd="0" presId="urn:microsoft.com/office/officeart/2005/8/layout/hList2"/>
    <dgm:cxn modelId="{1C18A3CC-1960-425B-AAEB-A48BD7788FDE}" type="presOf" srcId="{3A48857B-0754-4540-9068-1C0C7947E480}" destId="{442693D6-5187-454A-972B-D792DD105521}" srcOrd="0" destOrd="11" presId="urn:microsoft.com/office/officeart/2005/8/layout/hList2"/>
    <dgm:cxn modelId="{51FF5DCD-2D9E-4BAE-ADC0-6CDEEF2BCAB4}" type="presOf" srcId="{F7A8A08A-C6A8-4686-9A3C-E013CDAF343C}" destId="{442693D6-5187-454A-972B-D792DD105521}" srcOrd="0" destOrd="9" presId="urn:microsoft.com/office/officeart/2005/8/layout/hList2"/>
    <dgm:cxn modelId="{9B9063D3-1FC2-4D58-B5C6-A1286523AEDA}" type="presOf" srcId="{110D58ED-BDF1-45BC-AA77-6607C3BD8C86}" destId="{442693D6-5187-454A-972B-D792DD105521}" srcOrd="0" destOrd="8" presId="urn:microsoft.com/office/officeart/2005/8/layout/hList2"/>
    <dgm:cxn modelId="{0E1273D4-0DE5-4429-BEB7-DA23B6443EE8}" srcId="{8ACBB32E-0B20-433C-BCAE-10B1C56ADAEF}" destId="{D3A469A3-26CC-49E4-BFEB-83A5C82D20FB}" srcOrd="2" destOrd="0" parTransId="{CBFA3813-A446-44AA-B824-78FAD37E45D0}" sibTransId="{AB2F0043-3A85-4A3F-BFE1-2FB5CD8DAA76}"/>
    <dgm:cxn modelId="{A9D273D5-549D-4290-8C4B-45CA783F0224}" type="presOf" srcId="{B4B09DCA-0284-42CB-98BE-7716B4CBC1C5}" destId="{028228CF-4075-417B-BA06-C6C4410CD262}" srcOrd="0" destOrd="7" presId="urn:microsoft.com/office/officeart/2005/8/layout/hList2"/>
    <dgm:cxn modelId="{741A1CD9-56A3-4EC2-B609-3D29D1543381}" type="presOf" srcId="{381BEF97-20C3-4E9E-A824-A8AE29CBD030}" destId="{474F1CE8-E3DD-440E-953B-72057BF89168}" srcOrd="0" destOrd="0" presId="urn:microsoft.com/office/officeart/2005/8/layout/hList2"/>
    <dgm:cxn modelId="{521300DD-6C8A-4E14-BB33-9FA40536CD8D}" type="presOf" srcId="{2A2D9668-3C74-4674-879F-0E725B75D3BC}" destId="{028228CF-4075-417B-BA06-C6C4410CD262}" srcOrd="0" destOrd="8" presId="urn:microsoft.com/office/officeart/2005/8/layout/hList2"/>
    <dgm:cxn modelId="{E9C737DF-90EF-43A0-B00C-40720F808862}" type="presOf" srcId="{85A369F0-4A29-409A-A0A7-9C84B01925EC}" destId="{028228CF-4075-417B-BA06-C6C4410CD262}" srcOrd="0" destOrd="2" presId="urn:microsoft.com/office/officeart/2005/8/layout/hList2"/>
    <dgm:cxn modelId="{794C55E2-FE02-4813-87D6-002CDF75ACB6}" srcId="{9E5F043B-3CA5-465C-84AC-384EA760B7D2}" destId="{938901F9-2688-4B51-AC89-83C35D25FA77}" srcOrd="1" destOrd="0" parTransId="{1A8B8A37-3C07-474F-B9C4-BC88B167749E}" sibTransId="{AB6D7715-D569-4EC3-8790-721F72514228}"/>
    <dgm:cxn modelId="{C39C93E6-7E9F-47F2-9C77-7750F15DD68F}" srcId="{F353F6BF-8461-4BAA-B805-89A7F2A621E7}" destId="{2A2D9668-3C74-4674-879F-0E725B75D3BC}" srcOrd="8" destOrd="0" parTransId="{88BD58BF-BDD5-4A14-AFED-B0F7BAB5662A}" sibTransId="{9D8386C4-1749-4CC2-92E6-78773A7D24BA}"/>
    <dgm:cxn modelId="{9EDF41E8-8477-4E81-90B5-133494414A4A}" srcId="{8ACBB32E-0B20-433C-BCAE-10B1C56ADAEF}" destId="{0328BEF5-883B-4D48-B43E-3EA8D5A69DEE}" srcOrd="10" destOrd="0" parTransId="{D261BE81-62EC-4233-9A58-4BF5D1D46B9C}" sibTransId="{10208167-550F-44A5-A335-8912446D3A1F}"/>
    <dgm:cxn modelId="{9C0299E8-E4E7-4733-B70A-429C3843F541}" srcId="{9E5F043B-3CA5-465C-84AC-384EA760B7D2}" destId="{521DA234-4FE8-4F50-B41A-C81EC88A952B}" srcOrd="3" destOrd="0" parTransId="{891E464D-0A42-4E23-82A1-8C9E62090154}" sibTransId="{8A745D58-5D0D-45E8-AD21-843D1CE3D03B}"/>
    <dgm:cxn modelId="{8B08FFE8-CDE8-4864-A984-6141171C88CD}" type="presOf" srcId="{5DCFAB7E-A373-4725-AA53-79745C08823A}" destId="{442693D6-5187-454A-972B-D792DD105521}" srcOrd="0" destOrd="5" presId="urn:microsoft.com/office/officeart/2005/8/layout/hList2"/>
    <dgm:cxn modelId="{543C14E9-D599-4D3A-94D5-6E4A8888105C}" srcId="{8ACBB32E-0B20-433C-BCAE-10B1C56ADAEF}" destId="{3EBDA481-36CB-4AE9-9531-912CB4781F32}" srcOrd="7" destOrd="0" parTransId="{E94C842C-F4BB-48A7-8E51-394AFA054619}" sibTransId="{9A119E7B-4A3A-433C-BA5E-A65A5573B9BA}"/>
    <dgm:cxn modelId="{755BADEB-2B45-4168-A0A4-F5F4F7E14139}" type="presOf" srcId="{F353F6BF-8461-4BAA-B805-89A7F2A621E7}" destId="{86D678E1-881E-416F-A6F3-00AF27741328}" srcOrd="0" destOrd="0" presId="urn:microsoft.com/office/officeart/2005/8/layout/hList2"/>
    <dgm:cxn modelId="{402BD5F2-5476-4FAD-B389-8EECB32CA5BF}" srcId="{8ACBB32E-0B20-433C-BCAE-10B1C56ADAEF}" destId="{90FB75B4-D099-4DBE-9A91-79BAF19459BB}" srcOrd="1" destOrd="0" parTransId="{EF75B0D0-5299-4C51-9795-DD4A1140E61E}" sibTransId="{745BB882-92B8-4E61-BBE0-F5B4288ADBB5}"/>
    <dgm:cxn modelId="{807A35F5-FFAC-424D-B48C-B0D636850CC4}" type="presOf" srcId="{8ACBB32E-0B20-433C-BCAE-10B1C56ADAEF}" destId="{826FB321-39F7-45E2-93FD-FB741164F76A}" srcOrd="0" destOrd="0" presId="urn:microsoft.com/office/officeart/2005/8/layout/hList2"/>
    <dgm:cxn modelId="{FFD472F7-BF50-412B-A35C-3F8D8F6981A5}" type="presOf" srcId="{76F8AFFC-AFCD-4892-9DB9-FA3DFED9EF73}" destId="{E13F5E9E-497A-4563-924B-1EFBD4C689A2}" srcOrd="0" destOrd="2" presId="urn:microsoft.com/office/officeart/2005/8/layout/hList2"/>
    <dgm:cxn modelId="{96FC80F7-6EC5-44D4-90F0-361B81955D72}" srcId="{381BEF97-20C3-4E9E-A824-A8AE29CBD030}" destId="{F353F6BF-8461-4BAA-B805-89A7F2A621E7}" srcOrd="2" destOrd="0" parTransId="{0048BC78-8FA0-4712-9258-A6955F85455E}" sibTransId="{F0284BB1-5120-4E14-BAE1-AFFF125F704E}"/>
    <dgm:cxn modelId="{81EACEF8-A279-4172-85BD-CC38D02AAFAC}" srcId="{8ACBB32E-0B20-433C-BCAE-10B1C56ADAEF}" destId="{F7A8A08A-C6A8-4686-9A3C-E013CDAF343C}" srcOrd="9" destOrd="0" parTransId="{C8424B49-1015-4251-BB1C-E3036EF0991E}" sibTransId="{3AD8BD3E-7C50-4C89-B27F-7A0AA751138B}"/>
    <dgm:cxn modelId="{FF9CD0FC-CA9E-4618-95DF-D77E88B2930F}" type="presOf" srcId="{0328BEF5-883B-4D48-B43E-3EA8D5A69DEE}" destId="{442693D6-5187-454A-972B-D792DD105521}" srcOrd="0" destOrd="10" presId="urn:microsoft.com/office/officeart/2005/8/layout/hList2"/>
    <dgm:cxn modelId="{0066DFFC-0CFA-458C-9923-FBD8F2E249F4}" type="presOf" srcId="{988DA686-7619-47B7-9583-5142384C3D45}" destId="{442693D6-5187-454A-972B-D792DD105521}" srcOrd="0" destOrd="0" presId="urn:microsoft.com/office/officeart/2005/8/layout/hList2"/>
    <dgm:cxn modelId="{B860803A-F09C-4C83-B7A0-37E5E65F25AF}" type="presParOf" srcId="{474F1CE8-E3DD-440E-953B-72057BF89168}" destId="{61892DE3-928E-4DE1-B5D9-0A367D889EE3}" srcOrd="0" destOrd="0" presId="urn:microsoft.com/office/officeart/2005/8/layout/hList2"/>
    <dgm:cxn modelId="{EB9A2F10-9B68-4931-8A22-705F15005BC8}" type="presParOf" srcId="{61892DE3-928E-4DE1-B5D9-0A367D889EE3}" destId="{8AE3A5D7-0866-4C73-9F06-CD84A6F19D1C}" srcOrd="0" destOrd="0" presId="urn:microsoft.com/office/officeart/2005/8/layout/hList2"/>
    <dgm:cxn modelId="{84E3CA14-4475-4457-9B89-67FEC9167681}" type="presParOf" srcId="{61892DE3-928E-4DE1-B5D9-0A367D889EE3}" destId="{E13F5E9E-497A-4563-924B-1EFBD4C689A2}" srcOrd="1" destOrd="0" presId="urn:microsoft.com/office/officeart/2005/8/layout/hList2"/>
    <dgm:cxn modelId="{E63BCF78-F94B-4C6F-AF8B-E2071DEC7E2C}" type="presParOf" srcId="{61892DE3-928E-4DE1-B5D9-0A367D889EE3}" destId="{FBBE8245-1787-4D51-A9AC-7B1AB4D81832}" srcOrd="2" destOrd="0" presId="urn:microsoft.com/office/officeart/2005/8/layout/hList2"/>
    <dgm:cxn modelId="{14AA31E0-9117-4DA2-B832-5B9DBC575AA5}" type="presParOf" srcId="{474F1CE8-E3DD-440E-953B-72057BF89168}" destId="{06996203-7B3D-4D3A-AEDD-13C897F148D0}" srcOrd="1" destOrd="0" presId="urn:microsoft.com/office/officeart/2005/8/layout/hList2"/>
    <dgm:cxn modelId="{1A843892-E6AF-40EE-B434-BFD59B0C9682}" type="presParOf" srcId="{474F1CE8-E3DD-440E-953B-72057BF89168}" destId="{CCB10B1A-F9F7-4EA3-832B-CE8E8E172609}" srcOrd="2" destOrd="0" presId="urn:microsoft.com/office/officeart/2005/8/layout/hList2"/>
    <dgm:cxn modelId="{EF5332C3-1F81-4EB3-AC08-D85AA2D8CC59}" type="presParOf" srcId="{CCB10B1A-F9F7-4EA3-832B-CE8E8E172609}" destId="{50728532-E98E-4F95-B3D4-534FFDE0A9C3}" srcOrd="0" destOrd="0" presId="urn:microsoft.com/office/officeart/2005/8/layout/hList2"/>
    <dgm:cxn modelId="{91638E84-C60A-4142-B629-CEEDD4AA8481}" type="presParOf" srcId="{CCB10B1A-F9F7-4EA3-832B-CE8E8E172609}" destId="{442693D6-5187-454A-972B-D792DD105521}" srcOrd="1" destOrd="0" presId="urn:microsoft.com/office/officeart/2005/8/layout/hList2"/>
    <dgm:cxn modelId="{CAE96129-A0E1-4359-887B-0115C09A6C77}" type="presParOf" srcId="{CCB10B1A-F9F7-4EA3-832B-CE8E8E172609}" destId="{826FB321-39F7-45E2-93FD-FB741164F76A}" srcOrd="2" destOrd="0" presId="urn:microsoft.com/office/officeart/2005/8/layout/hList2"/>
    <dgm:cxn modelId="{8F2BB877-AEF5-4283-8F82-2D3CB495820C}" type="presParOf" srcId="{474F1CE8-E3DD-440E-953B-72057BF89168}" destId="{06B0BCA1-B669-4ABF-83A9-96C5F20DD290}" srcOrd="3" destOrd="0" presId="urn:microsoft.com/office/officeart/2005/8/layout/hList2"/>
    <dgm:cxn modelId="{A40454BD-356F-45BF-B5A0-5BD85F5FB227}" type="presParOf" srcId="{474F1CE8-E3DD-440E-953B-72057BF89168}" destId="{FEB0B7CE-64EF-424A-BB67-B2FF093086D7}" srcOrd="4" destOrd="0" presId="urn:microsoft.com/office/officeart/2005/8/layout/hList2"/>
    <dgm:cxn modelId="{A8F47F7D-56A8-4DCF-8DB0-F92A1C20EA17}" type="presParOf" srcId="{FEB0B7CE-64EF-424A-BB67-B2FF093086D7}" destId="{387D3B1D-57E8-4666-9BDD-A52730D21F61}" srcOrd="0" destOrd="0" presId="urn:microsoft.com/office/officeart/2005/8/layout/hList2"/>
    <dgm:cxn modelId="{990E7B4F-1886-42FA-B6D8-20234F63FA02}" type="presParOf" srcId="{FEB0B7CE-64EF-424A-BB67-B2FF093086D7}" destId="{028228CF-4075-417B-BA06-C6C4410CD262}" srcOrd="1" destOrd="0" presId="urn:microsoft.com/office/officeart/2005/8/layout/hList2"/>
    <dgm:cxn modelId="{47CAF280-97F8-4B20-BF9C-D333BE19B28A}" type="presParOf" srcId="{FEB0B7CE-64EF-424A-BB67-B2FF093086D7}" destId="{86D678E1-881E-416F-A6F3-00AF27741328}"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05BEB-BD4E-4FDF-ACA4-00F51024E4A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E559B5C1-BDC1-41EA-BC0A-605EB60488A7}">
      <dgm:prSet phldrT="[Text]"/>
      <dgm:spPr/>
      <dgm:t>
        <a:bodyPr/>
        <a:lstStyle/>
        <a:p>
          <a:r>
            <a:rPr lang="en-US" dirty="0"/>
            <a:t>Eclipse</a:t>
          </a:r>
        </a:p>
      </dgm:t>
    </dgm:pt>
    <dgm:pt modelId="{B46402C6-341A-49EF-B812-AFAE360365C2}" type="parTrans" cxnId="{D5B09379-929F-4996-A306-F8888C75D0C8}">
      <dgm:prSet/>
      <dgm:spPr/>
      <dgm:t>
        <a:bodyPr/>
        <a:lstStyle/>
        <a:p>
          <a:endParaRPr lang="en-US"/>
        </a:p>
      </dgm:t>
    </dgm:pt>
    <dgm:pt modelId="{40765F78-CAE5-4584-A6ED-5D613B8A579E}" type="sibTrans" cxnId="{D5B09379-929F-4996-A306-F8888C75D0C8}">
      <dgm:prSet/>
      <dgm:spPr/>
      <dgm:t>
        <a:bodyPr/>
        <a:lstStyle/>
        <a:p>
          <a:r>
            <a:rPr lang="en-US" dirty="0"/>
            <a:t>Scene Builder</a:t>
          </a:r>
        </a:p>
      </dgm:t>
    </dgm:pt>
    <dgm:pt modelId="{98729658-54D9-40CE-BCCF-1FFD77673B6A}">
      <dgm:prSet phldrT="[Text]"/>
      <dgm:spPr/>
      <dgm:t>
        <a:bodyPr/>
        <a:lstStyle/>
        <a:p>
          <a:r>
            <a:rPr lang="en-US" dirty="0"/>
            <a:t>JavaFX</a:t>
          </a:r>
        </a:p>
      </dgm:t>
    </dgm:pt>
    <dgm:pt modelId="{FE495D83-D724-44D1-9811-938E6777F72E}" type="parTrans" cxnId="{48A96E40-2C2B-4168-B7F4-B580F40F2075}">
      <dgm:prSet/>
      <dgm:spPr/>
      <dgm:t>
        <a:bodyPr/>
        <a:lstStyle/>
        <a:p>
          <a:endParaRPr lang="en-US"/>
        </a:p>
      </dgm:t>
    </dgm:pt>
    <dgm:pt modelId="{71F07774-0AE9-4986-A6FD-32E913F84DDE}" type="sibTrans" cxnId="{48A96E40-2C2B-4168-B7F4-B580F40F2075}">
      <dgm:prSet/>
      <dgm:spPr/>
      <dgm:t>
        <a:bodyPr/>
        <a:lstStyle/>
        <a:p>
          <a:r>
            <a:rPr lang="en-US" dirty="0"/>
            <a:t>SQL</a:t>
          </a:r>
        </a:p>
      </dgm:t>
    </dgm:pt>
    <dgm:pt modelId="{9AFCC749-E3E9-4EC3-A255-622E57ABB07B}">
      <dgm:prSet phldrT="[Text]"/>
      <dgm:spPr/>
      <dgm:t>
        <a:bodyPr/>
        <a:lstStyle/>
        <a:p>
          <a:r>
            <a:rPr lang="en-US" dirty="0"/>
            <a:t>Javadoc</a:t>
          </a:r>
        </a:p>
      </dgm:t>
    </dgm:pt>
    <dgm:pt modelId="{2021713C-0F62-4F1B-B01C-6CAF1574AADE}" type="parTrans" cxnId="{D865425A-0476-44BC-9A32-52E00CDA10A6}">
      <dgm:prSet/>
      <dgm:spPr/>
      <dgm:t>
        <a:bodyPr/>
        <a:lstStyle/>
        <a:p>
          <a:endParaRPr lang="en-US"/>
        </a:p>
      </dgm:t>
    </dgm:pt>
    <dgm:pt modelId="{5725F5F2-03E9-450E-9AF2-0F157D72EBFB}" type="sibTrans" cxnId="{D865425A-0476-44BC-9A32-52E00CDA10A6}">
      <dgm:prSet/>
      <dgm:spPr/>
      <dgm:t>
        <a:bodyPr/>
        <a:lstStyle/>
        <a:p>
          <a:r>
            <a:rPr lang="en-US" dirty="0" err="1"/>
            <a:t>Git</a:t>
          </a:r>
          <a:endParaRPr lang="en-US" dirty="0"/>
        </a:p>
      </dgm:t>
    </dgm:pt>
    <dgm:pt modelId="{4E4355A3-DBEC-4EE6-BEB7-AFD1D95BC68D}" type="pres">
      <dgm:prSet presAssocID="{B6C05BEB-BD4E-4FDF-ACA4-00F51024E4AD}" presName="Name0" presStyleCnt="0">
        <dgm:presLayoutVars>
          <dgm:chMax/>
          <dgm:chPref/>
          <dgm:dir/>
          <dgm:animLvl val="lvl"/>
        </dgm:presLayoutVars>
      </dgm:prSet>
      <dgm:spPr/>
    </dgm:pt>
    <dgm:pt modelId="{510DE41E-5F95-43B5-AA75-33AD9C15AEB9}" type="pres">
      <dgm:prSet presAssocID="{E559B5C1-BDC1-41EA-BC0A-605EB60488A7}" presName="composite" presStyleCnt="0"/>
      <dgm:spPr/>
    </dgm:pt>
    <dgm:pt modelId="{C2FF5091-8155-449A-9BF3-03EC7E1D6062}" type="pres">
      <dgm:prSet presAssocID="{E559B5C1-BDC1-41EA-BC0A-605EB60488A7}" presName="Parent1" presStyleLbl="node1" presStyleIdx="0" presStyleCnt="6">
        <dgm:presLayoutVars>
          <dgm:chMax val="1"/>
          <dgm:chPref val="1"/>
          <dgm:bulletEnabled val="1"/>
        </dgm:presLayoutVars>
      </dgm:prSet>
      <dgm:spPr/>
    </dgm:pt>
    <dgm:pt modelId="{68485517-1D79-4354-B8AB-07D75EF3401D}" type="pres">
      <dgm:prSet presAssocID="{E559B5C1-BDC1-41EA-BC0A-605EB60488A7}" presName="Childtext1" presStyleLbl="revTx" presStyleIdx="0" presStyleCnt="3">
        <dgm:presLayoutVars>
          <dgm:chMax val="0"/>
          <dgm:chPref val="0"/>
          <dgm:bulletEnabled val="1"/>
        </dgm:presLayoutVars>
      </dgm:prSet>
      <dgm:spPr/>
    </dgm:pt>
    <dgm:pt modelId="{8674B238-B698-41F2-9990-4220027D8043}" type="pres">
      <dgm:prSet presAssocID="{E559B5C1-BDC1-41EA-BC0A-605EB60488A7}" presName="BalanceSpacing" presStyleCnt="0"/>
      <dgm:spPr/>
    </dgm:pt>
    <dgm:pt modelId="{C6C747E0-E552-40AF-B41B-F02DD7CA6C64}" type="pres">
      <dgm:prSet presAssocID="{E559B5C1-BDC1-41EA-BC0A-605EB60488A7}" presName="BalanceSpacing1" presStyleCnt="0"/>
      <dgm:spPr/>
    </dgm:pt>
    <dgm:pt modelId="{169AA076-FC69-4B93-B5E7-EDF54184A0B3}" type="pres">
      <dgm:prSet presAssocID="{40765F78-CAE5-4584-A6ED-5D613B8A579E}" presName="Accent1Text" presStyleLbl="node1" presStyleIdx="1" presStyleCnt="6"/>
      <dgm:spPr/>
    </dgm:pt>
    <dgm:pt modelId="{E1D502C5-6835-41BF-A587-A04A4BB904B0}" type="pres">
      <dgm:prSet presAssocID="{40765F78-CAE5-4584-A6ED-5D613B8A579E}" presName="spaceBetweenRectangles" presStyleCnt="0"/>
      <dgm:spPr/>
    </dgm:pt>
    <dgm:pt modelId="{FF7D1501-1793-4ED2-8721-4E776A0C77CD}" type="pres">
      <dgm:prSet presAssocID="{98729658-54D9-40CE-BCCF-1FFD77673B6A}" presName="composite" presStyleCnt="0"/>
      <dgm:spPr/>
    </dgm:pt>
    <dgm:pt modelId="{E8DED9BC-B5B7-462D-89B5-93A69A916D30}" type="pres">
      <dgm:prSet presAssocID="{98729658-54D9-40CE-BCCF-1FFD77673B6A}" presName="Parent1" presStyleLbl="node1" presStyleIdx="2" presStyleCnt="6">
        <dgm:presLayoutVars>
          <dgm:chMax val="1"/>
          <dgm:chPref val="1"/>
          <dgm:bulletEnabled val="1"/>
        </dgm:presLayoutVars>
      </dgm:prSet>
      <dgm:spPr/>
    </dgm:pt>
    <dgm:pt modelId="{2EA05DF6-5C12-40F9-B968-6F01A1C8EB0B}" type="pres">
      <dgm:prSet presAssocID="{98729658-54D9-40CE-BCCF-1FFD77673B6A}" presName="Childtext1" presStyleLbl="revTx" presStyleIdx="1" presStyleCnt="3" custLinFactY="-25904" custLinFactNeighborX="56831" custLinFactNeighborY="-100000">
        <dgm:presLayoutVars>
          <dgm:chMax val="0"/>
          <dgm:chPref val="0"/>
          <dgm:bulletEnabled val="1"/>
        </dgm:presLayoutVars>
      </dgm:prSet>
      <dgm:spPr/>
    </dgm:pt>
    <dgm:pt modelId="{628F2494-E870-4D4C-AC6C-268EA6CBA6DD}" type="pres">
      <dgm:prSet presAssocID="{98729658-54D9-40CE-BCCF-1FFD77673B6A}" presName="BalanceSpacing" presStyleCnt="0"/>
      <dgm:spPr/>
    </dgm:pt>
    <dgm:pt modelId="{DDAE77FD-3D5A-4639-9E68-2DA3525B675F}" type="pres">
      <dgm:prSet presAssocID="{98729658-54D9-40CE-BCCF-1FFD77673B6A}" presName="BalanceSpacing1" presStyleCnt="0"/>
      <dgm:spPr/>
    </dgm:pt>
    <dgm:pt modelId="{84B278D3-D5D0-42B7-9CC0-4CAA1C119D19}" type="pres">
      <dgm:prSet presAssocID="{71F07774-0AE9-4986-A6FD-32E913F84DDE}" presName="Accent1Text" presStyleLbl="node1" presStyleIdx="3" presStyleCnt="6"/>
      <dgm:spPr/>
    </dgm:pt>
    <dgm:pt modelId="{1B9DC7BF-F625-4616-AF49-1549B4036619}" type="pres">
      <dgm:prSet presAssocID="{71F07774-0AE9-4986-A6FD-32E913F84DDE}" presName="spaceBetweenRectangles" presStyleCnt="0"/>
      <dgm:spPr/>
    </dgm:pt>
    <dgm:pt modelId="{7D23D706-DF5B-4A0B-A98E-74EAB0712617}" type="pres">
      <dgm:prSet presAssocID="{9AFCC749-E3E9-4EC3-A255-622E57ABB07B}" presName="composite" presStyleCnt="0"/>
      <dgm:spPr/>
    </dgm:pt>
    <dgm:pt modelId="{29287324-5A9F-4172-ADD7-022DDF558630}" type="pres">
      <dgm:prSet presAssocID="{9AFCC749-E3E9-4EC3-A255-622E57ABB07B}" presName="Parent1" presStyleLbl="node1" presStyleIdx="4" presStyleCnt="6">
        <dgm:presLayoutVars>
          <dgm:chMax val="1"/>
          <dgm:chPref val="1"/>
          <dgm:bulletEnabled val="1"/>
        </dgm:presLayoutVars>
      </dgm:prSet>
      <dgm:spPr/>
    </dgm:pt>
    <dgm:pt modelId="{877029B4-620A-4FAB-90B8-11D520A57EF7}" type="pres">
      <dgm:prSet presAssocID="{9AFCC749-E3E9-4EC3-A255-622E57ABB07B}" presName="Childtext1" presStyleLbl="revTx" presStyleIdx="2" presStyleCnt="3">
        <dgm:presLayoutVars>
          <dgm:chMax val="0"/>
          <dgm:chPref val="0"/>
          <dgm:bulletEnabled val="1"/>
        </dgm:presLayoutVars>
      </dgm:prSet>
      <dgm:spPr/>
    </dgm:pt>
    <dgm:pt modelId="{5432B4FB-C523-4EFA-A039-4883AB934A58}" type="pres">
      <dgm:prSet presAssocID="{9AFCC749-E3E9-4EC3-A255-622E57ABB07B}" presName="BalanceSpacing" presStyleCnt="0"/>
      <dgm:spPr/>
    </dgm:pt>
    <dgm:pt modelId="{F9E1FDBC-4509-4ADA-B470-983BCE0051CD}" type="pres">
      <dgm:prSet presAssocID="{9AFCC749-E3E9-4EC3-A255-622E57ABB07B}" presName="BalanceSpacing1" presStyleCnt="0"/>
      <dgm:spPr/>
    </dgm:pt>
    <dgm:pt modelId="{689CF4F5-C50A-460E-A278-EA49F6483DBD}" type="pres">
      <dgm:prSet presAssocID="{5725F5F2-03E9-450E-9AF2-0F157D72EBFB}" presName="Accent1Text" presStyleLbl="node1" presStyleIdx="5" presStyleCnt="6"/>
      <dgm:spPr/>
    </dgm:pt>
  </dgm:ptLst>
  <dgm:cxnLst>
    <dgm:cxn modelId="{48A96E40-2C2B-4168-B7F4-B580F40F2075}" srcId="{B6C05BEB-BD4E-4FDF-ACA4-00F51024E4AD}" destId="{98729658-54D9-40CE-BCCF-1FFD77673B6A}" srcOrd="1" destOrd="0" parTransId="{FE495D83-D724-44D1-9811-938E6777F72E}" sibTransId="{71F07774-0AE9-4986-A6FD-32E913F84DDE}"/>
    <dgm:cxn modelId="{EC68FD5E-9D0B-4B88-B062-1FFC0D2212E4}" type="presOf" srcId="{9AFCC749-E3E9-4EC3-A255-622E57ABB07B}" destId="{29287324-5A9F-4172-ADD7-022DDF558630}" srcOrd="0" destOrd="0" presId="urn:microsoft.com/office/officeart/2008/layout/AlternatingHexagons"/>
    <dgm:cxn modelId="{777F4446-CF30-4B75-A7E4-48C23E6EAA82}" type="presOf" srcId="{71F07774-0AE9-4986-A6FD-32E913F84DDE}" destId="{84B278D3-D5D0-42B7-9CC0-4CAA1C119D19}" srcOrd="0" destOrd="0" presId="urn:microsoft.com/office/officeart/2008/layout/AlternatingHexagons"/>
    <dgm:cxn modelId="{D5B09379-929F-4996-A306-F8888C75D0C8}" srcId="{B6C05BEB-BD4E-4FDF-ACA4-00F51024E4AD}" destId="{E559B5C1-BDC1-41EA-BC0A-605EB60488A7}" srcOrd="0" destOrd="0" parTransId="{B46402C6-341A-49EF-B812-AFAE360365C2}" sibTransId="{40765F78-CAE5-4584-A6ED-5D613B8A579E}"/>
    <dgm:cxn modelId="{D865425A-0476-44BC-9A32-52E00CDA10A6}" srcId="{B6C05BEB-BD4E-4FDF-ACA4-00F51024E4AD}" destId="{9AFCC749-E3E9-4EC3-A255-622E57ABB07B}" srcOrd="2" destOrd="0" parTransId="{2021713C-0F62-4F1B-B01C-6CAF1574AADE}" sibTransId="{5725F5F2-03E9-450E-9AF2-0F157D72EBFB}"/>
    <dgm:cxn modelId="{1B2BB886-D9FC-45B2-83C3-B7C180FA4135}" type="presOf" srcId="{E559B5C1-BDC1-41EA-BC0A-605EB60488A7}" destId="{C2FF5091-8155-449A-9BF3-03EC7E1D6062}" srcOrd="0" destOrd="0" presId="urn:microsoft.com/office/officeart/2008/layout/AlternatingHexagons"/>
    <dgm:cxn modelId="{1C04FA8D-56A4-48BB-885B-9E0A273A69B9}" type="presOf" srcId="{5725F5F2-03E9-450E-9AF2-0F157D72EBFB}" destId="{689CF4F5-C50A-460E-A278-EA49F6483DBD}" srcOrd="0" destOrd="0" presId="urn:microsoft.com/office/officeart/2008/layout/AlternatingHexagons"/>
    <dgm:cxn modelId="{5C6BFDC9-731A-4E54-AB6B-242E6B9DFB78}" type="presOf" srcId="{98729658-54D9-40CE-BCCF-1FFD77673B6A}" destId="{E8DED9BC-B5B7-462D-89B5-93A69A916D30}" srcOrd="0" destOrd="0" presId="urn:microsoft.com/office/officeart/2008/layout/AlternatingHexagons"/>
    <dgm:cxn modelId="{ECE4B0CF-A1BA-4B4B-9593-8124AE1AF9F6}" type="presOf" srcId="{40765F78-CAE5-4584-A6ED-5D613B8A579E}" destId="{169AA076-FC69-4B93-B5E7-EDF54184A0B3}" srcOrd="0" destOrd="0" presId="urn:microsoft.com/office/officeart/2008/layout/AlternatingHexagons"/>
    <dgm:cxn modelId="{78F6D3F5-93AA-4A44-88BC-2147F80C221C}" type="presOf" srcId="{B6C05BEB-BD4E-4FDF-ACA4-00F51024E4AD}" destId="{4E4355A3-DBEC-4EE6-BEB7-AFD1D95BC68D}" srcOrd="0" destOrd="0" presId="urn:microsoft.com/office/officeart/2008/layout/AlternatingHexagons"/>
    <dgm:cxn modelId="{78EBB6CD-2E4D-43C2-846C-122D5B0DB476}" type="presParOf" srcId="{4E4355A3-DBEC-4EE6-BEB7-AFD1D95BC68D}" destId="{510DE41E-5F95-43B5-AA75-33AD9C15AEB9}" srcOrd="0" destOrd="0" presId="urn:microsoft.com/office/officeart/2008/layout/AlternatingHexagons"/>
    <dgm:cxn modelId="{8A26AFC4-47BF-4470-84D1-68732477300C}" type="presParOf" srcId="{510DE41E-5F95-43B5-AA75-33AD9C15AEB9}" destId="{C2FF5091-8155-449A-9BF3-03EC7E1D6062}" srcOrd="0" destOrd="0" presId="urn:microsoft.com/office/officeart/2008/layout/AlternatingHexagons"/>
    <dgm:cxn modelId="{B18139CA-A021-41BB-AD96-7F3FE3BF5EC0}" type="presParOf" srcId="{510DE41E-5F95-43B5-AA75-33AD9C15AEB9}" destId="{68485517-1D79-4354-B8AB-07D75EF3401D}" srcOrd="1" destOrd="0" presId="urn:microsoft.com/office/officeart/2008/layout/AlternatingHexagons"/>
    <dgm:cxn modelId="{557E5AE8-1B7F-4FDE-9257-7102C39D4614}" type="presParOf" srcId="{510DE41E-5F95-43B5-AA75-33AD9C15AEB9}" destId="{8674B238-B698-41F2-9990-4220027D8043}" srcOrd="2" destOrd="0" presId="urn:microsoft.com/office/officeart/2008/layout/AlternatingHexagons"/>
    <dgm:cxn modelId="{333E97EC-1788-4581-BF51-6B851563DDF6}" type="presParOf" srcId="{510DE41E-5F95-43B5-AA75-33AD9C15AEB9}" destId="{C6C747E0-E552-40AF-B41B-F02DD7CA6C64}" srcOrd="3" destOrd="0" presId="urn:microsoft.com/office/officeart/2008/layout/AlternatingHexagons"/>
    <dgm:cxn modelId="{848FF800-A298-4BC8-A4A3-AED8E1D69173}" type="presParOf" srcId="{510DE41E-5F95-43B5-AA75-33AD9C15AEB9}" destId="{169AA076-FC69-4B93-B5E7-EDF54184A0B3}" srcOrd="4" destOrd="0" presId="urn:microsoft.com/office/officeart/2008/layout/AlternatingHexagons"/>
    <dgm:cxn modelId="{B728C4DC-99CD-4CA9-AEB1-ECE13E102338}" type="presParOf" srcId="{4E4355A3-DBEC-4EE6-BEB7-AFD1D95BC68D}" destId="{E1D502C5-6835-41BF-A587-A04A4BB904B0}" srcOrd="1" destOrd="0" presId="urn:microsoft.com/office/officeart/2008/layout/AlternatingHexagons"/>
    <dgm:cxn modelId="{C1237B2B-7AA5-4E6E-AE29-06340C3B2B2D}" type="presParOf" srcId="{4E4355A3-DBEC-4EE6-BEB7-AFD1D95BC68D}" destId="{FF7D1501-1793-4ED2-8721-4E776A0C77CD}" srcOrd="2" destOrd="0" presId="urn:microsoft.com/office/officeart/2008/layout/AlternatingHexagons"/>
    <dgm:cxn modelId="{607A1889-3B1F-4176-BFA6-053C044E4D2E}" type="presParOf" srcId="{FF7D1501-1793-4ED2-8721-4E776A0C77CD}" destId="{E8DED9BC-B5B7-462D-89B5-93A69A916D30}" srcOrd="0" destOrd="0" presId="urn:microsoft.com/office/officeart/2008/layout/AlternatingHexagons"/>
    <dgm:cxn modelId="{201E77E2-482B-45EE-BF95-D68B99636F3F}" type="presParOf" srcId="{FF7D1501-1793-4ED2-8721-4E776A0C77CD}" destId="{2EA05DF6-5C12-40F9-B968-6F01A1C8EB0B}" srcOrd="1" destOrd="0" presId="urn:microsoft.com/office/officeart/2008/layout/AlternatingHexagons"/>
    <dgm:cxn modelId="{F1BD884F-ABF6-4117-9851-20D038C2A442}" type="presParOf" srcId="{FF7D1501-1793-4ED2-8721-4E776A0C77CD}" destId="{628F2494-E870-4D4C-AC6C-268EA6CBA6DD}" srcOrd="2" destOrd="0" presId="urn:microsoft.com/office/officeart/2008/layout/AlternatingHexagons"/>
    <dgm:cxn modelId="{92654A2B-3AE3-472D-800D-0D8DA73727ED}" type="presParOf" srcId="{FF7D1501-1793-4ED2-8721-4E776A0C77CD}" destId="{DDAE77FD-3D5A-4639-9E68-2DA3525B675F}" srcOrd="3" destOrd="0" presId="urn:microsoft.com/office/officeart/2008/layout/AlternatingHexagons"/>
    <dgm:cxn modelId="{B824B800-5CF2-4CDC-A1DA-DD333767E3FF}" type="presParOf" srcId="{FF7D1501-1793-4ED2-8721-4E776A0C77CD}" destId="{84B278D3-D5D0-42B7-9CC0-4CAA1C119D19}" srcOrd="4" destOrd="0" presId="urn:microsoft.com/office/officeart/2008/layout/AlternatingHexagons"/>
    <dgm:cxn modelId="{3208E3BD-405F-4956-8EA2-D1E0332AE99F}" type="presParOf" srcId="{4E4355A3-DBEC-4EE6-BEB7-AFD1D95BC68D}" destId="{1B9DC7BF-F625-4616-AF49-1549B4036619}" srcOrd="3" destOrd="0" presId="urn:microsoft.com/office/officeart/2008/layout/AlternatingHexagons"/>
    <dgm:cxn modelId="{9F8AAF1E-EF22-44AB-96C4-566D30ECA69A}" type="presParOf" srcId="{4E4355A3-DBEC-4EE6-BEB7-AFD1D95BC68D}" destId="{7D23D706-DF5B-4A0B-A98E-74EAB0712617}" srcOrd="4" destOrd="0" presId="urn:microsoft.com/office/officeart/2008/layout/AlternatingHexagons"/>
    <dgm:cxn modelId="{8E1E35E7-C9BF-4E3E-AD5C-358CBB367134}" type="presParOf" srcId="{7D23D706-DF5B-4A0B-A98E-74EAB0712617}" destId="{29287324-5A9F-4172-ADD7-022DDF558630}" srcOrd="0" destOrd="0" presId="urn:microsoft.com/office/officeart/2008/layout/AlternatingHexagons"/>
    <dgm:cxn modelId="{65B65FF6-79C6-4BEE-B20F-2E92A496C581}" type="presParOf" srcId="{7D23D706-DF5B-4A0B-A98E-74EAB0712617}" destId="{877029B4-620A-4FAB-90B8-11D520A57EF7}" srcOrd="1" destOrd="0" presId="urn:microsoft.com/office/officeart/2008/layout/AlternatingHexagons"/>
    <dgm:cxn modelId="{7323E0F3-510C-4351-ACBB-CAD4F1AB70AD}" type="presParOf" srcId="{7D23D706-DF5B-4A0B-A98E-74EAB0712617}" destId="{5432B4FB-C523-4EFA-A039-4883AB934A58}" srcOrd="2" destOrd="0" presId="urn:microsoft.com/office/officeart/2008/layout/AlternatingHexagons"/>
    <dgm:cxn modelId="{533FDE6B-988A-4231-9169-BC87F8DB88A9}" type="presParOf" srcId="{7D23D706-DF5B-4A0B-A98E-74EAB0712617}" destId="{F9E1FDBC-4509-4ADA-B470-983BCE0051CD}" srcOrd="3" destOrd="0" presId="urn:microsoft.com/office/officeart/2008/layout/AlternatingHexagons"/>
    <dgm:cxn modelId="{94146936-3CB8-4978-A8E7-BB7C7BAB7445}" type="presParOf" srcId="{7D23D706-DF5B-4A0B-A98E-74EAB0712617}" destId="{689CF4F5-C50A-460E-A278-EA49F6483DB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DACC8-2B27-4BE7-80A6-27AE85B61693}">
      <dsp:nvSpPr>
        <dsp:cNvPr id="0" name=""/>
        <dsp:cNvSpPr/>
      </dsp:nvSpPr>
      <dsp:spPr>
        <a:xfrm>
          <a:off x="113613" y="88829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Coordinator</a:t>
          </a:r>
        </a:p>
        <a:p>
          <a:pPr marL="114300" lvl="1" indent="-114300" algn="l" defTabSz="533400">
            <a:lnSpc>
              <a:spcPct val="90000"/>
            </a:lnSpc>
            <a:spcBef>
              <a:spcPct val="0"/>
            </a:spcBef>
            <a:spcAft>
              <a:spcPct val="15000"/>
            </a:spcAft>
            <a:buChar char="•"/>
          </a:pPr>
          <a:r>
            <a:rPr lang="en-US" sz="1200" kern="1200" dirty="0"/>
            <a:t>Documents handler</a:t>
          </a:r>
        </a:p>
        <a:p>
          <a:pPr marL="114300" lvl="1" indent="-114300" algn="l" defTabSz="533400">
            <a:lnSpc>
              <a:spcPct val="90000"/>
            </a:lnSpc>
            <a:spcBef>
              <a:spcPct val="0"/>
            </a:spcBef>
            <a:spcAft>
              <a:spcPct val="15000"/>
            </a:spcAft>
            <a:buChar char="•"/>
          </a:pPr>
          <a:r>
            <a:rPr lang="en-US" sz="1200" kern="1200"/>
            <a:t>Java coder</a:t>
          </a:r>
        </a:p>
        <a:p>
          <a:pPr marL="114300" lvl="1" indent="-114300" algn="l" defTabSz="533400">
            <a:lnSpc>
              <a:spcPct val="90000"/>
            </a:lnSpc>
            <a:spcBef>
              <a:spcPct val="0"/>
            </a:spcBef>
            <a:spcAft>
              <a:spcPct val="15000"/>
            </a:spcAft>
            <a:buChar char="•"/>
          </a:pPr>
          <a:r>
            <a:rPr lang="en-US" sz="1200" kern="1200" dirty="0"/>
            <a:t>Problem Statement </a:t>
          </a:r>
        </a:p>
        <a:p>
          <a:pPr marL="114300" lvl="1" indent="-114300" algn="l" defTabSz="533400">
            <a:lnSpc>
              <a:spcPct val="90000"/>
            </a:lnSpc>
            <a:spcBef>
              <a:spcPct val="0"/>
            </a:spcBef>
            <a:spcAft>
              <a:spcPct val="15000"/>
            </a:spcAft>
            <a:buChar char="•"/>
          </a:pPr>
          <a:r>
            <a:rPr lang="en-US" sz="1200" kern="1200" dirty="0"/>
            <a:t>Requirements Traceability Matrix</a:t>
          </a:r>
        </a:p>
        <a:p>
          <a:pPr marL="114300" lvl="1" indent="-114300" algn="l" defTabSz="533400">
            <a:lnSpc>
              <a:spcPct val="90000"/>
            </a:lnSpc>
            <a:spcBef>
              <a:spcPct val="0"/>
            </a:spcBef>
            <a:spcAft>
              <a:spcPct val="15000"/>
            </a:spcAft>
            <a:buChar char="•"/>
          </a:pPr>
          <a:r>
            <a:rPr lang="en-US" sz="1200" kern="1200" dirty="0"/>
            <a:t>Other</a:t>
          </a:r>
        </a:p>
      </dsp:txBody>
      <dsp:txXfrm>
        <a:off x="146275" y="920957"/>
        <a:ext cx="1802056" cy="1361298"/>
      </dsp:txXfrm>
    </dsp:sp>
    <dsp:sp modelId="{09E82202-C6BF-472E-A293-D63F01A1BFA0}">
      <dsp:nvSpPr>
        <dsp:cNvPr id="0" name=""/>
        <dsp:cNvSpPr/>
      </dsp:nvSpPr>
      <dsp:spPr>
        <a:xfrm>
          <a:off x="113613" y="2282260"/>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Mengyuan Zhu</a:t>
          </a:r>
        </a:p>
      </dsp:txBody>
      <dsp:txXfrm>
        <a:off x="113613" y="2282260"/>
        <a:ext cx="1315057" cy="599402"/>
      </dsp:txXfrm>
    </dsp:sp>
    <dsp:sp modelId="{713EA0ED-EB54-4699-80DD-4DCA228F2B0A}">
      <dsp:nvSpPr>
        <dsp:cNvPr id="0" name=""/>
        <dsp:cNvSpPr/>
      </dsp:nvSpPr>
      <dsp:spPr>
        <a:xfrm>
          <a:off x="1501727" y="240824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8C67D3-6E25-4E23-AA6C-7E6D0090BE5D}">
      <dsp:nvSpPr>
        <dsp:cNvPr id="0" name=""/>
        <dsp:cNvSpPr/>
      </dsp:nvSpPr>
      <dsp:spPr>
        <a:xfrm>
          <a:off x="2189233" y="89526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a:t>Finalize code documentation</a:t>
          </a:r>
        </a:p>
        <a:p>
          <a:pPr marL="114300" lvl="1" indent="-114300" algn="l" defTabSz="533400">
            <a:lnSpc>
              <a:spcPct val="90000"/>
            </a:lnSpc>
            <a:spcBef>
              <a:spcPct val="0"/>
            </a:spcBef>
            <a:spcAft>
              <a:spcPct val="15000"/>
            </a:spcAft>
            <a:buChar char="•"/>
          </a:pPr>
          <a:r>
            <a:rPr lang="en-US" sz="1200" kern="1200" dirty="0"/>
            <a:t>Java coder</a:t>
          </a:r>
        </a:p>
        <a:p>
          <a:pPr marL="114300" lvl="1" indent="-114300" algn="l" defTabSz="533400">
            <a:lnSpc>
              <a:spcPct val="90000"/>
            </a:lnSpc>
            <a:spcBef>
              <a:spcPct val="0"/>
            </a:spcBef>
            <a:spcAft>
              <a:spcPct val="15000"/>
            </a:spcAft>
            <a:buChar char="•"/>
          </a:pPr>
          <a:r>
            <a:rPr lang="en-US" sz="1200" kern="1200" dirty="0"/>
            <a:t>Requirements Traceability Matrix</a:t>
          </a:r>
        </a:p>
        <a:p>
          <a:pPr marL="114300" lvl="1" indent="-114300" algn="l" defTabSz="533400">
            <a:lnSpc>
              <a:spcPct val="90000"/>
            </a:lnSpc>
            <a:spcBef>
              <a:spcPct val="0"/>
            </a:spcBef>
            <a:spcAft>
              <a:spcPct val="15000"/>
            </a:spcAft>
            <a:buChar char="•"/>
          </a:pPr>
          <a:r>
            <a:rPr lang="en-US" sz="1200" kern="1200"/>
            <a:t>Gannt Chart</a:t>
          </a:r>
        </a:p>
        <a:p>
          <a:pPr marL="114300" lvl="1" indent="-114300" algn="l" defTabSz="533400">
            <a:lnSpc>
              <a:spcPct val="90000"/>
            </a:lnSpc>
            <a:spcBef>
              <a:spcPct val="0"/>
            </a:spcBef>
            <a:spcAft>
              <a:spcPct val="15000"/>
            </a:spcAft>
            <a:buChar char="•"/>
          </a:pPr>
          <a:r>
            <a:rPr lang="en-US" sz="1200" kern="1200"/>
            <a:t>Category Interaction Diagram</a:t>
          </a:r>
        </a:p>
      </dsp:txBody>
      <dsp:txXfrm>
        <a:off x="2221895" y="927927"/>
        <a:ext cx="1802056" cy="1361298"/>
      </dsp:txXfrm>
    </dsp:sp>
    <dsp:sp modelId="{F99B0D14-E2E9-4C60-88A5-0987D91A6563}">
      <dsp:nvSpPr>
        <dsp:cNvPr id="0" name=""/>
        <dsp:cNvSpPr/>
      </dsp:nvSpPr>
      <dsp:spPr>
        <a:xfrm>
          <a:off x="2189233" y="2289225"/>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err="1"/>
            <a:t>Sungjae</a:t>
          </a:r>
          <a:r>
            <a:rPr lang="en-US" sz="2200" kern="1200" dirty="0"/>
            <a:t> Kim</a:t>
          </a:r>
        </a:p>
      </dsp:txBody>
      <dsp:txXfrm>
        <a:off x="2189233" y="2289225"/>
        <a:ext cx="1315057" cy="599402"/>
      </dsp:txXfrm>
    </dsp:sp>
    <dsp:sp modelId="{A682345B-A992-48DD-8BD4-41D5FB9BDE33}">
      <dsp:nvSpPr>
        <dsp:cNvPr id="0" name=""/>
        <dsp:cNvSpPr/>
      </dsp:nvSpPr>
      <dsp:spPr>
        <a:xfrm>
          <a:off x="3557116" y="238443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0C9AC6-AE47-498A-9A74-496E264891DB}">
      <dsp:nvSpPr>
        <dsp:cNvPr id="0" name=""/>
        <dsp:cNvSpPr/>
      </dsp:nvSpPr>
      <dsp:spPr>
        <a:xfrm>
          <a:off x="4372620" y="89526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User Guide</a:t>
          </a:r>
        </a:p>
        <a:p>
          <a:pPr marL="114300" lvl="1" indent="-114300" algn="l" defTabSz="533400">
            <a:lnSpc>
              <a:spcPct val="90000"/>
            </a:lnSpc>
            <a:spcBef>
              <a:spcPct val="0"/>
            </a:spcBef>
            <a:spcAft>
              <a:spcPct val="15000"/>
            </a:spcAft>
            <a:buChar char="•"/>
          </a:pPr>
          <a:r>
            <a:rPr lang="en-US" sz="1200" kern="1200" dirty="0"/>
            <a:t>Function Point Cost Analysis.</a:t>
          </a:r>
        </a:p>
        <a:p>
          <a:pPr marL="114300" lvl="1" indent="-114300" algn="l" defTabSz="533400">
            <a:lnSpc>
              <a:spcPct val="90000"/>
            </a:lnSpc>
            <a:spcBef>
              <a:spcPct val="0"/>
            </a:spcBef>
            <a:spcAft>
              <a:spcPct val="15000"/>
            </a:spcAft>
            <a:buChar char="•"/>
          </a:pPr>
          <a:r>
            <a:rPr lang="en-US" sz="1200" kern="1200" dirty="0"/>
            <a:t>Program tester</a:t>
          </a:r>
        </a:p>
        <a:p>
          <a:pPr marL="114300" lvl="1" indent="-114300" algn="l" defTabSz="533400">
            <a:lnSpc>
              <a:spcPct val="90000"/>
            </a:lnSpc>
            <a:spcBef>
              <a:spcPct val="0"/>
            </a:spcBef>
            <a:spcAft>
              <a:spcPct val="15000"/>
            </a:spcAft>
            <a:buChar char="•"/>
          </a:pPr>
          <a:r>
            <a:rPr lang="en-US" sz="1200" kern="1200" dirty="0"/>
            <a:t>Rationale</a:t>
          </a:r>
        </a:p>
      </dsp:txBody>
      <dsp:txXfrm>
        <a:off x="4405282" y="927927"/>
        <a:ext cx="1802056" cy="1361298"/>
      </dsp:txXfrm>
    </dsp:sp>
    <dsp:sp modelId="{D46DF8D2-9DDD-4487-93D7-4FE67B68E5E2}">
      <dsp:nvSpPr>
        <dsp:cNvPr id="0" name=""/>
        <dsp:cNvSpPr/>
      </dsp:nvSpPr>
      <dsp:spPr>
        <a:xfrm>
          <a:off x="4372620" y="2289225"/>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Sharon Kim</a:t>
          </a:r>
        </a:p>
      </dsp:txBody>
      <dsp:txXfrm>
        <a:off x="4372620" y="2289225"/>
        <a:ext cx="1315057" cy="599402"/>
      </dsp:txXfrm>
    </dsp:sp>
    <dsp:sp modelId="{726FC96D-5980-4D7F-A014-9B7FEB3D4DCA}">
      <dsp:nvSpPr>
        <dsp:cNvPr id="0" name=""/>
        <dsp:cNvSpPr/>
      </dsp:nvSpPr>
      <dsp:spPr>
        <a:xfrm>
          <a:off x="5740502" y="238443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DEC923-6AAA-4EE4-A095-4BC92BF0E29E}">
      <dsp:nvSpPr>
        <dsp:cNvPr id="0" name=""/>
        <dsp:cNvSpPr/>
      </dsp:nvSpPr>
      <dsp:spPr>
        <a:xfrm>
          <a:off x="6556007" y="89526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Program tester</a:t>
          </a:r>
        </a:p>
        <a:p>
          <a:pPr marL="114300" lvl="1" indent="-114300" algn="l" defTabSz="533400">
            <a:lnSpc>
              <a:spcPct val="90000"/>
            </a:lnSpc>
            <a:spcBef>
              <a:spcPct val="0"/>
            </a:spcBef>
            <a:spcAft>
              <a:spcPct val="15000"/>
            </a:spcAft>
            <a:buChar char="•"/>
          </a:pPr>
          <a:r>
            <a:rPr lang="en-US" sz="1200" kern="1200" dirty="0"/>
            <a:t>Javadoc</a:t>
          </a:r>
        </a:p>
        <a:p>
          <a:pPr marL="114300" lvl="1" indent="-114300" algn="l" defTabSz="533400">
            <a:lnSpc>
              <a:spcPct val="90000"/>
            </a:lnSpc>
            <a:spcBef>
              <a:spcPct val="0"/>
            </a:spcBef>
            <a:spcAft>
              <a:spcPct val="15000"/>
            </a:spcAft>
            <a:buChar char="•"/>
          </a:pPr>
          <a:r>
            <a:rPr lang="en-US" sz="1200" kern="1200" dirty="0"/>
            <a:t>Java coder</a:t>
          </a:r>
        </a:p>
        <a:p>
          <a:pPr marL="114300" lvl="1" indent="-114300" algn="l" defTabSz="533400">
            <a:lnSpc>
              <a:spcPct val="90000"/>
            </a:lnSpc>
            <a:spcBef>
              <a:spcPct val="0"/>
            </a:spcBef>
            <a:spcAft>
              <a:spcPct val="15000"/>
            </a:spcAft>
            <a:buChar char="•"/>
          </a:pPr>
          <a:r>
            <a:rPr lang="en-US" sz="1200" kern="1200" dirty="0"/>
            <a:t>Comments</a:t>
          </a:r>
        </a:p>
      </dsp:txBody>
      <dsp:txXfrm>
        <a:off x="6588669" y="927927"/>
        <a:ext cx="1802056" cy="1361298"/>
      </dsp:txXfrm>
    </dsp:sp>
    <dsp:sp modelId="{D7C3FCAF-5DCD-4BF5-B655-FC189291C4D0}">
      <dsp:nvSpPr>
        <dsp:cNvPr id="0" name=""/>
        <dsp:cNvSpPr/>
      </dsp:nvSpPr>
      <dsp:spPr>
        <a:xfrm>
          <a:off x="6556007" y="2289225"/>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a:t>Hyeun Kang</a:t>
          </a:r>
        </a:p>
      </dsp:txBody>
      <dsp:txXfrm>
        <a:off x="6556007" y="2289225"/>
        <a:ext cx="1315057" cy="599402"/>
      </dsp:txXfrm>
    </dsp:sp>
    <dsp:sp modelId="{15D6CC47-B989-415E-AFBE-0260609B9F7F}">
      <dsp:nvSpPr>
        <dsp:cNvPr id="0" name=""/>
        <dsp:cNvSpPr/>
      </dsp:nvSpPr>
      <dsp:spPr>
        <a:xfrm>
          <a:off x="7923889" y="238443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63D868-F399-47E0-B04D-E1EF4363224B}">
      <dsp:nvSpPr>
        <dsp:cNvPr id="0" name=""/>
        <dsp:cNvSpPr/>
      </dsp:nvSpPr>
      <dsp:spPr>
        <a:xfrm>
          <a:off x="8739394" y="895265"/>
          <a:ext cx="1867380" cy="139396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Object Design</a:t>
          </a:r>
        </a:p>
        <a:p>
          <a:pPr marL="114300" lvl="1" indent="-114300" algn="l" defTabSz="533400">
            <a:lnSpc>
              <a:spcPct val="90000"/>
            </a:lnSpc>
            <a:spcBef>
              <a:spcPct val="0"/>
            </a:spcBef>
            <a:spcAft>
              <a:spcPct val="15000"/>
            </a:spcAft>
            <a:buChar char="•"/>
          </a:pPr>
          <a:r>
            <a:rPr lang="en-US" sz="1200" kern="1200" dirty="0"/>
            <a:t>Program tester</a:t>
          </a:r>
        </a:p>
        <a:p>
          <a:pPr marL="114300" lvl="1" indent="-114300" algn="l" defTabSz="533400">
            <a:lnSpc>
              <a:spcPct val="90000"/>
            </a:lnSpc>
            <a:spcBef>
              <a:spcPct val="0"/>
            </a:spcBef>
            <a:spcAft>
              <a:spcPct val="15000"/>
            </a:spcAft>
            <a:buChar char="•"/>
          </a:pPr>
          <a:r>
            <a:rPr lang="en-US" sz="1200" kern="1200" dirty="0"/>
            <a:t>Legacy</a:t>
          </a:r>
        </a:p>
      </dsp:txBody>
      <dsp:txXfrm>
        <a:off x="8772056" y="927927"/>
        <a:ext cx="1802056" cy="1361298"/>
      </dsp:txXfrm>
    </dsp:sp>
    <dsp:sp modelId="{38AD9FE6-3B10-4D5F-AC0B-010E0AAB2515}">
      <dsp:nvSpPr>
        <dsp:cNvPr id="0" name=""/>
        <dsp:cNvSpPr/>
      </dsp:nvSpPr>
      <dsp:spPr>
        <a:xfrm>
          <a:off x="8739394" y="2289225"/>
          <a:ext cx="1867380" cy="5994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0" rIns="27940" bIns="0" numCol="1" spcCol="1270" anchor="ctr" anchorCtr="0">
          <a:noAutofit/>
        </a:bodyPr>
        <a:lstStyle/>
        <a:p>
          <a:pPr marL="0" lvl="0" indent="0" algn="l" defTabSz="977900">
            <a:lnSpc>
              <a:spcPct val="90000"/>
            </a:lnSpc>
            <a:spcBef>
              <a:spcPct val="0"/>
            </a:spcBef>
            <a:spcAft>
              <a:spcPct val="35000"/>
            </a:spcAft>
            <a:buNone/>
          </a:pPr>
          <a:r>
            <a:rPr lang="en-US" sz="2200" kern="1200" dirty="0"/>
            <a:t>Jakub Pietrasik</a:t>
          </a:r>
        </a:p>
      </dsp:txBody>
      <dsp:txXfrm>
        <a:off x="8739394" y="2289225"/>
        <a:ext cx="1315057" cy="599402"/>
      </dsp:txXfrm>
    </dsp:sp>
    <dsp:sp modelId="{858B0BB1-9982-470D-9633-74CC30C0322E}">
      <dsp:nvSpPr>
        <dsp:cNvPr id="0" name=""/>
        <dsp:cNvSpPr/>
      </dsp:nvSpPr>
      <dsp:spPr>
        <a:xfrm>
          <a:off x="10107276" y="2384435"/>
          <a:ext cx="653583" cy="653583"/>
        </a:xfrm>
        <a:prstGeom prst="ellipse">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E8245-1787-4D51-A9AC-7B1AB4D81832}">
      <dsp:nvSpPr>
        <dsp:cNvPr id="0" name=""/>
        <dsp:cNvSpPr/>
      </dsp:nvSpPr>
      <dsp:spPr>
        <a:xfrm rot="16200000">
          <a:off x="-1278632" y="2086037"/>
          <a:ext cx="3137725" cy="46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1619" bIns="0" numCol="1" spcCol="1270" anchor="t" anchorCtr="0">
          <a:noAutofit/>
        </a:bodyPr>
        <a:lstStyle/>
        <a:p>
          <a:pPr marL="0" lvl="0" indent="0" algn="r" defTabSz="1644650">
            <a:lnSpc>
              <a:spcPct val="90000"/>
            </a:lnSpc>
            <a:spcBef>
              <a:spcPct val="0"/>
            </a:spcBef>
            <a:spcAft>
              <a:spcPct val="35000"/>
            </a:spcAft>
            <a:buNone/>
          </a:pPr>
          <a:r>
            <a:rPr lang="en-US" sz="3700" kern="1200" dirty="0"/>
            <a:t>Model</a:t>
          </a:r>
        </a:p>
      </dsp:txBody>
      <dsp:txXfrm>
        <a:off x="-1278632" y="2086037"/>
        <a:ext cx="3137725" cy="466717"/>
      </dsp:txXfrm>
    </dsp:sp>
    <dsp:sp modelId="{E13F5E9E-497A-4563-924B-1EFBD4C689A2}">
      <dsp:nvSpPr>
        <dsp:cNvPr id="0" name=""/>
        <dsp:cNvSpPr/>
      </dsp:nvSpPr>
      <dsp:spPr>
        <a:xfrm>
          <a:off x="523589" y="750533"/>
          <a:ext cx="2324748"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1619"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 tooltip="TransactionModel.java"/>
            </a:rPr>
            <a:t>TransactionModel.java</a:t>
          </a:r>
          <a:endParaRPr lang="en-US" sz="1400" kern="1200" dirty="0"/>
        </a:p>
        <a:p>
          <a:pPr marL="114300" lvl="1" indent="-114300" algn="l" defTabSz="622300">
            <a:lnSpc>
              <a:spcPct val="90000"/>
            </a:lnSpc>
            <a:spcBef>
              <a:spcPct val="0"/>
            </a:spcBef>
            <a:spcAft>
              <a:spcPct val="15000"/>
            </a:spcAft>
            <a:buChar char="•"/>
          </a:pPr>
          <a:r>
            <a:rPr lang="en-US" sz="1400" b="0" i="0" kern="1200">
              <a:hlinkClick xmlns:r="http://schemas.openxmlformats.org/officeDocument/2006/relationships" r:id="rId2" tooltip="UserModel.java"/>
            </a:rPr>
            <a:t>UserModel.java</a:t>
          </a:r>
          <a:endParaRPr lang="en-US" sz="1400" kern="1200" dirty="0"/>
        </a:p>
        <a:p>
          <a:pPr marL="114300" lvl="1" indent="-114300" algn="l" defTabSz="622300">
            <a:lnSpc>
              <a:spcPct val="90000"/>
            </a:lnSpc>
            <a:spcBef>
              <a:spcPct val="0"/>
            </a:spcBef>
            <a:spcAft>
              <a:spcPct val="15000"/>
            </a:spcAft>
            <a:buChar char="•"/>
          </a:pPr>
          <a:r>
            <a:rPr lang="en-US" sz="1400" b="0" i="0" kern="1200">
              <a:hlinkClick xmlns:r="http://schemas.openxmlformats.org/officeDocument/2006/relationships" r:id="rId3" tooltip="Volume.java"/>
            </a:rPr>
            <a:t>Volume.java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4" tooltip="YahooStockModel.java"/>
            </a:rPr>
            <a:t>YahooStockModel.java</a:t>
          </a:r>
          <a:endParaRPr lang="en-US" sz="1400" kern="1200" dirty="0"/>
        </a:p>
      </dsp:txBody>
      <dsp:txXfrm>
        <a:off x="523589" y="750533"/>
        <a:ext cx="2324748" cy="3137725"/>
      </dsp:txXfrm>
    </dsp:sp>
    <dsp:sp modelId="{8AE3A5D7-0866-4C73-9F06-CD84A6F19D1C}">
      <dsp:nvSpPr>
        <dsp:cNvPr id="0" name=""/>
        <dsp:cNvSpPr/>
      </dsp:nvSpPr>
      <dsp:spPr>
        <a:xfrm>
          <a:off x="56871" y="134466"/>
          <a:ext cx="933435" cy="933435"/>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6FB321-39F7-45E2-93FD-FB741164F76A}">
      <dsp:nvSpPr>
        <dsp:cNvPr id="0" name=""/>
        <dsp:cNvSpPr/>
      </dsp:nvSpPr>
      <dsp:spPr>
        <a:xfrm rot="16200000">
          <a:off x="2128893" y="2086037"/>
          <a:ext cx="3137725" cy="46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1619" bIns="0" numCol="1" spcCol="1270" anchor="t" anchorCtr="0">
          <a:noAutofit/>
        </a:bodyPr>
        <a:lstStyle/>
        <a:p>
          <a:pPr marL="0" lvl="0" indent="0" algn="r" defTabSz="1644650">
            <a:lnSpc>
              <a:spcPct val="90000"/>
            </a:lnSpc>
            <a:spcBef>
              <a:spcPct val="0"/>
            </a:spcBef>
            <a:spcAft>
              <a:spcPct val="35000"/>
            </a:spcAft>
            <a:buNone/>
          </a:pPr>
          <a:r>
            <a:rPr lang="en-US" sz="3700" kern="1200" dirty="0"/>
            <a:t>View</a:t>
          </a:r>
        </a:p>
      </dsp:txBody>
      <dsp:txXfrm>
        <a:off x="2128893" y="2086037"/>
        <a:ext cx="3137725" cy="466717"/>
      </dsp:txXfrm>
    </dsp:sp>
    <dsp:sp modelId="{442693D6-5187-454A-972B-D792DD105521}">
      <dsp:nvSpPr>
        <dsp:cNvPr id="0" name=""/>
        <dsp:cNvSpPr/>
      </dsp:nvSpPr>
      <dsp:spPr>
        <a:xfrm>
          <a:off x="3931115" y="750533"/>
          <a:ext cx="2324748"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1619"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5" tooltip="BankAccountView.fxml"/>
            </a:rPr>
            <a:t>BankAccountView.fxml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6" tooltip="EditAccountView.fxml"/>
            </a:rPr>
            <a:t>EditAccountView.fxml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7" tooltip="History.fxml"/>
            </a:rPr>
            <a:t>History.fxml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8" tooltip="LoginView.fxml"/>
            </a:rPr>
            <a:t>LoginView.fxml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9" tooltip="MainView.fxml"/>
            </a:rPr>
            <a:t>MainView.fxml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0" tooltip="Portfolio.fxml"/>
            </a:rPr>
            <a:t>Portfolio.fxml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1" tooltip="PortfolioView.fxml"/>
            </a:rPr>
            <a:t>PortfolioView.fxml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2" tooltip="RootLayout.fxml"/>
            </a:rPr>
            <a:t>RootLayout.fxml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3" tooltip="SignupView.fxml"/>
            </a:rPr>
            <a:t>SignupView.fxml</a:t>
          </a:r>
          <a:endParaRPr lang="en-US" sz="1400" kern="1200" dirty="0"/>
        </a:p>
        <a:p>
          <a:pPr marL="114300" lvl="1" indent="-114300" algn="l" defTabSz="622300">
            <a:lnSpc>
              <a:spcPct val="90000"/>
            </a:lnSpc>
            <a:spcBef>
              <a:spcPct val="0"/>
            </a:spcBef>
            <a:spcAft>
              <a:spcPct val="15000"/>
            </a:spcAft>
            <a:buChar char="•"/>
          </a:pPr>
          <a:r>
            <a:rPr lang="en-US" sz="1400" b="0" i="0" kern="1200" dirty="0" err="1">
              <a:hlinkClick xmlns:r="http://schemas.openxmlformats.org/officeDocument/2006/relationships" r:id="rId14" tooltip="StockView.fxml"/>
            </a:rPr>
            <a:t>StockView.fxml</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3931115" y="750533"/>
        <a:ext cx="2324748" cy="3137725"/>
      </dsp:txXfrm>
    </dsp:sp>
    <dsp:sp modelId="{50728532-E98E-4F95-B3D4-534FFDE0A9C3}">
      <dsp:nvSpPr>
        <dsp:cNvPr id="0" name=""/>
        <dsp:cNvSpPr/>
      </dsp:nvSpPr>
      <dsp:spPr>
        <a:xfrm>
          <a:off x="3464397" y="134466"/>
          <a:ext cx="933435" cy="933435"/>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D678E1-881E-416F-A6F3-00AF27741328}">
      <dsp:nvSpPr>
        <dsp:cNvPr id="0" name=""/>
        <dsp:cNvSpPr/>
      </dsp:nvSpPr>
      <dsp:spPr>
        <a:xfrm rot="16200000">
          <a:off x="5536419" y="2086037"/>
          <a:ext cx="3137725" cy="466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11619" bIns="0" numCol="1" spcCol="1270" anchor="t" anchorCtr="0">
          <a:noAutofit/>
        </a:bodyPr>
        <a:lstStyle/>
        <a:p>
          <a:pPr marL="0" lvl="0" indent="0" algn="r" defTabSz="1644650">
            <a:lnSpc>
              <a:spcPct val="90000"/>
            </a:lnSpc>
            <a:spcBef>
              <a:spcPct val="0"/>
            </a:spcBef>
            <a:spcAft>
              <a:spcPct val="35000"/>
            </a:spcAft>
            <a:buNone/>
          </a:pPr>
          <a:r>
            <a:rPr lang="en-US" sz="3700" kern="1200" dirty="0"/>
            <a:t>Controller</a:t>
          </a:r>
        </a:p>
      </dsp:txBody>
      <dsp:txXfrm>
        <a:off x="5536419" y="2086037"/>
        <a:ext cx="3137725" cy="466717"/>
      </dsp:txXfrm>
    </dsp:sp>
    <dsp:sp modelId="{028228CF-4075-417B-BA06-C6C4410CD262}">
      <dsp:nvSpPr>
        <dsp:cNvPr id="0" name=""/>
        <dsp:cNvSpPr/>
      </dsp:nvSpPr>
      <dsp:spPr>
        <a:xfrm>
          <a:off x="7338641" y="750533"/>
          <a:ext cx="2324748" cy="31377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11619" rIns="128016" bIns="128016"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5" tooltip="AccountController.java"/>
            </a:rPr>
            <a:t>AccountController.java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6" tooltip="BankAccountController.java"/>
            </a:rPr>
            <a:t>BankAccountController.java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7" tooltip="EditAccountController.java"/>
            </a:rPr>
            <a:t>EditAccountController.java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8" tooltip="HistoryController.java"/>
            </a:rPr>
            <a:t>HistoryController.java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19" tooltip="LoginController.java"/>
            </a:rPr>
            <a:t>LoginController.java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0" tooltip="MainController.java"/>
            </a:rPr>
            <a:t>MainController.java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1" tooltip="PortfolioController.java"/>
            </a:rPr>
            <a:t>PortfolioController.java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2" tooltip="SignupController.java"/>
            </a:rPr>
            <a:t>SignupController.java</a:t>
          </a:r>
          <a:endParaRPr lang="en-US" sz="1400" kern="1200" dirty="0"/>
        </a:p>
        <a:p>
          <a:pPr marL="114300" lvl="1" indent="-114300" algn="l" defTabSz="622300">
            <a:lnSpc>
              <a:spcPct val="90000"/>
            </a:lnSpc>
            <a:spcBef>
              <a:spcPct val="0"/>
            </a:spcBef>
            <a:spcAft>
              <a:spcPct val="15000"/>
            </a:spcAft>
            <a:buChar char="•"/>
          </a:pPr>
          <a:r>
            <a:rPr lang="en-US" sz="1400" b="0" i="0" kern="1200" dirty="0">
              <a:hlinkClick xmlns:r="http://schemas.openxmlformats.org/officeDocument/2006/relationships" r:id="rId23" tooltip="StockController.java"/>
            </a:rPr>
            <a:t>StockController.java</a:t>
          </a:r>
          <a:endParaRPr lang="en-US" sz="1400" kern="1200" dirty="0"/>
        </a:p>
      </dsp:txBody>
      <dsp:txXfrm>
        <a:off x="7338641" y="750533"/>
        <a:ext cx="2324748" cy="3137725"/>
      </dsp:txXfrm>
    </dsp:sp>
    <dsp:sp modelId="{387D3B1D-57E8-4666-9BDD-A52730D21F61}">
      <dsp:nvSpPr>
        <dsp:cNvPr id="0" name=""/>
        <dsp:cNvSpPr/>
      </dsp:nvSpPr>
      <dsp:spPr>
        <a:xfrm>
          <a:off x="6871923" y="134466"/>
          <a:ext cx="933435" cy="933435"/>
        </a:xfrm>
        <a:prstGeom prst="rect">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F5091-8155-449A-9BF3-03EC7E1D6062}">
      <dsp:nvSpPr>
        <dsp:cNvPr id="0" name=""/>
        <dsp:cNvSpPr/>
      </dsp:nvSpPr>
      <dsp:spPr>
        <a:xfrm rot="5400000">
          <a:off x="4446864" y="98774"/>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Eclipse</a:t>
          </a:r>
        </a:p>
      </dsp:txBody>
      <dsp:txXfrm rot="-5400000">
        <a:off x="4745678" y="234096"/>
        <a:ext cx="892158" cy="1025470"/>
      </dsp:txXfrm>
    </dsp:sp>
    <dsp:sp modelId="{68485517-1D79-4354-B8AB-07D75EF3401D}">
      <dsp:nvSpPr>
        <dsp:cNvPr id="0" name=""/>
        <dsp:cNvSpPr/>
      </dsp:nvSpPr>
      <dsp:spPr>
        <a:xfrm>
          <a:off x="5879144" y="299896"/>
          <a:ext cx="1662601" cy="893871"/>
        </a:xfrm>
        <a:prstGeom prst="rect">
          <a:avLst/>
        </a:prstGeom>
        <a:noFill/>
        <a:ln>
          <a:noFill/>
        </a:ln>
        <a:effectLst/>
      </dsp:spPr>
      <dsp:style>
        <a:lnRef idx="0">
          <a:scrgbClr r="0" g="0" b="0"/>
        </a:lnRef>
        <a:fillRef idx="0">
          <a:scrgbClr r="0" g="0" b="0"/>
        </a:fillRef>
        <a:effectRef idx="0">
          <a:scrgbClr r="0" g="0" b="0"/>
        </a:effectRef>
        <a:fontRef idx="minor"/>
      </dsp:style>
    </dsp:sp>
    <dsp:sp modelId="{169AA076-FC69-4B93-B5E7-EDF54184A0B3}">
      <dsp:nvSpPr>
        <dsp:cNvPr id="0" name=""/>
        <dsp:cNvSpPr/>
      </dsp:nvSpPr>
      <dsp:spPr>
        <a:xfrm rot="5400000">
          <a:off x="3047061" y="98774"/>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sz="2500" kern="1200" dirty="0"/>
            <a:t>Scene Builder</a:t>
          </a:r>
        </a:p>
      </dsp:txBody>
      <dsp:txXfrm rot="-5400000">
        <a:off x="3345875" y="234096"/>
        <a:ext cx="892158" cy="1025470"/>
      </dsp:txXfrm>
    </dsp:sp>
    <dsp:sp modelId="{E8DED9BC-B5B7-462D-89B5-93A69A916D30}">
      <dsp:nvSpPr>
        <dsp:cNvPr id="0" name=""/>
        <dsp:cNvSpPr/>
      </dsp:nvSpPr>
      <dsp:spPr>
        <a:xfrm rot="5400000">
          <a:off x="3744281" y="1363305"/>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JavaFX</a:t>
          </a:r>
        </a:p>
      </dsp:txBody>
      <dsp:txXfrm rot="-5400000">
        <a:off x="4043095" y="1498627"/>
        <a:ext cx="892158" cy="1025470"/>
      </dsp:txXfrm>
    </dsp:sp>
    <dsp:sp modelId="{2EA05DF6-5C12-40F9-B968-6F01A1C8EB0B}">
      <dsp:nvSpPr>
        <dsp:cNvPr id="0" name=""/>
        <dsp:cNvSpPr/>
      </dsp:nvSpPr>
      <dsp:spPr>
        <a:xfrm>
          <a:off x="3092909" y="439006"/>
          <a:ext cx="1608969" cy="893871"/>
        </a:xfrm>
        <a:prstGeom prst="rect">
          <a:avLst/>
        </a:prstGeom>
        <a:noFill/>
        <a:ln>
          <a:noFill/>
        </a:ln>
        <a:effectLst/>
      </dsp:spPr>
      <dsp:style>
        <a:lnRef idx="0">
          <a:scrgbClr r="0" g="0" b="0"/>
        </a:lnRef>
        <a:fillRef idx="0">
          <a:scrgbClr r="0" g="0" b="0"/>
        </a:fillRef>
        <a:effectRef idx="0">
          <a:scrgbClr r="0" g="0" b="0"/>
        </a:effectRef>
        <a:fontRef idx="minor"/>
      </dsp:style>
    </dsp:sp>
    <dsp:sp modelId="{84B278D3-D5D0-42B7-9CC0-4CAA1C119D19}">
      <dsp:nvSpPr>
        <dsp:cNvPr id="0" name=""/>
        <dsp:cNvSpPr/>
      </dsp:nvSpPr>
      <dsp:spPr>
        <a:xfrm rot="5400000">
          <a:off x="5144084" y="1363305"/>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SQL</a:t>
          </a:r>
        </a:p>
      </dsp:txBody>
      <dsp:txXfrm rot="-5400000">
        <a:off x="5442898" y="1498627"/>
        <a:ext cx="892158" cy="1025470"/>
      </dsp:txXfrm>
    </dsp:sp>
    <dsp:sp modelId="{29287324-5A9F-4172-ADD7-022DDF558630}">
      <dsp:nvSpPr>
        <dsp:cNvPr id="0" name=""/>
        <dsp:cNvSpPr/>
      </dsp:nvSpPr>
      <dsp:spPr>
        <a:xfrm rot="5400000">
          <a:off x="4446864" y="2627836"/>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Javadoc</a:t>
          </a:r>
        </a:p>
      </dsp:txBody>
      <dsp:txXfrm rot="-5400000">
        <a:off x="4745678" y="2763158"/>
        <a:ext cx="892158" cy="1025470"/>
      </dsp:txXfrm>
    </dsp:sp>
    <dsp:sp modelId="{877029B4-620A-4FAB-90B8-11D520A57EF7}">
      <dsp:nvSpPr>
        <dsp:cNvPr id="0" name=""/>
        <dsp:cNvSpPr/>
      </dsp:nvSpPr>
      <dsp:spPr>
        <a:xfrm>
          <a:off x="5879144" y="2828957"/>
          <a:ext cx="1662601" cy="893871"/>
        </a:xfrm>
        <a:prstGeom prst="rect">
          <a:avLst/>
        </a:prstGeom>
        <a:noFill/>
        <a:ln>
          <a:noFill/>
        </a:ln>
        <a:effectLst/>
      </dsp:spPr>
      <dsp:style>
        <a:lnRef idx="0">
          <a:scrgbClr r="0" g="0" b="0"/>
        </a:lnRef>
        <a:fillRef idx="0">
          <a:scrgbClr r="0" g="0" b="0"/>
        </a:fillRef>
        <a:effectRef idx="0">
          <a:scrgbClr r="0" g="0" b="0"/>
        </a:effectRef>
        <a:fontRef idx="minor"/>
      </dsp:style>
    </dsp:sp>
    <dsp:sp modelId="{689CF4F5-C50A-460E-A278-EA49F6483DBD}">
      <dsp:nvSpPr>
        <dsp:cNvPr id="0" name=""/>
        <dsp:cNvSpPr/>
      </dsp:nvSpPr>
      <dsp:spPr>
        <a:xfrm rot="5400000">
          <a:off x="3047061" y="2627836"/>
          <a:ext cx="1489786" cy="129611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err="1"/>
            <a:t>Git</a:t>
          </a:r>
          <a:endParaRPr lang="en-US" sz="3600" kern="1200" dirty="0"/>
        </a:p>
      </dsp:txBody>
      <dsp:txXfrm rot="-5400000">
        <a:off x="3345875" y="2763158"/>
        <a:ext cx="892158" cy="1025470"/>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976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161822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3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408186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75FB7F-0520-44F8-A762-EE9969D8C31D}" type="datetimeFigureOut">
              <a:rPr lang="en-US" smtClean="0"/>
              <a:t>4/10/2017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2EC18-62BA-4ED2-AC75-307090C195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8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75FB7F-0520-44F8-A762-EE9969D8C31D}"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28388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75FB7F-0520-44F8-A762-EE9969D8C31D}" type="datetimeFigureOut">
              <a:rPr lang="en-US" smtClean="0"/>
              <a:t>4/10/2017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145527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75FB7F-0520-44F8-A762-EE9969D8C31D}" type="datetimeFigureOut">
              <a:rPr lang="en-US" smtClean="0"/>
              <a:t>4/10/2017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43709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5FB7F-0520-44F8-A762-EE9969D8C31D}" type="datetimeFigureOut">
              <a:rPr lang="en-US" smtClean="0"/>
              <a:t>4/10/2017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224149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75FB7F-0520-44F8-A762-EE9969D8C31D}"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EC18-62BA-4ED2-AC75-307090C19559}" type="slidenum">
              <a:rPr lang="en-US" smtClean="0"/>
              <a:t>‹#›</a:t>
            </a:fld>
            <a:endParaRPr lang="en-US"/>
          </a:p>
        </p:txBody>
      </p:sp>
    </p:spTree>
    <p:extLst>
      <p:ext uri="{BB962C8B-B14F-4D97-AF65-F5344CB8AC3E}">
        <p14:creationId xmlns:p14="http://schemas.microsoft.com/office/powerpoint/2010/main" val="2109395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75FB7F-0520-44F8-A762-EE9969D8C31D}" type="datetimeFigureOut">
              <a:rPr lang="en-US" smtClean="0"/>
              <a:t>4/10/2017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2EC18-62BA-4ED2-AC75-307090C195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80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5FB7F-0520-44F8-A762-EE9969D8C31D}" type="datetimeFigureOut">
              <a:rPr lang="en-US" smtClean="0"/>
              <a:t>4/10/2017</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32EC18-62BA-4ED2-AC75-307090C1955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720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vnrepository.com/artifact/org.xerial/sqlite-jdbc/3.16.1" TargetMode="External"/><Relationship Id="rId2" Type="http://schemas.openxmlformats.org/officeDocument/2006/relationships/hyperlink" Target="https://repo1.maven.org/maven2/com/google/code/gson/gson/2.6.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BATMAN: Virtual Stock</a:t>
            </a:r>
          </a:p>
        </p:txBody>
      </p:sp>
      <p:sp>
        <p:nvSpPr>
          <p:cNvPr id="3" name="Subtitle 2"/>
          <p:cNvSpPr>
            <a:spLocks noGrp="1"/>
          </p:cNvSpPr>
          <p:nvPr>
            <p:ph type="subTitle" idx="1"/>
          </p:nvPr>
        </p:nvSpPr>
        <p:spPr/>
        <p:txBody>
          <a:bodyPr/>
          <a:lstStyle/>
          <a:p>
            <a:r>
              <a:rPr lang="en-US" dirty="0"/>
              <a:t>Mengyuan Zhu, </a:t>
            </a:r>
            <a:r>
              <a:rPr lang="en-US" dirty="0" err="1"/>
              <a:t>Sungjae</a:t>
            </a:r>
            <a:r>
              <a:rPr lang="en-US" dirty="0"/>
              <a:t> Kim, Sharon Kim, </a:t>
            </a:r>
            <a:r>
              <a:rPr lang="en-US" dirty="0" err="1"/>
              <a:t>Hyeun</a:t>
            </a:r>
            <a:r>
              <a:rPr lang="en-US" dirty="0"/>
              <a:t> Kang, Jakub Pietrasik</a:t>
            </a:r>
          </a:p>
        </p:txBody>
      </p:sp>
    </p:spTree>
    <p:extLst>
      <p:ext uri="{BB962C8B-B14F-4D97-AF65-F5344CB8AC3E}">
        <p14:creationId xmlns:p14="http://schemas.microsoft.com/office/powerpoint/2010/main" val="103890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 (MVC)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247764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31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(lines of code)</a:t>
            </a:r>
          </a:p>
        </p:txBody>
      </p:sp>
      <p:sp>
        <p:nvSpPr>
          <p:cNvPr id="3" name="Content Placeholder 2"/>
          <p:cNvSpPr>
            <a:spLocks noGrp="1"/>
          </p:cNvSpPr>
          <p:nvPr>
            <p:ph idx="1"/>
          </p:nvPr>
        </p:nvSpPr>
        <p:spPr/>
        <p:txBody>
          <a:bodyPr/>
          <a:lstStyle/>
          <a:p>
            <a:r>
              <a:rPr lang="en-US" dirty="0"/>
              <a:t>Source code + GUI + Javadoc = ~6000 lines</a:t>
            </a:r>
          </a:p>
          <a:p>
            <a:pPr lvl="1"/>
            <a:r>
              <a:rPr lang="en-US" dirty="0"/>
              <a:t>Calculated using </a:t>
            </a:r>
            <a:r>
              <a:rPr lang="en-US" dirty="0" err="1"/>
              <a:t>Github</a:t>
            </a:r>
            <a:r>
              <a:rPr lang="en-US" dirty="0"/>
              <a:t> graphs</a:t>
            </a:r>
          </a:p>
        </p:txBody>
      </p:sp>
    </p:spTree>
    <p:extLst>
      <p:ext uri="{BB962C8B-B14F-4D97-AF65-F5344CB8AC3E}">
        <p14:creationId xmlns:p14="http://schemas.microsoft.com/office/powerpoint/2010/main" val="1785675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(Pages of Report)</a:t>
            </a:r>
          </a:p>
        </p:txBody>
      </p:sp>
      <p:graphicFrame>
        <p:nvGraphicFramePr>
          <p:cNvPr id="8" name="Table 7"/>
          <p:cNvGraphicFramePr>
            <a:graphicFrameLocks noGrp="1"/>
          </p:cNvGraphicFramePr>
          <p:nvPr>
            <p:extLst>
              <p:ext uri="{D42A27DB-BD31-4B8C-83A1-F6EECF244321}">
                <p14:modId xmlns:p14="http://schemas.microsoft.com/office/powerpoint/2010/main" val="3590205755"/>
              </p:ext>
            </p:extLst>
          </p:nvPr>
        </p:nvGraphicFramePr>
        <p:xfrm>
          <a:off x="918619" y="2162907"/>
          <a:ext cx="5042566" cy="3657600"/>
        </p:xfrm>
        <a:graphic>
          <a:graphicData uri="http://schemas.openxmlformats.org/drawingml/2006/table">
            <a:tbl>
              <a:tblPr firstRow="1" bandRow="1">
                <a:tableStyleId>{5C22544A-7EE6-4342-B048-85BDC9FD1C3A}</a:tableStyleId>
              </a:tblPr>
              <a:tblGrid>
                <a:gridCol w="3969905">
                  <a:extLst>
                    <a:ext uri="{9D8B030D-6E8A-4147-A177-3AD203B41FA5}">
                      <a16:colId xmlns:a16="http://schemas.microsoft.com/office/drawing/2014/main" val="2140180815"/>
                    </a:ext>
                  </a:extLst>
                </a:gridCol>
                <a:gridCol w="1072661">
                  <a:extLst>
                    <a:ext uri="{9D8B030D-6E8A-4147-A177-3AD203B41FA5}">
                      <a16:colId xmlns:a16="http://schemas.microsoft.com/office/drawing/2014/main" val="1313603741"/>
                    </a:ext>
                  </a:extLst>
                </a:gridCol>
              </a:tblGrid>
              <a:tr h="232572">
                <a:tc>
                  <a:txBody>
                    <a:bodyPr/>
                    <a:lstStyle/>
                    <a:p>
                      <a:r>
                        <a:rPr lang="en-US" dirty="0"/>
                        <a:t>Topic</a:t>
                      </a:r>
                    </a:p>
                  </a:txBody>
                  <a:tcPr/>
                </a:tc>
                <a:tc>
                  <a:txBody>
                    <a:bodyPr/>
                    <a:lstStyle/>
                    <a:p>
                      <a:r>
                        <a:rPr lang="en-US" dirty="0"/>
                        <a:t>Pages</a:t>
                      </a:r>
                    </a:p>
                  </a:txBody>
                  <a:tcPr/>
                </a:tc>
                <a:extLst>
                  <a:ext uri="{0D108BD9-81ED-4DB2-BD59-A6C34878D82A}">
                    <a16:rowId xmlns:a16="http://schemas.microsoft.com/office/drawing/2014/main" val="2338317783"/>
                  </a:ext>
                </a:extLst>
              </a:tr>
              <a:tr h="324230">
                <a:tc>
                  <a:txBody>
                    <a:bodyPr/>
                    <a:lstStyle/>
                    <a:p>
                      <a:r>
                        <a:rPr lang="en-US" dirty="0"/>
                        <a:t>Topic</a:t>
                      </a:r>
                      <a:r>
                        <a:rPr lang="en-US" baseline="0" dirty="0"/>
                        <a:t> description</a:t>
                      </a:r>
                      <a:endParaRPr lang="en-US" dirty="0"/>
                    </a:p>
                  </a:txBody>
                  <a:tcPr/>
                </a:tc>
                <a:tc>
                  <a:txBody>
                    <a:bodyPr/>
                    <a:lstStyle/>
                    <a:p>
                      <a:r>
                        <a:rPr lang="en-US" dirty="0"/>
                        <a:t>1</a:t>
                      </a:r>
                    </a:p>
                  </a:txBody>
                  <a:tcPr/>
                </a:tc>
                <a:extLst>
                  <a:ext uri="{0D108BD9-81ED-4DB2-BD59-A6C34878D82A}">
                    <a16:rowId xmlns:a16="http://schemas.microsoft.com/office/drawing/2014/main" val="2102810859"/>
                  </a:ext>
                </a:extLst>
              </a:tr>
              <a:tr h="324230">
                <a:tc>
                  <a:txBody>
                    <a:bodyPr/>
                    <a:lstStyle/>
                    <a:p>
                      <a:r>
                        <a:rPr lang="en-US" dirty="0"/>
                        <a:t>Requirements traceability matrix</a:t>
                      </a:r>
                    </a:p>
                  </a:txBody>
                  <a:tcPr/>
                </a:tc>
                <a:tc>
                  <a:txBody>
                    <a:bodyPr/>
                    <a:lstStyle/>
                    <a:p>
                      <a:r>
                        <a:rPr lang="en-US" dirty="0"/>
                        <a:t>1</a:t>
                      </a:r>
                    </a:p>
                  </a:txBody>
                  <a:tcPr/>
                </a:tc>
                <a:extLst>
                  <a:ext uri="{0D108BD9-81ED-4DB2-BD59-A6C34878D82A}">
                    <a16:rowId xmlns:a16="http://schemas.microsoft.com/office/drawing/2014/main" val="2170127595"/>
                  </a:ext>
                </a:extLst>
              </a:tr>
              <a:tr h="324230">
                <a:tc>
                  <a:txBody>
                    <a:bodyPr/>
                    <a:lstStyle/>
                    <a:p>
                      <a:r>
                        <a:rPr lang="en-US" dirty="0"/>
                        <a:t>Use cases</a:t>
                      </a:r>
                    </a:p>
                  </a:txBody>
                  <a:tcPr/>
                </a:tc>
                <a:tc>
                  <a:txBody>
                    <a:bodyPr/>
                    <a:lstStyle/>
                    <a:p>
                      <a:r>
                        <a:rPr lang="en-US" dirty="0"/>
                        <a:t>8</a:t>
                      </a:r>
                    </a:p>
                  </a:txBody>
                  <a:tcPr/>
                </a:tc>
                <a:extLst>
                  <a:ext uri="{0D108BD9-81ED-4DB2-BD59-A6C34878D82A}">
                    <a16:rowId xmlns:a16="http://schemas.microsoft.com/office/drawing/2014/main" val="2164778386"/>
                  </a:ext>
                </a:extLst>
              </a:tr>
              <a:tr h="324230">
                <a:tc>
                  <a:txBody>
                    <a:bodyPr/>
                    <a:lstStyle/>
                    <a:p>
                      <a:r>
                        <a:rPr lang="en-US" dirty="0"/>
                        <a:t>Interaction</a:t>
                      </a:r>
                      <a:r>
                        <a:rPr lang="en-US" baseline="0" dirty="0"/>
                        <a:t> diagram</a:t>
                      </a:r>
                      <a:endParaRPr lang="en-US" dirty="0"/>
                    </a:p>
                  </a:txBody>
                  <a:tcPr/>
                </a:tc>
                <a:tc>
                  <a:txBody>
                    <a:bodyPr/>
                    <a:lstStyle/>
                    <a:p>
                      <a:r>
                        <a:rPr lang="en-US" dirty="0"/>
                        <a:t>5</a:t>
                      </a:r>
                    </a:p>
                  </a:txBody>
                  <a:tcPr/>
                </a:tc>
                <a:extLst>
                  <a:ext uri="{0D108BD9-81ED-4DB2-BD59-A6C34878D82A}">
                    <a16:rowId xmlns:a16="http://schemas.microsoft.com/office/drawing/2014/main" val="2094434445"/>
                  </a:ext>
                </a:extLst>
              </a:tr>
              <a:tr h="324230">
                <a:tc>
                  <a:txBody>
                    <a:bodyPr/>
                    <a:lstStyle/>
                    <a:p>
                      <a:r>
                        <a:rPr lang="en-US" dirty="0"/>
                        <a:t>Software architecture</a:t>
                      </a:r>
                    </a:p>
                  </a:txBody>
                  <a:tcPr/>
                </a:tc>
                <a:tc>
                  <a:txBody>
                    <a:bodyPr/>
                    <a:lstStyle/>
                    <a:p>
                      <a:r>
                        <a:rPr lang="en-US" dirty="0"/>
                        <a:t>1</a:t>
                      </a:r>
                    </a:p>
                  </a:txBody>
                  <a:tcPr/>
                </a:tc>
                <a:extLst>
                  <a:ext uri="{0D108BD9-81ED-4DB2-BD59-A6C34878D82A}">
                    <a16:rowId xmlns:a16="http://schemas.microsoft.com/office/drawing/2014/main" val="3973405124"/>
                  </a:ext>
                </a:extLst>
              </a:tr>
              <a:tr h="324230">
                <a:tc>
                  <a:txBody>
                    <a:bodyPr/>
                    <a:lstStyle/>
                    <a:p>
                      <a:r>
                        <a:rPr lang="en-US" dirty="0"/>
                        <a:t>Database</a:t>
                      </a:r>
                    </a:p>
                  </a:txBody>
                  <a:tcPr/>
                </a:tc>
                <a:tc>
                  <a:txBody>
                    <a:bodyPr/>
                    <a:lstStyle/>
                    <a:p>
                      <a:r>
                        <a:rPr lang="en-US" dirty="0"/>
                        <a:t>1</a:t>
                      </a:r>
                    </a:p>
                  </a:txBody>
                  <a:tcPr/>
                </a:tc>
                <a:extLst>
                  <a:ext uri="{0D108BD9-81ED-4DB2-BD59-A6C34878D82A}">
                    <a16:rowId xmlns:a16="http://schemas.microsoft.com/office/drawing/2014/main" val="3247351969"/>
                  </a:ext>
                </a:extLst>
              </a:tr>
              <a:tr h="324230">
                <a:tc>
                  <a:txBody>
                    <a:bodyPr/>
                    <a:lstStyle/>
                    <a:p>
                      <a:r>
                        <a:rPr lang="en-US" dirty="0"/>
                        <a:t>Work structure document</a:t>
                      </a:r>
                    </a:p>
                  </a:txBody>
                  <a:tcPr/>
                </a:tc>
                <a:tc>
                  <a:txBody>
                    <a:bodyPr/>
                    <a:lstStyle/>
                    <a:p>
                      <a:r>
                        <a:rPr lang="en-US" dirty="0"/>
                        <a:t>1</a:t>
                      </a:r>
                    </a:p>
                  </a:txBody>
                  <a:tcPr/>
                </a:tc>
                <a:extLst>
                  <a:ext uri="{0D108BD9-81ED-4DB2-BD59-A6C34878D82A}">
                    <a16:rowId xmlns:a16="http://schemas.microsoft.com/office/drawing/2014/main" val="2273454536"/>
                  </a:ext>
                </a:extLst>
              </a:tr>
              <a:tr h="324230">
                <a:tc>
                  <a:txBody>
                    <a:bodyPr/>
                    <a:lstStyle/>
                    <a:p>
                      <a:r>
                        <a:rPr lang="en-US" dirty="0"/>
                        <a:t>Dictionary</a:t>
                      </a:r>
                    </a:p>
                  </a:txBody>
                  <a:tcPr/>
                </a:tc>
                <a:tc>
                  <a:txBody>
                    <a:bodyPr/>
                    <a:lstStyle/>
                    <a:p>
                      <a:r>
                        <a:rPr lang="en-US" dirty="0"/>
                        <a:t>1</a:t>
                      </a:r>
                    </a:p>
                  </a:txBody>
                  <a:tcPr/>
                </a:tc>
                <a:extLst>
                  <a:ext uri="{0D108BD9-81ED-4DB2-BD59-A6C34878D82A}">
                    <a16:rowId xmlns:a16="http://schemas.microsoft.com/office/drawing/2014/main" val="4050790104"/>
                  </a:ext>
                </a:extLst>
              </a:tr>
              <a:tr h="324230">
                <a:tc>
                  <a:txBody>
                    <a:bodyPr/>
                    <a:lstStyle/>
                    <a:p>
                      <a:r>
                        <a:rPr lang="en-US" dirty="0"/>
                        <a:t>Object design</a:t>
                      </a:r>
                    </a:p>
                  </a:txBody>
                  <a:tcPr/>
                </a:tc>
                <a:tc>
                  <a:txBody>
                    <a:bodyPr/>
                    <a:lstStyle/>
                    <a:p>
                      <a:r>
                        <a:rPr lang="en-US" dirty="0"/>
                        <a:t>2</a:t>
                      </a:r>
                    </a:p>
                  </a:txBody>
                  <a:tcPr/>
                </a:tc>
                <a:extLst>
                  <a:ext uri="{0D108BD9-81ED-4DB2-BD59-A6C34878D82A}">
                    <a16:rowId xmlns:a16="http://schemas.microsoft.com/office/drawing/2014/main" val="64765573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87257630"/>
              </p:ext>
            </p:extLst>
          </p:nvPr>
        </p:nvGraphicFramePr>
        <p:xfrm>
          <a:off x="6448981" y="2162907"/>
          <a:ext cx="5042566" cy="3657600"/>
        </p:xfrm>
        <a:graphic>
          <a:graphicData uri="http://schemas.openxmlformats.org/drawingml/2006/table">
            <a:tbl>
              <a:tblPr firstRow="1" bandRow="1">
                <a:tableStyleId>{5C22544A-7EE6-4342-B048-85BDC9FD1C3A}</a:tableStyleId>
              </a:tblPr>
              <a:tblGrid>
                <a:gridCol w="3969905">
                  <a:extLst>
                    <a:ext uri="{9D8B030D-6E8A-4147-A177-3AD203B41FA5}">
                      <a16:colId xmlns:a16="http://schemas.microsoft.com/office/drawing/2014/main" val="2140180815"/>
                    </a:ext>
                  </a:extLst>
                </a:gridCol>
                <a:gridCol w="1072661">
                  <a:extLst>
                    <a:ext uri="{9D8B030D-6E8A-4147-A177-3AD203B41FA5}">
                      <a16:colId xmlns:a16="http://schemas.microsoft.com/office/drawing/2014/main" val="1313603741"/>
                    </a:ext>
                  </a:extLst>
                </a:gridCol>
              </a:tblGrid>
              <a:tr h="324230">
                <a:tc>
                  <a:txBody>
                    <a:bodyPr/>
                    <a:lstStyle/>
                    <a:p>
                      <a:r>
                        <a:rPr lang="en-US" dirty="0"/>
                        <a:t>Topic</a:t>
                      </a:r>
                    </a:p>
                  </a:txBody>
                  <a:tcPr/>
                </a:tc>
                <a:tc>
                  <a:txBody>
                    <a:bodyPr/>
                    <a:lstStyle/>
                    <a:p>
                      <a:r>
                        <a:rPr lang="en-US" dirty="0"/>
                        <a:t>Pages</a:t>
                      </a:r>
                    </a:p>
                  </a:txBody>
                  <a:tcPr/>
                </a:tc>
                <a:extLst>
                  <a:ext uri="{0D108BD9-81ED-4DB2-BD59-A6C34878D82A}">
                    <a16:rowId xmlns:a16="http://schemas.microsoft.com/office/drawing/2014/main" val="2338317783"/>
                  </a:ext>
                </a:extLst>
              </a:tr>
              <a:tr h="324230">
                <a:tc>
                  <a:txBody>
                    <a:bodyPr/>
                    <a:lstStyle/>
                    <a:p>
                      <a:r>
                        <a:rPr lang="en-US" dirty="0"/>
                        <a:t>Test cases</a:t>
                      </a:r>
                    </a:p>
                  </a:txBody>
                  <a:tcPr/>
                </a:tc>
                <a:tc>
                  <a:txBody>
                    <a:bodyPr/>
                    <a:lstStyle/>
                    <a:p>
                      <a:r>
                        <a:rPr lang="en-US" dirty="0"/>
                        <a:t>1</a:t>
                      </a:r>
                    </a:p>
                  </a:txBody>
                  <a:tcPr/>
                </a:tc>
                <a:extLst>
                  <a:ext uri="{0D108BD9-81ED-4DB2-BD59-A6C34878D82A}">
                    <a16:rowId xmlns:a16="http://schemas.microsoft.com/office/drawing/2014/main" val="2102810859"/>
                  </a:ext>
                </a:extLst>
              </a:tr>
              <a:tr h="324230">
                <a:tc>
                  <a:txBody>
                    <a:bodyPr/>
                    <a:lstStyle/>
                    <a:p>
                      <a:r>
                        <a:rPr lang="en-US" dirty="0"/>
                        <a:t>Rationale</a:t>
                      </a:r>
                    </a:p>
                  </a:txBody>
                  <a:tcPr/>
                </a:tc>
                <a:tc>
                  <a:txBody>
                    <a:bodyPr/>
                    <a:lstStyle/>
                    <a:p>
                      <a:r>
                        <a:rPr lang="en-US" dirty="0"/>
                        <a:t>2</a:t>
                      </a:r>
                    </a:p>
                  </a:txBody>
                  <a:tcPr/>
                </a:tc>
                <a:extLst>
                  <a:ext uri="{0D108BD9-81ED-4DB2-BD59-A6C34878D82A}">
                    <a16:rowId xmlns:a16="http://schemas.microsoft.com/office/drawing/2014/main" val="2170127595"/>
                  </a:ext>
                </a:extLst>
              </a:tr>
              <a:tr h="324230">
                <a:tc>
                  <a:txBody>
                    <a:bodyPr/>
                    <a:lstStyle/>
                    <a:p>
                      <a:r>
                        <a:rPr lang="en-US" dirty="0"/>
                        <a:t>Function point cost</a:t>
                      </a:r>
                      <a:r>
                        <a:rPr lang="en-US" baseline="0" dirty="0"/>
                        <a:t> analysis </a:t>
                      </a:r>
                      <a:endParaRPr lang="en-US" dirty="0"/>
                    </a:p>
                  </a:txBody>
                  <a:tcPr/>
                </a:tc>
                <a:tc>
                  <a:txBody>
                    <a:bodyPr/>
                    <a:lstStyle/>
                    <a:p>
                      <a:r>
                        <a:rPr lang="en-US" dirty="0"/>
                        <a:t>2</a:t>
                      </a:r>
                    </a:p>
                  </a:txBody>
                  <a:tcPr/>
                </a:tc>
                <a:extLst>
                  <a:ext uri="{0D108BD9-81ED-4DB2-BD59-A6C34878D82A}">
                    <a16:rowId xmlns:a16="http://schemas.microsoft.com/office/drawing/2014/main" val="2164778386"/>
                  </a:ext>
                </a:extLst>
              </a:tr>
              <a:tr h="324230">
                <a:tc>
                  <a:txBody>
                    <a:bodyPr/>
                    <a:lstStyle/>
                    <a:p>
                      <a:r>
                        <a:rPr lang="en-US" dirty="0"/>
                        <a:t>Construction cost model</a:t>
                      </a:r>
                    </a:p>
                  </a:txBody>
                  <a:tcPr/>
                </a:tc>
                <a:tc>
                  <a:txBody>
                    <a:bodyPr/>
                    <a:lstStyle/>
                    <a:p>
                      <a:r>
                        <a:rPr lang="en-US" dirty="0"/>
                        <a:t>2</a:t>
                      </a:r>
                    </a:p>
                  </a:txBody>
                  <a:tcPr/>
                </a:tc>
                <a:extLst>
                  <a:ext uri="{0D108BD9-81ED-4DB2-BD59-A6C34878D82A}">
                    <a16:rowId xmlns:a16="http://schemas.microsoft.com/office/drawing/2014/main" val="2094434445"/>
                  </a:ext>
                </a:extLst>
              </a:tr>
              <a:tr h="324230">
                <a:tc>
                  <a:txBody>
                    <a:bodyPr/>
                    <a:lstStyle/>
                    <a:p>
                      <a:r>
                        <a:rPr lang="en-US" dirty="0"/>
                        <a:t>Source code link to </a:t>
                      </a:r>
                      <a:r>
                        <a:rPr lang="en-US" dirty="0" err="1"/>
                        <a:t>Github</a:t>
                      </a:r>
                      <a:endParaRPr lang="en-US" dirty="0"/>
                    </a:p>
                  </a:txBody>
                  <a:tcPr/>
                </a:tc>
                <a:tc>
                  <a:txBody>
                    <a:bodyPr/>
                    <a:lstStyle/>
                    <a:p>
                      <a:r>
                        <a:rPr lang="en-US" dirty="0"/>
                        <a:t>1</a:t>
                      </a:r>
                    </a:p>
                  </a:txBody>
                  <a:tcPr/>
                </a:tc>
                <a:extLst>
                  <a:ext uri="{0D108BD9-81ED-4DB2-BD59-A6C34878D82A}">
                    <a16:rowId xmlns:a16="http://schemas.microsoft.com/office/drawing/2014/main" val="3973405124"/>
                  </a:ext>
                </a:extLst>
              </a:tr>
              <a:tr h="324230">
                <a:tc>
                  <a:txBody>
                    <a:bodyPr/>
                    <a:lstStyle/>
                    <a:p>
                      <a:r>
                        <a:rPr lang="en-US" dirty="0"/>
                        <a:t>Resumes</a:t>
                      </a:r>
                    </a:p>
                  </a:txBody>
                  <a:tcPr/>
                </a:tc>
                <a:tc>
                  <a:txBody>
                    <a:bodyPr/>
                    <a:lstStyle/>
                    <a:p>
                      <a:r>
                        <a:rPr lang="en-US" dirty="0"/>
                        <a:t>7</a:t>
                      </a:r>
                    </a:p>
                  </a:txBody>
                  <a:tcPr/>
                </a:tc>
                <a:extLst>
                  <a:ext uri="{0D108BD9-81ED-4DB2-BD59-A6C34878D82A}">
                    <a16:rowId xmlns:a16="http://schemas.microsoft.com/office/drawing/2014/main" val="3247351969"/>
                  </a:ext>
                </a:extLst>
              </a:tr>
              <a:tr h="324230">
                <a:tc>
                  <a:txBody>
                    <a:bodyPr/>
                    <a:lstStyle/>
                    <a:p>
                      <a:r>
                        <a:rPr lang="en-US" dirty="0"/>
                        <a:t>User Guide</a:t>
                      </a:r>
                    </a:p>
                  </a:txBody>
                  <a:tcPr/>
                </a:tc>
                <a:tc>
                  <a:txBody>
                    <a:bodyPr/>
                    <a:lstStyle/>
                    <a:p>
                      <a:r>
                        <a:rPr lang="en-US" dirty="0"/>
                        <a:t>3</a:t>
                      </a:r>
                    </a:p>
                  </a:txBody>
                  <a:tcPr/>
                </a:tc>
                <a:extLst>
                  <a:ext uri="{0D108BD9-81ED-4DB2-BD59-A6C34878D82A}">
                    <a16:rowId xmlns:a16="http://schemas.microsoft.com/office/drawing/2014/main" val="2273454536"/>
                  </a:ext>
                </a:extLst>
              </a:tr>
              <a:tr h="324230">
                <a:tc>
                  <a:txBody>
                    <a:bodyPr/>
                    <a:lstStyle/>
                    <a:p>
                      <a:r>
                        <a:rPr lang="en-US" dirty="0"/>
                        <a:t>Gannt</a:t>
                      </a:r>
                      <a:r>
                        <a:rPr lang="en-US" baseline="0" dirty="0"/>
                        <a:t> Chart</a:t>
                      </a:r>
                      <a:endParaRPr lang="en-US" dirty="0"/>
                    </a:p>
                  </a:txBody>
                  <a:tcPr/>
                </a:tc>
                <a:tc>
                  <a:txBody>
                    <a:bodyPr/>
                    <a:lstStyle/>
                    <a:p>
                      <a:r>
                        <a:rPr lang="en-US" dirty="0"/>
                        <a:t>1</a:t>
                      </a:r>
                    </a:p>
                  </a:txBody>
                  <a:tcPr/>
                </a:tc>
                <a:extLst>
                  <a:ext uri="{0D108BD9-81ED-4DB2-BD59-A6C34878D82A}">
                    <a16:rowId xmlns:a16="http://schemas.microsoft.com/office/drawing/2014/main" val="4050790104"/>
                  </a:ext>
                </a:extLst>
              </a:tr>
              <a:tr h="324230">
                <a:tc>
                  <a:txBody>
                    <a:bodyPr/>
                    <a:lstStyle/>
                    <a:p>
                      <a:r>
                        <a:rPr lang="en-US" dirty="0"/>
                        <a:t>Category Interaction</a:t>
                      </a:r>
                      <a:r>
                        <a:rPr lang="en-US" baseline="0" dirty="0"/>
                        <a:t> diagram</a:t>
                      </a:r>
                      <a:endParaRPr lang="en-US" dirty="0"/>
                    </a:p>
                  </a:txBody>
                  <a:tcPr/>
                </a:tc>
                <a:tc>
                  <a:txBody>
                    <a:bodyPr/>
                    <a:lstStyle/>
                    <a:p>
                      <a:r>
                        <a:rPr lang="en-US" dirty="0"/>
                        <a:t>1</a:t>
                      </a:r>
                    </a:p>
                  </a:txBody>
                  <a:tcPr/>
                </a:tc>
                <a:extLst>
                  <a:ext uri="{0D108BD9-81ED-4DB2-BD59-A6C34878D82A}">
                    <a16:rowId xmlns:a16="http://schemas.microsoft.com/office/drawing/2014/main" val="647655730"/>
                  </a:ext>
                </a:extLst>
              </a:tr>
            </a:tbl>
          </a:graphicData>
        </a:graphic>
      </p:graphicFrame>
    </p:spTree>
    <p:extLst>
      <p:ext uri="{BB962C8B-B14F-4D97-AF65-F5344CB8AC3E}">
        <p14:creationId xmlns:p14="http://schemas.microsoft.com/office/powerpoint/2010/main" val="5736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1. Sign IN</a:t>
            </a:r>
          </a:p>
        </p:txBody>
      </p:sp>
      <p:pic>
        <p:nvPicPr>
          <p:cNvPr id="4" name="Picture 3"/>
          <p:cNvPicPr>
            <a:picLocks noChangeAspect="1"/>
          </p:cNvPicPr>
          <p:nvPr/>
        </p:nvPicPr>
        <p:blipFill>
          <a:blip r:embed="rId2"/>
          <a:stretch>
            <a:fillRect/>
          </a:stretch>
        </p:blipFill>
        <p:spPr>
          <a:xfrm>
            <a:off x="1164805" y="1758461"/>
            <a:ext cx="3857682" cy="4832472"/>
          </a:xfrm>
          <a:prstGeom prst="rect">
            <a:avLst/>
          </a:prstGeom>
        </p:spPr>
      </p:pic>
      <p:pic>
        <p:nvPicPr>
          <p:cNvPr id="3" name="Picture 2"/>
          <p:cNvPicPr>
            <a:picLocks noChangeAspect="1"/>
          </p:cNvPicPr>
          <p:nvPr/>
        </p:nvPicPr>
        <p:blipFill rotWithShape="1">
          <a:blip r:embed="rId3"/>
          <a:srcRect r="553"/>
          <a:stretch/>
        </p:blipFill>
        <p:spPr>
          <a:xfrm>
            <a:off x="6482677" y="1758461"/>
            <a:ext cx="4166031" cy="4512461"/>
          </a:xfrm>
          <a:prstGeom prst="rect">
            <a:avLst/>
          </a:prstGeom>
        </p:spPr>
      </p:pic>
    </p:spTree>
    <p:extLst>
      <p:ext uri="{BB962C8B-B14F-4D97-AF65-F5344CB8AC3E}">
        <p14:creationId xmlns:p14="http://schemas.microsoft.com/office/powerpoint/2010/main" val="132108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1. Sign IN</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114" y="2084832"/>
            <a:ext cx="6849600" cy="4368722"/>
          </a:xfrm>
          <a:prstGeom prst="rect">
            <a:avLst/>
          </a:prstGeom>
          <a:noFill/>
        </p:spPr>
      </p:pic>
    </p:spTree>
    <p:extLst>
      <p:ext uri="{BB962C8B-B14F-4D97-AF65-F5344CB8AC3E}">
        <p14:creationId xmlns:p14="http://schemas.microsoft.com/office/powerpoint/2010/main" val="2042698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2. Sign up</a:t>
            </a:r>
          </a:p>
        </p:txBody>
      </p:sp>
      <p:pic>
        <p:nvPicPr>
          <p:cNvPr id="4" name="Content Placeholder 3"/>
          <p:cNvPicPr>
            <a:picLocks noGrp="1" noChangeAspect="1"/>
          </p:cNvPicPr>
          <p:nvPr>
            <p:ph idx="1"/>
          </p:nvPr>
        </p:nvPicPr>
        <p:blipFill>
          <a:blip r:embed="rId2"/>
          <a:stretch>
            <a:fillRect/>
          </a:stretch>
        </p:blipFill>
        <p:spPr>
          <a:xfrm>
            <a:off x="1261521" y="1821062"/>
            <a:ext cx="3688548" cy="4713519"/>
          </a:xfrm>
          <a:prstGeom prst="rect">
            <a:avLst/>
          </a:prstGeom>
        </p:spPr>
      </p:pic>
      <p:pic>
        <p:nvPicPr>
          <p:cNvPr id="3" name="Picture 2"/>
          <p:cNvPicPr>
            <a:picLocks noChangeAspect="1"/>
          </p:cNvPicPr>
          <p:nvPr/>
        </p:nvPicPr>
        <p:blipFill>
          <a:blip r:embed="rId3"/>
          <a:stretch>
            <a:fillRect/>
          </a:stretch>
        </p:blipFill>
        <p:spPr>
          <a:xfrm>
            <a:off x="7298351" y="1821061"/>
            <a:ext cx="3683242" cy="4713519"/>
          </a:xfrm>
          <a:prstGeom prst="rect">
            <a:avLst/>
          </a:prstGeom>
        </p:spPr>
      </p:pic>
    </p:spTree>
    <p:extLst>
      <p:ext uri="{BB962C8B-B14F-4D97-AF65-F5344CB8AC3E}">
        <p14:creationId xmlns:p14="http://schemas.microsoft.com/office/powerpoint/2010/main" val="198095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2. Sign up</a:t>
            </a:r>
          </a:p>
        </p:txBody>
      </p:sp>
      <p:pic>
        <p:nvPicPr>
          <p:cNvPr id="38" name="Content Placeholder 37"/>
          <p:cNvPicPr>
            <a:picLocks noGrp="1" noChangeAspect="1"/>
          </p:cNvPicPr>
          <p:nvPr>
            <p:ph idx="1"/>
          </p:nvPr>
        </p:nvPicPr>
        <p:blipFill>
          <a:blip r:embed="rId2"/>
          <a:stretch>
            <a:fillRect/>
          </a:stretch>
        </p:blipFill>
        <p:spPr>
          <a:xfrm>
            <a:off x="1584782" y="1872200"/>
            <a:ext cx="7954872" cy="4985800"/>
          </a:xfrm>
          <a:prstGeom prst="rect">
            <a:avLst/>
          </a:prstGeom>
        </p:spPr>
      </p:pic>
    </p:spTree>
    <p:extLst>
      <p:ext uri="{BB962C8B-B14F-4D97-AF65-F5344CB8AC3E}">
        <p14:creationId xmlns:p14="http://schemas.microsoft.com/office/powerpoint/2010/main" val="139529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3. </a:t>
            </a:r>
            <a:r>
              <a:rPr lang="en-US" dirty="0" err="1"/>
              <a:t>SHOW_MAIN_Window</a:t>
            </a:r>
            <a:endParaRPr lang="en-US" dirty="0"/>
          </a:p>
        </p:txBody>
      </p:sp>
      <p:sp>
        <p:nvSpPr>
          <p:cNvPr id="3" name="Content Placeholder 2"/>
          <p:cNvSpPr>
            <a:spLocks noGrp="1"/>
          </p:cNvSpPr>
          <p:nvPr>
            <p:ph idx="1"/>
          </p:nvPr>
        </p:nvSpPr>
        <p:spPr>
          <a:xfrm>
            <a:off x="1024128" y="2286000"/>
            <a:ext cx="3999285" cy="4023360"/>
          </a:xfrm>
        </p:spPr>
        <p:txBody>
          <a:bodyPr/>
          <a:lstStyle/>
          <a:p>
            <a:endParaRPr lang="en-US" dirty="0"/>
          </a:p>
        </p:txBody>
      </p:sp>
      <p:pic>
        <p:nvPicPr>
          <p:cNvPr id="4" name="Picture 3"/>
          <p:cNvPicPr>
            <a:picLocks noChangeAspect="1"/>
          </p:cNvPicPr>
          <p:nvPr/>
        </p:nvPicPr>
        <p:blipFill>
          <a:blip r:embed="rId2"/>
          <a:stretch>
            <a:fillRect/>
          </a:stretch>
        </p:blipFill>
        <p:spPr>
          <a:xfrm>
            <a:off x="1024128" y="1820008"/>
            <a:ext cx="3681917" cy="4791808"/>
          </a:xfrm>
          <a:prstGeom prst="rect">
            <a:avLst/>
          </a:prstGeom>
        </p:spPr>
      </p:pic>
      <p:pic>
        <p:nvPicPr>
          <p:cNvPr id="5" name="Picture 4"/>
          <p:cNvPicPr>
            <a:picLocks noChangeAspect="1"/>
          </p:cNvPicPr>
          <p:nvPr/>
        </p:nvPicPr>
        <p:blipFill>
          <a:blip r:embed="rId3"/>
          <a:stretch>
            <a:fillRect/>
          </a:stretch>
        </p:blipFill>
        <p:spPr>
          <a:xfrm>
            <a:off x="6501252" y="1820008"/>
            <a:ext cx="4413723" cy="4791808"/>
          </a:xfrm>
          <a:prstGeom prst="rect">
            <a:avLst/>
          </a:prstGeom>
        </p:spPr>
      </p:pic>
    </p:spTree>
    <p:extLst>
      <p:ext uri="{BB962C8B-B14F-4D97-AF65-F5344CB8AC3E}">
        <p14:creationId xmlns:p14="http://schemas.microsoft.com/office/powerpoint/2010/main" val="661283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3. </a:t>
            </a:r>
            <a:r>
              <a:rPr lang="en-US" dirty="0" err="1"/>
              <a:t>SHOW_MAIN_Window</a:t>
            </a:r>
            <a:endParaRPr lang="en-US" dirty="0"/>
          </a:p>
        </p:txBody>
      </p:sp>
      <p:pic>
        <p:nvPicPr>
          <p:cNvPr id="5" name="Picture 4"/>
          <p:cNvPicPr/>
          <p:nvPr/>
        </p:nvPicPr>
        <p:blipFill rotWithShape="1">
          <a:blip r:embed="rId2">
            <a:extLst>
              <a:ext uri="{28A0092B-C50C-407E-A947-70E740481C1C}">
                <a14:useLocalDpi xmlns:a14="http://schemas.microsoft.com/office/drawing/2010/main" val="0"/>
              </a:ext>
            </a:extLst>
          </a:blip>
          <a:srcRect t="322" b="-1"/>
          <a:stretch/>
        </p:blipFill>
        <p:spPr bwMode="auto">
          <a:xfrm>
            <a:off x="2835201" y="1899138"/>
            <a:ext cx="5677535" cy="4600941"/>
          </a:xfrm>
          <a:prstGeom prst="rect">
            <a:avLst/>
          </a:prstGeom>
          <a:noFill/>
        </p:spPr>
      </p:pic>
    </p:spTree>
    <p:extLst>
      <p:ext uri="{BB962C8B-B14F-4D97-AF65-F5344CB8AC3E}">
        <p14:creationId xmlns:p14="http://schemas.microsoft.com/office/powerpoint/2010/main" val="107861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4. </a:t>
            </a:r>
            <a:r>
              <a:rPr lang="en-US" dirty="0" err="1"/>
              <a:t>SHOW_Portfolio</a:t>
            </a:r>
            <a:endParaRPr lang="en-US" dirty="0"/>
          </a:p>
        </p:txBody>
      </p:sp>
      <p:pic>
        <p:nvPicPr>
          <p:cNvPr id="6" name="Content Placeholder 5"/>
          <p:cNvPicPr>
            <a:picLocks noGrp="1" noChangeAspect="1"/>
          </p:cNvPicPr>
          <p:nvPr>
            <p:ph idx="1"/>
          </p:nvPr>
        </p:nvPicPr>
        <p:blipFill>
          <a:blip r:embed="rId2"/>
          <a:stretch>
            <a:fillRect/>
          </a:stretch>
        </p:blipFill>
        <p:spPr>
          <a:xfrm>
            <a:off x="1504981" y="2084832"/>
            <a:ext cx="3869653" cy="4022725"/>
          </a:xfrm>
          <a:prstGeom prst="rect">
            <a:avLst/>
          </a:prstGeom>
        </p:spPr>
      </p:pic>
      <p:pic>
        <p:nvPicPr>
          <p:cNvPr id="3" name="Picture 2"/>
          <p:cNvPicPr>
            <a:picLocks noChangeAspect="1"/>
          </p:cNvPicPr>
          <p:nvPr/>
        </p:nvPicPr>
        <p:blipFill>
          <a:blip r:embed="rId3"/>
          <a:stretch>
            <a:fillRect/>
          </a:stretch>
        </p:blipFill>
        <p:spPr>
          <a:xfrm>
            <a:off x="6399497" y="2084832"/>
            <a:ext cx="3751764" cy="4022725"/>
          </a:xfrm>
          <a:prstGeom prst="rect">
            <a:avLst/>
          </a:prstGeom>
        </p:spPr>
      </p:pic>
    </p:spTree>
    <p:extLst>
      <p:ext uri="{BB962C8B-B14F-4D97-AF65-F5344CB8AC3E}">
        <p14:creationId xmlns:p14="http://schemas.microsoft.com/office/powerpoint/2010/main" val="252385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Batman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8717954"/>
              </p:ext>
            </p:extLst>
          </p:nvPr>
        </p:nvGraphicFramePr>
        <p:xfrm>
          <a:off x="751377" y="2546647"/>
          <a:ext cx="10766707" cy="393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004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4. </a:t>
            </a:r>
            <a:r>
              <a:rPr lang="en-US" dirty="0" err="1"/>
              <a:t>SHOW_Portfolio</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06622" y="2286000"/>
            <a:ext cx="7154893" cy="4022725"/>
          </a:xfrm>
          <a:prstGeom prst="rect">
            <a:avLst/>
          </a:prstGeom>
          <a:noFill/>
        </p:spPr>
      </p:pic>
    </p:spTree>
    <p:extLst>
      <p:ext uri="{BB962C8B-B14F-4D97-AF65-F5344CB8AC3E}">
        <p14:creationId xmlns:p14="http://schemas.microsoft.com/office/powerpoint/2010/main" val="286378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5. </a:t>
            </a:r>
            <a:r>
              <a:rPr lang="en-US" dirty="0" err="1"/>
              <a:t>Show_account</a:t>
            </a:r>
            <a:endParaRPr lang="en-US" dirty="0"/>
          </a:p>
        </p:txBody>
      </p:sp>
      <p:pic>
        <p:nvPicPr>
          <p:cNvPr id="4" name="Content Placeholder 3"/>
          <p:cNvPicPr>
            <a:picLocks noGrp="1" noChangeAspect="1"/>
          </p:cNvPicPr>
          <p:nvPr>
            <p:ph idx="1"/>
          </p:nvPr>
        </p:nvPicPr>
        <p:blipFill>
          <a:blip r:embed="rId2"/>
          <a:stretch>
            <a:fillRect/>
          </a:stretch>
        </p:blipFill>
        <p:spPr>
          <a:xfrm>
            <a:off x="1294228" y="2084832"/>
            <a:ext cx="3429512" cy="4022725"/>
          </a:xfrm>
          <a:prstGeom prst="rect">
            <a:avLst/>
          </a:prstGeom>
        </p:spPr>
      </p:pic>
      <p:pic>
        <p:nvPicPr>
          <p:cNvPr id="3" name="Picture 2"/>
          <p:cNvPicPr>
            <a:picLocks noChangeAspect="1"/>
          </p:cNvPicPr>
          <p:nvPr/>
        </p:nvPicPr>
        <p:blipFill>
          <a:blip r:embed="rId3"/>
          <a:stretch>
            <a:fillRect/>
          </a:stretch>
        </p:blipFill>
        <p:spPr>
          <a:xfrm>
            <a:off x="6475673" y="2084832"/>
            <a:ext cx="3200761" cy="3914306"/>
          </a:xfrm>
          <a:prstGeom prst="rect">
            <a:avLst/>
          </a:prstGeom>
        </p:spPr>
      </p:pic>
    </p:spTree>
    <p:extLst>
      <p:ext uri="{BB962C8B-B14F-4D97-AF65-F5344CB8AC3E}">
        <p14:creationId xmlns:p14="http://schemas.microsoft.com/office/powerpoint/2010/main" val="35508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5. </a:t>
            </a:r>
            <a:r>
              <a:rPr lang="en-US" dirty="0" err="1"/>
              <a:t>Show_account</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72476" y="2286000"/>
            <a:ext cx="7023185" cy="4022725"/>
          </a:xfrm>
          <a:prstGeom prst="rect">
            <a:avLst/>
          </a:prstGeom>
          <a:noFill/>
        </p:spPr>
      </p:pic>
    </p:spTree>
    <p:extLst>
      <p:ext uri="{BB962C8B-B14F-4D97-AF65-F5344CB8AC3E}">
        <p14:creationId xmlns:p14="http://schemas.microsoft.com/office/powerpoint/2010/main" val="1840159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6. </a:t>
            </a:r>
            <a:r>
              <a:rPr lang="en-US" dirty="0" err="1"/>
              <a:t>Show_banking</a:t>
            </a:r>
            <a:endParaRPr lang="en-US" dirty="0"/>
          </a:p>
        </p:txBody>
      </p:sp>
      <p:pic>
        <p:nvPicPr>
          <p:cNvPr id="4" name="Content Placeholder 3"/>
          <p:cNvPicPr>
            <a:picLocks noGrp="1" noChangeAspect="1"/>
          </p:cNvPicPr>
          <p:nvPr>
            <p:ph idx="1"/>
          </p:nvPr>
        </p:nvPicPr>
        <p:blipFill>
          <a:blip r:embed="rId2"/>
          <a:stretch>
            <a:fillRect/>
          </a:stretch>
        </p:blipFill>
        <p:spPr>
          <a:xfrm>
            <a:off x="1302089" y="2084832"/>
            <a:ext cx="3273113" cy="4022725"/>
          </a:xfrm>
          <a:prstGeom prst="rect">
            <a:avLst/>
          </a:prstGeom>
        </p:spPr>
      </p:pic>
      <p:pic>
        <p:nvPicPr>
          <p:cNvPr id="3" name="Picture 2"/>
          <p:cNvPicPr>
            <a:picLocks noChangeAspect="1"/>
          </p:cNvPicPr>
          <p:nvPr/>
        </p:nvPicPr>
        <p:blipFill>
          <a:blip r:embed="rId3"/>
          <a:stretch>
            <a:fillRect/>
          </a:stretch>
        </p:blipFill>
        <p:spPr>
          <a:xfrm>
            <a:off x="5216746" y="2084832"/>
            <a:ext cx="4420733" cy="4022725"/>
          </a:xfrm>
          <a:prstGeom prst="rect">
            <a:avLst/>
          </a:prstGeom>
        </p:spPr>
      </p:pic>
    </p:spTree>
    <p:extLst>
      <p:ext uri="{BB962C8B-B14F-4D97-AF65-F5344CB8AC3E}">
        <p14:creationId xmlns:p14="http://schemas.microsoft.com/office/powerpoint/2010/main" val="4132494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6. </a:t>
            </a:r>
            <a:r>
              <a:rPr lang="en-US" dirty="0" err="1"/>
              <a:t>Show_banking</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46" y="2294793"/>
            <a:ext cx="7200900" cy="4014568"/>
          </a:xfrm>
          <a:prstGeom prst="rect">
            <a:avLst/>
          </a:prstGeom>
          <a:noFill/>
        </p:spPr>
      </p:pic>
    </p:spTree>
    <p:extLst>
      <p:ext uri="{BB962C8B-B14F-4D97-AF65-F5344CB8AC3E}">
        <p14:creationId xmlns:p14="http://schemas.microsoft.com/office/powerpoint/2010/main" val="283197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7. </a:t>
            </a:r>
            <a:r>
              <a:rPr lang="en-US" dirty="0" err="1"/>
              <a:t>Show_HISTORY</a:t>
            </a:r>
            <a:endParaRPr lang="en-US" dirty="0"/>
          </a:p>
        </p:txBody>
      </p:sp>
      <p:pic>
        <p:nvPicPr>
          <p:cNvPr id="4" name="Content Placeholder 3"/>
          <p:cNvPicPr>
            <a:picLocks noGrp="1" noChangeAspect="1"/>
          </p:cNvPicPr>
          <p:nvPr>
            <p:ph idx="1"/>
          </p:nvPr>
        </p:nvPicPr>
        <p:blipFill>
          <a:blip r:embed="rId2"/>
          <a:stretch>
            <a:fillRect/>
          </a:stretch>
        </p:blipFill>
        <p:spPr>
          <a:xfrm>
            <a:off x="1024128" y="2180492"/>
            <a:ext cx="3522230" cy="4022725"/>
          </a:xfrm>
          <a:prstGeom prst="rect">
            <a:avLst/>
          </a:prstGeom>
        </p:spPr>
      </p:pic>
    </p:spTree>
    <p:extLst>
      <p:ext uri="{BB962C8B-B14F-4D97-AF65-F5344CB8AC3E}">
        <p14:creationId xmlns:p14="http://schemas.microsoft.com/office/powerpoint/2010/main" val="138452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7. </a:t>
            </a:r>
            <a:r>
              <a:rPr lang="en-US" dirty="0" err="1"/>
              <a:t>Show_HISTORY</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0128" y="2168133"/>
            <a:ext cx="7095564" cy="4144743"/>
          </a:xfrm>
          <a:prstGeom prst="rect">
            <a:avLst/>
          </a:prstGeom>
          <a:noFill/>
        </p:spPr>
      </p:pic>
    </p:spTree>
    <p:extLst>
      <p:ext uri="{BB962C8B-B14F-4D97-AF65-F5344CB8AC3E}">
        <p14:creationId xmlns:p14="http://schemas.microsoft.com/office/powerpoint/2010/main" val="382903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design: </a:t>
            </a:r>
            <a:r>
              <a:rPr lang="en-US" b="1" dirty="0"/>
              <a:t>MainApp.java</a:t>
            </a:r>
            <a:endParaRPr lang="en-US" dirty="0"/>
          </a:p>
        </p:txBody>
      </p:sp>
      <p:sp>
        <p:nvSpPr>
          <p:cNvPr id="3" name="Content Placeholder 2"/>
          <p:cNvSpPr>
            <a:spLocks noGrp="1"/>
          </p:cNvSpPr>
          <p:nvPr>
            <p:ph idx="1"/>
          </p:nvPr>
        </p:nvSpPr>
        <p:spPr/>
        <p:txBody>
          <a:bodyPr/>
          <a:lstStyle/>
          <a:p>
            <a:pPr lvl="1"/>
            <a:r>
              <a:rPr lang="en-US" b="1" dirty="0"/>
              <a:t>Start() –</a:t>
            </a:r>
            <a:r>
              <a:rPr lang="en-US" dirty="0"/>
              <a:t>Sets stage title while connecting to the database helper and calling the log in method.</a:t>
            </a:r>
            <a:endParaRPr lang="en-US" sz="1600" dirty="0"/>
          </a:p>
          <a:p>
            <a:pPr lvl="1"/>
            <a:r>
              <a:rPr lang="en-US" b="1" dirty="0" err="1"/>
              <a:t>establishDatabase</a:t>
            </a:r>
            <a:r>
              <a:rPr lang="en-US" b="1" dirty="0"/>
              <a:t>()-</a:t>
            </a:r>
            <a:r>
              <a:rPr lang="en-US" dirty="0"/>
              <a:t> creates a new SQL database helper and connects to SQL. Also creates the parser to use with JSON.</a:t>
            </a:r>
            <a:endParaRPr lang="en-US" sz="1600" dirty="0"/>
          </a:p>
          <a:p>
            <a:pPr lvl="1"/>
            <a:r>
              <a:rPr lang="en-US" b="1" dirty="0" err="1"/>
              <a:t>initLogin</a:t>
            </a:r>
            <a:r>
              <a:rPr lang="en-US" b="1" dirty="0"/>
              <a:t>()-</a:t>
            </a:r>
            <a:r>
              <a:rPr lang="en-US" dirty="0"/>
              <a:t> initializes log in page and loads the root layout from an FXML file.</a:t>
            </a:r>
            <a:endParaRPr lang="en-US" sz="1600" dirty="0"/>
          </a:p>
          <a:p>
            <a:pPr lvl="1"/>
            <a:r>
              <a:rPr lang="en-US" b="1" dirty="0" err="1"/>
              <a:t>getPrimaryStage</a:t>
            </a:r>
            <a:r>
              <a:rPr lang="en-US" b="1" dirty="0"/>
              <a:t>()-</a:t>
            </a:r>
            <a:r>
              <a:rPr lang="en-US" dirty="0"/>
              <a:t> getter from primary stage object.</a:t>
            </a:r>
            <a:endParaRPr lang="en-US" sz="1600" dirty="0"/>
          </a:p>
          <a:p>
            <a:pPr lvl="1"/>
            <a:r>
              <a:rPr lang="en-US" b="1" dirty="0"/>
              <a:t>main() – </a:t>
            </a:r>
            <a:r>
              <a:rPr lang="en-US" dirty="0"/>
              <a:t>launches program.</a:t>
            </a:r>
            <a:endParaRPr lang="en-US" sz="1600" dirty="0"/>
          </a:p>
          <a:p>
            <a:endParaRPr lang="en-US" dirty="0"/>
          </a:p>
        </p:txBody>
      </p:sp>
    </p:spTree>
    <p:extLst>
      <p:ext uri="{BB962C8B-B14F-4D97-AF65-F5344CB8AC3E}">
        <p14:creationId xmlns:p14="http://schemas.microsoft.com/office/powerpoint/2010/main" val="380344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design: </a:t>
            </a:r>
            <a:r>
              <a:rPr lang="en-US" b="1" dirty="0"/>
              <a:t>StockModel.java</a:t>
            </a:r>
            <a:endParaRPr lang="en-US" dirty="0"/>
          </a:p>
        </p:txBody>
      </p:sp>
      <p:sp>
        <p:nvSpPr>
          <p:cNvPr id="3" name="Content Placeholder 2"/>
          <p:cNvSpPr>
            <a:spLocks noGrp="1"/>
          </p:cNvSpPr>
          <p:nvPr>
            <p:ph idx="1"/>
          </p:nvPr>
        </p:nvSpPr>
        <p:spPr/>
        <p:txBody>
          <a:bodyPr/>
          <a:lstStyle/>
          <a:p>
            <a:pPr lvl="1"/>
            <a:r>
              <a:rPr lang="en-US" b="1" dirty="0" err="1"/>
              <a:t>getTicker</a:t>
            </a:r>
            <a:r>
              <a:rPr lang="en-US" b="1" dirty="0"/>
              <a:t>()- </a:t>
            </a:r>
            <a:r>
              <a:rPr lang="en-US" dirty="0"/>
              <a:t>getter for ticker string.</a:t>
            </a:r>
          </a:p>
          <a:p>
            <a:pPr lvl="1"/>
            <a:r>
              <a:rPr lang="en-US" b="1" dirty="0" err="1"/>
              <a:t>setTicker</a:t>
            </a:r>
            <a:r>
              <a:rPr lang="en-US" b="1" dirty="0"/>
              <a:t>()- </a:t>
            </a:r>
            <a:r>
              <a:rPr lang="en-US" dirty="0"/>
              <a:t>setter for ticker string.</a:t>
            </a:r>
          </a:p>
          <a:p>
            <a:pPr lvl="1"/>
            <a:r>
              <a:rPr lang="en-US" b="1" dirty="0" err="1"/>
              <a:t>getExchange</a:t>
            </a:r>
            <a:r>
              <a:rPr lang="en-US" b="1" dirty="0"/>
              <a:t>()- </a:t>
            </a:r>
            <a:r>
              <a:rPr lang="en-US" dirty="0"/>
              <a:t>getter for exchange string.</a:t>
            </a:r>
          </a:p>
          <a:p>
            <a:pPr lvl="1"/>
            <a:r>
              <a:rPr lang="en-US" b="1" dirty="0" err="1"/>
              <a:t>setExchange</a:t>
            </a:r>
            <a:r>
              <a:rPr lang="en-US" b="1" dirty="0"/>
              <a:t>()-</a:t>
            </a:r>
            <a:r>
              <a:rPr lang="en-US" dirty="0"/>
              <a:t>setter for exchange string.</a:t>
            </a:r>
          </a:p>
          <a:p>
            <a:pPr lvl="1"/>
            <a:r>
              <a:rPr lang="en-US" b="1" dirty="0" err="1"/>
              <a:t>getPrice</a:t>
            </a:r>
            <a:r>
              <a:rPr lang="en-US" b="1" dirty="0"/>
              <a:t>()- </a:t>
            </a:r>
            <a:r>
              <a:rPr lang="en-US" dirty="0"/>
              <a:t>getter for price double.</a:t>
            </a:r>
          </a:p>
          <a:p>
            <a:pPr lvl="1"/>
            <a:r>
              <a:rPr lang="en-US" b="1" dirty="0" err="1"/>
              <a:t>setPrice</a:t>
            </a:r>
            <a:r>
              <a:rPr lang="en-US" b="1" dirty="0"/>
              <a:t>()- </a:t>
            </a:r>
            <a:r>
              <a:rPr lang="en-US" dirty="0"/>
              <a:t>setter for price double.</a:t>
            </a:r>
          </a:p>
          <a:p>
            <a:pPr lvl="1"/>
            <a:r>
              <a:rPr lang="en-US" b="1" dirty="0" err="1"/>
              <a:t>getLastTradeTime</a:t>
            </a:r>
            <a:r>
              <a:rPr lang="en-US" b="1" dirty="0"/>
              <a:t>() -</a:t>
            </a:r>
            <a:r>
              <a:rPr lang="en-US" dirty="0"/>
              <a:t> getter for </a:t>
            </a:r>
            <a:r>
              <a:rPr lang="en-US" dirty="0" err="1"/>
              <a:t>lastTradeTime</a:t>
            </a:r>
            <a:r>
              <a:rPr lang="en-US" dirty="0"/>
              <a:t> string.</a:t>
            </a:r>
          </a:p>
          <a:p>
            <a:pPr lvl="1"/>
            <a:r>
              <a:rPr lang="en-US" b="1" dirty="0" err="1"/>
              <a:t>setLastTradeTime</a:t>
            </a:r>
            <a:r>
              <a:rPr lang="en-US" b="1" dirty="0"/>
              <a:t>() -</a:t>
            </a:r>
            <a:r>
              <a:rPr lang="en-US" dirty="0"/>
              <a:t> setter for </a:t>
            </a:r>
            <a:r>
              <a:rPr lang="en-US" dirty="0" err="1"/>
              <a:t>lastTradeTime</a:t>
            </a:r>
            <a:r>
              <a:rPr lang="en-US" dirty="0"/>
              <a:t> string.</a:t>
            </a:r>
          </a:p>
          <a:p>
            <a:pPr lvl="1"/>
            <a:r>
              <a:rPr lang="en-US" b="1" dirty="0" err="1"/>
              <a:t>printInformation</a:t>
            </a:r>
            <a:r>
              <a:rPr lang="en-US" b="1" dirty="0"/>
              <a:t>()- </a:t>
            </a:r>
            <a:r>
              <a:rPr lang="en-US" dirty="0"/>
              <a:t>Prints ticker, exchange, last price and last trade time to console.</a:t>
            </a:r>
          </a:p>
          <a:p>
            <a:endParaRPr lang="en-US" dirty="0"/>
          </a:p>
        </p:txBody>
      </p:sp>
    </p:spTree>
    <p:extLst>
      <p:ext uri="{BB962C8B-B14F-4D97-AF65-F5344CB8AC3E}">
        <p14:creationId xmlns:p14="http://schemas.microsoft.com/office/powerpoint/2010/main" val="30491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design: </a:t>
            </a:r>
            <a:r>
              <a:rPr lang="en-US" b="1" dirty="0"/>
              <a:t>TransactionModel.java</a:t>
            </a:r>
            <a:endParaRPr lang="en-US" dirty="0"/>
          </a:p>
        </p:txBody>
      </p:sp>
      <p:sp>
        <p:nvSpPr>
          <p:cNvPr id="3" name="Content Placeholder 2"/>
          <p:cNvSpPr>
            <a:spLocks noGrp="1"/>
          </p:cNvSpPr>
          <p:nvPr>
            <p:ph idx="1"/>
          </p:nvPr>
        </p:nvSpPr>
        <p:spPr/>
        <p:txBody>
          <a:bodyPr/>
          <a:lstStyle/>
          <a:p>
            <a:pPr lvl="1"/>
            <a:r>
              <a:rPr lang="en-US" b="1" dirty="0" err="1"/>
              <a:t>getTransactionId</a:t>
            </a:r>
            <a:r>
              <a:rPr lang="en-US" b="1" dirty="0"/>
              <a:t>()- </a:t>
            </a:r>
            <a:r>
              <a:rPr lang="en-US" dirty="0"/>
              <a:t>getter for </a:t>
            </a:r>
            <a:r>
              <a:rPr lang="en-US" dirty="0" err="1"/>
              <a:t>transactionId</a:t>
            </a:r>
            <a:r>
              <a:rPr lang="en-US" dirty="0"/>
              <a:t> int</a:t>
            </a:r>
            <a:r>
              <a:rPr lang="en-US" b="1" dirty="0"/>
              <a:t>.</a:t>
            </a:r>
            <a:endParaRPr lang="en-US" dirty="0"/>
          </a:p>
          <a:p>
            <a:pPr lvl="1"/>
            <a:r>
              <a:rPr lang="en-US" b="1" dirty="0" err="1"/>
              <a:t>setTransactionId</a:t>
            </a:r>
            <a:r>
              <a:rPr lang="en-US" b="1" dirty="0"/>
              <a:t>()-</a:t>
            </a:r>
            <a:r>
              <a:rPr lang="en-US" dirty="0"/>
              <a:t>setter for </a:t>
            </a:r>
            <a:r>
              <a:rPr lang="en-US" dirty="0" err="1"/>
              <a:t>transactionId</a:t>
            </a:r>
            <a:r>
              <a:rPr lang="en-US" dirty="0"/>
              <a:t> int.</a:t>
            </a:r>
          </a:p>
          <a:p>
            <a:pPr lvl="1"/>
            <a:r>
              <a:rPr lang="en-US" b="1" dirty="0" err="1"/>
              <a:t>getStockPrice</a:t>
            </a:r>
            <a:r>
              <a:rPr lang="en-US" b="1" dirty="0"/>
              <a:t>()-</a:t>
            </a:r>
            <a:r>
              <a:rPr lang="en-US" dirty="0"/>
              <a:t>getter for </a:t>
            </a:r>
            <a:r>
              <a:rPr lang="en-US" dirty="0" err="1"/>
              <a:t>stockPrice</a:t>
            </a:r>
            <a:r>
              <a:rPr lang="en-US" dirty="0"/>
              <a:t> double.</a:t>
            </a:r>
          </a:p>
          <a:p>
            <a:pPr lvl="1"/>
            <a:r>
              <a:rPr lang="en-US" b="1" dirty="0" err="1"/>
              <a:t>setStockPrice</a:t>
            </a:r>
            <a:r>
              <a:rPr lang="en-US" b="1" dirty="0"/>
              <a:t>()-s</a:t>
            </a:r>
            <a:r>
              <a:rPr lang="en-US" dirty="0"/>
              <a:t>etter for </a:t>
            </a:r>
            <a:r>
              <a:rPr lang="en-US" dirty="0" err="1"/>
              <a:t>stockPrice</a:t>
            </a:r>
            <a:r>
              <a:rPr lang="en-US" dirty="0"/>
              <a:t> double.</a:t>
            </a:r>
          </a:p>
          <a:p>
            <a:pPr lvl="1"/>
            <a:r>
              <a:rPr lang="en-US" b="1" dirty="0" err="1"/>
              <a:t>getBoughtDate</a:t>
            </a:r>
            <a:r>
              <a:rPr lang="en-US" b="1" dirty="0"/>
              <a:t>()-</a:t>
            </a:r>
            <a:r>
              <a:rPr lang="en-US" dirty="0"/>
              <a:t>getter for </a:t>
            </a:r>
            <a:r>
              <a:rPr lang="en-US" dirty="0" err="1"/>
              <a:t>boughtDate</a:t>
            </a:r>
            <a:r>
              <a:rPr lang="en-US" dirty="0"/>
              <a:t> date.</a:t>
            </a:r>
          </a:p>
          <a:p>
            <a:pPr lvl="1"/>
            <a:r>
              <a:rPr lang="en-US" b="1" dirty="0" err="1"/>
              <a:t>setBoughtDate</a:t>
            </a:r>
            <a:r>
              <a:rPr lang="en-US" b="1" dirty="0"/>
              <a:t>()-s</a:t>
            </a:r>
            <a:r>
              <a:rPr lang="en-US" dirty="0"/>
              <a:t>etter for </a:t>
            </a:r>
            <a:r>
              <a:rPr lang="en-US" dirty="0" err="1"/>
              <a:t>boughtDate</a:t>
            </a:r>
            <a:r>
              <a:rPr lang="en-US" dirty="0"/>
              <a:t> date.</a:t>
            </a:r>
          </a:p>
          <a:p>
            <a:pPr lvl="1"/>
            <a:r>
              <a:rPr lang="en-US" b="1" dirty="0" err="1"/>
              <a:t>getUserId</a:t>
            </a:r>
            <a:r>
              <a:rPr lang="en-US" b="1" dirty="0"/>
              <a:t>()-</a:t>
            </a:r>
            <a:r>
              <a:rPr lang="en-US" dirty="0"/>
              <a:t>getter for transaction id int.</a:t>
            </a:r>
          </a:p>
          <a:p>
            <a:pPr lvl="1"/>
            <a:r>
              <a:rPr lang="en-US" b="1" dirty="0" err="1"/>
              <a:t>setUserId</a:t>
            </a:r>
            <a:r>
              <a:rPr lang="en-US" b="1" dirty="0"/>
              <a:t>()-s</a:t>
            </a:r>
            <a:r>
              <a:rPr lang="en-US" dirty="0"/>
              <a:t>etter for transaction id int.</a:t>
            </a:r>
          </a:p>
          <a:p>
            <a:pPr lvl="1"/>
            <a:r>
              <a:rPr lang="en-US" b="1" dirty="0" err="1"/>
              <a:t>getNumBought</a:t>
            </a:r>
            <a:r>
              <a:rPr lang="en-US" b="1" dirty="0"/>
              <a:t>()-</a:t>
            </a:r>
            <a:r>
              <a:rPr lang="en-US" dirty="0"/>
              <a:t>getter for transaction id int.</a:t>
            </a:r>
          </a:p>
          <a:p>
            <a:pPr lvl="1"/>
            <a:r>
              <a:rPr lang="en-US" b="1" dirty="0" err="1"/>
              <a:t>setNumBought</a:t>
            </a:r>
            <a:r>
              <a:rPr lang="en-US" b="1" dirty="0"/>
              <a:t>()-</a:t>
            </a:r>
            <a:r>
              <a:rPr lang="en-US" dirty="0"/>
              <a:t>setter for transaction id int.</a:t>
            </a:r>
          </a:p>
          <a:p>
            <a:endParaRPr lang="en-US" dirty="0"/>
          </a:p>
        </p:txBody>
      </p:sp>
    </p:spTree>
    <p:extLst>
      <p:ext uri="{BB962C8B-B14F-4D97-AF65-F5344CB8AC3E}">
        <p14:creationId xmlns:p14="http://schemas.microsoft.com/office/powerpoint/2010/main" val="74102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r>
              <a:rPr lang="en-US" dirty="0"/>
              <a:t> (commits)</a:t>
            </a:r>
          </a:p>
        </p:txBody>
      </p:sp>
      <p:pic>
        <p:nvPicPr>
          <p:cNvPr id="4" name="Content Placeholder 3"/>
          <p:cNvPicPr>
            <a:picLocks noGrp="1" noChangeAspect="1"/>
          </p:cNvPicPr>
          <p:nvPr>
            <p:ph idx="1"/>
          </p:nvPr>
        </p:nvPicPr>
        <p:blipFill>
          <a:blip r:embed="rId2"/>
          <a:stretch>
            <a:fillRect/>
          </a:stretch>
        </p:blipFill>
        <p:spPr>
          <a:xfrm>
            <a:off x="2169086" y="1890344"/>
            <a:ext cx="9321995" cy="4246687"/>
          </a:xfrm>
          <a:prstGeom prst="rect">
            <a:avLst/>
          </a:prstGeom>
        </p:spPr>
      </p:pic>
      <p:pic>
        <p:nvPicPr>
          <p:cNvPr id="5" name="Picture 4"/>
          <p:cNvPicPr>
            <a:picLocks noChangeAspect="1"/>
          </p:cNvPicPr>
          <p:nvPr/>
        </p:nvPicPr>
        <p:blipFill>
          <a:blip r:embed="rId3"/>
          <a:stretch>
            <a:fillRect/>
          </a:stretch>
        </p:blipFill>
        <p:spPr>
          <a:xfrm>
            <a:off x="747710" y="2162908"/>
            <a:ext cx="1421376" cy="3815861"/>
          </a:xfrm>
          <a:prstGeom prst="rect">
            <a:avLst/>
          </a:prstGeom>
        </p:spPr>
      </p:pic>
      <p:sp>
        <p:nvSpPr>
          <p:cNvPr id="6" name="TextBox 5"/>
          <p:cNvSpPr txBox="1"/>
          <p:nvPr/>
        </p:nvSpPr>
        <p:spPr>
          <a:xfrm>
            <a:off x="1967719" y="6251333"/>
            <a:ext cx="5918981" cy="369332"/>
          </a:xfrm>
          <a:prstGeom prst="rect">
            <a:avLst/>
          </a:prstGeom>
          <a:noFill/>
        </p:spPr>
        <p:txBody>
          <a:bodyPr wrap="square" rtlCol="0">
            <a:spAutoFit/>
          </a:bodyPr>
          <a:lstStyle/>
          <a:p>
            <a:r>
              <a:rPr lang="en-US" dirty="0"/>
              <a:t>https://github.com/MengyuanZhu/SoftwareEngineering</a:t>
            </a:r>
          </a:p>
        </p:txBody>
      </p:sp>
    </p:spTree>
    <p:extLst>
      <p:ext uri="{BB962C8B-B14F-4D97-AF65-F5344CB8AC3E}">
        <p14:creationId xmlns:p14="http://schemas.microsoft.com/office/powerpoint/2010/main" val="2498866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design: </a:t>
            </a:r>
            <a:r>
              <a:rPr lang="en-US" b="1" dirty="0"/>
              <a:t>UserModel.java</a:t>
            </a:r>
            <a:endParaRPr lang="en-US" dirty="0"/>
          </a:p>
        </p:txBody>
      </p:sp>
      <p:sp>
        <p:nvSpPr>
          <p:cNvPr id="3" name="Content Placeholder 2"/>
          <p:cNvSpPr>
            <a:spLocks noGrp="1"/>
          </p:cNvSpPr>
          <p:nvPr>
            <p:ph idx="1"/>
          </p:nvPr>
        </p:nvSpPr>
        <p:spPr/>
        <p:txBody>
          <a:bodyPr numCol="2">
            <a:normAutofit/>
          </a:bodyPr>
          <a:lstStyle/>
          <a:p>
            <a:pPr lvl="1"/>
            <a:r>
              <a:rPr lang="en-US" b="1" dirty="0" err="1"/>
              <a:t>getUserName</a:t>
            </a:r>
            <a:r>
              <a:rPr lang="en-US" b="1" dirty="0"/>
              <a:t>() –  </a:t>
            </a:r>
            <a:r>
              <a:rPr lang="en-US" dirty="0"/>
              <a:t>gets </a:t>
            </a:r>
            <a:r>
              <a:rPr lang="en-US" dirty="0" err="1"/>
              <a:t>userName</a:t>
            </a:r>
            <a:r>
              <a:rPr lang="en-US" dirty="0"/>
              <a:t> string value.</a:t>
            </a:r>
          </a:p>
          <a:p>
            <a:pPr lvl="1"/>
            <a:r>
              <a:rPr lang="en-US" b="1" dirty="0" err="1"/>
              <a:t>setUserName</a:t>
            </a:r>
            <a:r>
              <a:rPr lang="en-US" b="1" dirty="0"/>
              <a:t>() – </a:t>
            </a:r>
            <a:r>
              <a:rPr lang="en-US" dirty="0"/>
              <a:t>sets </a:t>
            </a:r>
            <a:r>
              <a:rPr lang="en-US" dirty="0" err="1"/>
              <a:t>userName</a:t>
            </a:r>
            <a:r>
              <a:rPr lang="en-US" dirty="0"/>
              <a:t> string value.</a:t>
            </a:r>
          </a:p>
          <a:p>
            <a:pPr lvl="1"/>
            <a:r>
              <a:rPr lang="en-US" b="1" dirty="0" err="1"/>
              <a:t>getFirstName</a:t>
            </a:r>
            <a:r>
              <a:rPr lang="en-US" b="1" dirty="0"/>
              <a:t>() –  </a:t>
            </a:r>
            <a:r>
              <a:rPr lang="en-US" dirty="0"/>
              <a:t>gets </a:t>
            </a:r>
            <a:r>
              <a:rPr lang="en-US" dirty="0" err="1"/>
              <a:t>FirstName</a:t>
            </a:r>
            <a:r>
              <a:rPr lang="en-US" dirty="0"/>
              <a:t> string value.</a:t>
            </a:r>
          </a:p>
          <a:p>
            <a:pPr lvl="1"/>
            <a:r>
              <a:rPr lang="en-US" b="1" dirty="0" err="1"/>
              <a:t>setFirstName</a:t>
            </a:r>
            <a:r>
              <a:rPr lang="en-US" b="1" dirty="0"/>
              <a:t>() – </a:t>
            </a:r>
            <a:r>
              <a:rPr lang="en-US" dirty="0"/>
              <a:t>sets </a:t>
            </a:r>
            <a:r>
              <a:rPr lang="en-US" dirty="0" err="1"/>
              <a:t>FirstName</a:t>
            </a:r>
            <a:r>
              <a:rPr lang="en-US" dirty="0"/>
              <a:t> string value.</a:t>
            </a:r>
          </a:p>
          <a:p>
            <a:pPr lvl="1"/>
            <a:r>
              <a:rPr lang="en-US" b="1" dirty="0" err="1"/>
              <a:t>getLastName</a:t>
            </a:r>
            <a:r>
              <a:rPr lang="en-US" b="1" dirty="0"/>
              <a:t>() – </a:t>
            </a:r>
            <a:r>
              <a:rPr lang="en-US" dirty="0"/>
              <a:t>gets </a:t>
            </a:r>
            <a:r>
              <a:rPr lang="en-US" dirty="0" err="1"/>
              <a:t>LastName</a:t>
            </a:r>
            <a:r>
              <a:rPr lang="en-US" dirty="0"/>
              <a:t> string value.</a:t>
            </a:r>
          </a:p>
          <a:p>
            <a:pPr lvl="1"/>
            <a:r>
              <a:rPr lang="en-US" b="1" dirty="0" err="1"/>
              <a:t>setLastName</a:t>
            </a:r>
            <a:r>
              <a:rPr lang="en-US" b="1" dirty="0"/>
              <a:t>() – </a:t>
            </a:r>
            <a:r>
              <a:rPr lang="en-US" dirty="0"/>
              <a:t>sets </a:t>
            </a:r>
            <a:r>
              <a:rPr lang="en-US" dirty="0" err="1"/>
              <a:t>LastName</a:t>
            </a:r>
            <a:r>
              <a:rPr lang="en-US" dirty="0"/>
              <a:t> string value</a:t>
            </a:r>
          </a:p>
          <a:p>
            <a:pPr lvl="1"/>
            <a:r>
              <a:rPr lang="en-US" b="1" dirty="0" err="1"/>
              <a:t>getFullName</a:t>
            </a:r>
            <a:r>
              <a:rPr lang="en-US" b="1" dirty="0"/>
              <a:t>() – </a:t>
            </a:r>
            <a:r>
              <a:rPr lang="en-US" dirty="0"/>
              <a:t>concatenates the first and last name string into one string </a:t>
            </a:r>
            <a:r>
              <a:rPr lang="en-US" dirty="0" err="1"/>
              <a:t>nad</a:t>
            </a:r>
            <a:r>
              <a:rPr lang="en-US" dirty="0"/>
              <a:t> returns it.</a:t>
            </a:r>
          </a:p>
          <a:p>
            <a:pPr lvl="1"/>
            <a:r>
              <a:rPr lang="en-US" b="1" dirty="0" err="1"/>
              <a:t>getUserId</a:t>
            </a:r>
            <a:r>
              <a:rPr lang="en-US" b="1" dirty="0"/>
              <a:t>() – </a:t>
            </a:r>
            <a:r>
              <a:rPr lang="en-US" dirty="0"/>
              <a:t>gets </a:t>
            </a:r>
            <a:r>
              <a:rPr lang="en-US" dirty="0" err="1"/>
              <a:t>userId</a:t>
            </a:r>
            <a:r>
              <a:rPr lang="en-US" dirty="0"/>
              <a:t> </a:t>
            </a:r>
            <a:r>
              <a:rPr lang="en-US" dirty="0" err="1"/>
              <a:t>int</a:t>
            </a:r>
            <a:r>
              <a:rPr lang="en-US" dirty="0"/>
              <a:t> value.</a:t>
            </a:r>
          </a:p>
          <a:p>
            <a:pPr lvl="1"/>
            <a:r>
              <a:rPr lang="en-US" b="1" dirty="0" err="1"/>
              <a:t>setUserId</a:t>
            </a:r>
            <a:r>
              <a:rPr lang="en-US" b="1" dirty="0"/>
              <a:t>() – </a:t>
            </a:r>
            <a:r>
              <a:rPr lang="en-US" dirty="0"/>
              <a:t>sets </a:t>
            </a:r>
            <a:r>
              <a:rPr lang="en-US" dirty="0" err="1"/>
              <a:t>userId</a:t>
            </a:r>
            <a:r>
              <a:rPr lang="en-US" dirty="0"/>
              <a:t> </a:t>
            </a:r>
            <a:r>
              <a:rPr lang="en-US" dirty="0" err="1"/>
              <a:t>int</a:t>
            </a:r>
            <a:r>
              <a:rPr lang="en-US" dirty="0"/>
              <a:t> value</a:t>
            </a:r>
          </a:p>
          <a:p>
            <a:pPr lvl="1"/>
            <a:r>
              <a:rPr lang="en-US" b="1" dirty="0" err="1"/>
              <a:t>getPassword</a:t>
            </a:r>
            <a:r>
              <a:rPr lang="en-US" b="1" dirty="0"/>
              <a:t>() – </a:t>
            </a:r>
            <a:r>
              <a:rPr lang="en-US" dirty="0"/>
              <a:t>gets password string value.</a:t>
            </a:r>
          </a:p>
          <a:p>
            <a:pPr lvl="1"/>
            <a:r>
              <a:rPr lang="en-US" b="1" dirty="0" err="1"/>
              <a:t>setPassword</a:t>
            </a:r>
            <a:r>
              <a:rPr lang="en-US" b="1" dirty="0"/>
              <a:t>() – </a:t>
            </a:r>
            <a:r>
              <a:rPr lang="en-US" dirty="0"/>
              <a:t>sets password string value</a:t>
            </a:r>
          </a:p>
          <a:p>
            <a:pPr lvl="1"/>
            <a:r>
              <a:rPr lang="en-US" b="1" dirty="0" err="1"/>
              <a:t>getPortfolioData</a:t>
            </a:r>
            <a:r>
              <a:rPr lang="en-US" b="1" dirty="0"/>
              <a:t>()</a:t>
            </a:r>
            <a:r>
              <a:rPr lang="en-US" dirty="0"/>
              <a:t> – getter for a linked list of the stock model.</a:t>
            </a:r>
          </a:p>
          <a:p>
            <a:pPr lvl="1"/>
            <a:r>
              <a:rPr lang="en-US" b="1" dirty="0" err="1"/>
              <a:t>buyStocks</a:t>
            </a:r>
            <a:r>
              <a:rPr lang="en-US" b="1" dirty="0"/>
              <a:t>()</a:t>
            </a:r>
            <a:r>
              <a:rPr lang="en-US" dirty="0"/>
              <a:t>- adds a stock to the </a:t>
            </a:r>
            <a:r>
              <a:rPr lang="en-US" dirty="0" err="1"/>
              <a:t>stockPortfolio</a:t>
            </a:r>
            <a:r>
              <a:rPr lang="en-US" dirty="0"/>
              <a:t> object. Also makes sure to add the stock price and number to the </a:t>
            </a:r>
            <a:r>
              <a:rPr lang="en-US" dirty="0" err="1"/>
              <a:t>totalAmount</a:t>
            </a:r>
            <a:r>
              <a:rPr lang="en-US" dirty="0"/>
              <a:t> object.</a:t>
            </a:r>
          </a:p>
          <a:p>
            <a:pPr lvl="1"/>
            <a:r>
              <a:rPr lang="en-US" b="1" dirty="0" err="1"/>
              <a:t>getTotalAmount</a:t>
            </a:r>
            <a:r>
              <a:rPr lang="en-US" b="1" dirty="0"/>
              <a:t>()</a:t>
            </a:r>
            <a:r>
              <a:rPr lang="en-US" dirty="0"/>
              <a:t>-getter for the total amount double value.</a:t>
            </a:r>
          </a:p>
          <a:p>
            <a:pPr lvl="1"/>
            <a:r>
              <a:rPr lang="en-US" b="1" dirty="0" err="1"/>
              <a:t>setTotalAmount</a:t>
            </a:r>
            <a:r>
              <a:rPr lang="en-US" b="1" dirty="0"/>
              <a:t>()</a:t>
            </a:r>
            <a:r>
              <a:rPr lang="en-US" dirty="0"/>
              <a:t>- setter for the total amount double value.</a:t>
            </a:r>
          </a:p>
          <a:p>
            <a:pPr lvl="1"/>
            <a:r>
              <a:rPr lang="en-US" b="1" dirty="0" err="1"/>
              <a:t>getEmail</a:t>
            </a:r>
            <a:r>
              <a:rPr lang="en-US" b="1" dirty="0"/>
              <a:t>()</a:t>
            </a:r>
            <a:r>
              <a:rPr lang="en-US" dirty="0"/>
              <a:t>- getter for email String.</a:t>
            </a:r>
          </a:p>
          <a:p>
            <a:pPr lvl="1"/>
            <a:r>
              <a:rPr lang="en-US" b="1" dirty="0" err="1"/>
              <a:t>setEmail</a:t>
            </a:r>
            <a:r>
              <a:rPr lang="en-US" b="1" dirty="0"/>
              <a:t>()</a:t>
            </a:r>
            <a:r>
              <a:rPr lang="en-US" dirty="0"/>
              <a:t>- setter for email String.</a:t>
            </a:r>
          </a:p>
          <a:p>
            <a:endParaRPr lang="en-US" dirty="0"/>
          </a:p>
        </p:txBody>
      </p:sp>
    </p:spTree>
    <p:extLst>
      <p:ext uri="{BB962C8B-B14F-4D97-AF65-F5344CB8AC3E}">
        <p14:creationId xmlns:p14="http://schemas.microsoft.com/office/powerpoint/2010/main" val="283838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design: </a:t>
            </a:r>
            <a:r>
              <a:rPr lang="en-US" b="1" dirty="0"/>
              <a:t>Volume.java</a:t>
            </a:r>
            <a:endParaRPr lang="en-US" dirty="0"/>
          </a:p>
        </p:txBody>
      </p:sp>
      <p:sp>
        <p:nvSpPr>
          <p:cNvPr id="3" name="Content Placeholder 2"/>
          <p:cNvSpPr>
            <a:spLocks noGrp="1"/>
          </p:cNvSpPr>
          <p:nvPr>
            <p:ph idx="1"/>
          </p:nvPr>
        </p:nvSpPr>
        <p:spPr/>
        <p:txBody>
          <a:bodyPr numCol="1"/>
          <a:lstStyle/>
          <a:p>
            <a:pPr lvl="1"/>
            <a:r>
              <a:rPr lang="en-US" b="1" dirty="0" err="1"/>
              <a:t>setTimeStamp</a:t>
            </a:r>
            <a:r>
              <a:rPr lang="en-US" b="1" dirty="0"/>
              <a:t>()- </a:t>
            </a:r>
            <a:r>
              <a:rPr lang="en-US" dirty="0"/>
              <a:t>setter for the timestamp.</a:t>
            </a:r>
          </a:p>
          <a:p>
            <a:pPr lvl="1"/>
            <a:r>
              <a:rPr lang="en-US" b="1" dirty="0" err="1"/>
              <a:t>getTimeStamp</a:t>
            </a:r>
            <a:r>
              <a:rPr lang="en-US" b="1" dirty="0"/>
              <a:t>()-</a:t>
            </a:r>
            <a:r>
              <a:rPr lang="en-US" dirty="0"/>
              <a:t> getter for the timestamp.</a:t>
            </a:r>
          </a:p>
          <a:p>
            <a:pPr lvl="1"/>
            <a:r>
              <a:rPr lang="en-US" b="1" dirty="0" err="1"/>
              <a:t>setClose</a:t>
            </a:r>
            <a:r>
              <a:rPr lang="en-US" b="1" dirty="0"/>
              <a:t>()-</a:t>
            </a:r>
            <a:r>
              <a:rPr lang="en-US" dirty="0"/>
              <a:t> setter for the close double.</a:t>
            </a:r>
          </a:p>
          <a:p>
            <a:pPr lvl="1"/>
            <a:r>
              <a:rPr lang="en-US" b="1" dirty="0" err="1"/>
              <a:t>getClose</a:t>
            </a:r>
            <a:r>
              <a:rPr lang="en-US" b="1" dirty="0"/>
              <a:t>()-</a:t>
            </a:r>
            <a:r>
              <a:rPr lang="en-US" dirty="0"/>
              <a:t> getter for the close double.</a:t>
            </a:r>
          </a:p>
          <a:p>
            <a:pPr lvl="1"/>
            <a:r>
              <a:rPr lang="en-US" b="1" dirty="0" err="1"/>
              <a:t>setHigh</a:t>
            </a:r>
            <a:r>
              <a:rPr lang="en-US" b="1" dirty="0"/>
              <a:t>()-</a:t>
            </a:r>
            <a:r>
              <a:rPr lang="en-US" dirty="0"/>
              <a:t> setter for the high double.</a:t>
            </a:r>
          </a:p>
          <a:p>
            <a:pPr lvl="1"/>
            <a:r>
              <a:rPr lang="en-US" b="1" dirty="0" err="1"/>
              <a:t>getHigh</a:t>
            </a:r>
            <a:r>
              <a:rPr lang="en-US" b="1" dirty="0"/>
              <a:t>()-</a:t>
            </a:r>
            <a:r>
              <a:rPr lang="en-US" dirty="0"/>
              <a:t> getter for the high double.</a:t>
            </a:r>
          </a:p>
          <a:p>
            <a:pPr lvl="1"/>
            <a:r>
              <a:rPr lang="en-US" b="1" dirty="0" err="1"/>
              <a:t>setLow</a:t>
            </a:r>
            <a:r>
              <a:rPr lang="en-US" b="1" dirty="0"/>
              <a:t>()-</a:t>
            </a:r>
            <a:r>
              <a:rPr lang="en-US" dirty="0"/>
              <a:t> setter for the low double.</a:t>
            </a:r>
          </a:p>
          <a:p>
            <a:pPr lvl="1"/>
            <a:r>
              <a:rPr lang="en-US" b="1" dirty="0" err="1"/>
              <a:t>getLow</a:t>
            </a:r>
            <a:r>
              <a:rPr lang="en-US" b="1" dirty="0"/>
              <a:t>()-</a:t>
            </a:r>
            <a:r>
              <a:rPr lang="en-US" dirty="0"/>
              <a:t> getter for the low double.</a:t>
            </a:r>
          </a:p>
          <a:p>
            <a:pPr lvl="1"/>
            <a:r>
              <a:rPr lang="en-US" b="1" dirty="0" err="1"/>
              <a:t>setOpen</a:t>
            </a:r>
            <a:r>
              <a:rPr lang="en-US" b="1" dirty="0"/>
              <a:t>()-</a:t>
            </a:r>
            <a:r>
              <a:rPr lang="en-US" dirty="0"/>
              <a:t> setter for the open double.</a:t>
            </a:r>
          </a:p>
          <a:p>
            <a:pPr lvl="1"/>
            <a:r>
              <a:rPr lang="en-US" b="1" dirty="0" err="1"/>
              <a:t>getOpen</a:t>
            </a:r>
            <a:r>
              <a:rPr lang="en-US" b="1" dirty="0"/>
              <a:t>()-</a:t>
            </a:r>
            <a:r>
              <a:rPr lang="en-US" dirty="0"/>
              <a:t> getter for the open double.</a:t>
            </a:r>
          </a:p>
          <a:p>
            <a:pPr lvl="1"/>
            <a:r>
              <a:rPr lang="en-US" b="1" dirty="0" err="1"/>
              <a:t>getVolume</a:t>
            </a:r>
            <a:r>
              <a:rPr lang="en-US" b="1" dirty="0"/>
              <a:t>()- </a:t>
            </a:r>
            <a:r>
              <a:rPr lang="en-US" dirty="0"/>
              <a:t>returns the volume int.</a:t>
            </a:r>
          </a:p>
          <a:p>
            <a:pPr lvl="1"/>
            <a:r>
              <a:rPr lang="en-US" b="1" dirty="0" err="1"/>
              <a:t>printSeries</a:t>
            </a:r>
            <a:r>
              <a:rPr lang="en-US" b="1" dirty="0"/>
              <a:t>()- </a:t>
            </a:r>
            <a:r>
              <a:rPr lang="en-US" dirty="0"/>
              <a:t>prints out to console the timestamp, close, high, low, open and volume values.</a:t>
            </a:r>
          </a:p>
          <a:p>
            <a:endParaRPr lang="en-US" dirty="0"/>
          </a:p>
        </p:txBody>
      </p:sp>
    </p:spTree>
    <p:extLst>
      <p:ext uri="{BB962C8B-B14F-4D97-AF65-F5344CB8AC3E}">
        <p14:creationId xmlns:p14="http://schemas.microsoft.com/office/powerpoint/2010/main" val="32665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design: </a:t>
            </a:r>
            <a:r>
              <a:rPr lang="en-US" b="1" dirty="0"/>
              <a:t>YahooStockModel.java</a:t>
            </a:r>
            <a:endParaRPr lang="en-US" dirty="0"/>
          </a:p>
        </p:txBody>
      </p:sp>
      <p:sp>
        <p:nvSpPr>
          <p:cNvPr id="3" name="Content Placeholder 2"/>
          <p:cNvSpPr>
            <a:spLocks noGrp="1"/>
          </p:cNvSpPr>
          <p:nvPr>
            <p:ph idx="1"/>
          </p:nvPr>
        </p:nvSpPr>
        <p:spPr/>
        <p:txBody>
          <a:bodyPr numCol="2">
            <a:normAutofit fontScale="85000" lnSpcReduction="10000"/>
          </a:bodyPr>
          <a:lstStyle/>
          <a:p>
            <a:pPr lvl="1"/>
            <a:r>
              <a:rPr lang="en-US" b="1" dirty="0" err="1"/>
              <a:t>setTicker</a:t>
            </a:r>
            <a:r>
              <a:rPr lang="en-US" b="1" dirty="0"/>
              <a:t>()- </a:t>
            </a:r>
            <a:r>
              <a:rPr lang="en-US" dirty="0"/>
              <a:t>setter for the ticker value.</a:t>
            </a:r>
          </a:p>
          <a:p>
            <a:pPr lvl="1"/>
            <a:r>
              <a:rPr lang="en-US" b="1" dirty="0" err="1"/>
              <a:t>getTicker</a:t>
            </a:r>
            <a:r>
              <a:rPr lang="en-US" b="1" dirty="0"/>
              <a:t>()- </a:t>
            </a:r>
            <a:r>
              <a:rPr lang="en-US" dirty="0"/>
              <a:t>getter for the ticker value.</a:t>
            </a:r>
          </a:p>
          <a:p>
            <a:pPr lvl="1"/>
            <a:r>
              <a:rPr lang="en-US" b="1" dirty="0" err="1"/>
              <a:t>set</a:t>
            </a:r>
            <a:r>
              <a:rPr lang="en-US" dirty="0" err="1"/>
              <a:t>C</a:t>
            </a:r>
            <a:r>
              <a:rPr lang="en-US" b="1" dirty="0" err="1"/>
              <a:t>ompanyName</a:t>
            </a:r>
            <a:r>
              <a:rPr lang="en-US" b="1" dirty="0"/>
              <a:t>()- </a:t>
            </a:r>
            <a:r>
              <a:rPr lang="en-US" dirty="0"/>
              <a:t>setter for the </a:t>
            </a:r>
            <a:r>
              <a:rPr lang="en-US" dirty="0" err="1"/>
              <a:t>companyName</a:t>
            </a:r>
            <a:r>
              <a:rPr lang="en-US" dirty="0"/>
              <a:t> value.</a:t>
            </a:r>
          </a:p>
          <a:p>
            <a:pPr lvl="1"/>
            <a:r>
              <a:rPr lang="en-US" b="1" dirty="0" err="1"/>
              <a:t>get</a:t>
            </a:r>
            <a:r>
              <a:rPr lang="en-US" dirty="0" err="1"/>
              <a:t>C</a:t>
            </a:r>
            <a:r>
              <a:rPr lang="en-US" b="1" dirty="0" err="1"/>
              <a:t>ompanyName</a:t>
            </a:r>
            <a:r>
              <a:rPr lang="en-US" b="1" dirty="0"/>
              <a:t>()- </a:t>
            </a:r>
            <a:r>
              <a:rPr lang="en-US" dirty="0"/>
              <a:t>getter for the </a:t>
            </a:r>
            <a:r>
              <a:rPr lang="en-US" dirty="0" err="1"/>
              <a:t>companyName</a:t>
            </a:r>
            <a:r>
              <a:rPr lang="en-US" dirty="0"/>
              <a:t> value.</a:t>
            </a:r>
          </a:p>
          <a:p>
            <a:pPr lvl="1"/>
            <a:r>
              <a:rPr lang="en-US" b="1" dirty="0" err="1"/>
              <a:t>set</a:t>
            </a:r>
            <a:r>
              <a:rPr lang="en-US" dirty="0" err="1"/>
              <a:t>E</a:t>
            </a:r>
            <a:r>
              <a:rPr lang="en-US" b="1" dirty="0" err="1"/>
              <a:t>xchangeName</a:t>
            </a:r>
            <a:r>
              <a:rPr lang="en-US" b="1" dirty="0"/>
              <a:t>()- </a:t>
            </a:r>
            <a:r>
              <a:rPr lang="en-US" dirty="0"/>
              <a:t>setter for the </a:t>
            </a:r>
            <a:r>
              <a:rPr lang="en-US" dirty="0" err="1"/>
              <a:t>exchangeName</a:t>
            </a:r>
            <a:r>
              <a:rPr lang="en-US" dirty="0"/>
              <a:t> value.</a:t>
            </a:r>
          </a:p>
          <a:p>
            <a:pPr lvl="1"/>
            <a:r>
              <a:rPr lang="en-US" b="1" dirty="0" err="1"/>
              <a:t>get</a:t>
            </a:r>
            <a:r>
              <a:rPr lang="en-US" dirty="0" err="1"/>
              <a:t>E</a:t>
            </a:r>
            <a:r>
              <a:rPr lang="en-US" b="1" dirty="0" err="1"/>
              <a:t>xchangeName</a:t>
            </a:r>
            <a:r>
              <a:rPr lang="en-US" b="1" dirty="0"/>
              <a:t>()- </a:t>
            </a:r>
            <a:r>
              <a:rPr lang="en-US" dirty="0"/>
              <a:t>getter for the </a:t>
            </a:r>
            <a:r>
              <a:rPr lang="en-US" dirty="0" err="1"/>
              <a:t>exchangeName</a:t>
            </a:r>
            <a:r>
              <a:rPr lang="en-US" dirty="0"/>
              <a:t> value.</a:t>
            </a:r>
          </a:p>
          <a:p>
            <a:pPr lvl="1"/>
            <a:r>
              <a:rPr lang="en-US" b="1" dirty="0" err="1"/>
              <a:t>setUnit</a:t>
            </a:r>
            <a:r>
              <a:rPr lang="en-US" b="1" dirty="0"/>
              <a:t>()- </a:t>
            </a:r>
            <a:r>
              <a:rPr lang="en-US" dirty="0"/>
              <a:t>setter for the unit value.</a:t>
            </a:r>
          </a:p>
          <a:p>
            <a:pPr lvl="1"/>
            <a:r>
              <a:rPr lang="en-US" b="1" dirty="0" err="1"/>
              <a:t>getUnit</a:t>
            </a:r>
            <a:r>
              <a:rPr lang="en-US" b="1" dirty="0"/>
              <a:t>()- </a:t>
            </a:r>
            <a:r>
              <a:rPr lang="en-US" dirty="0"/>
              <a:t>getter for the unit value.</a:t>
            </a:r>
          </a:p>
          <a:p>
            <a:pPr lvl="1"/>
            <a:r>
              <a:rPr lang="en-US" b="1" dirty="0" err="1"/>
              <a:t>setTimezone</a:t>
            </a:r>
            <a:r>
              <a:rPr lang="en-US" b="1" dirty="0"/>
              <a:t>()- </a:t>
            </a:r>
            <a:r>
              <a:rPr lang="en-US" dirty="0"/>
              <a:t>setter for the </a:t>
            </a:r>
            <a:r>
              <a:rPr lang="en-US" dirty="0" err="1"/>
              <a:t>timeZone</a:t>
            </a:r>
            <a:r>
              <a:rPr lang="en-US" dirty="0"/>
              <a:t> value.</a:t>
            </a:r>
          </a:p>
          <a:p>
            <a:pPr lvl="1"/>
            <a:r>
              <a:rPr lang="en-US" b="1" dirty="0" err="1"/>
              <a:t>get</a:t>
            </a:r>
            <a:r>
              <a:rPr lang="en-US" dirty="0" err="1"/>
              <a:t>T</a:t>
            </a:r>
            <a:r>
              <a:rPr lang="en-US" b="1" dirty="0" err="1"/>
              <a:t>imezone</a:t>
            </a:r>
            <a:r>
              <a:rPr lang="en-US" b="1" dirty="0"/>
              <a:t>()- </a:t>
            </a:r>
            <a:r>
              <a:rPr lang="en-US" dirty="0"/>
              <a:t>getter for the </a:t>
            </a:r>
            <a:r>
              <a:rPr lang="en-US" dirty="0" err="1"/>
              <a:t>timeZone</a:t>
            </a:r>
            <a:r>
              <a:rPr lang="en-US" dirty="0"/>
              <a:t> value.</a:t>
            </a:r>
          </a:p>
          <a:p>
            <a:pPr lvl="1"/>
            <a:r>
              <a:rPr lang="en-US" b="1" dirty="0" err="1"/>
              <a:t>set</a:t>
            </a:r>
            <a:r>
              <a:rPr lang="en-US" dirty="0" err="1"/>
              <a:t>C</a:t>
            </a:r>
            <a:r>
              <a:rPr lang="en-US" b="1" dirty="0" err="1"/>
              <a:t>urrency</a:t>
            </a:r>
            <a:r>
              <a:rPr lang="en-US" b="1" dirty="0"/>
              <a:t>()- </a:t>
            </a:r>
            <a:r>
              <a:rPr lang="en-US" dirty="0"/>
              <a:t>setter for the currency value.</a:t>
            </a:r>
          </a:p>
          <a:p>
            <a:pPr lvl="1"/>
            <a:r>
              <a:rPr lang="en-US" b="1" dirty="0" err="1"/>
              <a:t>get</a:t>
            </a:r>
            <a:r>
              <a:rPr lang="en-US" dirty="0" err="1"/>
              <a:t>C</a:t>
            </a:r>
            <a:r>
              <a:rPr lang="en-US" b="1" dirty="0" err="1"/>
              <a:t>urrency</a:t>
            </a:r>
            <a:r>
              <a:rPr lang="en-US" b="1" dirty="0"/>
              <a:t>()- </a:t>
            </a:r>
            <a:r>
              <a:rPr lang="en-US" dirty="0"/>
              <a:t>getter for the currency value.</a:t>
            </a:r>
          </a:p>
          <a:p>
            <a:pPr lvl="1"/>
            <a:r>
              <a:rPr lang="en-US" b="1" dirty="0" err="1"/>
              <a:t>set</a:t>
            </a:r>
            <a:r>
              <a:rPr lang="en-US" dirty="0" err="1"/>
              <a:t>G</a:t>
            </a:r>
            <a:r>
              <a:rPr lang="en-US" b="1" dirty="0" err="1"/>
              <a:t>mtOffSet</a:t>
            </a:r>
            <a:r>
              <a:rPr lang="en-US" b="1" dirty="0"/>
              <a:t>()- </a:t>
            </a:r>
            <a:r>
              <a:rPr lang="en-US" dirty="0"/>
              <a:t>setter for the </a:t>
            </a:r>
            <a:r>
              <a:rPr lang="en-US" dirty="0" err="1"/>
              <a:t>gmtOffSet</a:t>
            </a:r>
            <a:r>
              <a:rPr lang="en-US" dirty="0"/>
              <a:t> value.</a:t>
            </a:r>
          </a:p>
          <a:p>
            <a:pPr lvl="1"/>
            <a:r>
              <a:rPr lang="en-US" b="1" dirty="0" err="1"/>
              <a:t>getGmtOffSet</a:t>
            </a:r>
            <a:r>
              <a:rPr lang="en-US" b="1" dirty="0"/>
              <a:t>()- </a:t>
            </a:r>
            <a:r>
              <a:rPr lang="en-US" dirty="0"/>
              <a:t>getter for the </a:t>
            </a:r>
            <a:r>
              <a:rPr lang="en-US" dirty="0" err="1"/>
              <a:t>gmtOffSet</a:t>
            </a:r>
            <a:r>
              <a:rPr lang="en-US" dirty="0"/>
              <a:t> value.</a:t>
            </a:r>
          </a:p>
          <a:p>
            <a:pPr lvl="1"/>
            <a:r>
              <a:rPr lang="en-US" b="1" dirty="0" err="1"/>
              <a:t>set</a:t>
            </a:r>
            <a:r>
              <a:rPr lang="en-US" dirty="0" err="1"/>
              <a:t>P</a:t>
            </a:r>
            <a:r>
              <a:rPr lang="en-US" b="1" dirty="0" err="1"/>
              <a:t>reviousClose</a:t>
            </a:r>
            <a:r>
              <a:rPr lang="en-US" b="1" dirty="0"/>
              <a:t>()- </a:t>
            </a:r>
            <a:r>
              <a:rPr lang="en-US" dirty="0"/>
              <a:t>setter for the </a:t>
            </a:r>
            <a:r>
              <a:rPr lang="en-US" dirty="0" err="1"/>
              <a:t>previousClose</a:t>
            </a:r>
            <a:r>
              <a:rPr lang="en-US" dirty="0"/>
              <a:t> value.</a:t>
            </a:r>
          </a:p>
          <a:p>
            <a:pPr lvl="1"/>
            <a:r>
              <a:rPr lang="en-US" b="1" dirty="0" err="1"/>
              <a:t>getPreviousClose</a:t>
            </a:r>
            <a:r>
              <a:rPr lang="en-US" b="1" dirty="0"/>
              <a:t>()- </a:t>
            </a:r>
            <a:r>
              <a:rPr lang="en-US" dirty="0"/>
              <a:t>getter for the </a:t>
            </a:r>
            <a:r>
              <a:rPr lang="en-US" dirty="0" err="1"/>
              <a:t>previousClose</a:t>
            </a:r>
            <a:r>
              <a:rPr lang="en-US" dirty="0"/>
              <a:t> value.</a:t>
            </a:r>
          </a:p>
          <a:p>
            <a:pPr lvl="1"/>
            <a:r>
              <a:rPr lang="en-US" b="1" dirty="0" err="1"/>
              <a:t>set</a:t>
            </a:r>
            <a:r>
              <a:rPr lang="en-US" dirty="0" err="1"/>
              <a:t>M</a:t>
            </a:r>
            <a:r>
              <a:rPr lang="en-US" b="1" dirty="0" err="1"/>
              <a:t>inTimeStamp</a:t>
            </a:r>
            <a:r>
              <a:rPr lang="en-US" b="1" dirty="0"/>
              <a:t>()- </a:t>
            </a:r>
            <a:r>
              <a:rPr lang="en-US" dirty="0"/>
              <a:t>setter for the </a:t>
            </a:r>
            <a:r>
              <a:rPr lang="en-US" dirty="0" err="1"/>
              <a:t>minTimeStamp</a:t>
            </a:r>
            <a:r>
              <a:rPr lang="en-US" dirty="0"/>
              <a:t> value.</a:t>
            </a:r>
          </a:p>
          <a:p>
            <a:pPr lvl="1"/>
            <a:r>
              <a:rPr lang="en-US" b="1" dirty="0" err="1"/>
              <a:t>getMinTimeStamp</a:t>
            </a:r>
            <a:r>
              <a:rPr lang="en-US" b="1" dirty="0"/>
              <a:t>()- </a:t>
            </a:r>
            <a:r>
              <a:rPr lang="en-US" dirty="0"/>
              <a:t>getter for the </a:t>
            </a:r>
            <a:r>
              <a:rPr lang="en-US" dirty="0" err="1"/>
              <a:t>minTimeStamp</a:t>
            </a:r>
            <a:r>
              <a:rPr lang="en-US" dirty="0"/>
              <a:t> value.</a:t>
            </a:r>
          </a:p>
          <a:p>
            <a:pPr lvl="1"/>
            <a:r>
              <a:rPr lang="en-US" b="1" dirty="0" err="1"/>
              <a:t>set</a:t>
            </a:r>
            <a:r>
              <a:rPr lang="en-US" dirty="0" err="1"/>
              <a:t>M</a:t>
            </a:r>
            <a:r>
              <a:rPr lang="en-US" b="1" dirty="0" err="1"/>
              <a:t>axTimeStamp</a:t>
            </a:r>
            <a:r>
              <a:rPr lang="en-US" b="1" dirty="0"/>
              <a:t>()- </a:t>
            </a:r>
            <a:r>
              <a:rPr lang="en-US" dirty="0"/>
              <a:t>setter for the </a:t>
            </a:r>
            <a:r>
              <a:rPr lang="en-US" dirty="0" err="1"/>
              <a:t>maxTimeStamp</a:t>
            </a:r>
            <a:r>
              <a:rPr lang="en-US" dirty="0"/>
              <a:t> value.</a:t>
            </a:r>
          </a:p>
          <a:p>
            <a:pPr lvl="1"/>
            <a:r>
              <a:rPr lang="en-US" b="1" dirty="0" err="1"/>
              <a:t>getMaxTimeStamp</a:t>
            </a:r>
            <a:r>
              <a:rPr lang="en-US" b="1" dirty="0"/>
              <a:t>()- </a:t>
            </a:r>
            <a:r>
              <a:rPr lang="en-US" dirty="0"/>
              <a:t>getter for the </a:t>
            </a:r>
            <a:r>
              <a:rPr lang="en-US" dirty="0" err="1"/>
              <a:t>maxTimeStamp</a:t>
            </a:r>
            <a:r>
              <a:rPr lang="en-US" dirty="0"/>
              <a:t> value.</a:t>
            </a:r>
          </a:p>
          <a:p>
            <a:pPr lvl="1"/>
            <a:r>
              <a:rPr lang="en-US" b="1" dirty="0" err="1"/>
              <a:t>getLables</a:t>
            </a:r>
            <a:r>
              <a:rPr lang="en-US" b="1" dirty="0"/>
              <a:t>()- </a:t>
            </a:r>
            <a:r>
              <a:rPr lang="en-US" dirty="0"/>
              <a:t>getter for the labels array list of long values.</a:t>
            </a:r>
          </a:p>
          <a:p>
            <a:pPr lvl="1"/>
            <a:r>
              <a:rPr lang="en-US" b="1" dirty="0" err="1"/>
              <a:t>addLable</a:t>
            </a:r>
            <a:r>
              <a:rPr lang="en-US" b="1" dirty="0"/>
              <a:t>()- </a:t>
            </a:r>
            <a:r>
              <a:rPr lang="en-US" dirty="0"/>
              <a:t>adds a label to this instance.</a:t>
            </a:r>
          </a:p>
          <a:p>
            <a:pPr lvl="1"/>
            <a:r>
              <a:rPr lang="en-US" b="1" dirty="0" err="1"/>
              <a:t>getSeries</a:t>
            </a:r>
            <a:r>
              <a:rPr lang="en-US" b="1" dirty="0"/>
              <a:t>()- </a:t>
            </a:r>
            <a:r>
              <a:rPr lang="en-US" dirty="0"/>
              <a:t>getter for the array list of volumes values.</a:t>
            </a:r>
          </a:p>
          <a:p>
            <a:pPr lvl="1"/>
            <a:r>
              <a:rPr lang="en-US" b="1" dirty="0" err="1"/>
              <a:t>addSeries</a:t>
            </a:r>
            <a:r>
              <a:rPr lang="en-US" b="1" dirty="0"/>
              <a:t>()- </a:t>
            </a:r>
            <a:r>
              <a:rPr lang="en-US" dirty="0"/>
              <a:t>adds a volume to this series instance.</a:t>
            </a:r>
          </a:p>
          <a:p>
            <a:pPr lvl="1"/>
            <a:r>
              <a:rPr lang="en-US" b="1" dirty="0" err="1"/>
              <a:t>printStockModel</a:t>
            </a:r>
            <a:r>
              <a:rPr lang="en-US" dirty="0"/>
              <a:t>()- prints out to the console the ticker, company name, exchange name, unit, time zone, currency, </a:t>
            </a:r>
            <a:r>
              <a:rPr lang="en-US" dirty="0" err="1"/>
              <a:t>gmt</a:t>
            </a:r>
            <a:r>
              <a:rPr lang="en-US" dirty="0"/>
              <a:t> off set, previous close, min time stamp, max time stamp, labels and series values. </a:t>
            </a:r>
          </a:p>
          <a:p>
            <a:endParaRPr lang="en-US" dirty="0"/>
          </a:p>
        </p:txBody>
      </p:sp>
    </p:spTree>
    <p:extLst>
      <p:ext uri="{BB962C8B-B14F-4D97-AF65-F5344CB8AC3E}">
        <p14:creationId xmlns:p14="http://schemas.microsoft.com/office/powerpoint/2010/main" val="3408339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legacy</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a:t>Organization is a task in itself.</a:t>
            </a:r>
          </a:p>
          <a:p>
            <a:pPr marL="457200" indent="-457200">
              <a:buFont typeface="+mj-lt"/>
              <a:buAutoNum type="arabicPeriod"/>
            </a:pPr>
            <a:r>
              <a:rPr lang="en-US" sz="2800" dirty="0"/>
              <a:t>Understand each group member to understand the project.</a:t>
            </a:r>
          </a:p>
          <a:p>
            <a:pPr marL="457200" indent="-457200">
              <a:buFont typeface="+mj-lt"/>
              <a:buAutoNum type="arabicPeriod"/>
            </a:pPr>
            <a:r>
              <a:rPr lang="en-US" sz="2800" dirty="0"/>
              <a:t>Communication becomes increasingly important.</a:t>
            </a:r>
          </a:p>
          <a:p>
            <a:pPr marL="457200" indent="-457200">
              <a:buFont typeface="+mj-lt"/>
              <a:buAutoNum type="arabicPeriod"/>
            </a:pPr>
            <a:r>
              <a:rPr lang="en-US" sz="2800" dirty="0"/>
              <a:t>Documentation helpful for everyone.</a:t>
            </a:r>
          </a:p>
          <a:p>
            <a:pPr marL="457200" indent="-457200">
              <a:buFont typeface="+mj-lt"/>
              <a:buAutoNum type="arabicPeriod"/>
            </a:pPr>
            <a:r>
              <a:rPr lang="en-US" sz="2800" dirty="0"/>
              <a:t>Take into account possible setbacks in scheduling.</a:t>
            </a:r>
          </a:p>
        </p:txBody>
      </p:sp>
    </p:spTree>
    <p:extLst>
      <p:ext uri="{BB962C8B-B14F-4D97-AF65-F5344CB8AC3E}">
        <p14:creationId xmlns:p14="http://schemas.microsoft.com/office/powerpoint/2010/main" val="487502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Implementation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2244262"/>
              </p:ext>
            </p:extLst>
          </p:nvPr>
        </p:nvGraphicFramePr>
        <p:xfrm>
          <a:off x="839299" y="197827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01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Scene Builder</a:t>
            </a:r>
          </a:p>
        </p:txBody>
      </p:sp>
      <p:pic>
        <p:nvPicPr>
          <p:cNvPr id="1026" name="Picture 2" descr="Image result for Scene build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2139" y="2356339"/>
            <a:ext cx="6062783"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974623" y="2795954"/>
            <a:ext cx="2488224" cy="2585323"/>
          </a:xfrm>
          <a:prstGeom prst="rect">
            <a:avLst/>
          </a:prstGeom>
          <a:noFill/>
        </p:spPr>
        <p:txBody>
          <a:bodyPr wrap="square" rtlCol="0">
            <a:spAutoFit/>
          </a:bodyPr>
          <a:lstStyle/>
          <a:p>
            <a:r>
              <a:rPr lang="en-US" dirty="0"/>
              <a:t>Drag &amp; Drop user interface design allows for rapid iteration. Separation of design and logic files allows for team members to quickly and easily focus on their specific layer of application development.</a:t>
            </a:r>
          </a:p>
        </p:txBody>
      </p:sp>
    </p:spTree>
    <p:extLst>
      <p:ext uri="{BB962C8B-B14F-4D97-AF65-F5344CB8AC3E}">
        <p14:creationId xmlns:p14="http://schemas.microsoft.com/office/powerpoint/2010/main" val="1248089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 (JavaFX)</a:t>
            </a:r>
          </a:p>
        </p:txBody>
      </p:sp>
      <p:sp>
        <p:nvSpPr>
          <p:cNvPr id="3" name="Content Placeholder 2"/>
          <p:cNvSpPr>
            <a:spLocks noGrp="1"/>
          </p:cNvSpPr>
          <p:nvPr>
            <p:ph idx="1"/>
          </p:nvPr>
        </p:nvSpPr>
        <p:spPr/>
        <p:txBody>
          <a:bodyPr/>
          <a:lstStyle/>
          <a:p>
            <a:r>
              <a:rPr lang="en-US" dirty="0"/>
              <a:t>JavaFX is a software platform for creating and delivering desktop applications, as well as rich internet applications (RIAs) that can run across a wide variety of devices. JavaFX is intended to replace Swing as the standard GUI library for Java SE, but both will be included for the foreseeable future. JavaFX has support for desktop computers and web browsers on Microsoft Windows, Linux, and </a:t>
            </a:r>
            <a:r>
              <a:rPr lang="en-US" dirty="0" err="1"/>
              <a:t>macOS</a:t>
            </a:r>
            <a:r>
              <a:rPr lang="en-US" dirty="0"/>
              <a:t>.</a:t>
            </a:r>
          </a:p>
        </p:txBody>
      </p:sp>
      <p:pic>
        <p:nvPicPr>
          <p:cNvPr id="4" name="Picture 3"/>
          <p:cNvPicPr>
            <a:picLocks noChangeAspect="1"/>
          </p:cNvPicPr>
          <p:nvPr/>
        </p:nvPicPr>
        <p:blipFill>
          <a:blip r:embed="rId2"/>
          <a:stretch>
            <a:fillRect/>
          </a:stretch>
        </p:blipFill>
        <p:spPr>
          <a:xfrm>
            <a:off x="6396770" y="4297680"/>
            <a:ext cx="4181475" cy="1809750"/>
          </a:xfrm>
          <a:prstGeom prst="rect">
            <a:avLst/>
          </a:prstGeom>
        </p:spPr>
      </p:pic>
    </p:spTree>
    <p:extLst>
      <p:ext uri="{BB962C8B-B14F-4D97-AF65-F5344CB8AC3E}">
        <p14:creationId xmlns:p14="http://schemas.microsoft.com/office/powerpoint/2010/main" val="1550377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a:t>
            </a:r>
          </a:p>
        </p:txBody>
      </p:sp>
      <p:sp>
        <p:nvSpPr>
          <p:cNvPr id="3" name="Content Placeholder 2"/>
          <p:cNvSpPr>
            <a:spLocks noGrp="1"/>
          </p:cNvSpPr>
          <p:nvPr>
            <p:ph idx="1"/>
          </p:nvPr>
        </p:nvSpPr>
        <p:spPr/>
        <p:txBody>
          <a:bodyPr/>
          <a:lstStyle/>
          <a:p>
            <a:r>
              <a:rPr lang="en-US" dirty="0"/>
              <a:t>Eclipse is an integrated development environment (IDE) used in computer programming, and is the most widely used Java IDE.[6] It contains a base workspace and an extensible plug-in system for customizing the environment. Eclipse is written mostly in Java and its primary use is for developing Java applications, but it may also be used to develop applications in other programming languages via plug-ins.</a:t>
            </a:r>
          </a:p>
        </p:txBody>
      </p:sp>
      <p:pic>
        <p:nvPicPr>
          <p:cNvPr id="2050" name="Picture 2" descr="Eclipse-logo-2014.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5045" y="1030224"/>
            <a:ext cx="26098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52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JAVAdoc</a:t>
            </a:r>
            <a:endParaRPr lang="en-US" dirty="0"/>
          </a:p>
        </p:txBody>
      </p:sp>
      <p:sp>
        <p:nvSpPr>
          <p:cNvPr id="3" name="Content Placeholder 2"/>
          <p:cNvSpPr>
            <a:spLocks noGrp="1"/>
          </p:cNvSpPr>
          <p:nvPr>
            <p:ph idx="1"/>
          </p:nvPr>
        </p:nvSpPr>
        <p:spPr/>
        <p:txBody>
          <a:bodyPr/>
          <a:lstStyle/>
          <a:p>
            <a:r>
              <a:rPr lang="en-US" dirty="0"/>
              <a:t>Javadoc (originally cased as </a:t>
            </a:r>
            <a:r>
              <a:rPr lang="en-US" dirty="0" err="1"/>
              <a:t>JavaDoc</a:t>
            </a:r>
            <a:r>
              <a:rPr lang="en-US" dirty="0"/>
              <a:t>) is a documentation generator created by Sun Microsystems for the Java language (now owned by Oracle Corporation) for generating API documentation in HTML format from Java source code. The HTML format is used to add the convenience of being able to hyperlink related documents together.</a:t>
            </a:r>
          </a:p>
          <a:p>
            <a:endParaRPr lang="en-US" dirty="0"/>
          </a:p>
        </p:txBody>
      </p:sp>
    </p:spTree>
    <p:extLst>
      <p:ext uri="{BB962C8B-B14F-4D97-AF65-F5344CB8AC3E}">
        <p14:creationId xmlns:p14="http://schemas.microsoft.com/office/powerpoint/2010/main" val="4204872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endParaRPr lang="en-US" dirty="0"/>
          </a:p>
        </p:txBody>
      </p:sp>
      <p:sp>
        <p:nvSpPr>
          <p:cNvPr id="3" name="Content Placeholder 2"/>
          <p:cNvSpPr>
            <a:spLocks noGrp="1"/>
          </p:cNvSpPr>
          <p:nvPr>
            <p:ph idx="1"/>
          </p:nvPr>
        </p:nvSpPr>
        <p:spPr/>
        <p:txBody>
          <a:bodyPr/>
          <a:lstStyle/>
          <a:p>
            <a:r>
              <a:rPr lang="en-US" dirty="0" err="1"/>
              <a:t>Git</a:t>
            </a:r>
            <a:r>
              <a:rPr lang="en-US" dirty="0"/>
              <a:t> is a version control system (VCS) for tracking changes in computer files and coordinating work on those files among multiple people. It is primarily used for software development, but it can be used to keep track of changes in any files. As a distributed revision control system it is aimed at speed, data integrity, and support for distributed, non-linear workflows.</a:t>
            </a:r>
          </a:p>
        </p:txBody>
      </p:sp>
    </p:spTree>
    <p:extLst>
      <p:ext uri="{BB962C8B-B14F-4D97-AF65-F5344CB8AC3E}">
        <p14:creationId xmlns:p14="http://schemas.microsoft.com/office/powerpoint/2010/main" val="249706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Overview/Purpose</a:t>
            </a:r>
          </a:p>
        </p:txBody>
      </p:sp>
      <p:sp>
        <p:nvSpPr>
          <p:cNvPr id="3" name="Content Placeholder 2"/>
          <p:cNvSpPr>
            <a:spLocks noGrp="1"/>
          </p:cNvSpPr>
          <p:nvPr>
            <p:ph idx="1"/>
          </p:nvPr>
        </p:nvSpPr>
        <p:spPr/>
        <p:txBody>
          <a:bodyPr/>
          <a:lstStyle/>
          <a:p>
            <a:r>
              <a:rPr lang="en-US" dirty="0"/>
              <a:t>We developed a PC software with a user-friendly GUI. The software is for virtual stock trading. The price is real-time while the exchange is virtual. It’s easy to use for stock market beginners. </a:t>
            </a:r>
          </a:p>
          <a:p>
            <a:r>
              <a:rPr lang="en-US" dirty="0"/>
              <a:t>1. Access market quotes and data in real-time</a:t>
            </a:r>
          </a:p>
          <a:p>
            <a:r>
              <a:rPr lang="en-US" dirty="0"/>
              <a:t>2. View detailed charts of historical market data</a:t>
            </a:r>
          </a:p>
          <a:p>
            <a:r>
              <a:rPr lang="en-US" dirty="0"/>
              <a:t>3. Transfer money from/to a virtual bank</a:t>
            </a:r>
          </a:p>
          <a:p>
            <a:r>
              <a:rPr lang="en-US" dirty="0"/>
              <a:t>4. View User history</a:t>
            </a:r>
          </a:p>
          <a:p>
            <a:endParaRPr lang="en-US" dirty="0"/>
          </a:p>
        </p:txBody>
      </p:sp>
    </p:spTree>
    <p:extLst>
      <p:ext uri="{BB962C8B-B14F-4D97-AF65-F5344CB8AC3E}">
        <p14:creationId xmlns:p14="http://schemas.microsoft.com/office/powerpoint/2010/main" val="360363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a:t>
            </a:r>
          </a:p>
        </p:txBody>
      </p:sp>
      <p:sp>
        <p:nvSpPr>
          <p:cNvPr id="3" name="Content Placeholder 2"/>
          <p:cNvSpPr>
            <a:spLocks noGrp="1"/>
          </p:cNvSpPr>
          <p:nvPr>
            <p:ph idx="1"/>
          </p:nvPr>
        </p:nvSpPr>
        <p:spPr/>
        <p:txBody>
          <a:bodyPr/>
          <a:lstStyle/>
          <a:p>
            <a:r>
              <a:rPr lang="en-US" dirty="0"/>
              <a:t>SQL Structured Query Language is a domain-specific language used in programming and designed for managing data held in a relational database management system (RDBMS), or for stream processing in a relational data stream management system (RDSMS).</a:t>
            </a:r>
          </a:p>
        </p:txBody>
      </p:sp>
    </p:spTree>
    <p:extLst>
      <p:ext uri="{BB962C8B-B14F-4D97-AF65-F5344CB8AC3E}">
        <p14:creationId xmlns:p14="http://schemas.microsoft.com/office/powerpoint/2010/main" val="2580351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1. A PC Java program was designed</a:t>
            </a:r>
          </a:p>
          <a:p>
            <a:r>
              <a:rPr lang="en-US" dirty="0"/>
              <a:t>2. JavaFX was used to build GUI</a:t>
            </a:r>
          </a:p>
          <a:p>
            <a:r>
              <a:rPr lang="en-US" dirty="0"/>
              <a:t>3. Most of functions are implemented</a:t>
            </a:r>
          </a:p>
        </p:txBody>
      </p:sp>
    </p:spTree>
    <p:extLst>
      <p:ext uri="{BB962C8B-B14F-4D97-AF65-F5344CB8AC3E}">
        <p14:creationId xmlns:p14="http://schemas.microsoft.com/office/powerpoint/2010/main" val="318839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148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dirty="0"/>
              <a:t>Google Finance API</a:t>
            </a:r>
          </a:p>
          <a:p>
            <a:pPr lvl="1"/>
            <a:r>
              <a:rPr lang="en-US" dirty="0"/>
              <a:t>http://finance.google.com/finance</a:t>
            </a:r>
          </a:p>
          <a:p>
            <a:endParaRPr lang="en-US" dirty="0"/>
          </a:p>
          <a:p>
            <a:r>
              <a:rPr lang="en-US" dirty="0"/>
              <a:t>Yahoo Finance API</a:t>
            </a:r>
          </a:p>
          <a:p>
            <a:pPr lvl="1"/>
            <a:r>
              <a:rPr lang="en-US" dirty="0"/>
              <a:t>http://chartapi.finance.yahoo.com</a:t>
            </a:r>
          </a:p>
          <a:p>
            <a:endParaRPr lang="en-US" dirty="0"/>
          </a:p>
        </p:txBody>
      </p:sp>
    </p:spTree>
    <p:extLst>
      <p:ext uri="{BB962C8B-B14F-4D97-AF65-F5344CB8AC3E}">
        <p14:creationId xmlns:p14="http://schemas.microsoft.com/office/powerpoint/2010/main" val="187307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Yahoo API</a:t>
            </a:r>
          </a:p>
        </p:txBody>
      </p:sp>
      <p:pic>
        <p:nvPicPr>
          <p:cNvPr id="4" name="Content Placeholder 3"/>
          <p:cNvPicPr>
            <a:picLocks noGrp="1" noChangeAspect="1"/>
          </p:cNvPicPr>
          <p:nvPr>
            <p:ph idx="1"/>
          </p:nvPr>
        </p:nvPicPr>
        <p:blipFill>
          <a:blip r:embed="rId2"/>
          <a:stretch>
            <a:fillRect/>
          </a:stretch>
        </p:blipFill>
        <p:spPr>
          <a:xfrm>
            <a:off x="839489" y="2084832"/>
            <a:ext cx="6406562" cy="4022725"/>
          </a:xfrm>
          <a:prstGeom prst="rect">
            <a:avLst/>
          </a:prstGeom>
        </p:spPr>
      </p:pic>
      <p:sp>
        <p:nvSpPr>
          <p:cNvPr id="5" name="Arrow: Down 4"/>
          <p:cNvSpPr/>
          <p:nvPr/>
        </p:nvSpPr>
        <p:spPr>
          <a:xfrm rot="16200000">
            <a:off x="6313921" y="3364115"/>
            <a:ext cx="659449" cy="4121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862646" y="5240189"/>
            <a:ext cx="1279517" cy="369332"/>
          </a:xfrm>
          <a:prstGeom prst="rect">
            <a:avLst/>
          </a:prstGeom>
          <a:noFill/>
        </p:spPr>
        <p:txBody>
          <a:bodyPr wrap="none" rtlCol="0">
            <a:spAutoFit/>
          </a:bodyPr>
          <a:lstStyle/>
          <a:p>
            <a:r>
              <a:rPr lang="en-US" dirty="0"/>
              <a:t>Used in plot</a:t>
            </a:r>
          </a:p>
        </p:txBody>
      </p:sp>
      <p:sp>
        <p:nvSpPr>
          <p:cNvPr id="7" name="Arrow: Down 6"/>
          <p:cNvSpPr/>
          <p:nvPr/>
        </p:nvSpPr>
        <p:spPr>
          <a:xfrm rot="16200000">
            <a:off x="6313920" y="869791"/>
            <a:ext cx="659449" cy="4121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62646" y="2745865"/>
            <a:ext cx="3195298" cy="369332"/>
          </a:xfrm>
          <a:prstGeom prst="rect">
            <a:avLst/>
          </a:prstGeom>
          <a:noFill/>
        </p:spPr>
        <p:txBody>
          <a:bodyPr wrap="none" rtlCol="0">
            <a:spAutoFit/>
          </a:bodyPr>
          <a:lstStyle/>
          <a:p>
            <a:r>
              <a:rPr lang="en-US" dirty="0"/>
              <a:t>Used in getting basic information</a:t>
            </a:r>
          </a:p>
        </p:txBody>
      </p:sp>
    </p:spTree>
    <p:extLst>
      <p:ext uri="{BB962C8B-B14F-4D97-AF65-F5344CB8AC3E}">
        <p14:creationId xmlns:p14="http://schemas.microsoft.com/office/powerpoint/2010/main" val="120296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party library</a:t>
            </a:r>
          </a:p>
        </p:txBody>
      </p:sp>
      <p:sp>
        <p:nvSpPr>
          <p:cNvPr id="3" name="Content Placeholder 2"/>
          <p:cNvSpPr>
            <a:spLocks noGrp="1"/>
          </p:cNvSpPr>
          <p:nvPr>
            <p:ph idx="1"/>
          </p:nvPr>
        </p:nvSpPr>
        <p:spPr/>
        <p:txBody>
          <a:bodyPr/>
          <a:lstStyle/>
          <a:p>
            <a:r>
              <a:rPr lang="en-US" dirty="0" err="1"/>
              <a:t>gson</a:t>
            </a:r>
            <a:endParaRPr lang="en-US" dirty="0"/>
          </a:p>
          <a:p>
            <a:pPr lvl="1"/>
            <a:r>
              <a:rPr lang="en-US" dirty="0"/>
              <a:t>To parse JSON</a:t>
            </a:r>
          </a:p>
          <a:p>
            <a:pPr lvl="1"/>
            <a:r>
              <a:rPr lang="en-US" dirty="0">
                <a:hlinkClick r:id="rId2"/>
              </a:rPr>
              <a:t>https://repo1.maven.org/maven2/com/google/code/gson/gson/2.6.2/</a:t>
            </a:r>
            <a:endParaRPr lang="en-US" dirty="0"/>
          </a:p>
          <a:p>
            <a:pPr lvl="1"/>
            <a:endParaRPr lang="en-US" dirty="0"/>
          </a:p>
          <a:p>
            <a:r>
              <a:rPr lang="en-US" dirty="0" err="1"/>
              <a:t>sqlite</a:t>
            </a:r>
            <a:endParaRPr lang="en-US" dirty="0"/>
          </a:p>
          <a:p>
            <a:pPr lvl="1"/>
            <a:r>
              <a:rPr lang="en-US" dirty="0"/>
              <a:t>To process SQL </a:t>
            </a:r>
          </a:p>
          <a:p>
            <a:pPr lvl="1"/>
            <a:r>
              <a:rPr lang="en-US" dirty="0">
                <a:hlinkClick r:id="rId3"/>
              </a:rPr>
              <a:t>https://mvnrepository.com/artifact/org.xerial/sqlite-jdbc/3.16.1</a:t>
            </a:r>
            <a:endParaRPr lang="en-US" dirty="0"/>
          </a:p>
          <a:p>
            <a:pPr lvl="1"/>
            <a:endParaRPr lang="en-US" dirty="0"/>
          </a:p>
        </p:txBody>
      </p:sp>
    </p:spTree>
    <p:extLst>
      <p:ext uri="{BB962C8B-B14F-4D97-AF65-F5344CB8AC3E}">
        <p14:creationId xmlns:p14="http://schemas.microsoft.com/office/powerpoint/2010/main" val="4934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for Yahoo Data</a:t>
            </a:r>
          </a:p>
        </p:txBody>
      </p:sp>
      <p:pic>
        <p:nvPicPr>
          <p:cNvPr id="4" name="Content Placeholder 3"/>
          <p:cNvPicPr>
            <a:picLocks noGrp="1" noChangeAspect="1"/>
          </p:cNvPicPr>
          <p:nvPr>
            <p:ph idx="1"/>
          </p:nvPr>
        </p:nvPicPr>
        <p:blipFill>
          <a:blip r:embed="rId2"/>
          <a:stretch>
            <a:fillRect/>
          </a:stretch>
        </p:blipFill>
        <p:spPr>
          <a:xfrm>
            <a:off x="1024128" y="2417885"/>
            <a:ext cx="5147206" cy="4022725"/>
          </a:xfrm>
          <a:prstGeom prst="rect">
            <a:avLst/>
          </a:prstGeom>
        </p:spPr>
      </p:pic>
      <p:pic>
        <p:nvPicPr>
          <p:cNvPr id="5" name="Picture 4"/>
          <p:cNvPicPr>
            <a:picLocks noChangeAspect="1"/>
          </p:cNvPicPr>
          <p:nvPr/>
        </p:nvPicPr>
        <p:blipFill>
          <a:blip r:embed="rId3"/>
          <a:stretch>
            <a:fillRect/>
          </a:stretch>
        </p:blipFill>
        <p:spPr>
          <a:xfrm>
            <a:off x="6956402" y="2417885"/>
            <a:ext cx="4192244" cy="4025629"/>
          </a:xfrm>
          <a:prstGeom prst="rect">
            <a:avLst/>
          </a:prstGeom>
        </p:spPr>
      </p:pic>
    </p:spTree>
    <p:extLst>
      <p:ext uri="{BB962C8B-B14F-4D97-AF65-F5344CB8AC3E}">
        <p14:creationId xmlns:p14="http://schemas.microsoft.com/office/powerpoint/2010/main" val="285097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for USER and transactions </a:t>
            </a:r>
          </a:p>
        </p:txBody>
      </p:sp>
      <p:pic>
        <p:nvPicPr>
          <p:cNvPr id="4" name="Content Placeholder 3"/>
          <p:cNvPicPr>
            <a:picLocks noGrp="1" noChangeAspect="1"/>
          </p:cNvPicPr>
          <p:nvPr>
            <p:ph idx="1"/>
          </p:nvPr>
        </p:nvPicPr>
        <p:blipFill>
          <a:blip r:embed="rId2"/>
          <a:stretch>
            <a:fillRect/>
          </a:stretch>
        </p:blipFill>
        <p:spPr>
          <a:xfrm>
            <a:off x="524823" y="2381269"/>
            <a:ext cx="5014331" cy="2990832"/>
          </a:xfrm>
          <a:prstGeom prst="rect">
            <a:avLst/>
          </a:prstGeom>
        </p:spPr>
      </p:pic>
      <p:pic>
        <p:nvPicPr>
          <p:cNvPr id="5" name="Picture 4"/>
          <p:cNvPicPr>
            <a:picLocks noChangeAspect="1"/>
          </p:cNvPicPr>
          <p:nvPr/>
        </p:nvPicPr>
        <p:blipFill>
          <a:blip r:embed="rId3"/>
          <a:stretch>
            <a:fillRect/>
          </a:stretch>
        </p:blipFill>
        <p:spPr>
          <a:xfrm>
            <a:off x="6018700" y="2311466"/>
            <a:ext cx="5918323" cy="3060634"/>
          </a:xfrm>
          <a:prstGeom prst="rect">
            <a:avLst/>
          </a:prstGeom>
        </p:spPr>
      </p:pic>
    </p:spTree>
    <p:extLst>
      <p:ext uri="{BB962C8B-B14F-4D97-AF65-F5344CB8AC3E}">
        <p14:creationId xmlns:p14="http://schemas.microsoft.com/office/powerpoint/2010/main" val="3160713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217</TotalTime>
  <Words>1713</Words>
  <Application>Microsoft Office PowerPoint</Application>
  <PresentationFormat>Widescreen</PresentationFormat>
  <Paragraphs>256</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Tw Cen MT</vt:lpstr>
      <vt:lpstr>Tw Cen MT Condensed</vt:lpstr>
      <vt:lpstr>Wingdings 3</vt:lpstr>
      <vt:lpstr>Integral</vt:lpstr>
      <vt:lpstr>BATMAN: Virtual Stock</vt:lpstr>
      <vt:lpstr>Batman</vt:lpstr>
      <vt:lpstr>Github (commits)</vt:lpstr>
      <vt:lpstr>Overview/Purpose</vt:lpstr>
      <vt:lpstr>Background</vt:lpstr>
      <vt:lpstr>Background Yahoo API</vt:lpstr>
      <vt:lpstr>Third party library</vt:lpstr>
      <vt:lpstr>JSON for Yahoo Data</vt:lpstr>
      <vt:lpstr>SQLITE for USER and transactions </vt:lpstr>
      <vt:lpstr>System Model (MVC)</vt:lpstr>
      <vt:lpstr>Metrics (lines of code)</vt:lpstr>
      <vt:lpstr>Metrics (Pages of Report)</vt:lpstr>
      <vt:lpstr>use cases 1. Sign IN</vt:lpstr>
      <vt:lpstr>use cases 1. Sign IN</vt:lpstr>
      <vt:lpstr>use cases 2. Sign up</vt:lpstr>
      <vt:lpstr>use cases 2. Sign up</vt:lpstr>
      <vt:lpstr>use cases 3. SHOW_MAIN_Window</vt:lpstr>
      <vt:lpstr>use cases 3. SHOW_MAIN_Window</vt:lpstr>
      <vt:lpstr>use cases 4. SHOW_Portfolio</vt:lpstr>
      <vt:lpstr>use cases 4. SHOW_Portfolio</vt:lpstr>
      <vt:lpstr>use cases 5. Show_account</vt:lpstr>
      <vt:lpstr>use cases 5. Show_account</vt:lpstr>
      <vt:lpstr>use cases 6. Show_banking</vt:lpstr>
      <vt:lpstr>use cases 6. Show_banking</vt:lpstr>
      <vt:lpstr>use cases 7. Show_HISTORY</vt:lpstr>
      <vt:lpstr>use cases 7. Show_HISTORY</vt:lpstr>
      <vt:lpstr>Object design: MainApp.java</vt:lpstr>
      <vt:lpstr>Object design: StockModel.java</vt:lpstr>
      <vt:lpstr>Object design: TransactionModel.java</vt:lpstr>
      <vt:lpstr>Object design: UserModel.java</vt:lpstr>
      <vt:lpstr>Object design: Volume.java</vt:lpstr>
      <vt:lpstr>Object design: YahooStockModel.java</vt:lpstr>
      <vt:lpstr>legacy</vt:lpstr>
      <vt:lpstr>Software Implementation</vt:lpstr>
      <vt:lpstr>Scene Builder</vt:lpstr>
      <vt:lpstr>GUI (JavaFX)</vt:lpstr>
      <vt:lpstr>Eclipse</vt:lpstr>
      <vt:lpstr>JAVAdoc</vt:lpstr>
      <vt:lpstr>Git</vt:lpstr>
      <vt:lpstr>SQL</vt:lpstr>
      <vt:lpstr>Summary</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Stock</dc:title>
  <dc:creator>Mengyuan Zhu</dc:creator>
  <cp:lastModifiedBy>jakub pietrasik</cp:lastModifiedBy>
  <cp:revision>36</cp:revision>
  <dcterms:created xsi:type="dcterms:W3CDTF">2017-04-08T16:23:26Z</dcterms:created>
  <dcterms:modified xsi:type="dcterms:W3CDTF">2017-04-10T19:04:09Z</dcterms:modified>
</cp:coreProperties>
</file>