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Zck7SWbb83TBq8BEzv4p+KEJg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#2 (FISA Project)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Alex Shi &amp; Jakub Bester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#1: Using definition 1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Other surveillance, wire, sender is in usa and is american, receiver not in usa and is not american, warrant is needed, expectation of privacy, target person is american → true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If sender not american → false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#2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Only relevant info, relevant to investigation, currently in investigation, authorized monitoring, wire, electronic device, sender/receiver is in usa and sender is american, no consent → false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If not authorized (section2511 is false) → true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#3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Intentional acquisition, electronic, received/sent from usa, need warrant, privacy expectation → true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sent from usa →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#4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Intention to monitor, device is in usa, mechanical, not wire/radio, need warrant, privacy expectation → true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Radio → false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Challenges/Difficulties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Modeling: Ambiguous terms. ex. intentional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differentiating between circumstances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fuzzy: reasonable expectations of privacy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Translation: How to convert inputs into formulaic axioms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GUI: How to communicate clearly to users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Differentiation between our interpretations inherent in our questioning and the law.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 from Ruzica’s announcement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include a demo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Illustrate an example when you can identify something as elcetonric surveillance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limitation of tool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 of tool and difficulties with building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2022-11-28T00:52:10Z</dcterms:created>
  <dc:creator>Bester, Jakub</dc:creator>
</cp:coreProperties>
</file>