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xLodjxYlmcyPHd9b8j/MJxlD5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Project #2 (FISA Project)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Alex Shi &amp; Jakub Bester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#1: Using definition 1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Other surveillance,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ire, sender is in usa and is american, receiver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not in usa and is not american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, warrant is needed, expectation of privacy → true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If sender not american → false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#2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Only relevant info, relevant to investigation, currently in investigation, authorized monitoring, wire, electronic device, sender/receiver is in usa and sender is american, no consent → false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If not authorized (section2511 is false) → true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#3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Intentional </a:t>
            </a:r>
            <a:r>
              <a:rPr lang="en-US"/>
              <a:t>acquisition</a:t>
            </a:r>
            <a:r>
              <a:rPr lang="en-US"/>
              <a:t>, electronic, received/sent from usa, need warrant, privacy expectation → true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 sent from usa → 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#4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Intention to monitor, device is in usa, mechanical, not wire/radio, need warrant, privacy expectation → true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Radio → false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Challenges/Difficulties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 from Ruzica’s announcement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Should include a demo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Illustrate an example when you can identify something as elcetonric surveillance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of limitation of tool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Overview of tool and difficulties with building it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2022-11-28T00:52:10Z</dcterms:created>
  <dc:creator>Bester, Jakub</dc:creator>
</cp:coreProperties>
</file>