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iZck7SWbb83TBq8BEzv4p+KEJg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Project #2 (FISA Project)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Alex Shi &amp; Jakub Bester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#1: Using definition 1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Other surveillance, wire, sender is in usa and is american, receiver not in usa and is not american, warrant is needed, expectation of privacy, target person is american → true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If sender not american → false</a:t>
            </a:r>
            <a:endParaRPr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#2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Only relevant info, relevant to investigation, currently in investigation, authorized monitoring, wire, electronic device, sender/receiver is in usa and sender is american, no consent → false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If not authorized (section2511 is false) → true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#3</a:t>
            </a:r>
            <a:endParaRPr/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Intentional acquisition, electronic, received/sent from usa, need warrant, privacy expectation → true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not sent from usa → false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#4</a:t>
            </a:r>
            <a:endParaRPr/>
          </a:p>
        </p:txBody>
      </p:sp>
      <p:sp>
        <p:nvSpPr>
          <p:cNvPr id="109" name="Google Shape;10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Intention to monitor, device is in usa, mechanical, not wire/radio, need warrant, privacy expectation → true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Radio → false</a:t>
            </a:r>
            <a:endParaRPr sz="3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Challenges/Difficulties</a:t>
            </a:r>
            <a:endParaRPr/>
          </a:p>
        </p:txBody>
      </p:sp>
      <p:sp>
        <p:nvSpPr>
          <p:cNvPr id="115" name="Google Shape;115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Info from Ruzica’s announcement</a:t>
            </a:r>
            <a:endParaRPr/>
          </a:p>
        </p:txBody>
      </p:sp>
      <p:sp>
        <p:nvSpPr>
          <p:cNvPr id="121" name="Google Shape;121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Should include a demo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Illustrate an example when you can identify something as elcetonric surveillance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Example of limitation of tool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Overview of tool and difficulties with building it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2022-11-28T00:52:10Z</dcterms:created>
  <dc:creator>Bester, Jakub</dc:creator>
</cp:coreProperties>
</file>