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3"/>
  </p:notesMasterIdLst>
  <p:sldIdLst>
    <p:sldId id="256" r:id="rId2"/>
    <p:sldId id="258" r:id="rId3"/>
    <p:sldId id="260" r:id="rId4"/>
    <p:sldId id="262" r:id="rId5"/>
    <p:sldId id="313" r:id="rId6"/>
    <p:sldId id="314" r:id="rId7"/>
    <p:sldId id="315" r:id="rId8"/>
    <p:sldId id="316" r:id="rId9"/>
    <p:sldId id="265" r:id="rId10"/>
    <p:sldId id="317" r:id="rId11"/>
    <p:sldId id="318" r:id="rId12"/>
    <p:sldId id="319" r:id="rId13"/>
    <p:sldId id="320" r:id="rId14"/>
    <p:sldId id="321" r:id="rId15"/>
    <p:sldId id="322" r:id="rId16"/>
    <p:sldId id="266" r:id="rId17"/>
    <p:sldId id="267" r:id="rId18"/>
    <p:sldId id="323" r:id="rId19"/>
    <p:sldId id="324" r:id="rId20"/>
    <p:sldId id="263" r:id="rId21"/>
    <p:sldId id="290" r:id="rId22"/>
  </p:sldIdLst>
  <p:sldSz cx="9144000" cy="5143500" type="screen16x9"/>
  <p:notesSz cx="6858000" cy="9144000"/>
  <p:embeddedFontLst>
    <p:embeddedFont>
      <p:font typeface="DM Sans" pitchFamily="2" charset="-18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Nunito Light" pitchFamily="2" charset="-18"/>
      <p:regular r:id="rId32"/>
      <p:italic r:id="rId33"/>
    </p:embeddedFont>
    <p:embeddedFont>
      <p:font typeface="Outfit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55AC304F-00A2-42E8-8C70-8A257136B04E}">
          <p14:sldIdLst>
            <p14:sldId id="256"/>
            <p14:sldId id="258"/>
            <p14:sldId id="260"/>
            <p14:sldId id="262"/>
            <p14:sldId id="313"/>
            <p14:sldId id="314"/>
            <p14:sldId id="315"/>
            <p14:sldId id="316"/>
            <p14:sldId id="265"/>
            <p14:sldId id="317"/>
            <p14:sldId id="318"/>
            <p14:sldId id="319"/>
            <p14:sldId id="320"/>
            <p14:sldId id="321"/>
            <p14:sldId id="322"/>
            <p14:sldId id="266"/>
            <p14:sldId id="267"/>
            <p14:sldId id="323"/>
            <p14:sldId id="324"/>
            <p14:sldId id="26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65A9DC-1716-49F7-A631-137903CD20C5}">
  <a:tblStyle styleId="{4D65A9DC-1716-49F7-A631-137903CD20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87f0b491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87f0b491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2FA2C7A3-5F7D-53C5-2F3C-9EF9A633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54C7BE35-A3EE-2181-D70A-3E37F159C6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0D27EF96-1924-6570-307B-2246670D4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4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6519ED74-66AD-0B8A-C9B6-E5408AB7D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03AC0034-7A92-0368-9A76-165CE201C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2979E4B0-AC0A-2270-5C4E-28E8DE9F2F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5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FD441EA2-955F-729A-4BF2-8615E8240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7ABCB112-F9F7-A241-63BB-745B325CBE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7047F03E-D4E6-7F68-1A0E-B41954DCB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272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FFFD4F29-6789-F451-9596-36F81ABB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80F5285C-1085-4FFD-0D0F-C761A54EE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B51D44C4-2DC7-DA28-5AE6-534D4B2EC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7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8CE71875-6B41-B2F3-1787-52B6776F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EA2C1838-E588-4979-5D38-4046D310E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BA0A8929-FCD1-4E13-A298-DD77EA013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8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F9C79C39-D0A8-BF2B-A915-5069C110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595E55CC-906D-7B2D-ECA0-3C72FFAC1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6110E19C-7C58-F8BC-128C-E3C6DA128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17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01927FFF-13D1-9AA2-2762-20CE85FD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F660DB48-F1C0-C060-DF6D-CE9589CE54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CC07C6E7-2FED-4CBD-B44C-56CD98D3C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264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C660CEBD-937D-55B3-D361-41F3D3E8D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7E9EAE98-BAEB-8A60-823E-FBA36A03D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68F8C9DF-6329-95AB-7FC2-F16003679A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81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0C657622-8178-2DEB-6B03-63DE4417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977BAFC9-E60A-8C4A-CB5F-FE571D3C6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CB035AF8-8F3F-F832-D336-3554F3AC9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3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>
          <a:extLst>
            <a:ext uri="{FF2B5EF4-FFF2-40B4-BE49-F238E27FC236}">
              <a16:creationId xmlns:a16="http://schemas.microsoft.com/office/drawing/2014/main" id="{D57D1B70-C976-2A4A-BC81-59DB7BBF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31253441-9A8F-12C9-B585-1F4989F673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4dda1946d_6_308:notes">
            <a:extLst>
              <a:ext uri="{FF2B5EF4-FFF2-40B4-BE49-F238E27FC236}">
                <a16:creationId xmlns:a16="http://schemas.microsoft.com/office/drawing/2014/main" id="{62B7CEA9-759A-5791-5E83-39B1442C42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65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BF816BB1-87E2-82EF-9149-6F2DF9E4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DF071AAC-AE5F-5206-855E-E3FA14BF52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3254BF7B-FD80-B63B-0B87-D5DA42E1B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3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>
          <a:extLst>
            <a:ext uri="{FF2B5EF4-FFF2-40B4-BE49-F238E27FC236}">
              <a16:creationId xmlns:a16="http://schemas.microsoft.com/office/drawing/2014/main" id="{94FA428B-A11A-47C6-A864-93096A64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4072739ea5_12_0:notes">
            <a:extLst>
              <a:ext uri="{FF2B5EF4-FFF2-40B4-BE49-F238E27FC236}">
                <a16:creationId xmlns:a16="http://schemas.microsoft.com/office/drawing/2014/main" id="{330775BE-A669-37E9-428A-00DA11F3E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4072739ea5_12_0:notes">
            <a:extLst>
              <a:ext uri="{FF2B5EF4-FFF2-40B4-BE49-F238E27FC236}">
                <a16:creationId xmlns:a16="http://schemas.microsoft.com/office/drawing/2014/main" id="{1D0A08BC-61A7-AACE-53F3-3B3B7AC33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0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81389" y="1480324"/>
            <a:ext cx="5049300" cy="14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81375" y="3264176"/>
            <a:ext cx="50493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12" name="Google Shape;12;p2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26" name="Google Shape;26;p2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8"/>
          <p:cNvSpPr txBox="1">
            <a:spLocks noGrp="1"/>
          </p:cNvSpPr>
          <p:nvPr>
            <p:ph type="title"/>
          </p:nvPr>
        </p:nvSpPr>
        <p:spPr>
          <a:xfrm>
            <a:off x="4233450" y="693500"/>
            <a:ext cx="28479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8"/>
          <p:cNvSpPr txBox="1">
            <a:spLocks noGrp="1"/>
          </p:cNvSpPr>
          <p:nvPr>
            <p:ph type="subTitle" idx="1"/>
          </p:nvPr>
        </p:nvSpPr>
        <p:spPr>
          <a:xfrm>
            <a:off x="4233450" y="1625688"/>
            <a:ext cx="36996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922" name="Google Shape;922;p28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35" name="Google Shape;935;p28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936" name="Google Shape;936;p28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49" name="Google Shape;949;p28"/>
          <p:cNvSpPr txBox="1"/>
          <p:nvPr/>
        </p:nvSpPr>
        <p:spPr>
          <a:xfrm>
            <a:off x="4233450" y="3863600"/>
            <a:ext cx="4194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29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952" name="Google Shape;952;p29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65" name="Google Shape;965;p29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966" name="Google Shape;966;p29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0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981" name="Google Shape;981;p30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94" name="Google Shape;994;p30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995" name="Google Shape;995;p30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44" name="Google Shape;44;p3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58" name="Google Shape;58;p3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subTitle" idx="1"/>
          </p:nvPr>
        </p:nvSpPr>
        <p:spPr>
          <a:xfrm>
            <a:off x="720000" y="19217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170" name="Google Shape;170;p7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184" name="Google Shape;184;p7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7" name="Google Shape;197;p7"/>
          <p:cNvSpPr>
            <a:spLocks noGrp="1"/>
          </p:cNvSpPr>
          <p:nvPr>
            <p:ph type="pic" idx="2"/>
          </p:nvPr>
        </p:nvSpPr>
        <p:spPr>
          <a:xfrm>
            <a:off x="6249775" y="1520150"/>
            <a:ext cx="2181000" cy="3101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"/>
          </p:nvPr>
        </p:nvSpPr>
        <p:spPr>
          <a:xfrm>
            <a:off x="720037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2"/>
          </p:nvPr>
        </p:nvSpPr>
        <p:spPr>
          <a:xfrm>
            <a:off x="3371850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3"/>
          </p:nvPr>
        </p:nvSpPr>
        <p:spPr>
          <a:xfrm>
            <a:off x="720037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4"/>
          </p:nvPr>
        </p:nvSpPr>
        <p:spPr>
          <a:xfrm>
            <a:off x="3371850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5"/>
          </p:nvPr>
        </p:nvSpPr>
        <p:spPr>
          <a:xfrm>
            <a:off x="6023663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6"/>
          </p:nvPr>
        </p:nvSpPr>
        <p:spPr>
          <a:xfrm>
            <a:off x="6023663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7" hasCustomPrompt="1"/>
          </p:nvPr>
        </p:nvSpPr>
        <p:spPr>
          <a:xfrm>
            <a:off x="1537687" y="1306125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8" hasCustomPrompt="1"/>
          </p:nvPr>
        </p:nvSpPr>
        <p:spPr>
          <a:xfrm>
            <a:off x="1537687" y="3060676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9" hasCustomPrompt="1"/>
          </p:nvPr>
        </p:nvSpPr>
        <p:spPr>
          <a:xfrm>
            <a:off x="4189500" y="1306125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13" hasCustomPrompt="1"/>
          </p:nvPr>
        </p:nvSpPr>
        <p:spPr>
          <a:xfrm>
            <a:off x="4189500" y="3060676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14" hasCustomPrompt="1"/>
          </p:nvPr>
        </p:nvSpPr>
        <p:spPr>
          <a:xfrm>
            <a:off x="6841313" y="1306125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5" hasCustomPrompt="1"/>
          </p:nvPr>
        </p:nvSpPr>
        <p:spPr>
          <a:xfrm>
            <a:off x="6841313" y="3060676"/>
            <a:ext cx="765000" cy="53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6"/>
          </p:nvPr>
        </p:nvSpPr>
        <p:spPr>
          <a:xfrm>
            <a:off x="720037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7"/>
          </p:nvPr>
        </p:nvSpPr>
        <p:spPr>
          <a:xfrm>
            <a:off x="3371850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8"/>
          </p:nvPr>
        </p:nvSpPr>
        <p:spPr>
          <a:xfrm>
            <a:off x="6023663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9"/>
          </p:nvPr>
        </p:nvSpPr>
        <p:spPr>
          <a:xfrm>
            <a:off x="720037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20"/>
          </p:nvPr>
        </p:nvSpPr>
        <p:spPr>
          <a:xfrm>
            <a:off x="3371850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21"/>
          </p:nvPr>
        </p:nvSpPr>
        <p:spPr>
          <a:xfrm>
            <a:off x="6023663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315" name="Google Shape;315;p13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329" name="Google Shape;329;p13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2" name="Google Shape;342;p13"/>
          <p:cNvGrpSpPr/>
          <p:nvPr/>
        </p:nvGrpSpPr>
        <p:grpSpPr>
          <a:xfrm>
            <a:off x="266081" y="4425233"/>
            <a:ext cx="598560" cy="592920"/>
            <a:chOff x="-1040357" y="1370945"/>
            <a:chExt cx="598560" cy="592920"/>
          </a:xfrm>
        </p:grpSpPr>
        <p:sp>
          <p:nvSpPr>
            <p:cNvPr id="343" name="Google Shape;343;p13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13"/>
          <p:cNvGrpSpPr/>
          <p:nvPr/>
        </p:nvGrpSpPr>
        <p:grpSpPr>
          <a:xfrm flipH="1">
            <a:off x="8346612" y="4308683"/>
            <a:ext cx="545023" cy="709479"/>
            <a:chOff x="3025497" y="1458081"/>
            <a:chExt cx="509177" cy="662816"/>
          </a:xfrm>
        </p:grpSpPr>
        <p:sp>
          <p:nvSpPr>
            <p:cNvPr id="360" name="Google Shape;360;p13"/>
            <p:cNvSpPr/>
            <p:nvPr/>
          </p:nvSpPr>
          <p:spPr>
            <a:xfrm>
              <a:off x="3025497" y="1458081"/>
              <a:ext cx="509177" cy="662816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126790" y="1799571"/>
              <a:ext cx="382652" cy="296364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110421" y="1912707"/>
              <a:ext cx="141629" cy="145424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2"/>
          <p:cNvSpPr txBox="1">
            <a:spLocks noGrp="1"/>
          </p:cNvSpPr>
          <p:nvPr>
            <p:ph type="subTitle" idx="1"/>
          </p:nvPr>
        </p:nvSpPr>
        <p:spPr>
          <a:xfrm>
            <a:off x="4981828" y="2074000"/>
            <a:ext cx="3254100" cy="1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2"/>
          <p:cNvSpPr txBox="1">
            <a:spLocks noGrp="1"/>
          </p:cNvSpPr>
          <p:nvPr>
            <p:ph type="subTitle" idx="2"/>
          </p:nvPr>
        </p:nvSpPr>
        <p:spPr>
          <a:xfrm>
            <a:off x="908075" y="2074000"/>
            <a:ext cx="3254100" cy="1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6" name="Google Shape;656;p22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657" name="Google Shape;657;p22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0" name="Google Shape;670;p22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671" name="Google Shape;671;p22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8235918" y="4366958"/>
            <a:ext cx="598560" cy="592920"/>
            <a:chOff x="-1040357" y="1370945"/>
            <a:chExt cx="598560" cy="592920"/>
          </a:xfrm>
        </p:grpSpPr>
        <p:sp>
          <p:nvSpPr>
            <p:cNvPr id="685" name="Google Shape;685;p22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-563111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7"/>
                    <a:pt x="191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22"/>
          <p:cNvGrpSpPr/>
          <p:nvPr/>
        </p:nvGrpSpPr>
        <p:grpSpPr>
          <a:xfrm>
            <a:off x="268837" y="4308683"/>
            <a:ext cx="545023" cy="709479"/>
            <a:chOff x="3025497" y="1458081"/>
            <a:chExt cx="509177" cy="662816"/>
          </a:xfrm>
        </p:grpSpPr>
        <p:sp>
          <p:nvSpPr>
            <p:cNvPr id="709" name="Google Shape;709;p22"/>
            <p:cNvSpPr/>
            <p:nvPr/>
          </p:nvSpPr>
          <p:spPr>
            <a:xfrm>
              <a:off x="3025497" y="1458081"/>
              <a:ext cx="509177" cy="662816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126790" y="1799571"/>
              <a:ext cx="382652" cy="296364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110421" y="1912707"/>
              <a:ext cx="141629" cy="145424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4"/>
          <p:cNvSpPr txBox="1">
            <a:spLocks noGrp="1"/>
          </p:cNvSpPr>
          <p:nvPr>
            <p:ph type="subTitle" idx="1"/>
          </p:nvPr>
        </p:nvSpPr>
        <p:spPr>
          <a:xfrm>
            <a:off x="937625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subTitle" idx="2"/>
          </p:nvPr>
        </p:nvSpPr>
        <p:spPr>
          <a:xfrm>
            <a:off x="3484350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4"/>
          <p:cNvSpPr txBox="1">
            <a:spLocks noGrp="1"/>
          </p:cNvSpPr>
          <p:nvPr>
            <p:ph type="subTitle" idx="3"/>
          </p:nvPr>
        </p:nvSpPr>
        <p:spPr>
          <a:xfrm>
            <a:off x="6031075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4"/>
          <p:cNvSpPr txBox="1">
            <a:spLocks noGrp="1"/>
          </p:cNvSpPr>
          <p:nvPr>
            <p:ph type="subTitle" idx="4"/>
          </p:nvPr>
        </p:nvSpPr>
        <p:spPr>
          <a:xfrm>
            <a:off x="93762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0" name="Google Shape;750;p24"/>
          <p:cNvSpPr txBox="1">
            <a:spLocks noGrp="1"/>
          </p:cNvSpPr>
          <p:nvPr>
            <p:ph type="subTitle" idx="5"/>
          </p:nvPr>
        </p:nvSpPr>
        <p:spPr>
          <a:xfrm>
            <a:off x="3484350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1" name="Google Shape;751;p24"/>
          <p:cNvSpPr txBox="1">
            <a:spLocks noGrp="1"/>
          </p:cNvSpPr>
          <p:nvPr>
            <p:ph type="subTitle" idx="6"/>
          </p:nvPr>
        </p:nvSpPr>
        <p:spPr>
          <a:xfrm>
            <a:off x="603107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52" name="Google Shape;752;p24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753" name="Google Shape;753;p24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66" name="Google Shape;766;p24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767" name="Google Shape;767;p24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5"/>
          <p:cNvSpPr txBox="1">
            <a:spLocks noGrp="1"/>
          </p:cNvSpPr>
          <p:nvPr>
            <p:ph type="subTitle" idx="1"/>
          </p:nvPr>
        </p:nvSpPr>
        <p:spPr>
          <a:xfrm>
            <a:off x="2110312" y="2228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25"/>
          <p:cNvSpPr txBox="1">
            <a:spLocks noGrp="1"/>
          </p:cNvSpPr>
          <p:nvPr>
            <p:ph type="subTitle" idx="2"/>
          </p:nvPr>
        </p:nvSpPr>
        <p:spPr>
          <a:xfrm>
            <a:off x="5055488" y="2228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5"/>
          <p:cNvSpPr txBox="1">
            <a:spLocks noGrp="1"/>
          </p:cNvSpPr>
          <p:nvPr>
            <p:ph type="subTitle" idx="3"/>
          </p:nvPr>
        </p:nvSpPr>
        <p:spPr>
          <a:xfrm>
            <a:off x="2110312" y="39386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25"/>
          <p:cNvSpPr txBox="1">
            <a:spLocks noGrp="1"/>
          </p:cNvSpPr>
          <p:nvPr>
            <p:ph type="subTitle" idx="4"/>
          </p:nvPr>
        </p:nvSpPr>
        <p:spPr>
          <a:xfrm>
            <a:off x="5055488" y="39386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5"/>
          <p:cNvSpPr txBox="1">
            <a:spLocks noGrp="1"/>
          </p:cNvSpPr>
          <p:nvPr>
            <p:ph type="subTitle" idx="5"/>
          </p:nvPr>
        </p:nvSpPr>
        <p:spPr>
          <a:xfrm>
            <a:off x="2110312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7" name="Google Shape;787;p25"/>
          <p:cNvSpPr txBox="1">
            <a:spLocks noGrp="1"/>
          </p:cNvSpPr>
          <p:nvPr>
            <p:ph type="subTitle" idx="6"/>
          </p:nvPr>
        </p:nvSpPr>
        <p:spPr>
          <a:xfrm>
            <a:off x="2110312" y="34754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8" name="Google Shape;788;p25"/>
          <p:cNvSpPr txBox="1">
            <a:spLocks noGrp="1"/>
          </p:cNvSpPr>
          <p:nvPr>
            <p:ph type="subTitle" idx="7"/>
          </p:nvPr>
        </p:nvSpPr>
        <p:spPr>
          <a:xfrm>
            <a:off x="5055488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9" name="Google Shape;789;p25"/>
          <p:cNvSpPr txBox="1">
            <a:spLocks noGrp="1"/>
          </p:cNvSpPr>
          <p:nvPr>
            <p:ph type="subTitle" idx="8"/>
          </p:nvPr>
        </p:nvSpPr>
        <p:spPr>
          <a:xfrm>
            <a:off x="5055488" y="34754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90" name="Google Shape;790;p25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791" name="Google Shape;791;p25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04" name="Google Shape;804;p25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805" name="Google Shape;805;p25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18" name="Google Shape;818;p25"/>
          <p:cNvGrpSpPr/>
          <p:nvPr/>
        </p:nvGrpSpPr>
        <p:grpSpPr>
          <a:xfrm flipH="1">
            <a:off x="8301837" y="4249271"/>
            <a:ext cx="545023" cy="709479"/>
            <a:chOff x="3025497" y="1458081"/>
            <a:chExt cx="509177" cy="662816"/>
          </a:xfrm>
        </p:grpSpPr>
        <p:sp>
          <p:nvSpPr>
            <p:cNvPr id="819" name="Google Shape;819;p25"/>
            <p:cNvSpPr/>
            <p:nvPr/>
          </p:nvSpPr>
          <p:spPr>
            <a:xfrm>
              <a:off x="3025497" y="1458081"/>
              <a:ext cx="509177" cy="662816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126790" y="1799571"/>
              <a:ext cx="382652" cy="296364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110421" y="1912707"/>
              <a:ext cx="141629" cy="145424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5"/>
          <p:cNvGrpSpPr/>
          <p:nvPr/>
        </p:nvGrpSpPr>
        <p:grpSpPr>
          <a:xfrm>
            <a:off x="297143" y="4307545"/>
            <a:ext cx="598560" cy="592920"/>
            <a:chOff x="4272718" y="2052795"/>
            <a:chExt cx="598560" cy="592920"/>
          </a:xfrm>
        </p:grpSpPr>
        <p:sp>
          <p:nvSpPr>
            <p:cNvPr id="823" name="Google Shape;823;p25"/>
            <p:cNvSpPr/>
            <p:nvPr/>
          </p:nvSpPr>
          <p:spPr>
            <a:xfrm>
              <a:off x="4290233" y="207075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4345201" y="205279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4352276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4511292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590948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4272718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4291123" y="234633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4352276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4511292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4528905" y="220859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4590948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4749964" y="219053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7"/>
                    <a:pt x="191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4590948" y="246611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4829472" y="232837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4511292" y="232837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4590948" y="246611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4345201" y="260395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4504365" y="260395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6"/>
          <p:cNvSpPr txBox="1">
            <a:spLocks noGrp="1"/>
          </p:cNvSpPr>
          <p:nvPr>
            <p:ph type="subTitle" idx="1"/>
          </p:nvPr>
        </p:nvSpPr>
        <p:spPr>
          <a:xfrm>
            <a:off x="1081477" y="22412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6"/>
          <p:cNvSpPr txBox="1">
            <a:spLocks noGrp="1"/>
          </p:cNvSpPr>
          <p:nvPr>
            <p:ph type="subTitle" idx="2"/>
          </p:nvPr>
        </p:nvSpPr>
        <p:spPr>
          <a:xfrm>
            <a:off x="3579000" y="22412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6"/>
          <p:cNvSpPr txBox="1">
            <a:spLocks noGrp="1"/>
          </p:cNvSpPr>
          <p:nvPr>
            <p:ph type="subTitle" idx="3"/>
          </p:nvPr>
        </p:nvSpPr>
        <p:spPr>
          <a:xfrm>
            <a:off x="1081477" y="367147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6"/>
          <p:cNvSpPr txBox="1">
            <a:spLocks noGrp="1"/>
          </p:cNvSpPr>
          <p:nvPr>
            <p:ph type="subTitle" idx="4"/>
          </p:nvPr>
        </p:nvSpPr>
        <p:spPr>
          <a:xfrm>
            <a:off x="3579000" y="367147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5"/>
          </p:nvPr>
        </p:nvSpPr>
        <p:spPr>
          <a:xfrm>
            <a:off x="6076523" y="22412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6"/>
          <p:cNvSpPr txBox="1">
            <a:spLocks noGrp="1"/>
          </p:cNvSpPr>
          <p:nvPr>
            <p:ph type="subTitle" idx="6"/>
          </p:nvPr>
        </p:nvSpPr>
        <p:spPr>
          <a:xfrm>
            <a:off x="6076523" y="367147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26"/>
          <p:cNvSpPr txBox="1">
            <a:spLocks noGrp="1"/>
          </p:cNvSpPr>
          <p:nvPr>
            <p:ph type="subTitle" idx="7"/>
          </p:nvPr>
        </p:nvSpPr>
        <p:spPr>
          <a:xfrm>
            <a:off x="1081477" y="1824849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0" name="Google Shape;850;p26"/>
          <p:cNvSpPr txBox="1">
            <a:spLocks noGrp="1"/>
          </p:cNvSpPr>
          <p:nvPr>
            <p:ph type="subTitle" idx="8"/>
          </p:nvPr>
        </p:nvSpPr>
        <p:spPr>
          <a:xfrm>
            <a:off x="3579900" y="1824849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1" name="Google Shape;851;p26"/>
          <p:cNvSpPr txBox="1">
            <a:spLocks noGrp="1"/>
          </p:cNvSpPr>
          <p:nvPr>
            <p:ph type="subTitle" idx="9"/>
          </p:nvPr>
        </p:nvSpPr>
        <p:spPr>
          <a:xfrm>
            <a:off x="6078323" y="1824849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2" name="Google Shape;852;p26"/>
          <p:cNvSpPr txBox="1">
            <a:spLocks noGrp="1"/>
          </p:cNvSpPr>
          <p:nvPr>
            <p:ph type="subTitle" idx="13"/>
          </p:nvPr>
        </p:nvSpPr>
        <p:spPr>
          <a:xfrm>
            <a:off x="1081477" y="3255050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3" name="Google Shape;853;p26"/>
          <p:cNvSpPr txBox="1">
            <a:spLocks noGrp="1"/>
          </p:cNvSpPr>
          <p:nvPr>
            <p:ph type="subTitle" idx="14"/>
          </p:nvPr>
        </p:nvSpPr>
        <p:spPr>
          <a:xfrm>
            <a:off x="3579900" y="3255050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4" name="Google Shape;854;p26"/>
          <p:cNvSpPr txBox="1">
            <a:spLocks noGrp="1"/>
          </p:cNvSpPr>
          <p:nvPr>
            <p:ph type="subTitle" idx="15"/>
          </p:nvPr>
        </p:nvSpPr>
        <p:spPr>
          <a:xfrm>
            <a:off x="6078323" y="3255050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55" name="Google Shape;855;p26"/>
          <p:cNvGrpSpPr/>
          <p:nvPr/>
        </p:nvGrpSpPr>
        <p:grpSpPr>
          <a:xfrm>
            <a:off x="0" y="0"/>
            <a:ext cx="99900" cy="5143546"/>
            <a:chOff x="0" y="0"/>
            <a:chExt cx="99900" cy="5143546"/>
          </a:xfrm>
        </p:grpSpPr>
        <p:sp>
          <p:nvSpPr>
            <p:cNvPr id="856" name="Google Shape;856;p26"/>
            <p:cNvSpPr/>
            <p:nvPr/>
          </p:nvSpPr>
          <p:spPr>
            <a:xfrm>
              <a:off x="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9" name="Google Shape;869;p26"/>
          <p:cNvGrpSpPr/>
          <p:nvPr/>
        </p:nvGrpSpPr>
        <p:grpSpPr>
          <a:xfrm>
            <a:off x="9044100" y="0"/>
            <a:ext cx="99900" cy="5143546"/>
            <a:chOff x="9044100" y="0"/>
            <a:chExt cx="99900" cy="5143546"/>
          </a:xfrm>
        </p:grpSpPr>
        <p:sp>
          <p:nvSpPr>
            <p:cNvPr id="870" name="Google Shape;870;p26"/>
            <p:cNvSpPr/>
            <p:nvPr/>
          </p:nvSpPr>
          <p:spPr>
            <a:xfrm>
              <a:off x="9044100" y="4747846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9044100" y="435219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9044100" y="395653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9044100" y="3560885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9044100" y="3165231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044100" y="2769577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044100" y="2373923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044100" y="1978269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9044100" y="1582615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9044100" y="1186962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9044100" y="791308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9044100" y="395654"/>
              <a:ext cx="999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9044100" y="0"/>
              <a:ext cx="999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8" r:id="rId6"/>
    <p:sldLayoutId id="2147483670" r:id="rId7"/>
    <p:sldLayoutId id="2147483671" r:id="rId8"/>
    <p:sldLayoutId id="2147483672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34"/>
          <p:cNvGrpSpPr/>
          <p:nvPr/>
        </p:nvGrpSpPr>
        <p:grpSpPr>
          <a:xfrm>
            <a:off x="1962346" y="1202596"/>
            <a:ext cx="1108741" cy="2933999"/>
            <a:chOff x="1682183" y="1465024"/>
            <a:chExt cx="1157833" cy="3063909"/>
          </a:xfrm>
        </p:grpSpPr>
        <p:grpSp>
          <p:nvGrpSpPr>
            <p:cNvPr id="1019" name="Google Shape;1019;p34"/>
            <p:cNvGrpSpPr/>
            <p:nvPr/>
          </p:nvGrpSpPr>
          <p:grpSpPr>
            <a:xfrm flipH="1">
              <a:off x="1682183" y="1526526"/>
              <a:ext cx="1157833" cy="3002407"/>
              <a:chOff x="6336318" y="1620099"/>
              <a:chExt cx="987070" cy="2559597"/>
            </a:xfrm>
          </p:grpSpPr>
          <p:sp>
            <p:nvSpPr>
              <p:cNvPr id="1020" name="Google Shape;1020;p34"/>
              <p:cNvSpPr/>
              <p:nvPr/>
            </p:nvSpPr>
            <p:spPr>
              <a:xfrm flipH="1">
                <a:off x="6398250" y="1629129"/>
                <a:ext cx="865980" cy="2541672"/>
              </a:xfrm>
              <a:custGeom>
                <a:avLst/>
                <a:gdLst/>
                <a:ahLst/>
                <a:cxnLst/>
                <a:rect l="l" t="t" r="r" b="b"/>
                <a:pathLst>
                  <a:path w="14961" h="43909" extrusionOk="0">
                    <a:moveTo>
                      <a:pt x="12846" y="5213"/>
                    </a:moveTo>
                    <a:cubicBezTo>
                      <a:pt x="12753" y="6101"/>
                      <a:pt x="12519" y="6971"/>
                      <a:pt x="12147" y="7785"/>
                    </a:cubicBezTo>
                    <a:lnTo>
                      <a:pt x="2796" y="7785"/>
                    </a:lnTo>
                    <a:cubicBezTo>
                      <a:pt x="2425" y="6971"/>
                      <a:pt x="2187" y="6101"/>
                      <a:pt x="2098" y="5213"/>
                    </a:cubicBezTo>
                    <a:close/>
                    <a:moveTo>
                      <a:pt x="11922" y="8249"/>
                    </a:moveTo>
                    <a:cubicBezTo>
                      <a:pt x="11515" y="9033"/>
                      <a:pt x="10956" y="9841"/>
                      <a:pt x="10202" y="10664"/>
                    </a:cubicBezTo>
                    <a:lnTo>
                      <a:pt x="4759" y="10664"/>
                    </a:lnTo>
                    <a:cubicBezTo>
                      <a:pt x="4038" y="9883"/>
                      <a:pt x="3458" y="9078"/>
                      <a:pt x="3025" y="8249"/>
                    </a:cubicBezTo>
                    <a:close/>
                    <a:moveTo>
                      <a:pt x="9753" y="11133"/>
                    </a:moveTo>
                    <a:cubicBezTo>
                      <a:pt x="9510" y="11374"/>
                      <a:pt x="9248" y="11617"/>
                      <a:pt x="8969" y="11861"/>
                    </a:cubicBezTo>
                    <a:cubicBezTo>
                      <a:pt x="8449" y="12316"/>
                      <a:pt x="7956" y="12746"/>
                      <a:pt x="7481" y="13165"/>
                    </a:cubicBezTo>
                    <a:cubicBezTo>
                      <a:pt x="7008" y="12746"/>
                      <a:pt x="6515" y="12316"/>
                      <a:pt x="5995" y="11861"/>
                    </a:cubicBezTo>
                    <a:lnTo>
                      <a:pt x="5992" y="11861"/>
                    </a:lnTo>
                    <a:cubicBezTo>
                      <a:pt x="5716" y="11620"/>
                      <a:pt x="5461" y="11380"/>
                      <a:pt x="5211" y="11133"/>
                    </a:cubicBezTo>
                    <a:close/>
                    <a:moveTo>
                      <a:pt x="7481" y="14211"/>
                    </a:moveTo>
                    <a:cubicBezTo>
                      <a:pt x="8847" y="15435"/>
                      <a:pt x="10018" y="16546"/>
                      <a:pt x="10962" y="17606"/>
                    </a:cubicBezTo>
                    <a:lnTo>
                      <a:pt x="3999" y="17606"/>
                    </a:lnTo>
                    <a:cubicBezTo>
                      <a:pt x="4944" y="16546"/>
                      <a:pt x="6114" y="15435"/>
                      <a:pt x="7481" y="14211"/>
                    </a:cubicBezTo>
                    <a:close/>
                    <a:moveTo>
                      <a:pt x="3595" y="18076"/>
                    </a:moveTo>
                    <a:lnTo>
                      <a:pt x="3595" y="18079"/>
                    </a:lnTo>
                    <a:lnTo>
                      <a:pt x="11369" y="18079"/>
                    </a:lnTo>
                    <a:cubicBezTo>
                      <a:pt x="12254" y="19136"/>
                      <a:pt x="12908" y="20152"/>
                      <a:pt x="13288" y="21183"/>
                    </a:cubicBezTo>
                    <a:lnTo>
                      <a:pt x="1676" y="21183"/>
                    </a:lnTo>
                    <a:cubicBezTo>
                      <a:pt x="2056" y="20152"/>
                      <a:pt x="2710" y="19136"/>
                      <a:pt x="3595" y="18076"/>
                    </a:cubicBezTo>
                    <a:close/>
                    <a:moveTo>
                      <a:pt x="1521" y="21649"/>
                    </a:moveTo>
                    <a:lnTo>
                      <a:pt x="1521" y="21652"/>
                    </a:lnTo>
                    <a:lnTo>
                      <a:pt x="13443" y="21652"/>
                    </a:lnTo>
                    <a:cubicBezTo>
                      <a:pt x="13713" y="22582"/>
                      <a:pt x="13758" y="23562"/>
                      <a:pt x="13573" y="24513"/>
                    </a:cubicBezTo>
                    <a:lnTo>
                      <a:pt x="1391" y="24513"/>
                    </a:lnTo>
                    <a:cubicBezTo>
                      <a:pt x="1207" y="23562"/>
                      <a:pt x="1251" y="22579"/>
                      <a:pt x="1521" y="21649"/>
                    </a:cubicBezTo>
                    <a:close/>
                    <a:moveTo>
                      <a:pt x="13469" y="24979"/>
                    </a:moveTo>
                    <a:cubicBezTo>
                      <a:pt x="13238" y="25888"/>
                      <a:pt x="12816" y="26851"/>
                      <a:pt x="12186" y="27903"/>
                    </a:cubicBezTo>
                    <a:lnTo>
                      <a:pt x="2775" y="27903"/>
                    </a:lnTo>
                    <a:cubicBezTo>
                      <a:pt x="2149" y="26852"/>
                      <a:pt x="1727" y="25891"/>
                      <a:pt x="1495" y="24979"/>
                    </a:cubicBezTo>
                    <a:close/>
                    <a:moveTo>
                      <a:pt x="11892" y="28369"/>
                    </a:moveTo>
                    <a:cubicBezTo>
                      <a:pt x="10656" y="30226"/>
                      <a:pt x="9073" y="31435"/>
                      <a:pt x="7481" y="32531"/>
                    </a:cubicBezTo>
                    <a:cubicBezTo>
                      <a:pt x="5891" y="31432"/>
                      <a:pt x="4305" y="30226"/>
                      <a:pt x="3072" y="28369"/>
                    </a:cubicBezTo>
                    <a:close/>
                    <a:moveTo>
                      <a:pt x="7481" y="33475"/>
                    </a:moveTo>
                    <a:lnTo>
                      <a:pt x="7757" y="33663"/>
                    </a:lnTo>
                    <a:cubicBezTo>
                      <a:pt x="9221" y="34655"/>
                      <a:pt x="10594" y="35588"/>
                      <a:pt x="11648" y="36877"/>
                    </a:cubicBezTo>
                    <a:lnTo>
                      <a:pt x="3316" y="36877"/>
                    </a:lnTo>
                    <a:cubicBezTo>
                      <a:pt x="4367" y="35585"/>
                      <a:pt x="5740" y="34655"/>
                      <a:pt x="7207" y="33660"/>
                    </a:cubicBezTo>
                    <a:lnTo>
                      <a:pt x="7207" y="33660"/>
                    </a:lnTo>
                    <a:lnTo>
                      <a:pt x="7204" y="33663"/>
                    </a:lnTo>
                    <a:lnTo>
                      <a:pt x="7481" y="33475"/>
                    </a:lnTo>
                    <a:close/>
                    <a:moveTo>
                      <a:pt x="12002" y="37346"/>
                    </a:moveTo>
                    <a:cubicBezTo>
                      <a:pt x="12572" y="38151"/>
                      <a:pt x="13024" y="39096"/>
                      <a:pt x="13315" y="40263"/>
                    </a:cubicBezTo>
                    <a:lnTo>
                      <a:pt x="1649" y="40263"/>
                    </a:lnTo>
                    <a:cubicBezTo>
                      <a:pt x="1937" y="39096"/>
                      <a:pt x="2389" y="38151"/>
                      <a:pt x="2959" y="37346"/>
                    </a:cubicBezTo>
                    <a:close/>
                    <a:moveTo>
                      <a:pt x="12201" y="1"/>
                    </a:moveTo>
                    <a:cubicBezTo>
                      <a:pt x="12127" y="1"/>
                      <a:pt x="12051" y="22"/>
                      <a:pt x="11984" y="68"/>
                    </a:cubicBezTo>
                    <a:cubicBezTo>
                      <a:pt x="11806" y="186"/>
                      <a:pt x="11758" y="427"/>
                      <a:pt x="11877" y="608"/>
                    </a:cubicBezTo>
                    <a:cubicBezTo>
                      <a:pt x="11898" y="638"/>
                      <a:pt x="12973" y="2310"/>
                      <a:pt x="12878" y="4743"/>
                    </a:cubicBezTo>
                    <a:lnTo>
                      <a:pt x="2068" y="4743"/>
                    </a:lnTo>
                    <a:cubicBezTo>
                      <a:pt x="2062" y="4530"/>
                      <a:pt x="2059" y="4316"/>
                      <a:pt x="2068" y="4099"/>
                    </a:cubicBezTo>
                    <a:cubicBezTo>
                      <a:pt x="2163" y="2028"/>
                      <a:pt x="3075" y="623"/>
                      <a:pt x="3087" y="608"/>
                    </a:cubicBezTo>
                    <a:cubicBezTo>
                      <a:pt x="3206" y="430"/>
                      <a:pt x="3155" y="186"/>
                      <a:pt x="2977" y="68"/>
                    </a:cubicBezTo>
                    <a:cubicBezTo>
                      <a:pt x="2911" y="24"/>
                      <a:pt x="2836" y="2"/>
                      <a:pt x="2762" y="2"/>
                    </a:cubicBezTo>
                    <a:cubicBezTo>
                      <a:pt x="2635" y="2"/>
                      <a:pt x="2511" y="64"/>
                      <a:pt x="2436" y="178"/>
                    </a:cubicBezTo>
                    <a:cubicBezTo>
                      <a:pt x="2395" y="240"/>
                      <a:pt x="1409" y="1746"/>
                      <a:pt x="1293" y="4025"/>
                    </a:cubicBezTo>
                    <a:cubicBezTo>
                      <a:pt x="1186" y="6113"/>
                      <a:pt x="1827" y="9274"/>
                      <a:pt x="5481" y="12452"/>
                    </a:cubicBezTo>
                    <a:cubicBezTo>
                      <a:pt x="5971" y="12877"/>
                      <a:pt x="6444" y="13290"/>
                      <a:pt x="6892" y="13691"/>
                    </a:cubicBezTo>
                    <a:cubicBezTo>
                      <a:pt x="4341" y="15975"/>
                      <a:pt x="2531" y="17820"/>
                      <a:pt x="1474" y="19775"/>
                    </a:cubicBezTo>
                    <a:cubicBezTo>
                      <a:pt x="0" y="22502"/>
                      <a:pt x="202" y="25143"/>
                      <a:pt x="2125" y="28336"/>
                    </a:cubicBezTo>
                    <a:cubicBezTo>
                      <a:pt x="3417" y="30481"/>
                      <a:pt x="5092" y="31818"/>
                      <a:pt x="6791" y="33000"/>
                    </a:cubicBezTo>
                    <a:lnTo>
                      <a:pt x="6768" y="33018"/>
                    </a:lnTo>
                    <a:cubicBezTo>
                      <a:pt x="3550" y="35198"/>
                      <a:pt x="511" y="37257"/>
                      <a:pt x="511" y="43516"/>
                    </a:cubicBezTo>
                    <a:cubicBezTo>
                      <a:pt x="511" y="43733"/>
                      <a:pt x="687" y="43908"/>
                      <a:pt x="901" y="43908"/>
                    </a:cubicBezTo>
                    <a:cubicBezTo>
                      <a:pt x="1117" y="43908"/>
                      <a:pt x="1293" y="43733"/>
                      <a:pt x="1293" y="43516"/>
                    </a:cubicBezTo>
                    <a:cubicBezTo>
                      <a:pt x="1293" y="42468"/>
                      <a:pt x="1382" y="41550"/>
                      <a:pt x="1545" y="40733"/>
                    </a:cubicBezTo>
                    <a:lnTo>
                      <a:pt x="13416" y="40733"/>
                    </a:lnTo>
                    <a:cubicBezTo>
                      <a:pt x="13579" y="41550"/>
                      <a:pt x="13668" y="42468"/>
                      <a:pt x="13668" y="43516"/>
                    </a:cubicBezTo>
                    <a:cubicBezTo>
                      <a:pt x="13677" y="43727"/>
                      <a:pt x="13850" y="43891"/>
                      <a:pt x="14058" y="43891"/>
                    </a:cubicBezTo>
                    <a:cubicBezTo>
                      <a:pt x="14269" y="43891"/>
                      <a:pt x="14438" y="43727"/>
                      <a:pt x="14450" y="43516"/>
                    </a:cubicBezTo>
                    <a:cubicBezTo>
                      <a:pt x="14450" y="37257"/>
                      <a:pt x="11411" y="35195"/>
                      <a:pt x="8197" y="33015"/>
                    </a:cubicBezTo>
                    <a:lnTo>
                      <a:pt x="8173" y="33000"/>
                    </a:lnTo>
                    <a:cubicBezTo>
                      <a:pt x="9869" y="31818"/>
                      <a:pt x="11544" y="30478"/>
                      <a:pt x="12837" y="28336"/>
                    </a:cubicBezTo>
                    <a:cubicBezTo>
                      <a:pt x="14762" y="25143"/>
                      <a:pt x="14961" y="22499"/>
                      <a:pt x="13487" y="19775"/>
                    </a:cubicBezTo>
                    <a:cubicBezTo>
                      <a:pt x="12433" y="17820"/>
                      <a:pt x="10621" y="15975"/>
                      <a:pt x="8069" y="13688"/>
                    </a:cubicBezTo>
                    <a:cubicBezTo>
                      <a:pt x="8520" y="13287"/>
                      <a:pt x="8993" y="12874"/>
                      <a:pt x="9480" y="12449"/>
                    </a:cubicBezTo>
                    <a:cubicBezTo>
                      <a:pt x="13137" y="9271"/>
                      <a:pt x="13775" y="6113"/>
                      <a:pt x="13671" y="4022"/>
                    </a:cubicBezTo>
                    <a:cubicBezTo>
                      <a:pt x="13556" y="1743"/>
                      <a:pt x="12569" y="237"/>
                      <a:pt x="12525" y="175"/>
                    </a:cubicBezTo>
                    <a:cubicBezTo>
                      <a:pt x="12450" y="63"/>
                      <a:pt x="12327" y="1"/>
                      <a:pt x="12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 flipH="1">
                <a:off x="6499368" y="1620099"/>
                <a:ext cx="683882" cy="63384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095" extrusionOk="0">
                    <a:moveTo>
                      <a:pt x="546" y="1"/>
                    </a:moveTo>
                    <a:cubicBezTo>
                      <a:pt x="244" y="1"/>
                      <a:pt x="1" y="244"/>
                      <a:pt x="1" y="547"/>
                    </a:cubicBezTo>
                    <a:cubicBezTo>
                      <a:pt x="1" y="850"/>
                      <a:pt x="247" y="1094"/>
                      <a:pt x="551" y="1094"/>
                    </a:cubicBezTo>
                    <a:cubicBezTo>
                      <a:pt x="555" y="1094"/>
                      <a:pt x="558" y="1094"/>
                      <a:pt x="562" y="1094"/>
                    </a:cubicBezTo>
                    <a:lnTo>
                      <a:pt x="11256" y="1094"/>
                    </a:lnTo>
                    <a:cubicBezTo>
                      <a:pt x="11260" y="1094"/>
                      <a:pt x="11264" y="1094"/>
                      <a:pt x="11267" y="1094"/>
                    </a:cubicBezTo>
                    <a:cubicBezTo>
                      <a:pt x="11568" y="1094"/>
                      <a:pt x="11815" y="850"/>
                      <a:pt x="11815" y="547"/>
                    </a:cubicBezTo>
                    <a:cubicBezTo>
                      <a:pt x="11815" y="244"/>
                      <a:pt x="11571" y="1"/>
                      <a:pt x="11273" y="1"/>
                    </a:cubicBezTo>
                    <a:cubicBezTo>
                      <a:pt x="11267" y="1"/>
                      <a:pt x="11262" y="1"/>
                      <a:pt x="11256" y="1"/>
                    </a:cubicBezTo>
                    <a:lnTo>
                      <a:pt x="562" y="1"/>
                    </a:lnTo>
                    <a:cubicBezTo>
                      <a:pt x="557" y="1"/>
                      <a:pt x="551" y="1"/>
                      <a:pt x="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 flipH="1">
                <a:off x="6336318" y="4116370"/>
                <a:ext cx="987070" cy="63326"/>
              </a:xfrm>
              <a:custGeom>
                <a:avLst/>
                <a:gdLst/>
                <a:ahLst/>
                <a:cxnLst/>
                <a:rect l="l" t="t" r="r" b="b"/>
                <a:pathLst>
                  <a:path w="17053" h="1094" extrusionOk="0">
                    <a:moveTo>
                      <a:pt x="547" y="1"/>
                    </a:moveTo>
                    <a:cubicBezTo>
                      <a:pt x="244" y="1"/>
                      <a:pt x="1" y="244"/>
                      <a:pt x="1" y="547"/>
                    </a:cubicBezTo>
                    <a:cubicBezTo>
                      <a:pt x="1" y="847"/>
                      <a:pt x="244" y="1094"/>
                      <a:pt x="547" y="1094"/>
                    </a:cubicBezTo>
                    <a:lnTo>
                      <a:pt x="16508" y="1094"/>
                    </a:lnTo>
                    <a:cubicBezTo>
                      <a:pt x="16809" y="1094"/>
                      <a:pt x="17052" y="847"/>
                      <a:pt x="17052" y="547"/>
                    </a:cubicBezTo>
                    <a:cubicBezTo>
                      <a:pt x="17052" y="244"/>
                      <a:pt x="16809" y="1"/>
                      <a:pt x="165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34"/>
            <p:cNvSpPr/>
            <p:nvPr/>
          </p:nvSpPr>
          <p:spPr>
            <a:xfrm>
              <a:off x="2587272" y="4188092"/>
              <a:ext cx="197582" cy="197521"/>
            </a:xfrm>
            <a:custGeom>
              <a:avLst/>
              <a:gdLst/>
              <a:ahLst/>
              <a:cxnLst/>
              <a:rect l="l" t="t" r="r" b="b"/>
              <a:pathLst>
                <a:path w="2910" h="2909" extrusionOk="0">
                  <a:moveTo>
                    <a:pt x="1454" y="0"/>
                  </a:moveTo>
                  <a:cubicBezTo>
                    <a:pt x="651" y="0"/>
                    <a:pt x="1" y="651"/>
                    <a:pt x="1" y="1453"/>
                  </a:cubicBezTo>
                  <a:cubicBezTo>
                    <a:pt x="1" y="2258"/>
                    <a:pt x="651" y="2909"/>
                    <a:pt x="1454" y="2909"/>
                  </a:cubicBezTo>
                  <a:cubicBezTo>
                    <a:pt x="2259" y="2909"/>
                    <a:pt x="2909" y="2258"/>
                    <a:pt x="2909" y="1453"/>
                  </a:cubicBezTo>
                  <a:cubicBezTo>
                    <a:pt x="2909" y="651"/>
                    <a:pt x="2259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491873" y="3324340"/>
              <a:ext cx="216729" cy="197589"/>
            </a:xfrm>
            <a:custGeom>
              <a:avLst/>
              <a:gdLst/>
              <a:ahLst/>
              <a:cxnLst/>
              <a:rect l="l" t="t" r="r" b="b"/>
              <a:pathLst>
                <a:path w="3192" h="2910" extrusionOk="0">
                  <a:moveTo>
                    <a:pt x="1596" y="0"/>
                  </a:moveTo>
                  <a:cubicBezTo>
                    <a:pt x="1224" y="0"/>
                    <a:pt x="852" y="142"/>
                    <a:pt x="568" y="426"/>
                  </a:cubicBezTo>
                  <a:cubicBezTo>
                    <a:pt x="1" y="996"/>
                    <a:pt x="1" y="1914"/>
                    <a:pt x="568" y="2482"/>
                  </a:cubicBezTo>
                  <a:cubicBezTo>
                    <a:pt x="852" y="2767"/>
                    <a:pt x="1224" y="2909"/>
                    <a:pt x="1596" y="2909"/>
                  </a:cubicBezTo>
                  <a:cubicBezTo>
                    <a:pt x="1968" y="2909"/>
                    <a:pt x="2340" y="2767"/>
                    <a:pt x="2624" y="2482"/>
                  </a:cubicBezTo>
                  <a:cubicBezTo>
                    <a:pt x="3191" y="1914"/>
                    <a:pt x="3191" y="996"/>
                    <a:pt x="2624" y="426"/>
                  </a:cubicBezTo>
                  <a:cubicBezTo>
                    <a:pt x="2340" y="142"/>
                    <a:pt x="1968" y="0"/>
                    <a:pt x="1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713880" y="3118468"/>
              <a:ext cx="197582" cy="197521"/>
            </a:xfrm>
            <a:custGeom>
              <a:avLst/>
              <a:gdLst/>
              <a:ahLst/>
              <a:cxnLst/>
              <a:rect l="l" t="t" r="r" b="b"/>
              <a:pathLst>
                <a:path w="2910" h="2909" extrusionOk="0">
                  <a:moveTo>
                    <a:pt x="1457" y="0"/>
                  </a:moveTo>
                  <a:cubicBezTo>
                    <a:pt x="654" y="0"/>
                    <a:pt x="1" y="651"/>
                    <a:pt x="1" y="1453"/>
                  </a:cubicBezTo>
                  <a:cubicBezTo>
                    <a:pt x="1" y="2258"/>
                    <a:pt x="654" y="2908"/>
                    <a:pt x="1457" y="2908"/>
                  </a:cubicBezTo>
                  <a:cubicBezTo>
                    <a:pt x="2259" y="2908"/>
                    <a:pt x="2909" y="2258"/>
                    <a:pt x="2909" y="1453"/>
                  </a:cubicBezTo>
                  <a:cubicBezTo>
                    <a:pt x="2909" y="651"/>
                    <a:pt x="2259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875684" y="2624633"/>
              <a:ext cx="197514" cy="197385"/>
            </a:xfrm>
            <a:custGeom>
              <a:avLst/>
              <a:gdLst/>
              <a:ahLst/>
              <a:cxnLst/>
              <a:rect l="l" t="t" r="r" b="b"/>
              <a:pathLst>
                <a:path w="2909" h="2907" extrusionOk="0">
                  <a:moveTo>
                    <a:pt x="1456" y="1"/>
                  </a:moveTo>
                  <a:cubicBezTo>
                    <a:pt x="651" y="1"/>
                    <a:pt x="0" y="652"/>
                    <a:pt x="0" y="1454"/>
                  </a:cubicBezTo>
                  <a:cubicBezTo>
                    <a:pt x="0" y="2256"/>
                    <a:pt x="651" y="2906"/>
                    <a:pt x="1456" y="2906"/>
                  </a:cubicBezTo>
                  <a:cubicBezTo>
                    <a:pt x="2258" y="2906"/>
                    <a:pt x="2909" y="2256"/>
                    <a:pt x="2909" y="1454"/>
                  </a:cubicBezTo>
                  <a:cubicBezTo>
                    <a:pt x="2909" y="652"/>
                    <a:pt x="2258" y="1"/>
                    <a:pt x="1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491873" y="1993505"/>
              <a:ext cx="216729" cy="197589"/>
            </a:xfrm>
            <a:custGeom>
              <a:avLst/>
              <a:gdLst/>
              <a:ahLst/>
              <a:cxnLst/>
              <a:rect l="l" t="t" r="r" b="b"/>
              <a:pathLst>
                <a:path w="3192" h="2910" extrusionOk="0">
                  <a:moveTo>
                    <a:pt x="1596" y="1"/>
                  </a:moveTo>
                  <a:cubicBezTo>
                    <a:pt x="1224" y="1"/>
                    <a:pt x="852" y="143"/>
                    <a:pt x="568" y="429"/>
                  </a:cubicBezTo>
                  <a:cubicBezTo>
                    <a:pt x="1" y="996"/>
                    <a:pt x="1" y="1917"/>
                    <a:pt x="568" y="2484"/>
                  </a:cubicBezTo>
                  <a:cubicBezTo>
                    <a:pt x="852" y="2768"/>
                    <a:pt x="1224" y="2910"/>
                    <a:pt x="1596" y="2910"/>
                  </a:cubicBezTo>
                  <a:cubicBezTo>
                    <a:pt x="1968" y="2910"/>
                    <a:pt x="2340" y="2768"/>
                    <a:pt x="2624" y="2484"/>
                  </a:cubicBezTo>
                  <a:cubicBezTo>
                    <a:pt x="3191" y="1917"/>
                    <a:pt x="3191" y="996"/>
                    <a:pt x="2624" y="429"/>
                  </a:cubicBezTo>
                  <a:cubicBezTo>
                    <a:pt x="2340" y="143"/>
                    <a:pt x="1968" y="1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848049" y="3944129"/>
              <a:ext cx="211637" cy="197589"/>
            </a:xfrm>
            <a:custGeom>
              <a:avLst/>
              <a:gdLst/>
              <a:ahLst/>
              <a:cxnLst/>
              <a:rect l="l" t="t" r="r" b="b"/>
              <a:pathLst>
                <a:path w="3117" h="2910" extrusionOk="0">
                  <a:moveTo>
                    <a:pt x="1557" y="1"/>
                  </a:moveTo>
                  <a:cubicBezTo>
                    <a:pt x="1486" y="1"/>
                    <a:pt x="1413" y="6"/>
                    <a:pt x="1340" y="17"/>
                  </a:cubicBezTo>
                  <a:cubicBezTo>
                    <a:pt x="547" y="139"/>
                    <a:pt x="0" y="878"/>
                    <a:pt x="122" y="1674"/>
                  </a:cubicBezTo>
                  <a:cubicBezTo>
                    <a:pt x="230" y="2393"/>
                    <a:pt x="850" y="2909"/>
                    <a:pt x="1555" y="2909"/>
                  </a:cubicBezTo>
                  <a:cubicBezTo>
                    <a:pt x="1628" y="2909"/>
                    <a:pt x="1702" y="2904"/>
                    <a:pt x="1777" y="2892"/>
                  </a:cubicBezTo>
                  <a:cubicBezTo>
                    <a:pt x="2570" y="2774"/>
                    <a:pt x="3117" y="2031"/>
                    <a:pt x="2995" y="1238"/>
                  </a:cubicBezTo>
                  <a:cubicBezTo>
                    <a:pt x="2887" y="517"/>
                    <a:pt x="2265" y="1"/>
                    <a:pt x="1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117754" y="1465024"/>
              <a:ext cx="197582" cy="197521"/>
            </a:xfrm>
            <a:custGeom>
              <a:avLst/>
              <a:gdLst/>
              <a:ahLst/>
              <a:cxnLst/>
              <a:rect l="l" t="t" r="r" b="b"/>
              <a:pathLst>
                <a:path w="2910" h="2909" extrusionOk="0">
                  <a:moveTo>
                    <a:pt x="1454" y="0"/>
                  </a:moveTo>
                  <a:cubicBezTo>
                    <a:pt x="651" y="0"/>
                    <a:pt x="1" y="651"/>
                    <a:pt x="1" y="1453"/>
                  </a:cubicBezTo>
                  <a:cubicBezTo>
                    <a:pt x="1" y="2258"/>
                    <a:pt x="651" y="2909"/>
                    <a:pt x="1454" y="2909"/>
                  </a:cubicBezTo>
                  <a:cubicBezTo>
                    <a:pt x="2259" y="2909"/>
                    <a:pt x="2909" y="2258"/>
                    <a:pt x="2909" y="1453"/>
                  </a:cubicBezTo>
                  <a:cubicBezTo>
                    <a:pt x="2909" y="651"/>
                    <a:pt x="2259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34"/>
          <p:cNvSpPr txBox="1">
            <a:spLocks noGrp="1"/>
          </p:cNvSpPr>
          <p:nvPr>
            <p:ph type="ctrTitle"/>
          </p:nvPr>
        </p:nvSpPr>
        <p:spPr>
          <a:xfrm>
            <a:off x="3381389" y="1480324"/>
            <a:ext cx="5049300" cy="14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031" name="Google Shape;1031;p34"/>
          <p:cNvSpPr txBox="1">
            <a:spLocks noGrp="1"/>
          </p:cNvSpPr>
          <p:nvPr>
            <p:ph type="subTitle" idx="1"/>
          </p:nvPr>
        </p:nvSpPr>
        <p:spPr>
          <a:xfrm>
            <a:off x="3381375" y="3264176"/>
            <a:ext cx="50493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Jakub </a:t>
            </a:r>
            <a:r>
              <a:rPr lang="pl-PL" dirty="0" err="1"/>
              <a:t>Namyślak</a:t>
            </a:r>
            <a:r>
              <a:rPr lang="pl-PL" dirty="0"/>
              <a:t>, Jakub </a:t>
            </a:r>
            <a:r>
              <a:rPr lang="pl-PL" dirty="0" err="1"/>
              <a:t>Tataruch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Oliver Skiba, Michał Opałka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II „a”</a:t>
            </a:r>
            <a:endParaRPr dirty="0"/>
          </a:p>
        </p:txBody>
      </p:sp>
      <p:grpSp>
        <p:nvGrpSpPr>
          <p:cNvPr id="1032" name="Google Shape;1032;p34"/>
          <p:cNvGrpSpPr/>
          <p:nvPr/>
        </p:nvGrpSpPr>
        <p:grpSpPr>
          <a:xfrm flipH="1">
            <a:off x="713223" y="960395"/>
            <a:ext cx="1628303" cy="3222709"/>
            <a:chOff x="6699458" y="915471"/>
            <a:chExt cx="1731317" cy="3426591"/>
          </a:xfrm>
        </p:grpSpPr>
        <p:sp>
          <p:nvSpPr>
            <p:cNvPr id="1033" name="Google Shape;1033;p34"/>
            <p:cNvSpPr/>
            <p:nvPr/>
          </p:nvSpPr>
          <p:spPr>
            <a:xfrm flipH="1">
              <a:off x="7612258" y="3061424"/>
              <a:ext cx="805609" cy="371680"/>
            </a:xfrm>
            <a:custGeom>
              <a:avLst/>
              <a:gdLst/>
              <a:ahLst/>
              <a:cxnLst/>
              <a:rect l="l" t="t" r="r" b="b"/>
              <a:pathLst>
                <a:path w="13918" h="6421" extrusionOk="0">
                  <a:moveTo>
                    <a:pt x="13535" y="1"/>
                  </a:moveTo>
                  <a:lnTo>
                    <a:pt x="1622" y="1801"/>
                  </a:lnTo>
                  <a:lnTo>
                    <a:pt x="0" y="5978"/>
                  </a:lnTo>
                  <a:lnTo>
                    <a:pt x="13918" y="6420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 flipH="1">
              <a:off x="8039194" y="4139234"/>
              <a:ext cx="244033" cy="199009"/>
            </a:xfrm>
            <a:custGeom>
              <a:avLst/>
              <a:gdLst/>
              <a:ahLst/>
              <a:cxnLst/>
              <a:rect l="l" t="t" r="r" b="b"/>
              <a:pathLst>
                <a:path w="4216" h="3438" extrusionOk="0">
                  <a:moveTo>
                    <a:pt x="2240" y="1"/>
                  </a:moveTo>
                  <a:cubicBezTo>
                    <a:pt x="1659" y="194"/>
                    <a:pt x="1665" y="744"/>
                    <a:pt x="1252" y="744"/>
                  </a:cubicBezTo>
                  <a:cubicBezTo>
                    <a:pt x="1209" y="744"/>
                    <a:pt x="1161" y="738"/>
                    <a:pt x="1108" y="726"/>
                  </a:cubicBezTo>
                  <a:cubicBezTo>
                    <a:pt x="785" y="604"/>
                    <a:pt x="701" y="444"/>
                    <a:pt x="226" y="444"/>
                  </a:cubicBezTo>
                  <a:cubicBezTo>
                    <a:pt x="191" y="444"/>
                    <a:pt x="153" y="444"/>
                    <a:pt x="113" y="446"/>
                  </a:cubicBezTo>
                  <a:lnTo>
                    <a:pt x="0" y="3254"/>
                  </a:lnTo>
                  <a:lnTo>
                    <a:pt x="271" y="3262"/>
                  </a:lnTo>
                  <a:cubicBezTo>
                    <a:pt x="271" y="3262"/>
                    <a:pt x="473" y="2466"/>
                    <a:pt x="784" y="2466"/>
                  </a:cubicBezTo>
                  <a:cubicBezTo>
                    <a:pt x="786" y="2466"/>
                    <a:pt x="788" y="2466"/>
                    <a:pt x="791" y="2466"/>
                  </a:cubicBezTo>
                  <a:cubicBezTo>
                    <a:pt x="1108" y="2481"/>
                    <a:pt x="1670" y="3203"/>
                    <a:pt x="2701" y="3361"/>
                  </a:cubicBezTo>
                  <a:cubicBezTo>
                    <a:pt x="2918" y="3393"/>
                    <a:pt x="3203" y="3420"/>
                    <a:pt x="3518" y="3438"/>
                  </a:cubicBezTo>
                  <a:cubicBezTo>
                    <a:pt x="3527" y="2820"/>
                    <a:pt x="3693" y="2653"/>
                    <a:pt x="4216" y="2205"/>
                  </a:cubicBezTo>
                  <a:cubicBezTo>
                    <a:pt x="3277" y="1908"/>
                    <a:pt x="2374" y="1005"/>
                    <a:pt x="2279" y="351"/>
                  </a:cubicBezTo>
                  <a:cubicBezTo>
                    <a:pt x="2261" y="224"/>
                    <a:pt x="2249" y="111"/>
                    <a:pt x="22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 flipH="1">
              <a:off x="7919139" y="4266811"/>
              <a:ext cx="160682" cy="75250"/>
            </a:xfrm>
            <a:custGeom>
              <a:avLst/>
              <a:gdLst/>
              <a:ahLst/>
              <a:cxnLst/>
              <a:rect l="l" t="t" r="r" b="b"/>
              <a:pathLst>
                <a:path w="2776" h="1300" extrusionOk="0">
                  <a:moveTo>
                    <a:pt x="702" y="1"/>
                  </a:moveTo>
                  <a:cubicBezTo>
                    <a:pt x="179" y="449"/>
                    <a:pt x="13" y="616"/>
                    <a:pt x="1" y="1234"/>
                  </a:cubicBezTo>
                  <a:cubicBezTo>
                    <a:pt x="949" y="1294"/>
                    <a:pt x="2172" y="1299"/>
                    <a:pt x="2610" y="1299"/>
                  </a:cubicBezTo>
                  <a:cubicBezTo>
                    <a:pt x="2715" y="1299"/>
                    <a:pt x="2775" y="1299"/>
                    <a:pt x="2775" y="1299"/>
                  </a:cubicBezTo>
                  <a:cubicBezTo>
                    <a:pt x="2775" y="1299"/>
                    <a:pt x="2446" y="660"/>
                    <a:pt x="2131" y="447"/>
                  </a:cubicBezTo>
                  <a:cubicBezTo>
                    <a:pt x="2000" y="354"/>
                    <a:pt x="1382" y="215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 flipH="1">
              <a:off x="7905775" y="2351760"/>
              <a:ext cx="370911" cy="1862276"/>
            </a:xfrm>
            <a:custGeom>
              <a:avLst/>
              <a:gdLst/>
              <a:ahLst/>
              <a:cxnLst/>
              <a:rect l="l" t="t" r="r" b="b"/>
              <a:pathLst>
                <a:path w="6408" h="32172" extrusionOk="0">
                  <a:moveTo>
                    <a:pt x="6408" y="1"/>
                  </a:moveTo>
                  <a:lnTo>
                    <a:pt x="342" y="108"/>
                  </a:lnTo>
                  <a:lnTo>
                    <a:pt x="116" y="29280"/>
                  </a:lnTo>
                  <a:lnTo>
                    <a:pt x="0" y="31326"/>
                  </a:lnTo>
                  <a:cubicBezTo>
                    <a:pt x="11" y="31326"/>
                    <a:pt x="21" y="31326"/>
                    <a:pt x="30" y="31326"/>
                  </a:cubicBezTo>
                  <a:cubicBezTo>
                    <a:pt x="566" y="31326"/>
                    <a:pt x="295" y="32033"/>
                    <a:pt x="636" y="32161"/>
                  </a:cubicBezTo>
                  <a:cubicBezTo>
                    <a:pt x="666" y="32168"/>
                    <a:pt x="696" y="32172"/>
                    <a:pt x="724" y="32172"/>
                  </a:cubicBezTo>
                  <a:cubicBezTo>
                    <a:pt x="1232" y="32172"/>
                    <a:pt x="1520" y="31083"/>
                    <a:pt x="2127" y="30881"/>
                  </a:cubicBezTo>
                  <a:cubicBezTo>
                    <a:pt x="2053" y="30028"/>
                    <a:pt x="2270" y="28332"/>
                    <a:pt x="2270" y="28332"/>
                  </a:cubicBezTo>
                  <a:lnTo>
                    <a:pt x="6408" y="1"/>
                  </a:ln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 flipH="1">
              <a:off x="7669838" y="2304989"/>
              <a:ext cx="359103" cy="1847342"/>
            </a:xfrm>
            <a:custGeom>
              <a:avLst/>
              <a:gdLst/>
              <a:ahLst/>
              <a:cxnLst/>
              <a:rect l="l" t="t" r="r" b="b"/>
              <a:pathLst>
                <a:path w="6204" h="31914" extrusionOk="0">
                  <a:moveTo>
                    <a:pt x="1" y="1"/>
                  </a:moveTo>
                  <a:lnTo>
                    <a:pt x="1388" y="28091"/>
                  </a:lnTo>
                  <a:lnTo>
                    <a:pt x="1474" y="29826"/>
                  </a:lnTo>
                  <a:lnTo>
                    <a:pt x="1519" y="29820"/>
                  </a:lnTo>
                  <a:lnTo>
                    <a:pt x="1620" y="31169"/>
                  </a:lnTo>
                  <a:cubicBezTo>
                    <a:pt x="1656" y="31162"/>
                    <a:pt x="1689" y="31159"/>
                    <a:pt x="1720" y="31159"/>
                  </a:cubicBezTo>
                  <a:cubicBezTo>
                    <a:pt x="2168" y="31159"/>
                    <a:pt x="2023" y="31834"/>
                    <a:pt x="2363" y="31912"/>
                  </a:cubicBezTo>
                  <a:cubicBezTo>
                    <a:pt x="2377" y="31913"/>
                    <a:pt x="2391" y="31914"/>
                    <a:pt x="2405" y="31914"/>
                  </a:cubicBezTo>
                  <a:cubicBezTo>
                    <a:pt x="2948" y="31914"/>
                    <a:pt x="3079" y="30734"/>
                    <a:pt x="3673" y="30444"/>
                  </a:cubicBezTo>
                  <a:lnTo>
                    <a:pt x="3670" y="30444"/>
                  </a:lnTo>
                  <a:cubicBezTo>
                    <a:pt x="3533" y="28751"/>
                    <a:pt x="3548" y="27049"/>
                    <a:pt x="3720" y="25358"/>
                  </a:cubicBezTo>
                  <a:lnTo>
                    <a:pt x="6204" y="7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 flipH="1">
              <a:off x="7684942" y="4057212"/>
              <a:ext cx="248895" cy="203813"/>
            </a:xfrm>
            <a:custGeom>
              <a:avLst/>
              <a:gdLst/>
              <a:ahLst/>
              <a:cxnLst/>
              <a:rect l="l" t="t" r="r" b="b"/>
              <a:pathLst>
                <a:path w="4300" h="3521" extrusionOk="0">
                  <a:moveTo>
                    <a:pt x="2051" y="1"/>
                  </a:moveTo>
                  <a:cubicBezTo>
                    <a:pt x="1469" y="285"/>
                    <a:pt x="1589" y="872"/>
                    <a:pt x="1098" y="872"/>
                  </a:cubicBezTo>
                  <a:cubicBezTo>
                    <a:pt x="1076" y="872"/>
                    <a:pt x="1051" y="871"/>
                    <a:pt x="1026" y="868"/>
                  </a:cubicBezTo>
                  <a:cubicBezTo>
                    <a:pt x="744" y="804"/>
                    <a:pt x="624" y="692"/>
                    <a:pt x="324" y="692"/>
                  </a:cubicBezTo>
                  <a:cubicBezTo>
                    <a:pt x="235" y="692"/>
                    <a:pt x="130" y="702"/>
                    <a:pt x="1" y="726"/>
                  </a:cubicBezTo>
                  <a:lnTo>
                    <a:pt x="259" y="3521"/>
                  </a:lnTo>
                  <a:lnTo>
                    <a:pt x="533" y="3494"/>
                  </a:lnTo>
                  <a:cubicBezTo>
                    <a:pt x="533" y="3494"/>
                    <a:pt x="625" y="2665"/>
                    <a:pt x="939" y="2639"/>
                  </a:cubicBezTo>
                  <a:cubicBezTo>
                    <a:pt x="947" y="2638"/>
                    <a:pt x="954" y="2638"/>
                    <a:pt x="961" y="2638"/>
                  </a:cubicBezTo>
                  <a:cubicBezTo>
                    <a:pt x="1284" y="2638"/>
                    <a:pt x="1932" y="3251"/>
                    <a:pt x="2951" y="3268"/>
                  </a:cubicBezTo>
                  <a:cubicBezTo>
                    <a:pt x="2973" y="3269"/>
                    <a:pt x="2996" y="3269"/>
                    <a:pt x="3019" y="3269"/>
                  </a:cubicBezTo>
                  <a:cubicBezTo>
                    <a:pt x="3228" y="3269"/>
                    <a:pt x="3484" y="3257"/>
                    <a:pt x="3768" y="3236"/>
                  </a:cubicBezTo>
                  <a:cubicBezTo>
                    <a:pt x="3699" y="2624"/>
                    <a:pt x="3842" y="2437"/>
                    <a:pt x="4299" y="1920"/>
                  </a:cubicBezTo>
                  <a:cubicBezTo>
                    <a:pt x="3331" y="1750"/>
                    <a:pt x="2318" y="978"/>
                    <a:pt x="2137" y="342"/>
                  </a:cubicBezTo>
                  <a:cubicBezTo>
                    <a:pt x="2101" y="221"/>
                    <a:pt x="2074" y="108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 flipH="1">
              <a:off x="7555799" y="4168292"/>
              <a:ext cx="163923" cy="76235"/>
            </a:xfrm>
            <a:custGeom>
              <a:avLst/>
              <a:gdLst/>
              <a:ahLst/>
              <a:cxnLst/>
              <a:rect l="l" t="t" r="r" b="b"/>
              <a:pathLst>
                <a:path w="2832" h="1317" extrusionOk="0">
                  <a:moveTo>
                    <a:pt x="600" y="1"/>
                  </a:moveTo>
                  <a:cubicBezTo>
                    <a:pt x="143" y="518"/>
                    <a:pt x="0" y="705"/>
                    <a:pt x="72" y="1317"/>
                  </a:cubicBezTo>
                  <a:cubicBezTo>
                    <a:pt x="1248" y="1234"/>
                    <a:pt x="2831" y="1014"/>
                    <a:pt x="2831" y="1014"/>
                  </a:cubicBezTo>
                  <a:cubicBezTo>
                    <a:pt x="2831" y="1014"/>
                    <a:pt x="2418" y="426"/>
                    <a:pt x="2077" y="253"/>
                  </a:cubicBezTo>
                  <a:cubicBezTo>
                    <a:pt x="1934" y="182"/>
                    <a:pt x="1304" y="126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7685472" y="1960402"/>
              <a:ext cx="519843" cy="1212343"/>
            </a:xfrm>
            <a:custGeom>
              <a:avLst/>
              <a:gdLst/>
              <a:ahLst/>
              <a:cxnLst/>
              <a:rect l="l" t="t" r="r" b="b"/>
              <a:pathLst>
                <a:path w="8981" h="20944" extrusionOk="0">
                  <a:moveTo>
                    <a:pt x="2187" y="1"/>
                  </a:moveTo>
                  <a:cubicBezTo>
                    <a:pt x="1741" y="723"/>
                    <a:pt x="1393" y="1346"/>
                    <a:pt x="1200" y="1807"/>
                  </a:cubicBezTo>
                  <a:cubicBezTo>
                    <a:pt x="0" y="4653"/>
                    <a:pt x="21" y="20944"/>
                    <a:pt x="21" y="20944"/>
                  </a:cubicBezTo>
                  <a:lnTo>
                    <a:pt x="8963" y="20944"/>
                  </a:lnTo>
                  <a:cubicBezTo>
                    <a:pt x="8963" y="20944"/>
                    <a:pt x="8873" y="3479"/>
                    <a:pt x="8873" y="2802"/>
                  </a:cubicBezTo>
                  <a:cubicBezTo>
                    <a:pt x="8879" y="2639"/>
                    <a:pt x="8915" y="2472"/>
                    <a:pt x="8980" y="2321"/>
                  </a:cubicBezTo>
                  <a:lnTo>
                    <a:pt x="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7294819" y="1366681"/>
              <a:ext cx="783961" cy="728251"/>
            </a:xfrm>
            <a:custGeom>
              <a:avLst/>
              <a:gdLst/>
              <a:ahLst/>
              <a:cxnLst/>
              <a:rect l="l" t="t" r="r" b="b"/>
              <a:pathLst>
                <a:path w="13544" h="12581" extrusionOk="0">
                  <a:moveTo>
                    <a:pt x="8452" y="0"/>
                  </a:moveTo>
                  <a:lnTo>
                    <a:pt x="7255" y="158"/>
                  </a:lnTo>
                  <a:cubicBezTo>
                    <a:pt x="7255" y="158"/>
                    <a:pt x="2306" y="6524"/>
                    <a:pt x="1" y="10258"/>
                  </a:cubicBezTo>
                  <a:lnTo>
                    <a:pt x="6794" y="12581"/>
                  </a:lnTo>
                  <a:cubicBezTo>
                    <a:pt x="7017" y="12016"/>
                    <a:pt x="7507" y="11467"/>
                    <a:pt x="7507" y="11467"/>
                  </a:cubicBezTo>
                  <a:cubicBezTo>
                    <a:pt x="7507" y="11467"/>
                    <a:pt x="10249" y="9670"/>
                    <a:pt x="11619" y="8413"/>
                  </a:cubicBezTo>
                  <a:cubicBezTo>
                    <a:pt x="12207" y="7875"/>
                    <a:pt x="12599" y="7406"/>
                    <a:pt x="12920" y="6580"/>
                  </a:cubicBezTo>
                  <a:cubicBezTo>
                    <a:pt x="13318" y="5558"/>
                    <a:pt x="13544" y="4299"/>
                    <a:pt x="13205" y="3244"/>
                  </a:cubicBezTo>
                  <a:cubicBezTo>
                    <a:pt x="13086" y="2876"/>
                    <a:pt x="12964" y="2495"/>
                    <a:pt x="12893" y="2296"/>
                  </a:cubicBezTo>
                  <a:lnTo>
                    <a:pt x="84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 flipH="1">
              <a:off x="7053722" y="945397"/>
              <a:ext cx="542012" cy="577634"/>
            </a:xfrm>
            <a:custGeom>
              <a:avLst/>
              <a:gdLst/>
              <a:ahLst/>
              <a:cxnLst/>
              <a:rect l="l" t="t" r="r" b="b"/>
              <a:pathLst>
                <a:path w="9364" h="9979" extrusionOk="0">
                  <a:moveTo>
                    <a:pt x="6582" y="0"/>
                  </a:moveTo>
                  <a:cubicBezTo>
                    <a:pt x="5327" y="0"/>
                    <a:pt x="4507" y="1684"/>
                    <a:pt x="4507" y="1684"/>
                  </a:cubicBezTo>
                  <a:cubicBezTo>
                    <a:pt x="4507" y="1684"/>
                    <a:pt x="3434" y="3802"/>
                    <a:pt x="3384" y="3877"/>
                  </a:cubicBezTo>
                  <a:cubicBezTo>
                    <a:pt x="3357" y="3918"/>
                    <a:pt x="2186" y="5246"/>
                    <a:pt x="1171" y="6396"/>
                  </a:cubicBezTo>
                  <a:lnTo>
                    <a:pt x="977" y="6203"/>
                  </a:lnTo>
                  <a:cubicBezTo>
                    <a:pt x="419" y="6833"/>
                    <a:pt x="0" y="7308"/>
                    <a:pt x="0" y="7308"/>
                  </a:cubicBezTo>
                  <a:lnTo>
                    <a:pt x="362" y="8466"/>
                  </a:lnTo>
                  <a:cubicBezTo>
                    <a:pt x="664" y="9431"/>
                    <a:pt x="1536" y="9979"/>
                    <a:pt x="2426" y="9979"/>
                  </a:cubicBezTo>
                  <a:cubicBezTo>
                    <a:pt x="2973" y="9979"/>
                    <a:pt x="3527" y="9772"/>
                    <a:pt x="3960" y="9328"/>
                  </a:cubicBezTo>
                  <a:cubicBezTo>
                    <a:pt x="3960" y="9328"/>
                    <a:pt x="3280" y="8957"/>
                    <a:pt x="3256" y="8885"/>
                  </a:cubicBezTo>
                  <a:cubicBezTo>
                    <a:pt x="3253" y="8873"/>
                    <a:pt x="3289" y="8769"/>
                    <a:pt x="3351" y="8609"/>
                  </a:cubicBezTo>
                  <a:cubicBezTo>
                    <a:pt x="3811" y="7492"/>
                    <a:pt x="4504" y="5870"/>
                    <a:pt x="4504" y="5870"/>
                  </a:cubicBezTo>
                  <a:cubicBezTo>
                    <a:pt x="4504" y="5870"/>
                    <a:pt x="6410" y="7097"/>
                    <a:pt x="7091" y="7097"/>
                  </a:cubicBezTo>
                  <a:cubicBezTo>
                    <a:pt x="7137" y="7097"/>
                    <a:pt x="7179" y="7092"/>
                    <a:pt x="7213" y="7079"/>
                  </a:cubicBezTo>
                  <a:cubicBezTo>
                    <a:pt x="7745" y="6886"/>
                    <a:pt x="8591" y="4637"/>
                    <a:pt x="8591" y="4637"/>
                  </a:cubicBezTo>
                  <a:lnTo>
                    <a:pt x="9364" y="4637"/>
                  </a:lnTo>
                  <a:cubicBezTo>
                    <a:pt x="9004" y="4370"/>
                    <a:pt x="8642" y="3018"/>
                    <a:pt x="8567" y="2412"/>
                  </a:cubicBezTo>
                  <a:cubicBezTo>
                    <a:pt x="8493" y="1806"/>
                    <a:pt x="8181" y="235"/>
                    <a:pt x="6803" y="18"/>
                  </a:cubicBezTo>
                  <a:cubicBezTo>
                    <a:pt x="6728" y="6"/>
                    <a:pt x="6654" y="0"/>
                    <a:pt x="6582" y="0"/>
                  </a:cubicBez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 flipH="1">
              <a:off x="7070205" y="960852"/>
              <a:ext cx="89660" cy="161499"/>
            </a:xfrm>
            <a:custGeom>
              <a:avLst/>
              <a:gdLst/>
              <a:ahLst/>
              <a:cxnLst/>
              <a:rect l="l" t="t" r="r" b="b"/>
              <a:pathLst>
                <a:path w="1549" h="279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0" y="823"/>
                    <a:pt x="491" y="1394"/>
                  </a:cubicBezTo>
                  <a:cubicBezTo>
                    <a:pt x="669" y="1967"/>
                    <a:pt x="1141" y="2790"/>
                    <a:pt x="1141" y="2790"/>
                  </a:cubicBezTo>
                  <a:cubicBezTo>
                    <a:pt x="1141" y="2790"/>
                    <a:pt x="1548" y="2003"/>
                    <a:pt x="1198" y="1147"/>
                  </a:cubicBezTo>
                  <a:cubicBezTo>
                    <a:pt x="850" y="29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7147088" y="915471"/>
              <a:ext cx="487023" cy="464990"/>
            </a:xfrm>
            <a:custGeom>
              <a:avLst/>
              <a:gdLst/>
              <a:ahLst/>
              <a:cxnLst/>
              <a:rect l="l" t="t" r="r" b="b"/>
              <a:pathLst>
                <a:path w="8414" h="8033" extrusionOk="0">
                  <a:moveTo>
                    <a:pt x="6284" y="1"/>
                  </a:moveTo>
                  <a:cubicBezTo>
                    <a:pt x="5949" y="1"/>
                    <a:pt x="5610" y="44"/>
                    <a:pt x="5294" y="125"/>
                  </a:cubicBezTo>
                  <a:cubicBezTo>
                    <a:pt x="4017" y="449"/>
                    <a:pt x="3185" y="2415"/>
                    <a:pt x="2757" y="3066"/>
                  </a:cubicBezTo>
                  <a:cubicBezTo>
                    <a:pt x="2333" y="3713"/>
                    <a:pt x="1" y="6182"/>
                    <a:pt x="1" y="6182"/>
                  </a:cubicBezTo>
                  <a:cubicBezTo>
                    <a:pt x="1" y="6182"/>
                    <a:pt x="102" y="6289"/>
                    <a:pt x="446" y="6616"/>
                  </a:cubicBezTo>
                  <a:cubicBezTo>
                    <a:pt x="791" y="6940"/>
                    <a:pt x="1988" y="7385"/>
                    <a:pt x="1988" y="7385"/>
                  </a:cubicBezTo>
                  <a:lnTo>
                    <a:pt x="3185" y="6182"/>
                  </a:lnTo>
                  <a:lnTo>
                    <a:pt x="2454" y="7344"/>
                  </a:lnTo>
                  <a:lnTo>
                    <a:pt x="3530" y="8033"/>
                  </a:lnTo>
                  <a:cubicBezTo>
                    <a:pt x="3530" y="8033"/>
                    <a:pt x="3773" y="7973"/>
                    <a:pt x="4216" y="7445"/>
                  </a:cubicBezTo>
                  <a:cubicBezTo>
                    <a:pt x="4659" y="6919"/>
                    <a:pt x="6046" y="4058"/>
                    <a:pt x="6046" y="4058"/>
                  </a:cubicBezTo>
                  <a:lnTo>
                    <a:pt x="6046" y="4058"/>
                  </a:lnTo>
                  <a:cubicBezTo>
                    <a:pt x="6046" y="4058"/>
                    <a:pt x="5829" y="4291"/>
                    <a:pt x="5553" y="4291"/>
                  </a:cubicBezTo>
                  <a:cubicBezTo>
                    <a:pt x="5383" y="4291"/>
                    <a:pt x="5190" y="4202"/>
                    <a:pt x="5012" y="3915"/>
                  </a:cubicBezTo>
                  <a:cubicBezTo>
                    <a:pt x="4543" y="3167"/>
                    <a:pt x="5315" y="2213"/>
                    <a:pt x="5782" y="2133"/>
                  </a:cubicBezTo>
                  <a:cubicBezTo>
                    <a:pt x="5845" y="2122"/>
                    <a:pt x="5907" y="2117"/>
                    <a:pt x="5968" y="2117"/>
                  </a:cubicBezTo>
                  <a:cubicBezTo>
                    <a:pt x="6351" y="2117"/>
                    <a:pt x="6655" y="2314"/>
                    <a:pt x="6655" y="2314"/>
                  </a:cubicBezTo>
                  <a:cubicBezTo>
                    <a:pt x="6655" y="2314"/>
                    <a:pt x="6672" y="2321"/>
                    <a:pt x="6719" y="2321"/>
                  </a:cubicBezTo>
                  <a:cubicBezTo>
                    <a:pt x="6809" y="2321"/>
                    <a:pt x="7006" y="2296"/>
                    <a:pt x="7403" y="2151"/>
                  </a:cubicBezTo>
                  <a:cubicBezTo>
                    <a:pt x="8012" y="1928"/>
                    <a:pt x="8414" y="1387"/>
                    <a:pt x="8414" y="1387"/>
                  </a:cubicBezTo>
                  <a:cubicBezTo>
                    <a:pt x="8286" y="405"/>
                    <a:pt x="7306" y="1"/>
                    <a:pt x="6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7130056" y="1072454"/>
              <a:ext cx="53715" cy="54817"/>
            </a:xfrm>
            <a:custGeom>
              <a:avLst/>
              <a:gdLst/>
              <a:ahLst/>
              <a:cxnLst/>
              <a:rect l="l" t="t" r="r" b="b"/>
              <a:pathLst>
                <a:path w="928" h="947" extrusionOk="0">
                  <a:moveTo>
                    <a:pt x="1" y="0"/>
                  </a:moveTo>
                  <a:cubicBezTo>
                    <a:pt x="1" y="1"/>
                    <a:pt x="366" y="918"/>
                    <a:pt x="565" y="945"/>
                  </a:cubicBezTo>
                  <a:cubicBezTo>
                    <a:pt x="570" y="946"/>
                    <a:pt x="575" y="946"/>
                    <a:pt x="580" y="946"/>
                  </a:cubicBezTo>
                  <a:cubicBezTo>
                    <a:pt x="772" y="946"/>
                    <a:pt x="928" y="457"/>
                    <a:pt x="928" y="419"/>
                  </a:cubicBezTo>
                  <a:lnTo>
                    <a:pt x="928" y="419"/>
                  </a:lnTo>
                  <a:cubicBezTo>
                    <a:pt x="928" y="419"/>
                    <a:pt x="745" y="678"/>
                    <a:pt x="597" y="678"/>
                  </a:cubicBezTo>
                  <a:cubicBezTo>
                    <a:pt x="595" y="678"/>
                    <a:pt x="594" y="678"/>
                    <a:pt x="592" y="678"/>
                  </a:cubicBezTo>
                  <a:cubicBezTo>
                    <a:pt x="443" y="6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7114601" y="1194011"/>
              <a:ext cx="61413" cy="69867"/>
            </a:xfrm>
            <a:custGeom>
              <a:avLst/>
              <a:gdLst/>
              <a:ahLst/>
              <a:cxnLst/>
              <a:rect l="l" t="t" r="r" b="b"/>
              <a:pathLst>
                <a:path w="1061" h="1207" extrusionOk="0">
                  <a:moveTo>
                    <a:pt x="0" y="1"/>
                  </a:moveTo>
                  <a:cubicBezTo>
                    <a:pt x="0" y="1"/>
                    <a:pt x="134" y="520"/>
                    <a:pt x="327" y="734"/>
                  </a:cubicBezTo>
                  <a:cubicBezTo>
                    <a:pt x="520" y="948"/>
                    <a:pt x="996" y="1207"/>
                    <a:pt x="996" y="1207"/>
                  </a:cubicBezTo>
                  <a:lnTo>
                    <a:pt x="1061" y="1043"/>
                  </a:lnTo>
                  <a:cubicBezTo>
                    <a:pt x="1061" y="1043"/>
                    <a:pt x="526" y="770"/>
                    <a:pt x="286" y="428"/>
                  </a:cubicBezTo>
                  <a:cubicBezTo>
                    <a:pt x="42" y="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 flipH="1">
              <a:off x="7130056" y="1023773"/>
              <a:ext cx="48737" cy="27380"/>
            </a:xfrm>
            <a:custGeom>
              <a:avLst/>
              <a:gdLst/>
              <a:ahLst/>
              <a:cxnLst/>
              <a:rect l="l" t="t" r="r" b="b"/>
              <a:pathLst>
                <a:path w="842" h="473" extrusionOk="0">
                  <a:moveTo>
                    <a:pt x="554" y="1"/>
                  </a:moveTo>
                  <a:cubicBezTo>
                    <a:pt x="322" y="1"/>
                    <a:pt x="1" y="411"/>
                    <a:pt x="1" y="411"/>
                  </a:cubicBezTo>
                  <a:cubicBezTo>
                    <a:pt x="1" y="411"/>
                    <a:pt x="277" y="310"/>
                    <a:pt x="423" y="310"/>
                  </a:cubicBezTo>
                  <a:cubicBezTo>
                    <a:pt x="565" y="310"/>
                    <a:pt x="842" y="473"/>
                    <a:pt x="842" y="473"/>
                  </a:cubicBezTo>
                  <a:cubicBezTo>
                    <a:pt x="842" y="473"/>
                    <a:pt x="842" y="87"/>
                    <a:pt x="610" y="10"/>
                  </a:cubicBezTo>
                  <a:cubicBezTo>
                    <a:pt x="592" y="3"/>
                    <a:pt x="573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 flipH="1">
              <a:off x="6699458" y="1463464"/>
              <a:ext cx="166354" cy="166882"/>
            </a:xfrm>
            <a:custGeom>
              <a:avLst/>
              <a:gdLst/>
              <a:ahLst/>
              <a:cxnLst/>
              <a:rect l="l" t="t" r="r" b="b"/>
              <a:pathLst>
                <a:path w="2874" h="2883" extrusionOk="0">
                  <a:moveTo>
                    <a:pt x="2873" y="1"/>
                  </a:moveTo>
                  <a:cubicBezTo>
                    <a:pt x="2873" y="1"/>
                    <a:pt x="912" y="381"/>
                    <a:pt x="767" y="470"/>
                  </a:cubicBezTo>
                  <a:cubicBezTo>
                    <a:pt x="624" y="559"/>
                    <a:pt x="0" y="1875"/>
                    <a:pt x="0" y="1875"/>
                  </a:cubicBezTo>
                  <a:lnTo>
                    <a:pt x="1542" y="2882"/>
                  </a:lnTo>
                  <a:cubicBezTo>
                    <a:pt x="1542" y="2882"/>
                    <a:pt x="2148" y="2196"/>
                    <a:pt x="2172" y="2062"/>
                  </a:cubicBezTo>
                  <a:cubicBezTo>
                    <a:pt x="2193" y="1929"/>
                    <a:pt x="1747" y="939"/>
                    <a:pt x="1747" y="939"/>
                  </a:cubicBezTo>
                  <a:cubicBezTo>
                    <a:pt x="1747" y="939"/>
                    <a:pt x="2549" y="580"/>
                    <a:pt x="2683" y="470"/>
                  </a:cubicBezTo>
                  <a:cubicBezTo>
                    <a:pt x="2817" y="357"/>
                    <a:pt x="2873" y="1"/>
                    <a:pt x="2873" y="1"/>
                  </a:cubicBez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 flipH="1">
              <a:off x="7362041" y="2264759"/>
              <a:ext cx="269154" cy="254578"/>
            </a:xfrm>
            <a:custGeom>
              <a:avLst/>
              <a:gdLst/>
              <a:ahLst/>
              <a:cxnLst/>
              <a:rect l="l" t="t" r="r" b="b"/>
              <a:pathLst>
                <a:path w="4650" h="4398" extrusionOk="0">
                  <a:moveTo>
                    <a:pt x="1866" y="1"/>
                  </a:moveTo>
                  <a:cubicBezTo>
                    <a:pt x="1635" y="1"/>
                    <a:pt x="280" y="598"/>
                    <a:pt x="280" y="598"/>
                  </a:cubicBezTo>
                  <a:lnTo>
                    <a:pt x="1" y="2760"/>
                  </a:lnTo>
                  <a:cubicBezTo>
                    <a:pt x="1" y="2760"/>
                    <a:pt x="1073" y="3218"/>
                    <a:pt x="1124" y="3251"/>
                  </a:cubicBezTo>
                  <a:cubicBezTo>
                    <a:pt x="1177" y="3280"/>
                    <a:pt x="2080" y="4249"/>
                    <a:pt x="2267" y="4311"/>
                  </a:cubicBezTo>
                  <a:cubicBezTo>
                    <a:pt x="2401" y="4353"/>
                    <a:pt x="2616" y="4398"/>
                    <a:pt x="2727" y="4398"/>
                  </a:cubicBezTo>
                  <a:cubicBezTo>
                    <a:pt x="2774" y="4398"/>
                    <a:pt x="2803" y="4390"/>
                    <a:pt x="2799" y="4371"/>
                  </a:cubicBezTo>
                  <a:cubicBezTo>
                    <a:pt x="2787" y="4308"/>
                    <a:pt x="1956" y="3364"/>
                    <a:pt x="1955" y="3364"/>
                  </a:cubicBezTo>
                  <a:lnTo>
                    <a:pt x="1955" y="3364"/>
                  </a:lnTo>
                  <a:cubicBezTo>
                    <a:pt x="1956" y="3364"/>
                    <a:pt x="2850" y="4186"/>
                    <a:pt x="2965" y="4299"/>
                  </a:cubicBezTo>
                  <a:cubicBezTo>
                    <a:pt x="3017" y="4351"/>
                    <a:pt x="3282" y="4370"/>
                    <a:pt x="3574" y="4370"/>
                  </a:cubicBezTo>
                  <a:cubicBezTo>
                    <a:pt x="3942" y="4370"/>
                    <a:pt x="4352" y="4339"/>
                    <a:pt x="4433" y="4299"/>
                  </a:cubicBezTo>
                  <a:cubicBezTo>
                    <a:pt x="4576" y="4228"/>
                    <a:pt x="4650" y="3895"/>
                    <a:pt x="4650" y="3895"/>
                  </a:cubicBezTo>
                  <a:lnTo>
                    <a:pt x="4650" y="3895"/>
                  </a:lnTo>
                  <a:cubicBezTo>
                    <a:pt x="4650" y="3895"/>
                    <a:pt x="4571" y="3902"/>
                    <a:pt x="4463" y="3902"/>
                  </a:cubicBezTo>
                  <a:cubicBezTo>
                    <a:pt x="4304" y="3902"/>
                    <a:pt x="4082" y="3888"/>
                    <a:pt x="3946" y="3821"/>
                  </a:cubicBezTo>
                  <a:cubicBezTo>
                    <a:pt x="3717" y="3705"/>
                    <a:pt x="1813" y="948"/>
                    <a:pt x="1846" y="919"/>
                  </a:cubicBezTo>
                  <a:cubicBezTo>
                    <a:pt x="1875" y="886"/>
                    <a:pt x="3239" y="660"/>
                    <a:pt x="3372" y="598"/>
                  </a:cubicBezTo>
                  <a:cubicBezTo>
                    <a:pt x="3509" y="538"/>
                    <a:pt x="3747" y="241"/>
                    <a:pt x="3747" y="241"/>
                  </a:cubicBezTo>
                  <a:cubicBezTo>
                    <a:pt x="3747" y="241"/>
                    <a:pt x="2095" y="1"/>
                    <a:pt x="1866" y="1"/>
                  </a:cubicBezTo>
                  <a:close/>
                </a:path>
              </a:pathLst>
            </a:custGeom>
            <a:solidFill>
              <a:srgbClr val="B7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 flipH="1">
              <a:off x="7260944" y="1888394"/>
              <a:ext cx="416002" cy="219616"/>
            </a:xfrm>
            <a:custGeom>
              <a:avLst/>
              <a:gdLst/>
              <a:ahLst/>
              <a:cxnLst/>
              <a:rect l="l" t="t" r="r" b="b"/>
              <a:pathLst>
                <a:path w="7187" h="3794" extrusionOk="0">
                  <a:moveTo>
                    <a:pt x="7187" y="0"/>
                  </a:moveTo>
                  <a:lnTo>
                    <a:pt x="1" y="3794"/>
                  </a:lnTo>
                  <a:cubicBezTo>
                    <a:pt x="1" y="3794"/>
                    <a:pt x="4501" y="2861"/>
                    <a:pt x="5176" y="2680"/>
                  </a:cubicBezTo>
                  <a:cubicBezTo>
                    <a:pt x="5850" y="2498"/>
                    <a:pt x="7187" y="0"/>
                    <a:pt x="7187" y="0"/>
                  </a:cubicBezTo>
                  <a:close/>
                </a:path>
              </a:pathLst>
            </a:custGeom>
            <a:solidFill>
              <a:srgbClr val="376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 flipH="1">
              <a:off x="7259034" y="1887178"/>
              <a:ext cx="418375" cy="223089"/>
            </a:xfrm>
            <a:custGeom>
              <a:avLst/>
              <a:gdLst/>
              <a:ahLst/>
              <a:cxnLst/>
              <a:rect l="l" t="t" r="r" b="b"/>
              <a:pathLst>
                <a:path w="7228" h="3854" extrusionOk="0">
                  <a:moveTo>
                    <a:pt x="7159" y="0"/>
                  </a:moveTo>
                  <a:cubicBezTo>
                    <a:pt x="7144" y="24"/>
                    <a:pt x="5825" y="2487"/>
                    <a:pt x="5175" y="2662"/>
                  </a:cubicBezTo>
                  <a:cubicBezTo>
                    <a:pt x="4506" y="2840"/>
                    <a:pt x="45" y="3767"/>
                    <a:pt x="0" y="3776"/>
                  </a:cubicBezTo>
                  <a:lnTo>
                    <a:pt x="18" y="3853"/>
                  </a:lnTo>
                  <a:cubicBezTo>
                    <a:pt x="62" y="3841"/>
                    <a:pt x="4524" y="2917"/>
                    <a:pt x="5193" y="2736"/>
                  </a:cubicBezTo>
                  <a:cubicBezTo>
                    <a:pt x="5876" y="2555"/>
                    <a:pt x="7174" y="140"/>
                    <a:pt x="7228" y="39"/>
                  </a:cubicBezTo>
                  <a:lnTo>
                    <a:pt x="7159" y="0"/>
                  </a:lnTo>
                  <a:close/>
                </a:path>
              </a:pathLst>
            </a:custGeom>
            <a:solidFill>
              <a:srgbClr val="402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 flipH="1">
              <a:off x="6760035" y="1493737"/>
              <a:ext cx="1090564" cy="1941984"/>
            </a:xfrm>
            <a:custGeom>
              <a:avLst/>
              <a:gdLst/>
              <a:ahLst/>
              <a:cxnLst/>
              <a:rect l="l" t="t" r="r" b="b"/>
              <a:pathLst>
                <a:path w="18841" h="33549" extrusionOk="0">
                  <a:moveTo>
                    <a:pt x="8755" y="0"/>
                  </a:moveTo>
                  <a:lnTo>
                    <a:pt x="3090" y="7843"/>
                  </a:lnTo>
                  <a:cubicBezTo>
                    <a:pt x="3090" y="7843"/>
                    <a:pt x="2038" y="9792"/>
                    <a:pt x="1842" y="10392"/>
                  </a:cubicBezTo>
                  <a:cubicBezTo>
                    <a:pt x="1643" y="10992"/>
                    <a:pt x="1" y="33503"/>
                    <a:pt x="1" y="33503"/>
                  </a:cubicBezTo>
                  <a:cubicBezTo>
                    <a:pt x="1" y="33503"/>
                    <a:pt x="1712" y="33548"/>
                    <a:pt x="2932" y="33548"/>
                  </a:cubicBezTo>
                  <a:cubicBezTo>
                    <a:pt x="3542" y="33548"/>
                    <a:pt x="4029" y="33537"/>
                    <a:pt x="4118" y="33503"/>
                  </a:cubicBezTo>
                  <a:cubicBezTo>
                    <a:pt x="4382" y="33402"/>
                    <a:pt x="3530" y="11838"/>
                    <a:pt x="3530" y="11838"/>
                  </a:cubicBezTo>
                  <a:lnTo>
                    <a:pt x="6456" y="9884"/>
                  </a:lnTo>
                  <a:cubicBezTo>
                    <a:pt x="6456" y="9884"/>
                    <a:pt x="13597" y="11877"/>
                    <a:pt x="13820" y="11939"/>
                  </a:cubicBezTo>
                  <a:cubicBezTo>
                    <a:pt x="13821" y="11940"/>
                    <a:pt x="13822" y="11940"/>
                    <a:pt x="13823" y="11940"/>
                  </a:cubicBezTo>
                  <a:cubicBezTo>
                    <a:pt x="14079" y="11940"/>
                    <a:pt x="18840" y="2546"/>
                    <a:pt x="18840" y="2546"/>
                  </a:cubicBezTo>
                  <a:lnTo>
                    <a:pt x="16577" y="1067"/>
                  </a:lnTo>
                  <a:lnTo>
                    <a:pt x="11438" y="7730"/>
                  </a:lnTo>
                  <a:cubicBezTo>
                    <a:pt x="11438" y="7730"/>
                    <a:pt x="11571" y="2101"/>
                    <a:pt x="11438" y="1830"/>
                  </a:cubicBezTo>
                  <a:cubicBezTo>
                    <a:pt x="11304" y="1563"/>
                    <a:pt x="8755" y="0"/>
                    <a:pt x="8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 flipH="1">
              <a:off x="7602418" y="1327146"/>
              <a:ext cx="828356" cy="2080329"/>
            </a:xfrm>
            <a:custGeom>
              <a:avLst/>
              <a:gdLst/>
              <a:ahLst/>
              <a:cxnLst/>
              <a:rect l="l" t="t" r="r" b="b"/>
              <a:pathLst>
                <a:path w="14311" h="35939" extrusionOk="0">
                  <a:moveTo>
                    <a:pt x="9475" y="1"/>
                  </a:moveTo>
                  <a:cubicBezTo>
                    <a:pt x="9286" y="1"/>
                    <a:pt x="9135" y="20"/>
                    <a:pt x="9040" y="65"/>
                  </a:cubicBezTo>
                  <a:cubicBezTo>
                    <a:pt x="8342" y="398"/>
                    <a:pt x="1049" y="14993"/>
                    <a:pt x="1049" y="15723"/>
                  </a:cubicBezTo>
                  <a:cubicBezTo>
                    <a:pt x="1049" y="16205"/>
                    <a:pt x="1406" y="16781"/>
                    <a:pt x="1649" y="17114"/>
                  </a:cubicBezTo>
                  <a:lnTo>
                    <a:pt x="1655" y="17120"/>
                  </a:lnTo>
                  <a:lnTo>
                    <a:pt x="2665" y="17746"/>
                  </a:lnTo>
                  <a:lnTo>
                    <a:pt x="1" y="35939"/>
                  </a:lnTo>
                  <a:lnTo>
                    <a:pt x="5912" y="35939"/>
                  </a:lnTo>
                  <a:lnTo>
                    <a:pt x="6738" y="18771"/>
                  </a:lnTo>
                  <a:lnTo>
                    <a:pt x="13918" y="19045"/>
                  </a:lnTo>
                  <a:lnTo>
                    <a:pt x="14310" y="16006"/>
                  </a:lnTo>
                  <a:lnTo>
                    <a:pt x="8422" y="13656"/>
                  </a:lnTo>
                  <a:cubicBezTo>
                    <a:pt x="8422" y="13656"/>
                    <a:pt x="12213" y="7694"/>
                    <a:pt x="12858" y="5718"/>
                  </a:cubicBezTo>
                  <a:cubicBezTo>
                    <a:pt x="13505" y="3746"/>
                    <a:pt x="13467" y="793"/>
                    <a:pt x="13467" y="793"/>
                  </a:cubicBezTo>
                  <a:cubicBezTo>
                    <a:pt x="13467" y="793"/>
                    <a:pt x="10683" y="1"/>
                    <a:pt x="9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 flipH="1">
              <a:off x="7310079" y="2331326"/>
              <a:ext cx="139497" cy="119301"/>
            </a:xfrm>
            <a:custGeom>
              <a:avLst/>
              <a:gdLst/>
              <a:ahLst/>
              <a:cxnLst/>
              <a:rect l="l" t="t" r="r" b="b"/>
              <a:pathLst>
                <a:path w="2410" h="2061" extrusionOk="0">
                  <a:moveTo>
                    <a:pt x="1379" y="0"/>
                  </a:moveTo>
                  <a:cubicBezTo>
                    <a:pt x="461" y="0"/>
                    <a:pt x="0" y="1111"/>
                    <a:pt x="651" y="1759"/>
                  </a:cubicBezTo>
                  <a:cubicBezTo>
                    <a:pt x="847" y="1956"/>
                    <a:pt x="1110" y="2061"/>
                    <a:pt x="1379" y="2061"/>
                  </a:cubicBezTo>
                  <a:cubicBezTo>
                    <a:pt x="1512" y="2061"/>
                    <a:pt x="1646" y="2035"/>
                    <a:pt x="1774" y="1982"/>
                  </a:cubicBezTo>
                  <a:cubicBezTo>
                    <a:pt x="2157" y="1824"/>
                    <a:pt x="2409" y="1447"/>
                    <a:pt x="2409" y="1031"/>
                  </a:cubicBezTo>
                  <a:cubicBezTo>
                    <a:pt x="2409" y="461"/>
                    <a:pt x="1946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 flipH="1">
              <a:off x="7371838" y="2419890"/>
              <a:ext cx="8277" cy="80692"/>
            </a:xfrm>
            <a:custGeom>
              <a:avLst/>
              <a:gdLst/>
              <a:ahLst/>
              <a:cxnLst/>
              <a:rect l="l" t="t" r="r" b="b"/>
              <a:pathLst>
                <a:path w="143" h="1394" extrusionOk="0">
                  <a:moveTo>
                    <a:pt x="33" y="0"/>
                  </a:moveTo>
                  <a:lnTo>
                    <a:pt x="0" y="1364"/>
                  </a:lnTo>
                  <a:lnTo>
                    <a:pt x="116" y="1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 flipH="1">
              <a:off x="7220821" y="2374971"/>
              <a:ext cx="129541" cy="12966"/>
            </a:xfrm>
            <a:custGeom>
              <a:avLst/>
              <a:gdLst/>
              <a:ahLst/>
              <a:cxnLst/>
              <a:rect l="l" t="t" r="r" b="b"/>
              <a:pathLst>
                <a:path w="2238" h="224" extrusionOk="0">
                  <a:moveTo>
                    <a:pt x="2237" y="1"/>
                  </a:moveTo>
                  <a:lnTo>
                    <a:pt x="0" y="54"/>
                  </a:lnTo>
                  <a:lnTo>
                    <a:pt x="0" y="224"/>
                  </a:lnTo>
                  <a:lnTo>
                    <a:pt x="2237" y="224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 flipH="1">
              <a:off x="7374907" y="2265454"/>
              <a:ext cx="44280" cy="105814"/>
            </a:xfrm>
            <a:custGeom>
              <a:avLst/>
              <a:gdLst/>
              <a:ahLst/>
              <a:cxnLst/>
              <a:rect l="l" t="t" r="r" b="b"/>
              <a:pathLst>
                <a:path w="765" h="1828" extrusionOk="0">
                  <a:moveTo>
                    <a:pt x="111" y="1"/>
                  </a:moveTo>
                  <a:lnTo>
                    <a:pt x="1" y="48"/>
                  </a:lnTo>
                  <a:lnTo>
                    <a:pt x="577" y="1828"/>
                  </a:lnTo>
                  <a:lnTo>
                    <a:pt x="764" y="177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 flipH="1">
              <a:off x="7380059" y="2246178"/>
              <a:ext cx="71253" cy="61069"/>
            </a:xfrm>
            <a:custGeom>
              <a:avLst/>
              <a:gdLst/>
              <a:ahLst/>
              <a:cxnLst/>
              <a:rect l="l" t="t" r="r" b="b"/>
              <a:pathLst>
                <a:path w="1231" h="1055" extrusionOk="0">
                  <a:moveTo>
                    <a:pt x="704" y="1"/>
                  </a:moveTo>
                  <a:cubicBezTo>
                    <a:pt x="235" y="1"/>
                    <a:pt x="0" y="568"/>
                    <a:pt x="333" y="898"/>
                  </a:cubicBezTo>
                  <a:cubicBezTo>
                    <a:pt x="440" y="1006"/>
                    <a:pt x="572" y="1054"/>
                    <a:pt x="701" y="1054"/>
                  </a:cubicBezTo>
                  <a:cubicBezTo>
                    <a:pt x="971" y="1054"/>
                    <a:pt x="1230" y="844"/>
                    <a:pt x="1230" y="527"/>
                  </a:cubicBezTo>
                  <a:cubicBezTo>
                    <a:pt x="1230" y="236"/>
                    <a:pt x="996" y="1"/>
                    <a:pt x="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 flipH="1">
              <a:off x="7199518" y="2352917"/>
              <a:ext cx="69170" cy="57306"/>
            </a:xfrm>
            <a:custGeom>
              <a:avLst/>
              <a:gdLst/>
              <a:ahLst/>
              <a:cxnLst/>
              <a:rect l="l" t="t" r="r" b="b"/>
              <a:pathLst>
                <a:path w="1195" h="990" extrusionOk="0">
                  <a:moveTo>
                    <a:pt x="562" y="1"/>
                  </a:moveTo>
                  <a:cubicBezTo>
                    <a:pt x="343" y="1"/>
                    <a:pt x="144" y="147"/>
                    <a:pt x="86" y="370"/>
                  </a:cubicBezTo>
                  <a:cubicBezTo>
                    <a:pt x="0" y="705"/>
                    <a:pt x="264" y="989"/>
                    <a:pt x="564" y="989"/>
                  </a:cubicBezTo>
                  <a:cubicBezTo>
                    <a:pt x="647" y="989"/>
                    <a:pt x="733" y="968"/>
                    <a:pt x="814" y="920"/>
                  </a:cubicBezTo>
                  <a:cubicBezTo>
                    <a:pt x="1194" y="697"/>
                    <a:pt x="1114" y="126"/>
                    <a:pt x="686" y="17"/>
                  </a:cubicBezTo>
                  <a:cubicBezTo>
                    <a:pt x="645" y="6"/>
                    <a:pt x="603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 flipH="1">
              <a:off x="7355110" y="2482694"/>
              <a:ext cx="48853" cy="41040"/>
            </a:xfrm>
            <a:custGeom>
              <a:avLst/>
              <a:gdLst/>
              <a:ahLst/>
              <a:cxnLst/>
              <a:rect l="l" t="t" r="r" b="b"/>
              <a:pathLst>
                <a:path w="844" h="709" extrusionOk="0">
                  <a:moveTo>
                    <a:pt x="450" y="1"/>
                  </a:moveTo>
                  <a:cubicBezTo>
                    <a:pt x="187" y="1"/>
                    <a:pt x="0" y="293"/>
                    <a:pt x="148" y="537"/>
                  </a:cubicBezTo>
                  <a:cubicBezTo>
                    <a:pt x="218" y="654"/>
                    <a:pt x="334" y="709"/>
                    <a:pt x="449" y="709"/>
                  </a:cubicBezTo>
                  <a:cubicBezTo>
                    <a:pt x="601" y="709"/>
                    <a:pt x="752" y="613"/>
                    <a:pt x="795" y="439"/>
                  </a:cubicBezTo>
                  <a:cubicBezTo>
                    <a:pt x="843" y="252"/>
                    <a:pt x="727" y="59"/>
                    <a:pt x="537" y="11"/>
                  </a:cubicBezTo>
                  <a:cubicBezTo>
                    <a:pt x="507" y="4"/>
                    <a:pt x="478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34"/>
          <p:cNvSpPr txBox="1"/>
          <p:nvPr/>
        </p:nvSpPr>
        <p:spPr>
          <a:xfrm>
            <a:off x="6125275" y="539502"/>
            <a:ext cx="23055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607BC954-23E7-103D-864E-69D658BC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F2FA7451-A9A4-BC85-10FA-61E561B32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173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- początki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477A47E0-86CB-38D6-312F-8D4AF9038F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6535337A-3A15-8EF5-52E8-5C2C3C9E0D8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2F630E6-00C5-7D9C-0C6B-7522CA28BC97}"/>
              </a:ext>
            </a:extLst>
          </p:cNvPr>
          <p:cNvSpPr txBox="1"/>
          <p:nvPr/>
        </p:nvSpPr>
        <p:spPr>
          <a:xfrm>
            <a:off x="1894609" y="1540698"/>
            <a:ext cx="5354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Outfit" panose="020B0604020202020204" charset="0"/>
              </a:rPr>
              <a:t>Główna idea teorii ewolucji została przedstawiona przez </a:t>
            </a:r>
            <a:r>
              <a:rPr lang="pl-PL" sz="1600" b="1" dirty="0">
                <a:latin typeface="Outfit" panose="020B0604020202020204" charset="0"/>
              </a:rPr>
              <a:t>Alfreda </a:t>
            </a:r>
            <a:r>
              <a:rPr lang="pl-PL" sz="1600" b="1" dirty="0" err="1">
                <a:latin typeface="Outfit" panose="020B0604020202020204" charset="0"/>
              </a:rPr>
              <a:t>Wallace’a</a:t>
            </a:r>
            <a:r>
              <a:rPr lang="pl-PL" sz="1600" b="1" dirty="0">
                <a:latin typeface="Outfit" panose="020B0604020202020204" charset="0"/>
              </a:rPr>
              <a:t> </a:t>
            </a:r>
            <a:r>
              <a:rPr lang="pl-PL" sz="1600" dirty="0">
                <a:latin typeface="Outfit" panose="020B0604020202020204" charset="0"/>
              </a:rPr>
              <a:t>i </a:t>
            </a:r>
            <a:r>
              <a:rPr lang="pl-PL" sz="1600" b="1" dirty="0">
                <a:latin typeface="Outfit" panose="020B0604020202020204" charset="0"/>
              </a:rPr>
              <a:t>Karola Darwina </a:t>
            </a:r>
            <a:r>
              <a:rPr lang="pl-PL" sz="1600" dirty="0">
                <a:latin typeface="Outfit" panose="020B0604020202020204" charset="0"/>
              </a:rPr>
              <a:t>w roku 1858 na </a:t>
            </a:r>
            <a:r>
              <a:rPr lang="pl-PL" sz="1600" b="1" dirty="0">
                <a:latin typeface="Outfit" panose="020B0604020202020204" charset="0"/>
              </a:rPr>
              <a:t>zebraniu Towarzystwa </a:t>
            </a:r>
            <a:r>
              <a:rPr lang="pl-PL" sz="1600" b="1" dirty="0" err="1">
                <a:latin typeface="Outfit" panose="020B0604020202020204" charset="0"/>
              </a:rPr>
              <a:t>Linneuszowego</a:t>
            </a:r>
            <a:r>
              <a:rPr lang="pl-PL" sz="1600" dirty="0">
                <a:latin typeface="Outfit" panose="020B0604020202020204" charset="0"/>
              </a:rPr>
              <a:t>. Do koncepcji doboru naturalnego </a:t>
            </a:r>
            <a:r>
              <a:rPr lang="pl-PL" sz="1600" b="1" dirty="0">
                <a:latin typeface="Outfit" panose="020B0604020202020204" charset="0"/>
              </a:rPr>
              <a:t>obaj naukowcy doszli niezależnie</a:t>
            </a:r>
            <a:r>
              <a:rPr lang="pl-PL" sz="1600" dirty="0">
                <a:latin typeface="Outfit" panose="020B0604020202020204" charset="0"/>
              </a:rPr>
              <a:t>. Szczegóły </a:t>
            </a:r>
            <a:r>
              <a:rPr lang="pl-PL" sz="1600" b="1" dirty="0">
                <a:latin typeface="Outfit" panose="020B0604020202020204" charset="0"/>
              </a:rPr>
              <a:t>teorii Darwin przedstawił w dziele O powstawaniu gatunków</a:t>
            </a:r>
            <a:r>
              <a:rPr lang="pl-PL" sz="1600" dirty="0">
                <a:latin typeface="Outfit" panose="020B0604020202020204" charset="0"/>
              </a:rPr>
              <a:t>, którego pierwsze wydanie ukazało się w roku </a:t>
            </a:r>
            <a:r>
              <a:rPr lang="pl-PL" sz="1600" b="1" dirty="0">
                <a:latin typeface="Outfit" panose="020B0604020202020204" charset="0"/>
              </a:rPr>
              <a:t>1859</a:t>
            </a:r>
            <a:r>
              <a:rPr lang="pl-PL" sz="1600" dirty="0">
                <a:latin typeface="Outfit" panose="020B0604020202020204" charset="0"/>
              </a:rPr>
              <a:t>. Ideą przewodnią darwinizmu jest </a:t>
            </a:r>
            <a:r>
              <a:rPr lang="pl-PL" sz="1600" b="1" dirty="0">
                <a:latin typeface="Outfit" panose="020B0604020202020204" charset="0"/>
              </a:rPr>
              <a:t>koncepcja doboru naturalnego</a:t>
            </a:r>
            <a:r>
              <a:rPr lang="pl-PL" sz="1600" dirty="0">
                <a:latin typeface="Outfit" panose="020B0604020202020204" charset="0"/>
              </a:rPr>
              <a:t>, nazywana walką o byt. </a:t>
            </a:r>
          </a:p>
        </p:txBody>
      </p:sp>
    </p:spTree>
    <p:extLst>
      <p:ext uri="{BB962C8B-B14F-4D97-AF65-F5344CB8AC3E}">
        <p14:creationId xmlns:p14="http://schemas.microsoft.com/office/powerpoint/2010/main" val="385438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8CCF2E24-B7E7-42DE-8725-FF0BC447C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E25F79E7-5790-A3E5-BD18-2421E8B05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Neodarwinizm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93AD7842-525E-A354-D785-024C1AA43F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E9E6A21C-545C-9E52-9EA7-7DF7CAD0E8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A56785B9-FB93-0E4F-13B9-228E6AB115CD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DF7666DA-BEE2-8555-C6CE-933048A06D96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CD322A66-7F83-9482-CDD6-D272300468CC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03169CD8-5FA2-946C-4133-8F8AD1DBCB05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852462B7-F7CD-1613-1CA1-3C4E02703E44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86B00A85-1FC4-7C16-90F3-DA0F5241FF13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835D4BB1-F371-9FFE-AFCD-BE716C212F6E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6DA02B0B-4887-43A0-C346-66B82D7018FD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FBA87548-4855-5368-9A19-840D2171075A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F81F97A0-EF75-22C9-94E7-9707EADDC3B2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854C1700-A79D-015A-FAD1-B34CF6C4E6C3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E1031709-7E28-8D12-2E04-6E2AA79D2B27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2C7667AC-2C19-E28A-21B7-D9AD55DF4A68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348443F6-7B01-8FF4-E884-59003B365388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E8BEBF8C-EDC3-6E40-CBB9-F9FB068A2146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D0338C8F-881E-5987-7399-C03AAF782210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51059568-D6D0-48ED-9AEA-D19704F12032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806D6278-967D-A070-EB05-197815A49ED7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92A408F4-A0A8-6E5C-8B10-811B1A2228FF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BB664575-9A6F-0C6D-872F-2034AD919A97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E76EC398-51C9-8659-0FA6-07335BFAD165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A7F77753-F2D6-55EC-38D9-ED3B133FFB5C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6CA0546D-F42A-5FB4-B536-F9515A2219F2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83FB9DCE-C1C8-E882-417F-BF8F6829963F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D3E35C81-A2DA-C66F-EBB7-1857B44ABED7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84047EBB-71B9-EEA0-A496-F2FCCFEC2DBC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0DAE5B55-6582-A493-7067-692E3625D531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Kiwi Bird Vector Icons free download in SVG, PNG Format">
            <a:extLst>
              <a:ext uri="{FF2B5EF4-FFF2-40B4-BE49-F238E27FC236}">
                <a16:creationId xmlns:a16="http://schemas.microsoft.com/office/drawing/2014/main" id="{4FD2310B-495B-FF89-D689-37C3F556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3" y="1272801"/>
            <a:ext cx="2694647" cy="269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5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3BDAC916-C47C-CE54-2C83-45591FCB7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375729F3-0D0A-4127-0B41-0ECB33A15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Neodarwinizm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CE522442-C9ED-BF3C-BCF2-A205C4B082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F422C674-4C47-56E1-9C61-AC22AAA717E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CD62AC4-499B-527C-B67E-D52F60ED53BC}"/>
              </a:ext>
            </a:extLst>
          </p:cNvPr>
          <p:cNvSpPr txBox="1"/>
          <p:nvPr/>
        </p:nvSpPr>
        <p:spPr>
          <a:xfrm>
            <a:off x="1749136" y="3109626"/>
            <a:ext cx="56457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b="1" dirty="0">
                <a:latin typeface="Outfit" panose="020B0604020202020204" charset="0"/>
              </a:rPr>
              <a:t>Neodarwinizm</a:t>
            </a:r>
            <a:r>
              <a:rPr lang="pl-PL" sz="1700" dirty="0">
                <a:latin typeface="Outfit" panose="020B0604020202020204" charset="0"/>
              </a:rPr>
              <a:t> – kierunek ewolucjonizmu powstały pod koniec XIX wieku, który zakłada, że </a:t>
            </a:r>
            <a:r>
              <a:rPr lang="pl-PL" sz="1700" b="1" dirty="0">
                <a:latin typeface="Outfit" panose="020B0604020202020204" charset="0"/>
              </a:rPr>
              <a:t>jedynym mechanizmem ewolucji organizmów jest dobór naturalny</a:t>
            </a:r>
            <a:r>
              <a:rPr lang="pl-PL" sz="1700" dirty="0">
                <a:latin typeface="Outfit" panose="020B0604020202020204" charset="0"/>
              </a:rPr>
              <a:t>, zaś cechy nabyte w trakcie ontogenezy, czyli rozwoju osobniczego, </a:t>
            </a:r>
            <a:r>
              <a:rPr lang="pl-PL" sz="1700" i="1" dirty="0">
                <a:latin typeface="Outfit" panose="020B0604020202020204" charset="0"/>
              </a:rPr>
              <a:t>nie</a:t>
            </a:r>
            <a:r>
              <a:rPr lang="pl-PL" sz="1700" dirty="0">
                <a:latin typeface="Outfit" panose="020B0604020202020204" charset="0"/>
              </a:rPr>
              <a:t> są dziedziczone.</a:t>
            </a:r>
          </a:p>
        </p:txBody>
      </p:sp>
      <p:pic>
        <p:nvPicPr>
          <p:cNvPr id="5126" name="Picture 6" descr="Do przemyślenia! Jak mądrze krytykować ... neodarwinizm. ZOBACZ! - TV  Republika">
            <a:extLst>
              <a:ext uri="{FF2B5EF4-FFF2-40B4-BE49-F238E27FC236}">
                <a16:creationId xmlns:a16="http://schemas.microsoft.com/office/drawing/2014/main" id="{E501A83E-5AF9-B51A-E54B-0AE7962E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46" y="1338813"/>
            <a:ext cx="2848708" cy="14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9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A9ADFCD1-724B-2E83-C4BD-17CC55B42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1BF30AF1-E79B-4B3C-0758-B92EAEF75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ACF77923-8B06-BFF2-F3A3-CC0D195B66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5615553C-6997-9627-70B1-316B5E46BC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E32FB31D-860E-C460-A3C4-E957E5B2CB68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B99B76C3-5191-91FD-36A5-BB8722817E48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AE37ACB7-34D5-3776-0D8F-C53146F90534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2509E072-3961-9475-D08C-E4A0F4DACD00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15662CC4-572F-975F-009E-5BDA840FBA7A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41C2CA39-9AC1-86D9-A17B-332C384E7C8C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04FDA654-28AA-CBBA-77CC-8E930F9E8A45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26419AA9-F512-C5EE-CBC5-19A7D1954B28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A16842FB-E216-6801-B98E-A588E13B973C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9D4A63E9-FB5D-F1ED-5FB2-2BC5D7C03421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C6EC8F93-50A0-5A5C-D171-632214CCFAD8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77EE02E2-2322-C665-5529-DA1A7B1CF166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C3D1DB46-CC6D-483F-B886-7F1E1C35AB5D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0D11CB9A-B0DF-1D5C-19ED-D4651A2DFACC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1BB78FF2-9C76-127B-F2C2-9C611C330D95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EBC83BCF-78BE-AD08-E663-E5D32E5E6C43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5EF1784F-D566-DE4A-90F5-C634B9F7CEC3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557AF81F-76A6-B94E-FF01-9037AF7E01DF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E0F3ECFB-F10D-3D37-B9BB-418D6275BD7C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31F3BC44-20F8-E315-CECE-1949C6C6950D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E4C26E5F-940E-6B6F-4B87-9386720F47B9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D0DDA416-8084-9E03-3900-1166A8ABDA40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9737FB5F-AA6A-E172-C0E4-7D9A2F516405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304A515D-1228-C50A-DAB5-95CACD7BBB9F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1BE0A650-77B5-4358-E6F7-2CB1D03A698E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7CCE87E4-2910-788A-A1E1-50E867BDD43F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67740EE9-62E7-0B40-02C2-18A4775D7149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A20BD1-79EE-4D56-F2E6-80C11B32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" y="1064682"/>
            <a:ext cx="3391702" cy="30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7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8FF9384A-4EA5-5E91-87F7-3F6D307F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6C50BD64-A9BC-D43A-1C8B-0F84D3CA8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75CA61F4-A045-869A-CB7C-24203CEF9C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EBB07325-3914-4949-0811-A86182D97BF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412FD27-3F94-C079-DD03-C6AC75F553C4}"/>
              </a:ext>
            </a:extLst>
          </p:cNvPr>
          <p:cNvSpPr txBox="1"/>
          <p:nvPr/>
        </p:nvSpPr>
        <p:spPr>
          <a:xfrm>
            <a:off x="3381382" y="1923272"/>
            <a:ext cx="5042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Outfit" panose="020B0604020202020204" charset="0"/>
              </a:rPr>
              <a:t>Kreacjonizm – pogląd, że człowiek i wszelkie życie na Ziemi zostały </a:t>
            </a:r>
            <a:r>
              <a:rPr lang="pl-PL" sz="1800" b="1" dirty="0">
                <a:latin typeface="Outfit" panose="020B0604020202020204" charset="0"/>
              </a:rPr>
              <a:t>stworzone</a:t>
            </a:r>
            <a:r>
              <a:rPr lang="pl-PL" sz="1800" dirty="0">
                <a:latin typeface="Outfit" panose="020B0604020202020204" charset="0"/>
              </a:rPr>
              <a:t> w swojej pierwotnej formie </a:t>
            </a:r>
            <a:r>
              <a:rPr lang="pl-PL" sz="1800" b="1" dirty="0">
                <a:latin typeface="Outfit" panose="020B0604020202020204" charset="0"/>
              </a:rPr>
              <a:t>przez Boga lub bóstwa</a:t>
            </a:r>
            <a:r>
              <a:rPr lang="pl-PL" sz="1800" dirty="0">
                <a:latin typeface="Outfit" panose="020B0604020202020204" charset="0"/>
              </a:rPr>
              <a:t>. Do XIX wieku, do czasu ukształtowania się teorii ewolucji organizmów, kreacjonizm był poglądem panującym w naukach biologicznych. 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3595A9E-1D59-A7A7-9398-885E4532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3" y="1646273"/>
            <a:ext cx="183312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D290E944-0E3B-2AEA-D612-932D22B94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B530516E-2132-DDA6-B067-EA6783F7C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 dziś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BC7851C7-E2E0-D093-1B1A-82DA34C609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FE54590C-A1FF-49DF-1F6D-308C94FEA29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BEA4FFC-641E-B8C5-18C2-A30D0469D78E}"/>
              </a:ext>
            </a:extLst>
          </p:cNvPr>
          <p:cNvSpPr txBox="1"/>
          <p:nvPr/>
        </p:nvSpPr>
        <p:spPr>
          <a:xfrm>
            <a:off x="1225690" y="1706199"/>
            <a:ext cx="5042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Outfit" panose="020B0604020202020204" charset="0"/>
              </a:rPr>
              <a:t>Współcześnie kreacjonizm jest poglądem </a:t>
            </a:r>
            <a:r>
              <a:rPr lang="pl-PL" sz="1800" b="1" dirty="0">
                <a:latin typeface="Outfit" panose="020B0604020202020204" charset="0"/>
              </a:rPr>
              <a:t>filozoficznym</a:t>
            </a:r>
            <a:r>
              <a:rPr lang="pl-PL" sz="1800" dirty="0">
                <a:latin typeface="Outfit" panose="020B0604020202020204" charset="0"/>
              </a:rPr>
              <a:t> i </a:t>
            </a:r>
            <a:r>
              <a:rPr lang="pl-PL" sz="1800" b="1" dirty="0">
                <a:latin typeface="Outfit" panose="020B0604020202020204" charset="0"/>
              </a:rPr>
              <a:t>religijnym</a:t>
            </a:r>
            <a:r>
              <a:rPr lang="pl-PL" sz="1800" dirty="0">
                <a:latin typeface="Outfit" panose="020B0604020202020204" charset="0"/>
              </a:rPr>
              <a:t>.</a:t>
            </a:r>
            <a:r>
              <a:rPr lang="pl-PL" sz="1800" i="1" dirty="0">
                <a:latin typeface="Outfit" panose="020B0604020202020204" charset="0"/>
              </a:rPr>
              <a:t> Nie jest  </a:t>
            </a:r>
            <a:r>
              <a:rPr lang="pl-PL" sz="1800" dirty="0">
                <a:latin typeface="Outfit" panose="020B0604020202020204" charset="0"/>
              </a:rPr>
              <a:t>natomiast uznawany za teorię naukową i </a:t>
            </a:r>
            <a:r>
              <a:rPr lang="pl-PL" sz="1800" b="1" dirty="0">
                <a:latin typeface="Outfit" panose="020B0604020202020204" charset="0"/>
              </a:rPr>
              <a:t>nie funkcjonuje w ramach nauk przyrodniczych</a:t>
            </a:r>
            <a:r>
              <a:rPr lang="pl-PL" sz="1800" dirty="0">
                <a:latin typeface="Outfit" panose="020B0604020202020204" charset="0"/>
              </a:rPr>
              <a:t>, gdyż obecnie teoria nauk przyrodniczych </a:t>
            </a:r>
            <a:r>
              <a:rPr lang="pl-PL" sz="1800" b="1" dirty="0">
                <a:latin typeface="Outfit" panose="020B0604020202020204" charset="0"/>
              </a:rPr>
              <a:t>musi być falsyfikowalna</a:t>
            </a:r>
            <a:r>
              <a:rPr lang="pl-PL" sz="1800" dirty="0">
                <a:latin typeface="Outfit" panose="020B0604020202020204" charset="0"/>
              </a:rPr>
              <a:t>, a tymczasem kreacjoniści </a:t>
            </a:r>
            <a:r>
              <a:rPr lang="pl-PL" sz="1800" b="1" dirty="0">
                <a:latin typeface="Outfit" panose="020B0604020202020204" charset="0"/>
              </a:rPr>
              <a:t>nie stosują</a:t>
            </a:r>
            <a:r>
              <a:rPr lang="pl-PL" sz="1800" dirty="0">
                <a:latin typeface="Outfit" panose="020B0604020202020204" charset="0"/>
              </a:rPr>
              <a:t> metody naukowej, nie testują swoich hipotez. 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7332B5E0-D6D2-CF9D-80E4-2FB4EDD2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40" y="1706199"/>
            <a:ext cx="1526059" cy="23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0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Odmiany kreacjonizmu</a:t>
            </a:r>
            <a:endParaRPr dirty="0"/>
          </a:p>
        </p:txBody>
      </p:sp>
      <p:sp>
        <p:nvSpPr>
          <p:cNvPr id="1451" name="Google Shape;1451;p44"/>
          <p:cNvSpPr txBox="1">
            <a:spLocks noGrp="1"/>
          </p:cNvSpPr>
          <p:nvPr>
            <p:ph type="subTitle" idx="1"/>
          </p:nvPr>
        </p:nvSpPr>
        <p:spPr>
          <a:xfrm>
            <a:off x="-1803597" y="277226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52" name="Google Shape;1452;p44"/>
          <p:cNvSpPr txBox="1">
            <a:spLocks noGrp="1"/>
          </p:cNvSpPr>
          <p:nvPr>
            <p:ph type="subTitle" idx="2"/>
          </p:nvPr>
        </p:nvSpPr>
        <p:spPr>
          <a:xfrm>
            <a:off x="-2663750" y="170383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3" name="Google Shape;1453;p44"/>
          <p:cNvSpPr txBox="1">
            <a:spLocks noGrp="1"/>
          </p:cNvSpPr>
          <p:nvPr>
            <p:ph type="subTitle" idx="3"/>
          </p:nvPr>
        </p:nvSpPr>
        <p:spPr>
          <a:xfrm>
            <a:off x="2296758" y="50746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4" name="Google Shape;1454;p44"/>
          <p:cNvSpPr txBox="1">
            <a:spLocks noGrp="1"/>
          </p:cNvSpPr>
          <p:nvPr>
            <p:ph type="subTitle" idx="4"/>
          </p:nvPr>
        </p:nvSpPr>
        <p:spPr>
          <a:xfrm>
            <a:off x="5055488" y="4810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5" name="Google Shape;1455;p44"/>
          <p:cNvSpPr txBox="1">
            <a:spLocks noGrp="1"/>
          </p:cNvSpPr>
          <p:nvPr>
            <p:ph type="subTitle" idx="5"/>
          </p:nvPr>
        </p:nvSpPr>
        <p:spPr>
          <a:xfrm>
            <a:off x="2110312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1A1241"/>
                </a:solidFill>
              </a:rPr>
              <a:t>Młodej</a:t>
            </a:r>
            <a:r>
              <a:rPr lang="pl-PL" dirty="0"/>
              <a:t> Ziemi</a:t>
            </a:r>
            <a:endParaRPr dirty="0"/>
          </a:p>
        </p:txBody>
      </p:sp>
      <p:sp>
        <p:nvSpPr>
          <p:cNvPr id="1456" name="Google Shape;1456;p44"/>
          <p:cNvSpPr txBox="1">
            <a:spLocks noGrp="1"/>
          </p:cNvSpPr>
          <p:nvPr>
            <p:ph type="subTitle" idx="6"/>
          </p:nvPr>
        </p:nvSpPr>
        <p:spPr>
          <a:xfrm>
            <a:off x="2099412" y="3776014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Inteligentny projekt</a:t>
            </a:r>
            <a:endParaRPr dirty="0"/>
          </a:p>
        </p:txBody>
      </p:sp>
      <p:sp>
        <p:nvSpPr>
          <p:cNvPr id="1457" name="Google Shape;1457;p44"/>
          <p:cNvSpPr txBox="1">
            <a:spLocks noGrp="1"/>
          </p:cNvSpPr>
          <p:nvPr>
            <p:ph type="subTitle" idx="7"/>
          </p:nvPr>
        </p:nvSpPr>
        <p:spPr>
          <a:xfrm>
            <a:off x="5055488" y="1765200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Starej Ziemi</a:t>
            </a:r>
            <a:endParaRPr dirty="0"/>
          </a:p>
        </p:txBody>
      </p:sp>
      <p:sp>
        <p:nvSpPr>
          <p:cNvPr id="1458" name="Google Shape;1458;p44"/>
          <p:cNvSpPr txBox="1">
            <a:spLocks noGrp="1"/>
          </p:cNvSpPr>
          <p:nvPr>
            <p:ph type="subTitle" idx="8"/>
          </p:nvPr>
        </p:nvSpPr>
        <p:spPr>
          <a:xfrm>
            <a:off x="5052805" y="3781893"/>
            <a:ext cx="19782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Teistyczny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ewolucjonizm</a:t>
            </a:r>
            <a:endParaRPr dirty="0"/>
          </a:p>
        </p:txBody>
      </p:sp>
      <p:sp>
        <p:nvSpPr>
          <p:cNvPr id="1459" name="Google Shape;1459;p44"/>
          <p:cNvSpPr/>
          <p:nvPr/>
        </p:nvSpPr>
        <p:spPr>
          <a:xfrm>
            <a:off x="2716912" y="13109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44"/>
          <p:cNvSpPr/>
          <p:nvPr/>
        </p:nvSpPr>
        <p:spPr>
          <a:xfrm>
            <a:off x="5662088" y="13109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1" name="Google Shape;1461;p44"/>
          <p:cNvSpPr/>
          <p:nvPr/>
        </p:nvSpPr>
        <p:spPr>
          <a:xfrm>
            <a:off x="2716912" y="30217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2" name="Google Shape;1462;p44"/>
          <p:cNvSpPr/>
          <p:nvPr/>
        </p:nvSpPr>
        <p:spPr>
          <a:xfrm>
            <a:off x="5662088" y="302170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63" name="Google Shape;1463;p44"/>
          <p:cNvGrpSpPr/>
          <p:nvPr/>
        </p:nvGrpSpPr>
        <p:grpSpPr>
          <a:xfrm>
            <a:off x="5852004" y="1394173"/>
            <a:ext cx="385169" cy="372854"/>
            <a:chOff x="2336658" y="1644266"/>
            <a:chExt cx="385169" cy="372854"/>
          </a:xfrm>
        </p:grpSpPr>
        <p:sp>
          <p:nvSpPr>
            <p:cNvPr id="1464" name="Google Shape;1464;p44"/>
            <p:cNvSpPr/>
            <p:nvPr/>
          </p:nvSpPr>
          <p:spPr>
            <a:xfrm>
              <a:off x="2411344" y="1849552"/>
              <a:ext cx="99059" cy="99059"/>
            </a:xfrm>
            <a:custGeom>
              <a:avLst/>
              <a:gdLst/>
              <a:ahLst/>
              <a:cxnLst/>
              <a:rect l="l" t="t" r="r" b="b"/>
              <a:pathLst>
                <a:path w="5003" h="5003" extrusionOk="0">
                  <a:moveTo>
                    <a:pt x="610" y="0"/>
                  </a:moveTo>
                  <a:cubicBezTo>
                    <a:pt x="389" y="337"/>
                    <a:pt x="186" y="675"/>
                    <a:pt x="0" y="1012"/>
                  </a:cubicBezTo>
                  <a:cubicBezTo>
                    <a:pt x="1178" y="2486"/>
                    <a:pt x="2516" y="3824"/>
                    <a:pt x="3991" y="5002"/>
                  </a:cubicBezTo>
                  <a:cubicBezTo>
                    <a:pt x="4326" y="4816"/>
                    <a:pt x="4663" y="4613"/>
                    <a:pt x="5002" y="4393"/>
                  </a:cubicBezTo>
                  <a:cubicBezTo>
                    <a:pt x="3357" y="3122"/>
                    <a:pt x="1881" y="1645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2336658" y="1644266"/>
              <a:ext cx="171508" cy="165370"/>
            </a:xfrm>
            <a:custGeom>
              <a:avLst/>
              <a:gdLst/>
              <a:ahLst/>
              <a:cxnLst/>
              <a:rect l="l" t="t" r="r" b="b"/>
              <a:pathLst>
                <a:path w="8662" h="8352" extrusionOk="0">
                  <a:moveTo>
                    <a:pt x="3917" y="1"/>
                  </a:moveTo>
                  <a:cubicBezTo>
                    <a:pt x="2820" y="1"/>
                    <a:pt x="1918" y="324"/>
                    <a:pt x="1276" y="965"/>
                  </a:cubicBezTo>
                  <a:cubicBezTo>
                    <a:pt x="132" y="2111"/>
                    <a:pt x="0" y="4080"/>
                    <a:pt x="908" y="6512"/>
                  </a:cubicBezTo>
                  <a:cubicBezTo>
                    <a:pt x="1148" y="7143"/>
                    <a:pt x="1429" y="7757"/>
                    <a:pt x="1751" y="8351"/>
                  </a:cubicBezTo>
                  <a:cubicBezTo>
                    <a:pt x="1978" y="8012"/>
                    <a:pt x="2218" y="7675"/>
                    <a:pt x="2469" y="7338"/>
                  </a:cubicBezTo>
                  <a:cubicBezTo>
                    <a:pt x="2274" y="6942"/>
                    <a:pt x="2097" y="6538"/>
                    <a:pt x="1941" y="6125"/>
                  </a:cubicBezTo>
                  <a:cubicBezTo>
                    <a:pt x="1206" y="4151"/>
                    <a:pt x="1248" y="2554"/>
                    <a:pt x="2056" y="1745"/>
                  </a:cubicBezTo>
                  <a:cubicBezTo>
                    <a:pt x="2482" y="1320"/>
                    <a:pt x="3124" y="1108"/>
                    <a:pt x="3924" y="1108"/>
                  </a:cubicBezTo>
                  <a:cubicBezTo>
                    <a:pt x="4646" y="1108"/>
                    <a:pt x="5499" y="1283"/>
                    <a:pt x="6435" y="1631"/>
                  </a:cubicBezTo>
                  <a:cubicBezTo>
                    <a:pt x="6848" y="1787"/>
                    <a:pt x="7253" y="1962"/>
                    <a:pt x="7648" y="2158"/>
                  </a:cubicBezTo>
                  <a:cubicBezTo>
                    <a:pt x="7983" y="1905"/>
                    <a:pt x="8323" y="1668"/>
                    <a:pt x="8662" y="1441"/>
                  </a:cubicBezTo>
                  <a:cubicBezTo>
                    <a:pt x="8068" y="1119"/>
                    <a:pt x="7454" y="838"/>
                    <a:pt x="6822" y="598"/>
                  </a:cubicBezTo>
                  <a:cubicBezTo>
                    <a:pt x="5754" y="199"/>
                    <a:pt x="4776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2550320" y="1851770"/>
              <a:ext cx="171508" cy="165350"/>
            </a:xfrm>
            <a:custGeom>
              <a:avLst/>
              <a:gdLst/>
              <a:ahLst/>
              <a:cxnLst/>
              <a:rect l="l" t="t" r="r" b="b"/>
              <a:pathLst>
                <a:path w="8662" h="8351" extrusionOk="0">
                  <a:moveTo>
                    <a:pt x="6911" y="1"/>
                  </a:moveTo>
                  <a:cubicBezTo>
                    <a:pt x="6684" y="340"/>
                    <a:pt x="6446" y="677"/>
                    <a:pt x="6193" y="1014"/>
                  </a:cubicBezTo>
                  <a:cubicBezTo>
                    <a:pt x="6390" y="1410"/>
                    <a:pt x="6565" y="1814"/>
                    <a:pt x="6721" y="2227"/>
                  </a:cubicBezTo>
                  <a:cubicBezTo>
                    <a:pt x="7458" y="4201"/>
                    <a:pt x="7415" y="5798"/>
                    <a:pt x="6606" y="6606"/>
                  </a:cubicBezTo>
                  <a:cubicBezTo>
                    <a:pt x="6180" y="7032"/>
                    <a:pt x="5538" y="7244"/>
                    <a:pt x="4738" y="7244"/>
                  </a:cubicBezTo>
                  <a:cubicBezTo>
                    <a:pt x="4016" y="7244"/>
                    <a:pt x="3165" y="7069"/>
                    <a:pt x="2227" y="6721"/>
                  </a:cubicBezTo>
                  <a:cubicBezTo>
                    <a:pt x="1814" y="6565"/>
                    <a:pt x="1410" y="6390"/>
                    <a:pt x="1014" y="6194"/>
                  </a:cubicBezTo>
                  <a:cubicBezTo>
                    <a:pt x="679" y="6447"/>
                    <a:pt x="340" y="6684"/>
                    <a:pt x="0" y="6911"/>
                  </a:cubicBezTo>
                  <a:cubicBezTo>
                    <a:pt x="595" y="7233"/>
                    <a:pt x="1209" y="7514"/>
                    <a:pt x="1842" y="7754"/>
                  </a:cubicBezTo>
                  <a:cubicBezTo>
                    <a:pt x="2910" y="8152"/>
                    <a:pt x="3889" y="8351"/>
                    <a:pt x="4747" y="8351"/>
                  </a:cubicBezTo>
                  <a:cubicBezTo>
                    <a:pt x="5843" y="8351"/>
                    <a:pt x="6744" y="8027"/>
                    <a:pt x="7386" y="7387"/>
                  </a:cubicBezTo>
                  <a:cubicBezTo>
                    <a:pt x="8530" y="6241"/>
                    <a:pt x="8662" y="4272"/>
                    <a:pt x="7754" y="1840"/>
                  </a:cubicBezTo>
                  <a:cubicBezTo>
                    <a:pt x="7514" y="1209"/>
                    <a:pt x="7233" y="595"/>
                    <a:pt x="6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2548082" y="1712793"/>
              <a:ext cx="99059" cy="99059"/>
            </a:xfrm>
            <a:custGeom>
              <a:avLst/>
              <a:gdLst/>
              <a:ahLst/>
              <a:cxnLst/>
              <a:rect l="l" t="t" r="r" b="b"/>
              <a:pathLst>
                <a:path w="5003" h="5003" extrusionOk="0">
                  <a:moveTo>
                    <a:pt x="1012" y="1"/>
                  </a:moveTo>
                  <a:cubicBezTo>
                    <a:pt x="677" y="187"/>
                    <a:pt x="340" y="390"/>
                    <a:pt x="1" y="610"/>
                  </a:cubicBezTo>
                  <a:cubicBezTo>
                    <a:pt x="1648" y="1881"/>
                    <a:pt x="3122" y="3358"/>
                    <a:pt x="4393" y="5003"/>
                  </a:cubicBezTo>
                  <a:cubicBezTo>
                    <a:pt x="4614" y="4666"/>
                    <a:pt x="4817" y="4328"/>
                    <a:pt x="5003" y="3991"/>
                  </a:cubicBezTo>
                  <a:cubicBezTo>
                    <a:pt x="3825" y="2519"/>
                    <a:pt x="2487" y="1179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2474426" y="1775876"/>
              <a:ext cx="109633" cy="109633"/>
            </a:xfrm>
            <a:custGeom>
              <a:avLst/>
              <a:gdLst/>
              <a:ahLst/>
              <a:cxnLst/>
              <a:rect l="l" t="t" r="r" b="b"/>
              <a:pathLst>
                <a:path w="5537" h="5537" extrusionOk="0">
                  <a:moveTo>
                    <a:pt x="2767" y="1"/>
                  </a:moveTo>
                  <a:cubicBezTo>
                    <a:pt x="1241" y="1"/>
                    <a:pt x="1" y="1242"/>
                    <a:pt x="1" y="2770"/>
                  </a:cubicBezTo>
                  <a:cubicBezTo>
                    <a:pt x="1" y="4296"/>
                    <a:pt x="1241" y="5537"/>
                    <a:pt x="2767" y="5537"/>
                  </a:cubicBezTo>
                  <a:cubicBezTo>
                    <a:pt x="4296" y="5537"/>
                    <a:pt x="5537" y="4296"/>
                    <a:pt x="5537" y="2770"/>
                  </a:cubicBezTo>
                  <a:cubicBezTo>
                    <a:pt x="5537" y="1242"/>
                    <a:pt x="4296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2336698" y="1644266"/>
              <a:ext cx="385130" cy="372854"/>
            </a:xfrm>
            <a:custGeom>
              <a:avLst/>
              <a:gdLst/>
              <a:ahLst/>
              <a:cxnLst/>
              <a:rect l="l" t="t" r="r" b="b"/>
              <a:pathLst>
                <a:path w="19451" h="18831" extrusionOk="0">
                  <a:moveTo>
                    <a:pt x="15527" y="1108"/>
                  </a:moveTo>
                  <a:cubicBezTo>
                    <a:pt x="16327" y="1108"/>
                    <a:pt x="16969" y="1322"/>
                    <a:pt x="17395" y="1745"/>
                  </a:cubicBezTo>
                  <a:cubicBezTo>
                    <a:pt x="18204" y="2554"/>
                    <a:pt x="18247" y="4151"/>
                    <a:pt x="17510" y="6125"/>
                  </a:cubicBezTo>
                  <a:cubicBezTo>
                    <a:pt x="16708" y="8269"/>
                    <a:pt x="15112" y="10608"/>
                    <a:pt x="13013" y="12705"/>
                  </a:cubicBezTo>
                  <a:cubicBezTo>
                    <a:pt x="10915" y="14804"/>
                    <a:pt x="8578" y="16399"/>
                    <a:pt x="6433" y="17201"/>
                  </a:cubicBezTo>
                  <a:cubicBezTo>
                    <a:pt x="5497" y="17551"/>
                    <a:pt x="4646" y="17725"/>
                    <a:pt x="3923" y="17725"/>
                  </a:cubicBezTo>
                  <a:cubicBezTo>
                    <a:pt x="3123" y="17725"/>
                    <a:pt x="2480" y="17511"/>
                    <a:pt x="2054" y="17086"/>
                  </a:cubicBezTo>
                  <a:cubicBezTo>
                    <a:pt x="1246" y="16278"/>
                    <a:pt x="1204" y="14683"/>
                    <a:pt x="1939" y="12707"/>
                  </a:cubicBezTo>
                  <a:cubicBezTo>
                    <a:pt x="2741" y="10563"/>
                    <a:pt x="4337" y="8226"/>
                    <a:pt x="6436" y="6127"/>
                  </a:cubicBezTo>
                  <a:cubicBezTo>
                    <a:pt x="8535" y="4028"/>
                    <a:pt x="10871" y="2433"/>
                    <a:pt x="13016" y="1631"/>
                  </a:cubicBezTo>
                  <a:cubicBezTo>
                    <a:pt x="13954" y="1283"/>
                    <a:pt x="14805" y="1108"/>
                    <a:pt x="15527" y="1108"/>
                  </a:cubicBezTo>
                  <a:close/>
                  <a:moveTo>
                    <a:pt x="15536" y="1"/>
                  </a:moveTo>
                  <a:cubicBezTo>
                    <a:pt x="14677" y="1"/>
                    <a:pt x="13698" y="199"/>
                    <a:pt x="12631" y="598"/>
                  </a:cubicBezTo>
                  <a:cubicBezTo>
                    <a:pt x="10340" y="1454"/>
                    <a:pt x="7862" y="3138"/>
                    <a:pt x="5655" y="5347"/>
                  </a:cubicBezTo>
                  <a:cubicBezTo>
                    <a:pt x="3448" y="7556"/>
                    <a:pt x="1760" y="10031"/>
                    <a:pt x="908" y="12322"/>
                  </a:cubicBezTo>
                  <a:cubicBezTo>
                    <a:pt x="0" y="14754"/>
                    <a:pt x="130" y="16723"/>
                    <a:pt x="1274" y="17867"/>
                  </a:cubicBezTo>
                  <a:cubicBezTo>
                    <a:pt x="1916" y="18509"/>
                    <a:pt x="2817" y="18831"/>
                    <a:pt x="3913" y="18831"/>
                  </a:cubicBezTo>
                  <a:cubicBezTo>
                    <a:pt x="4773" y="18831"/>
                    <a:pt x="5750" y="18632"/>
                    <a:pt x="6820" y="18234"/>
                  </a:cubicBezTo>
                  <a:cubicBezTo>
                    <a:pt x="9110" y="17380"/>
                    <a:pt x="11587" y="15694"/>
                    <a:pt x="13794" y="13485"/>
                  </a:cubicBezTo>
                  <a:cubicBezTo>
                    <a:pt x="16003" y="11276"/>
                    <a:pt x="17687" y="8801"/>
                    <a:pt x="18543" y="6512"/>
                  </a:cubicBezTo>
                  <a:cubicBezTo>
                    <a:pt x="19451" y="4080"/>
                    <a:pt x="19319" y="2111"/>
                    <a:pt x="18175" y="965"/>
                  </a:cubicBezTo>
                  <a:cubicBezTo>
                    <a:pt x="17534" y="324"/>
                    <a:pt x="16633" y="1"/>
                    <a:pt x="1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44"/>
          <p:cNvGrpSpPr/>
          <p:nvPr/>
        </p:nvGrpSpPr>
        <p:grpSpPr>
          <a:xfrm>
            <a:off x="5912473" y="3104973"/>
            <a:ext cx="264231" cy="372854"/>
            <a:chOff x="6538951" y="1662422"/>
            <a:chExt cx="264231" cy="372854"/>
          </a:xfrm>
        </p:grpSpPr>
        <p:sp>
          <p:nvSpPr>
            <p:cNvPr id="1493" name="Google Shape;1493;p44"/>
            <p:cNvSpPr/>
            <p:nvPr/>
          </p:nvSpPr>
          <p:spPr>
            <a:xfrm>
              <a:off x="6668383" y="1880440"/>
              <a:ext cx="47362" cy="29561"/>
            </a:xfrm>
            <a:custGeom>
              <a:avLst/>
              <a:gdLst/>
              <a:ahLst/>
              <a:cxnLst/>
              <a:rect l="l" t="t" r="r" b="b"/>
              <a:pathLst>
                <a:path w="2392" h="1493" extrusionOk="0">
                  <a:moveTo>
                    <a:pt x="1768" y="0"/>
                  </a:moveTo>
                  <a:cubicBezTo>
                    <a:pt x="1658" y="0"/>
                    <a:pt x="1547" y="33"/>
                    <a:pt x="1451" y="102"/>
                  </a:cubicBezTo>
                  <a:cubicBezTo>
                    <a:pt x="1057" y="392"/>
                    <a:pt x="556" y="630"/>
                    <a:pt x="0" y="853"/>
                  </a:cubicBezTo>
                  <a:cubicBezTo>
                    <a:pt x="437" y="1038"/>
                    <a:pt x="863" y="1252"/>
                    <a:pt x="1274" y="1492"/>
                  </a:cubicBezTo>
                  <a:cubicBezTo>
                    <a:pt x="1563" y="1350"/>
                    <a:pt x="1842" y="1181"/>
                    <a:pt x="2106" y="991"/>
                  </a:cubicBezTo>
                  <a:cubicBezTo>
                    <a:pt x="2344" y="807"/>
                    <a:pt x="2391" y="468"/>
                    <a:pt x="2214" y="226"/>
                  </a:cubicBezTo>
                  <a:cubicBezTo>
                    <a:pt x="2105" y="79"/>
                    <a:pt x="193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6668383" y="1788093"/>
              <a:ext cx="47065" cy="29680"/>
            </a:xfrm>
            <a:custGeom>
              <a:avLst/>
              <a:gdLst/>
              <a:ahLst/>
              <a:cxnLst/>
              <a:rect l="l" t="t" r="r" b="b"/>
              <a:pathLst>
                <a:path w="2377" h="1499" extrusionOk="0">
                  <a:moveTo>
                    <a:pt x="1274" y="0"/>
                  </a:moveTo>
                  <a:cubicBezTo>
                    <a:pt x="863" y="240"/>
                    <a:pt x="437" y="454"/>
                    <a:pt x="0" y="640"/>
                  </a:cubicBezTo>
                  <a:cubicBezTo>
                    <a:pt x="556" y="863"/>
                    <a:pt x="1057" y="1100"/>
                    <a:pt x="1451" y="1390"/>
                  </a:cubicBezTo>
                  <a:cubicBezTo>
                    <a:pt x="1544" y="1461"/>
                    <a:pt x="1661" y="1498"/>
                    <a:pt x="1777" y="1498"/>
                  </a:cubicBezTo>
                  <a:cubicBezTo>
                    <a:pt x="2015" y="1498"/>
                    <a:pt x="2227" y="1345"/>
                    <a:pt x="2303" y="1120"/>
                  </a:cubicBezTo>
                  <a:cubicBezTo>
                    <a:pt x="2376" y="893"/>
                    <a:pt x="2296" y="644"/>
                    <a:pt x="2106" y="504"/>
                  </a:cubicBezTo>
                  <a:cubicBezTo>
                    <a:pt x="1842" y="311"/>
                    <a:pt x="1563" y="145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6538951" y="1662422"/>
              <a:ext cx="197624" cy="372854"/>
            </a:xfrm>
            <a:custGeom>
              <a:avLst/>
              <a:gdLst/>
              <a:ahLst/>
              <a:cxnLst/>
              <a:rect l="l" t="t" r="r" b="b"/>
              <a:pathLst>
                <a:path w="9981" h="18831" extrusionOk="0">
                  <a:moveTo>
                    <a:pt x="558" y="1"/>
                  </a:moveTo>
                  <a:cubicBezTo>
                    <a:pt x="249" y="1"/>
                    <a:pt x="1" y="253"/>
                    <a:pt x="7" y="563"/>
                  </a:cubicBezTo>
                  <a:cubicBezTo>
                    <a:pt x="7" y="2852"/>
                    <a:pt x="976" y="4196"/>
                    <a:pt x="2257" y="5093"/>
                  </a:cubicBezTo>
                  <a:cubicBezTo>
                    <a:pt x="2668" y="4916"/>
                    <a:pt x="3098" y="4756"/>
                    <a:pt x="3539" y="4596"/>
                  </a:cubicBezTo>
                  <a:cubicBezTo>
                    <a:pt x="2902" y="4255"/>
                    <a:pt x="2342" y="3842"/>
                    <a:pt x="1922" y="3288"/>
                  </a:cubicBezTo>
                  <a:lnTo>
                    <a:pt x="8061" y="3288"/>
                  </a:lnTo>
                  <a:cubicBezTo>
                    <a:pt x="7640" y="3842"/>
                    <a:pt x="7080" y="4255"/>
                    <a:pt x="6442" y="4596"/>
                  </a:cubicBezTo>
                  <a:cubicBezTo>
                    <a:pt x="5740" y="4970"/>
                    <a:pt x="4944" y="5260"/>
                    <a:pt x="4134" y="5554"/>
                  </a:cubicBezTo>
                  <a:cubicBezTo>
                    <a:pt x="3438" y="5804"/>
                    <a:pt x="2768" y="6049"/>
                    <a:pt x="2171" y="6349"/>
                  </a:cubicBezTo>
                  <a:cubicBezTo>
                    <a:pt x="1894" y="6485"/>
                    <a:pt x="1631" y="6643"/>
                    <a:pt x="1378" y="6823"/>
                  </a:cubicBezTo>
                  <a:cubicBezTo>
                    <a:pt x="457" y="7488"/>
                    <a:pt x="7" y="8340"/>
                    <a:pt x="7" y="9427"/>
                  </a:cubicBezTo>
                  <a:cubicBezTo>
                    <a:pt x="7" y="10515"/>
                    <a:pt x="457" y="11366"/>
                    <a:pt x="1378" y="12030"/>
                  </a:cubicBezTo>
                  <a:cubicBezTo>
                    <a:pt x="2134" y="12577"/>
                    <a:pt x="3105" y="12929"/>
                    <a:pt x="4134" y="13301"/>
                  </a:cubicBezTo>
                  <a:cubicBezTo>
                    <a:pt x="5664" y="13854"/>
                    <a:pt x="7141" y="14390"/>
                    <a:pt x="8027" y="15523"/>
                  </a:cubicBezTo>
                  <a:lnTo>
                    <a:pt x="1955" y="15523"/>
                  </a:lnTo>
                  <a:cubicBezTo>
                    <a:pt x="2372" y="14991"/>
                    <a:pt x="2917" y="14591"/>
                    <a:pt x="3539" y="14259"/>
                  </a:cubicBezTo>
                  <a:cubicBezTo>
                    <a:pt x="3098" y="14099"/>
                    <a:pt x="2668" y="13939"/>
                    <a:pt x="2257" y="13761"/>
                  </a:cubicBezTo>
                  <a:cubicBezTo>
                    <a:pt x="976" y="14658"/>
                    <a:pt x="7" y="16003"/>
                    <a:pt x="7" y="18290"/>
                  </a:cubicBezTo>
                  <a:cubicBezTo>
                    <a:pt x="14" y="18590"/>
                    <a:pt x="260" y="18830"/>
                    <a:pt x="558" y="18830"/>
                  </a:cubicBezTo>
                  <a:cubicBezTo>
                    <a:pt x="859" y="18830"/>
                    <a:pt x="1103" y="18590"/>
                    <a:pt x="1112" y="18290"/>
                  </a:cubicBezTo>
                  <a:cubicBezTo>
                    <a:pt x="1112" y="17648"/>
                    <a:pt x="1200" y="17099"/>
                    <a:pt x="1360" y="16626"/>
                  </a:cubicBezTo>
                  <a:lnTo>
                    <a:pt x="8621" y="16626"/>
                  </a:lnTo>
                  <a:cubicBezTo>
                    <a:pt x="8783" y="17099"/>
                    <a:pt x="8870" y="17648"/>
                    <a:pt x="8870" y="18290"/>
                  </a:cubicBezTo>
                  <a:cubicBezTo>
                    <a:pt x="8876" y="18590"/>
                    <a:pt x="9123" y="18830"/>
                    <a:pt x="9423" y="18830"/>
                  </a:cubicBezTo>
                  <a:cubicBezTo>
                    <a:pt x="9721" y="18830"/>
                    <a:pt x="9968" y="18590"/>
                    <a:pt x="9974" y="18290"/>
                  </a:cubicBezTo>
                  <a:cubicBezTo>
                    <a:pt x="9974" y="14243"/>
                    <a:pt x="6944" y="13145"/>
                    <a:pt x="4510" y="12266"/>
                  </a:cubicBezTo>
                  <a:lnTo>
                    <a:pt x="4510" y="12263"/>
                  </a:lnTo>
                  <a:cubicBezTo>
                    <a:pt x="2679" y="11600"/>
                    <a:pt x="1464" y="11103"/>
                    <a:pt x="1177" y="9979"/>
                  </a:cubicBezTo>
                  <a:lnTo>
                    <a:pt x="8165" y="9979"/>
                  </a:lnTo>
                  <a:cubicBezTo>
                    <a:pt x="8169" y="9979"/>
                    <a:pt x="8173" y="9979"/>
                    <a:pt x="8177" y="9979"/>
                  </a:cubicBezTo>
                  <a:cubicBezTo>
                    <a:pt x="8481" y="9979"/>
                    <a:pt x="8729" y="9733"/>
                    <a:pt x="8729" y="9427"/>
                  </a:cubicBezTo>
                  <a:cubicBezTo>
                    <a:pt x="8729" y="9123"/>
                    <a:pt x="8483" y="8876"/>
                    <a:pt x="8181" y="8876"/>
                  </a:cubicBezTo>
                  <a:cubicBezTo>
                    <a:pt x="8175" y="8876"/>
                    <a:pt x="8170" y="8876"/>
                    <a:pt x="8165" y="8876"/>
                  </a:cubicBezTo>
                  <a:lnTo>
                    <a:pt x="1177" y="8876"/>
                  </a:lnTo>
                  <a:cubicBezTo>
                    <a:pt x="1404" y="7988"/>
                    <a:pt x="2212" y="7488"/>
                    <a:pt x="3448" y="6991"/>
                  </a:cubicBezTo>
                  <a:cubicBezTo>
                    <a:pt x="3773" y="6859"/>
                    <a:pt x="4127" y="6730"/>
                    <a:pt x="4510" y="6589"/>
                  </a:cubicBezTo>
                  <a:cubicBezTo>
                    <a:pt x="5569" y="6207"/>
                    <a:pt x="6738" y="5783"/>
                    <a:pt x="7724" y="5093"/>
                  </a:cubicBezTo>
                  <a:cubicBezTo>
                    <a:pt x="9006" y="4196"/>
                    <a:pt x="9974" y="2850"/>
                    <a:pt x="9974" y="563"/>
                  </a:cubicBezTo>
                  <a:cubicBezTo>
                    <a:pt x="9981" y="253"/>
                    <a:pt x="9732" y="1"/>
                    <a:pt x="9423" y="1"/>
                  </a:cubicBezTo>
                  <a:cubicBezTo>
                    <a:pt x="9114" y="1"/>
                    <a:pt x="8863" y="253"/>
                    <a:pt x="8872" y="563"/>
                  </a:cubicBezTo>
                  <a:cubicBezTo>
                    <a:pt x="8872" y="1187"/>
                    <a:pt x="8788" y="1721"/>
                    <a:pt x="8636" y="2184"/>
                  </a:cubicBezTo>
                  <a:lnTo>
                    <a:pt x="1345" y="2184"/>
                  </a:lnTo>
                  <a:cubicBezTo>
                    <a:pt x="1194" y="1721"/>
                    <a:pt x="1112" y="1187"/>
                    <a:pt x="1112" y="563"/>
                  </a:cubicBezTo>
                  <a:cubicBezTo>
                    <a:pt x="1118" y="253"/>
                    <a:pt x="867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6733307" y="1795815"/>
              <a:ext cx="69874" cy="239422"/>
            </a:xfrm>
            <a:custGeom>
              <a:avLst/>
              <a:gdLst/>
              <a:ahLst/>
              <a:cxnLst/>
              <a:rect l="l" t="t" r="r" b="b"/>
              <a:pathLst>
                <a:path w="3529" h="12092" extrusionOk="0">
                  <a:moveTo>
                    <a:pt x="708" y="0"/>
                  </a:moveTo>
                  <a:cubicBezTo>
                    <a:pt x="539" y="0"/>
                    <a:pt x="372" y="78"/>
                    <a:pt x="264" y="224"/>
                  </a:cubicBezTo>
                  <a:cubicBezTo>
                    <a:pt x="81" y="473"/>
                    <a:pt x="137" y="823"/>
                    <a:pt x="388" y="1000"/>
                  </a:cubicBezTo>
                  <a:cubicBezTo>
                    <a:pt x="829" y="1326"/>
                    <a:pt x="1092" y="1690"/>
                    <a:pt x="1207" y="2137"/>
                  </a:cubicBezTo>
                  <a:lnTo>
                    <a:pt x="565" y="2137"/>
                  </a:lnTo>
                  <a:cubicBezTo>
                    <a:pt x="561" y="2137"/>
                    <a:pt x="557" y="2137"/>
                    <a:pt x="553" y="2137"/>
                  </a:cubicBezTo>
                  <a:cubicBezTo>
                    <a:pt x="249" y="2137"/>
                    <a:pt x="1" y="2383"/>
                    <a:pt x="1" y="2688"/>
                  </a:cubicBezTo>
                  <a:cubicBezTo>
                    <a:pt x="1" y="2992"/>
                    <a:pt x="247" y="3240"/>
                    <a:pt x="549" y="3240"/>
                  </a:cubicBezTo>
                  <a:cubicBezTo>
                    <a:pt x="554" y="3240"/>
                    <a:pt x="560" y="3240"/>
                    <a:pt x="565" y="3239"/>
                  </a:cubicBezTo>
                  <a:lnTo>
                    <a:pt x="1207" y="3239"/>
                  </a:lnTo>
                  <a:cubicBezTo>
                    <a:pt x="1094" y="3687"/>
                    <a:pt x="831" y="4050"/>
                    <a:pt x="388" y="4374"/>
                  </a:cubicBezTo>
                  <a:cubicBezTo>
                    <a:pt x="143" y="4556"/>
                    <a:pt x="91" y="4902"/>
                    <a:pt x="271" y="5146"/>
                  </a:cubicBezTo>
                  <a:cubicBezTo>
                    <a:pt x="379" y="5293"/>
                    <a:pt x="547" y="5371"/>
                    <a:pt x="716" y="5371"/>
                  </a:cubicBezTo>
                  <a:cubicBezTo>
                    <a:pt x="829" y="5371"/>
                    <a:pt x="944" y="5336"/>
                    <a:pt x="1043" y="5263"/>
                  </a:cubicBezTo>
                  <a:cubicBezTo>
                    <a:pt x="1239" y="5120"/>
                    <a:pt x="1421" y="4958"/>
                    <a:pt x="1585" y="4781"/>
                  </a:cubicBezTo>
                  <a:lnTo>
                    <a:pt x="2426" y="5619"/>
                  </a:lnTo>
                  <a:lnTo>
                    <a:pt x="2426" y="11553"/>
                  </a:lnTo>
                  <a:cubicBezTo>
                    <a:pt x="2432" y="11851"/>
                    <a:pt x="2677" y="12091"/>
                    <a:pt x="2977" y="12091"/>
                  </a:cubicBezTo>
                  <a:cubicBezTo>
                    <a:pt x="3278" y="12091"/>
                    <a:pt x="3522" y="11851"/>
                    <a:pt x="3528" y="11553"/>
                  </a:cubicBezTo>
                  <a:lnTo>
                    <a:pt x="3528" y="5392"/>
                  </a:lnTo>
                  <a:cubicBezTo>
                    <a:pt x="3528" y="5245"/>
                    <a:pt x="3470" y="5105"/>
                    <a:pt x="3366" y="5001"/>
                  </a:cubicBezTo>
                  <a:lnTo>
                    <a:pt x="2182" y="3819"/>
                  </a:lnTo>
                  <a:cubicBezTo>
                    <a:pt x="2314" y="3456"/>
                    <a:pt x="2378" y="3073"/>
                    <a:pt x="2374" y="2688"/>
                  </a:cubicBezTo>
                  <a:cubicBezTo>
                    <a:pt x="2374" y="1616"/>
                    <a:pt x="1937" y="773"/>
                    <a:pt x="1043" y="114"/>
                  </a:cubicBezTo>
                  <a:cubicBezTo>
                    <a:pt x="942" y="37"/>
                    <a:pt x="824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44"/>
          <p:cNvGrpSpPr/>
          <p:nvPr/>
        </p:nvGrpSpPr>
        <p:grpSpPr>
          <a:xfrm>
            <a:off x="2958010" y="3104963"/>
            <a:ext cx="282803" cy="372874"/>
            <a:chOff x="5904004" y="1662600"/>
            <a:chExt cx="282803" cy="372874"/>
          </a:xfrm>
        </p:grpSpPr>
        <p:sp>
          <p:nvSpPr>
            <p:cNvPr id="1498" name="Google Shape;1498;p44"/>
            <p:cNvSpPr/>
            <p:nvPr/>
          </p:nvSpPr>
          <p:spPr>
            <a:xfrm>
              <a:off x="5968592" y="1794251"/>
              <a:ext cx="153470" cy="43936"/>
            </a:xfrm>
            <a:custGeom>
              <a:avLst/>
              <a:gdLst/>
              <a:ahLst/>
              <a:cxnLst/>
              <a:rect l="l" t="t" r="r" b="b"/>
              <a:pathLst>
                <a:path w="7751" h="2219" extrusionOk="0">
                  <a:moveTo>
                    <a:pt x="552" y="0"/>
                  </a:moveTo>
                  <a:cubicBezTo>
                    <a:pt x="247" y="2"/>
                    <a:pt x="1" y="249"/>
                    <a:pt x="1" y="554"/>
                  </a:cubicBezTo>
                  <a:lnTo>
                    <a:pt x="1" y="1665"/>
                  </a:lnTo>
                  <a:cubicBezTo>
                    <a:pt x="1" y="1970"/>
                    <a:pt x="247" y="2218"/>
                    <a:pt x="552" y="2218"/>
                  </a:cubicBezTo>
                  <a:lnTo>
                    <a:pt x="7199" y="2218"/>
                  </a:lnTo>
                  <a:cubicBezTo>
                    <a:pt x="7504" y="2216"/>
                    <a:pt x="7750" y="1970"/>
                    <a:pt x="7750" y="1665"/>
                  </a:cubicBezTo>
                  <a:lnTo>
                    <a:pt x="7750" y="554"/>
                  </a:lnTo>
                  <a:cubicBezTo>
                    <a:pt x="7750" y="249"/>
                    <a:pt x="7504" y="0"/>
                    <a:pt x="7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5990550" y="1859947"/>
              <a:ext cx="109553" cy="175527"/>
            </a:xfrm>
            <a:custGeom>
              <a:avLst/>
              <a:gdLst/>
              <a:ahLst/>
              <a:cxnLst/>
              <a:rect l="l" t="t" r="r" b="b"/>
              <a:pathLst>
                <a:path w="5533" h="8865" extrusionOk="0">
                  <a:moveTo>
                    <a:pt x="1" y="0"/>
                  </a:moveTo>
                  <a:lnTo>
                    <a:pt x="1" y="1114"/>
                  </a:lnTo>
                  <a:lnTo>
                    <a:pt x="1816" y="1114"/>
                  </a:lnTo>
                  <a:cubicBezTo>
                    <a:pt x="2121" y="1114"/>
                    <a:pt x="2368" y="1360"/>
                    <a:pt x="2368" y="1665"/>
                  </a:cubicBezTo>
                  <a:cubicBezTo>
                    <a:pt x="2368" y="1970"/>
                    <a:pt x="2121" y="2218"/>
                    <a:pt x="1816" y="2218"/>
                  </a:cubicBezTo>
                  <a:lnTo>
                    <a:pt x="1" y="2218"/>
                  </a:lnTo>
                  <a:lnTo>
                    <a:pt x="1" y="3329"/>
                  </a:lnTo>
                  <a:lnTo>
                    <a:pt x="1816" y="3329"/>
                  </a:lnTo>
                  <a:cubicBezTo>
                    <a:pt x="1820" y="3329"/>
                    <a:pt x="1824" y="3329"/>
                    <a:pt x="1828" y="3329"/>
                  </a:cubicBezTo>
                  <a:cubicBezTo>
                    <a:pt x="2132" y="3329"/>
                    <a:pt x="2381" y="3575"/>
                    <a:pt x="2381" y="3881"/>
                  </a:cubicBezTo>
                  <a:cubicBezTo>
                    <a:pt x="2381" y="4186"/>
                    <a:pt x="2132" y="4434"/>
                    <a:pt x="1828" y="4434"/>
                  </a:cubicBezTo>
                  <a:cubicBezTo>
                    <a:pt x="1824" y="4434"/>
                    <a:pt x="1820" y="4434"/>
                    <a:pt x="1816" y="4434"/>
                  </a:cubicBezTo>
                  <a:lnTo>
                    <a:pt x="1" y="4434"/>
                  </a:lnTo>
                  <a:lnTo>
                    <a:pt x="1" y="5545"/>
                  </a:lnTo>
                  <a:lnTo>
                    <a:pt x="1816" y="5545"/>
                  </a:lnTo>
                  <a:cubicBezTo>
                    <a:pt x="1820" y="5545"/>
                    <a:pt x="1824" y="5545"/>
                    <a:pt x="1828" y="5545"/>
                  </a:cubicBezTo>
                  <a:cubicBezTo>
                    <a:pt x="2132" y="5545"/>
                    <a:pt x="2381" y="5791"/>
                    <a:pt x="2381" y="6096"/>
                  </a:cubicBezTo>
                  <a:cubicBezTo>
                    <a:pt x="2381" y="6403"/>
                    <a:pt x="2132" y="6650"/>
                    <a:pt x="1828" y="6650"/>
                  </a:cubicBezTo>
                  <a:cubicBezTo>
                    <a:pt x="1824" y="6650"/>
                    <a:pt x="1820" y="6650"/>
                    <a:pt x="1816" y="6650"/>
                  </a:cubicBezTo>
                  <a:lnTo>
                    <a:pt x="55" y="6650"/>
                  </a:lnTo>
                  <a:cubicBezTo>
                    <a:pt x="319" y="7949"/>
                    <a:pt x="1461" y="8864"/>
                    <a:pt x="2762" y="8864"/>
                  </a:cubicBezTo>
                  <a:cubicBezTo>
                    <a:pt x="2855" y="8864"/>
                    <a:pt x="2948" y="8860"/>
                    <a:pt x="3042" y="8850"/>
                  </a:cubicBezTo>
                  <a:cubicBezTo>
                    <a:pt x="4456" y="8707"/>
                    <a:pt x="5532" y="7519"/>
                    <a:pt x="5532" y="6098"/>
                  </a:cubicBezTo>
                  <a:lnTo>
                    <a:pt x="5532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6024111" y="1662600"/>
              <a:ext cx="42431" cy="109633"/>
            </a:xfrm>
            <a:custGeom>
              <a:avLst/>
              <a:gdLst/>
              <a:ahLst/>
              <a:cxnLst/>
              <a:rect l="l" t="t" r="r" b="b"/>
              <a:pathLst>
                <a:path w="2143" h="5537" extrusionOk="0">
                  <a:moveTo>
                    <a:pt x="1072" y="1"/>
                  </a:moveTo>
                  <a:cubicBezTo>
                    <a:pt x="924" y="1"/>
                    <a:pt x="775" y="60"/>
                    <a:pt x="666" y="177"/>
                  </a:cubicBezTo>
                  <a:cubicBezTo>
                    <a:pt x="459" y="402"/>
                    <a:pt x="474" y="750"/>
                    <a:pt x="696" y="958"/>
                  </a:cubicBezTo>
                  <a:cubicBezTo>
                    <a:pt x="701" y="960"/>
                    <a:pt x="1023" y="1278"/>
                    <a:pt x="1032" y="1669"/>
                  </a:cubicBezTo>
                  <a:cubicBezTo>
                    <a:pt x="1036" y="1907"/>
                    <a:pt x="921" y="2138"/>
                    <a:pt x="681" y="2378"/>
                  </a:cubicBezTo>
                  <a:cubicBezTo>
                    <a:pt x="113" y="2949"/>
                    <a:pt x="0" y="3513"/>
                    <a:pt x="9" y="3891"/>
                  </a:cubicBezTo>
                  <a:lnTo>
                    <a:pt x="7" y="3891"/>
                  </a:lnTo>
                  <a:cubicBezTo>
                    <a:pt x="24" y="4745"/>
                    <a:pt x="625" y="5326"/>
                    <a:pt x="694" y="5389"/>
                  </a:cubicBezTo>
                  <a:cubicBezTo>
                    <a:pt x="800" y="5488"/>
                    <a:pt x="935" y="5536"/>
                    <a:pt x="1069" y="5536"/>
                  </a:cubicBezTo>
                  <a:cubicBezTo>
                    <a:pt x="1217" y="5536"/>
                    <a:pt x="1366" y="5477"/>
                    <a:pt x="1475" y="5359"/>
                  </a:cubicBezTo>
                  <a:cubicBezTo>
                    <a:pt x="1682" y="5136"/>
                    <a:pt x="1667" y="4786"/>
                    <a:pt x="1444" y="4578"/>
                  </a:cubicBezTo>
                  <a:cubicBezTo>
                    <a:pt x="1440" y="4576"/>
                    <a:pt x="1118" y="4259"/>
                    <a:pt x="1109" y="3867"/>
                  </a:cubicBezTo>
                  <a:cubicBezTo>
                    <a:pt x="1105" y="3630"/>
                    <a:pt x="1220" y="3398"/>
                    <a:pt x="1462" y="3158"/>
                  </a:cubicBezTo>
                  <a:cubicBezTo>
                    <a:pt x="2030" y="2588"/>
                    <a:pt x="2143" y="2023"/>
                    <a:pt x="2134" y="1647"/>
                  </a:cubicBezTo>
                  <a:cubicBezTo>
                    <a:pt x="2117" y="793"/>
                    <a:pt x="1514" y="210"/>
                    <a:pt x="1447" y="147"/>
                  </a:cubicBezTo>
                  <a:cubicBezTo>
                    <a:pt x="1340" y="49"/>
                    <a:pt x="1206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5980234" y="1706457"/>
              <a:ext cx="33323" cy="65776"/>
            </a:xfrm>
            <a:custGeom>
              <a:avLst/>
              <a:gdLst/>
              <a:ahLst/>
              <a:cxnLst/>
              <a:rect l="l" t="t" r="r" b="b"/>
              <a:pathLst>
                <a:path w="1683" h="3322" extrusionOk="0">
                  <a:moveTo>
                    <a:pt x="1072" y="1"/>
                  </a:moveTo>
                  <a:cubicBezTo>
                    <a:pt x="931" y="1"/>
                    <a:pt x="790" y="55"/>
                    <a:pt x="682" y="163"/>
                  </a:cubicBezTo>
                  <a:cubicBezTo>
                    <a:pt x="113" y="731"/>
                    <a:pt x="1" y="1298"/>
                    <a:pt x="9" y="1674"/>
                  </a:cubicBezTo>
                  <a:cubicBezTo>
                    <a:pt x="25" y="2528"/>
                    <a:pt x="625" y="3111"/>
                    <a:pt x="695" y="3174"/>
                  </a:cubicBezTo>
                  <a:cubicBezTo>
                    <a:pt x="801" y="3273"/>
                    <a:pt x="936" y="3321"/>
                    <a:pt x="1070" y="3321"/>
                  </a:cubicBezTo>
                  <a:cubicBezTo>
                    <a:pt x="1218" y="3321"/>
                    <a:pt x="1366" y="3262"/>
                    <a:pt x="1475" y="3144"/>
                  </a:cubicBezTo>
                  <a:cubicBezTo>
                    <a:pt x="1682" y="2921"/>
                    <a:pt x="1670" y="2571"/>
                    <a:pt x="1445" y="2363"/>
                  </a:cubicBezTo>
                  <a:cubicBezTo>
                    <a:pt x="1443" y="2361"/>
                    <a:pt x="1118" y="2044"/>
                    <a:pt x="1112" y="1652"/>
                  </a:cubicBezTo>
                  <a:cubicBezTo>
                    <a:pt x="1108" y="1415"/>
                    <a:pt x="1222" y="1183"/>
                    <a:pt x="1462" y="943"/>
                  </a:cubicBezTo>
                  <a:cubicBezTo>
                    <a:pt x="1678" y="727"/>
                    <a:pt x="1678" y="379"/>
                    <a:pt x="1462" y="163"/>
                  </a:cubicBezTo>
                  <a:cubicBezTo>
                    <a:pt x="1354" y="55"/>
                    <a:pt x="121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6068027" y="1706358"/>
              <a:ext cx="33363" cy="65875"/>
            </a:xfrm>
            <a:custGeom>
              <a:avLst/>
              <a:gdLst/>
              <a:ahLst/>
              <a:cxnLst/>
              <a:rect l="l" t="t" r="r" b="b"/>
              <a:pathLst>
                <a:path w="1685" h="3327" extrusionOk="0">
                  <a:moveTo>
                    <a:pt x="1076" y="0"/>
                  </a:moveTo>
                  <a:cubicBezTo>
                    <a:pt x="932" y="0"/>
                    <a:pt x="787" y="56"/>
                    <a:pt x="679" y="168"/>
                  </a:cubicBezTo>
                  <a:cubicBezTo>
                    <a:pt x="110" y="736"/>
                    <a:pt x="0" y="1303"/>
                    <a:pt x="7" y="1679"/>
                  </a:cubicBezTo>
                  <a:cubicBezTo>
                    <a:pt x="24" y="2533"/>
                    <a:pt x="625" y="3114"/>
                    <a:pt x="694" y="3179"/>
                  </a:cubicBezTo>
                  <a:lnTo>
                    <a:pt x="692" y="3179"/>
                  </a:lnTo>
                  <a:cubicBezTo>
                    <a:pt x="799" y="3278"/>
                    <a:pt x="933" y="3326"/>
                    <a:pt x="1067" y="3326"/>
                  </a:cubicBezTo>
                  <a:cubicBezTo>
                    <a:pt x="1216" y="3326"/>
                    <a:pt x="1363" y="3267"/>
                    <a:pt x="1472" y="3149"/>
                  </a:cubicBezTo>
                  <a:cubicBezTo>
                    <a:pt x="1680" y="2926"/>
                    <a:pt x="1667" y="2576"/>
                    <a:pt x="1442" y="2368"/>
                  </a:cubicBezTo>
                  <a:cubicBezTo>
                    <a:pt x="1440" y="2366"/>
                    <a:pt x="1116" y="2049"/>
                    <a:pt x="1109" y="1657"/>
                  </a:cubicBezTo>
                  <a:cubicBezTo>
                    <a:pt x="1105" y="1420"/>
                    <a:pt x="1219" y="1188"/>
                    <a:pt x="1459" y="948"/>
                  </a:cubicBezTo>
                  <a:cubicBezTo>
                    <a:pt x="1680" y="734"/>
                    <a:pt x="1684" y="380"/>
                    <a:pt x="1466" y="161"/>
                  </a:cubicBezTo>
                  <a:cubicBezTo>
                    <a:pt x="1358" y="54"/>
                    <a:pt x="1217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5904004" y="1716833"/>
              <a:ext cx="48055" cy="45203"/>
            </a:xfrm>
            <a:custGeom>
              <a:avLst/>
              <a:gdLst/>
              <a:ahLst/>
              <a:cxnLst/>
              <a:rect l="l" t="t" r="r" b="b"/>
              <a:pathLst>
                <a:path w="2427" h="2283" extrusionOk="0">
                  <a:moveTo>
                    <a:pt x="606" y="1"/>
                  </a:moveTo>
                  <a:cubicBezTo>
                    <a:pt x="462" y="1"/>
                    <a:pt x="319" y="57"/>
                    <a:pt x="211" y="169"/>
                  </a:cubicBezTo>
                  <a:cubicBezTo>
                    <a:pt x="1" y="383"/>
                    <a:pt x="1" y="726"/>
                    <a:pt x="213" y="940"/>
                  </a:cubicBezTo>
                  <a:lnTo>
                    <a:pt x="1434" y="2127"/>
                  </a:lnTo>
                  <a:cubicBezTo>
                    <a:pt x="1541" y="2231"/>
                    <a:pt x="1680" y="2283"/>
                    <a:pt x="1818" y="2283"/>
                  </a:cubicBezTo>
                  <a:cubicBezTo>
                    <a:pt x="1962" y="2283"/>
                    <a:pt x="2106" y="2227"/>
                    <a:pt x="2214" y="2116"/>
                  </a:cubicBezTo>
                  <a:cubicBezTo>
                    <a:pt x="2426" y="1898"/>
                    <a:pt x="2422" y="1548"/>
                    <a:pt x="2204" y="1336"/>
                  </a:cubicBezTo>
                  <a:lnTo>
                    <a:pt x="982" y="149"/>
                  </a:lnTo>
                  <a:cubicBezTo>
                    <a:pt x="876" y="50"/>
                    <a:pt x="741" y="1"/>
                    <a:pt x="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5933981" y="1668778"/>
              <a:ext cx="36135" cy="53242"/>
            </a:xfrm>
            <a:custGeom>
              <a:avLst/>
              <a:gdLst/>
              <a:ahLst/>
              <a:cxnLst/>
              <a:rect l="l" t="t" r="r" b="b"/>
              <a:pathLst>
                <a:path w="1825" h="2689" extrusionOk="0">
                  <a:moveTo>
                    <a:pt x="624" y="1"/>
                  </a:moveTo>
                  <a:cubicBezTo>
                    <a:pt x="563" y="1"/>
                    <a:pt x="502" y="11"/>
                    <a:pt x="441" y="32"/>
                  </a:cubicBezTo>
                  <a:cubicBezTo>
                    <a:pt x="151" y="133"/>
                    <a:pt x="0" y="453"/>
                    <a:pt x="106" y="743"/>
                  </a:cubicBezTo>
                  <a:lnTo>
                    <a:pt x="657" y="2319"/>
                  </a:lnTo>
                  <a:cubicBezTo>
                    <a:pt x="735" y="2539"/>
                    <a:pt x="945" y="2689"/>
                    <a:pt x="1178" y="2689"/>
                  </a:cubicBezTo>
                  <a:cubicBezTo>
                    <a:pt x="1559" y="2689"/>
                    <a:pt x="1824" y="2312"/>
                    <a:pt x="1699" y="1954"/>
                  </a:cubicBezTo>
                  <a:lnTo>
                    <a:pt x="1148" y="378"/>
                  </a:lnTo>
                  <a:cubicBezTo>
                    <a:pt x="1071" y="147"/>
                    <a:pt x="855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6138773" y="1716694"/>
              <a:ext cx="48035" cy="45203"/>
            </a:xfrm>
            <a:custGeom>
              <a:avLst/>
              <a:gdLst/>
              <a:ahLst/>
              <a:cxnLst/>
              <a:rect l="l" t="t" r="r" b="b"/>
              <a:pathLst>
                <a:path w="2426" h="2283" extrusionOk="0">
                  <a:moveTo>
                    <a:pt x="1819" y="0"/>
                  </a:moveTo>
                  <a:cubicBezTo>
                    <a:pt x="1680" y="0"/>
                    <a:pt x="1541" y="52"/>
                    <a:pt x="1434" y="156"/>
                  </a:cubicBezTo>
                  <a:lnTo>
                    <a:pt x="214" y="1343"/>
                  </a:lnTo>
                  <a:cubicBezTo>
                    <a:pt x="3" y="1557"/>
                    <a:pt x="0" y="1901"/>
                    <a:pt x="210" y="2115"/>
                  </a:cubicBezTo>
                  <a:cubicBezTo>
                    <a:pt x="318" y="2226"/>
                    <a:pt x="463" y="2283"/>
                    <a:pt x="607" y="2283"/>
                  </a:cubicBezTo>
                  <a:cubicBezTo>
                    <a:pt x="741" y="2283"/>
                    <a:pt x="876" y="2233"/>
                    <a:pt x="982" y="2134"/>
                  </a:cubicBezTo>
                  <a:lnTo>
                    <a:pt x="2203" y="947"/>
                  </a:lnTo>
                  <a:cubicBezTo>
                    <a:pt x="2421" y="735"/>
                    <a:pt x="2426" y="385"/>
                    <a:pt x="2214" y="167"/>
                  </a:cubicBezTo>
                  <a:cubicBezTo>
                    <a:pt x="2106" y="56"/>
                    <a:pt x="1963" y="0"/>
                    <a:pt x="1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6121012" y="1668936"/>
              <a:ext cx="35541" cy="53084"/>
            </a:xfrm>
            <a:custGeom>
              <a:avLst/>
              <a:gdLst/>
              <a:ahLst/>
              <a:cxnLst/>
              <a:rect l="l" t="t" r="r" b="b"/>
              <a:pathLst>
                <a:path w="1795" h="2681" extrusionOk="0">
                  <a:moveTo>
                    <a:pt x="1172" y="1"/>
                  </a:moveTo>
                  <a:cubicBezTo>
                    <a:pt x="945" y="1"/>
                    <a:pt x="732" y="143"/>
                    <a:pt x="653" y="370"/>
                  </a:cubicBezTo>
                  <a:lnTo>
                    <a:pt x="100" y="1946"/>
                  </a:lnTo>
                  <a:cubicBezTo>
                    <a:pt x="0" y="2233"/>
                    <a:pt x="152" y="2546"/>
                    <a:pt x="439" y="2648"/>
                  </a:cubicBezTo>
                  <a:lnTo>
                    <a:pt x="439" y="2650"/>
                  </a:lnTo>
                  <a:cubicBezTo>
                    <a:pt x="499" y="2671"/>
                    <a:pt x="560" y="2681"/>
                    <a:pt x="620" y="2681"/>
                  </a:cubicBezTo>
                  <a:cubicBezTo>
                    <a:pt x="848" y="2681"/>
                    <a:pt x="1061" y="2539"/>
                    <a:pt x="1142" y="2311"/>
                  </a:cubicBezTo>
                  <a:lnTo>
                    <a:pt x="1693" y="735"/>
                  </a:lnTo>
                  <a:cubicBezTo>
                    <a:pt x="1794" y="448"/>
                    <a:pt x="1643" y="134"/>
                    <a:pt x="1356" y="33"/>
                  </a:cubicBezTo>
                  <a:cubicBezTo>
                    <a:pt x="1295" y="11"/>
                    <a:pt x="1233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4417F272-225F-DC25-9573-384EAA69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67" y="1376551"/>
            <a:ext cx="397469" cy="3974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5"/>
          <p:cNvSpPr txBox="1">
            <a:spLocks noGrp="1"/>
          </p:cNvSpPr>
          <p:nvPr>
            <p:ph type="subTitle" idx="2"/>
          </p:nvPr>
        </p:nvSpPr>
        <p:spPr>
          <a:xfrm>
            <a:off x="-2375232" y="22540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2" name="Google Shape;1512;p45"/>
          <p:cNvSpPr txBox="1">
            <a:spLocks noGrp="1"/>
          </p:cNvSpPr>
          <p:nvPr>
            <p:ph type="subTitle" idx="5"/>
          </p:nvPr>
        </p:nvSpPr>
        <p:spPr>
          <a:xfrm>
            <a:off x="-2375232" y="119723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3" name="Google Shape;15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a kreacjonizm</a:t>
            </a:r>
            <a:endParaRPr dirty="0"/>
          </a:p>
        </p:txBody>
      </p:sp>
      <p:sp>
        <p:nvSpPr>
          <p:cNvPr id="1514" name="Google Shape;1514;p45"/>
          <p:cNvSpPr txBox="1">
            <a:spLocks noGrp="1"/>
          </p:cNvSpPr>
          <p:nvPr>
            <p:ph type="subTitle" idx="1"/>
          </p:nvPr>
        </p:nvSpPr>
        <p:spPr>
          <a:xfrm>
            <a:off x="-2375232" y="3571286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5" name="Google Shape;1515;p45"/>
          <p:cNvSpPr txBox="1">
            <a:spLocks noGrp="1"/>
          </p:cNvSpPr>
          <p:nvPr>
            <p:ph type="subTitle" idx="3"/>
          </p:nvPr>
        </p:nvSpPr>
        <p:spPr>
          <a:xfrm>
            <a:off x="-2375232" y="451488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45"/>
          <p:cNvSpPr txBox="1">
            <a:spLocks noGrp="1"/>
          </p:cNvSpPr>
          <p:nvPr>
            <p:ph type="subTitle" idx="4"/>
          </p:nvPr>
        </p:nvSpPr>
        <p:spPr>
          <a:xfrm>
            <a:off x="-2375232" y="35112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7" name="Google Shape;1517;p45"/>
          <p:cNvSpPr txBox="1">
            <a:spLocks noGrp="1"/>
          </p:cNvSpPr>
          <p:nvPr>
            <p:ph type="subTitle" idx="6"/>
          </p:nvPr>
        </p:nvSpPr>
        <p:spPr>
          <a:xfrm>
            <a:off x="-2375232" y="291266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8" name="Google Shape;1518;p45"/>
          <p:cNvSpPr txBox="1">
            <a:spLocks noGrp="1"/>
          </p:cNvSpPr>
          <p:nvPr>
            <p:ph type="subTitle" idx="7"/>
          </p:nvPr>
        </p:nvSpPr>
        <p:spPr>
          <a:xfrm>
            <a:off x="1081477" y="1671202"/>
            <a:ext cx="1984200" cy="883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Opiera się na teorii ewolucji, zaproponowanej przez Charlesa Darwina.</a:t>
            </a:r>
          </a:p>
        </p:txBody>
      </p:sp>
      <p:sp>
        <p:nvSpPr>
          <p:cNvPr id="1519" name="Google Shape;1519;p45"/>
          <p:cNvSpPr txBox="1">
            <a:spLocks noGrp="1"/>
          </p:cNvSpPr>
          <p:nvPr>
            <p:ph type="subTitle" idx="8"/>
          </p:nvPr>
        </p:nvSpPr>
        <p:spPr>
          <a:xfrm>
            <a:off x="3579900" y="1413142"/>
            <a:ext cx="1984200" cy="1316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Zakłada, że życie rozwija się poprzez naturalny proces selekcji, przystosowania i dziedziczenia cech.</a:t>
            </a:r>
          </a:p>
        </p:txBody>
      </p:sp>
      <p:sp>
        <p:nvSpPr>
          <p:cNvPr id="1520" name="Google Shape;1520;p45"/>
          <p:cNvSpPr txBox="1">
            <a:spLocks noGrp="1"/>
          </p:cNvSpPr>
          <p:nvPr>
            <p:ph type="subTitle" idx="9"/>
          </p:nvPr>
        </p:nvSpPr>
        <p:spPr>
          <a:xfrm>
            <a:off x="6078323" y="1671201"/>
            <a:ext cx="1984200" cy="883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Kwestionuje istnienie stworzenia w jednym akcie przez nadnaturalną siłę.</a:t>
            </a:r>
          </a:p>
        </p:txBody>
      </p:sp>
      <p:sp>
        <p:nvSpPr>
          <p:cNvPr id="1521" name="Google Shape;1521;p45"/>
          <p:cNvSpPr txBox="1">
            <a:spLocks noGrp="1"/>
          </p:cNvSpPr>
          <p:nvPr>
            <p:ph type="subTitle" idx="13"/>
          </p:nvPr>
        </p:nvSpPr>
        <p:spPr>
          <a:xfrm>
            <a:off x="1081477" y="3124572"/>
            <a:ext cx="1984200" cy="1101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Wywodzi się z religijnych przekonań, szczególnie z interpretacji dosłownej Biblii.</a:t>
            </a:r>
            <a:endParaRPr sz="1300" dirty="0"/>
          </a:p>
        </p:txBody>
      </p:sp>
      <p:sp>
        <p:nvSpPr>
          <p:cNvPr id="1522" name="Google Shape;1522;p45"/>
          <p:cNvSpPr txBox="1">
            <a:spLocks noGrp="1"/>
          </p:cNvSpPr>
          <p:nvPr>
            <p:ph type="subTitle" idx="14"/>
          </p:nvPr>
        </p:nvSpPr>
        <p:spPr>
          <a:xfrm>
            <a:off x="3579900" y="3227704"/>
            <a:ext cx="1984200" cy="1039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Twierdzi, że wszystkie formy życia zostały stworzone przez Boga w określonym czasie i w niezmienionej formie.</a:t>
            </a:r>
          </a:p>
        </p:txBody>
      </p:sp>
      <p:sp>
        <p:nvSpPr>
          <p:cNvPr id="1523" name="Google Shape;1523;p45"/>
          <p:cNvSpPr txBox="1">
            <a:spLocks noGrp="1"/>
          </p:cNvSpPr>
          <p:nvPr>
            <p:ph type="subTitle" idx="15"/>
          </p:nvPr>
        </p:nvSpPr>
        <p:spPr>
          <a:xfrm>
            <a:off x="6078323" y="3315798"/>
            <a:ext cx="1984200" cy="719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 dirty="0"/>
              <a:t>Odrzuca ewolucję jako proces niezgodny z wiarą religijną.</a:t>
            </a:r>
            <a:endParaRPr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F6816A57-B394-0952-A450-8E20D4A9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BF2541CE-0498-3FDB-15DC-73A08E497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a kreacjonizm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20AE8AF1-95E9-9EA6-CFF5-5AA52927FA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1BF0ED4C-AA21-9B11-1E06-E7571658C7A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EFE9A9F-EA87-5A09-B601-996EBB1F96BA}"/>
              </a:ext>
            </a:extLst>
          </p:cNvPr>
          <p:cNvSpPr txBox="1"/>
          <p:nvPr/>
        </p:nvSpPr>
        <p:spPr>
          <a:xfrm>
            <a:off x="2050691" y="1717938"/>
            <a:ext cx="5042618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150" dirty="0">
                <a:latin typeface="Outfit" panose="020B0604020202020204" charset="0"/>
              </a:rPr>
              <a:t>Darwinizm opiera się na </a:t>
            </a:r>
            <a:r>
              <a:rPr lang="pl-PL" sz="2150" b="1" dirty="0">
                <a:latin typeface="Outfit" panose="020B0604020202020204" charset="0"/>
              </a:rPr>
              <a:t>naukowych obserwacjach i badaniach</a:t>
            </a:r>
            <a:r>
              <a:rPr lang="pl-PL" sz="2150" dirty="0">
                <a:latin typeface="Outfit" panose="020B0604020202020204" charset="0"/>
              </a:rPr>
              <a:t>, podczas gdy kreacjonizm opiera się na </a:t>
            </a:r>
            <a:r>
              <a:rPr lang="pl-PL" sz="2150" b="1" dirty="0">
                <a:latin typeface="Outfit" panose="020B0604020202020204" charset="0"/>
              </a:rPr>
              <a:t>wierze religijnej</a:t>
            </a:r>
            <a:r>
              <a:rPr lang="pl-PL" sz="2150" dirty="0">
                <a:latin typeface="Outfit" panose="020B0604020202020204" charset="0"/>
              </a:rPr>
              <a:t>. Oba podejścia stanowią </a:t>
            </a:r>
            <a:r>
              <a:rPr lang="pl-PL" sz="2150" b="1" dirty="0">
                <a:latin typeface="Outfit" panose="020B0604020202020204" charset="0"/>
              </a:rPr>
              <a:t>fundamentalnie różne </a:t>
            </a:r>
            <a:r>
              <a:rPr lang="pl-PL" sz="2150" dirty="0">
                <a:latin typeface="Outfit" panose="020B0604020202020204" charset="0"/>
              </a:rPr>
              <a:t>sposoby </a:t>
            </a:r>
            <a:r>
              <a:rPr lang="pl-PL" sz="2150" b="1" dirty="0">
                <a:latin typeface="Outfit" panose="020B0604020202020204" charset="0"/>
              </a:rPr>
              <a:t>interpretacji i zrozumienia </a:t>
            </a:r>
            <a:r>
              <a:rPr lang="pl-PL" sz="2150" dirty="0">
                <a:latin typeface="Outfit" panose="020B0604020202020204" charset="0"/>
              </a:rPr>
              <a:t>pochodzenia </a:t>
            </a:r>
            <a:r>
              <a:rPr lang="pl-PL" sz="2150" b="1" dirty="0">
                <a:latin typeface="Outfit" panose="020B0604020202020204" charset="0"/>
              </a:rPr>
              <a:t>życia na Ziemi</a:t>
            </a:r>
            <a:r>
              <a:rPr lang="pl-PL" sz="2150" dirty="0">
                <a:latin typeface="Outfi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63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F371BF16-6452-1553-5CF0-2E7FA66B9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4EAE5A15-66E0-E217-E082-34E2A47DC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Ciekawostki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2E5F5577-1377-7BB9-3485-2E6BF8B6B8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6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F0210C5B-0AF6-66B1-1A44-61EFD4C2AA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6E88926A-1CF4-3338-D40F-4CEC2E93F945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D7B7987E-10CE-4A51-3B9B-22BA0B201EE2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EDAC73D0-0718-4160-A01E-5A169FDC6BCE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9E36A369-E785-881C-4AAF-A2E6D0E31960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AB072B0C-9316-FDCE-4BD1-0A9BEA1A53CB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507119E2-218B-5723-9F6E-7D3EF2FA6516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7E0EB3C5-2A80-30B0-E71A-534807104779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2A3F9815-D29F-C472-EA38-8944A1699E18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CCADE675-577D-37DA-1BA7-5A86016ED551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35FEA102-7388-B812-7476-12656F9D55B8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BF2C7A4C-6AC8-16AF-0A68-D14B17EF30FC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F612F461-E99D-596D-A8B4-D8CD881F8391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2737E30B-1716-97B7-F918-2ED98ED03E55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FCCE0BD9-89D2-233C-6CD7-4062E14C3778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59AABE27-555E-933A-5840-65357A1628E0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BCC8B648-CADB-7E95-455F-DAB92621A3A2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4B76C9FF-CD4D-712B-7F5E-EF62A41FA1E3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6FFA38A9-3AD8-D6AD-F711-3E73BBB97203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38AD7A85-BA8A-1B08-4A0B-E92D3387479E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44B2C23D-42A1-E670-6380-1FA0B37EECA5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18559BB8-F25B-A0F8-3F58-846A2F08C219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E8AA0544-27F5-02C0-A121-22746B27BFD9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95F9DC72-F90C-5749-8B58-0EA90056339B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84E58015-1041-2CC1-F4E6-B12BFD929CAB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1CB663CC-52A1-962C-0312-0E3158F217EC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3844612E-9310-3266-1A5B-5214E2D8E654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2BEB8BEA-7F68-D0CF-BE48-D60BE06B4B66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20" name="Picture 4">
            <a:extLst>
              <a:ext uri="{FF2B5EF4-FFF2-40B4-BE49-F238E27FC236}">
                <a16:creationId xmlns:a16="http://schemas.microsoft.com/office/drawing/2014/main" id="{4ECAE151-E2E2-D99A-2D88-8E9DD8BC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316" y="466505"/>
            <a:ext cx="4210489" cy="42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Spis treści</a:t>
            </a:r>
            <a:endParaRPr dirty="0"/>
          </a:p>
        </p:txBody>
      </p:sp>
      <p:sp>
        <p:nvSpPr>
          <p:cNvPr id="1076" name="Google Shape;1076;p36"/>
          <p:cNvSpPr txBox="1">
            <a:spLocks noGrp="1"/>
          </p:cNvSpPr>
          <p:nvPr>
            <p:ph type="subTitle" idx="3"/>
          </p:nvPr>
        </p:nvSpPr>
        <p:spPr>
          <a:xfrm>
            <a:off x="720037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1A1241"/>
                </a:solidFill>
              </a:rPr>
              <a:t>Wprowadzamy się w religijną pseudonaukę</a:t>
            </a:r>
            <a:endParaRPr dirty="0">
              <a:solidFill>
                <a:srgbClr val="1A1241"/>
              </a:solidFill>
            </a:endParaRPr>
          </a:p>
        </p:txBody>
      </p:sp>
      <p:sp>
        <p:nvSpPr>
          <p:cNvPr id="1077" name="Google Shape;1077;p36"/>
          <p:cNvSpPr txBox="1">
            <a:spLocks noGrp="1"/>
          </p:cNvSpPr>
          <p:nvPr>
            <p:ph type="subTitle" idx="1"/>
          </p:nvPr>
        </p:nvSpPr>
        <p:spPr>
          <a:xfrm>
            <a:off x="720037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Introdukcja w personę Karola Darwina</a:t>
            </a:r>
            <a:endParaRPr dirty="0"/>
          </a:p>
        </p:txBody>
      </p:sp>
      <p:sp>
        <p:nvSpPr>
          <p:cNvPr id="1078" name="Google Shape;1078;p36"/>
          <p:cNvSpPr txBox="1">
            <a:spLocks noGrp="1"/>
          </p:cNvSpPr>
          <p:nvPr>
            <p:ph type="subTitle" idx="2"/>
          </p:nvPr>
        </p:nvSpPr>
        <p:spPr>
          <a:xfrm>
            <a:off x="3371850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Poznajemy dorobek naukowy biologa</a:t>
            </a:r>
            <a:endParaRPr dirty="0"/>
          </a:p>
        </p:txBody>
      </p:sp>
      <p:sp>
        <p:nvSpPr>
          <p:cNvPr id="1079" name="Google Shape;1079;p36"/>
          <p:cNvSpPr txBox="1">
            <a:spLocks noGrp="1"/>
          </p:cNvSpPr>
          <p:nvPr>
            <p:ph type="subTitle" idx="4"/>
          </p:nvPr>
        </p:nvSpPr>
        <p:spPr>
          <a:xfrm>
            <a:off x="3371850" y="41394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Porównujemy antagonistyczne encje</a:t>
            </a:r>
            <a:endParaRPr dirty="0"/>
          </a:p>
        </p:txBody>
      </p:sp>
      <p:sp>
        <p:nvSpPr>
          <p:cNvPr id="1080" name="Google Shape;1080;p36"/>
          <p:cNvSpPr txBox="1">
            <a:spLocks noGrp="1"/>
          </p:cNvSpPr>
          <p:nvPr>
            <p:ph type="subTitle" idx="5"/>
          </p:nvPr>
        </p:nvSpPr>
        <p:spPr>
          <a:xfrm>
            <a:off x="6023663" y="223201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Przybliżamy sobie jedną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 pochodnych teorii</a:t>
            </a:r>
            <a:endParaRPr dirty="0"/>
          </a:p>
        </p:txBody>
      </p:sp>
      <p:sp>
        <p:nvSpPr>
          <p:cNvPr id="1081" name="Google Shape;1081;p36"/>
          <p:cNvSpPr txBox="1">
            <a:spLocks noGrp="1"/>
          </p:cNvSpPr>
          <p:nvPr>
            <p:ph type="subTitle" idx="6"/>
          </p:nvPr>
        </p:nvSpPr>
        <p:spPr>
          <a:xfrm>
            <a:off x="6023663" y="3987075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Czy wiedziałeś, że…</a:t>
            </a:r>
            <a:endParaRPr dirty="0"/>
          </a:p>
        </p:txBody>
      </p:sp>
      <p:sp>
        <p:nvSpPr>
          <p:cNvPr id="1082" name="Google Shape;1082;p36"/>
          <p:cNvSpPr txBox="1">
            <a:spLocks noGrp="1"/>
          </p:cNvSpPr>
          <p:nvPr>
            <p:ph type="title" idx="7"/>
          </p:nvPr>
        </p:nvSpPr>
        <p:spPr>
          <a:xfrm>
            <a:off x="1537687" y="1306125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83" name="Google Shape;1083;p36"/>
          <p:cNvSpPr txBox="1">
            <a:spLocks noGrp="1"/>
          </p:cNvSpPr>
          <p:nvPr>
            <p:ph type="title" idx="8"/>
          </p:nvPr>
        </p:nvSpPr>
        <p:spPr>
          <a:xfrm>
            <a:off x="1537687" y="3060676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84" name="Google Shape;1084;p36"/>
          <p:cNvSpPr txBox="1">
            <a:spLocks noGrp="1"/>
          </p:cNvSpPr>
          <p:nvPr>
            <p:ph type="title" idx="9"/>
          </p:nvPr>
        </p:nvSpPr>
        <p:spPr>
          <a:xfrm>
            <a:off x="4189500" y="1306125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5" name="Google Shape;1085;p36"/>
          <p:cNvSpPr txBox="1">
            <a:spLocks noGrp="1"/>
          </p:cNvSpPr>
          <p:nvPr>
            <p:ph type="title" idx="13"/>
          </p:nvPr>
        </p:nvSpPr>
        <p:spPr>
          <a:xfrm>
            <a:off x="4189500" y="3060676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86" name="Google Shape;1086;p36"/>
          <p:cNvSpPr txBox="1">
            <a:spLocks noGrp="1"/>
          </p:cNvSpPr>
          <p:nvPr>
            <p:ph type="title" idx="14"/>
          </p:nvPr>
        </p:nvSpPr>
        <p:spPr>
          <a:xfrm>
            <a:off x="6841313" y="1306125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87" name="Google Shape;1087;p36"/>
          <p:cNvSpPr txBox="1">
            <a:spLocks noGrp="1"/>
          </p:cNvSpPr>
          <p:nvPr>
            <p:ph type="title" idx="15"/>
          </p:nvPr>
        </p:nvSpPr>
        <p:spPr>
          <a:xfrm>
            <a:off x="6841313" y="3060676"/>
            <a:ext cx="765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88" name="Google Shape;1088;p36"/>
          <p:cNvSpPr txBox="1">
            <a:spLocks noGrp="1"/>
          </p:cNvSpPr>
          <p:nvPr>
            <p:ph type="subTitle" idx="16"/>
          </p:nvPr>
        </p:nvSpPr>
        <p:spPr>
          <a:xfrm>
            <a:off x="720037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089" name="Google Shape;1089;p36"/>
          <p:cNvSpPr txBox="1">
            <a:spLocks noGrp="1"/>
          </p:cNvSpPr>
          <p:nvPr>
            <p:ph type="subTitle" idx="17"/>
          </p:nvPr>
        </p:nvSpPr>
        <p:spPr>
          <a:xfrm>
            <a:off x="3371850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090" name="Google Shape;1090;p36"/>
          <p:cNvSpPr txBox="1">
            <a:spLocks noGrp="1"/>
          </p:cNvSpPr>
          <p:nvPr>
            <p:ph type="subTitle" idx="18"/>
          </p:nvPr>
        </p:nvSpPr>
        <p:spPr>
          <a:xfrm>
            <a:off x="6023663" y="1845524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Neodarwinizm</a:t>
            </a:r>
            <a:endParaRPr dirty="0"/>
          </a:p>
        </p:txBody>
      </p:sp>
      <p:sp>
        <p:nvSpPr>
          <p:cNvPr id="1091" name="Google Shape;1091;p36"/>
          <p:cNvSpPr txBox="1">
            <a:spLocks noGrp="1"/>
          </p:cNvSpPr>
          <p:nvPr>
            <p:ph type="subTitle" idx="19"/>
          </p:nvPr>
        </p:nvSpPr>
        <p:spPr>
          <a:xfrm>
            <a:off x="720037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Kreacjonizm</a:t>
            </a:r>
            <a:endParaRPr dirty="0"/>
          </a:p>
        </p:txBody>
      </p:sp>
      <p:sp>
        <p:nvSpPr>
          <p:cNvPr id="1092" name="Google Shape;1092;p36"/>
          <p:cNvSpPr txBox="1">
            <a:spLocks noGrp="1"/>
          </p:cNvSpPr>
          <p:nvPr>
            <p:ph type="subTitle" idx="20"/>
          </p:nvPr>
        </p:nvSpPr>
        <p:spPr>
          <a:xfrm>
            <a:off x="3371850" y="373402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dirty="0"/>
              <a:t>Darwinizm a kreacjonizm</a:t>
            </a:r>
            <a:endParaRPr sz="1600" dirty="0"/>
          </a:p>
        </p:txBody>
      </p:sp>
      <p:sp>
        <p:nvSpPr>
          <p:cNvPr id="1093" name="Google Shape;1093;p36"/>
          <p:cNvSpPr txBox="1">
            <a:spLocks noGrp="1"/>
          </p:cNvSpPr>
          <p:nvPr>
            <p:ph type="subTitle" idx="21"/>
          </p:nvPr>
        </p:nvSpPr>
        <p:spPr>
          <a:xfrm>
            <a:off x="6023663" y="3600075"/>
            <a:ext cx="2400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Ciekawoski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Ciekawostki</a:t>
            </a:r>
            <a:endParaRPr dirty="0"/>
          </a:p>
        </p:txBody>
      </p:sp>
      <p:sp>
        <p:nvSpPr>
          <p:cNvPr id="1300" name="Google Shape;1300;p41"/>
          <p:cNvSpPr txBox="1">
            <a:spLocks noGrp="1"/>
          </p:cNvSpPr>
          <p:nvPr>
            <p:ph type="subTitle" idx="1"/>
          </p:nvPr>
        </p:nvSpPr>
        <p:spPr>
          <a:xfrm>
            <a:off x="1200250" y="186212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pl-PL" dirty="0"/>
              <a:t>Darwin urodził się tego samego dnia, co </a:t>
            </a:r>
            <a:r>
              <a:rPr lang="pl-PL" b="1" dirty="0"/>
              <a:t>Abraham Lincoln</a:t>
            </a:r>
            <a:r>
              <a:rPr lang="pl-PL" dirty="0"/>
              <a:t>,</a:t>
            </a:r>
          </a:p>
          <a:p>
            <a:pPr marL="285750" indent="-285750">
              <a:buSzPts val="1100"/>
            </a:pPr>
            <a:r>
              <a:rPr lang="pl-PL" dirty="0"/>
              <a:t>Czekał ponad </a:t>
            </a:r>
            <a:r>
              <a:rPr lang="pl-PL" b="1" dirty="0"/>
              <a:t>20</a:t>
            </a:r>
            <a:r>
              <a:rPr lang="pl-PL" dirty="0"/>
              <a:t> lat, aby </a:t>
            </a:r>
            <a:r>
              <a:rPr lang="pl-PL" b="1" dirty="0"/>
              <a:t>opublikować</a:t>
            </a:r>
            <a:r>
              <a:rPr lang="pl-PL" dirty="0"/>
              <a:t> swoją przełomową teorię ewolucji,</a:t>
            </a:r>
          </a:p>
          <a:p>
            <a:pPr marL="285750" indent="-285750">
              <a:buSzPts val="1100"/>
            </a:pPr>
            <a:r>
              <a:rPr lang="pl-PL" dirty="0"/>
              <a:t>Stworzy </a:t>
            </a:r>
            <a:r>
              <a:rPr lang="pl-PL" b="1" dirty="0"/>
              <a:t>listę</a:t>
            </a:r>
            <a:r>
              <a:rPr lang="pl-PL" dirty="0"/>
              <a:t> za/przeciw, aby się </a:t>
            </a:r>
            <a:r>
              <a:rPr lang="pl-PL" b="1" dirty="0"/>
              <a:t>ożenić</a:t>
            </a:r>
            <a:r>
              <a:rPr lang="pl-PL" dirty="0"/>
              <a:t>,</a:t>
            </a:r>
          </a:p>
          <a:p>
            <a:pPr marL="285750" indent="-285750">
              <a:buSzPts val="1100"/>
            </a:pPr>
            <a:r>
              <a:rPr lang="pl-PL" dirty="0"/>
              <a:t>Darwin </a:t>
            </a:r>
            <a:r>
              <a:rPr lang="pl-PL" b="1" dirty="0"/>
              <a:t>pojawiał się </a:t>
            </a:r>
            <a:r>
              <a:rPr lang="pl-PL" dirty="0"/>
              <a:t>na 10-funtowym </a:t>
            </a:r>
            <a:r>
              <a:rPr lang="pl-PL" b="1" dirty="0"/>
              <a:t>banknocie</a:t>
            </a:r>
            <a:r>
              <a:rPr lang="pl-PL" dirty="0"/>
              <a:t> przez </a:t>
            </a:r>
            <a:r>
              <a:rPr lang="pl-PL" b="1" dirty="0"/>
              <a:t>18 lat</a:t>
            </a:r>
            <a:r>
              <a:rPr lang="pl-PL" dirty="0"/>
              <a:t>,</a:t>
            </a:r>
          </a:p>
          <a:p>
            <a:pPr marL="285750" indent="-285750">
              <a:buSzPts val="1100"/>
            </a:pPr>
            <a:r>
              <a:rPr lang="pl-PL" b="1" dirty="0"/>
              <a:t>Porzucił</a:t>
            </a:r>
            <a:r>
              <a:rPr lang="pl-PL" dirty="0"/>
              <a:t> szkołę medyczną.</a:t>
            </a:r>
          </a:p>
        </p:txBody>
      </p:sp>
      <p:grpSp>
        <p:nvGrpSpPr>
          <p:cNvPr id="1318" name="Google Shape;1318;p41"/>
          <p:cNvGrpSpPr/>
          <p:nvPr/>
        </p:nvGrpSpPr>
        <p:grpSpPr>
          <a:xfrm>
            <a:off x="8131493" y="1209620"/>
            <a:ext cx="598560" cy="592920"/>
            <a:chOff x="-1040357" y="1370945"/>
            <a:chExt cx="598560" cy="592920"/>
          </a:xfrm>
        </p:grpSpPr>
        <p:sp>
          <p:nvSpPr>
            <p:cNvPr id="1319" name="Google Shape;1319;p41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-563111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7"/>
                    <a:pt x="191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-563111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254AB9-6ED6-3B53-0150-66083D50E23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9228502" y="4135674"/>
            <a:ext cx="658768" cy="471658"/>
          </a:xfrm>
        </p:spPr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72C553C-6005-D4DB-5561-1993A02B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03" y="1802540"/>
            <a:ext cx="1952620" cy="24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68"/>
          <p:cNvSpPr txBox="1">
            <a:spLocks noGrp="1"/>
          </p:cNvSpPr>
          <p:nvPr>
            <p:ph type="title"/>
          </p:nvPr>
        </p:nvSpPr>
        <p:spPr>
          <a:xfrm>
            <a:off x="4241038" y="1547194"/>
            <a:ext cx="3582442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Dziękujemy</a:t>
            </a:r>
            <a:r>
              <a:rPr lang="en" dirty="0"/>
              <a:t>!</a:t>
            </a:r>
            <a:endParaRPr dirty="0"/>
          </a:p>
        </p:txBody>
      </p:sp>
      <p:sp>
        <p:nvSpPr>
          <p:cNvPr id="2409" name="Google Shape;2409;p68"/>
          <p:cNvSpPr txBox="1">
            <a:spLocks noGrp="1"/>
          </p:cNvSpPr>
          <p:nvPr>
            <p:ph type="subTitle" idx="1"/>
          </p:nvPr>
        </p:nvSpPr>
        <p:spPr>
          <a:xfrm>
            <a:off x="4240261" y="2571750"/>
            <a:ext cx="3699600" cy="1267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Jakub </a:t>
            </a:r>
            <a:r>
              <a:rPr lang="pl-PL" b="1" dirty="0" err="1"/>
              <a:t>Namyślak</a:t>
            </a:r>
            <a:endParaRPr lang="pl-P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Jakub  </a:t>
            </a:r>
            <a:r>
              <a:rPr lang="pl-PL" b="1" dirty="0" err="1"/>
              <a:t>Tataruch</a:t>
            </a:r>
            <a:endParaRPr lang="pl-P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Oliver Skiba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Michał Opałka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II „a”</a:t>
            </a:r>
            <a:endParaRPr dirty="0"/>
          </a:p>
        </p:txBody>
      </p:sp>
      <p:sp>
        <p:nvSpPr>
          <p:cNvPr id="2410" name="Google Shape;2410;p68"/>
          <p:cNvSpPr txBox="1"/>
          <p:nvPr/>
        </p:nvSpPr>
        <p:spPr>
          <a:xfrm>
            <a:off x="4176972" y="4450000"/>
            <a:ext cx="4074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23" name="Google Shape;2423;p68"/>
          <p:cNvGrpSpPr/>
          <p:nvPr/>
        </p:nvGrpSpPr>
        <p:grpSpPr>
          <a:xfrm>
            <a:off x="1551441" y="930149"/>
            <a:ext cx="1358047" cy="3673858"/>
            <a:chOff x="1551441" y="930149"/>
            <a:chExt cx="1358047" cy="3673858"/>
          </a:xfrm>
        </p:grpSpPr>
        <p:sp>
          <p:nvSpPr>
            <p:cNvPr id="2424" name="Google Shape;2424;p68"/>
            <p:cNvSpPr/>
            <p:nvPr/>
          </p:nvSpPr>
          <p:spPr>
            <a:xfrm>
              <a:off x="2045132" y="2907729"/>
              <a:ext cx="60880" cy="105725"/>
            </a:xfrm>
            <a:custGeom>
              <a:avLst/>
              <a:gdLst/>
              <a:ahLst/>
              <a:cxnLst/>
              <a:rect l="l" t="t" r="r" b="b"/>
              <a:pathLst>
                <a:path w="1177" h="2044" extrusionOk="0">
                  <a:moveTo>
                    <a:pt x="93" y="77"/>
                  </a:moveTo>
                  <a:lnTo>
                    <a:pt x="1094" y="116"/>
                  </a:lnTo>
                  <a:cubicBezTo>
                    <a:pt x="1082" y="288"/>
                    <a:pt x="1037" y="948"/>
                    <a:pt x="1064" y="1331"/>
                  </a:cubicBezTo>
                  <a:cubicBezTo>
                    <a:pt x="919" y="1393"/>
                    <a:pt x="815" y="1542"/>
                    <a:pt x="711" y="1687"/>
                  </a:cubicBezTo>
                  <a:cubicBezTo>
                    <a:pt x="605" y="1836"/>
                    <a:pt x="515" y="1965"/>
                    <a:pt x="405" y="1965"/>
                  </a:cubicBezTo>
                  <a:cubicBezTo>
                    <a:pt x="395" y="1965"/>
                    <a:pt x="383" y="1963"/>
                    <a:pt x="372" y="1961"/>
                  </a:cubicBezTo>
                  <a:cubicBezTo>
                    <a:pt x="321" y="1943"/>
                    <a:pt x="307" y="1886"/>
                    <a:pt x="289" y="1797"/>
                  </a:cubicBezTo>
                  <a:cubicBezTo>
                    <a:pt x="271" y="1693"/>
                    <a:pt x="241" y="1554"/>
                    <a:pt x="81" y="1542"/>
                  </a:cubicBezTo>
                  <a:lnTo>
                    <a:pt x="93" y="77"/>
                  </a:lnTo>
                  <a:close/>
                  <a:moveTo>
                    <a:pt x="57" y="0"/>
                  </a:moveTo>
                  <a:cubicBezTo>
                    <a:pt x="45" y="0"/>
                    <a:pt x="36" y="3"/>
                    <a:pt x="27" y="9"/>
                  </a:cubicBezTo>
                  <a:cubicBezTo>
                    <a:pt x="21" y="18"/>
                    <a:pt x="15" y="27"/>
                    <a:pt x="15" y="39"/>
                  </a:cubicBezTo>
                  <a:lnTo>
                    <a:pt x="1" y="1583"/>
                  </a:lnTo>
                  <a:cubicBezTo>
                    <a:pt x="1" y="1595"/>
                    <a:pt x="7" y="1604"/>
                    <a:pt x="12" y="1613"/>
                  </a:cubicBezTo>
                  <a:cubicBezTo>
                    <a:pt x="21" y="1619"/>
                    <a:pt x="33" y="1622"/>
                    <a:pt x="42" y="1622"/>
                  </a:cubicBezTo>
                  <a:cubicBezTo>
                    <a:pt x="47" y="1622"/>
                    <a:pt x="52" y="1622"/>
                    <a:pt x="57" y="1622"/>
                  </a:cubicBezTo>
                  <a:cubicBezTo>
                    <a:pt x="171" y="1622"/>
                    <a:pt x="189" y="1692"/>
                    <a:pt x="214" y="1815"/>
                  </a:cubicBezTo>
                  <a:cubicBezTo>
                    <a:pt x="232" y="1901"/>
                    <a:pt x="250" y="1999"/>
                    <a:pt x="345" y="2038"/>
                  </a:cubicBezTo>
                  <a:lnTo>
                    <a:pt x="351" y="2038"/>
                  </a:lnTo>
                  <a:cubicBezTo>
                    <a:pt x="369" y="2041"/>
                    <a:pt x="387" y="2044"/>
                    <a:pt x="405" y="2044"/>
                  </a:cubicBezTo>
                  <a:cubicBezTo>
                    <a:pt x="553" y="2044"/>
                    <a:pt x="660" y="1892"/>
                    <a:pt x="773" y="1735"/>
                  </a:cubicBezTo>
                  <a:cubicBezTo>
                    <a:pt x="877" y="1592"/>
                    <a:pt x="981" y="1444"/>
                    <a:pt x="1118" y="1396"/>
                  </a:cubicBezTo>
                  <a:cubicBezTo>
                    <a:pt x="1135" y="1393"/>
                    <a:pt x="1147" y="1376"/>
                    <a:pt x="1144" y="1358"/>
                  </a:cubicBezTo>
                  <a:cubicBezTo>
                    <a:pt x="1109" y="939"/>
                    <a:pt x="1174" y="95"/>
                    <a:pt x="1174" y="86"/>
                  </a:cubicBezTo>
                  <a:cubicBezTo>
                    <a:pt x="1177" y="64"/>
                    <a:pt x="1161" y="44"/>
                    <a:pt x="1142" y="44"/>
                  </a:cubicBezTo>
                  <a:cubicBezTo>
                    <a:pt x="1141" y="44"/>
                    <a:pt x="1140" y="45"/>
                    <a:pt x="1138" y="4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8"/>
            <p:cNvSpPr/>
            <p:nvPr/>
          </p:nvSpPr>
          <p:spPr>
            <a:xfrm>
              <a:off x="2044201" y="2977917"/>
              <a:ext cx="109294" cy="88863"/>
            </a:xfrm>
            <a:custGeom>
              <a:avLst/>
              <a:gdLst/>
              <a:ahLst/>
              <a:cxnLst/>
              <a:rect l="l" t="t" r="r" b="b"/>
              <a:pathLst>
                <a:path w="2113" h="1718" extrusionOk="0">
                  <a:moveTo>
                    <a:pt x="1124" y="1"/>
                  </a:moveTo>
                  <a:cubicBezTo>
                    <a:pt x="833" y="98"/>
                    <a:pt x="835" y="373"/>
                    <a:pt x="628" y="373"/>
                  </a:cubicBezTo>
                  <a:cubicBezTo>
                    <a:pt x="607" y="373"/>
                    <a:pt x="583" y="370"/>
                    <a:pt x="556" y="363"/>
                  </a:cubicBezTo>
                  <a:cubicBezTo>
                    <a:pt x="397" y="303"/>
                    <a:pt x="354" y="222"/>
                    <a:pt x="118" y="222"/>
                  </a:cubicBezTo>
                  <a:cubicBezTo>
                    <a:pt x="99" y="222"/>
                    <a:pt x="79" y="222"/>
                    <a:pt x="57" y="224"/>
                  </a:cubicBezTo>
                  <a:lnTo>
                    <a:pt x="1" y="1626"/>
                  </a:lnTo>
                  <a:lnTo>
                    <a:pt x="137" y="1632"/>
                  </a:lnTo>
                  <a:cubicBezTo>
                    <a:pt x="137" y="1632"/>
                    <a:pt x="237" y="1233"/>
                    <a:pt x="395" y="1233"/>
                  </a:cubicBezTo>
                  <a:cubicBezTo>
                    <a:pt x="397" y="1233"/>
                    <a:pt x="398" y="1233"/>
                    <a:pt x="399" y="1234"/>
                  </a:cubicBezTo>
                  <a:cubicBezTo>
                    <a:pt x="556" y="1239"/>
                    <a:pt x="839" y="1605"/>
                    <a:pt x="1352" y="1682"/>
                  </a:cubicBezTo>
                  <a:cubicBezTo>
                    <a:pt x="1462" y="1697"/>
                    <a:pt x="1605" y="1712"/>
                    <a:pt x="1762" y="1718"/>
                  </a:cubicBezTo>
                  <a:cubicBezTo>
                    <a:pt x="1768" y="1412"/>
                    <a:pt x="1852" y="1329"/>
                    <a:pt x="2113" y="1103"/>
                  </a:cubicBezTo>
                  <a:cubicBezTo>
                    <a:pt x="1644" y="954"/>
                    <a:pt x="1192" y="503"/>
                    <a:pt x="1144" y="176"/>
                  </a:cubicBezTo>
                  <a:cubicBezTo>
                    <a:pt x="1136" y="111"/>
                    <a:pt x="1130" y="54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8"/>
            <p:cNvSpPr/>
            <p:nvPr/>
          </p:nvSpPr>
          <p:spPr>
            <a:xfrm>
              <a:off x="2135337" y="3034916"/>
              <a:ext cx="71793" cy="33724"/>
            </a:xfrm>
            <a:custGeom>
              <a:avLst/>
              <a:gdLst/>
              <a:ahLst/>
              <a:cxnLst/>
              <a:rect l="l" t="t" r="r" b="b"/>
              <a:pathLst>
                <a:path w="1388" h="652" extrusionOk="0">
                  <a:moveTo>
                    <a:pt x="351" y="1"/>
                  </a:moveTo>
                  <a:cubicBezTo>
                    <a:pt x="90" y="227"/>
                    <a:pt x="6" y="310"/>
                    <a:pt x="0" y="622"/>
                  </a:cubicBezTo>
                  <a:cubicBezTo>
                    <a:pt x="442" y="648"/>
                    <a:pt x="1001" y="652"/>
                    <a:pt x="1254" y="652"/>
                  </a:cubicBezTo>
                  <a:cubicBezTo>
                    <a:pt x="1338" y="652"/>
                    <a:pt x="1388" y="651"/>
                    <a:pt x="1388" y="651"/>
                  </a:cubicBezTo>
                  <a:cubicBezTo>
                    <a:pt x="1388" y="651"/>
                    <a:pt x="1224" y="334"/>
                    <a:pt x="1067" y="224"/>
                  </a:cubicBezTo>
                  <a:cubicBezTo>
                    <a:pt x="1001" y="179"/>
                    <a:pt x="693" y="11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8"/>
            <p:cNvSpPr/>
            <p:nvPr/>
          </p:nvSpPr>
          <p:spPr>
            <a:xfrm>
              <a:off x="1733551" y="2909540"/>
              <a:ext cx="56587" cy="101897"/>
            </a:xfrm>
            <a:custGeom>
              <a:avLst/>
              <a:gdLst/>
              <a:ahLst/>
              <a:cxnLst/>
              <a:rect l="l" t="t" r="r" b="b"/>
              <a:pathLst>
                <a:path w="1094" h="1970" extrusionOk="0">
                  <a:moveTo>
                    <a:pt x="12" y="1"/>
                  </a:moveTo>
                  <a:lnTo>
                    <a:pt x="0" y="1546"/>
                  </a:lnTo>
                  <a:cubicBezTo>
                    <a:pt x="5" y="1545"/>
                    <a:pt x="9" y="1545"/>
                    <a:pt x="14" y="1545"/>
                  </a:cubicBezTo>
                  <a:cubicBezTo>
                    <a:pt x="284" y="1545"/>
                    <a:pt x="146" y="1900"/>
                    <a:pt x="318" y="1964"/>
                  </a:cubicBezTo>
                  <a:cubicBezTo>
                    <a:pt x="333" y="1968"/>
                    <a:pt x="348" y="1970"/>
                    <a:pt x="362" y="1970"/>
                  </a:cubicBezTo>
                  <a:cubicBezTo>
                    <a:pt x="616" y="1970"/>
                    <a:pt x="760" y="1424"/>
                    <a:pt x="1064" y="1323"/>
                  </a:cubicBezTo>
                  <a:cubicBezTo>
                    <a:pt x="1028" y="895"/>
                    <a:pt x="1093" y="45"/>
                    <a:pt x="1093" y="45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8"/>
            <p:cNvSpPr/>
            <p:nvPr/>
          </p:nvSpPr>
          <p:spPr>
            <a:xfrm>
              <a:off x="1731379" y="2907729"/>
              <a:ext cx="60880" cy="105725"/>
            </a:xfrm>
            <a:custGeom>
              <a:avLst/>
              <a:gdLst/>
              <a:ahLst/>
              <a:cxnLst/>
              <a:rect l="l" t="t" r="r" b="b"/>
              <a:pathLst>
                <a:path w="1177" h="2044" extrusionOk="0">
                  <a:moveTo>
                    <a:pt x="93" y="77"/>
                  </a:moveTo>
                  <a:lnTo>
                    <a:pt x="1094" y="116"/>
                  </a:lnTo>
                  <a:cubicBezTo>
                    <a:pt x="1082" y="288"/>
                    <a:pt x="1037" y="948"/>
                    <a:pt x="1064" y="1331"/>
                  </a:cubicBezTo>
                  <a:cubicBezTo>
                    <a:pt x="918" y="1393"/>
                    <a:pt x="814" y="1542"/>
                    <a:pt x="711" y="1687"/>
                  </a:cubicBezTo>
                  <a:cubicBezTo>
                    <a:pt x="605" y="1836"/>
                    <a:pt x="515" y="1965"/>
                    <a:pt x="405" y="1965"/>
                  </a:cubicBezTo>
                  <a:cubicBezTo>
                    <a:pt x="394" y="1965"/>
                    <a:pt x="383" y="1963"/>
                    <a:pt x="372" y="1961"/>
                  </a:cubicBezTo>
                  <a:cubicBezTo>
                    <a:pt x="321" y="1943"/>
                    <a:pt x="307" y="1886"/>
                    <a:pt x="289" y="1797"/>
                  </a:cubicBezTo>
                  <a:cubicBezTo>
                    <a:pt x="271" y="1693"/>
                    <a:pt x="241" y="1554"/>
                    <a:pt x="81" y="1542"/>
                  </a:cubicBezTo>
                  <a:lnTo>
                    <a:pt x="93" y="77"/>
                  </a:lnTo>
                  <a:close/>
                  <a:moveTo>
                    <a:pt x="57" y="0"/>
                  </a:moveTo>
                  <a:cubicBezTo>
                    <a:pt x="45" y="0"/>
                    <a:pt x="36" y="3"/>
                    <a:pt x="27" y="9"/>
                  </a:cubicBezTo>
                  <a:cubicBezTo>
                    <a:pt x="21" y="18"/>
                    <a:pt x="15" y="27"/>
                    <a:pt x="15" y="39"/>
                  </a:cubicBezTo>
                  <a:lnTo>
                    <a:pt x="1" y="1583"/>
                  </a:lnTo>
                  <a:cubicBezTo>
                    <a:pt x="1" y="1595"/>
                    <a:pt x="6" y="1604"/>
                    <a:pt x="12" y="1613"/>
                  </a:cubicBezTo>
                  <a:cubicBezTo>
                    <a:pt x="21" y="1619"/>
                    <a:pt x="33" y="1622"/>
                    <a:pt x="42" y="1622"/>
                  </a:cubicBezTo>
                  <a:cubicBezTo>
                    <a:pt x="47" y="1622"/>
                    <a:pt x="52" y="1622"/>
                    <a:pt x="56" y="1622"/>
                  </a:cubicBezTo>
                  <a:cubicBezTo>
                    <a:pt x="171" y="1622"/>
                    <a:pt x="189" y="1692"/>
                    <a:pt x="214" y="1815"/>
                  </a:cubicBezTo>
                  <a:cubicBezTo>
                    <a:pt x="232" y="1901"/>
                    <a:pt x="250" y="1999"/>
                    <a:pt x="345" y="2038"/>
                  </a:cubicBezTo>
                  <a:lnTo>
                    <a:pt x="351" y="2038"/>
                  </a:lnTo>
                  <a:cubicBezTo>
                    <a:pt x="369" y="2041"/>
                    <a:pt x="387" y="2044"/>
                    <a:pt x="405" y="2044"/>
                  </a:cubicBezTo>
                  <a:cubicBezTo>
                    <a:pt x="553" y="2044"/>
                    <a:pt x="660" y="1892"/>
                    <a:pt x="776" y="1735"/>
                  </a:cubicBezTo>
                  <a:cubicBezTo>
                    <a:pt x="877" y="1592"/>
                    <a:pt x="981" y="1444"/>
                    <a:pt x="1118" y="1396"/>
                  </a:cubicBezTo>
                  <a:cubicBezTo>
                    <a:pt x="1135" y="1393"/>
                    <a:pt x="1147" y="1376"/>
                    <a:pt x="1144" y="1358"/>
                  </a:cubicBezTo>
                  <a:cubicBezTo>
                    <a:pt x="1109" y="939"/>
                    <a:pt x="1177" y="95"/>
                    <a:pt x="1177" y="86"/>
                  </a:cubicBezTo>
                  <a:cubicBezTo>
                    <a:pt x="1177" y="64"/>
                    <a:pt x="1164" y="44"/>
                    <a:pt x="1143" y="44"/>
                  </a:cubicBezTo>
                  <a:cubicBezTo>
                    <a:pt x="1141" y="44"/>
                    <a:pt x="1140" y="45"/>
                    <a:pt x="1138" y="4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8"/>
            <p:cNvSpPr/>
            <p:nvPr/>
          </p:nvSpPr>
          <p:spPr>
            <a:xfrm>
              <a:off x="1730448" y="2977917"/>
              <a:ext cx="109294" cy="88863"/>
            </a:xfrm>
            <a:custGeom>
              <a:avLst/>
              <a:gdLst/>
              <a:ahLst/>
              <a:cxnLst/>
              <a:rect l="l" t="t" r="r" b="b"/>
              <a:pathLst>
                <a:path w="2113" h="1718" extrusionOk="0">
                  <a:moveTo>
                    <a:pt x="1124" y="1"/>
                  </a:moveTo>
                  <a:cubicBezTo>
                    <a:pt x="833" y="98"/>
                    <a:pt x="835" y="373"/>
                    <a:pt x="628" y="373"/>
                  </a:cubicBezTo>
                  <a:cubicBezTo>
                    <a:pt x="606" y="373"/>
                    <a:pt x="583" y="370"/>
                    <a:pt x="556" y="363"/>
                  </a:cubicBezTo>
                  <a:cubicBezTo>
                    <a:pt x="397" y="303"/>
                    <a:pt x="354" y="222"/>
                    <a:pt x="121" y="222"/>
                  </a:cubicBezTo>
                  <a:cubicBezTo>
                    <a:pt x="102" y="222"/>
                    <a:pt x="82" y="222"/>
                    <a:pt x="60" y="224"/>
                  </a:cubicBezTo>
                  <a:lnTo>
                    <a:pt x="1" y="1626"/>
                  </a:lnTo>
                  <a:lnTo>
                    <a:pt x="137" y="1632"/>
                  </a:lnTo>
                  <a:cubicBezTo>
                    <a:pt x="137" y="1632"/>
                    <a:pt x="237" y="1233"/>
                    <a:pt x="395" y="1233"/>
                  </a:cubicBezTo>
                  <a:cubicBezTo>
                    <a:pt x="396" y="1233"/>
                    <a:pt x="398" y="1233"/>
                    <a:pt x="399" y="1234"/>
                  </a:cubicBezTo>
                  <a:cubicBezTo>
                    <a:pt x="556" y="1239"/>
                    <a:pt x="838" y="1605"/>
                    <a:pt x="1352" y="1682"/>
                  </a:cubicBezTo>
                  <a:cubicBezTo>
                    <a:pt x="1462" y="1697"/>
                    <a:pt x="1605" y="1712"/>
                    <a:pt x="1762" y="1718"/>
                  </a:cubicBezTo>
                  <a:cubicBezTo>
                    <a:pt x="1768" y="1412"/>
                    <a:pt x="1851" y="1329"/>
                    <a:pt x="2113" y="1103"/>
                  </a:cubicBezTo>
                  <a:cubicBezTo>
                    <a:pt x="1643" y="954"/>
                    <a:pt x="1192" y="503"/>
                    <a:pt x="1144" y="176"/>
                  </a:cubicBezTo>
                  <a:cubicBezTo>
                    <a:pt x="1136" y="111"/>
                    <a:pt x="1130" y="54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8"/>
            <p:cNvSpPr/>
            <p:nvPr/>
          </p:nvSpPr>
          <p:spPr>
            <a:xfrm>
              <a:off x="1728482" y="2975486"/>
              <a:ext cx="115449" cy="93621"/>
            </a:xfrm>
            <a:custGeom>
              <a:avLst/>
              <a:gdLst/>
              <a:ahLst/>
              <a:cxnLst/>
              <a:rect l="l" t="t" r="r" b="b"/>
              <a:pathLst>
                <a:path w="2232" h="1810" extrusionOk="0">
                  <a:moveTo>
                    <a:pt x="1129" y="104"/>
                  </a:moveTo>
                  <a:cubicBezTo>
                    <a:pt x="1132" y="143"/>
                    <a:pt x="1138" y="184"/>
                    <a:pt x="1144" y="229"/>
                  </a:cubicBezTo>
                  <a:cubicBezTo>
                    <a:pt x="1191" y="568"/>
                    <a:pt x="1625" y="998"/>
                    <a:pt x="2074" y="1168"/>
                  </a:cubicBezTo>
                  <a:cubicBezTo>
                    <a:pt x="1857" y="1358"/>
                    <a:pt x="1774" y="1459"/>
                    <a:pt x="1762" y="1729"/>
                  </a:cubicBezTo>
                  <a:cubicBezTo>
                    <a:pt x="1610" y="1717"/>
                    <a:pt x="1488" y="1705"/>
                    <a:pt x="1399" y="1690"/>
                  </a:cubicBezTo>
                  <a:cubicBezTo>
                    <a:pt x="1087" y="1643"/>
                    <a:pt x="862" y="1486"/>
                    <a:pt x="698" y="1376"/>
                  </a:cubicBezTo>
                  <a:cubicBezTo>
                    <a:pt x="585" y="1301"/>
                    <a:pt x="508" y="1245"/>
                    <a:pt x="437" y="1242"/>
                  </a:cubicBezTo>
                  <a:lnTo>
                    <a:pt x="434" y="1242"/>
                  </a:lnTo>
                  <a:cubicBezTo>
                    <a:pt x="273" y="1242"/>
                    <a:pt x="175" y="1539"/>
                    <a:pt x="146" y="1640"/>
                  </a:cubicBezTo>
                  <a:lnTo>
                    <a:pt x="80" y="1640"/>
                  </a:lnTo>
                  <a:lnTo>
                    <a:pt x="134" y="309"/>
                  </a:lnTo>
                  <a:cubicBezTo>
                    <a:pt x="144" y="309"/>
                    <a:pt x="154" y="308"/>
                    <a:pt x="165" y="308"/>
                  </a:cubicBezTo>
                  <a:cubicBezTo>
                    <a:pt x="267" y="308"/>
                    <a:pt x="365" y="335"/>
                    <a:pt x="452" y="386"/>
                  </a:cubicBezTo>
                  <a:cubicBezTo>
                    <a:pt x="496" y="410"/>
                    <a:pt x="541" y="431"/>
                    <a:pt x="585" y="449"/>
                  </a:cubicBezTo>
                  <a:cubicBezTo>
                    <a:pt x="615" y="456"/>
                    <a:pt x="642" y="460"/>
                    <a:pt x="667" y="460"/>
                  </a:cubicBezTo>
                  <a:cubicBezTo>
                    <a:pt x="788" y="460"/>
                    <a:pt x="850" y="376"/>
                    <a:pt x="912" y="297"/>
                  </a:cubicBezTo>
                  <a:cubicBezTo>
                    <a:pt x="966" y="214"/>
                    <a:pt x="1040" y="149"/>
                    <a:pt x="1129" y="104"/>
                  </a:cubicBezTo>
                  <a:close/>
                  <a:moveTo>
                    <a:pt x="1197" y="0"/>
                  </a:moveTo>
                  <a:lnTo>
                    <a:pt x="1150" y="15"/>
                  </a:lnTo>
                  <a:cubicBezTo>
                    <a:pt x="992" y="69"/>
                    <a:pt x="915" y="170"/>
                    <a:pt x="850" y="253"/>
                  </a:cubicBezTo>
                  <a:cubicBezTo>
                    <a:pt x="791" y="333"/>
                    <a:pt x="751" y="385"/>
                    <a:pt x="671" y="385"/>
                  </a:cubicBezTo>
                  <a:cubicBezTo>
                    <a:pt x="654" y="385"/>
                    <a:pt x="634" y="383"/>
                    <a:pt x="612" y="377"/>
                  </a:cubicBezTo>
                  <a:cubicBezTo>
                    <a:pt x="570" y="363"/>
                    <a:pt x="529" y="342"/>
                    <a:pt x="490" y="321"/>
                  </a:cubicBezTo>
                  <a:cubicBezTo>
                    <a:pt x="406" y="277"/>
                    <a:pt x="326" y="234"/>
                    <a:pt x="146" y="234"/>
                  </a:cubicBezTo>
                  <a:cubicBezTo>
                    <a:pt x="130" y="234"/>
                    <a:pt x="113" y="234"/>
                    <a:pt x="95" y="235"/>
                  </a:cubicBezTo>
                  <a:lnTo>
                    <a:pt x="60" y="235"/>
                  </a:lnTo>
                  <a:lnTo>
                    <a:pt x="0" y="1714"/>
                  </a:lnTo>
                  <a:lnTo>
                    <a:pt x="205" y="1723"/>
                  </a:lnTo>
                  <a:lnTo>
                    <a:pt x="214" y="1690"/>
                  </a:lnTo>
                  <a:cubicBezTo>
                    <a:pt x="244" y="1572"/>
                    <a:pt x="339" y="1322"/>
                    <a:pt x="434" y="1322"/>
                  </a:cubicBezTo>
                  <a:cubicBezTo>
                    <a:pt x="484" y="1325"/>
                    <a:pt x="562" y="1379"/>
                    <a:pt x="654" y="1441"/>
                  </a:cubicBezTo>
                  <a:cubicBezTo>
                    <a:pt x="823" y="1560"/>
                    <a:pt x="1058" y="1720"/>
                    <a:pt x="1384" y="1771"/>
                  </a:cubicBezTo>
                  <a:cubicBezTo>
                    <a:pt x="1485" y="1783"/>
                    <a:pt x="1625" y="1797"/>
                    <a:pt x="1797" y="1806"/>
                  </a:cubicBezTo>
                  <a:lnTo>
                    <a:pt x="1839" y="1809"/>
                  </a:lnTo>
                  <a:lnTo>
                    <a:pt x="1839" y="1774"/>
                  </a:lnTo>
                  <a:cubicBezTo>
                    <a:pt x="1845" y="1480"/>
                    <a:pt x="1913" y="1408"/>
                    <a:pt x="2178" y="1183"/>
                  </a:cubicBezTo>
                  <a:lnTo>
                    <a:pt x="2231" y="1138"/>
                  </a:lnTo>
                  <a:lnTo>
                    <a:pt x="2163" y="1117"/>
                  </a:lnTo>
                  <a:cubicBezTo>
                    <a:pt x="1726" y="978"/>
                    <a:pt x="1269" y="544"/>
                    <a:pt x="1221" y="220"/>
                  </a:cubicBezTo>
                  <a:cubicBezTo>
                    <a:pt x="1212" y="161"/>
                    <a:pt x="1206" y="101"/>
                    <a:pt x="1203" y="48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8"/>
            <p:cNvSpPr/>
            <p:nvPr/>
          </p:nvSpPr>
          <p:spPr>
            <a:xfrm>
              <a:off x="1821584" y="3034916"/>
              <a:ext cx="71793" cy="33724"/>
            </a:xfrm>
            <a:custGeom>
              <a:avLst/>
              <a:gdLst/>
              <a:ahLst/>
              <a:cxnLst/>
              <a:rect l="l" t="t" r="r" b="b"/>
              <a:pathLst>
                <a:path w="1388" h="652" extrusionOk="0">
                  <a:moveTo>
                    <a:pt x="351" y="1"/>
                  </a:moveTo>
                  <a:cubicBezTo>
                    <a:pt x="89" y="227"/>
                    <a:pt x="6" y="310"/>
                    <a:pt x="0" y="622"/>
                  </a:cubicBezTo>
                  <a:cubicBezTo>
                    <a:pt x="441" y="648"/>
                    <a:pt x="1001" y="652"/>
                    <a:pt x="1254" y="652"/>
                  </a:cubicBezTo>
                  <a:cubicBezTo>
                    <a:pt x="1338" y="652"/>
                    <a:pt x="1388" y="651"/>
                    <a:pt x="1388" y="651"/>
                  </a:cubicBezTo>
                  <a:cubicBezTo>
                    <a:pt x="1388" y="651"/>
                    <a:pt x="1224" y="334"/>
                    <a:pt x="1067" y="224"/>
                  </a:cubicBezTo>
                  <a:cubicBezTo>
                    <a:pt x="1001" y="179"/>
                    <a:pt x="692" y="11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8"/>
            <p:cNvSpPr/>
            <p:nvPr/>
          </p:nvSpPr>
          <p:spPr>
            <a:xfrm>
              <a:off x="1819412" y="3032640"/>
              <a:ext cx="77173" cy="38121"/>
            </a:xfrm>
            <a:custGeom>
              <a:avLst/>
              <a:gdLst/>
              <a:ahLst/>
              <a:cxnLst/>
              <a:rect l="l" t="t" r="r" b="b"/>
              <a:pathLst>
                <a:path w="1492" h="737" extrusionOk="0">
                  <a:moveTo>
                    <a:pt x="402" y="89"/>
                  </a:moveTo>
                  <a:cubicBezTo>
                    <a:pt x="529" y="131"/>
                    <a:pt x="654" y="164"/>
                    <a:pt x="758" y="196"/>
                  </a:cubicBezTo>
                  <a:cubicBezTo>
                    <a:pt x="916" y="241"/>
                    <a:pt x="1052" y="277"/>
                    <a:pt x="1085" y="300"/>
                  </a:cubicBezTo>
                  <a:cubicBezTo>
                    <a:pt x="1195" y="375"/>
                    <a:pt x="1311" y="562"/>
                    <a:pt x="1364" y="657"/>
                  </a:cubicBezTo>
                  <a:cubicBezTo>
                    <a:pt x="1168" y="657"/>
                    <a:pt x="559" y="654"/>
                    <a:pt x="81" y="627"/>
                  </a:cubicBezTo>
                  <a:cubicBezTo>
                    <a:pt x="93" y="372"/>
                    <a:pt x="164" y="294"/>
                    <a:pt x="402" y="89"/>
                  </a:cubicBezTo>
                  <a:close/>
                  <a:moveTo>
                    <a:pt x="381" y="0"/>
                  </a:moveTo>
                  <a:lnTo>
                    <a:pt x="366" y="15"/>
                  </a:lnTo>
                  <a:cubicBezTo>
                    <a:pt x="99" y="244"/>
                    <a:pt x="7" y="339"/>
                    <a:pt x="1" y="663"/>
                  </a:cubicBezTo>
                  <a:lnTo>
                    <a:pt x="1" y="701"/>
                  </a:lnTo>
                  <a:lnTo>
                    <a:pt x="39" y="701"/>
                  </a:lnTo>
                  <a:cubicBezTo>
                    <a:pt x="535" y="734"/>
                    <a:pt x="1183" y="737"/>
                    <a:pt x="1376" y="737"/>
                  </a:cubicBezTo>
                  <a:lnTo>
                    <a:pt x="1373" y="734"/>
                  </a:lnTo>
                  <a:lnTo>
                    <a:pt x="1492" y="734"/>
                  </a:lnTo>
                  <a:lnTo>
                    <a:pt x="1462" y="678"/>
                  </a:lnTo>
                  <a:cubicBezTo>
                    <a:pt x="1456" y="666"/>
                    <a:pt x="1293" y="348"/>
                    <a:pt x="1130" y="238"/>
                  </a:cubicBezTo>
                  <a:cubicBezTo>
                    <a:pt x="1085" y="208"/>
                    <a:pt x="978" y="176"/>
                    <a:pt x="779" y="119"/>
                  </a:cubicBezTo>
                  <a:cubicBezTo>
                    <a:pt x="669" y="89"/>
                    <a:pt x="538" y="51"/>
                    <a:pt x="402" y="9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8"/>
            <p:cNvSpPr/>
            <p:nvPr/>
          </p:nvSpPr>
          <p:spPr>
            <a:xfrm flipH="1">
              <a:off x="1719998" y="1914336"/>
              <a:ext cx="436451" cy="1097178"/>
            </a:xfrm>
            <a:custGeom>
              <a:avLst/>
              <a:gdLst/>
              <a:ahLst/>
              <a:cxnLst/>
              <a:rect l="l" t="t" r="r" b="b"/>
              <a:pathLst>
                <a:path w="8438" h="21212" extrusionOk="0">
                  <a:moveTo>
                    <a:pt x="7686" y="1"/>
                  </a:moveTo>
                  <a:lnTo>
                    <a:pt x="1" y="455"/>
                  </a:lnTo>
                  <a:lnTo>
                    <a:pt x="369" y="21211"/>
                  </a:lnTo>
                  <a:lnTo>
                    <a:pt x="2371" y="20677"/>
                  </a:lnTo>
                  <a:lnTo>
                    <a:pt x="3254" y="4546"/>
                  </a:lnTo>
                  <a:lnTo>
                    <a:pt x="3687" y="4472"/>
                  </a:lnTo>
                  <a:lnTo>
                    <a:pt x="6530" y="21211"/>
                  </a:lnTo>
                  <a:lnTo>
                    <a:pt x="8437" y="20917"/>
                  </a:lnTo>
                  <a:lnTo>
                    <a:pt x="7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8"/>
            <p:cNvSpPr/>
            <p:nvPr/>
          </p:nvSpPr>
          <p:spPr>
            <a:xfrm flipH="1">
              <a:off x="2106737" y="994700"/>
              <a:ext cx="260226" cy="434330"/>
            </a:xfrm>
            <a:custGeom>
              <a:avLst/>
              <a:gdLst/>
              <a:ahLst/>
              <a:cxnLst/>
              <a:rect l="l" t="t" r="r" b="b"/>
              <a:pathLst>
                <a:path w="5031" h="8397" extrusionOk="0">
                  <a:moveTo>
                    <a:pt x="2486" y="1"/>
                  </a:moveTo>
                  <a:cubicBezTo>
                    <a:pt x="2099" y="1"/>
                    <a:pt x="867" y="109"/>
                    <a:pt x="473" y="1460"/>
                  </a:cubicBezTo>
                  <a:cubicBezTo>
                    <a:pt x="1" y="3073"/>
                    <a:pt x="384" y="4989"/>
                    <a:pt x="934" y="5165"/>
                  </a:cubicBezTo>
                  <a:cubicBezTo>
                    <a:pt x="1035" y="5197"/>
                    <a:pt x="1134" y="5210"/>
                    <a:pt x="1228" y="5210"/>
                  </a:cubicBezTo>
                  <a:cubicBezTo>
                    <a:pt x="1652" y="5210"/>
                    <a:pt x="1985" y="4948"/>
                    <a:pt x="1985" y="4948"/>
                  </a:cubicBezTo>
                  <a:lnTo>
                    <a:pt x="2523" y="8397"/>
                  </a:lnTo>
                  <a:lnTo>
                    <a:pt x="4522" y="6629"/>
                  </a:lnTo>
                  <a:lnTo>
                    <a:pt x="3521" y="3962"/>
                  </a:lnTo>
                  <a:lnTo>
                    <a:pt x="3928" y="3367"/>
                  </a:lnTo>
                  <a:cubicBezTo>
                    <a:pt x="3928" y="3367"/>
                    <a:pt x="4897" y="2990"/>
                    <a:pt x="4968" y="2396"/>
                  </a:cubicBezTo>
                  <a:cubicBezTo>
                    <a:pt x="5030" y="1876"/>
                    <a:pt x="4519" y="1031"/>
                    <a:pt x="3881" y="1031"/>
                  </a:cubicBezTo>
                  <a:cubicBezTo>
                    <a:pt x="3790" y="1031"/>
                    <a:pt x="3696" y="1048"/>
                    <a:pt x="3601" y="1086"/>
                  </a:cubicBezTo>
                  <a:lnTo>
                    <a:pt x="2603" y="5"/>
                  </a:lnTo>
                  <a:cubicBezTo>
                    <a:pt x="2603" y="5"/>
                    <a:pt x="2560" y="1"/>
                    <a:pt x="2486" y="1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8"/>
            <p:cNvSpPr/>
            <p:nvPr/>
          </p:nvSpPr>
          <p:spPr>
            <a:xfrm flipH="1">
              <a:off x="2251516" y="1090956"/>
              <a:ext cx="20741" cy="19448"/>
            </a:xfrm>
            <a:custGeom>
              <a:avLst/>
              <a:gdLst/>
              <a:ahLst/>
              <a:cxnLst/>
              <a:rect l="l" t="t" r="r" b="b"/>
              <a:pathLst>
                <a:path w="401" h="376" extrusionOk="0">
                  <a:moveTo>
                    <a:pt x="152" y="1"/>
                  </a:moveTo>
                  <a:cubicBezTo>
                    <a:pt x="81" y="1"/>
                    <a:pt x="16" y="54"/>
                    <a:pt x="6" y="125"/>
                  </a:cubicBezTo>
                  <a:cubicBezTo>
                    <a:pt x="1" y="203"/>
                    <a:pt x="36" y="376"/>
                    <a:pt x="153" y="376"/>
                  </a:cubicBezTo>
                  <a:cubicBezTo>
                    <a:pt x="174" y="376"/>
                    <a:pt x="198" y="370"/>
                    <a:pt x="226" y="357"/>
                  </a:cubicBezTo>
                  <a:cubicBezTo>
                    <a:pt x="401" y="268"/>
                    <a:pt x="333" y="18"/>
                    <a:pt x="178" y="3"/>
                  </a:cubicBezTo>
                  <a:cubicBezTo>
                    <a:pt x="169" y="2"/>
                    <a:pt x="161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8"/>
            <p:cNvSpPr/>
            <p:nvPr/>
          </p:nvSpPr>
          <p:spPr>
            <a:xfrm flipH="1">
              <a:off x="2318963" y="1091732"/>
              <a:ext cx="16397" cy="18466"/>
            </a:xfrm>
            <a:custGeom>
              <a:avLst/>
              <a:gdLst/>
              <a:ahLst/>
              <a:cxnLst/>
              <a:rect l="l" t="t" r="r" b="b"/>
              <a:pathLst>
                <a:path w="317" h="357" extrusionOk="0">
                  <a:moveTo>
                    <a:pt x="137" y="0"/>
                  </a:moveTo>
                  <a:cubicBezTo>
                    <a:pt x="13" y="0"/>
                    <a:pt x="8" y="181"/>
                    <a:pt x="8" y="181"/>
                  </a:cubicBezTo>
                  <a:cubicBezTo>
                    <a:pt x="0" y="246"/>
                    <a:pt x="81" y="356"/>
                    <a:pt x="159" y="356"/>
                  </a:cubicBezTo>
                  <a:cubicBezTo>
                    <a:pt x="171" y="356"/>
                    <a:pt x="183" y="354"/>
                    <a:pt x="195" y="348"/>
                  </a:cubicBezTo>
                  <a:cubicBezTo>
                    <a:pt x="278" y="300"/>
                    <a:pt x="317" y="36"/>
                    <a:pt x="165" y="3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8"/>
            <p:cNvSpPr/>
            <p:nvPr/>
          </p:nvSpPr>
          <p:spPr>
            <a:xfrm flipH="1">
              <a:off x="2117960" y="930149"/>
              <a:ext cx="275019" cy="173380"/>
            </a:xfrm>
            <a:custGeom>
              <a:avLst/>
              <a:gdLst/>
              <a:ahLst/>
              <a:cxnLst/>
              <a:rect l="l" t="t" r="r" b="b"/>
              <a:pathLst>
                <a:path w="5317" h="3352" extrusionOk="0">
                  <a:moveTo>
                    <a:pt x="795" y="1"/>
                  </a:moveTo>
                  <a:cubicBezTo>
                    <a:pt x="182" y="1"/>
                    <a:pt x="0" y="555"/>
                    <a:pt x="150" y="1006"/>
                  </a:cubicBezTo>
                  <a:cubicBezTo>
                    <a:pt x="323" y="1517"/>
                    <a:pt x="560" y="1541"/>
                    <a:pt x="560" y="1541"/>
                  </a:cubicBezTo>
                  <a:cubicBezTo>
                    <a:pt x="560" y="1541"/>
                    <a:pt x="551" y="1775"/>
                    <a:pt x="676" y="2099"/>
                  </a:cubicBezTo>
                  <a:cubicBezTo>
                    <a:pt x="789" y="2391"/>
                    <a:pt x="1034" y="2405"/>
                    <a:pt x="1081" y="2405"/>
                  </a:cubicBezTo>
                  <a:cubicBezTo>
                    <a:pt x="1086" y="2405"/>
                    <a:pt x="1089" y="2405"/>
                    <a:pt x="1089" y="2405"/>
                  </a:cubicBezTo>
                  <a:cubicBezTo>
                    <a:pt x="1089" y="2405"/>
                    <a:pt x="1175" y="2230"/>
                    <a:pt x="1261" y="2090"/>
                  </a:cubicBezTo>
                  <a:cubicBezTo>
                    <a:pt x="1297" y="2033"/>
                    <a:pt x="1359" y="1998"/>
                    <a:pt x="1426" y="1998"/>
                  </a:cubicBezTo>
                  <a:cubicBezTo>
                    <a:pt x="1448" y="1998"/>
                    <a:pt x="1471" y="2002"/>
                    <a:pt x="1493" y="2010"/>
                  </a:cubicBezTo>
                  <a:cubicBezTo>
                    <a:pt x="1493" y="2010"/>
                    <a:pt x="1559" y="2188"/>
                    <a:pt x="1867" y="2340"/>
                  </a:cubicBezTo>
                  <a:cubicBezTo>
                    <a:pt x="2007" y="2407"/>
                    <a:pt x="2131" y="2430"/>
                    <a:pt x="2242" y="2430"/>
                  </a:cubicBezTo>
                  <a:cubicBezTo>
                    <a:pt x="2378" y="2430"/>
                    <a:pt x="2494" y="2395"/>
                    <a:pt x="2595" y="2364"/>
                  </a:cubicBezTo>
                  <a:cubicBezTo>
                    <a:pt x="2645" y="2348"/>
                    <a:pt x="2689" y="2342"/>
                    <a:pt x="2727" y="2342"/>
                  </a:cubicBezTo>
                  <a:cubicBezTo>
                    <a:pt x="2827" y="2342"/>
                    <a:pt x="2883" y="2381"/>
                    <a:pt x="2883" y="2381"/>
                  </a:cubicBezTo>
                  <a:cubicBezTo>
                    <a:pt x="2866" y="2375"/>
                    <a:pt x="2849" y="2372"/>
                    <a:pt x="2833" y="2372"/>
                  </a:cubicBezTo>
                  <a:cubicBezTo>
                    <a:pt x="2737" y="2372"/>
                    <a:pt x="2675" y="2471"/>
                    <a:pt x="2675" y="2471"/>
                  </a:cubicBezTo>
                  <a:cubicBezTo>
                    <a:pt x="2604" y="2693"/>
                    <a:pt x="2839" y="2794"/>
                    <a:pt x="3186" y="2812"/>
                  </a:cubicBezTo>
                  <a:cubicBezTo>
                    <a:pt x="3201" y="2813"/>
                    <a:pt x="3214" y="2813"/>
                    <a:pt x="3228" y="2813"/>
                  </a:cubicBezTo>
                  <a:cubicBezTo>
                    <a:pt x="3541" y="2813"/>
                    <a:pt x="3596" y="2587"/>
                    <a:pt x="3596" y="2586"/>
                  </a:cubicBezTo>
                  <a:lnTo>
                    <a:pt x="3596" y="2586"/>
                  </a:lnTo>
                  <a:cubicBezTo>
                    <a:pt x="3596" y="2587"/>
                    <a:pt x="3489" y="3106"/>
                    <a:pt x="3501" y="3228"/>
                  </a:cubicBezTo>
                  <a:cubicBezTo>
                    <a:pt x="3510" y="3321"/>
                    <a:pt x="3565" y="3352"/>
                    <a:pt x="3606" y="3352"/>
                  </a:cubicBezTo>
                  <a:cubicBezTo>
                    <a:pt x="3618" y="3352"/>
                    <a:pt x="3630" y="3349"/>
                    <a:pt x="3638" y="3344"/>
                  </a:cubicBezTo>
                  <a:cubicBezTo>
                    <a:pt x="3671" y="3326"/>
                    <a:pt x="3674" y="3109"/>
                    <a:pt x="3700" y="2895"/>
                  </a:cubicBezTo>
                  <a:cubicBezTo>
                    <a:pt x="3727" y="2682"/>
                    <a:pt x="4131" y="2325"/>
                    <a:pt x="4131" y="2325"/>
                  </a:cubicBezTo>
                  <a:cubicBezTo>
                    <a:pt x="4187" y="2310"/>
                    <a:pt x="4244" y="2304"/>
                    <a:pt x="4300" y="2304"/>
                  </a:cubicBezTo>
                  <a:cubicBezTo>
                    <a:pt x="4684" y="2304"/>
                    <a:pt x="5052" y="2604"/>
                    <a:pt x="5052" y="2604"/>
                  </a:cubicBezTo>
                  <a:cubicBezTo>
                    <a:pt x="5052" y="2604"/>
                    <a:pt x="5316" y="2275"/>
                    <a:pt x="5049" y="1571"/>
                  </a:cubicBezTo>
                  <a:cubicBezTo>
                    <a:pt x="4779" y="866"/>
                    <a:pt x="4134" y="670"/>
                    <a:pt x="3281" y="659"/>
                  </a:cubicBezTo>
                  <a:cubicBezTo>
                    <a:pt x="2429" y="647"/>
                    <a:pt x="1862" y="198"/>
                    <a:pt x="1048" y="29"/>
                  </a:cubicBezTo>
                  <a:cubicBezTo>
                    <a:pt x="956" y="10"/>
                    <a:pt x="872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8"/>
            <p:cNvSpPr/>
            <p:nvPr/>
          </p:nvSpPr>
          <p:spPr>
            <a:xfrm flipH="1">
              <a:off x="2311463" y="1044871"/>
              <a:ext cx="21362" cy="16293"/>
            </a:xfrm>
            <a:custGeom>
              <a:avLst/>
              <a:gdLst/>
              <a:ahLst/>
              <a:cxnLst/>
              <a:rect l="l" t="t" r="r" b="b"/>
              <a:pathLst>
                <a:path w="413" h="315" extrusionOk="0">
                  <a:moveTo>
                    <a:pt x="225" y="1"/>
                  </a:moveTo>
                  <a:cubicBezTo>
                    <a:pt x="101" y="1"/>
                    <a:pt x="0" y="208"/>
                    <a:pt x="0" y="208"/>
                  </a:cubicBezTo>
                  <a:cubicBezTo>
                    <a:pt x="0" y="208"/>
                    <a:pt x="22" y="248"/>
                    <a:pt x="45" y="248"/>
                  </a:cubicBezTo>
                  <a:cubicBezTo>
                    <a:pt x="48" y="248"/>
                    <a:pt x="51" y="248"/>
                    <a:pt x="54" y="247"/>
                  </a:cubicBezTo>
                  <a:cubicBezTo>
                    <a:pt x="77" y="238"/>
                    <a:pt x="172" y="113"/>
                    <a:pt x="211" y="113"/>
                  </a:cubicBezTo>
                  <a:cubicBezTo>
                    <a:pt x="212" y="113"/>
                    <a:pt x="213" y="113"/>
                    <a:pt x="214" y="113"/>
                  </a:cubicBezTo>
                  <a:cubicBezTo>
                    <a:pt x="250" y="125"/>
                    <a:pt x="295" y="279"/>
                    <a:pt x="354" y="312"/>
                  </a:cubicBezTo>
                  <a:cubicBezTo>
                    <a:pt x="357" y="314"/>
                    <a:pt x="360" y="314"/>
                    <a:pt x="362" y="314"/>
                  </a:cubicBezTo>
                  <a:cubicBezTo>
                    <a:pt x="413" y="314"/>
                    <a:pt x="374" y="28"/>
                    <a:pt x="247" y="3"/>
                  </a:cubicBezTo>
                  <a:cubicBezTo>
                    <a:pt x="240" y="2"/>
                    <a:pt x="232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8"/>
            <p:cNvSpPr/>
            <p:nvPr/>
          </p:nvSpPr>
          <p:spPr>
            <a:xfrm flipH="1">
              <a:off x="2262998" y="1180231"/>
              <a:ext cx="41690" cy="25242"/>
            </a:xfrm>
            <a:custGeom>
              <a:avLst/>
              <a:gdLst/>
              <a:ahLst/>
              <a:cxnLst/>
              <a:rect l="l" t="t" r="r" b="b"/>
              <a:pathLst>
                <a:path w="806" h="488" extrusionOk="0">
                  <a:moveTo>
                    <a:pt x="790" y="0"/>
                  </a:moveTo>
                  <a:lnTo>
                    <a:pt x="790" y="0"/>
                  </a:lnTo>
                  <a:cubicBezTo>
                    <a:pt x="790" y="0"/>
                    <a:pt x="621" y="321"/>
                    <a:pt x="413" y="372"/>
                  </a:cubicBezTo>
                  <a:cubicBezTo>
                    <a:pt x="208" y="425"/>
                    <a:pt x="0" y="458"/>
                    <a:pt x="0" y="458"/>
                  </a:cubicBezTo>
                  <a:cubicBezTo>
                    <a:pt x="0" y="458"/>
                    <a:pt x="127" y="487"/>
                    <a:pt x="277" y="487"/>
                  </a:cubicBezTo>
                  <a:cubicBezTo>
                    <a:pt x="355" y="487"/>
                    <a:pt x="439" y="479"/>
                    <a:pt x="514" y="455"/>
                  </a:cubicBezTo>
                  <a:cubicBezTo>
                    <a:pt x="731" y="386"/>
                    <a:pt x="805" y="131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8"/>
            <p:cNvSpPr/>
            <p:nvPr/>
          </p:nvSpPr>
          <p:spPr>
            <a:xfrm flipH="1">
              <a:off x="1951100" y="1273487"/>
              <a:ext cx="345002" cy="709918"/>
            </a:xfrm>
            <a:custGeom>
              <a:avLst/>
              <a:gdLst/>
              <a:ahLst/>
              <a:cxnLst/>
              <a:rect l="l" t="t" r="r" b="b"/>
              <a:pathLst>
                <a:path w="6670" h="13725" extrusionOk="0">
                  <a:moveTo>
                    <a:pt x="2689" y="0"/>
                  </a:moveTo>
                  <a:lnTo>
                    <a:pt x="1827" y="562"/>
                  </a:lnTo>
                  <a:lnTo>
                    <a:pt x="1673" y="1676"/>
                  </a:lnTo>
                  <a:lnTo>
                    <a:pt x="1343" y="877"/>
                  </a:lnTo>
                  <a:lnTo>
                    <a:pt x="865" y="1144"/>
                  </a:lnTo>
                  <a:lnTo>
                    <a:pt x="1117" y="2772"/>
                  </a:lnTo>
                  <a:lnTo>
                    <a:pt x="0" y="3553"/>
                  </a:lnTo>
                  <a:lnTo>
                    <a:pt x="4070" y="13725"/>
                  </a:lnTo>
                  <a:lnTo>
                    <a:pt x="6670" y="13184"/>
                  </a:lnTo>
                  <a:lnTo>
                    <a:pt x="3634" y="889"/>
                  </a:lnTo>
                  <a:lnTo>
                    <a:pt x="3155" y="1239"/>
                  </a:lnTo>
                  <a:lnTo>
                    <a:pt x="2956" y="71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8"/>
            <p:cNvSpPr/>
            <p:nvPr/>
          </p:nvSpPr>
          <p:spPr>
            <a:xfrm flipH="1">
              <a:off x="2013468" y="1457259"/>
              <a:ext cx="788332" cy="1267559"/>
            </a:xfrm>
            <a:custGeom>
              <a:avLst/>
              <a:gdLst/>
              <a:ahLst/>
              <a:cxnLst/>
              <a:rect l="l" t="t" r="r" b="b"/>
              <a:pathLst>
                <a:path w="15241" h="24506" extrusionOk="0">
                  <a:moveTo>
                    <a:pt x="9777" y="0"/>
                  </a:moveTo>
                  <a:cubicBezTo>
                    <a:pt x="9777" y="0"/>
                    <a:pt x="7050" y="1168"/>
                    <a:pt x="6997" y="2240"/>
                  </a:cubicBezTo>
                  <a:cubicBezTo>
                    <a:pt x="6911" y="3957"/>
                    <a:pt x="7734" y="8966"/>
                    <a:pt x="7734" y="8966"/>
                  </a:cubicBezTo>
                  <a:lnTo>
                    <a:pt x="194" y="7160"/>
                  </a:lnTo>
                  <a:lnTo>
                    <a:pt x="1" y="8954"/>
                  </a:lnTo>
                  <a:cubicBezTo>
                    <a:pt x="1" y="8954"/>
                    <a:pt x="7157" y="12828"/>
                    <a:pt x="7496" y="12857"/>
                  </a:cubicBezTo>
                  <a:cubicBezTo>
                    <a:pt x="7498" y="12857"/>
                    <a:pt x="7500" y="12857"/>
                    <a:pt x="7502" y="12857"/>
                  </a:cubicBezTo>
                  <a:cubicBezTo>
                    <a:pt x="7862" y="12857"/>
                    <a:pt x="10419" y="10368"/>
                    <a:pt x="10419" y="10368"/>
                  </a:cubicBezTo>
                  <a:lnTo>
                    <a:pt x="11539" y="24505"/>
                  </a:lnTo>
                  <a:cubicBezTo>
                    <a:pt x="11539" y="24505"/>
                    <a:pt x="14902" y="24377"/>
                    <a:pt x="15071" y="22853"/>
                  </a:cubicBezTo>
                  <a:cubicBezTo>
                    <a:pt x="15240" y="21329"/>
                    <a:pt x="13874" y="9907"/>
                    <a:pt x="13874" y="9907"/>
                  </a:cubicBezTo>
                  <a:lnTo>
                    <a:pt x="9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8"/>
            <p:cNvSpPr/>
            <p:nvPr/>
          </p:nvSpPr>
          <p:spPr>
            <a:xfrm flipH="1">
              <a:off x="2793107" y="1810321"/>
              <a:ext cx="116380" cy="86638"/>
            </a:xfrm>
            <a:custGeom>
              <a:avLst/>
              <a:gdLst/>
              <a:ahLst/>
              <a:cxnLst/>
              <a:rect l="l" t="t" r="r" b="b"/>
              <a:pathLst>
                <a:path w="2250" h="1675" extrusionOk="0">
                  <a:moveTo>
                    <a:pt x="1" y="1"/>
                  </a:moveTo>
                  <a:lnTo>
                    <a:pt x="1" y="1"/>
                  </a:lnTo>
                  <a:cubicBezTo>
                    <a:pt x="27" y="120"/>
                    <a:pt x="102" y="224"/>
                    <a:pt x="209" y="289"/>
                  </a:cubicBezTo>
                  <a:cubicBezTo>
                    <a:pt x="387" y="399"/>
                    <a:pt x="898" y="625"/>
                    <a:pt x="898" y="625"/>
                  </a:cubicBezTo>
                  <a:cubicBezTo>
                    <a:pt x="898" y="625"/>
                    <a:pt x="877" y="1201"/>
                    <a:pt x="1017" y="1394"/>
                  </a:cubicBezTo>
                  <a:cubicBezTo>
                    <a:pt x="1142" y="1570"/>
                    <a:pt x="1406" y="1674"/>
                    <a:pt x="1498" y="1674"/>
                  </a:cubicBezTo>
                  <a:cubicBezTo>
                    <a:pt x="1508" y="1674"/>
                    <a:pt x="1516" y="1673"/>
                    <a:pt x="1522" y="1670"/>
                  </a:cubicBezTo>
                  <a:cubicBezTo>
                    <a:pt x="1572" y="1644"/>
                    <a:pt x="1753" y="1400"/>
                    <a:pt x="1753" y="1400"/>
                  </a:cubicBezTo>
                  <a:lnTo>
                    <a:pt x="2142" y="1602"/>
                  </a:lnTo>
                  <a:lnTo>
                    <a:pt x="2249" y="5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8"/>
            <p:cNvSpPr/>
            <p:nvPr/>
          </p:nvSpPr>
          <p:spPr>
            <a:xfrm flipH="1">
              <a:off x="2245512" y="1772770"/>
              <a:ext cx="168001" cy="124190"/>
            </a:xfrm>
            <a:custGeom>
              <a:avLst/>
              <a:gdLst/>
              <a:ahLst/>
              <a:cxnLst/>
              <a:rect l="l" t="t" r="r" b="b"/>
              <a:pathLst>
                <a:path w="3248" h="2401" extrusionOk="0">
                  <a:moveTo>
                    <a:pt x="1453" y="0"/>
                  </a:moveTo>
                  <a:cubicBezTo>
                    <a:pt x="1246" y="0"/>
                    <a:pt x="1079" y="10"/>
                    <a:pt x="1073" y="35"/>
                  </a:cubicBezTo>
                  <a:cubicBezTo>
                    <a:pt x="1059" y="93"/>
                    <a:pt x="1660" y="371"/>
                    <a:pt x="1781" y="371"/>
                  </a:cubicBezTo>
                  <a:cubicBezTo>
                    <a:pt x="1783" y="371"/>
                    <a:pt x="1785" y="370"/>
                    <a:pt x="1786" y="370"/>
                  </a:cubicBezTo>
                  <a:cubicBezTo>
                    <a:pt x="1788" y="370"/>
                    <a:pt x="1790" y="370"/>
                    <a:pt x="1792" y="370"/>
                  </a:cubicBezTo>
                  <a:cubicBezTo>
                    <a:pt x="1907" y="370"/>
                    <a:pt x="2214" y="691"/>
                    <a:pt x="2214" y="691"/>
                  </a:cubicBezTo>
                  <a:cubicBezTo>
                    <a:pt x="2214" y="691"/>
                    <a:pt x="812" y="1490"/>
                    <a:pt x="622" y="1502"/>
                  </a:cubicBezTo>
                  <a:cubicBezTo>
                    <a:pt x="432" y="1514"/>
                    <a:pt x="1" y="1562"/>
                    <a:pt x="1" y="1562"/>
                  </a:cubicBezTo>
                  <a:lnTo>
                    <a:pt x="51" y="1802"/>
                  </a:lnTo>
                  <a:cubicBezTo>
                    <a:pt x="51" y="1802"/>
                    <a:pt x="833" y="2322"/>
                    <a:pt x="1150" y="2393"/>
                  </a:cubicBezTo>
                  <a:cubicBezTo>
                    <a:pt x="1172" y="2398"/>
                    <a:pt x="1201" y="2401"/>
                    <a:pt x="1235" y="2401"/>
                  </a:cubicBezTo>
                  <a:cubicBezTo>
                    <a:pt x="1703" y="2401"/>
                    <a:pt x="3248" y="1960"/>
                    <a:pt x="3248" y="1960"/>
                  </a:cubicBezTo>
                  <a:lnTo>
                    <a:pt x="3182" y="572"/>
                  </a:lnTo>
                  <a:lnTo>
                    <a:pt x="2767" y="590"/>
                  </a:lnTo>
                  <a:cubicBezTo>
                    <a:pt x="2767" y="590"/>
                    <a:pt x="2428" y="82"/>
                    <a:pt x="2229" y="44"/>
                  </a:cubicBezTo>
                  <a:cubicBezTo>
                    <a:pt x="2111" y="19"/>
                    <a:pt x="1742" y="0"/>
                    <a:pt x="1453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8"/>
            <p:cNvSpPr/>
            <p:nvPr/>
          </p:nvSpPr>
          <p:spPr>
            <a:xfrm flipH="1">
              <a:off x="1912675" y="1381019"/>
              <a:ext cx="99001" cy="163553"/>
            </a:xfrm>
            <a:custGeom>
              <a:avLst/>
              <a:gdLst/>
              <a:ahLst/>
              <a:cxnLst/>
              <a:rect l="l" t="t" r="r" b="b"/>
              <a:pathLst>
                <a:path w="1914" h="3162" extrusionOk="0">
                  <a:moveTo>
                    <a:pt x="65" y="1"/>
                  </a:moveTo>
                  <a:lnTo>
                    <a:pt x="0" y="42"/>
                  </a:lnTo>
                  <a:lnTo>
                    <a:pt x="1845" y="3162"/>
                  </a:lnTo>
                  <a:lnTo>
                    <a:pt x="1913" y="312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8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8"/>
            <p:cNvSpPr/>
            <p:nvPr/>
          </p:nvSpPr>
          <p:spPr>
            <a:xfrm flipH="1">
              <a:off x="1711263" y="1963525"/>
              <a:ext cx="163553" cy="70759"/>
            </a:xfrm>
            <a:custGeom>
              <a:avLst/>
              <a:gdLst/>
              <a:ahLst/>
              <a:cxnLst/>
              <a:rect l="l" t="t" r="r" b="b"/>
              <a:pathLst>
                <a:path w="3162" h="1368" extrusionOk="0">
                  <a:moveTo>
                    <a:pt x="3159" y="1"/>
                  </a:moveTo>
                  <a:lnTo>
                    <a:pt x="1" y="12"/>
                  </a:lnTo>
                  <a:lnTo>
                    <a:pt x="2282" y="1367"/>
                  </a:lnTo>
                  <a:lnTo>
                    <a:pt x="2321" y="1299"/>
                  </a:lnTo>
                  <a:lnTo>
                    <a:pt x="283" y="90"/>
                  </a:lnTo>
                  <a:lnTo>
                    <a:pt x="3162" y="78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48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6" name="Google Shape;2446;p68"/>
            <p:cNvGrpSpPr/>
            <p:nvPr/>
          </p:nvGrpSpPr>
          <p:grpSpPr>
            <a:xfrm flipH="1">
              <a:off x="2228446" y="1048544"/>
              <a:ext cx="141568" cy="93156"/>
              <a:chOff x="7015468" y="865367"/>
              <a:chExt cx="134481" cy="88492"/>
            </a:xfrm>
          </p:grpSpPr>
          <p:sp>
            <p:nvSpPr>
              <p:cNvPr id="2447" name="Google Shape;2447;p68"/>
              <p:cNvSpPr/>
              <p:nvPr/>
            </p:nvSpPr>
            <p:spPr>
              <a:xfrm>
                <a:off x="7089316" y="867824"/>
                <a:ext cx="60633" cy="8603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51" extrusionOk="0">
                    <a:moveTo>
                      <a:pt x="640" y="78"/>
                    </a:moveTo>
                    <a:cubicBezTo>
                      <a:pt x="644" y="78"/>
                      <a:pt x="649" y="78"/>
                      <a:pt x="654" y="78"/>
                    </a:cubicBezTo>
                    <a:cubicBezTo>
                      <a:pt x="939" y="90"/>
                      <a:pt x="1153" y="458"/>
                      <a:pt x="1135" y="898"/>
                    </a:cubicBezTo>
                    <a:cubicBezTo>
                      <a:pt x="1130" y="1100"/>
                      <a:pt x="1067" y="1293"/>
                      <a:pt x="954" y="1459"/>
                    </a:cubicBezTo>
                    <a:cubicBezTo>
                      <a:pt x="856" y="1595"/>
                      <a:pt x="733" y="1671"/>
                      <a:pt x="604" y="1671"/>
                    </a:cubicBezTo>
                    <a:cubicBezTo>
                      <a:pt x="597" y="1671"/>
                      <a:pt x="590" y="1671"/>
                      <a:pt x="583" y="1670"/>
                    </a:cubicBezTo>
                    <a:cubicBezTo>
                      <a:pt x="298" y="1659"/>
                      <a:pt x="81" y="1293"/>
                      <a:pt x="102" y="853"/>
                    </a:cubicBezTo>
                    <a:cubicBezTo>
                      <a:pt x="105" y="651"/>
                      <a:pt x="167" y="455"/>
                      <a:pt x="283" y="289"/>
                    </a:cubicBezTo>
                    <a:cubicBezTo>
                      <a:pt x="383" y="154"/>
                      <a:pt x="508" y="78"/>
                      <a:pt x="640" y="78"/>
                    </a:cubicBezTo>
                    <a:close/>
                    <a:moveTo>
                      <a:pt x="639" y="1"/>
                    </a:moveTo>
                    <a:cubicBezTo>
                      <a:pt x="484" y="1"/>
                      <a:pt x="335" y="86"/>
                      <a:pt x="218" y="244"/>
                    </a:cubicBezTo>
                    <a:cubicBezTo>
                      <a:pt x="96" y="423"/>
                      <a:pt x="27" y="634"/>
                      <a:pt x="21" y="851"/>
                    </a:cubicBezTo>
                    <a:cubicBezTo>
                      <a:pt x="1" y="1332"/>
                      <a:pt x="250" y="1736"/>
                      <a:pt x="580" y="1751"/>
                    </a:cubicBezTo>
                    <a:lnTo>
                      <a:pt x="598" y="1751"/>
                    </a:lnTo>
                    <a:cubicBezTo>
                      <a:pt x="752" y="1751"/>
                      <a:pt x="901" y="1664"/>
                      <a:pt x="1017" y="1507"/>
                    </a:cubicBezTo>
                    <a:cubicBezTo>
                      <a:pt x="1138" y="1329"/>
                      <a:pt x="1207" y="1118"/>
                      <a:pt x="1213" y="901"/>
                    </a:cubicBezTo>
                    <a:cubicBezTo>
                      <a:pt x="1233" y="420"/>
                      <a:pt x="984" y="16"/>
                      <a:pt x="654" y="1"/>
                    </a:cubicBezTo>
                    <a:cubicBezTo>
                      <a:pt x="649" y="1"/>
                      <a:pt x="644" y="1"/>
                      <a:pt x="6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8"/>
              <p:cNvSpPr/>
              <p:nvPr/>
            </p:nvSpPr>
            <p:spPr>
              <a:xfrm>
                <a:off x="7015468" y="865367"/>
                <a:ext cx="60485" cy="8588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748" extrusionOk="0">
                    <a:moveTo>
                      <a:pt x="637" y="77"/>
                    </a:moveTo>
                    <a:cubicBezTo>
                      <a:pt x="642" y="77"/>
                      <a:pt x="646" y="77"/>
                      <a:pt x="651" y="78"/>
                    </a:cubicBezTo>
                    <a:cubicBezTo>
                      <a:pt x="936" y="90"/>
                      <a:pt x="1153" y="458"/>
                      <a:pt x="1135" y="895"/>
                    </a:cubicBezTo>
                    <a:cubicBezTo>
                      <a:pt x="1129" y="1097"/>
                      <a:pt x="1067" y="1293"/>
                      <a:pt x="954" y="1459"/>
                    </a:cubicBezTo>
                    <a:cubicBezTo>
                      <a:pt x="854" y="1596"/>
                      <a:pt x="726" y="1670"/>
                      <a:pt x="598" y="1670"/>
                    </a:cubicBezTo>
                    <a:cubicBezTo>
                      <a:pt x="593" y="1670"/>
                      <a:pt x="588" y="1670"/>
                      <a:pt x="583" y="1670"/>
                    </a:cubicBezTo>
                    <a:cubicBezTo>
                      <a:pt x="298" y="1658"/>
                      <a:pt x="81" y="1290"/>
                      <a:pt x="99" y="850"/>
                    </a:cubicBezTo>
                    <a:cubicBezTo>
                      <a:pt x="119" y="418"/>
                      <a:pt x="358" y="77"/>
                      <a:pt x="637" y="77"/>
                    </a:cubicBezTo>
                    <a:close/>
                    <a:moveTo>
                      <a:pt x="639" y="0"/>
                    </a:moveTo>
                    <a:cubicBezTo>
                      <a:pt x="319" y="0"/>
                      <a:pt x="42" y="373"/>
                      <a:pt x="21" y="847"/>
                    </a:cubicBezTo>
                    <a:cubicBezTo>
                      <a:pt x="1" y="1331"/>
                      <a:pt x="250" y="1735"/>
                      <a:pt x="580" y="1747"/>
                    </a:cubicBezTo>
                    <a:lnTo>
                      <a:pt x="598" y="1747"/>
                    </a:lnTo>
                    <a:cubicBezTo>
                      <a:pt x="752" y="1747"/>
                      <a:pt x="901" y="1661"/>
                      <a:pt x="1014" y="1504"/>
                    </a:cubicBezTo>
                    <a:cubicBezTo>
                      <a:pt x="1135" y="1325"/>
                      <a:pt x="1204" y="1114"/>
                      <a:pt x="1210" y="901"/>
                    </a:cubicBezTo>
                    <a:cubicBezTo>
                      <a:pt x="1230" y="416"/>
                      <a:pt x="978" y="9"/>
                      <a:pt x="654" y="0"/>
                    </a:cubicBezTo>
                    <a:cubicBezTo>
                      <a:pt x="649" y="0"/>
                      <a:pt x="644" y="0"/>
                      <a:pt x="6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8"/>
              <p:cNvSpPr/>
              <p:nvPr/>
            </p:nvSpPr>
            <p:spPr>
              <a:xfrm>
                <a:off x="7071972" y="907377"/>
                <a:ext cx="19310" cy="4176"/>
              </a:xfrm>
              <a:custGeom>
                <a:avLst/>
                <a:gdLst/>
                <a:ahLst/>
                <a:cxnLst/>
                <a:rect l="l" t="t" r="r" b="b"/>
                <a:pathLst>
                  <a:path w="393" h="85" extrusionOk="0">
                    <a:moveTo>
                      <a:pt x="3" y="1"/>
                    </a:moveTo>
                    <a:lnTo>
                      <a:pt x="0" y="81"/>
                    </a:lnTo>
                    <a:lnTo>
                      <a:pt x="392" y="84"/>
                    </a:lnTo>
                    <a:lnTo>
                      <a:pt x="392" y="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0" name="Google Shape;2450;p68"/>
            <p:cNvSpPr/>
            <p:nvPr/>
          </p:nvSpPr>
          <p:spPr>
            <a:xfrm flipH="1">
              <a:off x="1583081" y="1267229"/>
              <a:ext cx="695331" cy="1402042"/>
            </a:xfrm>
            <a:custGeom>
              <a:avLst/>
              <a:gdLst/>
              <a:ahLst/>
              <a:cxnLst/>
              <a:rect l="l" t="t" r="r" b="b"/>
              <a:pathLst>
                <a:path w="13443" h="27106" extrusionOk="0">
                  <a:moveTo>
                    <a:pt x="7198" y="0"/>
                  </a:moveTo>
                  <a:cubicBezTo>
                    <a:pt x="5748" y="0"/>
                    <a:pt x="3292" y="1027"/>
                    <a:pt x="3292" y="1027"/>
                  </a:cubicBezTo>
                  <a:lnTo>
                    <a:pt x="5347" y="9348"/>
                  </a:lnTo>
                  <a:lnTo>
                    <a:pt x="0" y="9550"/>
                  </a:lnTo>
                  <a:lnTo>
                    <a:pt x="119" y="11927"/>
                  </a:lnTo>
                  <a:lnTo>
                    <a:pt x="6328" y="13326"/>
                  </a:lnTo>
                  <a:lnTo>
                    <a:pt x="7944" y="13534"/>
                  </a:lnTo>
                  <a:cubicBezTo>
                    <a:pt x="7944" y="13534"/>
                    <a:pt x="9393" y="24326"/>
                    <a:pt x="10495" y="25835"/>
                  </a:cubicBezTo>
                  <a:cubicBezTo>
                    <a:pt x="11314" y="26962"/>
                    <a:pt x="12549" y="27106"/>
                    <a:pt x="13125" y="27106"/>
                  </a:cubicBezTo>
                  <a:cubicBezTo>
                    <a:pt x="13322" y="27106"/>
                    <a:pt x="13442" y="27089"/>
                    <a:pt x="13442" y="27089"/>
                  </a:cubicBezTo>
                  <a:lnTo>
                    <a:pt x="10962" y="13519"/>
                  </a:lnTo>
                  <a:lnTo>
                    <a:pt x="10962" y="13519"/>
                  </a:lnTo>
                  <a:cubicBezTo>
                    <a:pt x="10962" y="13519"/>
                    <a:pt x="10969" y="13519"/>
                    <a:pt x="10981" y="13519"/>
                  </a:cubicBezTo>
                  <a:cubicBezTo>
                    <a:pt x="11203" y="13519"/>
                    <a:pt x="13246" y="13461"/>
                    <a:pt x="12403" y="11285"/>
                  </a:cubicBezTo>
                  <a:cubicBezTo>
                    <a:pt x="11514" y="8986"/>
                    <a:pt x="9004" y="748"/>
                    <a:pt x="7929" y="145"/>
                  </a:cubicBezTo>
                  <a:cubicBezTo>
                    <a:pt x="7746" y="43"/>
                    <a:pt x="7493" y="0"/>
                    <a:pt x="7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1" name="Google Shape;2451;p68"/>
            <p:cNvGrpSpPr/>
            <p:nvPr/>
          </p:nvGrpSpPr>
          <p:grpSpPr>
            <a:xfrm flipH="1">
              <a:off x="1551441" y="1835820"/>
              <a:ext cx="741454" cy="2768187"/>
              <a:chOff x="7088727" y="1613232"/>
              <a:chExt cx="704335" cy="2629607"/>
            </a:xfrm>
          </p:grpSpPr>
          <p:sp>
            <p:nvSpPr>
              <p:cNvPr id="2452" name="Google Shape;2452;p68"/>
              <p:cNvSpPr/>
              <p:nvPr/>
            </p:nvSpPr>
            <p:spPr>
              <a:xfrm>
                <a:off x="7109903" y="2013180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68"/>
              <p:cNvSpPr/>
              <p:nvPr/>
            </p:nvSpPr>
            <p:spPr>
              <a:xfrm>
                <a:off x="7109903" y="2400550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8"/>
              <p:cNvSpPr/>
              <p:nvPr/>
            </p:nvSpPr>
            <p:spPr>
              <a:xfrm>
                <a:off x="7109903" y="2787921"/>
                <a:ext cx="660080" cy="59306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7" extrusionOk="0">
                    <a:moveTo>
                      <a:pt x="1" y="1"/>
                    </a:moveTo>
                    <a:lnTo>
                      <a:pt x="1" y="1207"/>
                    </a:lnTo>
                    <a:lnTo>
                      <a:pt x="13434" y="1207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68"/>
              <p:cNvSpPr/>
              <p:nvPr/>
            </p:nvSpPr>
            <p:spPr>
              <a:xfrm>
                <a:off x="7109903" y="3175438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8"/>
              <p:cNvSpPr/>
              <p:nvPr/>
            </p:nvSpPr>
            <p:spPr>
              <a:xfrm>
                <a:off x="7109903" y="3562809"/>
                <a:ext cx="660080" cy="59159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04" extrusionOk="0">
                    <a:moveTo>
                      <a:pt x="1" y="1"/>
                    </a:moveTo>
                    <a:lnTo>
                      <a:pt x="1" y="1204"/>
                    </a:lnTo>
                    <a:lnTo>
                      <a:pt x="13434" y="1204"/>
                    </a:lnTo>
                    <a:lnTo>
                      <a:pt x="1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8"/>
              <p:cNvSpPr/>
              <p:nvPr/>
            </p:nvSpPr>
            <p:spPr>
              <a:xfrm>
                <a:off x="7088727" y="1615443"/>
                <a:ext cx="60190" cy="262739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53473" extrusionOk="0">
                    <a:moveTo>
                      <a:pt x="613" y="1"/>
                    </a:moveTo>
                    <a:cubicBezTo>
                      <a:pt x="274" y="1"/>
                      <a:pt x="1" y="277"/>
                      <a:pt x="4" y="612"/>
                    </a:cubicBezTo>
                    <a:lnTo>
                      <a:pt x="4" y="52860"/>
                    </a:lnTo>
                    <a:cubicBezTo>
                      <a:pt x="4" y="53199"/>
                      <a:pt x="277" y="53472"/>
                      <a:pt x="613" y="53472"/>
                    </a:cubicBezTo>
                    <a:cubicBezTo>
                      <a:pt x="951" y="53472"/>
                      <a:pt x="1225" y="53196"/>
                      <a:pt x="1225" y="52857"/>
                    </a:cubicBezTo>
                    <a:lnTo>
                      <a:pt x="1225" y="612"/>
                    </a:lnTo>
                    <a:cubicBezTo>
                      <a:pt x="1225" y="274"/>
                      <a:pt x="951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8"/>
              <p:cNvSpPr/>
              <p:nvPr/>
            </p:nvSpPr>
            <p:spPr>
              <a:xfrm>
                <a:off x="7733019" y="1613232"/>
                <a:ext cx="60043" cy="2627396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53473" extrusionOk="0">
                    <a:moveTo>
                      <a:pt x="612" y="1"/>
                    </a:moveTo>
                    <a:cubicBezTo>
                      <a:pt x="274" y="1"/>
                      <a:pt x="0" y="274"/>
                      <a:pt x="0" y="613"/>
                    </a:cubicBezTo>
                    <a:lnTo>
                      <a:pt x="0" y="52861"/>
                    </a:lnTo>
                    <a:cubicBezTo>
                      <a:pt x="0" y="53199"/>
                      <a:pt x="274" y="53472"/>
                      <a:pt x="612" y="53472"/>
                    </a:cubicBezTo>
                    <a:cubicBezTo>
                      <a:pt x="948" y="53472"/>
                      <a:pt x="1221" y="53199"/>
                      <a:pt x="1221" y="52861"/>
                    </a:cubicBezTo>
                    <a:lnTo>
                      <a:pt x="1221" y="613"/>
                    </a:lnTo>
                    <a:cubicBezTo>
                      <a:pt x="1221" y="274"/>
                      <a:pt x="948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9" name="Google Shape;2459;p68"/>
          <p:cNvGrpSpPr/>
          <p:nvPr/>
        </p:nvGrpSpPr>
        <p:grpSpPr>
          <a:xfrm>
            <a:off x="713213" y="837054"/>
            <a:ext cx="2642709" cy="2539146"/>
            <a:chOff x="713213" y="837054"/>
            <a:chExt cx="2642709" cy="2539146"/>
          </a:xfrm>
        </p:grpSpPr>
        <p:sp>
          <p:nvSpPr>
            <p:cNvPr id="2460" name="Google Shape;2460;p68"/>
            <p:cNvSpPr/>
            <p:nvPr/>
          </p:nvSpPr>
          <p:spPr>
            <a:xfrm flipH="1">
              <a:off x="1104139" y="1582955"/>
              <a:ext cx="79759" cy="68225"/>
            </a:xfrm>
            <a:custGeom>
              <a:avLst/>
              <a:gdLst/>
              <a:ahLst/>
              <a:cxnLst/>
              <a:rect l="l" t="t" r="r" b="b"/>
              <a:pathLst>
                <a:path w="1542" h="1319" extrusionOk="0">
                  <a:moveTo>
                    <a:pt x="883" y="0"/>
                  </a:moveTo>
                  <a:cubicBezTo>
                    <a:pt x="295" y="0"/>
                    <a:pt x="0" y="710"/>
                    <a:pt x="416" y="1126"/>
                  </a:cubicBezTo>
                  <a:cubicBezTo>
                    <a:pt x="550" y="1259"/>
                    <a:pt x="715" y="1319"/>
                    <a:pt x="876" y="1319"/>
                  </a:cubicBezTo>
                  <a:cubicBezTo>
                    <a:pt x="1216" y="1319"/>
                    <a:pt x="1541" y="1055"/>
                    <a:pt x="1539" y="657"/>
                  </a:cubicBezTo>
                  <a:cubicBezTo>
                    <a:pt x="1539" y="294"/>
                    <a:pt x="1245" y="0"/>
                    <a:pt x="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8"/>
            <p:cNvSpPr/>
            <p:nvPr/>
          </p:nvSpPr>
          <p:spPr>
            <a:xfrm flipH="1">
              <a:off x="2699859" y="930141"/>
              <a:ext cx="79767" cy="70289"/>
            </a:xfrm>
            <a:custGeom>
              <a:avLst/>
              <a:gdLst/>
              <a:ahLst/>
              <a:cxnLst/>
              <a:rect l="l" t="t" r="r" b="b"/>
              <a:pathLst>
                <a:path w="3394" h="2991" extrusionOk="0">
                  <a:moveTo>
                    <a:pt x="1696" y="0"/>
                  </a:moveTo>
                  <a:cubicBezTo>
                    <a:pt x="1505" y="0"/>
                    <a:pt x="1309" y="37"/>
                    <a:pt x="1121" y="116"/>
                  </a:cubicBezTo>
                  <a:cubicBezTo>
                    <a:pt x="360" y="434"/>
                    <a:pt x="1" y="1310"/>
                    <a:pt x="316" y="2071"/>
                  </a:cubicBezTo>
                  <a:cubicBezTo>
                    <a:pt x="555" y="2644"/>
                    <a:pt x="1112" y="2991"/>
                    <a:pt x="1699" y="2991"/>
                  </a:cubicBezTo>
                  <a:cubicBezTo>
                    <a:pt x="1891" y="2991"/>
                    <a:pt x="2085" y="2954"/>
                    <a:pt x="2273" y="2876"/>
                  </a:cubicBezTo>
                  <a:cubicBezTo>
                    <a:pt x="3034" y="2558"/>
                    <a:pt x="3393" y="1682"/>
                    <a:pt x="3075" y="921"/>
                  </a:cubicBezTo>
                  <a:cubicBezTo>
                    <a:pt x="2836" y="346"/>
                    <a:pt x="2282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8"/>
            <p:cNvSpPr/>
            <p:nvPr/>
          </p:nvSpPr>
          <p:spPr>
            <a:xfrm flipH="1">
              <a:off x="1058866" y="3221438"/>
              <a:ext cx="170330" cy="154761"/>
            </a:xfrm>
            <a:custGeom>
              <a:avLst/>
              <a:gdLst/>
              <a:ahLst/>
              <a:cxnLst/>
              <a:rect l="l" t="t" r="r" b="b"/>
              <a:pathLst>
                <a:path w="3293" h="2992" extrusionOk="0">
                  <a:moveTo>
                    <a:pt x="1643" y="1"/>
                  </a:moveTo>
                  <a:cubicBezTo>
                    <a:pt x="967" y="1"/>
                    <a:pt x="353" y="465"/>
                    <a:pt x="191" y="1150"/>
                  </a:cubicBezTo>
                  <a:cubicBezTo>
                    <a:pt x="1" y="1953"/>
                    <a:pt x="497" y="2761"/>
                    <a:pt x="1302" y="2951"/>
                  </a:cubicBezTo>
                  <a:cubicBezTo>
                    <a:pt x="1418" y="2978"/>
                    <a:pt x="1533" y="2991"/>
                    <a:pt x="1647" y="2991"/>
                  </a:cubicBezTo>
                  <a:cubicBezTo>
                    <a:pt x="2323" y="2991"/>
                    <a:pt x="2936" y="2529"/>
                    <a:pt x="3099" y="1840"/>
                  </a:cubicBezTo>
                  <a:cubicBezTo>
                    <a:pt x="3292" y="1038"/>
                    <a:pt x="2793" y="233"/>
                    <a:pt x="1991" y="42"/>
                  </a:cubicBezTo>
                  <a:cubicBezTo>
                    <a:pt x="1874" y="14"/>
                    <a:pt x="1758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8"/>
            <p:cNvSpPr/>
            <p:nvPr/>
          </p:nvSpPr>
          <p:spPr>
            <a:xfrm flipH="1">
              <a:off x="713213" y="2205804"/>
              <a:ext cx="170122" cy="154759"/>
            </a:xfrm>
            <a:custGeom>
              <a:avLst/>
              <a:gdLst/>
              <a:ahLst/>
              <a:cxnLst/>
              <a:rect l="l" t="t" r="r" b="b"/>
              <a:pathLst>
                <a:path w="3289" h="2992" extrusionOk="0">
                  <a:moveTo>
                    <a:pt x="1646" y="0"/>
                  </a:moveTo>
                  <a:cubicBezTo>
                    <a:pt x="966" y="0"/>
                    <a:pt x="351" y="465"/>
                    <a:pt x="190" y="1154"/>
                  </a:cubicBezTo>
                  <a:cubicBezTo>
                    <a:pt x="0" y="1959"/>
                    <a:pt x="499" y="2761"/>
                    <a:pt x="1304" y="2951"/>
                  </a:cubicBezTo>
                  <a:cubicBezTo>
                    <a:pt x="1419" y="2978"/>
                    <a:pt x="1535" y="2991"/>
                    <a:pt x="1648" y="2991"/>
                  </a:cubicBezTo>
                  <a:cubicBezTo>
                    <a:pt x="2325" y="2991"/>
                    <a:pt x="2938" y="2526"/>
                    <a:pt x="3098" y="1837"/>
                  </a:cubicBezTo>
                  <a:cubicBezTo>
                    <a:pt x="3289" y="1035"/>
                    <a:pt x="2789" y="230"/>
                    <a:pt x="1987" y="40"/>
                  </a:cubicBezTo>
                  <a:cubicBezTo>
                    <a:pt x="1873" y="13"/>
                    <a:pt x="1759" y="0"/>
                    <a:pt x="16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8"/>
            <p:cNvSpPr/>
            <p:nvPr/>
          </p:nvSpPr>
          <p:spPr>
            <a:xfrm flipH="1">
              <a:off x="1050500" y="1067897"/>
              <a:ext cx="175656" cy="154759"/>
            </a:xfrm>
            <a:custGeom>
              <a:avLst/>
              <a:gdLst/>
              <a:ahLst/>
              <a:cxnLst/>
              <a:rect l="l" t="t" r="r" b="b"/>
              <a:pathLst>
                <a:path w="3396" h="2992" extrusionOk="0">
                  <a:moveTo>
                    <a:pt x="1698" y="1"/>
                  </a:moveTo>
                  <a:cubicBezTo>
                    <a:pt x="1506" y="1"/>
                    <a:pt x="1311" y="38"/>
                    <a:pt x="1123" y="116"/>
                  </a:cubicBezTo>
                  <a:cubicBezTo>
                    <a:pt x="360" y="434"/>
                    <a:pt x="1" y="1311"/>
                    <a:pt x="318" y="2071"/>
                  </a:cubicBezTo>
                  <a:cubicBezTo>
                    <a:pt x="558" y="2644"/>
                    <a:pt x="1115" y="2991"/>
                    <a:pt x="1700" y="2991"/>
                  </a:cubicBezTo>
                  <a:cubicBezTo>
                    <a:pt x="1892" y="2991"/>
                    <a:pt x="2086" y="2954"/>
                    <a:pt x="2273" y="2876"/>
                  </a:cubicBezTo>
                  <a:cubicBezTo>
                    <a:pt x="3034" y="2558"/>
                    <a:pt x="3396" y="1682"/>
                    <a:pt x="3078" y="921"/>
                  </a:cubicBezTo>
                  <a:cubicBezTo>
                    <a:pt x="2839" y="346"/>
                    <a:pt x="2283" y="1"/>
                    <a:pt x="1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8"/>
            <p:cNvSpPr/>
            <p:nvPr/>
          </p:nvSpPr>
          <p:spPr>
            <a:xfrm flipH="1">
              <a:off x="3239546" y="2006401"/>
              <a:ext cx="116376" cy="117200"/>
            </a:xfrm>
            <a:custGeom>
              <a:avLst/>
              <a:gdLst/>
              <a:ahLst/>
              <a:cxnLst/>
              <a:rect l="l" t="t" r="r" b="b"/>
              <a:pathLst>
                <a:path w="648" h="652" extrusionOk="0">
                  <a:moveTo>
                    <a:pt x="324" y="1"/>
                  </a:moveTo>
                  <a:cubicBezTo>
                    <a:pt x="146" y="1"/>
                    <a:pt x="0" y="146"/>
                    <a:pt x="0" y="324"/>
                  </a:cubicBezTo>
                  <a:cubicBezTo>
                    <a:pt x="0" y="506"/>
                    <a:pt x="146" y="651"/>
                    <a:pt x="324" y="651"/>
                  </a:cubicBezTo>
                  <a:cubicBezTo>
                    <a:pt x="502" y="651"/>
                    <a:pt x="648" y="506"/>
                    <a:pt x="648" y="324"/>
                  </a:cubicBezTo>
                  <a:cubicBezTo>
                    <a:pt x="648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8"/>
            <p:cNvSpPr/>
            <p:nvPr/>
          </p:nvSpPr>
          <p:spPr>
            <a:xfrm flipH="1">
              <a:off x="2628846" y="2572463"/>
              <a:ext cx="221797" cy="221797"/>
            </a:xfrm>
            <a:custGeom>
              <a:avLst/>
              <a:gdLst/>
              <a:ahLst/>
              <a:cxnLst/>
              <a:rect l="l" t="t" r="r" b="b"/>
              <a:pathLst>
                <a:path w="4288" h="4288" extrusionOk="0">
                  <a:moveTo>
                    <a:pt x="2142" y="1"/>
                  </a:moveTo>
                  <a:cubicBezTo>
                    <a:pt x="960" y="1"/>
                    <a:pt x="1" y="960"/>
                    <a:pt x="1" y="2146"/>
                  </a:cubicBezTo>
                  <a:cubicBezTo>
                    <a:pt x="1" y="3328"/>
                    <a:pt x="960" y="4288"/>
                    <a:pt x="2142" y="4288"/>
                  </a:cubicBezTo>
                  <a:cubicBezTo>
                    <a:pt x="3328" y="4288"/>
                    <a:pt x="4287" y="3328"/>
                    <a:pt x="4287" y="2146"/>
                  </a:cubicBezTo>
                  <a:cubicBezTo>
                    <a:pt x="4287" y="960"/>
                    <a:pt x="3328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8"/>
            <p:cNvSpPr/>
            <p:nvPr/>
          </p:nvSpPr>
          <p:spPr>
            <a:xfrm flipH="1">
              <a:off x="1680127" y="837054"/>
              <a:ext cx="54724" cy="54569"/>
            </a:xfrm>
            <a:custGeom>
              <a:avLst/>
              <a:gdLst/>
              <a:ahLst/>
              <a:cxnLst/>
              <a:rect l="l" t="t" r="r" b="b"/>
              <a:pathLst>
                <a:path w="1058" h="1055" extrusionOk="0">
                  <a:moveTo>
                    <a:pt x="529" y="0"/>
                  </a:moveTo>
                  <a:cubicBezTo>
                    <a:pt x="238" y="0"/>
                    <a:pt x="0" y="235"/>
                    <a:pt x="0" y="526"/>
                  </a:cubicBezTo>
                  <a:cubicBezTo>
                    <a:pt x="0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6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8"/>
            <p:cNvSpPr/>
            <p:nvPr/>
          </p:nvSpPr>
          <p:spPr>
            <a:xfrm flipH="1">
              <a:off x="1076933" y="2656002"/>
              <a:ext cx="63931" cy="54724"/>
            </a:xfrm>
            <a:custGeom>
              <a:avLst/>
              <a:gdLst/>
              <a:ahLst/>
              <a:cxnLst/>
              <a:rect l="l" t="t" r="r" b="b"/>
              <a:pathLst>
                <a:path w="1236" h="1058" extrusionOk="0">
                  <a:moveTo>
                    <a:pt x="713" y="1"/>
                  </a:moveTo>
                  <a:cubicBezTo>
                    <a:pt x="711" y="1"/>
                    <a:pt x="709" y="1"/>
                    <a:pt x="707" y="1"/>
                  </a:cubicBezTo>
                  <a:cubicBezTo>
                    <a:pt x="238" y="1"/>
                    <a:pt x="0" y="568"/>
                    <a:pt x="333" y="901"/>
                  </a:cubicBezTo>
                  <a:cubicBezTo>
                    <a:pt x="442" y="1009"/>
                    <a:pt x="574" y="1057"/>
                    <a:pt x="705" y="1057"/>
                  </a:cubicBezTo>
                  <a:cubicBezTo>
                    <a:pt x="976" y="1057"/>
                    <a:pt x="1236" y="846"/>
                    <a:pt x="1236" y="527"/>
                  </a:cubicBezTo>
                  <a:cubicBezTo>
                    <a:pt x="1236" y="237"/>
                    <a:pt x="1001" y="1"/>
                    <a:pt x="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68"/>
          <p:cNvGrpSpPr/>
          <p:nvPr/>
        </p:nvGrpSpPr>
        <p:grpSpPr>
          <a:xfrm rot="-4925609" flipH="1">
            <a:off x="2887132" y="1188366"/>
            <a:ext cx="442532" cy="438362"/>
            <a:chOff x="-1040357" y="1370945"/>
            <a:chExt cx="598560" cy="592920"/>
          </a:xfrm>
        </p:grpSpPr>
        <p:sp>
          <p:nvSpPr>
            <p:cNvPr id="2470" name="Google Shape;2470;p68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8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8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8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8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8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8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8"/>
            <p:cNvSpPr/>
            <p:nvPr/>
          </p:nvSpPr>
          <p:spPr>
            <a:xfrm>
              <a:off x="-808710" y="1922108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9B554BD2-95AB-3D5C-F8F8-BFA33F6A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45" y="3839308"/>
            <a:ext cx="5041253" cy="784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/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186" name="Google Shape;1186;p38"/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7" name="Google Shape;1187;p38"/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38"/>
          <p:cNvGrpSpPr/>
          <p:nvPr/>
        </p:nvGrpSpPr>
        <p:grpSpPr>
          <a:xfrm>
            <a:off x="1834865" y="1448826"/>
            <a:ext cx="1787734" cy="3155173"/>
            <a:chOff x="1911965" y="1545876"/>
            <a:chExt cx="1787734" cy="3155173"/>
          </a:xfrm>
        </p:grpSpPr>
        <p:sp>
          <p:nvSpPr>
            <p:cNvPr id="1189" name="Google Shape;1189;p38"/>
            <p:cNvSpPr/>
            <p:nvPr/>
          </p:nvSpPr>
          <p:spPr>
            <a:xfrm>
              <a:off x="2377064" y="4470299"/>
              <a:ext cx="82175" cy="147713"/>
            </a:xfrm>
            <a:custGeom>
              <a:avLst/>
              <a:gdLst/>
              <a:ahLst/>
              <a:cxnLst/>
              <a:rect l="l" t="t" r="r" b="b"/>
              <a:pathLst>
                <a:path w="1141" h="2051" extrusionOk="0">
                  <a:moveTo>
                    <a:pt x="15" y="1"/>
                  </a:moveTo>
                  <a:lnTo>
                    <a:pt x="0" y="1611"/>
                  </a:lnTo>
                  <a:cubicBezTo>
                    <a:pt x="6" y="1610"/>
                    <a:pt x="12" y="1610"/>
                    <a:pt x="17" y="1610"/>
                  </a:cubicBezTo>
                  <a:cubicBezTo>
                    <a:pt x="295" y="1610"/>
                    <a:pt x="155" y="1977"/>
                    <a:pt x="333" y="2044"/>
                  </a:cubicBezTo>
                  <a:cubicBezTo>
                    <a:pt x="349" y="2048"/>
                    <a:pt x="364" y="2050"/>
                    <a:pt x="379" y="2050"/>
                  </a:cubicBezTo>
                  <a:cubicBezTo>
                    <a:pt x="644" y="2050"/>
                    <a:pt x="793" y="1483"/>
                    <a:pt x="1108" y="1376"/>
                  </a:cubicBezTo>
                  <a:cubicBezTo>
                    <a:pt x="1070" y="930"/>
                    <a:pt x="1141" y="45"/>
                    <a:pt x="1141" y="4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72743" y="4569614"/>
              <a:ext cx="158444" cy="129060"/>
            </a:xfrm>
            <a:custGeom>
              <a:avLst/>
              <a:gdLst/>
              <a:ahLst/>
              <a:cxnLst/>
              <a:rect l="l" t="t" r="r" b="b"/>
              <a:pathLst>
                <a:path w="2200" h="1792" extrusionOk="0">
                  <a:moveTo>
                    <a:pt x="1168" y="0"/>
                  </a:moveTo>
                  <a:cubicBezTo>
                    <a:pt x="867" y="100"/>
                    <a:pt x="868" y="387"/>
                    <a:pt x="654" y="387"/>
                  </a:cubicBezTo>
                  <a:cubicBezTo>
                    <a:pt x="632" y="387"/>
                    <a:pt x="607" y="384"/>
                    <a:pt x="580" y="377"/>
                  </a:cubicBezTo>
                  <a:cubicBezTo>
                    <a:pt x="412" y="314"/>
                    <a:pt x="367" y="230"/>
                    <a:pt x="122" y="230"/>
                  </a:cubicBezTo>
                  <a:cubicBezTo>
                    <a:pt x="103" y="230"/>
                    <a:pt x="82" y="231"/>
                    <a:pt x="60" y="232"/>
                  </a:cubicBezTo>
                  <a:lnTo>
                    <a:pt x="1" y="1693"/>
                  </a:lnTo>
                  <a:lnTo>
                    <a:pt x="143" y="1699"/>
                  </a:lnTo>
                  <a:cubicBezTo>
                    <a:pt x="143" y="1699"/>
                    <a:pt x="248" y="1286"/>
                    <a:pt x="409" y="1286"/>
                  </a:cubicBezTo>
                  <a:cubicBezTo>
                    <a:pt x="410" y="1286"/>
                    <a:pt x="412" y="1286"/>
                    <a:pt x="414" y="1286"/>
                  </a:cubicBezTo>
                  <a:cubicBezTo>
                    <a:pt x="577" y="1292"/>
                    <a:pt x="871" y="1670"/>
                    <a:pt x="1409" y="1750"/>
                  </a:cubicBezTo>
                  <a:cubicBezTo>
                    <a:pt x="1519" y="1768"/>
                    <a:pt x="1667" y="1782"/>
                    <a:pt x="1834" y="1791"/>
                  </a:cubicBezTo>
                  <a:cubicBezTo>
                    <a:pt x="1840" y="1468"/>
                    <a:pt x="1926" y="1381"/>
                    <a:pt x="2199" y="1147"/>
                  </a:cubicBezTo>
                  <a:cubicBezTo>
                    <a:pt x="1712" y="992"/>
                    <a:pt x="1240" y="523"/>
                    <a:pt x="1192" y="181"/>
                  </a:cubicBezTo>
                  <a:cubicBezTo>
                    <a:pt x="1180" y="116"/>
                    <a:pt x="1174" y="56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2504969" y="4652148"/>
              <a:ext cx="104069" cy="48902"/>
            </a:xfrm>
            <a:custGeom>
              <a:avLst/>
              <a:gdLst/>
              <a:ahLst/>
              <a:cxnLst/>
              <a:rect l="l" t="t" r="r" b="b"/>
              <a:pathLst>
                <a:path w="1445" h="679" extrusionOk="0">
                  <a:moveTo>
                    <a:pt x="366" y="1"/>
                  </a:moveTo>
                  <a:cubicBezTo>
                    <a:pt x="93" y="235"/>
                    <a:pt x="7" y="322"/>
                    <a:pt x="1" y="642"/>
                  </a:cubicBezTo>
                  <a:cubicBezTo>
                    <a:pt x="477" y="675"/>
                    <a:pt x="1086" y="678"/>
                    <a:pt x="1333" y="678"/>
                  </a:cubicBezTo>
                  <a:cubicBezTo>
                    <a:pt x="1403" y="678"/>
                    <a:pt x="1444" y="678"/>
                    <a:pt x="1444" y="678"/>
                  </a:cubicBezTo>
                  <a:cubicBezTo>
                    <a:pt x="1444" y="678"/>
                    <a:pt x="1272" y="345"/>
                    <a:pt x="1112" y="232"/>
                  </a:cubicBezTo>
                  <a:cubicBezTo>
                    <a:pt x="1040" y="188"/>
                    <a:pt x="720" y="114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2821205" y="4466050"/>
              <a:ext cx="101260" cy="153907"/>
            </a:xfrm>
            <a:custGeom>
              <a:avLst/>
              <a:gdLst/>
              <a:ahLst/>
              <a:cxnLst/>
              <a:rect l="l" t="t" r="r" b="b"/>
              <a:pathLst>
                <a:path w="1406" h="2137" extrusionOk="0">
                  <a:moveTo>
                    <a:pt x="1102" y="0"/>
                  </a:moveTo>
                  <a:lnTo>
                    <a:pt x="0" y="235"/>
                  </a:lnTo>
                  <a:lnTo>
                    <a:pt x="390" y="1797"/>
                  </a:lnTo>
                  <a:cubicBezTo>
                    <a:pt x="417" y="1789"/>
                    <a:pt x="442" y="1785"/>
                    <a:pt x="464" y="1785"/>
                  </a:cubicBezTo>
                  <a:cubicBezTo>
                    <a:pt x="667" y="1785"/>
                    <a:pt x="643" y="2120"/>
                    <a:pt x="817" y="2136"/>
                  </a:cubicBezTo>
                  <a:cubicBezTo>
                    <a:pt x="1120" y="2133"/>
                    <a:pt x="1108" y="1489"/>
                    <a:pt x="1405" y="1295"/>
                  </a:cubicBezTo>
                  <a:cubicBezTo>
                    <a:pt x="1257" y="874"/>
                    <a:pt x="1102" y="0"/>
                    <a:pt x="1102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2849220" y="4559315"/>
              <a:ext cx="165646" cy="139359"/>
            </a:xfrm>
            <a:custGeom>
              <a:avLst/>
              <a:gdLst/>
              <a:ahLst/>
              <a:cxnLst/>
              <a:rect l="l" t="t" r="r" b="b"/>
              <a:pathLst>
                <a:path w="2300" h="1935" extrusionOk="0">
                  <a:moveTo>
                    <a:pt x="1016" y="0"/>
                  </a:moveTo>
                  <a:cubicBezTo>
                    <a:pt x="719" y="194"/>
                    <a:pt x="841" y="508"/>
                    <a:pt x="538" y="514"/>
                  </a:cubicBezTo>
                  <a:cubicBezTo>
                    <a:pt x="411" y="501"/>
                    <a:pt x="342" y="461"/>
                    <a:pt x="228" y="461"/>
                  </a:cubicBezTo>
                  <a:cubicBezTo>
                    <a:pt x="169" y="461"/>
                    <a:pt x="98" y="472"/>
                    <a:pt x="1" y="502"/>
                  </a:cubicBezTo>
                  <a:lnTo>
                    <a:pt x="306" y="1934"/>
                  </a:lnTo>
                  <a:lnTo>
                    <a:pt x="446" y="1905"/>
                  </a:lnTo>
                  <a:cubicBezTo>
                    <a:pt x="446" y="1905"/>
                    <a:pt x="443" y="1471"/>
                    <a:pt x="604" y="1435"/>
                  </a:cubicBezTo>
                  <a:cubicBezTo>
                    <a:pt x="613" y="1433"/>
                    <a:pt x="623" y="1432"/>
                    <a:pt x="634" y="1432"/>
                  </a:cubicBezTo>
                  <a:cubicBezTo>
                    <a:pt x="795" y="1432"/>
                    <a:pt x="1112" y="1644"/>
                    <a:pt x="1551" y="1644"/>
                  </a:cubicBezTo>
                  <a:cubicBezTo>
                    <a:pt x="1595" y="1644"/>
                    <a:pt x="1639" y="1642"/>
                    <a:pt x="1685" y="1637"/>
                  </a:cubicBezTo>
                  <a:cubicBezTo>
                    <a:pt x="1798" y="1625"/>
                    <a:pt x="1943" y="1599"/>
                    <a:pt x="2107" y="1569"/>
                  </a:cubicBezTo>
                  <a:cubicBezTo>
                    <a:pt x="2032" y="1257"/>
                    <a:pt x="2095" y="1150"/>
                    <a:pt x="2300" y="856"/>
                  </a:cubicBezTo>
                  <a:cubicBezTo>
                    <a:pt x="1789" y="826"/>
                    <a:pt x="1216" y="491"/>
                    <a:pt x="1082" y="173"/>
                  </a:cubicBezTo>
                  <a:cubicBezTo>
                    <a:pt x="1055" y="110"/>
                    <a:pt x="1034" y="54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2995563" y="4620892"/>
              <a:ext cx="106806" cy="51422"/>
            </a:xfrm>
            <a:custGeom>
              <a:avLst/>
              <a:gdLst/>
              <a:ahLst/>
              <a:cxnLst/>
              <a:rect l="l" t="t" r="r" b="b"/>
              <a:pathLst>
                <a:path w="1483" h="714" extrusionOk="0">
                  <a:moveTo>
                    <a:pt x="268" y="1"/>
                  </a:moveTo>
                  <a:cubicBezTo>
                    <a:pt x="63" y="295"/>
                    <a:pt x="0" y="402"/>
                    <a:pt x="75" y="714"/>
                  </a:cubicBezTo>
                  <a:cubicBezTo>
                    <a:pt x="678" y="598"/>
                    <a:pt x="1483" y="387"/>
                    <a:pt x="1483" y="387"/>
                  </a:cubicBezTo>
                  <a:cubicBezTo>
                    <a:pt x="1483" y="387"/>
                    <a:pt x="1233" y="108"/>
                    <a:pt x="1046" y="40"/>
                  </a:cubicBezTo>
                  <a:cubicBezTo>
                    <a:pt x="969" y="13"/>
                    <a:pt x="639" y="22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303892" y="2931819"/>
              <a:ext cx="621172" cy="1636799"/>
            </a:xfrm>
            <a:custGeom>
              <a:avLst/>
              <a:gdLst/>
              <a:ahLst/>
              <a:cxnLst/>
              <a:rect l="l" t="t" r="r" b="b"/>
              <a:pathLst>
                <a:path w="8625" h="22727" extrusionOk="0">
                  <a:moveTo>
                    <a:pt x="6450" y="1"/>
                  </a:moveTo>
                  <a:cubicBezTo>
                    <a:pt x="6450" y="1"/>
                    <a:pt x="3327" y="821"/>
                    <a:pt x="2469" y="821"/>
                  </a:cubicBezTo>
                  <a:cubicBezTo>
                    <a:pt x="2465" y="821"/>
                    <a:pt x="2462" y="821"/>
                    <a:pt x="2458" y="821"/>
                  </a:cubicBezTo>
                  <a:cubicBezTo>
                    <a:pt x="1599" y="821"/>
                    <a:pt x="288" y="479"/>
                    <a:pt x="288" y="479"/>
                  </a:cubicBezTo>
                  <a:lnTo>
                    <a:pt x="0" y="15469"/>
                  </a:lnTo>
                  <a:lnTo>
                    <a:pt x="835" y="22450"/>
                  </a:lnTo>
                  <a:lnTo>
                    <a:pt x="2620" y="22212"/>
                  </a:lnTo>
                  <a:lnTo>
                    <a:pt x="4132" y="4941"/>
                  </a:lnTo>
                  <a:cubicBezTo>
                    <a:pt x="4132" y="4941"/>
                    <a:pt x="6295" y="14919"/>
                    <a:pt x="6396" y="16173"/>
                  </a:cubicBezTo>
                  <a:cubicBezTo>
                    <a:pt x="6497" y="17427"/>
                    <a:pt x="7183" y="22726"/>
                    <a:pt x="7183" y="22726"/>
                  </a:cubicBezTo>
                  <a:lnTo>
                    <a:pt x="8624" y="21975"/>
                  </a:lnTo>
                  <a:cubicBezTo>
                    <a:pt x="8624" y="21975"/>
                    <a:pt x="7608" y="5586"/>
                    <a:pt x="7807" y="4941"/>
                  </a:cubicBezTo>
                  <a:cubicBezTo>
                    <a:pt x="8009" y="4296"/>
                    <a:pt x="6450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288264" y="2080117"/>
              <a:ext cx="460280" cy="930426"/>
            </a:xfrm>
            <a:custGeom>
              <a:avLst/>
              <a:gdLst/>
              <a:ahLst/>
              <a:cxnLst/>
              <a:rect l="l" t="t" r="r" b="b"/>
              <a:pathLst>
                <a:path w="6391" h="12919" extrusionOk="0">
                  <a:moveTo>
                    <a:pt x="3547" y="1"/>
                  </a:moveTo>
                  <a:cubicBezTo>
                    <a:pt x="3547" y="1"/>
                    <a:pt x="2600" y="886"/>
                    <a:pt x="2107" y="1088"/>
                  </a:cubicBezTo>
                  <a:cubicBezTo>
                    <a:pt x="2028" y="1120"/>
                    <a:pt x="1924" y="1134"/>
                    <a:pt x="1805" y="1134"/>
                  </a:cubicBezTo>
                  <a:cubicBezTo>
                    <a:pt x="1188" y="1134"/>
                    <a:pt x="170" y="764"/>
                    <a:pt x="170" y="764"/>
                  </a:cubicBezTo>
                  <a:lnTo>
                    <a:pt x="0" y="1804"/>
                  </a:lnTo>
                  <a:cubicBezTo>
                    <a:pt x="0" y="1804"/>
                    <a:pt x="933" y="7576"/>
                    <a:pt x="811" y="8464"/>
                  </a:cubicBezTo>
                  <a:cubicBezTo>
                    <a:pt x="690" y="9352"/>
                    <a:pt x="505" y="12454"/>
                    <a:pt x="505" y="12454"/>
                  </a:cubicBezTo>
                  <a:cubicBezTo>
                    <a:pt x="505" y="12454"/>
                    <a:pt x="1804" y="12919"/>
                    <a:pt x="3028" y="12919"/>
                  </a:cubicBezTo>
                  <a:cubicBezTo>
                    <a:pt x="3362" y="12919"/>
                    <a:pt x="3692" y="12884"/>
                    <a:pt x="3987" y="12795"/>
                  </a:cubicBezTo>
                  <a:cubicBezTo>
                    <a:pt x="4816" y="12549"/>
                    <a:pt x="5621" y="12225"/>
                    <a:pt x="6390" y="11830"/>
                  </a:cubicBezTo>
                  <a:cubicBezTo>
                    <a:pt x="6390" y="11830"/>
                    <a:pt x="4902" y="5811"/>
                    <a:pt x="4798" y="4679"/>
                  </a:cubicBezTo>
                  <a:cubicBezTo>
                    <a:pt x="4697" y="3551"/>
                    <a:pt x="4902" y="521"/>
                    <a:pt x="4902" y="521"/>
                  </a:cubicBezTo>
                  <a:lnTo>
                    <a:pt x="3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343215" y="1569066"/>
              <a:ext cx="165502" cy="260856"/>
            </a:xfrm>
            <a:custGeom>
              <a:avLst/>
              <a:gdLst/>
              <a:ahLst/>
              <a:cxnLst/>
              <a:rect l="l" t="t" r="r" b="b"/>
              <a:pathLst>
                <a:path w="2298" h="3622" extrusionOk="0">
                  <a:moveTo>
                    <a:pt x="188" y="1"/>
                  </a:moveTo>
                  <a:cubicBezTo>
                    <a:pt x="72" y="1"/>
                    <a:pt x="1" y="12"/>
                    <a:pt x="1" y="12"/>
                  </a:cubicBezTo>
                  <a:lnTo>
                    <a:pt x="1935" y="3621"/>
                  </a:lnTo>
                  <a:cubicBezTo>
                    <a:pt x="1935" y="3621"/>
                    <a:pt x="2262" y="3401"/>
                    <a:pt x="2244" y="2608"/>
                  </a:cubicBezTo>
                  <a:cubicBezTo>
                    <a:pt x="2229" y="1818"/>
                    <a:pt x="2297" y="1354"/>
                    <a:pt x="1608" y="612"/>
                  </a:cubicBezTo>
                  <a:cubicBezTo>
                    <a:pt x="1110" y="75"/>
                    <a:pt x="493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2148115" y="1586207"/>
              <a:ext cx="427583" cy="646524"/>
            </a:xfrm>
            <a:custGeom>
              <a:avLst/>
              <a:gdLst/>
              <a:ahLst/>
              <a:cxnLst/>
              <a:rect l="l" t="t" r="r" b="b"/>
              <a:pathLst>
                <a:path w="5937" h="8977" extrusionOk="0">
                  <a:moveTo>
                    <a:pt x="2621" y="0"/>
                  </a:moveTo>
                  <a:cubicBezTo>
                    <a:pt x="2370" y="0"/>
                    <a:pt x="2187" y="68"/>
                    <a:pt x="2187" y="68"/>
                  </a:cubicBezTo>
                  <a:cubicBezTo>
                    <a:pt x="2187" y="68"/>
                    <a:pt x="1337" y="552"/>
                    <a:pt x="933" y="1060"/>
                  </a:cubicBezTo>
                  <a:cubicBezTo>
                    <a:pt x="526" y="1565"/>
                    <a:pt x="933" y="2902"/>
                    <a:pt x="933" y="2902"/>
                  </a:cubicBezTo>
                  <a:cubicBezTo>
                    <a:pt x="1" y="3083"/>
                    <a:pt x="203" y="4057"/>
                    <a:pt x="669" y="4402"/>
                  </a:cubicBezTo>
                  <a:cubicBezTo>
                    <a:pt x="780" y="4483"/>
                    <a:pt x="880" y="4514"/>
                    <a:pt x="967" y="4514"/>
                  </a:cubicBezTo>
                  <a:cubicBezTo>
                    <a:pt x="1246" y="4514"/>
                    <a:pt x="1400" y="4197"/>
                    <a:pt x="1400" y="4197"/>
                  </a:cubicBezTo>
                  <a:cubicBezTo>
                    <a:pt x="1400" y="4197"/>
                    <a:pt x="1418" y="4301"/>
                    <a:pt x="1783" y="4764"/>
                  </a:cubicBezTo>
                  <a:cubicBezTo>
                    <a:pt x="2021" y="5067"/>
                    <a:pt x="2249" y="5139"/>
                    <a:pt x="2380" y="5154"/>
                  </a:cubicBezTo>
                  <a:cubicBezTo>
                    <a:pt x="2449" y="5159"/>
                    <a:pt x="2508" y="5210"/>
                    <a:pt x="2526" y="5278"/>
                  </a:cubicBezTo>
                  <a:lnTo>
                    <a:pt x="2998" y="7114"/>
                  </a:lnTo>
                  <a:lnTo>
                    <a:pt x="1783" y="7480"/>
                  </a:lnTo>
                  <a:cubicBezTo>
                    <a:pt x="1783" y="7480"/>
                    <a:pt x="3567" y="8976"/>
                    <a:pt x="4222" y="8976"/>
                  </a:cubicBezTo>
                  <a:cubicBezTo>
                    <a:pt x="4264" y="8976"/>
                    <a:pt x="4303" y="8970"/>
                    <a:pt x="4335" y="8956"/>
                  </a:cubicBezTo>
                  <a:cubicBezTo>
                    <a:pt x="4861" y="8733"/>
                    <a:pt x="5936" y="6891"/>
                    <a:pt x="5936" y="6891"/>
                  </a:cubicBezTo>
                  <a:lnTo>
                    <a:pt x="4760" y="6891"/>
                  </a:lnTo>
                  <a:lnTo>
                    <a:pt x="3868" y="4966"/>
                  </a:lnTo>
                  <a:cubicBezTo>
                    <a:pt x="3868" y="4966"/>
                    <a:pt x="4293" y="4865"/>
                    <a:pt x="4599" y="4218"/>
                  </a:cubicBezTo>
                  <a:cubicBezTo>
                    <a:pt x="4902" y="3570"/>
                    <a:pt x="4234" y="1648"/>
                    <a:pt x="3708" y="674"/>
                  </a:cubicBezTo>
                  <a:cubicBezTo>
                    <a:pt x="3406" y="119"/>
                    <a:pt x="2954" y="0"/>
                    <a:pt x="2621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2326362" y="1943856"/>
              <a:ext cx="113648" cy="81383"/>
            </a:xfrm>
            <a:custGeom>
              <a:avLst/>
              <a:gdLst/>
              <a:ahLst/>
              <a:cxnLst/>
              <a:rect l="l" t="t" r="r" b="b"/>
              <a:pathLst>
                <a:path w="1578" h="1130" extrusionOk="0">
                  <a:moveTo>
                    <a:pt x="1393" y="0"/>
                  </a:moveTo>
                  <a:lnTo>
                    <a:pt x="0" y="211"/>
                  </a:lnTo>
                  <a:lnTo>
                    <a:pt x="259" y="1129"/>
                  </a:lnTo>
                  <a:cubicBezTo>
                    <a:pt x="259" y="1129"/>
                    <a:pt x="1203" y="993"/>
                    <a:pt x="1393" y="811"/>
                  </a:cubicBezTo>
                  <a:cubicBezTo>
                    <a:pt x="1503" y="701"/>
                    <a:pt x="1572" y="556"/>
                    <a:pt x="1578" y="401"/>
                  </a:cubicBezTo>
                  <a:lnTo>
                    <a:pt x="1393" y="0"/>
                  </a:ln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2271772" y="1762007"/>
              <a:ext cx="28736" cy="24631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29" y="0"/>
                  </a:moveTo>
                  <a:cubicBezTo>
                    <a:pt x="78" y="0"/>
                    <a:pt x="1" y="185"/>
                    <a:pt x="108" y="291"/>
                  </a:cubicBezTo>
                  <a:cubicBezTo>
                    <a:pt x="142" y="326"/>
                    <a:pt x="185" y="342"/>
                    <a:pt x="228" y="342"/>
                  </a:cubicBezTo>
                  <a:cubicBezTo>
                    <a:pt x="315" y="342"/>
                    <a:pt x="399" y="275"/>
                    <a:pt x="399" y="173"/>
                  </a:cubicBezTo>
                  <a:cubicBezTo>
                    <a:pt x="399" y="78"/>
                    <a:pt x="32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2379584" y="1713033"/>
              <a:ext cx="28736" cy="24559"/>
            </a:xfrm>
            <a:custGeom>
              <a:avLst/>
              <a:gdLst/>
              <a:ahLst/>
              <a:cxnLst/>
              <a:rect l="l" t="t" r="r" b="b"/>
              <a:pathLst>
                <a:path w="399" h="341" extrusionOk="0">
                  <a:moveTo>
                    <a:pt x="227" y="0"/>
                  </a:moveTo>
                  <a:cubicBezTo>
                    <a:pt x="75" y="0"/>
                    <a:pt x="1" y="184"/>
                    <a:pt x="108" y="291"/>
                  </a:cubicBezTo>
                  <a:cubicBezTo>
                    <a:pt x="142" y="326"/>
                    <a:pt x="185" y="341"/>
                    <a:pt x="226" y="341"/>
                  </a:cubicBezTo>
                  <a:cubicBezTo>
                    <a:pt x="314" y="341"/>
                    <a:pt x="399" y="272"/>
                    <a:pt x="399" y="169"/>
                  </a:cubicBezTo>
                  <a:cubicBezTo>
                    <a:pt x="399" y="77"/>
                    <a:pt x="322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911965" y="2117567"/>
              <a:ext cx="487863" cy="1945116"/>
            </a:xfrm>
            <a:custGeom>
              <a:avLst/>
              <a:gdLst/>
              <a:ahLst/>
              <a:cxnLst/>
              <a:rect l="l" t="t" r="r" b="b"/>
              <a:pathLst>
                <a:path w="6774" h="27008" extrusionOk="0">
                  <a:moveTo>
                    <a:pt x="5395" y="1"/>
                  </a:moveTo>
                  <a:cubicBezTo>
                    <a:pt x="5395" y="1"/>
                    <a:pt x="4560" y="57"/>
                    <a:pt x="3889" y="482"/>
                  </a:cubicBezTo>
                  <a:cubicBezTo>
                    <a:pt x="3214" y="904"/>
                    <a:pt x="496" y="7899"/>
                    <a:pt x="250" y="9480"/>
                  </a:cubicBezTo>
                  <a:cubicBezTo>
                    <a:pt x="0" y="11060"/>
                    <a:pt x="4281" y="12275"/>
                    <a:pt x="4281" y="12275"/>
                  </a:cubicBezTo>
                  <a:cubicBezTo>
                    <a:pt x="4281" y="12275"/>
                    <a:pt x="1096" y="24850"/>
                    <a:pt x="1836" y="25664"/>
                  </a:cubicBezTo>
                  <a:cubicBezTo>
                    <a:pt x="2535" y="26430"/>
                    <a:pt x="5678" y="27007"/>
                    <a:pt x="6071" y="27007"/>
                  </a:cubicBezTo>
                  <a:cubicBezTo>
                    <a:pt x="6095" y="27007"/>
                    <a:pt x="6109" y="27005"/>
                    <a:pt x="6111" y="27001"/>
                  </a:cubicBezTo>
                  <a:cubicBezTo>
                    <a:pt x="6149" y="26923"/>
                    <a:pt x="6773" y="6477"/>
                    <a:pt x="6723" y="4079"/>
                  </a:cubicBezTo>
                  <a:cubicBezTo>
                    <a:pt x="6669" y="1685"/>
                    <a:pt x="5395" y="1"/>
                    <a:pt x="5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2570651" y="2080117"/>
              <a:ext cx="723657" cy="1876481"/>
            </a:xfrm>
            <a:custGeom>
              <a:avLst/>
              <a:gdLst/>
              <a:ahLst/>
              <a:cxnLst/>
              <a:rect l="l" t="t" r="r" b="b"/>
              <a:pathLst>
                <a:path w="10048" h="26055" extrusionOk="0">
                  <a:moveTo>
                    <a:pt x="1453" y="1"/>
                  </a:moveTo>
                  <a:lnTo>
                    <a:pt x="524" y="4"/>
                  </a:lnTo>
                  <a:cubicBezTo>
                    <a:pt x="524" y="4"/>
                    <a:pt x="131" y="2273"/>
                    <a:pt x="66" y="3164"/>
                  </a:cubicBezTo>
                  <a:cubicBezTo>
                    <a:pt x="1" y="4059"/>
                    <a:pt x="3649" y="20617"/>
                    <a:pt x="4727" y="22735"/>
                  </a:cubicBezTo>
                  <a:cubicBezTo>
                    <a:pt x="5759" y="24771"/>
                    <a:pt x="6419" y="26054"/>
                    <a:pt x="6702" y="26054"/>
                  </a:cubicBezTo>
                  <a:cubicBezTo>
                    <a:pt x="6714" y="26054"/>
                    <a:pt x="6725" y="26052"/>
                    <a:pt x="6735" y="26047"/>
                  </a:cubicBezTo>
                  <a:cubicBezTo>
                    <a:pt x="6997" y="25934"/>
                    <a:pt x="8521" y="24737"/>
                    <a:pt x="8114" y="23980"/>
                  </a:cubicBezTo>
                  <a:cubicBezTo>
                    <a:pt x="7704" y="23219"/>
                    <a:pt x="4430" y="17106"/>
                    <a:pt x="3946" y="15252"/>
                  </a:cubicBezTo>
                  <a:cubicBezTo>
                    <a:pt x="3465" y="13398"/>
                    <a:pt x="1973" y="4318"/>
                    <a:pt x="1973" y="4317"/>
                  </a:cubicBezTo>
                  <a:lnTo>
                    <a:pt x="1973" y="4317"/>
                  </a:lnTo>
                  <a:cubicBezTo>
                    <a:pt x="1974" y="4317"/>
                    <a:pt x="4999" y="7865"/>
                    <a:pt x="6108" y="7865"/>
                  </a:cubicBezTo>
                  <a:cubicBezTo>
                    <a:pt x="6146" y="7865"/>
                    <a:pt x="6182" y="7861"/>
                    <a:pt x="6215" y="7852"/>
                  </a:cubicBezTo>
                  <a:cubicBezTo>
                    <a:pt x="7222" y="7594"/>
                    <a:pt x="10047" y="2942"/>
                    <a:pt x="10047" y="2942"/>
                  </a:cubicBezTo>
                  <a:lnTo>
                    <a:pt x="9453" y="1266"/>
                  </a:lnTo>
                  <a:lnTo>
                    <a:pt x="5660" y="3723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914485" y="1545876"/>
              <a:ext cx="456679" cy="906732"/>
            </a:xfrm>
            <a:custGeom>
              <a:avLst/>
              <a:gdLst/>
              <a:ahLst/>
              <a:cxnLst/>
              <a:rect l="l" t="t" r="r" b="b"/>
              <a:pathLst>
                <a:path w="6341" h="12590" extrusionOk="0">
                  <a:moveTo>
                    <a:pt x="5337" y="0"/>
                  </a:moveTo>
                  <a:cubicBezTo>
                    <a:pt x="5241" y="0"/>
                    <a:pt x="5135" y="11"/>
                    <a:pt x="5018" y="37"/>
                  </a:cubicBezTo>
                  <a:cubicBezTo>
                    <a:pt x="4041" y="251"/>
                    <a:pt x="2790" y="1463"/>
                    <a:pt x="3075" y="3343"/>
                  </a:cubicBezTo>
                  <a:cubicBezTo>
                    <a:pt x="3358" y="5220"/>
                    <a:pt x="2119" y="7624"/>
                    <a:pt x="2119" y="7624"/>
                  </a:cubicBezTo>
                  <a:cubicBezTo>
                    <a:pt x="2119" y="7624"/>
                    <a:pt x="1" y="9124"/>
                    <a:pt x="372" y="10663"/>
                  </a:cubicBezTo>
                  <a:cubicBezTo>
                    <a:pt x="664" y="11872"/>
                    <a:pt x="1706" y="12589"/>
                    <a:pt x="2594" y="12589"/>
                  </a:cubicBezTo>
                  <a:cubicBezTo>
                    <a:pt x="2834" y="12589"/>
                    <a:pt x="3063" y="12537"/>
                    <a:pt x="3263" y="12427"/>
                  </a:cubicBezTo>
                  <a:cubicBezTo>
                    <a:pt x="4204" y="11916"/>
                    <a:pt x="5288" y="10698"/>
                    <a:pt x="5018" y="9745"/>
                  </a:cubicBezTo>
                  <a:cubicBezTo>
                    <a:pt x="4751" y="8791"/>
                    <a:pt x="4721" y="8488"/>
                    <a:pt x="5018" y="8313"/>
                  </a:cubicBezTo>
                  <a:cubicBezTo>
                    <a:pt x="5315" y="8138"/>
                    <a:pt x="6058" y="8084"/>
                    <a:pt x="6200" y="7802"/>
                  </a:cubicBezTo>
                  <a:cubicBezTo>
                    <a:pt x="6340" y="7520"/>
                    <a:pt x="6325" y="7166"/>
                    <a:pt x="6325" y="7166"/>
                  </a:cubicBezTo>
                  <a:cubicBezTo>
                    <a:pt x="6325" y="7166"/>
                    <a:pt x="6126" y="5904"/>
                    <a:pt x="5651" y="5714"/>
                  </a:cubicBezTo>
                  <a:cubicBezTo>
                    <a:pt x="5176" y="5523"/>
                    <a:pt x="4567" y="4573"/>
                    <a:pt x="4567" y="4573"/>
                  </a:cubicBezTo>
                  <a:cubicBezTo>
                    <a:pt x="4567" y="4573"/>
                    <a:pt x="4530" y="4579"/>
                    <a:pt x="4471" y="4579"/>
                  </a:cubicBezTo>
                  <a:cubicBezTo>
                    <a:pt x="4296" y="4579"/>
                    <a:pt x="3927" y="4527"/>
                    <a:pt x="3741" y="4121"/>
                  </a:cubicBezTo>
                  <a:lnTo>
                    <a:pt x="4177" y="3462"/>
                  </a:lnTo>
                  <a:cubicBezTo>
                    <a:pt x="4177" y="3462"/>
                    <a:pt x="5075" y="3099"/>
                    <a:pt x="5360" y="2357"/>
                  </a:cubicBezTo>
                  <a:cubicBezTo>
                    <a:pt x="5514" y="1959"/>
                    <a:pt x="5581" y="1679"/>
                    <a:pt x="5609" y="1505"/>
                  </a:cubicBezTo>
                  <a:lnTo>
                    <a:pt x="5609" y="1505"/>
                  </a:lnTo>
                  <a:cubicBezTo>
                    <a:pt x="5599" y="1661"/>
                    <a:pt x="5600" y="1842"/>
                    <a:pt x="5654" y="1842"/>
                  </a:cubicBezTo>
                  <a:cubicBezTo>
                    <a:pt x="5660" y="1842"/>
                    <a:pt x="5665" y="1840"/>
                    <a:pt x="5672" y="1837"/>
                  </a:cubicBezTo>
                  <a:cubicBezTo>
                    <a:pt x="5796" y="1769"/>
                    <a:pt x="6200" y="604"/>
                    <a:pt x="6200" y="604"/>
                  </a:cubicBezTo>
                  <a:cubicBezTo>
                    <a:pt x="6200" y="604"/>
                    <a:pt x="6044" y="0"/>
                    <a:pt x="5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2424092" y="1909430"/>
              <a:ext cx="261937" cy="249261"/>
            </a:xfrm>
            <a:custGeom>
              <a:avLst/>
              <a:gdLst/>
              <a:ahLst/>
              <a:cxnLst/>
              <a:rect l="l" t="t" r="r" b="b"/>
              <a:pathLst>
                <a:path w="3637" h="3461" extrusionOk="0">
                  <a:moveTo>
                    <a:pt x="613" y="0"/>
                  </a:moveTo>
                  <a:cubicBezTo>
                    <a:pt x="613" y="0"/>
                    <a:pt x="577" y="60"/>
                    <a:pt x="423" y="217"/>
                  </a:cubicBezTo>
                  <a:cubicBezTo>
                    <a:pt x="268" y="374"/>
                    <a:pt x="1" y="484"/>
                    <a:pt x="1" y="484"/>
                  </a:cubicBezTo>
                  <a:lnTo>
                    <a:pt x="705" y="2237"/>
                  </a:lnTo>
                  <a:cubicBezTo>
                    <a:pt x="705" y="2237"/>
                    <a:pt x="779" y="2439"/>
                    <a:pt x="1088" y="2730"/>
                  </a:cubicBezTo>
                  <a:cubicBezTo>
                    <a:pt x="1296" y="2926"/>
                    <a:pt x="2034" y="3461"/>
                    <a:pt x="2610" y="3461"/>
                  </a:cubicBezTo>
                  <a:cubicBezTo>
                    <a:pt x="2889" y="3461"/>
                    <a:pt x="3130" y="3335"/>
                    <a:pt x="3254" y="2986"/>
                  </a:cubicBezTo>
                  <a:cubicBezTo>
                    <a:pt x="3637" y="1910"/>
                    <a:pt x="2380" y="1474"/>
                    <a:pt x="1653" y="1165"/>
                  </a:cubicBezTo>
                  <a:cubicBezTo>
                    <a:pt x="925" y="856"/>
                    <a:pt x="613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6" name="Google Shape;1206;p38"/>
            <p:cNvGrpSpPr/>
            <p:nvPr/>
          </p:nvGrpSpPr>
          <p:grpSpPr>
            <a:xfrm>
              <a:off x="2144514" y="1622145"/>
              <a:ext cx="363122" cy="235793"/>
              <a:chOff x="2144514" y="1622145"/>
              <a:chExt cx="363122" cy="235793"/>
            </a:xfrm>
          </p:grpSpPr>
          <p:sp>
            <p:nvSpPr>
              <p:cNvPr id="1207" name="Google Shape;1207;p38"/>
              <p:cNvSpPr/>
              <p:nvPr/>
            </p:nvSpPr>
            <p:spPr>
              <a:xfrm>
                <a:off x="2319737" y="1622145"/>
                <a:ext cx="187900" cy="167302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23" extrusionOk="0">
                    <a:moveTo>
                      <a:pt x="1447" y="80"/>
                    </a:moveTo>
                    <a:cubicBezTo>
                      <a:pt x="2047" y="80"/>
                      <a:pt x="2531" y="564"/>
                      <a:pt x="2531" y="1161"/>
                    </a:cubicBezTo>
                    <a:cubicBezTo>
                      <a:pt x="2531" y="1601"/>
                      <a:pt x="2267" y="1996"/>
                      <a:pt x="1863" y="2162"/>
                    </a:cubicBezTo>
                    <a:cubicBezTo>
                      <a:pt x="1729" y="2218"/>
                      <a:pt x="1589" y="2245"/>
                      <a:pt x="1449" y="2245"/>
                    </a:cubicBezTo>
                    <a:cubicBezTo>
                      <a:pt x="1168" y="2245"/>
                      <a:pt x="890" y="2134"/>
                      <a:pt x="683" y="1927"/>
                    </a:cubicBezTo>
                    <a:cubicBezTo>
                      <a:pt x="0" y="1244"/>
                      <a:pt x="484" y="80"/>
                      <a:pt x="1447" y="80"/>
                    </a:cubicBezTo>
                    <a:close/>
                    <a:moveTo>
                      <a:pt x="1449" y="1"/>
                    </a:moveTo>
                    <a:cubicBezTo>
                      <a:pt x="1147" y="1"/>
                      <a:pt x="850" y="119"/>
                      <a:pt x="627" y="341"/>
                    </a:cubicBezTo>
                    <a:cubicBezTo>
                      <a:pt x="294" y="674"/>
                      <a:pt x="196" y="1173"/>
                      <a:pt x="374" y="1607"/>
                    </a:cubicBezTo>
                    <a:cubicBezTo>
                      <a:pt x="556" y="2040"/>
                      <a:pt x="977" y="2323"/>
                      <a:pt x="1447" y="2323"/>
                    </a:cubicBezTo>
                    <a:cubicBezTo>
                      <a:pt x="2089" y="2323"/>
                      <a:pt x="2608" y="1803"/>
                      <a:pt x="2608" y="1161"/>
                    </a:cubicBezTo>
                    <a:cubicBezTo>
                      <a:pt x="2608" y="692"/>
                      <a:pt x="2326" y="270"/>
                      <a:pt x="1892" y="89"/>
                    </a:cubicBezTo>
                    <a:cubicBezTo>
                      <a:pt x="1749" y="30"/>
                      <a:pt x="1598" y="1"/>
                      <a:pt x="14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2144514" y="1690779"/>
                <a:ext cx="187900" cy="167158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21" extrusionOk="0">
                    <a:moveTo>
                      <a:pt x="1450" y="77"/>
                    </a:moveTo>
                    <a:cubicBezTo>
                      <a:pt x="2047" y="77"/>
                      <a:pt x="2531" y="562"/>
                      <a:pt x="2531" y="1162"/>
                    </a:cubicBezTo>
                    <a:cubicBezTo>
                      <a:pt x="2531" y="1598"/>
                      <a:pt x="2267" y="1993"/>
                      <a:pt x="1863" y="2160"/>
                    </a:cubicBezTo>
                    <a:cubicBezTo>
                      <a:pt x="1728" y="2216"/>
                      <a:pt x="1587" y="2243"/>
                      <a:pt x="1447" y="2243"/>
                    </a:cubicBezTo>
                    <a:cubicBezTo>
                      <a:pt x="1166" y="2243"/>
                      <a:pt x="890" y="2133"/>
                      <a:pt x="683" y="1925"/>
                    </a:cubicBezTo>
                    <a:cubicBezTo>
                      <a:pt x="0" y="1245"/>
                      <a:pt x="484" y="77"/>
                      <a:pt x="1450" y="77"/>
                    </a:cubicBezTo>
                    <a:close/>
                    <a:moveTo>
                      <a:pt x="1448" y="0"/>
                    </a:moveTo>
                    <a:cubicBezTo>
                      <a:pt x="1146" y="0"/>
                      <a:pt x="849" y="118"/>
                      <a:pt x="627" y="339"/>
                    </a:cubicBezTo>
                    <a:cubicBezTo>
                      <a:pt x="294" y="671"/>
                      <a:pt x="196" y="1171"/>
                      <a:pt x="374" y="1604"/>
                    </a:cubicBezTo>
                    <a:cubicBezTo>
                      <a:pt x="556" y="2038"/>
                      <a:pt x="978" y="2320"/>
                      <a:pt x="1450" y="2320"/>
                    </a:cubicBezTo>
                    <a:cubicBezTo>
                      <a:pt x="2089" y="2320"/>
                      <a:pt x="2608" y="1800"/>
                      <a:pt x="2608" y="1162"/>
                    </a:cubicBezTo>
                    <a:cubicBezTo>
                      <a:pt x="2608" y="692"/>
                      <a:pt x="2326" y="267"/>
                      <a:pt x="1892" y="89"/>
                    </a:cubicBezTo>
                    <a:cubicBezTo>
                      <a:pt x="1749" y="29"/>
                      <a:pt x="1598" y="0"/>
                      <a:pt x="1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2323554" y="1734639"/>
                <a:ext cx="24271" cy="14188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97" extrusionOk="0">
                    <a:moveTo>
                      <a:pt x="307" y="0"/>
                    </a:moveTo>
                    <a:lnTo>
                      <a:pt x="1" y="125"/>
                    </a:lnTo>
                    <a:lnTo>
                      <a:pt x="30" y="196"/>
                    </a:lnTo>
                    <a:lnTo>
                      <a:pt x="336" y="74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0" name="Google Shape;1210;p38"/>
            <p:cNvSpPr/>
            <p:nvPr/>
          </p:nvSpPr>
          <p:spPr>
            <a:xfrm>
              <a:off x="3258073" y="2068161"/>
              <a:ext cx="234497" cy="211451"/>
            </a:xfrm>
            <a:custGeom>
              <a:avLst/>
              <a:gdLst/>
              <a:ahLst/>
              <a:cxnLst/>
              <a:rect l="l" t="t" r="r" b="b"/>
              <a:pathLst>
                <a:path w="3256" h="2936" extrusionOk="0">
                  <a:moveTo>
                    <a:pt x="2020" y="0"/>
                  </a:moveTo>
                  <a:cubicBezTo>
                    <a:pt x="2020" y="0"/>
                    <a:pt x="984" y="321"/>
                    <a:pt x="731" y="467"/>
                  </a:cubicBezTo>
                  <a:cubicBezTo>
                    <a:pt x="479" y="612"/>
                    <a:pt x="502" y="1462"/>
                    <a:pt x="502" y="1462"/>
                  </a:cubicBezTo>
                  <a:lnTo>
                    <a:pt x="51" y="1670"/>
                  </a:lnTo>
                  <a:lnTo>
                    <a:pt x="0" y="1694"/>
                  </a:lnTo>
                  <a:lnTo>
                    <a:pt x="443" y="2935"/>
                  </a:lnTo>
                  <a:cubicBezTo>
                    <a:pt x="443" y="2935"/>
                    <a:pt x="2445" y="2567"/>
                    <a:pt x="2644" y="2365"/>
                  </a:cubicBezTo>
                  <a:cubicBezTo>
                    <a:pt x="2843" y="2166"/>
                    <a:pt x="3230" y="1607"/>
                    <a:pt x="3241" y="1557"/>
                  </a:cubicBezTo>
                  <a:cubicBezTo>
                    <a:pt x="3256" y="1505"/>
                    <a:pt x="1964" y="1330"/>
                    <a:pt x="1760" y="1330"/>
                  </a:cubicBezTo>
                  <a:cubicBezTo>
                    <a:pt x="1752" y="1330"/>
                    <a:pt x="1746" y="1331"/>
                    <a:pt x="1741" y="1331"/>
                  </a:cubicBezTo>
                  <a:cubicBezTo>
                    <a:pt x="1738" y="1331"/>
                    <a:pt x="1735" y="1332"/>
                    <a:pt x="1731" y="1332"/>
                  </a:cubicBezTo>
                  <a:cubicBezTo>
                    <a:pt x="1585" y="1332"/>
                    <a:pt x="878" y="1114"/>
                    <a:pt x="918" y="998"/>
                  </a:cubicBezTo>
                  <a:cubicBezTo>
                    <a:pt x="957" y="880"/>
                    <a:pt x="1821" y="375"/>
                    <a:pt x="1940" y="268"/>
                  </a:cubicBezTo>
                  <a:cubicBezTo>
                    <a:pt x="2059" y="161"/>
                    <a:pt x="2020" y="0"/>
                    <a:pt x="2020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294226" y="1773314"/>
              <a:ext cx="405473" cy="527835"/>
            </a:xfrm>
            <a:custGeom>
              <a:avLst/>
              <a:gdLst/>
              <a:ahLst/>
              <a:cxnLst/>
              <a:rect l="l" t="t" r="r" b="b"/>
              <a:pathLst>
                <a:path w="5630" h="7329" extrusionOk="0">
                  <a:moveTo>
                    <a:pt x="1120" y="1"/>
                  </a:moveTo>
                  <a:lnTo>
                    <a:pt x="0" y="726"/>
                  </a:lnTo>
                  <a:lnTo>
                    <a:pt x="220" y="815"/>
                  </a:lnTo>
                  <a:lnTo>
                    <a:pt x="485" y="672"/>
                  </a:lnTo>
                  <a:lnTo>
                    <a:pt x="1352" y="2992"/>
                  </a:lnTo>
                  <a:cubicBezTo>
                    <a:pt x="1352" y="2992"/>
                    <a:pt x="327" y="3566"/>
                    <a:pt x="416" y="5092"/>
                  </a:cubicBezTo>
                  <a:cubicBezTo>
                    <a:pt x="487" y="6335"/>
                    <a:pt x="1557" y="7328"/>
                    <a:pt x="2746" y="7328"/>
                  </a:cubicBezTo>
                  <a:cubicBezTo>
                    <a:pt x="3015" y="7328"/>
                    <a:pt x="3291" y="7277"/>
                    <a:pt x="3562" y="7166"/>
                  </a:cubicBezTo>
                  <a:cubicBezTo>
                    <a:pt x="5030" y="6563"/>
                    <a:pt x="5630" y="5167"/>
                    <a:pt x="4852" y="3717"/>
                  </a:cubicBezTo>
                  <a:cubicBezTo>
                    <a:pt x="4299" y="2689"/>
                    <a:pt x="3126" y="2539"/>
                    <a:pt x="2490" y="2539"/>
                  </a:cubicBezTo>
                  <a:cubicBezTo>
                    <a:pt x="2229" y="2539"/>
                    <a:pt x="2059" y="2564"/>
                    <a:pt x="2059" y="2564"/>
                  </a:cubicBezTo>
                  <a:lnTo>
                    <a:pt x="1013" y="497"/>
                  </a:lnTo>
                  <a:lnTo>
                    <a:pt x="1120" y="301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319505" y="2068161"/>
              <a:ext cx="74253" cy="80734"/>
            </a:xfrm>
            <a:custGeom>
              <a:avLst/>
              <a:gdLst/>
              <a:ahLst/>
              <a:cxnLst/>
              <a:rect l="l" t="t" r="r" b="b"/>
              <a:pathLst>
                <a:path w="1031" h="1121" extrusionOk="0">
                  <a:moveTo>
                    <a:pt x="1031" y="0"/>
                  </a:moveTo>
                  <a:lnTo>
                    <a:pt x="0" y="407"/>
                  </a:lnTo>
                  <a:lnTo>
                    <a:pt x="74" y="1120"/>
                  </a:lnTo>
                  <a:cubicBezTo>
                    <a:pt x="74" y="1120"/>
                    <a:pt x="820" y="553"/>
                    <a:pt x="927" y="395"/>
                  </a:cubicBezTo>
                  <a:cubicBezTo>
                    <a:pt x="1031" y="238"/>
                    <a:pt x="1031" y="0"/>
                    <a:pt x="1031" y="0"/>
                  </a:cubicBezTo>
                  <a:close/>
                </a:path>
              </a:pathLst>
            </a:custGeom>
            <a:solidFill>
              <a:srgbClr val="F1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374887" y="2045259"/>
              <a:ext cx="304717" cy="236010"/>
            </a:xfrm>
            <a:custGeom>
              <a:avLst/>
              <a:gdLst/>
              <a:ahLst/>
              <a:cxnLst/>
              <a:rect l="l" t="t" r="r" b="b"/>
              <a:pathLst>
                <a:path w="4231" h="3277" extrusionOk="0">
                  <a:moveTo>
                    <a:pt x="3527" y="0"/>
                  </a:moveTo>
                  <a:cubicBezTo>
                    <a:pt x="3527" y="0"/>
                    <a:pt x="3417" y="45"/>
                    <a:pt x="3126" y="199"/>
                  </a:cubicBezTo>
                  <a:cubicBezTo>
                    <a:pt x="2834" y="351"/>
                    <a:pt x="3001" y="719"/>
                    <a:pt x="2683" y="1100"/>
                  </a:cubicBezTo>
                  <a:cubicBezTo>
                    <a:pt x="2362" y="1483"/>
                    <a:pt x="1827" y="1483"/>
                    <a:pt x="1049" y="1542"/>
                  </a:cubicBezTo>
                  <a:cubicBezTo>
                    <a:pt x="268" y="1605"/>
                    <a:pt x="0" y="2430"/>
                    <a:pt x="0" y="2430"/>
                  </a:cubicBezTo>
                  <a:cubicBezTo>
                    <a:pt x="0" y="2430"/>
                    <a:pt x="589" y="3164"/>
                    <a:pt x="1094" y="3253"/>
                  </a:cubicBezTo>
                  <a:cubicBezTo>
                    <a:pt x="1173" y="3268"/>
                    <a:pt x="1270" y="3276"/>
                    <a:pt x="1380" y="3276"/>
                  </a:cubicBezTo>
                  <a:cubicBezTo>
                    <a:pt x="1968" y="3276"/>
                    <a:pt x="2931" y="3028"/>
                    <a:pt x="3527" y="2092"/>
                  </a:cubicBezTo>
                  <a:cubicBezTo>
                    <a:pt x="4231" y="984"/>
                    <a:pt x="3527" y="0"/>
                    <a:pt x="3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361852" y="2135355"/>
              <a:ext cx="112783" cy="115808"/>
            </a:xfrm>
            <a:custGeom>
              <a:avLst/>
              <a:gdLst/>
              <a:ahLst/>
              <a:cxnLst/>
              <a:rect l="l" t="t" r="r" b="b"/>
              <a:pathLst>
                <a:path w="1566" h="1608" extrusionOk="0">
                  <a:moveTo>
                    <a:pt x="149" y="0"/>
                  </a:moveTo>
                  <a:lnTo>
                    <a:pt x="0" y="57"/>
                  </a:lnTo>
                  <a:cubicBezTo>
                    <a:pt x="0" y="57"/>
                    <a:pt x="214" y="692"/>
                    <a:pt x="577" y="1117"/>
                  </a:cubicBezTo>
                  <a:cubicBezTo>
                    <a:pt x="929" y="1527"/>
                    <a:pt x="1391" y="1608"/>
                    <a:pt x="1454" y="1608"/>
                  </a:cubicBezTo>
                  <a:cubicBezTo>
                    <a:pt x="1456" y="1608"/>
                    <a:pt x="1458" y="1607"/>
                    <a:pt x="1459" y="1607"/>
                  </a:cubicBezTo>
                  <a:cubicBezTo>
                    <a:pt x="1491" y="1601"/>
                    <a:pt x="1566" y="1500"/>
                    <a:pt x="1545" y="1497"/>
                  </a:cubicBezTo>
                  <a:cubicBezTo>
                    <a:pt x="1524" y="1491"/>
                    <a:pt x="882" y="1218"/>
                    <a:pt x="731" y="1046"/>
                  </a:cubicBezTo>
                  <a:cubicBezTo>
                    <a:pt x="577" y="873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2353513" y="1855704"/>
              <a:ext cx="65322" cy="23839"/>
            </a:xfrm>
            <a:custGeom>
              <a:avLst/>
              <a:gdLst/>
              <a:ahLst/>
              <a:cxnLst/>
              <a:rect l="l" t="t" r="r" b="b"/>
              <a:pathLst>
                <a:path w="907" h="3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4" y="232"/>
                    <a:pt x="407" y="309"/>
                  </a:cubicBezTo>
                  <a:cubicBezTo>
                    <a:pt x="448" y="324"/>
                    <a:pt x="489" y="330"/>
                    <a:pt x="528" y="330"/>
                  </a:cubicBezTo>
                  <a:cubicBezTo>
                    <a:pt x="700" y="330"/>
                    <a:pt x="853" y="211"/>
                    <a:pt x="907" y="119"/>
                  </a:cubicBezTo>
                  <a:lnTo>
                    <a:pt x="907" y="119"/>
                  </a:lnTo>
                  <a:cubicBezTo>
                    <a:pt x="906" y="119"/>
                    <a:pt x="704" y="213"/>
                    <a:pt x="521" y="213"/>
                  </a:cubicBezTo>
                  <a:cubicBezTo>
                    <a:pt x="471" y="213"/>
                    <a:pt x="423" y="206"/>
                    <a:pt x="381" y="188"/>
                  </a:cubicBezTo>
                  <a:cubicBezTo>
                    <a:pt x="188" y="10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/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/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293" name="Google Shape;1293;p40"/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/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5D47E9-B398-DBCE-6923-F9C5855B495A}"/>
              </a:ext>
            </a:extLst>
          </p:cNvPr>
          <p:cNvSpPr txBox="1"/>
          <p:nvPr/>
        </p:nvSpPr>
        <p:spPr>
          <a:xfrm>
            <a:off x="997091" y="1526737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>
                <a:latin typeface="Outfit" panose="020B0604020202020204" charset="0"/>
              </a:rPr>
              <a:t>Charles Robert Darwin </a:t>
            </a:r>
            <a:r>
              <a:rPr lang="pl-PL" sz="1800" dirty="0">
                <a:latin typeface="Outfit" panose="020B0604020202020204" charset="0"/>
              </a:rPr>
              <a:t>(ur. 12 lutego 1809 w </a:t>
            </a:r>
            <a:r>
              <a:rPr lang="pl-PL" sz="1800" dirty="0" err="1">
                <a:latin typeface="Outfit" panose="020B0604020202020204" charset="0"/>
              </a:rPr>
              <a:t>Shrewsbury</a:t>
            </a:r>
            <a:r>
              <a:rPr lang="pl-PL" sz="1800" dirty="0">
                <a:latin typeface="Outfit" panose="020B0604020202020204" charset="0"/>
              </a:rPr>
              <a:t>, zm. 19 kwietnia 1882 w </a:t>
            </a:r>
            <a:r>
              <a:rPr lang="pl-PL" sz="1800" dirty="0" err="1">
                <a:latin typeface="Outfit" panose="020B0604020202020204" charset="0"/>
              </a:rPr>
              <a:t>Downe</a:t>
            </a:r>
            <a:r>
              <a:rPr lang="pl-PL" sz="1800" dirty="0">
                <a:latin typeface="Outfit" panose="020B0604020202020204" charset="0"/>
              </a:rPr>
              <a:t>) – brytyjski </a:t>
            </a:r>
            <a:r>
              <a:rPr lang="pl-PL" sz="1800" b="1" dirty="0">
                <a:latin typeface="Outfit" panose="020B0604020202020204" charset="0"/>
              </a:rPr>
              <a:t>przyrodnik</a:t>
            </a:r>
            <a:r>
              <a:rPr lang="pl-PL" sz="1800" dirty="0">
                <a:latin typeface="Outfit" panose="020B0604020202020204" charset="0"/>
              </a:rPr>
              <a:t> i </a:t>
            </a:r>
            <a:r>
              <a:rPr lang="pl-PL" sz="1800" b="1" dirty="0">
                <a:latin typeface="Outfit" panose="020B0604020202020204" charset="0"/>
              </a:rPr>
              <a:t>geolog</a:t>
            </a:r>
            <a:r>
              <a:rPr lang="pl-PL" sz="1800" dirty="0">
                <a:latin typeface="Outfit" panose="020B0604020202020204" charset="0"/>
              </a:rPr>
              <a:t>, </a:t>
            </a:r>
            <a:r>
              <a:rPr lang="pl-PL" sz="1800" b="1" dirty="0">
                <a:latin typeface="Outfit" panose="020B0604020202020204" charset="0"/>
              </a:rPr>
              <a:t>twórca teorii ewolucji</a:t>
            </a:r>
            <a:r>
              <a:rPr lang="pl-PL" sz="1800" dirty="0">
                <a:latin typeface="Outfit" panose="020B0604020202020204" charset="0"/>
              </a:rPr>
              <a:t>, zgodnie z którą wszystkie gatunki </a:t>
            </a:r>
            <a:r>
              <a:rPr lang="pl-PL" sz="1800" b="1" dirty="0">
                <a:latin typeface="Outfit" panose="020B0604020202020204" charset="0"/>
              </a:rPr>
              <a:t>pochodzą od wcześniejszych form</a:t>
            </a:r>
            <a:r>
              <a:rPr lang="pl-PL" sz="1800" dirty="0">
                <a:latin typeface="Outfit" panose="020B0604020202020204" charset="0"/>
              </a:rPr>
              <a:t>, autor publikacji, w których przedstawił argumenty na poparcie swej tezy. Darwin uważał, że rozgałęziony schemat ewolucji wynika z procesu, który nazwał </a:t>
            </a:r>
            <a:r>
              <a:rPr lang="pl-PL" sz="1800" b="1" dirty="0">
                <a:latin typeface="Outfit" panose="020B0604020202020204" charset="0"/>
              </a:rPr>
              <a:t>doborem naturalnym</a:t>
            </a:r>
            <a:r>
              <a:rPr lang="pl-PL" sz="1800" dirty="0">
                <a:latin typeface="Outfit" panose="020B0604020202020204" charset="0"/>
              </a:rPr>
              <a:t>. </a:t>
            </a: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EAC1EC87-5B54-902F-6321-87B4E047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59" y="1676398"/>
            <a:ext cx="17335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16011FAE-C6D9-A58B-8AAB-EB026B0B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014CA57D-C62C-7BD6-72FB-E01B5A985E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Karol Darwin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0151816A-8536-EF3C-0E90-AAAA95EC24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074212FA-EA44-5313-C371-928C542780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B8F099-8040-1805-4009-0EDC6A51E358}"/>
              </a:ext>
            </a:extLst>
          </p:cNvPr>
          <p:cNvSpPr txBox="1"/>
          <p:nvPr/>
        </p:nvSpPr>
        <p:spPr>
          <a:xfrm>
            <a:off x="1066582" y="1526969"/>
            <a:ext cx="7010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Prawdziwość teorii ewolucji została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zaakceptowana przez wielu naukowców, przyrodników i dużą część społeczeństwa 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już za życia Darwina; jednak po pojawieniu się współczesnej syntezy ewolucji (którą opracowano w okresie od początku lat 30. do końca lat 50. XX wieku) naukowcy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powszechnie zgodzili się, że dobór naturalny jest podstawowym mechanizmem 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ewolucji, a sam proces ciągłych zmian, z których wyłaniają się nowe jakości,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niezaprzeczalnym faktem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. W swojej zmodyfikowanej formie odkrycia naukowe Darwina </a:t>
            </a:r>
            <a:r>
              <a:rPr lang="pl-PL" sz="1800" b="1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są teorią unifikującą nauki o życiu i wyjaśniającą różnorodność biologiczną</a:t>
            </a:r>
            <a:r>
              <a:rPr lang="pl-PL" sz="1800" b="0" i="0" dirty="0">
                <a:solidFill>
                  <a:srgbClr val="202122"/>
                </a:solidFill>
                <a:effectLst/>
                <a:latin typeface="Outfit" panose="020B0604020202020204" charset="0"/>
              </a:rPr>
              <a:t>.</a:t>
            </a:r>
            <a:endParaRPr lang="pl-PL" sz="1800" dirty="0">
              <a:latin typeface="Outfi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4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>
          <a:extLst>
            <a:ext uri="{FF2B5EF4-FFF2-40B4-BE49-F238E27FC236}">
              <a16:creationId xmlns:a16="http://schemas.microsoft.com/office/drawing/2014/main" id="{2D83E613-9EBC-1EFC-FE82-DF2DE6AC6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8">
            <a:extLst>
              <a:ext uri="{FF2B5EF4-FFF2-40B4-BE49-F238E27FC236}">
                <a16:creationId xmlns:a16="http://schemas.microsoft.com/office/drawing/2014/main" id="{7B606325-EE91-43B1-2DEE-956DF1F9C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8650" y="2728413"/>
            <a:ext cx="40701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186" name="Google Shape;1186;p38">
            <a:extLst>
              <a:ext uri="{FF2B5EF4-FFF2-40B4-BE49-F238E27FC236}">
                <a16:creationId xmlns:a16="http://schemas.microsoft.com/office/drawing/2014/main" id="{71FDECF5-C20B-0480-420D-B20FBC06CDF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8650" y="1008113"/>
            <a:ext cx="16920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sp>
        <p:nvSpPr>
          <p:cNvPr id="1187" name="Google Shape;1187;p38">
            <a:extLst>
              <a:ext uri="{FF2B5EF4-FFF2-40B4-BE49-F238E27FC236}">
                <a16:creationId xmlns:a16="http://schemas.microsoft.com/office/drawing/2014/main" id="{3E699282-0DFC-9109-3F0B-89C38E7D7E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8650" y="3740988"/>
            <a:ext cx="4070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6" name="Google Shape;1216;p38">
            <a:extLst>
              <a:ext uri="{FF2B5EF4-FFF2-40B4-BE49-F238E27FC236}">
                <a16:creationId xmlns:a16="http://schemas.microsoft.com/office/drawing/2014/main" id="{CF72B883-6E2F-B373-96A3-E19EB5AABC53}"/>
              </a:ext>
            </a:extLst>
          </p:cNvPr>
          <p:cNvGrpSpPr/>
          <p:nvPr/>
        </p:nvGrpSpPr>
        <p:grpSpPr>
          <a:xfrm>
            <a:off x="567041" y="688125"/>
            <a:ext cx="3076772" cy="2708921"/>
            <a:chOff x="567041" y="688125"/>
            <a:chExt cx="3076772" cy="2708921"/>
          </a:xfrm>
        </p:grpSpPr>
        <p:sp>
          <p:nvSpPr>
            <p:cNvPr id="1217" name="Google Shape;1217;p38">
              <a:extLst>
                <a:ext uri="{FF2B5EF4-FFF2-40B4-BE49-F238E27FC236}">
                  <a16:creationId xmlns:a16="http://schemas.microsoft.com/office/drawing/2014/main" id="{2356B327-570D-D2C5-FD94-EFFED07D3E59}"/>
                </a:ext>
              </a:extLst>
            </p:cNvPr>
            <p:cNvSpPr/>
            <p:nvPr/>
          </p:nvSpPr>
          <p:spPr>
            <a:xfrm>
              <a:off x="2857543" y="1117180"/>
              <a:ext cx="149857" cy="128352"/>
            </a:xfrm>
            <a:custGeom>
              <a:avLst/>
              <a:gdLst/>
              <a:ahLst/>
              <a:cxnLst/>
              <a:rect l="l" t="t" r="r" b="b"/>
              <a:pathLst>
                <a:path w="1540" h="1319" extrusionOk="0">
                  <a:moveTo>
                    <a:pt x="880" y="1"/>
                  </a:moveTo>
                  <a:cubicBezTo>
                    <a:pt x="295" y="1"/>
                    <a:pt x="1" y="708"/>
                    <a:pt x="417" y="1124"/>
                  </a:cubicBezTo>
                  <a:cubicBezTo>
                    <a:pt x="550" y="1258"/>
                    <a:pt x="715" y="1319"/>
                    <a:pt x="877" y="1319"/>
                  </a:cubicBezTo>
                  <a:cubicBezTo>
                    <a:pt x="1215" y="1319"/>
                    <a:pt x="1540" y="1055"/>
                    <a:pt x="1540" y="657"/>
                  </a:cubicBezTo>
                  <a:cubicBezTo>
                    <a:pt x="1540" y="295"/>
                    <a:pt x="1246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>
              <a:extLst>
                <a:ext uri="{FF2B5EF4-FFF2-40B4-BE49-F238E27FC236}">
                  <a16:creationId xmlns:a16="http://schemas.microsoft.com/office/drawing/2014/main" id="{37EBD52C-4C61-ADB4-72E0-26A7627D5DC3}"/>
                </a:ext>
              </a:extLst>
            </p:cNvPr>
            <p:cNvSpPr/>
            <p:nvPr/>
          </p:nvSpPr>
          <p:spPr>
            <a:xfrm>
              <a:off x="567041" y="866201"/>
              <a:ext cx="263418" cy="250962"/>
            </a:xfrm>
            <a:custGeom>
              <a:avLst/>
              <a:gdLst/>
              <a:ahLst/>
              <a:cxnLst/>
              <a:rect l="l" t="t" r="r" b="b"/>
              <a:pathLst>
                <a:path w="2707" h="2579" extrusionOk="0">
                  <a:moveTo>
                    <a:pt x="1415" y="1"/>
                  </a:moveTo>
                  <a:cubicBezTo>
                    <a:pt x="1079" y="1"/>
                    <a:pt x="749" y="131"/>
                    <a:pt x="502" y="378"/>
                  </a:cubicBezTo>
                  <a:cubicBezTo>
                    <a:pt x="0" y="883"/>
                    <a:pt x="0" y="1700"/>
                    <a:pt x="502" y="2202"/>
                  </a:cubicBezTo>
                  <a:cubicBezTo>
                    <a:pt x="749" y="2448"/>
                    <a:pt x="1079" y="2579"/>
                    <a:pt x="1415" y="2579"/>
                  </a:cubicBezTo>
                  <a:cubicBezTo>
                    <a:pt x="1581" y="2579"/>
                    <a:pt x="1748" y="2547"/>
                    <a:pt x="1908" y="2481"/>
                  </a:cubicBezTo>
                  <a:cubicBezTo>
                    <a:pt x="2392" y="2282"/>
                    <a:pt x="2707" y="1813"/>
                    <a:pt x="2707" y="1290"/>
                  </a:cubicBezTo>
                  <a:cubicBezTo>
                    <a:pt x="2707" y="767"/>
                    <a:pt x="2392" y="298"/>
                    <a:pt x="1908" y="99"/>
                  </a:cubicBezTo>
                  <a:cubicBezTo>
                    <a:pt x="1748" y="33"/>
                    <a:pt x="1581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>
              <a:extLst>
                <a:ext uri="{FF2B5EF4-FFF2-40B4-BE49-F238E27FC236}">
                  <a16:creationId xmlns:a16="http://schemas.microsoft.com/office/drawing/2014/main" id="{9221BDE2-5760-848D-5DDB-0D221204F2DF}"/>
                </a:ext>
              </a:extLst>
            </p:cNvPr>
            <p:cNvSpPr/>
            <p:nvPr/>
          </p:nvSpPr>
          <p:spPr>
            <a:xfrm>
              <a:off x="1188412" y="2497979"/>
              <a:ext cx="128157" cy="128157"/>
            </a:xfrm>
            <a:custGeom>
              <a:avLst/>
              <a:gdLst/>
              <a:ahLst/>
              <a:cxnLst/>
              <a:rect l="l" t="t" r="r" b="b"/>
              <a:pathLst>
                <a:path w="1317" h="1317" extrusionOk="0">
                  <a:moveTo>
                    <a:pt x="657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7" y="1317"/>
                  </a:cubicBezTo>
                  <a:cubicBezTo>
                    <a:pt x="1020" y="1317"/>
                    <a:pt x="1317" y="1023"/>
                    <a:pt x="1317" y="660"/>
                  </a:cubicBezTo>
                  <a:cubicBezTo>
                    <a:pt x="1317" y="295"/>
                    <a:pt x="1020" y="1"/>
                    <a:pt x="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>
              <a:extLst>
                <a:ext uri="{FF2B5EF4-FFF2-40B4-BE49-F238E27FC236}">
                  <a16:creationId xmlns:a16="http://schemas.microsoft.com/office/drawing/2014/main" id="{2E7AE6ED-B41E-2C21-3DEF-4213EB68A6BB}"/>
                </a:ext>
              </a:extLst>
            </p:cNvPr>
            <p:cNvSpPr/>
            <p:nvPr/>
          </p:nvSpPr>
          <p:spPr>
            <a:xfrm>
              <a:off x="1280449" y="1554965"/>
              <a:ext cx="103051" cy="10266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>
              <a:extLst>
                <a:ext uri="{FF2B5EF4-FFF2-40B4-BE49-F238E27FC236}">
                  <a16:creationId xmlns:a16="http://schemas.microsoft.com/office/drawing/2014/main" id="{DE59F291-647A-16DB-B739-BA729F043C93}"/>
                </a:ext>
              </a:extLst>
            </p:cNvPr>
            <p:cNvSpPr/>
            <p:nvPr/>
          </p:nvSpPr>
          <p:spPr>
            <a:xfrm>
              <a:off x="1834878" y="688125"/>
              <a:ext cx="103051" cy="102759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29" y="1"/>
                  </a:moveTo>
                  <a:cubicBezTo>
                    <a:pt x="238" y="1"/>
                    <a:pt x="1" y="235"/>
                    <a:pt x="1" y="526"/>
                  </a:cubicBezTo>
                  <a:cubicBezTo>
                    <a:pt x="1" y="818"/>
                    <a:pt x="238" y="1055"/>
                    <a:pt x="529" y="1055"/>
                  </a:cubicBezTo>
                  <a:cubicBezTo>
                    <a:pt x="821" y="1055"/>
                    <a:pt x="1058" y="818"/>
                    <a:pt x="1058" y="526"/>
                  </a:cubicBezTo>
                  <a:cubicBezTo>
                    <a:pt x="1058" y="235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>
              <a:extLst>
                <a:ext uri="{FF2B5EF4-FFF2-40B4-BE49-F238E27FC236}">
                  <a16:creationId xmlns:a16="http://schemas.microsoft.com/office/drawing/2014/main" id="{D2213671-55F3-B881-E1CD-10755CB24DA2}"/>
                </a:ext>
              </a:extLst>
            </p:cNvPr>
            <p:cNvSpPr/>
            <p:nvPr/>
          </p:nvSpPr>
          <p:spPr>
            <a:xfrm>
              <a:off x="3409313" y="3163514"/>
              <a:ext cx="234500" cy="233532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29" y="0"/>
                  </a:moveTo>
                  <a:cubicBezTo>
                    <a:pt x="238" y="0"/>
                    <a:pt x="1" y="235"/>
                    <a:pt x="1" y="529"/>
                  </a:cubicBezTo>
                  <a:cubicBezTo>
                    <a:pt x="1" y="820"/>
                    <a:pt x="238" y="1055"/>
                    <a:pt x="529" y="1055"/>
                  </a:cubicBezTo>
                  <a:cubicBezTo>
                    <a:pt x="820" y="1055"/>
                    <a:pt x="1058" y="820"/>
                    <a:pt x="1058" y="529"/>
                  </a:cubicBezTo>
                  <a:cubicBezTo>
                    <a:pt x="1058" y="235"/>
                    <a:pt x="82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>
            <a:extLst>
              <a:ext uri="{FF2B5EF4-FFF2-40B4-BE49-F238E27FC236}">
                <a16:creationId xmlns:a16="http://schemas.microsoft.com/office/drawing/2014/main" id="{F6A78AC0-5D23-24AA-F962-A4E68649B1B7}"/>
              </a:ext>
            </a:extLst>
          </p:cNvPr>
          <p:cNvGrpSpPr/>
          <p:nvPr/>
        </p:nvGrpSpPr>
        <p:grpSpPr>
          <a:xfrm rot="5103990">
            <a:off x="994787" y="3424255"/>
            <a:ext cx="598563" cy="592922"/>
            <a:chOff x="-1040357" y="1370945"/>
            <a:chExt cx="598560" cy="592920"/>
          </a:xfrm>
        </p:grpSpPr>
        <p:sp>
          <p:nvSpPr>
            <p:cNvPr id="1224" name="Google Shape;1224;p38">
              <a:extLst>
                <a:ext uri="{FF2B5EF4-FFF2-40B4-BE49-F238E27FC236}">
                  <a16:creationId xmlns:a16="http://schemas.microsoft.com/office/drawing/2014/main" id="{7D957331-2923-C88A-35C0-F2F0469E236A}"/>
                </a:ext>
              </a:extLst>
            </p:cNvPr>
            <p:cNvSpPr/>
            <p:nvPr/>
          </p:nvSpPr>
          <p:spPr>
            <a:xfrm>
              <a:off x="-1022842" y="1388905"/>
              <a:ext cx="324853" cy="281364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>
              <a:extLst>
                <a:ext uri="{FF2B5EF4-FFF2-40B4-BE49-F238E27FC236}">
                  <a16:creationId xmlns:a16="http://schemas.microsoft.com/office/drawing/2014/main" id="{CE1A4E2E-2D1F-EA63-9B87-6E1A0CD7FA23}"/>
                </a:ext>
              </a:extLst>
            </p:cNvPr>
            <p:cNvSpPr/>
            <p:nvPr/>
          </p:nvSpPr>
          <p:spPr>
            <a:xfrm>
              <a:off x="-967874" y="1370945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5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>
              <a:extLst>
                <a:ext uri="{FF2B5EF4-FFF2-40B4-BE49-F238E27FC236}">
                  <a16:creationId xmlns:a16="http://schemas.microsoft.com/office/drawing/2014/main" id="{1AC7AA04-005E-6B87-6505-51658EDC8D71}"/>
                </a:ext>
              </a:extLst>
            </p:cNvPr>
            <p:cNvSpPr/>
            <p:nvPr/>
          </p:nvSpPr>
          <p:spPr>
            <a:xfrm>
              <a:off x="-808710" y="1370945"/>
              <a:ext cx="48683" cy="41757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>
              <a:extLst>
                <a:ext uri="{FF2B5EF4-FFF2-40B4-BE49-F238E27FC236}">
                  <a16:creationId xmlns:a16="http://schemas.microsoft.com/office/drawing/2014/main" id="{D31AAA8E-D76C-3EA2-2E5A-CDE0A5BCF6B1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>
              <a:extLst>
                <a:ext uri="{FF2B5EF4-FFF2-40B4-BE49-F238E27FC236}">
                  <a16:creationId xmlns:a16="http://schemas.microsoft.com/office/drawing/2014/main" id="{35D1CE07-CEFC-9B26-7288-DB48DCB4A391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>
              <a:extLst>
                <a:ext uri="{FF2B5EF4-FFF2-40B4-BE49-F238E27FC236}">
                  <a16:creationId xmlns:a16="http://schemas.microsoft.com/office/drawing/2014/main" id="{83907C0F-7F63-0296-4999-0AE1390F61E0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>
              <a:extLst>
                <a:ext uri="{FF2B5EF4-FFF2-40B4-BE49-F238E27FC236}">
                  <a16:creationId xmlns:a16="http://schemas.microsoft.com/office/drawing/2014/main" id="{C462D091-33FA-4B1E-EF70-933EFF3D26C2}"/>
                </a:ext>
              </a:extLst>
            </p:cNvPr>
            <p:cNvSpPr/>
            <p:nvPr/>
          </p:nvSpPr>
          <p:spPr>
            <a:xfrm>
              <a:off x="-104035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>
              <a:extLst>
                <a:ext uri="{FF2B5EF4-FFF2-40B4-BE49-F238E27FC236}">
                  <a16:creationId xmlns:a16="http://schemas.microsoft.com/office/drawing/2014/main" id="{1E1A97CC-FCD1-96A1-7E2C-8954D3C2E8FE}"/>
                </a:ext>
              </a:extLst>
            </p:cNvPr>
            <p:cNvSpPr/>
            <p:nvPr/>
          </p:nvSpPr>
          <p:spPr>
            <a:xfrm>
              <a:off x="-1021952" y="1664486"/>
              <a:ext cx="323962" cy="281315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>
              <a:extLst>
                <a:ext uri="{FF2B5EF4-FFF2-40B4-BE49-F238E27FC236}">
                  <a16:creationId xmlns:a16="http://schemas.microsoft.com/office/drawing/2014/main" id="{886388C1-B22C-E039-C7C6-255A34F57A76}"/>
                </a:ext>
              </a:extLst>
            </p:cNvPr>
            <p:cNvSpPr/>
            <p:nvPr/>
          </p:nvSpPr>
          <p:spPr>
            <a:xfrm>
              <a:off x="-960799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>
              <a:extLst>
                <a:ext uri="{FF2B5EF4-FFF2-40B4-BE49-F238E27FC236}">
                  <a16:creationId xmlns:a16="http://schemas.microsoft.com/office/drawing/2014/main" id="{2350380C-4A16-385D-7E03-9863B64AC825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>
              <a:extLst>
                <a:ext uri="{FF2B5EF4-FFF2-40B4-BE49-F238E27FC236}">
                  <a16:creationId xmlns:a16="http://schemas.microsoft.com/office/drawing/2014/main" id="{BFB8FA0B-8354-6E91-8F48-C011EF473D99}"/>
                </a:ext>
              </a:extLst>
            </p:cNvPr>
            <p:cNvSpPr/>
            <p:nvPr/>
          </p:nvSpPr>
          <p:spPr>
            <a:xfrm>
              <a:off x="-784170" y="1526745"/>
              <a:ext cx="324012" cy="281364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>
              <a:extLst>
                <a:ext uri="{FF2B5EF4-FFF2-40B4-BE49-F238E27FC236}">
                  <a16:creationId xmlns:a16="http://schemas.microsoft.com/office/drawing/2014/main" id="{BE0295C9-028A-0D62-2D77-EBFCF79AAF11}"/>
                </a:ext>
              </a:extLst>
            </p:cNvPr>
            <p:cNvSpPr/>
            <p:nvPr/>
          </p:nvSpPr>
          <p:spPr>
            <a:xfrm>
              <a:off x="-722127" y="1508687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>
              <a:extLst>
                <a:ext uri="{FF2B5EF4-FFF2-40B4-BE49-F238E27FC236}">
                  <a16:creationId xmlns:a16="http://schemas.microsoft.com/office/drawing/2014/main" id="{F4CF4FA0-AB07-151E-4318-16487EBA04E4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>
              <a:extLst>
                <a:ext uri="{FF2B5EF4-FFF2-40B4-BE49-F238E27FC236}">
                  <a16:creationId xmlns:a16="http://schemas.microsoft.com/office/drawing/2014/main" id="{63A0694A-9A79-A99D-6D04-54C224731E28}"/>
                </a:ext>
              </a:extLst>
            </p:cNvPr>
            <p:cNvSpPr/>
            <p:nvPr/>
          </p:nvSpPr>
          <p:spPr>
            <a:xfrm>
              <a:off x="-483603" y="1646527"/>
              <a:ext cx="41806" cy="41806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>
              <a:extLst>
                <a:ext uri="{FF2B5EF4-FFF2-40B4-BE49-F238E27FC236}">
                  <a16:creationId xmlns:a16="http://schemas.microsoft.com/office/drawing/2014/main" id="{04FA8622-4134-ED40-D647-130E92479EDF}"/>
                </a:ext>
              </a:extLst>
            </p:cNvPr>
            <p:cNvSpPr/>
            <p:nvPr/>
          </p:nvSpPr>
          <p:spPr>
            <a:xfrm>
              <a:off x="-801783" y="1646527"/>
              <a:ext cx="41757" cy="41806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>
              <a:extLst>
                <a:ext uri="{FF2B5EF4-FFF2-40B4-BE49-F238E27FC236}">
                  <a16:creationId xmlns:a16="http://schemas.microsoft.com/office/drawing/2014/main" id="{5DE33154-DDB7-A439-DED3-602DB7DD2C0E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>
              <a:extLst>
                <a:ext uri="{FF2B5EF4-FFF2-40B4-BE49-F238E27FC236}">
                  <a16:creationId xmlns:a16="http://schemas.microsoft.com/office/drawing/2014/main" id="{FE054211-A992-2E86-EBDD-7B4FD29419C3}"/>
                </a:ext>
              </a:extLst>
            </p:cNvPr>
            <p:cNvSpPr/>
            <p:nvPr/>
          </p:nvSpPr>
          <p:spPr>
            <a:xfrm>
              <a:off x="-967874" y="1922108"/>
              <a:ext cx="48832" cy="41757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>
              <a:extLst>
                <a:ext uri="{FF2B5EF4-FFF2-40B4-BE49-F238E27FC236}">
                  <a16:creationId xmlns:a16="http://schemas.microsoft.com/office/drawing/2014/main" id="{1F420704-D214-52B9-CE1E-37AC5B482A0C}"/>
                </a:ext>
              </a:extLst>
            </p:cNvPr>
            <p:cNvSpPr/>
            <p:nvPr/>
          </p:nvSpPr>
          <p:spPr>
            <a:xfrm>
              <a:off x="-72212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>
              <a:extLst>
                <a:ext uri="{FF2B5EF4-FFF2-40B4-BE49-F238E27FC236}">
                  <a16:creationId xmlns:a16="http://schemas.microsoft.com/office/drawing/2014/main" id="{74429847-3C23-6547-2D3B-0B3366730998}"/>
                </a:ext>
              </a:extLst>
            </p:cNvPr>
            <p:cNvSpPr/>
            <p:nvPr/>
          </p:nvSpPr>
          <p:spPr>
            <a:xfrm>
              <a:off x="-1040357" y="1784268"/>
              <a:ext cx="41806" cy="41757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54" name="Picture 10">
            <a:extLst>
              <a:ext uri="{FF2B5EF4-FFF2-40B4-BE49-F238E27FC236}">
                <a16:creationId xmlns:a16="http://schemas.microsoft.com/office/drawing/2014/main" id="{CE8E2954-6C43-4764-2883-F02C20B4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1" y="1050817"/>
            <a:ext cx="3355191" cy="33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3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4165E38B-B449-9FA7-6B23-5C94C1FD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CF669CBB-C3DA-F5ED-6653-7D923FB7C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30DBAEDD-C244-0A08-2A93-3BBF42DB43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B7C92E49-83B3-6CBC-A0A8-0AC31CB77C8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28CE717-47C5-03A3-A668-F0D7342C9C72}"/>
              </a:ext>
            </a:extLst>
          </p:cNvPr>
          <p:cNvSpPr txBox="1"/>
          <p:nvPr/>
        </p:nvSpPr>
        <p:spPr>
          <a:xfrm>
            <a:off x="997091" y="1542125"/>
            <a:ext cx="518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latin typeface="Outfit" panose="020B0604020202020204" charset="0"/>
              </a:rPr>
              <a:t>Darwinizm</a:t>
            </a:r>
            <a:r>
              <a:rPr lang="pl-PL" sz="1600" dirty="0">
                <a:latin typeface="Outfit" panose="020B0604020202020204" charset="0"/>
              </a:rPr>
              <a:t> – ogólna teoria rozwoju życia sformułowana przez brytyjskiego przyrodnika </a:t>
            </a:r>
            <a:r>
              <a:rPr lang="pl-PL" sz="1600" b="1" dirty="0">
                <a:latin typeface="Outfit" panose="020B0604020202020204" charset="0"/>
              </a:rPr>
              <a:t>Karola Darwina</a:t>
            </a:r>
            <a:r>
              <a:rPr lang="pl-PL" sz="1600" dirty="0">
                <a:latin typeface="Outfit" panose="020B0604020202020204" charset="0"/>
              </a:rPr>
              <a:t>. Teoria stała się </a:t>
            </a:r>
            <a:r>
              <a:rPr lang="pl-PL" sz="1600" b="1" dirty="0">
                <a:latin typeface="Outfit" panose="020B0604020202020204" charset="0"/>
              </a:rPr>
              <a:t>fundamentem nauki o ewolucji</a:t>
            </a:r>
            <a:r>
              <a:rPr lang="pl-PL" sz="1600" dirty="0">
                <a:latin typeface="Outfit" panose="020B0604020202020204" charset="0"/>
              </a:rPr>
              <a:t> organizmów oraz </a:t>
            </a:r>
            <a:r>
              <a:rPr lang="pl-PL" sz="1600" b="1" dirty="0">
                <a:latin typeface="Outfit" panose="020B0604020202020204" charset="0"/>
              </a:rPr>
              <a:t>wpłynęła na myśl filozoficzną</a:t>
            </a:r>
            <a:r>
              <a:rPr lang="pl-PL" sz="1600" dirty="0">
                <a:latin typeface="Outfit" panose="020B0604020202020204" charset="0"/>
              </a:rPr>
              <a:t>. Twórców odwołujących się do teorii ewolucji Darwina w dziełach filozoficznych określa się jako </a:t>
            </a:r>
            <a:r>
              <a:rPr lang="pl-PL" sz="1600" b="1" dirty="0">
                <a:latin typeface="Outfit" panose="020B0604020202020204" charset="0"/>
              </a:rPr>
              <a:t>darwinistów</a:t>
            </a:r>
            <a:r>
              <a:rPr lang="pl-PL" sz="1600" dirty="0">
                <a:latin typeface="Outfit" panose="020B0604020202020204" charset="0"/>
              </a:rPr>
              <a:t>. Myśl filozoficzna odwołująca się do teorii ewolucji </a:t>
            </a:r>
            <a:r>
              <a:rPr lang="pl-PL" sz="1600" b="1" dirty="0">
                <a:latin typeface="Outfit" panose="020B0604020202020204" charset="0"/>
              </a:rPr>
              <a:t>nie jest jednorodna</a:t>
            </a:r>
            <a:r>
              <a:rPr lang="pl-PL" sz="1600" dirty="0">
                <a:latin typeface="Outfit" panose="020B0604020202020204" charset="0"/>
              </a:rPr>
              <a:t>. Poszczególni autorzy tworzą frakcje, a na łamach czasopism odbywa się dyskurs pomiędzy nimi. </a:t>
            </a:r>
          </a:p>
        </p:txBody>
      </p:sp>
      <p:pic>
        <p:nvPicPr>
          <p:cNvPr id="4104" name="Picture 8" descr="Tentilhões de Darwin correm risco de extinção - Biologia na Rede">
            <a:extLst>
              <a:ext uri="{FF2B5EF4-FFF2-40B4-BE49-F238E27FC236}">
                <a16:creationId xmlns:a16="http://schemas.microsoft.com/office/drawing/2014/main" id="{2393C838-8FC0-0C09-0CAC-DE4B080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6" y="1960296"/>
            <a:ext cx="2027204" cy="171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>
          <a:extLst>
            <a:ext uri="{FF2B5EF4-FFF2-40B4-BE49-F238E27FC236}">
              <a16:creationId xmlns:a16="http://schemas.microsoft.com/office/drawing/2014/main" id="{720A08A4-F25D-8536-3BAD-0D0F5F98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>
            <a:extLst>
              <a:ext uri="{FF2B5EF4-FFF2-40B4-BE49-F238E27FC236}">
                <a16:creationId xmlns:a16="http://schemas.microsoft.com/office/drawing/2014/main" id="{291700D7-61DE-932B-A49B-4447BD2E3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</a:t>
            </a:r>
            <a:endParaRPr dirty="0"/>
          </a:p>
        </p:txBody>
      </p:sp>
      <p:sp>
        <p:nvSpPr>
          <p:cNvPr id="1293" name="Google Shape;1293;p40">
            <a:extLst>
              <a:ext uri="{FF2B5EF4-FFF2-40B4-BE49-F238E27FC236}">
                <a16:creationId xmlns:a16="http://schemas.microsoft.com/office/drawing/2014/main" id="{506F01C4-4693-0AD2-D51B-4E7DA41C79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47254" y="3505200"/>
            <a:ext cx="61746" cy="10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4" name="Google Shape;1294;p40">
            <a:extLst>
              <a:ext uri="{FF2B5EF4-FFF2-40B4-BE49-F238E27FC236}">
                <a16:creationId xmlns:a16="http://schemas.microsoft.com/office/drawing/2014/main" id="{A48BF586-C7A0-788A-FD6B-85668F96628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 flipV="1">
            <a:off x="-353291" y="4961581"/>
            <a:ext cx="490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CD7411A-D3FB-59A7-5D82-82BCC1EA11B0}"/>
              </a:ext>
            </a:extLst>
          </p:cNvPr>
          <p:cNvSpPr txBox="1"/>
          <p:nvPr/>
        </p:nvSpPr>
        <p:spPr>
          <a:xfrm>
            <a:off x="2965309" y="1649846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Outfit" panose="020B0604020202020204" charset="0"/>
              </a:rPr>
              <a:t>Teoria Darwina wpływa </a:t>
            </a:r>
            <a:r>
              <a:rPr lang="pl-PL" sz="1600" b="1" dirty="0">
                <a:latin typeface="Outfit" panose="020B0604020202020204" charset="0"/>
              </a:rPr>
              <a:t>zarówno na naukę, jak i politykę</a:t>
            </a:r>
            <a:r>
              <a:rPr lang="pl-PL" sz="1600" dirty="0">
                <a:latin typeface="Outfit" panose="020B0604020202020204" charset="0"/>
              </a:rPr>
              <a:t>. Kontekst społeczny i polityczny prowadzi do </a:t>
            </a:r>
            <a:r>
              <a:rPr lang="pl-PL" sz="1600" b="1" dirty="0">
                <a:latin typeface="Outfit" panose="020B0604020202020204" charset="0"/>
              </a:rPr>
              <a:t>zakłócenia nauki ideologią</a:t>
            </a:r>
            <a:r>
              <a:rPr lang="pl-PL" sz="1600" dirty="0">
                <a:latin typeface="Outfit" panose="020B0604020202020204" charset="0"/>
              </a:rPr>
              <a:t>, czego efektem jest odmienne przedstawianie poglądów w poszczególnych tradycjach narodowych. Interpretacja ewolucji biologicznej wzbogacona o osiągnięcia genetyki doprowadziła do </a:t>
            </a:r>
            <a:r>
              <a:rPr lang="pl-PL" sz="1600" b="1" dirty="0">
                <a:latin typeface="Outfit" panose="020B0604020202020204" charset="0"/>
              </a:rPr>
              <a:t>powstania neodarwinizmu</a:t>
            </a:r>
            <a:r>
              <a:rPr lang="pl-PL" sz="1600" dirty="0">
                <a:latin typeface="Outfit" panose="020B0604020202020204" charset="0"/>
              </a:rPr>
              <a:t>, koncentrującego się na zmianach w genotypie i fenotypie organizmu.</a:t>
            </a:r>
          </a:p>
        </p:txBody>
      </p:sp>
      <p:pic>
        <p:nvPicPr>
          <p:cNvPr id="3074" name="Picture 2" descr="Pamiętasz słynne małpie selfie? Cały gatunek tej małpy jest zagrożony -  National Geographic">
            <a:extLst>
              <a:ext uri="{FF2B5EF4-FFF2-40B4-BE49-F238E27FC236}">
                <a16:creationId xmlns:a16="http://schemas.microsoft.com/office/drawing/2014/main" id="{79A96144-4AFC-2229-7CCF-3DFC1A98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91" y="1695373"/>
            <a:ext cx="1472022" cy="221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0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Darwinizm - pryncypia</a:t>
            </a:r>
            <a:endParaRPr dirty="0"/>
          </a:p>
        </p:txBody>
      </p:sp>
      <p:sp>
        <p:nvSpPr>
          <p:cNvPr id="1389" name="Google Shape;1389;p43"/>
          <p:cNvSpPr txBox="1">
            <a:spLocks noGrp="1"/>
          </p:cNvSpPr>
          <p:nvPr>
            <p:ph type="subTitle" idx="1"/>
          </p:nvPr>
        </p:nvSpPr>
        <p:spPr>
          <a:xfrm>
            <a:off x="973410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W przyrodzie występuje </a:t>
            </a:r>
            <a:r>
              <a:rPr lang="pl-PL" sz="1200" b="1" dirty="0"/>
              <a:t>nadwyżka rozrodczości </a:t>
            </a:r>
            <a:r>
              <a:rPr lang="pl-PL" sz="1200" dirty="0"/>
              <a:t>oraz </a:t>
            </a:r>
            <a:r>
              <a:rPr lang="pl-PL" sz="1200" b="1" dirty="0"/>
              <a:t>wysoka śmiertelność </a:t>
            </a:r>
            <a:r>
              <a:rPr lang="pl-PL" sz="1200" dirty="0"/>
              <a:t>młodych osobników.</a:t>
            </a:r>
            <a:endParaRPr sz="1200" dirty="0"/>
          </a:p>
        </p:txBody>
      </p:sp>
      <p:sp>
        <p:nvSpPr>
          <p:cNvPr id="1390" name="Google Shape;1390;p43"/>
          <p:cNvSpPr txBox="1">
            <a:spLocks noGrp="1"/>
          </p:cNvSpPr>
          <p:nvPr>
            <p:ph type="subTitle" idx="2"/>
          </p:nvPr>
        </p:nvSpPr>
        <p:spPr>
          <a:xfrm>
            <a:off x="3484350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/>
              <a:t>Osobniki </a:t>
            </a:r>
            <a:r>
              <a:rPr lang="pl-PL" sz="1200" b="1" dirty="0"/>
              <a:t>konkurują</a:t>
            </a:r>
            <a:r>
              <a:rPr lang="pl-PL" sz="1200" dirty="0"/>
              <a:t> ze sobą o zasoby środowiskowe, ponieważ </a:t>
            </a:r>
            <a:r>
              <a:rPr lang="pl-PL" sz="1200" b="1" dirty="0"/>
              <a:t>zasobów jest za mało</a:t>
            </a:r>
            <a:r>
              <a:rPr lang="pl-PL" sz="1200" dirty="0"/>
              <a:t> w stosunku do liczebności osobników, co powoduje </a:t>
            </a:r>
            <a:r>
              <a:rPr lang="pl-PL" sz="1200" b="1" dirty="0"/>
              <a:t>walkę o byt</a:t>
            </a:r>
            <a:r>
              <a:rPr lang="pl-PL" sz="1200" dirty="0"/>
              <a:t>.</a:t>
            </a:r>
            <a:endParaRPr sz="1200" dirty="0"/>
          </a:p>
        </p:txBody>
      </p:sp>
      <p:sp>
        <p:nvSpPr>
          <p:cNvPr id="1391" name="Google Shape;1391;p43"/>
          <p:cNvSpPr txBox="1">
            <a:spLocks noGrp="1"/>
          </p:cNvSpPr>
          <p:nvPr>
            <p:ph type="subTitle" idx="3"/>
          </p:nvPr>
        </p:nvSpPr>
        <p:spPr>
          <a:xfrm>
            <a:off x="6031075" y="308214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50" dirty="0"/>
              <a:t>Największe szanse na przeżycie mają </a:t>
            </a:r>
            <a:r>
              <a:rPr lang="pl-PL" sz="1150" b="1" dirty="0"/>
              <a:t>osobniki najlepiej przystosowane</a:t>
            </a:r>
            <a:r>
              <a:rPr lang="pl-PL" sz="1150" dirty="0"/>
              <a:t>, a </a:t>
            </a:r>
            <a:r>
              <a:rPr lang="pl-PL" sz="1150" b="1" i="1" dirty="0"/>
              <a:t>korzystne</a:t>
            </a:r>
            <a:r>
              <a:rPr lang="pl-PL" sz="1150" b="1" dirty="0"/>
              <a:t> cechy </a:t>
            </a:r>
            <a:r>
              <a:rPr lang="pl-PL" sz="1150" dirty="0"/>
              <a:t>warunkujące przetrwanie i rozród </a:t>
            </a:r>
            <a:r>
              <a:rPr lang="pl-PL" sz="1150" b="1" dirty="0"/>
              <a:t>kumulują się w następnych pokoleniach</a:t>
            </a:r>
            <a:r>
              <a:rPr lang="pl-PL" sz="1150" dirty="0"/>
              <a:t>.</a:t>
            </a:r>
            <a:endParaRPr sz="1150" dirty="0"/>
          </a:p>
        </p:txBody>
      </p:sp>
      <p:sp>
        <p:nvSpPr>
          <p:cNvPr id="1392" name="Google Shape;1392;p43"/>
          <p:cNvSpPr txBox="1">
            <a:spLocks noGrp="1"/>
          </p:cNvSpPr>
          <p:nvPr>
            <p:ph type="subTitle" idx="4"/>
          </p:nvPr>
        </p:nvSpPr>
        <p:spPr>
          <a:xfrm>
            <a:off x="93762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Nadwyżka</a:t>
            </a:r>
            <a:endParaRPr dirty="0"/>
          </a:p>
        </p:txBody>
      </p:sp>
      <p:sp>
        <p:nvSpPr>
          <p:cNvPr id="1393" name="Google Shape;1393;p43"/>
          <p:cNvSpPr txBox="1">
            <a:spLocks noGrp="1"/>
          </p:cNvSpPr>
          <p:nvPr>
            <p:ph type="subTitle" idx="5"/>
          </p:nvPr>
        </p:nvSpPr>
        <p:spPr>
          <a:xfrm>
            <a:off x="3484350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Walka</a:t>
            </a:r>
            <a:endParaRPr dirty="0"/>
          </a:p>
        </p:txBody>
      </p:sp>
      <p:sp>
        <p:nvSpPr>
          <p:cNvPr id="1394" name="Google Shape;1394;p43"/>
          <p:cNvSpPr txBox="1">
            <a:spLocks noGrp="1"/>
          </p:cNvSpPr>
          <p:nvPr>
            <p:ph type="subTitle" idx="6"/>
          </p:nvPr>
        </p:nvSpPr>
        <p:spPr>
          <a:xfrm>
            <a:off x="6031075" y="2618946"/>
            <a:ext cx="2175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Przetrwanie</a:t>
            </a:r>
            <a:endParaRPr dirty="0"/>
          </a:p>
        </p:txBody>
      </p:sp>
      <p:sp>
        <p:nvSpPr>
          <p:cNvPr id="1395" name="Google Shape;1395;p43"/>
          <p:cNvSpPr/>
          <p:nvPr/>
        </p:nvSpPr>
        <p:spPr>
          <a:xfrm>
            <a:off x="4189500" y="192715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6" name="Google Shape;1396;p43"/>
          <p:cNvSpPr/>
          <p:nvPr/>
        </p:nvSpPr>
        <p:spPr>
          <a:xfrm>
            <a:off x="6736225" y="192715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3"/>
          <p:cNvSpPr/>
          <p:nvPr/>
        </p:nvSpPr>
        <p:spPr>
          <a:xfrm>
            <a:off x="1642775" y="1927150"/>
            <a:ext cx="765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6989906" y="2014578"/>
            <a:ext cx="257638" cy="372794"/>
          </a:xfrm>
          <a:custGeom>
            <a:avLst/>
            <a:gdLst/>
            <a:ahLst/>
            <a:cxnLst/>
            <a:rect l="l" t="t" r="r" b="b"/>
            <a:pathLst>
              <a:path w="13012" h="18828" extrusionOk="0">
                <a:moveTo>
                  <a:pt x="9055" y="14401"/>
                </a:moveTo>
                <a:cubicBezTo>
                  <a:pt x="9241" y="14755"/>
                  <a:pt x="9386" y="15129"/>
                  <a:pt x="9490" y="15514"/>
                </a:cubicBezTo>
                <a:lnTo>
                  <a:pt x="3522" y="15514"/>
                </a:lnTo>
                <a:cubicBezTo>
                  <a:pt x="3625" y="15129"/>
                  <a:pt x="3772" y="14755"/>
                  <a:pt x="3958" y="14401"/>
                </a:cubicBezTo>
                <a:close/>
                <a:moveTo>
                  <a:pt x="1658" y="0"/>
                </a:moveTo>
                <a:cubicBezTo>
                  <a:pt x="744" y="0"/>
                  <a:pt x="2" y="742"/>
                  <a:pt x="2" y="1656"/>
                </a:cubicBezTo>
                <a:cubicBezTo>
                  <a:pt x="2" y="3746"/>
                  <a:pt x="597" y="5562"/>
                  <a:pt x="1816" y="7209"/>
                </a:cubicBezTo>
                <a:cubicBezTo>
                  <a:pt x="2205" y="7724"/>
                  <a:pt x="2631" y="8210"/>
                  <a:pt x="3094" y="8660"/>
                </a:cubicBezTo>
                <a:cubicBezTo>
                  <a:pt x="3662" y="8156"/>
                  <a:pt x="5387" y="6777"/>
                  <a:pt x="5664" y="6548"/>
                </a:cubicBezTo>
                <a:cubicBezTo>
                  <a:pt x="5320" y="6232"/>
                  <a:pt x="4996" y="5893"/>
                  <a:pt x="4695" y="5532"/>
                </a:cubicBezTo>
                <a:lnTo>
                  <a:pt x="8316" y="5532"/>
                </a:lnTo>
                <a:cubicBezTo>
                  <a:pt x="7570" y="6444"/>
                  <a:pt x="6576" y="7239"/>
                  <a:pt x="5471" y="8121"/>
                </a:cubicBezTo>
                <a:cubicBezTo>
                  <a:pt x="4250" y="9098"/>
                  <a:pt x="2867" y="10205"/>
                  <a:pt x="1816" y="11621"/>
                </a:cubicBezTo>
                <a:cubicBezTo>
                  <a:pt x="595" y="13266"/>
                  <a:pt x="0" y="15082"/>
                  <a:pt x="0" y="17174"/>
                </a:cubicBezTo>
                <a:cubicBezTo>
                  <a:pt x="0" y="18089"/>
                  <a:pt x="742" y="18828"/>
                  <a:pt x="1656" y="18828"/>
                </a:cubicBezTo>
                <a:cubicBezTo>
                  <a:pt x="2570" y="18828"/>
                  <a:pt x="3312" y="18089"/>
                  <a:pt x="3312" y="17174"/>
                </a:cubicBezTo>
                <a:cubicBezTo>
                  <a:pt x="3312" y="16982"/>
                  <a:pt x="3321" y="16796"/>
                  <a:pt x="3333" y="16616"/>
                </a:cubicBezTo>
                <a:lnTo>
                  <a:pt x="9678" y="16616"/>
                </a:lnTo>
                <a:cubicBezTo>
                  <a:pt x="9693" y="16796"/>
                  <a:pt x="9699" y="16982"/>
                  <a:pt x="9699" y="17174"/>
                </a:cubicBezTo>
                <a:cubicBezTo>
                  <a:pt x="9699" y="18089"/>
                  <a:pt x="10441" y="18828"/>
                  <a:pt x="11355" y="18828"/>
                </a:cubicBezTo>
                <a:cubicBezTo>
                  <a:pt x="12270" y="18828"/>
                  <a:pt x="13011" y="18089"/>
                  <a:pt x="13011" y="17174"/>
                </a:cubicBezTo>
                <a:cubicBezTo>
                  <a:pt x="13011" y="15082"/>
                  <a:pt x="12417" y="13266"/>
                  <a:pt x="11195" y="11621"/>
                </a:cubicBezTo>
                <a:cubicBezTo>
                  <a:pt x="10808" y="11104"/>
                  <a:pt x="10380" y="10618"/>
                  <a:pt x="9918" y="10168"/>
                </a:cubicBezTo>
                <a:cubicBezTo>
                  <a:pt x="9349" y="10672"/>
                  <a:pt x="7626" y="12051"/>
                  <a:pt x="7348" y="12280"/>
                </a:cubicBezTo>
                <a:cubicBezTo>
                  <a:pt x="7694" y="12598"/>
                  <a:pt x="8016" y="12937"/>
                  <a:pt x="8316" y="13296"/>
                </a:cubicBezTo>
                <a:lnTo>
                  <a:pt x="4695" y="13296"/>
                </a:lnTo>
                <a:cubicBezTo>
                  <a:pt x="5443" y="12386"/>
                  <a:pt x="6438" y="11591"/>
                  <a:pt x="7540" y="10707"/>
                </a:cubicBezTo>
                <a:cubicBezTo>
                  <a:pt x="8761" y="9730"/>
                  <a:pt x="10145" y="8623"/>
                  <a:pt x="11195" y="7209"/>
                </a:cubicBezTo>
                <a:cubicBezTo>
                  <a:pt x="12417" y="5564"/>
                  <a:pt x="13011" y="3746"/>
                  <a:pt x="13011" y="1656"/>
                </a:cubicBezTo>
                <a:cubicBezTo>
                  <a:pt x="13011" y="742"/>
                  <a:pt x="12270" y="0"/>
                  <a:pt x="11355" y="0"/>
                </a:cubicBezTo>
                <a:cubicBezTo>
                  <a:pt x="10441" y="0"/>
                  <a:pt x="9699" y="742"/>
                  <a:pt x="9699" y="1656"/>
                </a:cubicBezTo>
                <a:cubicBezTo>
                  <a:pt x="9699" y="1848"/>
                  <a:pt x="9693" y="2032"/>
                  <a:pt x="9678" y="2211"/>
                </a:cubicBezTo>
                <a:lnTo>
                  <a:pt x="7445" y="2211"/>
                </a:lnTo>
                <a:cubicBezTo>
                  <a:pt x="7441" y="2211"/>
                  <a:pt x="7437" y="2211"/>
                  <a:pt x="7433" y="2211"/>
                </a:cubicBezTo>
                <a:cubicBezTo>
                  <a:pt x="7129" y="2211"/>
                  <a:pt x="6881" y="2460"/>
                  <a:pt x="6881" y="2765"/>
                </a:cubicBezTo>
                <a:cubicBezTo>
                  <a:pt x="6881" y="3070"/>
                  <a:pt x="7129" y="3316"/>
                  <a:pt x="7433" y="3316"/>
                </a:cubicBezTo>
                <a:cubicBezTo>
                  <a:pt x="7437" y="3316"/>
                  <a:pt x="7441" y="3316"/>
                  <a:pt x="7445" y="3316"/>
                </a:cubicBezTo>
                <a:lnTo>
                  <a:pt x="9490" y="3316"/>
                </a:lnTo>
                <a:cubicBezTo>
                  <a:pt x="9386" y="3701"/>
                  <a:pt x="9239" y="4075"/>
                  <a:pt x="9055" y="4429"/>
                </a:cubicBezTo>
                <a:lnTo>
                  <a:pt x="3958" y="4429"/>
                </a:lnTo>
                <a:cubicBezTo>
                  <a:pt x="3772" y="4075"/>
                  <a:pt x="3625" y="3701"/>
                  <a:pt x="3522" y="3316"/>
                </a:cubicBezTo>
                <a:lnTo>
                  <a:pt x="5398" y="3316"/>
                </a:lnTo>
                <a:cubicBezTo>
                  <a:pt x="5698" y="3310"/>
                  <a:pt x="5938" y="3063"/>
                  <a:pt x="5938" y="2765"/>
                </a:cubicBezTo>
                <a:cubicBezTo>
                  <a:pt x="5938" y="2464"/>
                  <a:pt x="5698" y="2220"/>
                  <a:pt x="5398" y="2211"/>
                </a:cubicBezTo>
                <a:lnTo>
                  <a:pt x="3333" y="2211"/>
                </a:lnTo>
                <a:cubicBezTo>
                  <a:pt x="3321" y="2032"/>
                  <a:pt x="3312" y="1848"/>
                  <a:pt x="3312" y="1656"/>
                </a:cubicBezTo>
                <a:cubicBezTo>
                  <a:pt x="3312" y="742"/>
                  <a:pt x="2570" y="0"/>
                  <a:pt x="1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43"/>
          <p:cNvGrpSpPr/>
          <p:nvPr/>
        </p:nvGrpSpPr>
        <p:grpSpPr>
          <a:xfrm flipH="1">
            <a:off x="3034462" y="1873035"/>
            <a:ext cx="625618" cy="647623"/>
            <a:chOff x="4229440" y="4089137"/>
            <a:chExt cx="625618" cy="647623"/>
          </a:xfrm>
        </p:grpSpPr>
        <p:sp>
          <p:nvSpPr>
            <p:cNvPr id="1409" name="Google Shape;1409;p43"/>
            <p:cNvSpPr/>
            <p:nvPr/>
          </p:nvSpPr>
          <p:spPr>
            <a:xfrm rot="4556477">
              <a:off x="4514376" y="4140187"/>
              <a:ext cx="324832" cy="281346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 rot="4556477">
              <a:off x="4804553" y="4300288"/>
              <a:ext cx="48680" cy="41754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 rot="4556477">
              <a:off x="4502894" y="4216322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 rot="4556477">
              <a:off x="4617280" y="4105713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 rot="4556477">
              <a:off x="4247640" y="4207576"/>
              <a:ext cx="323941" cy="281297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 rot="4556477">
              <a:off x="4502894" y="4216322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4" y="844"/>
                    <a:pt x="844" y="654"/>
                    <a:pt x="844" y="423"/>
                  </a:cubicBezTo>
                  <a:cubicBezTo>
                    <a:pt x="844" y="188"/>
                    <a:pt x="654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 rot="4556477">
              <a:off x="4438963" y="4404772"/>
              <a:ext cx="323991" cy="281346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 rot="4556477">
              <a:off x="4618786" y="4679226"/>
              <a:ext cx="41804" cy="41804"/>
            </a:xfrm>
            <a:custGeom>
              <a:avLst/>
              <a:gdLst/>
              <a:ahLst/>
              <a:cxnLst/>
              <a:rect l="l" t="t" r="r" b="b"/>
              <a:pathLst>
                <a:path w="845" h="845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4"/>
                    <a:pt x="191" y="844"/>
                    <a:pt x="423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 rot="4556477">
              <a:off x="4231208" y="4279848"/>
              <a:ext cx="48829" cy="41754"/>
            </a:xfrm>
            <a:custGeom>
              <a:avLst/>
              <a:gdLst/>
              <a:ahLst/>
              <a:cxnLst/>
              <a:rect l="l" t="t" r="r" b="b"/>
              <a:pathLst>
                <a:path w="987" h="844" extrusionOk="0">
                  <a:moveTo>
                    <a:pt x="565" y="1"/>
                  </a:moveTo>
                  <a:cubicBezTo>
                    <a:pt x="191" y="1"/>
                    <a:pt x="0" y="452"/>
                    <a:pt x="268" y="720"/>
                  </a:cubicBezTo>
                  <a:cubicBezTo>
                    <a:pt x="353" y="805"/>
                    <a:pt x="459" y="843"/>
                    <a:pt x="562" y="843"/>
                  </a:cubicBezTo>
                  <a:cubicBezTo>
                    <a:pt x="779" y="843"/>
                    <a:pt x="987" y="676"/>
                    <a:pt x="987" y="423"/>
                  </a:cubicBezTo>
                  <a:cubicBezTo>
                    <a:pt x="987" y="188"/>
                    <a:pt x="797" y="1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 rot="4556477">
              <a:off x="4349966" y="4172651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43"/>
          <p:cNvGrpSpPr/>
          <p:nvPr/>
        </p:nvGrpSpPr>
        <p:grpSpPr>
          <a:xfrm rot="10607036" flipH="1">
            <a:off x="5633041" y="1872926"/>
            <a:ext cx="621212" cy="647607"/>
            <a:chOff x="4233830" y="4089137"/>
            <a:chExt cx="621228" cy="647623"/>
          </a:xfrm>
        </p:grpSpPr>
        <p:sp>
          <p:nvSpPr>
            <p:cNvPr id="1430" name="Google Shape;1430;p43"/>
            <p:cNvSpPr/>
            <p:nvPr/>
          </p:nvSpPr>
          <p:spPr>
            <a:xfrm rot="4556477">
              <a:off x="4514376" y="4140187"/>
              <a:ext cx="324832" cy="281346"/>
            </a:xfrm>
            <a:custGeom>
              <a:avLst/>
              <a:gdLst/>
              <a:ahLst/>
              <a:cxnLst/>
              <a:rect l="l" t="t" r="r" b="b"/>
              <a:pathLst>
                <a:path w="6566" h="5687" extrusionOk="0">
                  <a:moveTo>
                    <a:pt x="4857" y="119"/>
                  </a:moveTo>
                  <a:lnTo>
                    <a:pt x="6432" y="2843"/>
                  </a:lnTo>
                  <a:lnTo>
                    <a:pt x="4857" y="5570"/>
                  </a:lnTo>
                  <a:lnTo>
                    <a:pt x="1709" y="5570"/>
                  </a:lnTo>
                  <a:lnTo>
                    <a:pt x="137" y="2843"/>
                  </a:lnTo>
                  <a:lnTo>
                    <a:pt x="1709" y="119"/>
                  </a:lnTo>
                  <a:close/>
                  <a:moveTo>
                    <a:pt x="1643" y="0"/>
                  </a:moveTo>
                  <a:lnTo>
                    <a:pt x="0" y="2843"/>
                  </a:lnTo>
                  <a:lnTo>
                    <a:pt x="1643" y="5686"/>
                  </a:lnTo>
                  <a:lnTo>
                    <a:pt x="4926" y="5686"/>
                  </a:lnTo>
                  <a:lnTo>
                    <a:pt x="6566" y="2843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 rot="4556477">
              <a:off x="4804553" y="4300288"/>
              <a:ext cx="48680" cy="41754"/>
            </a:xfrm>
            <a:custGeom>
              <a:avLst/>
              <a:gdLst/>
              <a:ahLst/>
              <a:cxnLst/>
              <a:rect l="l" t="t" r="r" b="b"/>
              <a:pathLst>
                <a:path w="984" h="844" extrusionOk="0">
                  <a:moveTo>
                    <a:pt x="562" y="1"/>
                  </a:moveTo>
                  <a:cubicBezTo>
                    <a:pt x="188" y="1"/>
                    <a:pt x="1" y="455"/>
                    <a:pt x="265" y="720"/>
                  </a:cubicBezTo>
                  <a:cubicBezTo>
                    <a:pt x="351" y="805"/>
                    <a:pt x="456" y="843"/>
                    <a:pt x="559" y="843"/>
                  </a:cubicBezTo>
                  <a:cubicBezTo>
                    <a:pt x="776" y="843"/>
                    <a:pt x="984" y="676"/>
                    <a:pt x="984" y="423"/>
                  </a:cubicBezTo>
                  <a:cubicBezTo>
                    <a:pt x="984" y="188"/>
                    <a:pt x="797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 rot="4556477">
              <a:off x="4617280" y="4105713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7"/>
                    <a:pt x="188" y="844"/>
                    <a:pt x="423" y="844"/>
                  </a:cubicBezTo>
                  <a:cubicBezTo>
                    <a:pt x="654" y="844"/>
                    <a:pt x="845" y="657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 rot="4556477">
              <a:off x="4247640" y="4207576"/>
              <a:ext cx="323941" cy="281297"/>
            </a:xfrm>
            <a:custGeom>
              <a:avLst/>
              <a:gdLst/>
              <a:ahLst/>
              <a:cxnLst/>
              <a:rect l="l" t="t" r="r" b="b"/>
              <a:pathLst>
                <a:path w="6548" h="5686" extrusionOk="0">
                  <a:moveTo>
                    <a:pt x="1658" y="0"/>
                  </a:moveTo>
                  <a:lnTo>
                    <a:pt x="1658" y="116"/>
                  </a:lnTo>
                  <a:lnTo>
                    <a:pt x="4839" y="116"/>
                  </a:lnTo>
                  <a:lnTo>
                    <a:pt x="6414" y="2843"/>
                  </a:lnTo>
                  <a:lnTo>
                    <a:pt x="4839" y="5570"/>
                  </a:lnTo>
                  <a:lnTo>
                    <a:pt x="1691" y="5570"/>
                  </a:lnTo>
                  <a:lnTo>
                    <a:pt x="101" y="2813"/>
                  </a:lnTo>
                  <a:lnTo>
                    <a:pt x="0" y="2873"/>
                  </a:lnTo>
                  <a:lnTo>
                    <a:pt x="1625" y="5686"/>
                  </a:lnTo>
                  <a:lnTo>
                    <a:pt x="4908" y="5686"/>
                  </a:lnTo>
                  <a:lnTo>
                    <a:pt x="6548" y="2843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 rot="4556477">
              <a:off x="4438963" y="4404772"/>
              <a:ext cx="323991" cy="281346"/>
            </a:xfrm>
            <a:custGeom>
              <a:avLst/>
              <a:gdLst/>
              <a:ahLst/>
              <a:cxnLst/>
              <a:rect l="l" t="t" r="r" b="b"/>
              <a:pathLst>
                <a:path w="6549" h="5687" extrusionOk="0">
                  <a:moveTo>
                    <a:pt x="1641" y="1"/>
                  </a:moveTo>
                  <a:lnTo>
                    <a:pt x="1" y="2844"/>
                  </a:lnTo>
                  <a:lnTo>
                    <a:pt x="1641" y="5686"/>
                  </a:lnTo>
                  <a:lnTo>
                    <a:pt x="4926" y="5686"/>
                  </a:lnTo>
                  <a:lnTo>
                    <a:pt x="6548" y="2873"/>
                  </a:lnTo>
                  <a:lnTo>
                    <a:pt x="6447" y="2814"/>
                  </a:lnTo>
                  <a:lnTo>
                    <a:pt x="4858" y="5571"/>
                  </a:lnTo>
                  <a:lnTo>
                    <a:pt x="1709" y="5571"/>
                  </a:lnTo>
                  <a:lnTo>
                    <a:pt x="134" y="2844"/>
                  </a:lnTo>
                  <a:lnTo>
                    <a:pt x="1709" y="117"/>
                  </a:lnTo>
                  <a:lnTo>
                    <a:pt x="4890" y="117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 rot="4556477">
              <a:off x="4694578" y="4414395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7"/>
                    <a:pt x="188" y="844"/>
                    <a:pt x="422" y="844"/>
                  </a:cubicBezTo>
                  <a:cubicBezTo>
                    <a:pt x="654" y="844"/>
                    <a:pt x="844" y="657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 rot="4556477">
              <a:off x="4541519" y="4370567"/>
              <a:ext cx="41754" cy="41804"/>
            </a:xfrm>
            <a:custGeom>
              <a:avLst/>
              <a:gdLst/>
              <a:ahLst/>
              <a:cxnLst/>
              <a:rect l="l" t="t" r="r" b="b"/>
              <a:pathLst>
                <a:path w="844" h="845" extrusionOk="0">
                  <a:moveTo>
                    <a:pt x="422" y="1"/>
                  </a:moveTo>
                  <a:cubicBezTo>
                    <a:pt x="190" y="1"/>
                    <a:pt x="0" y="188"/>
                    <a:pt x="0" y="423"/>
                  </a:cubicBezTo>
                  <a:cubicBezTo>
                    <a:pt x="0" y="654"/>
                    <a:pt x="190" y="844"/>
                    <a:pt x="422" y="844"/>
                  </a:cubicBezTo>
                  <a:cubicBezTo>
                    <a:pt x="657" y="844"/>
                    <a:pt x="844" y="654"/>
                    <a:pt x="844" y="423"/>
                  </a:cubicBezTo>
                  <a:cubicBezTo>
                    <a:pt x="844" y="188"/>
                    <a:pt x="657" y="1"/>
                    <a:pt x="4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 rot="4556477">
              <a:off x="4465889" y="4635579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91" y="0"/>
                    <a:pt x="1" y="190"/>
                    <a:pt x="1" y="422"/>
                  </a:cubicBezTo>
                  <a:cubicBezTo>
                    <a:pt x="1" y="654"/>
                    <a:pt x="191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 rot="4556477">
              <a:off x="4427264" y="4481334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2" y="0"/>
                  </a:moveTo>
                  <a:cubicBezTo>
                    <a:pt x="188" y="0"/>
                    <a:pt x="0" y="190"/>
                    <a:pt x="0" y="422"/>
                  </a:cubicBezTo>
                  <a:cubicBezTo>
                    <a:pt x="0" y="654"/>
                    <a:pt x="188" y="844"/>
                    <a:pt x="422" y="844"/>
                  </a:cubicBezTo>
                  <a:cubicBezTo>
                    <a:pt x="654" y="844"/>
                    <a:pt x="844" y="654"/>
                    <a:pt x="844" y="422"/>
                  </a:cubicBezTo>
                  <a:cubicBezTo>
                    <a:pt x="844" y="190"/>
                    <a:pt x="65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 rot="4556477">
              <a:off x="4349966" y="4172651"/>
              <a:ext cx="41804" cy="41754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23" y="0"/>
                  </a:moveTo>
                  <a:cubicBezTo>
                    <a:pt x="188" y="0"/>
                    <a:pt x="1" y="190"/>
                    <a:pt x="1" y="422"/>
                  </a:cubicBezTo>
                  <a:cubicBezTo>
                    <a:pt x="1" y="654"/>
                    <a:pt x="188" y="844"/>
                    <a:pt x="423" y="844"/>
                  </a:cubicBezTo>
                  <a:cubicBezTo>
                    <a:pt x="654" y="844"/>
                    <a:pt x="845" y="654"/>
                    <a:pt x="845" y="422"/>
                  </a:cubicBezTo>
                  <a:cubicBezTo>
                    <a:pt x="845" y="190"/>
                    <a:pt x="654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87B46FFC-FE1F-D338-727B-AA17572E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89" y="2010423"/>
            <a:ext cx="439782" cy="37106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5DE8849-7CD6-5293-5DFC-AEF0D317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14" y="1997340"/>
            <a:ext cx="391572" cy="383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etics and Heredity - Biology - 9th Grade by Slidesgo">
  <a:themeElements>
    <a:clrScheme name="Simple Light">
      <a:dk1>
        <a:srgbClr val="1A1241"/>
      </a:dk1>
      <a:lt1>
        <a:srgbClr val="FBFFF6"/>
      </a:lt1>
      <a:dk2>
        <a:srgbClr val="6290C2"/>
      </a:dk2>
      <a:lt2>
        <a:srgbClr val="B3CDE9"/>
      </a:lt2>
      <a:accent1>
        <a:srgbClr val="CDF0E4"/>
      </a:accent1>
      <a:accent2>
        <a:srgbClr val="E1F7C4"/>
      </a:accent2>
      <a:accent3>
        <a:srgbClr val="A2D141"/>
      </a:accent3>
      <a:accent4>
        <a:srgbClr val="7AA02D"/>
      </a:accent4>
      <a:accent5>
        <a:srgbClr val="FFFFFF"/>
      </a:accent5>
      <a:accent6>
        <a:srgbClr val="FFFFFF"/>
      </a:accent6>
      <a:hlink>
        <a:srgbClr val="1A1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805</Words>
  <Application>Microsoft Office PowerPoint</Application>
  <PresentationFormat>Pokaz na ekranie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DM Sans</vt:lpstr>
      <vt:lpstr>Lato</vt:lpstr>
      <vt:lpstr>Outfit</vt:lpstr>
      <vt:lpstr>Nunito Light</vt:lpstr>
      <vt:lpstr>Arial</vt:lpstr>
      <vt:lpstr>Genetics and Heredity - Biology - 9th Grade by Slidesgo</vt:lpstr>
      <vt:lpstr>Darwinizm</vt:lpstr>
      <vt:lpstr>Spis treści</vt:lpstr>
      <vt:lpstr>Karol Darwin</vt:lpstr>
      <vt:lpstr>Karol Darwin</vt:lpstr>
      <vt:lpstr>Karol Darwin</vt:lpstr>
      <vt:lpstr>Darwinizm</vt:lpstr>
      <vt:lpstr>Darwinizm</vt:lpstr>
      <vt:lpstr>Darwinizm</vt:lpstr>
      <vt:lpstr>Darwinizm - pryncypia</vt:lpstr>
      <vt:lpstr>Darwinizm - początki</vt:lpstr>
      <vt:lpstr>Neodarwinizm</vt:lpstr>
      <vt:lpstr>Neodarwinizm</vt:lpstr>
      <vt:lpstr>Kreacjonizm</vt:lpstr>
      <vt:lpstr>Kreacjonizm</vt:lpstr>
      <vt:lpstr>Kreacjonizm dziś</vt:lpstr>
      <vt:lpstr>Odmiany kreacjonizmu</vt:lpstr>
      <vt:lpstr>Darwinizm a kreacjonizm</vt:lpstr>
      <vt:lpstr>Darwinizm a kreacjonizm</vt:lpstr>
      <vt:lpstr>Ciekawostki</vt:lpstr>
      <vt:lpstr>Ciekawostki</vt:lpstr>
      <vt:lpstr>Dziękujemy!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Darwinizm</dc:title>
  <cp:lastModifiedBy>debil jebany</cp:lastModifiedBy>
  <cp:revision>17</cp:revision>
  <dcterms:modified xsi:type="dcterms:W3CDTF">2024-02-25T20:35:14Z</dcterms:modified>
</cp:coreProperties>
</file>