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1"/>
  </p:notesMasterIdLst>
  <p:sldIdLst>
    <p:sldId id="257" r:id="rId6"/>
    <p:sldId id="267" r:id="rId7"/>
    <p:sldId id="268" r:id="rId8"/>
    <p:sldId id="272" r:id="rId9"/>
    <p:sldId id="273" r:id="rId10"/>
    <p:sldId id="274" r:id="rId11"/>
    <p:sldId id="275" r:id="rId12"/>
    <p:sldId id="279" r:id="rId13"/>
    <p:sldId id="269" r:id="rId14"/>
    <p:sldId id="270" r:id="rId15"/>
    <p:sldId id="277" r:id="rId16"/>
    <p:sldId id="276" r:id="rId17"/>
    <p:sldId id="278" r:id="rId18"/>
    <p:sldId id="28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A753-1D98-4AE6-8E67-140FF97975C3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935D-F27A-4D3F-8EB6-E15F855A7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789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057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69F59-5B36-48D4-89B6-6767BE7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6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426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50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5984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83386" y="2789175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88B0EE-43C6-4ED7-AEA4-14B5656BEE74}"/>
              </a:ext>
            </a:extLst>
          </p:cNvPr>
          <p:cNvSpPr txBox="1">
            <a:spLocks/>
          </p:cNvSpPr>
          <p:nvPr/>
        </p:nvSpPr>
        <p:spPr>
          <a:xfrm>
            <a:off x="9263163" y="5090746"/>
            <a:ext cx="2799883" cy="6637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0" i="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Jakub Gwoźdź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124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1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56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r>
              <a:rPr lang="en-US" dirty="0"/>
              <a:t>Let’s play ! Run ./createRegister.ps1 script</a:t>
            </a:r>
          </a:p>
          <a:p>
            <a:endParaRPr lang="pl-PL" dirty="0"/>
          </a:p>
          <a:p>
            <a:r>
              <a:rPr lang="pl-PL" dirty="0"/>
              <a:t>-   Create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Build image </a:t>
            </a:r>
          </a:p>
          <a:p>
            <a:pPr marL="457200" indent="-457200">
              <a:buFontTx/>
              <a:buChar char="-"/>
            </a:pPr>
            <a:r>
              <a:rPr lang="pl-PL" dirty="0"/>
              <a:t>Push image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image locally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553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l-PL" dirty="0"/>
              <a:t>F</a:t>
            </a:r>
            <a:r>
              <a:rPr lang="en-US" dirty="0" err="1"/>
              <a:t>ast</a:t>
            </a:r>
            <a:r>
              <a:rPr lang="en-US" dirty="0"/>
              <a:t> and </a:t>
            </a:r>
            <a:r>
              <a:rPr lang="pl-PL" dirty="0"/>
              <a:t>super </a:t>
            </a:r>
            <a:r>
              <a:rPr lang="en-US" dirty="0" err="1"/>
              <a:t>simpl</a:t>
            </a:r>
            <a:r>
              <a:rPr lang="pl-PL" dirty="0"/>
              <a:t>e</a:t>
            </a:r>
            <a:r>
              <a:rPr lang="en-US" dirty="0"/>
              <a:t> way to run a container in Azure</a:t>
            </a:r>
            <a:r>
              <a:rPr lang="pl-PL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dirty="0"/>
              <a:t>Provides p</a:t>
            </a:r>
            <a:r>
              <a:rPr lang="en-US" dirty="0" err="1"/>
              <a:t>ublic</a:t>
            </a:r>
            <a:r>
              <a:rPr lang="en-US" dirty="0"/>
              <a:t> IP and DNS </a:t>
            </a:r>
            <a:r>
              <a:rPr lang="en-US" dirty="0" err="1"/>
              <a:t>nam</a:t>
            </a:r>
            <a:r>
              <a:rPr lang="pl-PL" dirty="0"/>
              <a:t>e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Good solution for small application, POC’s, simple scenarios</a:t>
            </a:r>
          </a:p>
          <a:p>
            <a:pPr marL="457200" indent="-457200">
              <a:buFontTx/>
              <a:buChar char="-"/>
            </a:pPr>
            <a:r>
              <a:rPr lang="pl-PL" dirty="0"/>
              <a:t>If more containers / more sophisticated solution – use K8s or Azure Service Fabric </a:t>
            </a:r>
            <a:endParaRPr lang="en-US" dirty="0"/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3718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9667ED-E2D7-4473-B46A-CB9C054FB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4303-331C-4D61-83A8-0977979628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DEEF-ACE1-45D2-9CAB-49E3E74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981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967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8140-5EF5-4A31-826A-A67F02528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109" y="1505154"/>
            <a:ext cx="10524898" cy="4635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1219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r>
              <a:rPr lang="en-US" dirty="0"/>
              <a:t>Containers provide a standard way to package your application's code, configurations, and dependencies into a single object.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Containers_whats_in_a_container">
            <a:extLst>
              <a:ext uri="{FF2B5EF4-FFF2-40B4-BE49-F238E27FC236}">
                <a16:creationId xmlns:a16="http://schemas.microsoft.com/office/drawing/2014/main" id="{89CC954F-9209-488B-8B42-6B047E0A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2238247"/>
            <a:ext cx="6520069" cy="43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2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7C883-BFA6-4BB4-B3BE-DBCEC2CE6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3386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6C26-DF9E-46D7-8CE8-75C0A20DF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3873" y="1273726"/>
            <a:ext cx="10524898" cy="1092819"/>
          </a:xfrm>
        </p:spPr>
        <p:txBody>
          <a:bodyPr/>
          <a:lstStyle/>
          <a:p>
            <a:r>
              <a:rPr lang="en-US" dirty="0"/>
              <a:t>Containers share an operating system installed on the server and run as resource-isolated processes, ensuring quick, reliable,</a:t>
            </a:r>
            <a:r>
              <a:rPr lang="pl-PL" dirty="0"/>
              <a:t> secure</a:t>
            </a:r>
            <a:r>
              <a:rPr lang="en-US" dirty="0"/>
              <a:t> and consistent deployments, regardless of environment.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F8E4-A573-4D22-B52D-3DBEE6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mage result for what is container">
            <a:extLst>
              <a:ext uri="{FF2B5EF4-FFF2-40B4-BE49-F238E27FC236}">
                <a16:creationId xmlns:a16="http://schemas.microsoft.com/office/drawing/2014/main" id="{F55BA620-33F5-4174-8514-E1904852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5" y="2420161"/>
            <a:ext cx="6691520" cy="42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7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031A-1402-4035-A050-6090EAC6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482" y="438018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8067-2870-495A-80F7-BECD4BAC7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272210"/>
            <a:ext cx="10524898" cy="4601816"/>
          </a:xfrm>
        </p:spPr>
        <p:txBody>
          <a:bodyPr/>
          <a:lstStyle/>
          <a:p>
            <a:r>
              <a:rPr lang="pl-PL" dirty="0"/>
              <a:t>Docker’s main concepts</a:t>
            </a:r>
          </a:p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Image - </a:t>
            </a:r>
            <a:r>
              <a:rPr lang="en-US" dirty="0"/>
              <a:t>read-only template with instructions for creating a Docker container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Container  -</a:t>
            </a:r>
            <a:r>
              <a:rPr lang="en-US" dirty="0"/>
              <a:t> runnable instance of an image. </a:t>
            </a:r>
            <a:r>
              <a:rPr lang="pl-PL" dirty="0"/>
              <a:t>We</a:t>
            </a:r>
            <a:r>
              <a:rPr lang="en-US" dirty="0"/>
              <a:t> can create, start, stop, move, or delete </a:t>
            </a:r>
            <a:r>
              <a:rPr lang="pl-PL" dirty="0"/>
              <a:t>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Volume – mechanism to persist data. We can bind local file or directory to location in the container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D227-25F2-48F5-8657-F072978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062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632CA-1594-49E6-AE06-89438AF39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238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DA5C-352C-44F1-B982-C3C9375C2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29" y="1303544"/>
            <a:ext cx="4929788" cy="1080861"/>
          </a:xfrm>
        </p:spPr>
        <p:txBody>
          <a:bodyPr/>
          <a:lstStyle/>
          <a:p>
            <a:r>
              <a:rPr lang="pl-PL" dirty="0"/>
              <a:t>Docker main commands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4374-7FF7-4D3D-9299-69D1279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AA45B-166C-403D-8AA6-8B3AF0226867}"/>
              </a:ext>
            </a:extLst>
          </p:cNvPr>
          <p:cNvSpPr/>
          <p:nvPr/>
        </p:nvSpPr>
        <p:spPr>
          <a:xfrm>
            <a:off x="2703463" y="1843974"/>
            <a:ext cx="7891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docker build -f .\Dockerfile -t jakubgw/test-image .</a:t>
            </a:r>
          </a:p>
          <a:p>
            <a:endParaRPr lang="pl-PL" dirty="0"/>
          </a:p>
          <a:p>
            <a:r>
              <a:rPr lang="sv-SE" dirty="0"/>
              <a:t>docker run -p </a:t>
            </a:r>
            <a:r>
              <a:rPr lang="pl-PL" dirty="0"/>
              <a:t>internal</a:t>
            </a:r>
            <a:r>
              <a:rPr lang="sv-SE" dirty="0"/>
              <a:t>:</a:t>
            </a:r>
            <a:r>
              <a:rPr lang="pl-PL" dirty="0"/>
              <a:t>external -v"$(pwd):/var/www" </a:t>
            </a:r>
            <a:r>
              <a:rPr lang="sv-SE" dirty="0"/>
              <a:t> azuredockerrepotest</a:t>
            </a:r>
          </a:p>
          <a:p>
            <a:endParaRPr lang="pl-PL" dirty="0"/>
          </a:p>
          <a:p>
            <a:r>
              <a:rPr lang="pl-PL" dirty="0"/>
              <a:t>docker pull  remote-repo-name</a:t>
            </a:r>
          </a:p>
          <a:p>
            <a:r>
              <a:rPr lang="pl-PL" dirty="0"/>
              <a:t>docker push  repo-name</a:t>
            </a:r>
          </a:p>
          <a:p>
            <a:endParaRPr lang="pl-PL" dirty="0"/>
          </a:p>
          <a:p>
            <a:r>
              <a:rPr lang="pl-PL" dirty="0"/>
              <a:t>docker images </a:t>
            </a:r>
          </a:p>
          <a:p>
            <a:r>
              <a:rPr lang="pl-PL" dirty="0"/>
              <a:t>docker run image-name</a:t>
            </a:r>
          </a:p>
          <a:p>
            <a:r>
              <a:rPr lang="pl-PL" dirty="0"/>
              <a:t>docker rmi image-id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docker ps</a:t>
            </a:r>
          </a:p>
          <a:p>
            <a:r>
              <a:rPr lang="pl-PL" dirty="0"/>
              <a:t>docker ps -a</a:t>
            </a:r>
          </a:p>
          <a:p>
            <a:r>
              <a:rPr lang="pl-PL" dirty="0"/>
              <a:t>docker rm container-id</a:t>
            </a:r>
          </a:p>
          <a:p>
            <a:endParaRPr lang="pl-PL" dirty="0"/>
          </a:p>
          <a:p>
            <a:r>
              <a:rPr lang="pl-PL" dirty="0"/>
              <a:t>docker exec -it  container-id bash</a:t>
            </a:r>
          </a:p>
        </p:txBody>
      </p:sp>
    </p:spTree>
    <p:extLst>
      <p:ext uri="{BB962C8B-B14F-4D97-AF65-F5344CB8AC3E}">
        <p14:creationId xmlns:p14="http://schemas.microsoft.com/office/powerpoint/2010/main" val="977187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8B7D2-C780-47D3-984A-723207EB9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117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4744-38BD-4437-A903-E9F8CA7E3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117" y="1709530"/>
            <a:ext cx="10389683" cy="3539363"/>
          </a:xfrm>
        </p:spPr>
        <p:txBody>
          <a:bodyPr/>
          <a:lstStyle/>
          <a:p>
            <a:r>
              <a:rPr lang="pl-PL" dirty="0"/>
              <a:t>Let’s play ! Run ./createAndRunImage.ps1 script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Build image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 into container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Remove container &amp; image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FB5F-292C-4140-B249-0ACFFB1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7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FBC4D-4CD2-4704-9617-44E8DA411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360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031E-78FA-47FE-924A-6D3D9FBD9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80930"/>
            <a:ext cx="10524898" cy="4393096"/>
          </a:xfrm>
        </p:spPr>
        <p:txBody>
          <a:bodyPr/>
          <a:lstStyle/>
          <a:p>
            <a:r>
              <a:rPr lang="pl-PL" dirty="0"/>
              <a:t>Much broder topic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Networks </a:t>
            </a:r>
          </a:p>
          <a:p>
            <a:pPr marL="457200" indent="-457200">
              <a:buFontTx/>
              <a:buChar char="-"/>
            </a:pPr>
            <a:r>
              <a:rPr lang="pl-PL" dirty="0"/>
              <a:t>Windows docker images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Compose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Swarm (better use K8s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And so on..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CADD-4C84-4DB4-B0CA-F742C49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45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11358"/>
            <a:ext cx="10524898" cy="4814290"/>
          </a:xfrm>
        </p:spPr>
        <p:txBody>
          <a:bodyPr/>
          <a:lstStyle/>
          <a:p>
            <a:r>
              <a:rPr lang="en-US" dirty="0"/>
              <a:t>The Registry is a stateless, highly scalable server side application that stores and lets you distribute Docker images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There are many avaliable :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hub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Google Cloud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AWS Container Registry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Container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And so 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8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urora Divider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7A0E1E66-F39B-4BA9-A0E8-2D6FF4A3CD07}"/>
    </a:ext>
  </a:extLst>
</a:theme>
</file>

<file path=ppt/theme/theme2.xml><?xml version="1.0" encoding="utf-8"?>
<a:theme xmlns:a="http://schemas.openxmlformats.org/drawingml/2006/main" name="Highly Confidential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33BBE9A7-EABC-4AA2-B42D-1B00D908E4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E0192A8E73A4CBE9024D002920532" ma:contentTypeVersion="4" ma:contentTypeDescription="Create a new document." ma:contentTypeScope="" ma:versionID="0d8d7d6300e8a4bc3e35ba2e8abe715d">
  <xsd:schema xmlns:xsd="http://www.w3.org/2001/XMLSchema" xmlns:xs="http://www.w3.org/2001/XMLSchema" xmlns:p="http://schemas.microsoft.com/office/2006/metadata/properties" xmlns:ns2="71731efb-d95f-4b9c-81d3-edf9a8533796" xmlns:ns3="32d2e7c2-c546-45d1-9dfa-a2156753f9aa" targetNamespace="http://schemas.microsoft.com/office/2006/metadata/properties" ma:root="true" ma:fieldsID="81d01d78a55cc593d64bbd371c420f74" ns2:_="" ns3:_="">
    <xsd:import namespace="71731efb-d95f-4b9c-81d3-edf9a8533796"/>
    <xsd:import namespace="32d2e7c2-c546-45d1-9dfa-a2156753f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1efb-d95f-4b9c-81d3-edf9a8533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e7c2-c546-45d1-9dfa-a2156753f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640949-F722-4E85-A66F-2ADFE25CD1C4}">
  <ds:schemaRefs>
    <ds:schemaRef ds:uri="http://schemas.microsoft.com/office/2006/documentManagement/types"/>
    <ds:schemaRef ds:uri="32d2e7c2-c546-45d1-9dfa-a2156753f9aa"/>
    <ds:schemaRef ds:uri="http://purl.org/dc/elements/1.1/"/>
    <ds:schemaRef ds:uri="http://schemas.microsoft.com/office/2006/metadata/properties"/>
    <ds:schemaRef ds:uri="71731efb-d95f-4b9c-81d3-edf9a853379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D2056B-6A60-4370-9126-72E2651EF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8785A-4ABD-4BEC-BCA3-A6686A129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31efb-d95f-4b9c-81d3-edf9a8533796"/>
    <ds:schemaRef ds:uri="32d2e7c2-c546-45d1-9dfa-a2156753f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331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Wingdings</vt:lpstr>
      <vt:lpstr>1_Aurora Divider</vt:lpstr>
      <vt:lpstr>Highly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Darcey McAllister</dc:creator>
  <cp:lastModifiedBy>Jakub Gwozdz</cp:lastModifiedBy>
  <cp:revision>102</cp:revision>
  <dcterms:created xsi:type="dcterms:W3CDTF">2017-08-31T16:41:06Z</dcterms:created>
  <dcterms:modified xsi:type="dcterms:W3CDTF">2019-03-09T18:06:01Z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0x010100E3FE0192A8E73A4CBE9024D002920532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jakub.gwozdz@avanade.com</vt:lpwstr>
  </property>
  <property fmtid="{D5CDD505-2E9C-101B-9397-08002B2CF9AE}" pid="6" name="MSIP_Label_236020b0-6d69-48c1-9bb5-c586c1062b70_SetDate">
    <vt:lpwstr>2019-03-05T13:43:04.7694276Z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jakub.gwozdz@avanade.com</vt:lpwstr>
  </property>
  <property fmtid="{D5CDD505-2E9C-101B-9397-08002B2CF9AE}" pid="13" name="MSIP_Label_5fae8262-b78e-4366-8929-a5d6aac95320_SetDate">
    <vt:lpwstr>2019-03-05T13:43:04.7694276Z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Sensitivity">
    <vt:lpwstr>Confidential Recipients Have Full Control</vt:lpwstr>
  </property>
</Properties>
</file>