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2" r:id="rId5"/>
  </p:sldMasterIdLst>
  <p:notesMasterIdLst>
    <p:notesMasterId r:id="rId21"/>
  </p:notesMasterIdLst>
  <p:sldIdLst>
    <p:sldId id="257" r:id="rId6"/>
    <p:sldId id="267" r:id="rId7"/>
    <p:sldId id="259" r:id="rId8"/>
    <p:sldId id="260" r:id="rId9"/>
    <p:sldId id="265" r:id="rId10"/>
    <p:sldId id="266" r:id="rId11"/>
    <p:sldId id="264" r:id="rId12"/>
    <p:sldId id="261" r:id="rId13"/>
    <p:sldId id="262" r:id="rId14"/>
    <p:sldId id="263" r:id="rId15"/>
    <p:sldId id="268" r:id="rId16"/>
    <p:sldId id="269" r:id="rId17"/>
    <p:sldId id="270"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85" d="100"/>
          <a:sy n="85"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96A753-1D98-4AE6-8E67-140FF97975C3}" type="datetimeFigureOut">
              <a:rPr lang="en-US" smtClean="0"/>
              <a:t>7/24/2018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B935D-F27A-4D3F-8EB6-E15F855A7436}" type="slidenum">
              <a:rPr lang="en-US" smtClean="0"/>
              <a:t>‹#›</a:t>
            </a:fld>
            <a:endParaRPr lang="en-US"/>
          </a:p>
        </p:txBody>
      </p:sp>
    </p:spTree>
    <p:extLst>
      <p:ext uri="{BB962C8B-B14F-4D97-AF65-F5344CB8AC3E}">
        <p14:creationId xmlns:p14="http://schemas.microsoft.com/office/powerpoint/2010/main" val="3199376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you will continue to use both your Avanade and Infusion accounts for some period of time, you must also ensure that you are using good password hygiene on your Infusion account.  Make sure your Infusion account password is set to one that is not used anywhere else.  You may choose to use/sync your new, strong Avanade password or passphrase on your Infusion account to have one corporate password so long as this password is not used anywhere else, though ideally this would be different as well.</a:t>
            </a:r>
            <a:endParaRPr lang="en-US" dirty="0"/>
          </a:p>
        </p:txBody>
      </p:sp>
      <p:sp>
        <p:nvSpPr>
          <p:cNvPr id="4" name="Slide Number Placeholder 3"/>
          <p:cNvSpPr>
            <a:spLocks noGrp="1"/>
          </p:cNvSpPr>
          <p:nvPr>
            <p:ph type="sldNum" sz="quarter" idx="10"/>
          </p:nvPr>
        </p:nvSpPr>
        <p:spPr/>
        <p:txBody>
          <a:bodyPr/>
          <a:lstStyle/>
          <a:p>
            <a:fld id="{83F17A60-5211-564C-AE51-C5EE6D827C53}" type="slidenum">
              <a:rPr lang="en-US" smtClean="0"/>
              <a:t>3</a:t>
            </a:fld>
            <a:endParaRPr lang="en-US"/>
          </a:p>
        </p:txBody>
      </p:sp>
    </p:spTree>
    <p:extLst>
      <p:ext uri="{BB962C8B-B14F-4D97-AF65-F5344CB8AC3E}">
        <p14:creationId xmlns:p14="http://schemas.microsoft.com/office/powerpoint/2010/main" val="1499067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Aurora - Divider slide">
    <p:spTree>
      <p:nvGrpSpPr>
        <p:cNvPr id="1" name=""/>
        <p:cNvGrpSpPr/>
        <p:nvPr/>
      </p:nvGrpSpPr>
      <p:grpSpPr>
        <a:xfrm>
          <a:off x="0" y="0"/>
          <a:ext cx="0" cy="0"/>
          <a:chOff x="0" y="0"/>
          <a:chExt cx="0" cy="0"/>
        </a:xfrm>
      </p:grpSpPr>
      <p:sp>
        <p:nvSpPr>
          <p:cNvPr id="8" name="Text Placeholder 9"/>
          <p:cNvSpPr>
            <a:spLocks noGrp="1"/>
          </p:cNvSpPr>
          <p:nvPr>
            <p:ph type="body" sz="quarter" idx="10" hasCustomPrompt="1"/>
          </p:nvPr>
        </p:nvSpPr>
        <p:spPr>
          <a:xfrm>
            <a:off x="1083386" y="2789175"/>
            <a:ext cx="10524898" cy="1080861"/>
          </a:xfrm>
          <a:prstGeom prst="rect">
            <a:avLst/>
          </a:prstGeom>
        </p:spPr>
        <p:txBody>
          <a:bodyPr anchor="b">
            <a:noAutofit/>
          </a:bodyPr>
          <a:lstStyle>
            <a:lvl1pPr marL="0" indent="0">
              <a:buNone/>
              <a:defRPr sz="4400" b="0" i="0">
                <a:solidFill>
                  <a:schemeClr val="bg1"/>
                </a:solidFill>
                <a:latin typeface="Segoe UI" charset="0"/>
                <a:ea typeface="Segoe UI" charset="0"/>
                <a:cs typeface="Segoe UI" charset="0"/>
              </a:defRPr>
            </a:lvl1pPr>
          </a:lstStyle>
          <a:p>
            <a:pPr lvl="0"/>
            <a:r>
              <a:rPr lang="en-US"/>
              <a:t>Click to edit Master text styles</a:t>
            </a:r>
          </a:p>
        </p:txBody>
      </p:sp>
      <p:sp>
        <p:nvSpPr>
          <p:cNvPr id="9" name="Text Placeholder 11"/>
          <p:cNvSpPr>
            <a:spLocks noGrp="1"/>
          </p:cNvSpPr>
          <p:nvPr>
            <p:ph type="body" sz="quarter" idx="11" hasCustomPrompt="1"/>
          </p:nvPr>
        </p:nvSpPr>
        <p:spPr>
          <a:xfrm>
            <a:off x="1083386" y="4156074"/>
            <a:ext cx="10524898" cy="1092819"/>
          </a:xfrm>
          <a:prstGeom prst="rect">
            <a:avLst/>
          </a:prstGeom>
        </p:spPr>
        <p:txBody>
          <a:bodyPr>
            <a:noAutofit/>
          </a:bodyPr>
          <a:lstStyle>
            <a:lvl1pPr marL="0" indent="0">
              <a:buNone/>
              <a:defRPr sz="2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4181978954"/>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Large Box Blue BG">
    <p:bg>
      <p:bgPr>
        <a:solidFill>
          <a:schemeClr val="accent1"/>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bg2"/>
                </a:solidFill>
              </a:defRPr>
            </a:lvl1pPr>
          </a:lstStyle>
          <a:p>
            <a:fld id="{0D558541-60C9-42A2-8392-FF12533A6B7A}" type="slidenum">
              <a:rPr lang="en-US" smtClean="0"/>
              <a:pPr/>
              <a:t>‹#›</a:t>
            </a:fld>
            <a:endParaRPr lang="en-US" dirty="0"/>
          </a:p>
        </p:txBody>
      </p:sp>
      <p:sp>
        <p:nvSpPr>
          <p:cNvPr id="5" name="Text Placeholder 14"/>
          <p:cNvSpPr>
            <a:spLocks noGrp="1"/>
          </p:cNvSpPr>
          <p:nvPr>
            <p:ph type="body" sz="quarter" idx="20"/>
          </p:nvPr>
        </p:nvSpPr>
        <p:spPr>
          <a:xfrm>
            <a:off x="595870" y="2829646"/>
            <a:ext cx="3992562" cy="2852697"/>
          </a:xfrm>
        </p:spPr>
        <p:txBody>
          <a:bodyPr/>
          <a:lstStyle>
            <a:lvl1pPr>
              <a:defRPr sz="2700">
                <a:solidFill>
                  <a:schemeClr val="bg2"/>
                </a:solidFill>
              </a:defRPr>
            </a:lvl1pPr>
            <a:lvl2pPr>
              <a:defRPr sz="2700">
                <a:solidFill>
                  <a:schemeClr val="bg2"/>
                </a:solidFill>
              </a:defRPr>
            </a:lvl2pPr>
            <a:lvl3pPr>
              <a:defRPr sz="2700">
                <a:solidFill>
                  <a:schemeClr val="bg2"/>
                </a:solidFill>
              </a:defRPr>
            </a:lvl3pPr>
            <a:lvl4pPr>
              <a:defRPr sz="2700">
                <a:solidFill>
                  <a:schemeClr val="bg2"/>
                </a:solidFill>
              </a:defRPr>
            </a:lvl4pPr>
            <a:lvl5pPr>
              <a:defRPr sz="2700">
                <a:solidFill>
                  <a:schemeClr val="bg2"/>
                </a:solidFill>
              </a:defRPr>
            </a:lvl5pPr>
          </a:lstStyle>
          <a:p>
            <a:pPr lvl="0"/>
            <a:r>
              <a:rPr lang="en-US" dirty="0"/>
              <a:t>Click to edit Master text styles</a:t>
            </a:r>
          </a:p>
        </p:txBody>
      </p:sp>
      <p:sp>
        <p:nvSpPr>
          <p:cNvPr id="6" name="Picture Placeholder 21"/>
          <p:cNvSpPr>
            <a:spLocks noGrp="1"/>
          </p:cNvSpPr>
          <p:nvPr>
            <p:ph type="pic" sz="quarter" idx="24" hasCustomPrompt="1"/>
          </p:nvPr>
        </p:nvSpPr>
        <p:spPr>
          <a:xfrm>
            <a:off x="5862774" y="624468"/>
            <a:ext cx="5512883" cy="5512468"/>
          </a:xfrm>
          <a:custGeom>
            <a:avLst/>
            <a:gdLst>
              <a:gd name="connsiteX0" fmla="*/ 0 w 3321050"/>
              <a:gd name="connsiteY0" fmla="*/ 553255 h 3319463"/>
              <a:gd name="connsiteX1" fmla="*/ 553255 w 3321050"/>
              <a:gd name="connsiteY1" fmla="*/ 0 h 3319463"/>
              <a:gd name="connsiteX2" fmla="*/ 2767795 w 3321050"/>
              <a:gd name="connsiteY2" fmla="*/ 0 h 3319463"/>
              <a:gd name="connsiteX3" fmla="*/ 3321050 w 3321050"/>
              <a:gd name="connsiteY3" fmla="*/ 553255 h 3319463"/>
              <a:gd name="connsiteX4" fmla="*/ 3321050 w 3321050"/>
              <a:gd name="connsiteY4" fmla="*/ 2766208 h 3319463"/>
              <a:gd name="connsiteX5" fmla="*/ 2767795 w 3321050"/>
              <a:gd name="connsiteY5" fmla="*/ 3319463 h 3319463"/>
              <a:gd name="connsiteX6" fmla="*/ 553255 w 3321050"/>
              <a:gd name="connsiteY6" fmla="*/ 3319463 h 3319463"/>
              <a:gd name="connsiteX7" fmla="*/ 0 w 3321050"/>
              <a:gd name="connsiteY7" fmla="*/ 2766208 h 3319463"/>
              <a:gd name="connsiteX8" fmla="*/ 0 w 3321050"/>
              <a:gd name="connsiteY8" fmla="*/ 553255 h 3319463"/>
              <a:gd name="connsiteX0" fmla="*/ 0 w 3321050"/>
              <a:gd name="connsiteY0" fmla="*/ 553255 h 3319463"/>
              <a:gd name="connsiteX1" fmla="*/ 553255 w 3321050"/>
              <a:gd name="connsiteY1" fmla="*/ 0 h 3319463"/>
              <a:gd name="connsiteX2" fmla="*/ 2767795 w 3321050"/>
              <a:gd name="connsiteY2" fmla="*/ 0 h 3319463"/>
              <a:gd name="connsiteX3" fmla="*/ 3321050 w 3321050"/>
              <a:gd name="connsiteY3" fmla="*/ 553255 h 3319463"/>
              <a:gd name="connsiteX4" fmla="*/ 3321050 w 3321050"/>
              <a:gd name="connsiteY4" fmla="*/ 2766208 h 3319463"/>
              <a:gd name="connsiteX5" fmla="*/ 2767795 w 3321050"/>
              <a:gd name="connsiteY5" fmla="*/ 3319463 h 3319463"/>
              <a:gd name="connsiteX6" fmla="*/ 553255 w 3321050"/>
              <a:gd name="connsiteY6" fmla="*/ 3319463 h 3319463"/>
              <a:gd name="connsiteX7" fmla="*/ 0 w 3321050"/>
              <a:gd name="connsiteY7" fmla="*/ 2766208 h 3319463"/>
              <a:gd name="connsiteX8" fmla="*/ 0 w 3321050"/>
              <a:gd name="connsiteY8" fmla="*/ 553255 h 3319463"/>
              <a:gd name="connsiteX0" fmla="*/ 0 w 3321050"/>
              <a:gd name="connsiteY0" fmla="*/ 553255 h 3319463"/>
              <a:gd name="connsiteX1" fmla="*/ 553255 w 3321050"/>
              <a:gd name="connsiteY1" fmla="*/ 0 h 3319463"/>
              <a:gd name="connsiteX2" fmla="*/ 2767795 w 3321050"/>
              <a:gd name="connsiteY2" fmla="*/ 0 h 3319463"/>
              <a:gd name="connsiteX3" fmla="*/ 3321050 w 3321050"/>
              <a:gd name="connsiteY3" fmla="*/ 553255 h 3319463"/>
              <a:gd name="connsiteX4" fmla="*/ 3321050 w 3321050"/>
              <a:gd name="connsiteY4" fmla="*/ 2766208 h 3319463"/>
              <a:gd name="connsiteX5" fmla="*/ 2767795 w 3321050"/>
              <a:gd name="connsiteY5" fmla="*/ 3319463 h 3319463"/>
              <a:gd name="connsiteX6" fmla="*/ 553255 w 3321050"/>
              <a:gd name="connsiteY6" fmla="*/ 3319463 h 3319463"/>
              <a:gd name="connsiteX7" fmla="*/ 0 w 3321050"/>
              <a:gd name="connsiteY7" fmla="*/ 2766208 h 3319463"/>
              <a:gd name="connsiteX8" fmla="*/ 0 w 3321050"/>
              <a:gd name="connsiteY8" fmla="*/ 553255 h 3319463"/>
              <a:gd name="connsiteX0" fmla="*/ 1992 w 3323042"/>
              <a:gd name="connsiteY0" fmla="*/ 553255 h 3319463"/>
              <a:gd name="connsiteX1" fmla="*/ 555247 w 3323042"/>
              <a:gd name="connsiteY1" fmla="*/ 0 h 3319463"/>
              <a:gd name="connsiteX2" fmla="*/ 2769787 w 3323042"/>
              <a:gd name="connsiteY2" fmla="*/ 0 h 3319463"/>
              <a:gd name="connsiteX3" fmla="*/ 3323042 w 3323042"/>
              <a:gd name="connsiteY3" fmla="*/ 553255 h 3319463"/>
              <a:gd name="connsiteX4" fmla="*/ 3323042 w 3323042"/>
              <a:gd name="connsiteY4" fmla="*/ 2766208 h 3319463"/>
              <a:gd name="connsiteX5" fmla="*/ 2769787 w 3323042"/>
              <a:gd name="connsiteY5" fmla="*/ 3319463 h 3319463"/>
              <a:gd name="connsiteX6" fmla="*/ 555247 w 3323042"/>
              <a:gd name="connsiteY6" fmla="*/ 3319463 h 3319463"/>
              <a:gd name="connsiteX7" fmla="*/ 1992 w 3323042"/>
              <a:gd name="connsiteY7" fmla="*/ 2766208 h 3319463"/>
              <a:gd name="connsiteX8" fmla="*/ 1992 w 3323042"/>
              <a:gd name="connsiteY8" fmla="*/ 553255 h 3319463"/>
              <a:gd name="connsiteX0" fmla="*/ 1992 w 3323042"/>
              <a:gd name="connsiteY0" fmla="*/ 553255 h 3319463"/>
              <a:gd name="connsiteX1" fmla="*/ 555247 w 3323042"/>
              <a:gd name="connsiteY1" fmla="*/ 0 h 3319463"/>
              <a:gd name="connsiteX2" fmla="*/ 2769787 w 3323042"/>
              <a:gd name="connsiteY2" fmla="*/ 0 h 3319463"/>
              <a:gd name="connsiteX3" fmla="*/ 3323042 w 3323042"/>
              <a:gd name="connsiteY3" fmla="*/ 553255 h 3319463"/>
              <a:gd name="connsiteX4" fmla="*/ 3323042 w 3323042"/>
              <a:gd name="connsiteY4" fmla="*/ 2766208 h 3319463"/>
              <a:gd name="connsiteX5" fmla="*/ 2769787 w 3323042"/>
              <a:gd name="connsiteY5" fmla="*/ 3319463 h 3319463"/>
              <a:gd name="connsiteX6" fmla="*/ 555247 w 3323042"/>
              <a:gd name="connsiteY6" fmla="*/ 3319463 h 3319463"/>
              <a:gd name="connsiteX7" fmla="*/ 1992 w 3323042"/>
              <a:gd name="connsiteY7" fmla="*/ 2766208 h 3319463"/>
              <a:gd name="connsiteX8" fmla="*/ 1992 w 3323042"/>
              <a:gd name="connsiteY8" fmla="*/ 553255 h 3319463"/>
              <a:gd name="connsiteX0" fmla="*/ 1992 w 3323042"/>
              <a:gd name="connsiteY0" fmla="*/ 553255 h 3319463"/>
              <a:gd name="connsiteX1" fmla="*/ 555247 w 3323042"/>
              <a:gd name="connsiteY1" fmla="*/ 0 h 3319463"/>
              <a:gd name="connsiteX2" fmla="*/ 2769787 w 3323042"/>
              <a:gd name="connsiteY2" fmla="*/ 0 h 3319463"/>
              <a:gd name="connsiteX3" fmla="*/ 3323042 w 3323042"/>
              <a:gd name="connsiteY3" fmla="*/ 553255 h 3319463"/>
              <a:gd name="connsiteX4" fmla="*/ 3323042 w 3323042"/>
              <a:gd name="connsiteY4" fmla="*/ 2766208 h 3319463"/>
              <a:gd name="connsiteX5" fmla="*/ 2769787 w 3323042"/>
              <a:gd name="connsiteY5" fmla="*/ 3319463 h 3319463"/>
              <a:gd name="connsiteX6" fmla="*/ 555247 w 3323042"/>
              <a:gd name="connsiteY6" fmla="*/ 3319463 h 3319463"/>
              <a:gd name="connsiteX7" fmla="*/ 1992 w 3323042"/>
              <a:gd name="connsiteY7" fmla="*/ 2766208 h 3319463"/>
              <a:gd name="connsiteX8" fmla="*/ 1992 w 3323042"/>
              <a:gd name="connsiteY8" fmla="*/ 553255 h 3319463"/>
              <a:gd name="connsiteX0" fmla="*/ 939 w 3321989"/>
              <a:gd name="connsiteY0" fmla="*/ 553255 h 3319463"/>
              <a:gd name="connsiteX1" fmla="*/ 13605 w 3321989"/>
              <a:gd name="connsiteY1" fmla="*/ 5751 h 3319463"/>
              <a:gd name="connsiteX2" fmla="*/ 2768734 w 3321989"/>
              <a:gd name="connsiteY2" fmla="*/ 0 h 3319463"/>
              <a:gd name="connsiteX3" fmla="*/ 3321989 w 3321989"/>
              <a:gd name="connsiteY3" fmla="*/ 553255 h 3319463"/>
              <a:gd name="connsiteX4" fmla="*/ 3321989 w 3321989"/>
              <a:gd name="connsiteY4" fmla="*/ 2766208 h 3319463"/>
              <a:gd name="connsiteX5" fmla="*/ 2768734 w 3321989"/>
              <a:gd name="connsiteY5" fmla="*/ 3319463 h 3319463"/>
              <a:gd name="connsiteX6" fmla="*/ 554194 w 3321989"/>
              <a:gd name="connsiteY6" fmla="*/ 3319463 h 3319463"/>
              <a:gd name="connsiteX7" fmla="*/ 939 w 3321989"/>
              <a:gd name="connsiteY7" fmla="*/ 2766208 h 3319463"/>
              <a:gd name="connsiteX8" fmla="*/ 939 w 3321989"/>
              <a:gd name="connsiteY8" fmla="*/ 553255 h 3319463"/>
              <a:gd name="connsiteX0" fmla="*/ 939 w 3321989"/>
              <a:gd name="connsiteY0" fmla="*/ 553402 h 3319610"/>
              <a:gd name="connsiteX1" fmla="*/ 13605 w 3321989"/>
              <a:gd name="connsiteY1" fmla="*/ 5898 h 3319610"/>
              <a:gd name="connsiteX2" fmla="*/ 2768734 w 3321989"/>
              <a:gd name="connsiteY2" fmla="*/ 147 h 3319610"/>
              <a:gd name="connsiteX3" fmla="*/ 3321989 w 3321989"/>
              <a:gd name="connsiteY3" fmla="*/ 553402 h 3319610"/>
              <a:gd name="connsiteX4" fmla="*/ 3321989 w 3321989"/>
              <a:gd name="connsiteY4" fmla="*/ 2766355 h 3319610"/>
              <a:gd name="connsiteX5" fmla="*/ 2768734 w 3321989"/>
              <a:gd name="connsiteY5" fmla="*/ 3319610 h 3319610"/>
              <a:gd name="connsiteX6" fmla="*/ 554194 w 3321989"/>
              <a:gd name="connsiteY6" fmla="*/ 3319610 h 3319610"/>
              <a:gd name="connsiteX7" fmla="*/ 939 w 3321989"/>
              <a:gd name="connsiteY7" fmla="*/ 2766355 h 3319610"/>
              <a:gd name="connsiteX8" fmla="*/ 939 w 3321989"/>
              <a:gd name="connsiteY8" fmla="*/ 553402 h 3319610"/>
              <a:gd name="connsiteX0" fmla="*/ 13605 w 3321989"/>
              <a:gd name="connsiteY0" fmla="*/ 5898 h 3319610"/>
              <a:gd name="connsiteX1" fmla="*/ 2768734 w 3321989"/>
              <a:gd name="connsiteY1" fmla="*/ 147 h 3319610"/>
              <a:gd name="connsiteX2" fmla="*/ 3321989 w 3321989"/>
              <a:gd name="connsiteY2" fmla="*/ 553402 h 3319610"/>
              <a:gd name="connsiteX3" fmla="*/ 3321989 w 3321989"/>
              <a:gd name="connsiteY3" fmla="*/ 2766355 h 3319610"/>
              <a:gd name="connsiteX4" fmla="*/ 2768734 w 3321989"/>
              <a:gd name="connsiteY4" fmla="*/ 3319610 h 3319610"/>
              <a:gd name="connsiteX5" fmla="*/ 554194 w 3321989"/>
              <a:gd name="connsiteY5" fmla="*/ 3319610 h 3319610"/>
              <a:gd name="connsiteX6" fmla="*/ 939 w 3321989"/>
              <a:gd name="connsiteY6" fmla="*/ 2766355 h 3319610"/>
              <a:gd name="connsiteX7" fmla="*/ 939 w 3321989"/>
              <a:gd name="connsiteY7" fmla="*/ 553402 h 3319610"/>
              <a:gd name="connsiteX8" fmla="*/ 105045 w 3321989"/>
              <a:gd name="connsiteY8" fmla="*/ 97338 h 3319610"/>
              <a:gd name="connsiteX0" fmla="*/ 13605 w 3321989"/>
              <a:gd name="connsiteY0" fmla="*/ 5898 h 3319610"/>
              <a:gd name="connsiteX1" fmla="*/ 2768734 w 3321989"/>
              <a:gd name="connsiteY1" fmla="*/ 147 h 3319610"/>
              <a:gd name="connsiteX2" fmla="*/ 3321989 w 3321989"/>
              <a:gd name="connsiteY2" fmla="*/ 553402 h 3319610"/>
              <a:gd name="connsiteX3" fmla="*/ 3321989 w 3321989"/>
              <a:gd name="connsiteY3" fmla="*/ 2766355 h 3319610"/>
              <a:gd name="connsiteX4" fmla="*/ 2768734 w 3321989"/>
              <a:gd name="connsiteY4" fmla="*/ 3319610 h 3319610"/>
              <a:gd name="connsiteX5" fmla="*/ 554194 w 3321989"/>
              <a:gd name="connsiteY5" fmla="*/ 3319610 h 3319610"/>
              <a:gd name="connsiteX6" fmla="*/ 939 w 3321989"/>
              <a:gd name="connsiteY6" fmla="*/ 2766355 h 3319610"/>
              <a:gd name="connsiteX7" fmla="*/ 939 w 3321989"/>
              <a:gd name="connsiteY7" fmla="*/ 553402 h 3319610"/>
              <a:gd name="connsiteX0" fmla="*/ 13605 w 3321989"/>
              <a:gd name="connsiteY0" fmla="*/ 5898 h 3319610"/>
              <a:gd name="connsiteX1" fmla="*/ 2768734 w 3321989"/>
              <a:gd name="connsiteY1" fmla="*/ 147 h 3319610"/>
              <a:gd name="connsiteX2" fmla="*/ 3321989 w 3321989"/>
              <a:gd name="connsiteY2" fmla="*/ 553402 h 3319610"/>
              <a:gd name="connsiteX3" fmla="*/ 3321989 w 3321989"/>
              <a:gd name="connsiteY3" fmla="*/ 2766355 h 3319610"/>
              <a:gd name="connsiteX4" fmla="*/ 2768734 w 3321989"/>
              <a:gd name="connsiteY4" fmla="*/ 3319610 h 3319610"/>
              <a:gd name="connsiteX5" fmla="*/ 554194 w 3321989"/>
              <a:gd name="connsiteY5" fmla="*/ 3319610 h 3319610"/>
              <a:gd name="connsiteX6" fmla="*/ 939 w 3321989"/>
              <a:gd name="connsiteY6" fmla="*/ 2766355 h 3319610"/>
              <a:gd name="connsiteX7" fmla="*/ 939 w 3321989"/>
              <a:gd name="connsiteY7" fmla="*/ 553402 h 3319610"/>
              <a:gd name="connsiteX0" fmla="*/ 12666 w 3321050"/>
              <a:gd name="connsiteY0" fmla="*/ 5898 h 3319610"/>
              <a:gd name="connsiteX1" fmla="*/ 2767795 w 3321050"/>
              <a:gd name="connsiteY1" fmla="*/ 147 h 3319610"/>
              <a:gd name="connsiteX2" fmla="*/ 3321050 w 3321050"/>
              <a:gd name="connsiteY2" fmla="*/ 553402 h 3319610"/>
              <a:gd name="connsiteX3" fmla="*/ 3321050 w 3321050"/>
              <a:gd name="connsiteY3" fmla="*/ 2766355 h 3319610"/>
              <a:gd name="connsiteX4" fmla="*/ 2767795 w 3321050"/>
              <a:gd name="connsiteY4" fmla="*/ 3319610 h 3319610"/>
              <a:gd name="connsiteX5" fmla="*/ 553255 w 3321050"/>
              <a:gd name="connsiteY5" fmla="*/ 3319610 h 3319610"/>
              <a:gd name="connsiteX6" fmla="*/ 0 w 3321050"/>
              <a:gd name="connsiteY6" fmla="*/ 2766355 h 3319610"/>
              <a:gd name="connsiteX7" fmla="*/ 9903 w 3321050"/>
              <a:gd name="connsiteY7" fmla="*/ 104455 h 3319610"/>
              <a:gd name="connsiteX0" fmla="*/ 12666 w 3321050"/>
              <a:gd name="connsiteY0" fmla="*/ 7088 h 3320800"/>
              <a:gd name="connsiteX1" fmla="*/ 2767795 w 3321050"/>
              <a:gd name="connsiteY1" fmla="*/ 1337 h 3320800"/>
              <a:gd name="connsiteX2" fmla="*/ 3321050 w 3321050"/>
              <a:gd name="connsiteY2" fmla="*/ 554592 h 3320800"/>
              <a:gd name="connsiteX3" fmla="*/ 3321050 w 3321050"/>
              <a:gd name="connsiteY3" fmla="*/ 2767545 h 3320800"/>
              <a:gd name="connsiteX4" fmla="*/ 2767795 w 3321050"/>
              <a:gd name="connsiteY4" fmla="*/ 3320800 h 3320800"/>
              <a:gd name="connsiteX5" fmla="*/ 553255 w 3321050"/>
              <a:gd name="connsiteY5" fmla="*/ 3320800 h 3320800"/>
              <a:gd name="connsiteX6" fmla="*/ 0 w 3321050"/>
              <a:gd name="connsiteY6" fmla="*/ 2767545 h 3320800"/>
              <a:gd name="connsiteX7" fmla="*/ 13204 w 3321050"/>
              <a:gd name="connsiteY7" fmla="*/ 10 h 33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1050" h="3320800">
                <a:moveTo>
                  <a:pt x="12666" y="7088"/>
                </a:moveTo>
                <a:cubicBezTo>
                  <a:pt x="16888" y="-2885"/>
                  <a:pt x="1849419" y="3254"/>
                  <a:pt x="2767795" y="1337"/>
                </a:cubicBezTo>
                <a:cubicBezTo>
                  <a:pt x="3073349" y="1337"/>
                  <a:pt x="3321050" y="249038"/>
                  <a:pt x="3321050" y="554592"/>
                </a:cubicBezTo>
                <a:lnTo>
                  <a:pt x="3321050" y="2767545"/>
                </a:lnTo>
                <a:cubicBezTo>
                  <a:pt x="3321050" y="3073099"/>
                  <a:pt x="3073349" y="3320800"/>
                  <a:pt x="2767795" y="3320800"/>
                </a:cubicBezTo>
                <a:lnTo>
                  <a:pt x="553255" y="3320800"/>
                </a:lnTo>
                <a:cubicBezTo>
                  <a:pt x="247701" y="3320800"/>
                  <a:pt x="0" y="3073099"/>
                  <a:pt x="0" y="2767545"/>
                </a:cubicBezTo>
                <a:cubicBezTo>
                  <a:pt x="0" y="2029894"/>
                  <a:pt x="11093" y="-5367"/>
                  <a:pt x="13204" y="10"/>
                </a:cubicBezTo>
              </a:path>
            </a:pathLst>
          </a:custGeom>
          <a:solidFill>
            <a:schemeClr val="bg2">
              <a:lumMod val="95000"/>
            </a:schemeClr>
          </a:solidFill>
        </p:spPr>
        <p:txBody>
          <a:bodyPr/>
          <a:lstStyle>
            <a:lvl1pPr marL="0" marR="0" indent="0" algn="l" defTabSz="914400" rtl="0" eaLnBrk="1" fontAlgn="auto" latinLnBrk="0" hangingPunct="1">
              <a:lnSpc>
                <a:spcPct val="100000"/>
              </a:lnSpc>
              <a:spcBef>
                <a:spcPts val="1200"/>
              </a:spcBef>
              <a:spcAft>
                <a:spcPts val="0"/>
              </a:spcAft>
              <a:buClrTx/>
              <a:buSzTx/>
              <a:buFont typeface="Arial" pitchFamily="34" charset="0"/>
              <a:buNone/>
              <a:tabLst/>
              <a:defRPr sz="1400">
                <a:solidFill>
                  <a:schemeClr val="tx2"/>
                </a:solidFill>
              </a:defRPr>
            </a:lvl1pPr>
          </a:lstStyle>
          <a:p>
            <a:r>
              <a:rPr lang="en-US" sz="1400" dirty="0"/>
              <a:t>Click on icon to insert photo</a:t>
            </a:r>
            <a:endParaRPr lang="en-US" dirty="0"/>
          </a:p>
        </p:txBody>
      </p:sp>
      <p:sp>
        <p:nvSpPr>
          <p:cNvPr id="7" name="Title 1"/>
          <p:cNvSpPr>
            <a:spLocks noGrp="1"/>
          </p:cNvSpPr>
          <p:nvPr>
            <p:ph type="title"/>
          </p:nvPr>
        </p:nvSpPr>
        <p:spPr>
          <a:xfrm>
            <a:off x="595870" y="1603611"/>
            <a:ext cx="3992458" cy="1226035"/>
          </a:xfrm>
        </p:spPr>
        <p:txBody>
          <a:bodyPr/>
          <a:lstStyle>
            <a:lvl1pPr>
              <a:defRPr sz="36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86827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D558541-60C9-42A2-8392-FF12533A6B7A}" type="slidenum">
              <a:rPr lang="en-US" smtClean="0"/>
              <a:pPr/>
              <a:t>‹#›</a:t>
            </a:fld>
            <a:endParaRPr lang="en-US" dirty="0"/>
          </a:p>
        </p:txBody>
      </p:sp>
      <p:sp>
        <p:nvSpPr>
          <p:cNvPr id="12" name="Title Placeholder 1"/>
          <p:cNvSpPr>
            <a:spLocks noGrp="1"/>
          </p:cNvSpPr>
          <p:nvPr>
            <p:ph type="title"/>
          </p:nvPr>
        </p:nvSpPr>
        <p:spPr>
          <a:xfrm>
            <a:off x="1698091" y="457200"/>
            <a:ext cx="8763336" cy="900113"/>
          </a:xfrm>
          <a:prstGeom prst="rect">
            <a:avLst/>
          </a:prstGeom>
        </p:spPr>
        <p:txBody>
          <a:bodyPr vert="horz" lIns="0" tIns="0" rIns="0" bIns="0" rtlCol="0" anchor="t" anchorCtr="0">
            <a:noAutofit/>
          </a:bodyPr>
          <a:lstStyle>
            <a:lvl1pPr>
              <a:defRPr sz="5000"/>
            </a:lvl1pPr>
          </a:lstStyle>
          <a:p>
            <a:r>
              <a:rPr lang="en-US" dirty="0"/>
              <a:t>Click to edit Master title style</a:t>
            </a:r>
          </a:p>
        </p:txBody>
      </p:sp>
      <p:sp>
        <p:nvSpPr>
          <p:cNvPr id="13" name="Text Placeholder 2"/>
          <p:cNvSpPr>
            <a:spLocks noGrp="1"/>
          </p:cNvSpPr>
          <p:nvPr>
            <p:ph idx="1"/>
          </p:nvPr>
        </p:nvSpPr>
        <p:spPr>
          <a:xfrm>
            <a:off x="1698091" y="1828800"/>
            <a:ext cx="8763336" cy="4440238"/>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913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urora - 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7580572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urora - Divider slide">
    <p:spTree>
      <p:nvGrpSpPr>
        <p:cNvPr id="1" name=""/>
        <p:cNvGrpSpPr/>
        <p:nvPr/>
      </p:nvGrpSpPr>
      <p:grpSpPr>
        <a:xfrm>
          <a:off x="0" y="0"/>
          <a:ext cx="0" cy="0"/>
          <a:chOff x="0" y="0"/>
          <a:chExt cx="0" cy="0"/>
        </a:xfrm>
      </p:grpSpPr>
      <p:sp>
        <p:nvSpPr>
          <p:cNvPr id="8" name="Text Placeholder 9"/>
          <p:cNvSpPr>
            <a:spLocks noGrp="1"/>
          </p:cNvSpPr>
          <p:nvPr>
            <p:ph type="body" sz="quarter" idx="10" hasCustomPrompt="1"/>
          </p:nvPr>
        </p:nvSpPr>
        <p:spPr>
          <a:xfrm>
            <a:off x="1083386" y="2992375"/>
            <a:ext cx="10524898" cy="1080861"/>
          </a:xfrm>
        </p:spPr>
        <p:txBody>
          <a:bodyPr>
            <a:noAutofit/>
          </a:bodyPr>
          <a:lstStyle>
            <a:lvl1pPr marL="0" indent="0">
              <a:buNone/>
              <a:defRPr sz="4400" b="0" i="0">
                <a:solidFill>
                  <a:schemeClr val="tx1"/>
                </a:solidFill>
                <a:latin typeface="Segoe UI" charset="0"/>
                <a:ea typeface="Segoe UI" charset="0"/>
                <a:cs typeface="Segoe UI" charset="0"/>
              </a:defRPr>
            </a:lvl1pPr>
          </a:lstStyle>
          <a:p>
            <a:pPr lvl="0"/>
            <a:r>
              <a:rPr lang="en-US"/>
              <a:t>Click to edit Master text styles</a:t>
            </a:r>
          </a:p>
        </p:txBody>
      </p:sp>
      <p:sp>
        <p:nvSpPr>
          <p:cNvPr id="9" name="Text Placeholder 11"/>
          <p:cNvSpPr>
            <a:spLocks noGrp="1"/>
          </p:cNvSpPr>
          <p:nvPr>
            <p:ph type="body" sz="quarter" idx="11" hasCustomPrompt="1"/>
          </p:nvPr>
        </p:nvSpPr>
        <p:spPr>
          <a:xfrm>
            <a:off x="1083386" y="4156074"/>
            <a:ext cx="10524898" cy="1092819"/>
          </a:xfrm>
        </p:spPr>
        <p:txBody>
          <a:bodyPr>
            <a:noAutofit/>
          </a:bodyPr>
          <a:lstStyle>
            <a:lvl1pPr marL="0" indent="0">
              <a:buNone/>
              <a:defRPr sz="28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3013287614"/>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Aurora -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793" y="1122363"/>
            <a:ext cx="10270414" cy="2387600"/>
          </a:xfrm>
        </p:spPr>
        <p:txBody>
          <a:bodyPr anchor="b">
            <a:noAutofit/>
          </a:bodyPr>
          <a:lstStyle>
            <a:lvl1pPr algn="l">
              <a:defRPr sz="4400" b="0" i="0">
                <a:solidFill>
                  <a:schemeClr val="tx1"/>
                </a:solidFill>
                <a:latin typeface="Segoe UI" charset="0"/>
                <a:ea typeface="Segoe UI" charset="0"/>
                <a:cs typeface="Segoe UI" charset="0"/>
              </a:defRPr>
            </a:lvl1pPr>
          </a:lstStyle>
          <a:p>
            <a:r>
              <a:rPr lang="en-US"/>
              <a:t>Click to edit Master title style</a:t>
            </a:r>
          </a:p>
        </p:txBody>
      </p:sp>
      <p:sp>
        <p:nvSpPr>
          <p:cNvPr id="3" name="Subtitle 2"/>
          <p:cNvSpPr>
            <a:spLocks noGrp="1"/>
          </p:cNvSpPr>
          <p:nvPr>
            <p:ph type="subTitle" idx="1"/>
          </p:nvPr>
        </p:nvSpPr>
        <p:spPr>
          <a:xfrm>
            <a:off x="960793" y="3682980"/>
            <a:ext cx="10270414" cy="1655762"/>
          </a:xfrm>
        </p:spPr>
        <p:txBody>
          <a:bodyPr>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Tree>
    <p:extLst>
      <p:ext uri="{BB962C8B-B14F-4D97-AF65-F5344CB8AC3E}">
        <p14:creationId xmlns:p14="http://schemas.microsoft.com/office/powerpoint/2010/main" val="221841582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urora - 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9817" y="1524000"/>
            <a:ext cx="5181600"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3817" y="1524000"/>
            <a:ext cx="4936414"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a:spLocks noGrp="1"/>
          </p:cNvSpPr>
          <p:nvPr>
            <p:ph type="sldNum" sz="quarter" idx="12"/>
          </p:nvPr>
        </p:nvSpPr>
        <p:spPr>
          <a:xfrm>
            <a:off x="11230231" y="6356350"/>
            <a:ext cx="496632"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054267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urora - Title Only">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89350408"/>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3" name="Title 2"/>
          <p:cNvSpPr>
            <a:spLocks noGrp="1"/>
          </p:cNvSpPr>
          <p:nvPr>
            <p:ph type="title"/>
          </p:nvPr>
        </p:nvSpPr>
        <p:spPr>
          <a:xfrm>
            <a:off x="381000" y="390719"/>
            <a:ext cx="11430000" cy="998344"/>
          </a:xfrm>
          <a:prstGeom prst="rect">
            <a:avLst/>
          </a:prstGeom>
        </p:spPr>
        <p:txBody>
          <a:bodyPr/>
          <a:lstStyle>
            <a:lvl1pPr>
              <a:defRPr>
                <a:solidFill>
                  <a:schemeClr val="tx1"/>
                </a:solidFill>
              </a:defRPr>
            </a:lvl1pPr>
          </a:lstStyle>
          <a:p>
            <a:r>
              <a:rPr lang="en-US"/>
              <a:t>Click to edit Master title style</a:t>
            </a:r>
          </a:p>
        </p:txBody>
      </p:sp>
      <p:sp>
        <p:nvSpPr>
          <p:cNvPr id="12" name="Text Placeholder 11"/>
          <p:cNvSpPr>
            <a:spLocks noGrp="1"/>
          </p:cNvSpPr>
          <p:nvPr>
            <p:ph type="body" sz="quarter" idx="13"/>
          </p:nvPr>
        </p:nvSpPr>
        <p:spPr>
          <a:xfrm>
            <a:off x="381000" y="1524000"/>
            <a:ext cx="11430000" cy="4597400"/>
          </a:xfrm>
        </p:spPr>
        <p:txBody>
          <a:bodyPr vert="horz" lIns="91440" tIns="45720" rIns="91440" bIns="45720" rtlCol="0">
            <a:noAutofit/>
          </a:bodyPr>
          <a:lstStyle>
            <a:lvl1pPr marL="0" indent="0" algn="l" defTabSz="914400" rtl="0" eaLnBrk="1" latinLnBrk="0" hangingPunct="1">
              <a:lnSpc>
                <a:spcPct val="90000"/>
              </a:lnSpc>
              <a:buFont typeface="Arial"/>
              <a:buNone/>
              <a:defRPr lang="en-US" sz="2000" b="0" i="0" kern="1200" smtClean="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buFont typeface="Arial"/>
              <a:buChar char="•"/>
              <a:defRPr lang="en-US" sz="1800" b="0" i="0" kern="1200" smtClean="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buFont typeface="Arial"/>
              <a:buChar char="•"/>
              <a:defRPr lang="en-US" sz="1600" b="0" i="0" kern="1200" smtClean="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buFont typeface="Arial"/>
              <a:buChar char="•"/>
              <a:defRPr lang="en-US" sz="1400" b="0" i="0" kern="1200" smtClean="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buFont typeface="Arial"/>
              <a:buChar char="•"/>
              <a:defRPr lang="en-US" sz="1400" b="0" i="0" kern="1200">
                <a:solidFill>
                  <a:schemeClr val="tx1"/>
                </a:solidFill>
                <a:latin typeface="Segoe UI Light" charset="0"/>
                <a:ea typeface="Segoe UI Light" charset="0"/>
                <a:cs typeface="Segoe UI Light" charset="0"/>
              </a:defRPr>
            </a:lvl5pPr>
          </a:lstStyle>
          <a:p>
            <a:pPr lvl="0"/>
            <a:r>
              <a:rPr lang="en-US"/>
              <a:t>Edit Master text styles</a:t>
            </a:r>
          </a:p>
          <a:p>
            <a:pPr marL="685800" lvl="1" indent="-228600" algn="l" defTabSz="914400" rtl="0" eaLnBrk="1" latinLnBrk="0" hangingPunct="1">
              <a:lnSpc>
                <a:spcPct val="90000"/>
              </a:lnSpc>
              <a:spcBef>
                <a:spcPts val="500"/>
              </a:spcBef>
              <a:buFont typeface="Arial"/>
              <a:buChar char="•"/>
            </a:pPr>
            <a:r>
              <a:rPr lang="en-US"/>
              <a:t>Second level</a:t>
            </a:r>
          </a:p>
          <a:p>
            <a:pPr marL="1143000" lvl="2" indent="-228600" algn="l" defTabSz="914400" rtl="0" eaLnBrk="1" latinLnBrk="0" hangingPunct="1">
              <a:lnSpc>
                <a:spcPct val="90000"/>
              </a:lnSpc>
              <a:spcBef>
                <a:spcPts val="500"/>
              </a:spcBef>
              <a:buFont typeface="Arial"/>
              <a:buChar char="•"/>
            </a:pPr>
            <a:r>
              <a:rPr lang="en-US"/>
              <a:t>Third level</a:t>
            </a:r>
          </a:p>
          <a:p>
            <a:pPr marL="1600200" lvl="3" indent="-228600" algn="l" defTabSz="914400" rtl="0" eaLnBrk="1" latinLnBrk="0" hangingPunct="1">
              <a:lnSpc>
                <a:spcPct val="90000"/>
              </a:lnSpc>
              <a:spcBef>
                <a:spcPts val="500"/>
              </a:spcBef>
              <a:buFont typeface="Arial"/>
              <a:buChar char="•"/>
            </a:pPr>
            <a:r>
              <a:rPr lang="en-US"/>
              <a:t>Fourth level</a:t>
            </a:r>
          </a:p>
          <a:p>
            <a:pPr marL="2057400" lvl="4" indent="-228600" algn="l" defTabSz="914400" rtl="0" eaLnBrk="1" latinLnBrk="0" hangingPunct="1">
              <a:lnSpc>
                <a:spcPct val="90000"/>
              </a:lnSpc>
              <a:spcBef>
                <a:spcPts val="500"/>
              </a:spcBef>
              <a:buFont typeface="Arial"/>
              <a:buChar char="•"/>
            </a:pPr>
            <a:r>
              <a:rPr lang="en-US"/>
              <a:t>Fifth level</a:t>
            </a:r>
          </a:p>
        </p:txBody>
      </p:sp>
    </p:spTree>
    <p:extLst>
      <p:ext uri="{BB962C8B-B14F-4D97-AF65-F5344CB8AC3E}">
        <p14:creationId xmlns:p14="http://schemas.microsoft.com/office/powerpoint/2010/main" val="56259841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6" name="Picture Placeholder 5"/>
          <p:cNvSpPr>
            <a:spLocks noGrp="1"/>
          </p:cNvSpPr>
          <p:nvPr>
            <p:ph type="pic" sz="quarter" idx="13"/>
          </p:nvPr>
        </p:nvSpPr>
        <p:spPr>
          <a:xfrm>
            <a:off x="0" y="0"/>
            <a:ext cx="12192000" cy="6858000"/>
          </a:xfrm>
          <a:prstGeom prst="rect">
            <a:avLst/>
          </a:prstGeom>
        </p:spPr>
        <p:txBody>
          <a:bodyPr anchor="ctr"/>
          <a:lstStyle>
            <a:lvl1pPr marL="0" indent="0" algn="ctr">
              <a:buNone/>
              <a:defRPr b="0">
                <a:solidFill>
                  <a:schemeClr val="tx1"/>
                </a:solidFill>
              </a:defRPr>
            </a:lvl1pPr>
          </a:lstStyle>
          <a:p>
            <a:endParaRPr lang="en-US"/>
          </a:p>
        </p:txBody>
      </p:sp>
    </p:spTree>
    <p:extLst>
      <p:ext uri="{BB962C8B-B14F-4D97-AF65-F5344CB8AC3E}">
        <p14:creationId xmlns:p14="http://schemas.microsoft.com/office/powerpoint/2010/main" val="2738985594"/>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Left Image Blue">
    <p:bg>
      <p:bgPr>
        <a:solidFill>
          <a:schemeClr val="accent1"/>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0D558541-60C9-42A2-8392-FF12533A6B7A}" type="slidenum">
              <a:rPr lang="en-US" smtClean="0"/>
              <a:pPr/>
              <a:t>‹#›</a:t>
            </a:fld>
            <a:endParaRPr lang="en-US" dirty="0"/>
          </a:p>
        </p:txBody>
      </p:sp>
      <p:sp>
        <p:nvSpPr>
          <p:cNvPr id="31" name="Picture Placeholder 28"/>
          <p:cNvSpPr>
            <a:spLocks noGrp="1"/>
          </p:cNvSpPr>
          <p:nvPr>
            <p:ph type="pic" sz="quarter" idx="12" hasCustomPrompt="1"/>
          </p:nvPr>
        </p:nvSpPr>
        <p:spPr>
          <a:xfrm>
            <a:off x="-9526" y="0"/>
            <a:ext cx="6965495" cy="6858000"/>
          </a:xfrm>
          <a:solidFill>
            <a:schemeClr val="bg2">
              <a:lumMod val="95000"/>
            </a:schemeClr>
          </a:solidFill>
        </p:spPr>
        <p:txBody>
          <a:bodyPr/>
          <a:lstStyle>
            <a:lvl1pPr marL="0" marR="0" indent="0" algn="r" defTabSz="914400" rtl="0" eaLnBrk="1" fontAlgn="auto" latinLnBrk="0" hangingPunct="1">
              <a:lnSpc>
                <a:spcPct val="100000"/>
              </a:lnSpc>
              <a:spcBef>
                <a:spcPts val="1200"/>
              </a:spcBef>
              <a:spcAft>
                <a:spcPts val="0"/>
              </a:spcAft>
              <a:buClrTx/>
              <a:buSzTx/>
              <a:buFont typeface="Arial" pitchFamily="34" charset="0"/>
              <a:buNone/>
              <a:tabLst/>
              <a:defRPr sz="2000"/>
            </a:lvl1pPr>
          </a:lstStyle>
          <a:p>
            <a:r>
              <a:rPr lang="en-US" dirty="0"/>
              <a:t>Click icon to insert picture</a:t>
            </a:r>
          </a:p>
          <a:p>
            <a:endParaRPr lang="en-US" dirty="0"/>
          </a:p>
        </p:txBody>
      </p:sp>
      <p:grpSp>
        <p:nvGrpSpPr>
          <p:cNvPr id="21" name="Group 20"/>
          <p:cNvGrpSpPr/>
          <p:nvPr userDrawn="1"/>
        </p:nvGrpSpPr>
        <p:grpSpPr>
          <a:xfrm>
            <a:off x="-9939" y="0"/>
            <a:ext cx="1708030" cy="1708030"/>
            <a:chOff x="-19878" y="0"/>
            <a:chExt cx="3416060" cy="3416060"/>
          </a:xfrm>
        </p:grpSpPr>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flipH="1" flipV="1">
              <a:off x="-19878" y="0"/>
              <a:ext cx="3416060" cy="3416060"/>
            </a:xfrm>
            <a:prstGeom prst="rect">
              <a:avLst/>
            </a:prstGeom>
          </p:spPr>
        </p:pic>
        <p:pic>
          <p:nvPicPr>
            <p:cNvPr id="23" name="Infusion_white.pdf"/>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241862" y="215828"/>
              <a:ext cx="639288" cy="694592"/>
            </a:xfrm>
            <a:prstGeom prst="rect">
              <a:avLst/>
            </a:prstGeom>
            <a:ln w="12700" cap="flat">
              <a:noFill/>
              <a:miter lim="400000"/>
            </a:ln>
            <a:effectLst/>
          </p:spPr>
        </p:pic>
      </p:grpSp>
      <p:sp>
        <p:nvSpPr>
          <p:cNvPr id="32" name="Title 2"/>
          <p:cNvSpPr>
            <a:spLocks noGrp="1"/>
          </p:cNvSpPr>
          <p:nvPr>
            <p:ph type="title"/>
          </p:nvPr>
        </p:nvSpPr>
        <p:spPr>
          <a:xfrm>
            <a:off x="7600828" y="1603612"/>
            <a:ext cx="3992457" cy="900113"/>
          </a:xfrm>
        </p:spPr>
        <p:txBody>
          <a:bodyPr/>
          <a:lstStyle>
            <a:lvl1pPr>
              <a:defRPr sz="3600">
                <a:solidFill>
                  <a:schemeClr val="bg2"/>
                </a:solidFill>
                <a:latin typeface="+mn-lt"/>
              </a:defRPr>
            </a:lvl1pPr>
          </a:lstStyle>
          <a:p>
            <a:r>
              <a:rPr lang="en-US" dirty="0"/>
              <a:t>Click to edit Master title style</a:t>
            </a:r>
          </a:p>
        </p:txBody>
      </p:sp>
      <p:sp>
        <p:nvSpPr>
          <p:cNvPr id="33" name="Text Placeholder 14"/>
          <p:cNvSpPr>
            <a:spLocks noGrp="1"/>
          </p:cNvSpPr>
          <p:nvPr>
            <p:ph type="body" sz="quarter" idx="13"/>
          </p:nvPr>
        </p:nvSpPr>
        <p:spPr>
          <a:xfrm>
            <a:off x="7600827" y="2829646"/>
            <a:ext cx="3992562" cy="2852697"/>
          </a:xfrm>
        </p:spPr>
        <p:txBody>
          <a:bodyPr/>
          <a:lstStyle>
            <a:lvl1pPr>
              <a:defRPr sz="2700">
                <a:solidFill>
                  <a:schemeClr val="bg2"/>
                </a:solidFill>
              </a:defRPr>
            </a:lvl1pPr>
            <a:lvl2pPr>
              <a:defRPr sz="2700">
                <a:solidFill>
                  <a:schemeClr val="bg2"/>
                </a:solidFill>
              </a:defRPr>
            </a:lvl2pPr>
            <a:lvl3pPr>
              <a:defRPr sz="2700">
                <a:solidFill>
                  <a:schemeClr val="bg2"/>
                </a:solidFill>
              </a:defRPr>
            </a:lvl3pPr>
            <a:lvl4pPr>
              <a:defRPr sz="2700">
                <a:solidFill>
                  <a:schemeClr val="bg2"/>
                </a:solidFill>
              </a:defRPr>
            </a:lvl4pPr>
            <a:lvl5pPr>
              <a:defRPr sz="2700">
                <a:solidFill>
                  <a:schemeClr val="bg2"/>
                </a:solidFill>
              </a:defRPr>
            </a:lvl5pPr>
          </a:lstStyle>
          <a:p>
            <a:pPr lvl="0"/>
            <a:r>
              <a:rPr lang="en-US" dirty="0"/>
              <a:t>Click to edit Master text styles</a:t>
            </a:r>
          </a:p>
        </p:txBody>
      </p:sp>
    </p:spTree>
    <p:extLst>
      <p:ext uri="{BB962C8B-B14F-4D97-AF65-F5344CB8AC3E}">
        <p14:creationId xmlns:p14="http://schemas.microsoft.com/office/powerpoint/2010/main" val="1015320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hyperlink" Target="https://avanade.sharepoint.com/sites/policies/Policies2/Data%20Management/1431_DataManagement.pdf" TargetMode="Externa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8148968"/>
      </p:ext>
    </p:extLst>
  </p:cSld>
  <p:clrMap bg1="lt1" tx1="dk1" bg2="lt2" tx2="dk2" accent1="accent1" accent2="accent2" accent3="accent3" accent4="accent4" accent5="accent5" accent6="accent6" hlink="hlink" folHlink="folHlink"/>
  <p:sldLayoutIdLst>
    <p:sldLayoutId id="2147483661" r:id="rId1"/>
  </p:sldLayoutIdLst>
  <p:transition>
    <p:fade/>
  </p:transition>
  <p:hf hdr="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228600" indent="-228600" algn="l" defTabSz="914400" rtl="0" eaLnBrk="1" latinLnBrk="0" hangingPunct="1">
        <a:lnSpc>
          <a:spcPct val="90000"/>
        </a:lnSpc>
        <a:spcBef>
          <a:spcPts val="1000"/>
        </a:spcBef>
        <a:buFont typeface="Arial"/>
        <a:buChar char="•"/>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AvanadeLogoNoTM_AWColor_RGB.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1639" y="6069204"/>
            <a:ext cx="1494933" cy="548639"/>
          </a:xfrm>
          <a:prstGeom prst="rect">
            <a:avLst/>
          </a:prstGeom>
        </p:spPr>
      </p:pic>
      <p:sp>
        <p:nvSpPr>
          <p:cNvPr id="2" name="Title Placeholder 1"/>
          <p:cNvSpPr>
            <a:spLocks noGrp="1"/>
          </p:cNvSpPr>
          <p:nvPr>
            <p:ph type="title"/>
          </p:nvPr>
        </p:nvSpPr>
        <p:spPr>
          <a:xfrm>
            <a:off x="960792" y="390719"/>
            <a:ext cx="10270415" cy="99834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960792" y="1524000"/>
            <a:ext cx="10270415"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0896600" y="6584960"/>
            <a:ext cx="457200" cy="266806"/>
          </a:xfrm>
          <a:prstGeom prst="rect">
            <a:avLst/>
          </a:prstGeom>
        </p:spPr>
        <p:txBody>
          <a:bodyPr vert="horz" lIns="91440" tIns="45720" rIns="91440" bIns="45720" rtlCol="0" anchor="ctr"/>
          <a:lstStyle>
            <a:lvl1pPr algn="r">
              <a:defRPr sz="1050" b="0" i="0">
                <a:solidFill>
                  <a:schemeClr val="tx1">
                    <a:tint val="75000"/>
                  </a:schemeClr>
                </a:solidFill>
                <a:latin typeface="Segoe UI Light" charset="0"/>
                <a:ea typeface="Segoe UI Light" charset="0"/>
                <a:cs typeface="Segoe UI Light" charset="0"/>
              </a:defRPr>
            </a:lvl1pPr>
          </a:lstStyle>
          <a:p>
            <a:fld id="{3847DB54-D037-B84F-B6F1-2E8DA40D09AD}" type="slidenum">
              <a:rPr lang="en-US" smtClean="0"/>
              <a:pPr/>
              <a:t>‹#›</a:t>
            </a:fld>
            <a:endParaRPr lang="en-US"/>
          </a:p>
        </p:txBody>
      </p:sp>
      <p:sp>
        <p:nvSpPr>
          <p:cNvPr id="8" name="Rectangle 5"/>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lumMod val="75000"/>
                  </a:schemeClr>
                </a:solidFill>
                <a:latin typeface="Segoe UI" panose="020B0502040204020203" pitchFamily="34" charset="0"/>
                <a:cs typeface="Segoe UI" panose="020B0502040204020203" pitchFamily="34" charset="0"/>
              </a:rPr>
              <a:t>©2017 Avanade Inc. All Rights Reserved.</a:t>
            </a:r>
          </a:p>
        </p:txBody>
      </p:sp>
      <p:sp>
        <p:nvSpPr>
          <p:cNvPr id="9" name="TextBox 8"/>
          <p:cNvSpPr txBox="1"/>
          <p:nvPr userDrawn="1"/>
        </p:nvSpPr>
        <p:spPr>
          <a:xfrm>
            <a:off x="8514496" y="6274700"/>
            <a:ext cx="2777072" cy="200055"/>
          </a:xfrm>
          <a:prstGeom prst="rect">
            <a:avLst/>
          </a:prstGeom>
          <a:noFill/>
        </p:spPr>
        <p:txBody>
          <a:bodyPr wrap="square" rtlCol="0">
            <a:spAutoFit/>
          </a:bodyPr>
          <a:lstStyle/>
          <a:p>
            <a:pPr algn="r"/>
            <a:r>
              <a:rPr lang="en-US" sz="700">
                <a:solidFill>
                  <a:srgbClr val="FF5800"/>
                </a:solidFill>
              </a:rPr>
              <a:t>&lt;Highly Confidential&gt; </a:t>
            </a:r>
            <a:r>
              <a:rPr lang="en-US" sz="700">
                <a:solidFill>
                  <a:srgbClr val="464646"/>
                </a:solidFill>
              </a:rPr>
              <a:t>See Avanade’s </a:t>
            </a:r>
            <a:r>
              <a:rPr lang="en-US" sz="700">
                <a:solidFill>
                  <a:srgbClr val="FF5800"/>
                </a:solidFill>
                <a:hlinkClick r:id="rId13"/>
              </a:rPr>
              <a:t>Data Management Policy</a:t>
            </a:r>
            <a:endParaRPr lang="en-US" sz="700">
              <a:solidFill>
                <a:srgbClr val="FF5800"/>
              </a:solidFill>
            </a:endParaRPr>
          </a:p>
        </p:txBody>
      </p:sp>
      <p:sp>
        <p:nvSpPr>
          <p:cNvPr id="10" name="Rectangle 9"/>
          <p:cNvSpPr/>
          <p:nvPr userDrawn="1"/>
        </p:nvSpPr>
        <p:spPr>
          <a:xfrm>
            <a:off x="960793" y="0"/>
            <a:ext cx="10270414" cy="203287"/>
          </a:xfrm>
          <a:prstGeom prst="rect">
            <a:avLst/>
          </a:prstGeom>
          <a:gradFill>
            <a:gsLst>
              <a:gs pos="80000">
                <a:srgbClr val="FF5800"/>
              </a:gs>
              <a:gs pos="0">
                <a:srgbClr val="B43C14"/>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105870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Lst>
  <p:transition>
    <p:fade/>
  </p:transition>
  <p:hf hdr="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jakubgw/elasticsearch-short-intruduction"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pl-PL" dirty="0"/>
              <a:t>Elasticsearch short introduction</a:t>
            </a:r>
            <a:endParaRPr lang="en-US" dirty="0"/>
          </a:p>
        </p:txBody>
      </p:sp>
    </p:spTree>
    <p:extLst>
      <p:ext uri="{BB962C8B-B14F-4D97-AF65-F5344CB8AC3E}">
        <p14:creationId xmlns:p14="http://schemas.microsoft.com/office/powerpoint/2010/main" val="302112499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6C9DD0-F82E-4FB5-A17E-8C5484B99C06}"/>
              </a:ext>
            </a:extLst>
          </p:cNvPr>
          <p:cNvSpPr>
            <a:spLocks noGrp="1"/>
          </p:cNvSpPr>
          <p:nvPr>
            <p:ph type="body" sz="quarter" idx="10"/>
          </p:nvPr>
        </p:nvSpPr>
        <p:spPr>
          <a:xfrm>
            <a:off x="960293" y="528246"/>
            <a:ext cx="10524898" cy="1080861"/>
          </a:xfrm>
        </p:spPr>
        <p:txBody>
          <a:bodyPr/>
          <a:lstStyle/>
          <a:p>
            <a:r>
              <a:rPr lang="pl-PL" dirty="0"/>
              <a:t>Scoring calculations </a:t>
            </a:r>
          </a:p>
        </p:txBody>
      </p:sp>
      <p:sp>
        <p:nvSpPr>
          <p:cNvPr id="3" name="Text Placeholder 2">
            <a:extLst>
              <a:ext uri="{FF2B5EF4-FFF2-40B4-BE49-F238E27FC236}">
                <a16:creationId xmlns:a16="http://schemas.microsoft.com/office/drawing/2014/main" id="{640310AD-7255-494D-AAFA-A7C3448D3E0B}"/>
              </a:ext>
            </a:extLst>
          </p:cNvPr>
          <p:cNvSpPr>
            <a:spLocks noGrp="1"/>
          </p:cNvSpPr>
          <p:nvPr>
            <p:ph type="body" sz="quarter" idx="11"/>
          </p:nvPr>
        </p:nvSpPr>
        <p:spPr>
          <a:xfrm>
            <a:off x="960293" y="1423009"/>
            <a:ext cx="10524898" cy="4749191"/>
          </a:xfrm>
        </p:spPr>
        <p:txBody>
          <a:bodyPr/>
          <a:lstStyle/>
          <a:p>
            <a:r>
              <a:rPr lang="pl-PL" dirty="0"/>
              <a:t>Inverted index is used for finding documents but also scorring calculation – to put results in the correct order </a:t>
            </a:r>
          </a:p>
          <a:p>
            <a:pPr marL="457200" indent="-457200">
              <a:buFont typeface="Arial" panose="020B0604020202020204" pitchFamily="34" charset="0"/>
              <a:buChar char="•"/>
            </a:pPr>
            <a:r>
              <a:rPr lang="pl-PL" dirty="0"/>
              <a:t>Term Frequency - h</a:t>
            </a:r>
            <a:r>
              <a:rPr lang="en-US" dirty="0"/>
              <a:t>ow often does the term appear in this document</a:t>
            </a:r>
            <a:r>
              <a:rPr lang="pl-PL" dirty="0"/>
              <a:t> ?  </a:t>
            </a:r>
            <a:r>
              <a:rPr lang="en-US" dirty="0"/>
              <a:t>more often</a:t>
            </a:r>
            <a:r>
              <a:rPr lang="pl-PL" dirty="0"/>
              <a:t>, score is </a:t>
            </a:r>
            <a:r>
              <a:rPr lang="pl-PL" b="1" dirty="0"/>
              <a:t>higher</a:t>
            </a:r>
            <a:r>
              <a:rPr lang="pl-PL" dirty="0"/>
              <a:t> </a:t>
            </a:r>
          </a:p>
          <a:p>
            <a:pPr marL="457200" indent="-457200">
              <a:buFont typeface="Arial" panose="020B0604020202020204" pitchFamily="34" charset="0"/>
              <a:buChar char="•"/>
            </a:pPr>
            <a:r>
              <a:rPr lang="en-US" dirty="0"/>
              <a:t>Inverse Document Frequency</a:t>
            </a:r>
            <a:r>
              <a:rPr lang="pl-PL" dirty="0"/>
              <a:t> - h</a:t>
            </a:r>
            <a:r>
              <a:rPr lang="en-US" dirty="0"/>
              <a:t>ow often does each term appear in</a:t>
            </a:r>
            <a:r>
              <a:rPr lang="pl-PL" dirty="0"/>
              <a:t> all documents in the</a:t>
            </a:r>
            <a:r>
              <a:rPr lang="en-US" dirty="0"/>
              <a:t> index? The more often,</a:t>
            </a:r>
            <a:r>
              <a:rPr lang="pl-PL" dirty="0"/>
              <a:t> score is </a:t>
            </a:r>
            <a:r>
              <a:rPr lang="pl-PL" b="1" dirty="0"/>
              <a:t>lower</a:t>
            </a:r>
            <a:r>
              <a:rPr lang="pl-PL" dirty="0"/>
              <a:t> </a:t>
            </a:r>
            <a:r>
              <a:rPr lang="en-US" dirty="0"/>
              <a:t> </a:t>
            </a:r>
            <a:endParaRPr lang="pl-PL" dirty="0"/>
          </a:p>
          <a:p>
            <a:pPr marL="457200" indent="-457200">
              <a:buFont typeface="Arial" panose="020B0604020202020204" pitchFamily="34" charset="0"/>
              <a:buChar char="•"/>
            </a:pPr>
            <a:r>
              <a:rPr lang="pl-PL" dirty="0"/>
              <a:t>Field-length norm – h</a:t>
            </a:r>
            <a:r>
              <a:rPr lang="en-US" dirty="0"/>
              <a:t>ow long is the field? The longer it is, the less likely it is that words in the field will be relevant</a:t>
            </a:r>
            <a:endParaRPr lang="pl-PL" dirty="0"/>
          </a:p>
          <a:p>
            <a:br>
              <a:rPr lang="en-US" dirty="0"/>
            </a:br>
            <a:endParaRPr lang="pl-PL" dirty="0"/>
          </a:p>
        </p:txBody>
      </p:sp>
      <p:sp>
        <p:nvSpPr>
          <p:cNvPr id="4" name="TextBox 3">
            <a:extLst>
              <a:ext uri="{FF2B5EF4-FFF2-40B4-BE49-F238E27FC236}">
                <a16:creationId xmlns:a16="http://schemas.microsoft.com/office/drawing/2014/main" id="{A2EE7B88-E16E-4DAA-B954-E64DD6FDB314}"/>
              </a:ext>
            </a:extLst>
          </p:cNvPr>
          <p:cNvSpPr txBox="1"/>
          <p:nvPr/>
        </p:nvSpPr>
        <p:spPr>
          <a:xfrm>
            <a:off x="1091006" y="5127205"/>
            <a:ext cx="10009987" cy="923330"/>
          </a:xfrm>
          <a:prstGeom prst="rect">
            <a:avLst/>
          </a:prstGeom>
          <a:noFill/>
          <a:ln>
            <a:solidFill>
              <a:schemeClr val="tx1"/>
            </a:solidFill>
          </a:ln>
        </p:spPr>
        <p:txBody>
          <a:bodyPr wrap="square" rtlCol="0">
            <a:spAutoFit/>
          </a:bodyPr>
          <a:lstStyle/>
          <a:p>
            <a:r>
              <a:rPr lang="pl-PL" dirty="0"/>
              <a:t>Use explain query paramter to get details </a:t>
            </a:r>
          </a:p>
          <a:p>
            <a:endParaRPr lang="pl-PL" dirty="0"/>
          </a:p>
          <a:p>
            <a:r>
              <a:rPr lang="en-US" dirty="0"/>
              <a:t>localhost:9200/</a:t>
            </a:r>
            <a:r>
              <a:rPr lang="en-US" dirty="0" err="1"/>
              <a:t>shakespeare</a:t>
            </a:r>
            <a:r>
              <a:rPr lang="en-US" dirty="0"/>
              <a:t>/_</a:t>
            </a:r>
            <a:r>
              <a:rPr lang="en-US" dirty="0" err="1"/>
              <a:t>search?</a:t>
            </a:r>
            <a:r>
              <a:rPr lang="en-US" b="1" dirty="0" err="1"/>
              <a:t>explain</a:t>
            </a:r>
            <a:r>
              <a:rPr lang="en-US" b="1" dirty="0"/>
              <a:t>=true</a:t>
            </a:r>
          </a:p>
        </p:txBody>
      </p:sp>
    </p:spTree>
    <p:extLst>
      <p:ext uri="{BB962C8B-B14F-4D97-AF65-F5344CB8AC3E}">
        <p14:creationId xmlns:p14="http://schemas.microsoft.com/office/powerpoint/2010/main" val="332738496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30FF78-F9B7-47E4-BEA5-5449DA3D0232}"/>
              </a:ext>
            </a:extLst>
          </p:cNvPr>
          <p:cNvSpPr>
            <a:spLocks noGrp="1"/>
          </p:cNvSpPr>
          <p:nvPr>
            <p:ph type="body" sz="quarter" idx="10"/>
          </p:nvPr>
        </p:nvSpPr>
        <p:spPr>
          <a:xfrm>
            <a:off x="949162" y="366621"/>
            <a:ext cx="10524898" cy="1080861"/>
          </a:xfrm>
        </p:spPr>
        <p:txBody>
          <a:bodyPr/>
          <a:lstStyle/>
          <a:p>
            <a:r>
              <a:rPr lang="pl-PL" dirty="0"/>
              <a:t>Speed up search – filters </a:t>
            </a:r>
          </a:p>
        </p:txBody>
      </p:sp>
      <p:sp>
        <p:nvSpPr>
          <p:cNvPr id="3" name="Text Placeholder 2">
            <a:extLst>
              <a:ext uri="{FF2B5EF4-FFF2-40B4-BE49-F238E27FC236}">
                <a16:creationId xmlns:a16="http://schemas.microsoft.com/office/drawing/2014/main" id="{94C0FCD8-DEE0-4243-88F2-4E47E8038196}"/>
              </a:ext>
            </a:extLst>
          </p:cNvPr>
          <p:cNvSpPr>
            <a:spLocks noGrp="1"/>
          </p:cNvSpPr>
          <p:nvPr>
            <p:ph type="body" sz="quarter" idx="11"/>
          </p:nvPr>
        </p:nvSpPr>
        <p:spPr>
          <a:xfrm>
            <a:off x="1007886" y="1354152"/>
            <a:ext cx="10524898" cy="4803367"/>
          </a:xfrm>
        </p:spPr>
        <p:txBody>
          <a:bodyPr/>
          <a:lstStyle/>
          <a:p>
            <a:pPr marL="514350" indent="-514350">
              <a:buFont typeface="+mj-lt"/>
              <a:buAutoNum type="arabicPeriod"/>
            </a:pPr>
            <a:r>
              <a:rPr lang="pl-PL" dirty="0"/>
              <a:t>Produces boolean outcome, without scorring </a:t>
            </a:r>
          </a:p>
          <a:p>
            <a:pPr marL="514350" indent="-514350">
              <a:buFont typeface="+mj-lt"/>
              <a:buAutoNum type="arabicPeriod"/>
            </a:pPr>
            <a:r>
              <a:rPr lang="pl-PL" dirty="0"/>
              <a:t>Frequently used for filtering structured data, like single terms, ranges etc  </a:t>
            </a:r>
          </a:p>
          <a:p>
            <a:pPr marL="514350" indent="-514350">
              <a:buFont typeface="+mj-lt"/>
              <a:buAutoNum type="arabicPeriod"/>
            </a:pPr>
            <a:r>
              <a:rPr lang="pl-PL" dirty="0"/>
              <a:t>If request contains query and filters </a:t>
            </a:r>
          </a:p>
          <a:p>
            <a:pPr marL="1200150" lvl="1" indent="-514350">
              <a:buFont typeface="+mj-lt"/>
              <a:buAutoNum type="alphaLcParenR"/>
            </a:pPr>
            <a:r>
              <a:rPr lang="pl-PL" dirty="0"/>
              <a:t>First filters are applied </a:t>
            </a:r>
          </a:p>
          <a:p>
            <a:pPr marL="1200150" lvl="1" indent="-514350">
              <a:buFont typeface="+mj-lt"/>
              <a:buAutoNum type="alphaLcParenR"/>
            </a:pPr>
            <a:r>
              <a:rPr lang="pl-PL" dirty="0"/>
              <a:t>After it, on data which left, query with scorring is applied </a:t>
            </a:r>
          </a:p>
          <a:p>
            <a:pPr marL="514350" indent="-514350">
              <a:buFont typeface="+mj-lt"/>
              <a:buAutoNum type="arabicPeriod"/>
            </a:pPr>
            <a:r>
              <a:rPr lang="pl-PL" dirty="0"/>
              <a:t>Frequently used filters are cached </a:t>
            </a:r>
          </a:p>
        </p:txBody>
      </p:sp>
      <p:pic>
        <p:nvPicPr>
          <p:cNvPr id="5" name="Picture 4">
            <a:extLst>
              <a:ext uri="{FF2B5EF4-FFF2-40B4-BE49-F238E27FC236}">
                <a16:creationId xmlns:a16="http://schemas.microsoft.com/office/drawing/2014/main" id="{2C7B4ECA-8E18-485A-BBEF-DAEC8173CCED}"/>
              </a:ext>
            </a:extLst>
          </p:cNvPr>
          <p:cNvPicPr>
            <a:picLocks noChangeAspect="1"/>
          </p:cNvPicPr>
          <p:nvPr/>
        </p:nvPicPr>
        <p:blipFill>
          <a:blip r:embed="rId2"/>
          <a:stretch>
            <a:fillRect/>
          </a:stretch>
        </p:blipFill>
        <p:spPr>
          <a:xfrm>
            <a:off x="2543876" y="4476418"/>
            <a:ext cx="5611008" cy="2381582"/>
          </a:xfrm>
          <a:prstGeom prst="rect">
            <a:avLst/>
          </a:prstGeom>
        </p:spPr>
      </p:pic>
    </p:spTree>
    <p:extLst>
      <p:ext uri="{BB962C8B-B14F-4D97-AF65-F5344CB8AC3E}">
        <p14:creationId xmlns:p14="http://schemas.microsoft.com/office/powerpoint/2010/main" val="223396077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DF8A16-A3A0-4CFC-9D7B-684076441BC2}"/>
              </a:ext>
            </a:extLst>
          </p:cNvPr>
          <p:cNvSpPr>
            <a:spLocks noGrp="1"/>
          </p:cNvSpPr>
          <p:nvPr>
            <p:ph type="body" sz="quarter" idx="10"/>
          </p:nvPr>
        </p:nvSpPr>
        <p:spPr>
          <a:xfrm>
            <a:off x="957551" y="400177"/>
            <a:ext cx="10524898" cy="1080861"/>
          </a:xfrm>
        </p:spPr>
        <p:txBody>
          <a:bodyPr/>
          <a:lstStyle/>
          <a:p>
            <a:r>
              <a:rPr lang="pl-PL" dirty="0"/>
              <a:t>CRUD – create index </a:t>
            </a:r>
          </a:p>
        </p:txBody>
      </p:sp>
      <p:sp>
        <p:nvSpPr>
          <p:cNvPr id="3" name="Text Placeholder 2">
            <a:extLst>
              <a:ext uri="{FF2B5EF4-FFF2-40B4-BE49-F238E27FC236}">
                <a16:creationId xmlns:a16="http://schemas.microsoft.com/office/drawing/2014/main" id="{17D120CB-1F4D-4EED-A678-4591783AB65F}"/>
              </a:ext>
            </a:extLst>
          </p:cNvPr>
          <p:cNvSpPr>
            <a:spLocks noGrp="1"/>
          </p:cNvSpPr>
          <p:nvPr>
            <p:ph type="body" sz="quarter" idx="11"/>
          </p:nvPr>
        </p:nvSpPr>
        <p:spPr>
          <a:xfrm>
            <a:off x="1057013" y="1328985"/>
            <a:ext cx="10425436" cy="4660754"/>
          </a:xfrm>
        </p:spPr>
        <p:txBody>
          <a:bodyPr/>
          <a:lstStyle/>
          <a:p>
            <a:r>
              <a:rPr lang="en-US" dirty="0"/>
              <a:t>PUT /test HTTP/1.1</a:t>
            </a:r>
            <a:endParaRPr lang="pl-PL" dirty="0"/>
          </a:p>
          <a:p>
            <a:r>
              <a:rPr lang="en-US" dirty="0"/>
              <a:t>Host: localhost:9200</a:t>
            </a:r>
            <a:endParaRPr lang="pl-PL" dirty="0"/>
          </a:p>
          <a:p>
            <a:endParaRPr lang="pl-PL" dirty="0"/>
          </a:p>
          <a:p>
            <a:endParaRPr lang="pl-PL" dirty="0"/>
          </a:p>
        </p:txBody>
      </p:sp>
      <p:pic>
        <p:nvPicPr>
          <p:cNvPr id="5" name="Picture 4">
            <a:extLst>
              <a:ext uri="{FF2B5EF4-FFF2-40B4-BE49-F238E27FC236}">
                <a16:creationId xmlns:a16="http://schemas.microsoft.com/office/drawing/2014/main" id="{B933ADB9-B4B6-4714-8283-1A7FBB42B2ED}"/>
              </a:ext>
            </a:extLst>
          </p:cNvPr>
          <p:cNvPicPr>
            <a:picLocks noChangeAspect="1"/>
          </p:cNvPicPr>
          <p:nvPr/>
        </p:nvPicPr>
        <p:blipFill>
          <a:blip r:embed="rId2"/>
          <a:stretch>
            <a:fillRect/>
          </a:stretch>
        </p:blipFill>
        <p:spPr>
          <a:xfrm>
            <a:off x="1140125" y="2484050"/>
            <a:ext cx="3620005" cy="3505689"/>
          </a:xfrm>
          <a:prstGeom prst="rect">
            <a:avLst/>
          </a:prstGeom>
        </p:spPr>
      </p:pic>
    </p:spTree>
    <p:extLst>
      <p:ext uri="{BB962C8B-B14F-4D97-AF65-F5344CB8AC3E}">
        <p14:creationId xmlns:p14="http://schemas.microsoft.com/office/powerpoint/2010/main" val="52124846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B1E443-5131-4503-822B-41BE7CEA9FAA}"/>
              </a:ext>
            </a:extLst>
          </p:cNvPr>
          <p:cNvSpPr>
            <a:spLocks noGrp="1"/>
          </p:cNvSpPr>
          <p:nvPr>
            <p:ph type="body" sz="quarter" idx="10"/>
          </p:nvPr>
        </p:nvSpPr>
        <p:spPr>
          <a:xfrm>
            <a:off x="957551" y="383399"/>
            <a:ext cx="10524898" cy="1080861"/>
          </a:xfrm>
        </p:spPr>
        <p:txBody>
          <a:bodyPr/>
          <a:lstStyle/>
          <a:p>
            <a:r>
              <a:rPr lang="pl-PL" dirty="0"/>
              <a:t>CRUD – create document </a:t>
            </a:r>
          </a:p>
        </p:txBody>
      </p:sp>
      <p:sp>
        <p:nvSpPr>
          <p:cNvPr id="3" name="Text Placeholder 2">
            <a:extLst>
              <a:ext uri="{FF2B5EF4-FFF2-40B4-BE49-F238E27FC236}">
                <a16:creationId xmlns:a16="http://schemas.microsoft.com/office/drawing/2014/main" id="{67F9BE48-35E4-4E87-B2D6-28624CEFFF2F}"/>
              </a:ext>
            </a:extLst>
          </p:cNvPr>
          <p:cNvSpPr>
            <a:spLocks noGrp="1"/>
          </p:cNvSpPr>
          <p:nvPr>
            <p:ph type="body" sz="quarter" idx="11"/>
          </p:nvPr>
        </p:nvSpPr>
        <p:spPr>
          <a:xfrm>
            <a:off x="1024663" y="1228317"/>
            <a:ext cx="10524898" cy="4635588"/>
          </a:xfrm>
        </p:spPr>
        <p:txBody>
          <a:bodyPr/>
          <a:lstStyle/>
          <a:p>
            <a:pPr marL="514350" indent="-514350">
              <a:buFont typeface="+mj-lt"/>
              <a:buAutoNum type="arabicPeriod"/>
            </a:pPr>
            <a:r>
              <a:rPr lang="pl-PL" dirty="0"/>
              <a:t>POST – auto generated id </a:t>
            </a:r>
          </a:p>
          <a:p>
            <a:pPr marL="514350" indent="-514350">
              <a:buFont typeface="+mj-lt"/>
              <a:buAutoNum type="arabicPeriod"/>
            </a:pPr>
            <a:r>
              <a:rPr lang="pl-PL" dirty="0"/>
              <a:t>PUT – option to manually create id </a:t>
            </a:r>
          </a:p>
          <a:p>
            <a:pPr marL="514350" indent="-514350">
              <a:buFont typeface="+mj-lt"/>
              <a:buAutoNum type="arabicPeriod"/>
            </a:pPr>
            <a:endParaRPr lang="pl-PL" dirty="0"/>
          </a:p>
          <a:p>
            <a:r>
              <a:rPr lang="pl-PL" dirty="0"/>
              <a:t>POST /test/type HTTP/1.1</a:t>
            </a:r>
          </a:p>
          <a:p>
            <a:r>
              <a:rPr lang="pl-PL" dirty="0"/>
              <a:t>Host: localhost:9200</a:t>
            </a:r>
          </a:p>
          <a:p>
            <a:r>
              <a:rPr lang="pl-PL" dirty="0"/>
              <a:t>Content-Type: application/json</a:t>
            </a:r>
          </a:p>
          <a:p>
            <a:r>
              <a:rPr lang="pl-PL" dirty="0"/>
              <a:t>{ "textField" : "This is text field"}</a:t>
            </a:r>
          </a:p>
        </p:txBody>
      </p:sp>
    </p:spTree>
    <p:extLst>
      <p:ext uri="{BB962C8B-B14F-4D97-AF65-F5344CB8AC3E}">
        <p14:creationId xmlns:p14="http://schemas.microsoft.com/office/powerpoint/2010/main" val="68796555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66409E-3EDA-40A1-9B7F-38E1232F0C2E}"/>
              </a:ext>
            </a:extLst>
          </p:cNvPr>
          <p:cNvSpPr>
            <a:spLocks noGrp="1"/>
          </p:cNvSpPr>
          <p:nvPr>
            <p:ph type="body" sz="quarter" idx="10"/>
          </p:nvPr>
        </p:nvSpPr>
        <p:spPr>
          <a:xfrm>
            <a:off x="982718" y="358232"/>
            <a:ext cx="10524898" cy="1080861"/>
          </a:xfrm>
        </p:spPr>
        <p:txBody>
          <a:bodyPr/>
          <a:lstStyle/>
          <a:p>
            <a:r>
              <a:rPr lang="pl-PL" dirty="0"/>
              <a:t>CRUD – delete document</a:t>
            </a:r>
          </a:p>
        </p:txBody>
      </p:sp>
      <p:sp>
        <p:nvSpPr>
          <p:cNvPr id="3" name="Text Placeholder 2">
            <a:extLst>
              <a:ext uri="{FF2B5EF4-FFF2-40B4-BE49-F238E27FC236}">
                <a16:creationId xmlns:a16="http://schemas.microsoft.com/office/drawing/2014/main" id="{FD5FB16C-B30C-4D9E-9F3E-096E5D6C0B1C}"/>
              </a:ext>
            </a:extLst>
          </p:cNvPr>
          <p:cNvSpPr>
            <a:spLocks noGrp="1"/>
          </p:cNvSpPr>
          <p:nvPr>
            <p:ph type="body" sz="quarter" idx="11"/>
          </p:nvPr>
        </p:nvSpPr>
        <p:spPr>
          <a:xfrm>
            <a:off x="982718" y="2835478"/>
            <a:ext cx="10199807" cy="1333851"/>
          </a:xfrm>
        </p:spPr>
        <p:txBody>
          <a:bodyPr/>
          <a:lstStyle/>
          <a:p>
            <a:r>
              <a:rPr lang="pl-PL" dirty="0"/>
              <a:t>DELETE /test/type/G8qPzGQB6Ajb09J74sPs HTTP/1.1</a:t>
            </a:r>
          </a:p>
          <a:p>
            <a:r>
              <a:rPr lang="pl-PL" dirty="0"/>
              <a:t>Host: localhost:9200</a:t>
            </a:r>
          </a:p>
          <a:p>
            <a:endParaRPr lang="pl-PL" dirty="0"/>
          </a:p>
          <a:p>
            <a:endParaRPr lang="pl-PL" dirty="0"/>
          </a:p>
          <a:p>
            <a:endParaRPr lang="pl-PL" dirty="0"/>
          </a:p>
        </p:txBody>
      </p:sp>
    </p:spTree>
    <p:extLst>
      <p:ext uri="{BB962C8B-B14F-4D97-AF65-F5344CB8AC3E}">
        <p14:creationId xmlns:p14="http://schemas.microsoft.com/office/powerpoint/2010/main" val="324670187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398FB1-AA8A-4C09-BC0B-38A769BED7E2}"/>
              </a:ext>
            </a:extLst>
          </p:cNvPr>
          <p:cNvSpPr>
            <a:spLocks noGrp="1"/>
          </p:cNvSpPr>
          <p:nvPr>
            <p:ph type="body" sz="quarter" idx="10"/>
          </p:nvPr>
        </p:nvSpPr>
        <p:spPr/>
        <p:txBody>
          <a:bodyPr/>
          <a:lstStyle/>
          <a:p>
            <a:endParaRPr lang="pl-PL"/>
          </a:p>
        </p:txBody>
      </p:sp>
      <p:sp>
        <p:nvSpPr>
          <p:cNvPr id="3" name="Text Placeholder 2">
            <a:extLst>
              <a:ext uri="{FF2B5EF4-FFF2-40B4-BE49-F238E27FC236}">
                <a16:creationId xmlns:a16="http://schemas.microsoft.com/office/drawing/2014/main" id="{440E2B2C-AEFE-496C-A46C-6ACC01D8406F}"/>
              </a:ext>
            </a:extLst>
          </p:cNvPr>
          <p:cNvSpPr>
            <a:spLocks noGrp="1"/>
          </p:cNvSpPr>
          <p:nvPr>
            <p:ph type="body" sz="quarter" idx="11"/>
          </p:nvPr>
        </p:nvSpPr>
        <p:spPr/>
        <p:txBody>
          <a:bodyPr/>
          <a:lstStyle/>
          <a:p>
            <a:endParaRPr lang="pl-PL"/>
          </a:p>
        </p:txBody>
      </p:sp>
    </p:spTree>
    <p:extLst>
      <p:ext uri="{BB962C8B-B14F-4D97-AF65-F5344CB8AC3E}">
        <p14:creationId xmlns:p14="http://schemas.microsoft.com/office/powerpoint/2010/main" val="113464261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DCD8140-5EF5-4A31-826A-A67F02528231}"/>
              </a:ext>
            </a:extLst>
          </p:cNvPr>
          <p:cNvSpPr>
            <a:spLocks noGrp="1"/>
          </p:cNvSpPr>
          <p:nvPr>
            <p:ph type="body" sz="quarter" idx="11"/>
          </p:nvPr>
        </p:nvSpPr>
        <p:spPr>
          <a:xfrm>
            <a:off x="1142109" y="1505154"/>
            <a:ext cx="10524898" cy="4635587"/>
          </a:xfrm>
        </p:spPr>
        <p:txBody>
          <a:bodyPr/>
          <a:lstStyle/>
          <a:p>
            <a:r>
              <a:rPr lang="pl-PL" dirty="0">
                <a:hlinkClick r:id="rId2"/>
              </a:rPr>
              <a:t>https://github.com/jakubgw/elasticsearch-short-intruduction</a:t>
            </a:r>
            <a:endParaRPr lang="pl-PL" dirty="0"/>
          </a:p>
          <a:p>
            <a:endParaRPr lang="pl-PL" dirty="0"/>
          </a:p>
          <a:p>
            <a:pPr marL="514350" indent="-514350">
              <a:buFont typeface="+mj-lt"/>
              <a:buAutoNum type="arabicPeriod"/>
            </a:pPr>
            <a:r>
              <a:rPr lang="pl-PL" dirty="0"/>
              <a:t>Docker compose with elasticsearch cluster working on two nodes </a:t>
            </a:r>
          </a:p>
          <a:p>
            <a:pPr marL="514350" indent="-514350">
              <a:buFont typeface="+mj-lt"/>
              <a:buAutoNum type="arabicPeriod"/>
            </a:pPr>
            <a:r>
              <a:rPr lang="pl-PL" dirty="0"/>
              <a:t>Sample collections data to insert </a:t>
            </a:r>
          </a:p>
          <a:p>
            <a:pPr marL="514350" indent="-514350">
              <a:buFont typeface="+mj-lt"/>
              <a:buAutoNum type="arabicPeriod"/>
            </a:pPr>
            <a:r>
              <a:rPr lang="pl-PL" dirty="0"/>
              <a:t>Postman collection with all calls </a:t>
            </a:r>
          </a:p>
          <a:p>
            <a:pPr marL="514350" indent="-514350">
              <a:buFont typeface="+mj-lt"/>
              <a:buAutoNum type="arabicPeriod"/>
            </a:pPr>
            <a:r>
              <a:rPr lang="pl-PL" dirty="0"/>
              <a:t>This presentation </a:t>
            </a:r>
            <a:r>
              <a:rPr lang="pl-PL" dirty="0">
                <a:sym typeface="Wingdings" panose="05000000000000000000" pitchFamily="2" charset="2"/>
              </a:rPr>
              <a:t> </a:t>
            </a:r>
            <a:endParaRPr lang="pl-PL" dirty="0"/>
          </a:p>
          <a:p>
            <a:pPr marL="514350" indent="-514350">
              <a:buFont typeface="+mj-lt"/>
              <a:buAutoNum type="arabicPeriod"/>
            </a:pPr>
            <a:endParaRPr lang="pl-PL" dirty="0"/>
          </a:p>
          <a:p>
            <a:pPr marL="514350" indent="-514350">
              <a:buFont typeface="+mj-lt"/>
              <a:buAutoNum type="arabicPeriod"/>
            </a:pPr>
            <a:endParaRPr lang="pl-PL" dirty="0"/>
          </a:p>
          <a:p>
            <a:endParaRPr lang="pl-PL" dirty="0"/>
          </a:p>
        </p:txBody>
      </p:sp>
    </p:spTree>
    <p:extLst>
      <p:ext uri="{BB962C8B-B14F-4D97-AF65-F5344CB8AC3E}">
        <p14:creationId xmlns:p14="http://schemas.microsoft.com/office/powerpoint/2010/main" val="238121992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847DB54-D037-B84F-B6F1-2E8DA40D09AD}" type="slidenum">
              <a:rPr lang="en-US" smtClean="0"/>
              <a:pPr/>
              <a:t>3</a:t>
            </a:fld>
            <a:endParaRPr lang="en-US"/>
          </a:p>
        </p:txBody>
      </p:sp>
      <p:sp>
        <p:nvSpPr>
          <p:cNvPr id="4" name="Title 3"/>
          <p:cNvSpPr>
            <a:spLocks noGrp="1"/>
          </p:cNvSpPr>
          <p:nvPr>
            <p:ph type="title"/>
          </p:nvPr>
        </p:nvSpPr>
        <p:spPr>
          <a:xfrm>
            <a:off x="1031130" y="2325026"/>
            <a:ext cx="10270415" cy="998344"/>
          </a:xfrm>
        </p:spPr>
        <p:txBody>
          <a:bodyPr/>
          <a:lstStyle/>
          <a:p>
            <a:r>
              <a:rPr lang="en-US" dirty="0"/>
              <a:t>Elasticsearch is a highly scalable open-source full-text search and analytics engine</a:t>
            </a:r>
            <a:r>
              <a:rPr lang="pl-PL" dirty="0"/>
              <a:t>. A</a:t>
            </a:r>
            <a:r>
              <a:rPr lang="en-US" dirty="0" err="1"/>
              <a:t>llows</a:t>
            </a:r>
            <a:r>
              <a:rPr lang="en-US" dirty="0"/>
              <a:t> you to store, search, and analyze big volumes of data quickly and in near real time.</a:t>
            </a:r>
            <a:endParaRPr lang="en-US" sz="2800" dirty="0"/>
          </a:p>
        </p:txBody>
      </p:sp>
      <p:sp>
        <p:nvSpPr>
          <p:cNvPr id="6" name="Content Placeholder 1"/>
          <p:cNvSpPr txBox="1">
            <a:spLocks/>
          </p:cNvSpPr>
          <p:nvPr/>
        </p:nvSpPr>
        <p:spPr>
          <a:xfrm>
            <a:off x="1120648" y="982442"/>
            <a:ext cx="7186590" cy="29799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nSpc>
                <a:spcPct val="100000"/>
              </a:lnSpc>
              <a:spcBef>
                <a:spcPts val="600"/>
              </a:spcBef>
              <a:buFont typeface="+mj-lt"/>
              <a:buAutoNum type="arabicPeriod"/>
              <a:defRPr/>
            </a:pPr>
            <a:endParaRPr kumimoji="0" lang="en-US"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9681365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044A95-11F3-4376-8A05-DA529743A7EA}"/>
              </a:ext>
            </a:extLst>
          </p:cNvPr>
          <p:cNvSpPr>
            <a:spLocks noGrp="1"/>
          </p:cNvSpPr>
          <p:nvPr>
            <p:ph type="body" sz="quarter" idx="10"/>
          </p:nvPr>
        </p:nvSpPr>
        <p:spPr>
          <a:xfrm>
            <a:off x="942709" y="528246"/>
            <a:ext cx="10524898" cy="1080861"/>
          </a:xfrm>
        </p:spPr>
        <p:txBody>
          <a:bodyPr/>
          <a:lstStyle/>
          <a:p>
            <a:r>
              <a:rPr lang="pl-PL" dirty="0"/>
              <a:t>Uses cases </a:t>
            </a:r>
          </a:p>
        </p:txBody>
      </p:sp>
      <p:sp>
        <p:nvSpPr>
          <p:cNvPr id="3" name="Text Placeholder 2">
            <a:extLst>
              <a:ext uri="{FF2B5EF4-FFF2-40B4-BE49-F238E27FC236}">
                <a16:creationId xmlns:a16="http://schemas.microsoft.com/office/drawing/2014/main" id="{3F53B8C4-34F3-480F-993D-6CC1C994E9EE}"/>
              </a:ext>
            </a:extLst>
          </p:cNvPr>
          <p:cNvSpPr>
            <a:spLocks noGrp="1"/>
          </p:cNvSpPr>
          <p:nvPr>
            <p:ph type="body" sz="quarter" idx="11"/>
          </p:nvPr>
        </p:nvSpPr>
        <p:spPr>
          <a:xfrm>
            <a:off x="1083386" y="1301262"/>
            <a:ext cx="10524898" cy="4879730"/>
          </a:xfrm>
        </p:spPr>
        <p:txBody>
          <a:bodyPr/>
          <a:lstStyle/>
          <a:p>
            <a:pPr marL="514350" indent="-514350">
              <a:buAutoNum type="arabicPeriod"/>
            </a:pPr>
            <a:r>
              <a:rPr lang="pl-PL" dirty="0"/>
              <a:t>NoSQL database + fulltext search – ex. web store that provides near to realtime search for whole inventory </a:t>
            </a:r>
          </a:p>
          <a:p>
            <a:pPr marL="514350" indent="-514350">
              <a:buAutoNum type="arabicPeriod"/>
            </a:pPr>
            <a:r>
              <a:rPr lang="pl-PL" dirty="0"/>
              <a:t>Log analize and mining, check for t</a:t>
            </a:r>
            <a:r>
              <a:rPr lang="en-US" dirty="0"/>
              <a:t>rends, statistics, summarizations, or anomalies</a:t>
            </a:r>
            <a:r>
              <a:rPr lang="pl-PL" dirty="0"/>
              <a:t>. Search + aggregations </a:t>
            </a:r>
          </a:p>
          <a:p>
            <a:pPr marL="514350" indent="-514350">
              <a:buAutoNum type="arabicPeriod"/>
            </a:pPr>
            <a:r>
              <a:rPr lang="pl-PL" dirty="0"/>
              <a:t>Analitics and bussiness inteligance - quick investigation, analyze and visualization milions or bilons of records. Elastic + kibana, plugin which works on top of the index and provides visulization capabilities </a:t>
            </a:r>
          </a:p>
          <a:p>
            <a:pPr marL="514350" indent="-514350">
              <a:buAutoNum type="arabicPeriod"/>
            </a:pPr>
            <a:r>
              <a:rPr lang="pl-PL" dirty="0"/>
              <a:t>Spatial queries, search for the nearest point, search for the polygons which contains point, create cluster aggregations </a:t>
            </a:r>
          </a:p>
        </p:txBody>
      </p:sp>
    </p:spTree>
    <p:extLst>
      <p:ext uri="{BB962C8B-B14F-4D97-AF65-F5344CB8AC3E}">
        <p14:creationId xmlns:p14="http://schemas.microsoft.com/office/powerpoint/2010/main" val="259217824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2D5FFC-5C0D-4C12-A9A8-6B67749B9C1D}"/>
              </a:ext>
            </a:extLst>
          </p:cNvPr>
          <p:cNvSpPr>
            <a:spLocks noGrp="1"/>
          </p:cNvSpPr>
          <p:nvPr>
            <p:ph type="body" sz="quarter" idx="10"/>
          </p:nvPr>
        </p:nvSpPr>
        <p:spPr>
          <a:xfrm>
            <a:off x="1011024" y="387322"/>
            <a:ext cx="10524898" cy="1080861"/>
          </a:xfrm>
        </p:spPr>
        <p:txBody>
          <a:bodyPr/>
          <a:lstStyle/>
          <a:p>
            <a:r>
              <a:rPr lang="pl-PL" dirty="0"/>
              <a:t>Architecture – basic concepts </a:t>
            </a:r>
          </a:p>
        </p:txBody>
      </p:sp>
      <p:pic>
        <p:nvPicPr>
          <p:cNvPr id="4" name="Picture 3">
            <a:extLst>
              <a:ext uri="{FF2B5EF4-FFF2-40B4-BE49-F238E27FC236}">
                <a16:creationId xmlns:a16="http://schemas.microsoft.com/office/drawing/2014/main" id="{11514FC3-924F-45F1-997A-2826842BE162}"/>
              </a:ext>
            </a:extLst>
          </p:cNvPr>
          <p:cNvPicPr>
            <a:picLocks noChangeAspect="1"/>
          </p:cNvPicPr>
          <p:nvPr/>
        </p:nvPicPr>
        <p:blipFill>
          <a:blip r:embed="rId2"/>
          <a:stretch>
            <a:fillRect/>
          </a:stretch>
        </p:blipFill>
        <p:spPr>
          <a:xfrm>
            <a:off x="1979544" y="2775417"/>
            <a:ext cx="7864522" cy="2895851"/>
          </a:xfrm>
          <a:prstGeom prst="rect">
            <a:avLst/>
          </a:prstGeom>
        </p:spPr>
      </p:pic>
      <p:sp>
        <p:nvSpPr>
          <p:cNvPr id="3" name="Text Placeholder 2">
            <a:extLst>
              <a:ext uri="{FF2B5EF4-FFF2-40B4-BE49-F238E27FC236}">
                <a16:creationId xmlns:a16="http://schemas.microsoft.com/office/drawing/2014/main" id="{043AB1AA-4AFA-4346-A9DE-059B4CB7DA14}"/>
              </a:ext>
            </a:extLst>
          </p:cNvPr>
          <p:cNvSpPr>
            <a:spLocks noGrp="1"/>
          </p:cNvSpPr>
          <p:nvPr>
            <p:ph type="body" sz="quarter" idx="11"/>
          </p:nvPr>
        </p:nvSpPr>
        <p:spPr>
          <a:xfrm>
            <a:off x="1063651" y="1333933"/>
            <a:ext cx="10524898" cy="4218251"/>
          </a:xfrm>
        </p:spPr>
        <p:txBody>
          <a:bodyPr/>
          <a:lstStyle/>
          <a:p>
            <a:r>
              <a:rPr lang="en-US" dirty="0"/>
              <a:t>A cluster is a collection of one or more nodes (servers) that together holds entire data and provides indexing and search capabilities across all nodes. </a:t>
            </a:r>
            <a:endParaRPr lang="pl-PL" dirty="0"/>
          </a:p>
        </p:txBody>
      </p:sp>
    </p:spTree>
    <p:extLst>
      <p:ext uri="{BB962C8B-B14F-4D97-AF65-F5344CB8AC3E}">
        <p14:creationId xmlns:p14="http://schemas.microsoft.com/office/powerpoint/2010/main" val="145837938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01AAA6-5103-4C3E-A8AA-AA7D16C6E6A6}"/>
              </a:ext>
            </a:extLst>
          </p:cNvPr>
          <p:cNvSpPr>
            <a:spLocks noGrp="1"/>
          </p:cNvSpPr>
          <p:nvPr>
            <p:ph type="body" sz="quarter" idx="10"/>
          </p:nvPr>
        </p:nvSpPr>
        <p:spPr>
          <a:xfrm>
            <a:off x="932082" y="367586"/>
            <a:ext cx="10524898" cy="1080861"/>
          </a:xfrm>
        </p:spPr>
        <p:txBody>
          <a:bodyPr/>
          <a:lstStyle/>
          <a:p>
            <a:r>
              <a:rPr lang="pl-PL" dirty="0"/>
              <a:t>Architecture – basic concepts </a:t>
            </a:r>
          </a:p>
          <a:p>
            <a:endParaRPr lang="pl-PL" dirty="0"/>
          </a:p>
        </p:txBody>
      </p:sp>
      <p:sp>
        <p:nvSpPr>
          <p:cNvPr id="3" name="Text Placeholder 2">
            <a:extLst>
              <a:ext uri="{FF2B5EF4-FFF2-40B4-BE49-F238E27FC236}">
                <a16:creationId xmlns:a16="http://schemas.microsoft.com/office/drawing/2014/main" id="{6100AB08-9469-4848-B05E-516F41BB76E1}"/>
              </a:ext>
            </a:extLst>
          </p:cNvPr>
          <p:cNvSpPr>
            <a:spLocks noGrp="1"/>
          </p:cNvSpPr>
          <p:nvPr>
            <p:ph type="body" sz="quarter" idx="11"/>
          </p:nvPr>
        </p:nvSpPr>
        <p:spPr>
          <a:xfrm>
            <a:off x="932082" y="1848535"/>
            <a:ext cx="10524898" cy="3348415"/>
          </a:xfrm>
        </p:spPr>
        <p:txBody>
          <a:bodyPr/>
          <a:lstStyle/>
          <a:p>
            <a:pPr marL="514350" indent="-514350">
              <a:buFont typeface="+mj-lt"/>
              <a:buAutoNum type="arabicPeriod"/>
            </a:pPr>
            <a:r>
              <a:rPr lang="pl-PL" dirty="0"/>
              <a:t>Index – single collection of documents </a:t>
            </a:r>
          </a:p>
          <a:p>
            <a:pPr marL="514350" indent="-514350">
              <a:buFont typeface="+mj-lt"/>
              <a:buAutoNum type="arabicPeriod"/>
            </a:pPr>
            <a:r>
              <a:rPr lang="pl-PL" dirty="0"/>
              <a:t>Shard -  index can be bigger than one server</a:t>
            </a:r>
          </a:p>
          <a:p>
            <a:pPr marL="1200150" lvl="1" indent="-514350">
              <a:buFont typeface="+mj-lt"/>
              <a:buAutoNum type="alphaLcParenR"/>
            </a:pPr>
            <a:r>
              <a:rPr lang="pl-PL" dirty="0"/>
              <a:t>shards solve problem of horizontal scalling </a:t>
            </a:r>
          </a:p>
          <a:p>
            <a:pPr marL="1200150" lvl="1" indent="-514350">
              <a:buFont typeface="+mj-lt"/>
              <a:buAutoNum type="alphaLcParenR"/>
            </a:pPr>
            <a:r>
              <a:rPr lang="pl-PL" dirty="0"/>
              <a:t>allsows distribute and paralize </a:t>
            </a:r>
          </a:p>
          <a:p>
            <a:pPr marL="1200150" lvl="1" indent="-514350">
              <a:buFont typeface="+mj-lt"/>
              <a:buAutoNum type="alphaLcParenR"/>
            </a:pPr>
            <a:r>
              <a:rPr lang="pl-PL" dirty="0"/>
              <a:t>Under the hood e</a:t>
            </a:r>
            <a:r>
              <a:rPr lang="en-US" dirty="0" err="1"/>
              <a:t>ach</a:t>
            </a:r>
            <a:r>
              <a:rPr lang="en-US" dirty="0"/>
              <a:t> shard is a Lucene index</a:t>
            </a:r>
            <a:r>
              <a:rPr lang="pl-PL" dirty="0"/>
              <a:t> </a:t>
            </a:r>
          </a:p>
          <a:p>
            <a:pPr marL="514350" indent="-514350">
              <a:buFont typeface="+mj-lt"/>
              <a:buAutoNum type="arabicPeriod"/>
            </a:pPr>
            <a:r>
              <a:rPr lang="pl-PL" dirty="0"/>
              <a:t>Replica – copy of the shard </a:t>
            </a:r>
          </a:p>
          <a:p>
            <a:pPr marL="1200150" lvl="1" indent="-514350">
              <a:buFont typeface="+mj-lt"/>
              <a:buAutoNum type="alphaLcParenR"/>
            </a:pPr>
            <a:r>
              <a:rPr lang="pl-PL" dirty="0"/>
              <a:t>provides high avability, if any shard fail </a:t>
            </a:r>
          </a:p>
          <a:p>
            <a:pPr marL="1200150" lvl="1" indent="-514350">
              <a:buFont typeface="+mj-lt"/>
              <a:buAutoNum type="alphaLcParenR"/>
            </a:pPr>
            <a:r>
              <a:rPr lang="en-US" dirty="0"/>
              <a:t>allows scale out search throughput </a:t>
            </a:r>
            <a:r>
              <a:rPr lang="pl-PL" dirty="0"/>
              <a:t>- </a:t>
            </a:r>
            <a:r>
              <a:rPr lang="en-US" dirty="0"/>
              <a:t>searches can be executed on all replicas in parallel.</a:t>
            </a:r>
            <a:endParaRPr lang="pl-PL" dirty="0"/>
          </a:p>
          <a:p>
            <a:endParaRPr lang="pl-PL" dirty="0"/>
          </a:p>
        </p:txBody>
      </p:sp>
    </p:spTree>
    <p:extLst>
      <p:ext uri="{BB962C8B-B14F-4D97-AF65-F5344CB8AC3E}">
        <p14:creationId xmlns:p14="http://schemas.microsoft.com/office/powerpoint/2010/main" val="209083804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7B04A3-E0ED-491C-B1D6-766A84B39E5F}"/>
              </a:ext>
            </a:extLst>
          </p:cNvPr>
          <p:cNvSpPr>
            <a:spLocks noGrp="1"/>
          </p:cNvSpPr>
          <p:nvPr>
            <p:ph type="body" sz="quarter" idx="10"/>
          </p:nvPr>
        </p:nvSpPr>
        <p:spPr>
          <a:xfrm>
            <a:off x="969086" y="442606"/>
            <a:ext cx="10524898" cy="1080861"/>
          </a:xfrm>
        </p:spPr>
        <p:txBody>
          <a:bodyPr/>
          <a:lstStyle/>
          <a:p>
            <a:r>
              <a:rPr lang="pl-PL" dirty="0"/>
              <a:t>Full text search – demo </a:t>
            </a:r>
          </a:p>
        </p:txBody>
      </p:sp>
      <p:sp>
        <p:nvSpPr>
          <p:cNvPr id="3" name="Text Placeholder 2">
            <a:extLst>
              <a:ext uri="{FF2B5EF4-FFF2-40B4-BE49-F238E27FC236}">
                <a16:creationId xmlns:a16="http://schemas.microsoft.com/office/drawing/2014/main" id="{A1D842CF-6FED-4A69-995C-CFF49B03F4C2}"/>
              </a:ext>
            </a:extLst>
          </p:cNvPr>
          <p:cNvSpPr>
            <a:spLocks noGrp="1"/>
          </p:cNvSpPr>
          <p:nvPr>
            <p:ph type="body" sz="quarter" idx="11"/>
          </p:nvPr>
        </p:nvSpPr>
        <p:spPr>
          <a:xfrm>
            <a:off x="969086" y="1277282"/>
            <a:ext cx="10524898" cy="4464095"/>
          </a:xfrm>
        </p:spPr>
        <p:txBody>
          <a:bodyPr/>
          <a:lstStyle/>
          <a:p>
            <a:r>
              <a:rPr lang="pl-PL" dirty="0"/>
              <a:t>Shakespere index – contains dialogs for 36 plays </a:t>
            </a:r>
          </a:p>
          <a:p>
            <a:endParaRPr lang="pl-PL" dirty="0"/>
          </a:p>
          <a:p>
            <a:r>
              <a:rPr lang="pl-PL" dirty="0"/>
              <a:t>How to find „to be or not to be” dialouge in ~ 20 miliseconds </a:t>
            </a:r>
          </a:p>
          <a:p>
            <a:endParaRPr lang="pl-PL" dirty="0"/>
          </a:p>
          <a:p>
            <a:pPr marL="457200" indent="-457200">
              <a:buFont typeface="Arial" panose="020B0604020202020204" pitchFamily="34" charset="0"/>
              <a:buChar char="•"/>
            </a:pPr>
            <a:endParaRPr lang="pl-PL" dirty="0"/>
          </a:p>
          <a:p>
            <a:r>
              <a:rPr lang="pl-PL" dirty="0"/>
              <a:t> </a:t>
            </a:r>
          </a:p>
        </p:txBody>
      </p:sp>
      <p:pic>
        <p:nvPicPr>
          <p:cNvPr id="6" name="Picture 5">
            <a:extLst>
              <a:ext uri="{FF2B5EF4-FFF2-40B4-BE49-F238E27FC236}">
                <a16:creationId xmlns:a16="http://schemas.microsoft.com/office/drawing/2014/main" id="{52158A8A-6EF9-4083-A888-FD1E9B8B9D92}"/>
              </a:ext>
            </a:extLst>
          </p:cNvPr>
          <p:cNvPicPr>
            <a:picLocks noChangeAspect="1"/>
          </p:cNvPicPr>
          <p:nvPr/>
        </p:nvPicPr>
        <p:blipFill>
          <a:blip r:embed="rId2"/>
          <a:stretch>
            <a:fillRect/>
          </a:stretch>
        </p:blipFill>
        <p:spPr>
          <a:xfrm>
            <a:off x="1059167" y="1765004"/>
            <a:ext cx="9780638" cy="549830"/>
          </a:xfrm>
          <a:prstGeom prst="rect">
            <a:avLst/>
          </a:prstGeom>
        </p:spPr>
      </p:pic>
      <p:sp>
        <p:nvSpPr>
          <p:cNvPr id="7" name="TextBox 6">
            <a:extLst>
              <a:ext uri="{FF2B5EF4-FFF2-40B4-BE49-F238E27FC236}">
                <a16:creationId xmlns:a16="http://schemas.microsoft.com/office/drawing/2014/main" id="{8BEB350E-3DEA-4D65-BE80-B2DEFA94EAFD}"/>
              </a:ext>
            </a:extLst>
          </p:cNvPr>
          <p:cNvSpPr txBox="1"/>
          <p:nvPr/>
        </p:nvSpPr>
        <p:spPr>
          <a:xfrm>
            <a:off x="1059167" y="3061429"/>
            <a:ext cx="9879511" cy="3139321"/>
          </a:xfrm>
          <a:prstGeom prst="rect">
            <a:avLst/>
          </a:prstGeom>
          <a:noFill/>
          <a:ln>
            <a:solidFill>
              <a:schemeClr val="tx1"/>
            </a:solidFill>
          </a:ln>
        </p:spPr>
        <p:txBody>
          <a:bodyPr wrap="square" rtlCol="0">
            <a:spAutoFit/>
          </a:bodyPr>
          <a:lstStyle/>
          <a:p>
            <a:r>
              <a:rPr lang="pl-PL" dirty="0"/>
              <a:t>POST /shakespeare/_search?size=10 </a:t>
            </a:r>
          </a:p>
          <a:p>
            <a:r>
              <a:rPr lang="pl-PL" dirty="0"/>
              <a:t>HTTP/1.1Host: localhost:9200</a:t>
            </a:r>
          </a:p>
          <a:p>
            <a:r>
              <a:rPr lang="pl-PL" dirty="0"/>
              <a:t>Content-Type: application/json</a:t>
            </a:r>
          </a:p>
          <a:p>
            <a:r>
              <a:rPr lang="en-US" dirty="0"/>
              <a:t>{</a:t>
            </a:r>
          </a:p>
          <a:p>
            <a:r>
              <a:rPr lang="en-US" dirty="0"/>
              <a:t>	"query": {</a:t>
            </a:r>
          </a:p>
          <a:p>
            <a:r>
              <a:rPr lang="en-US" dirty="0"/>
              <a:t>		"match": {</a:t>
            </a:r>
          </a:p>
          <a:p>
            <a:r>
              <a:rPr lang="en-US" dirty="0"/>
              <a:t>			"</a:t>
            </a:r>
            <a:r>
              <a:rPr lang="en-US" dirty="0" err="1"/>
              <a:t>text_entry</a:t>
            </a:r>
            <a:r>
              <a:rPr lang="en-US" dirty="0"/>
              <a:t>": "to be or not to be"</a:t>
            </a:r>
          </a:p>
          <a:p>
            <a:r>
              <a:rPr lang="en-US" dirty="0"/>
              <a:t>		}</a:t>
            </a:r>
          </a:p>
          <a:p>
            <a:r>
              <a:rPr lang="en-US" dirty="0"/>
              <a:t>	}</a:t>
            </a:r>
          </a:p>
          <a:p>
            <a:r>
              <a:rPr lang="en-US" dirty="0"/>
              <a:t>}</a:t>
            </a:r>
          </a:p>
          <a:p>
            <a:endParaRPr lang="pl-PL" dirty="0"/>
          </a:p>
        </p:txBody>
      </p:sp>
    </p:spTree>
    <p:extLst>
      <p:ext uri="{BB962C8B-B14F-4D97-AF65-F5344CB8AC3E}">
        <p14:creationId xmlns:p14="http://schemas.microsoft.com/office/powerpoint/2010/main" val="374774190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CE911D-F98A-4B54-A2AF-5FB4418807D6}"/>
              </a:ext>
            </a:extLst>
          </p:cNvPr>
          <p:cNvSpPr>
            <a:spLocks noGrp="1"/>
          </p:cNvSpPr>
          <p:nvPr>
            <p:ph type="body" sz="quarter" idx="10"/>
          </p:nvPr>
        </p:nvSpPr>
        <p:spPr>
          <a:xfrm>
            <a:off x="1083386" y="293136"/>
            <a:ext cx="10524898" cy="1080861"/>
          </a:xfrm>
        </p:spPr>
        <p:txBody>
          <a:bodyPr/>
          <a:lstStyle/>
          <a:p>
            <a:r>
              <a:rPr lang="pl-PL" dirty="0"/>
              <a:t>Inverted index </a:t>
            </a:r>
          </a:p>
        </p:txBody>
      </p:sp>
      <p:sp>
        <p:nvSpPr>
          <p:cNvPr id="3" name="Text Placeholder 2">
            <a:extLst>
              <a:ext uri="{FF2B5EF4-FFF2-40B4-BE49-F238E27FC236}">
                <a16:creationId xmlns:a16="http://schemas.microsoft.com/office/drawing/2014/main" id="{20937A16-D441-4581-A6B8-987EBEBAF47F}"/>
              </a:ext>
            </a:extLst>
          </p:cNvPr>
          <p:cNvSpPr>
            <a:spLocks noGrp="1"/>
          </p:cNvSpPr>
          <p:nvPr>
            <p:ph type="body" sz="quarter" idx="11"/>
          </p:nvPr>
        </p:nvSpPr>
        <p:spPr>
          <a:xfrm>
            <a:off x="1083386" y="1149104"/>
            <a:ext cx="10524898" cy="4706573"/>
          </a:xfrm>
        </p:spPr>
        <p:txBody>
          <a:bodyPr/>
          <a:lstStyle/>
          <a:p>
            <a:r>
              <a:rPr lang="pl-PL" dirty="0"/>
              <a:t>Data structure at the heart of the each search algorithm, hashmap that directs from the word to the document index  </a:t>
            </a:r>
          </a:p>
          <a:p>
            <a:pPr marL="514350" indent="-514350">
              <a:buAutoNum type="arabicPeriod"/>
            </a:pPr>
            <a:r>
              <a:rPr lang="pl-PL" dirty="0"/>
              <a:t>Get the document</a:t>
            </a:r>
          </a:p>
          <a:p>
            <a:pPr marL="514350" indent="-514350">
              <a:buAutoNum type="arabicPeriod"/>
            </a:pPr>
            <a:r>
              <a:rPr lang="pl-PL" dirty="0"/>
              <a:t>Tokenize text into single worlds </a:t>
            </a:r>
          </a:p>
          <a:p>
            <a:pPr marL="514350" indent="-514350">
              <a:buAutoNum type="arabicPeriod"/>
            </a:pPr>
            <a:r>
              <a:rPr lang="pl-PL" dirty="0"/>
              <a:t>Normalize, lowercase, remove punctioations, special characters and other noises </a:t>
            </a:r>
          </a:p>
          <a:p>
            <a:pPr marL="514350" indent="-514350">
              <a:buAutoNum type="arabicPeriod"/>
            </a:pPr>
            <a:r>
              <a:rPr lang="pl-PL" dirty="0"/>
              <a:t>Analize worlds, depends on needs for example : </a:t>
            </a:r>
          </a:p>
          <a:p>
            <a:pPr marL="1028700" lvl="1" indent="-342900">
              <a:buFont typeface="+mj-lt"/>
              <a:buAutoNum type="alphaLcParenR"/>
            </a:pPr>
            <a:r>
              <a:rPr lang="pl-PL" dirty="0"/>
              <a:t>To find endinds reverse "fantastic" → "citsatnaf„</a:t>
            </a:r>
          </a:p>
          <a:p>
            <a:pPr marL="1028700" lvl="1" indent="-342900">
              <a:buFont typeface="+mj-lt"/>
              <a:buAutoNum type="alphaLcParenR"/>
            </a:pPr>
            <a:r>
              <a:rPr lang="pl-PL" dirty="0"/>
              <a:t>To find substrings build n-grams „</a:t>
            </a:r>
            <a:r>
              <a:rPr lang="en-US" dirty="0"/>
              <a:t> yours" </a:t>
            </a:r>
            <a:r>
              <a:rPr lang="pl-PL" dirty="0"/>
              <a:t>→</a:t>
            </a:r>
            <a:r>
              <a:rPr lang="en-US" dirty="0"/>
              <a:t> "^</a:t>
            </a:r>
            <a:r>
              <a:rPr lang="en-US" dirty="0" err="1"/>
              <a:t>yo</a:t>
            </a:r>
            <a:r>
              <a:rPr lang="en-US" dirty="0"/>
              <a:t>", "you", "our", "</a:t>
            </a:r>
            <a:r>
              <a:rPr lang="en-US" dirty="0" err="1"/>
              <a:t>urs</a:t>
            </a:r>
            <a:r>
              <a:rPr lang="en-US" dirty="0"/>
              <a:t>", "</a:t>
            </a:r>
            <a:r>
              <a:rPr lang="en-US" dirty="0" err="1"/>
              <a:t>rs</a:t>
            </a:r>
            <a:r>
              <a:rPr lang="en-US" dirty="0"/>
              <a:t>$„</a:t>
            </a:r>
            <a:endParaRPr lang="pl-PL" dirty="0"/>
          </a:p>
          <a:p>
            <a:pPr marL="1028700" lvl="1" indent="-342900">
              <a:buFont typeface="+mj-lt"/>
              <a:buAutoNum type="alphaLcParenR"/>
            </a:pPr>
            <a:r>
              <a:rPr lang="pl-PL" dirty="0"/>
              <a:t>To finds cooridante points create heo hashes (60.6384, 6.5017)  → „u4u8gyykk”</a:t>
            </a:r>
          </a:p>
          <a:p>
            <a:pPr marL="514350" indent="-514350">
              <a:buAutoNum type="arabicPeriod"/>
            </a:pPr>
            <a:r>
              <a:rPr lang="pl-PL" dirty="0"/>
              <a:t>Sort and put into dictionary </a:t>
            </a:r>
          </a:p>
          <a:p>
            <a:pPr marL="514350" indent="-514350">
              <a:buAutoNum type="arabicPeriod"/>
            </a:pPr>
            <a:endParaRPr lang="pl-PL" dirty="0"/>
          </a:p>
        </p:txBody>
      </p:sp>
    </p:spTree>
    <p:extLst>
      <p:ext uri="{BB962C8B-B14F-4D97-AF65-F5344CB8AC3E}">
        <p14:creationId xmlns:p14="http://schemas.microsoft.com/office/powerpoint/2010/main" val="278454507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3399046-0AB3-446E-BD7A-ED9A9E46EE6F}"/>
              </a:ext>
            </a:extLst>
          </p:cNvPr>
          <p:cNvSpPr>
            <a:spLocks noGrp="1"/>
          </p:cNvSpPr>
          <p:nvPr>
            <p:ph type="body" sz="quarter" idx="11"/>
          </p:nvPr>
        </p:nvSpPr>
        <p:spPr/>
        <p:txBody>
          <a:bodyPr/>
          <a:lstStyle/>
          <a:p>
            <a:endParaRPr lang="pl-PL" dirty="0"/>
          </a:p>
        </p:txBody>
      </p:sp>
      <p:pic>
        <p:nvPicPr>
          <p:cNvPr id="4" name="Picture 3">
            <a:extLst>
              <a:ext uri="{FF2B5EF4-FFF2-40B4-BE49-F238E27FC236}">
                <a16:creationId xmlns:a16="http://schemas.microsoft.com/office/drawing/2014/main" id="{F15CBFAB-E828-4E53-8FC2-7270B601764E}"/>
              </a:ext>
            </a:extLst>
          </p:cNvPr>
          <p:cNvPicPr>
            <a:picLocks noChangeAspect="1"/>
          </p:cNvPicPr>
          <p:nvPr/>
        </p:nvPicPr>
        <p:blipFill>
          <a:blip r:embed="rId2"/>
          <a:stretch>
            <a:fillRect/>
          </a:stretch>
        </p:blipFill>
        <p:spPr>
          <a:xfrm>
            <a:off x="961132" y="1036112"/>
            <a:ext cx="10463167" cy="4785775"/>
          </a:xfrm>
          <a:prstGeom prst="rect">
            <a:avLst/>
          </a:prstGeom>
        </p:spPr>
      </p:pic>
    </p:spTree>
    <p:extLst>
      <p:ext uri="{BB962C8B-B14F-4D97-AF65-F5344CB8AC3E}">
        <p14:creationId xmlns:p14="http://schemas.microsoft.com/office/powerpoint/2010/main" val="3895638589"/>
      </p:ext>
    </p:extLst>
  </p:cSld>
  <p:clrMapOvr>
    <a:masterClrMapping/>
  </p:clrMapOvr>
  <p:transition>
    <p:fade/>
  </p:transition>
</p:sld>
</file>

<file path=ppt/theme/theme1.xml><?xml version="1.0" encoding="utf-8"?>
<a:theme xmlns:a="http://schemas.openxmlformats.org/drawingml/2006/main" name="1_Aurora Divider">
  <a:themeElements>
    <a:clrScheme name="Avanade_Glow">
      <a:dk1>
        <a:srgbClr val="595959"/>
      </a:dk1>
      <a:lt1>
        <a:sysClr val="window" lastClr="FFFFFF"/>
      </a:lt1>
      <a:dk2>
        <a:srgbClr val="FF5800"/>
      </a:dk2>
      <a:lt2>
        <a:srgbClr val="E7E6E6"/>
      </a:lt2>
      <a:accent1>
        <a:srgbClr val="CE056A"/>
      </a:accent1>
      <a:accent2>
        <a:srgbClr val="C80000"/>
      </a:accent2>
      <a:accent3>
        <a:srgbClr val="FFB414"/>
      </a:accent3>
      <a:accent4>
        <a:srgbClr val="47800A"/>
      </a:accent4>
      <a:accent5>
        <a:srgbClr val="008376"/>
      </a:accent5>
      <a:accent6>
        <a:srgbClr val="006EBD"/>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anade_Glow.potx_Project05_SG01" id="{7BE758C4-D3BD-4B55-9EA0-57E47087A1AC}" vid="{7A0E1E66-F39B-4BA9-A0E8-2D6FF4A3CD07}"/>
    </a:ext>
  </a:extLst>
</a:theme>
</file>

<file path=ppt/theme/theme2.xml><?xml version="1.0" encoding="utf-8"?>
<a:theme xmlns:a="http://schemas.openxmlformats.org/drawingml/2006/main" name="Highly Confidential">
  <a:themeElements>
    <a:clrScheme name="Avanade_Glow">
      <a:dk1>
        <a:srgbClr val="595959"/>
      </a:dk1>
      <a:lt1>
        <a:sysClr val="window" lastClr="FFFFFF"/>
      </a:lt1>
      <a:dk2>
        <a:srgbClr val="FF5800"/>
      </a:dk2>
      <a:lt2>
        <a:srgbClr val="E7E6E6"/>
      </a:lt2>
      <a:accent1>
        <a:srgbClr val="CE056A"/>
      </a:accent1>
      <a:accent2>
        <a:srgbClr val="C80000"/>
      </a:accent2>
      <a:accent3>
        <a:srgbClr val="FFB414"/>
      </a:accent3>
      <a:accent4>
        <a:srgbClr val="47800A"/>
      </a:accent4>
      <a:accent5>
        <a:srgbClr val="008376"/>
      </a:accent5>
      <a:accent6>
        <a:srgbClr val="006EBD"/>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anade_Glow.potx_Project05_SG01" id="{7BE758C4-D3BD-4B55-9EA0-57E47087A1AC}" vid="{33BBE9A7-EABC-4AA2-B42D-1B00D908E4E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3FE0192A8E73A4CBE9024D002920532" ma:contentTypeVersion="4" ma:contentTypeDescription="Create a new document." ma:contentTypeScope="" ma:versionID="0d8d7d6300e8a4bc3e35ba2e8abe715d">
  <xsd:schema xmlns:xsd="http://www.w3.org/2001/XMLSchema" xmlns:xs="http://www.w3.org/2001/XMLSchema" xmlns:p="http://schemas.microsoft.com/office/2006/metadata/properties" xmlns:ns2="71731efb-d95f-4b9c-81d3-edf9a8533796" xmlns:ns3="32d2e7c2-c546-45d1-9dfa-a2156753f9aa" targetNamespace="http://schemas.microsoft.com/office/2006/metadata/properties" ma:root="true" ma:fieldsID="81d01d78a55cc593d64bbd371c420f74" ns2:_="" ns3:_="">
    <xsd:import namespace="71731efb-d95f-4b9c-81d3-edf9a8533796"/>
    <xsd:import namespace="32d2e7c2-c546-45d1-9dfa-a2156753f9a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731efb-d95f-4b9c-81d3-edf9a8533796"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2d2e7c2-c546-45d1-9dfa-a2156753f9aa"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D2056B-6A60-4370-9126-72E2651EF596}">
  <ds:schemaRefs>
    <ds:schemaRef ds:uri="http://schemas.microsoft.com/sharepoint/v3/contenttype/forms"/>
  </ds:schemaRefs>
</ds:datastoreItem>
</file>

<file path=customXml/itemProps2.xml><?xml version="1.0" encoding="utf-8"?>
<ds:datastoreItem xmlns:ds="http://schemas.openxmlformats.org/officeDocument/2006/customXml" ds:itemID="{2D640949-F722-4E85-A66F-2ADFE25CD1C4}">
  <ds:schemaRefs>
    <ds:schemaRef ds:uri="http://purl.org/dc/terms/"/>
    <ds:schemaRef ds:uri="http://schemas.openxmlformats.org/package/2006/metadata/core-properties"/>
    <ds:schemaRef ds:uri="http://schemas.microsoft.com/office/2006/documentManagement/types"/>
    <ds:schemaRef ds:uri="32d2e7c2-c546-45d1-9dfa-a2156753f9aa"/>
    <ds:schemaRef ds:uri="http://purl.org/dc/elements/1.1/"/>
    <ds:schemaRef ds:uri="http://schemas.microsoft.com/office/2006/metadata/properties"/>
    <ds:schemaRef ds:uri="71731efb-d95f-4b9c-81d3-edf9a8533796"/>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04B8785A-4ABD-4BEC-BCA3-A6686A1297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731efb-d95f-4b9c-81d3-edf9a8533796"/>
    <ds:schemaRef ds:uri="32d2e7c2-c546-45d1-9dfa-a2156753f9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2579</TotalTime>
  <Words>664</Words>
  <Application>Microsoft Office PowerPoint</Application>
  <PresentationFormat>Widescreen</PresentationFormat>
  <Paragraphs>86</Paragraphs>
  <Slides>15</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Segoe UI</vt:lpstr>
      <vt:lpstr>Segoe UI Light</vt:lpstr>
      <vt:lpstr>Wingdings</vt:lpstr>
      <vt:lpstr>1_Aurora Divider</vt:lpstr>
      <vt:lpstr>Highly Confidential</vt:lpstr>
      <vt:lpstr>PowerPoint Presentation</vt:lpstr>
      <vt:lpstr>PowerPoint Presentation</vt:lpstr>
      <vt:lpstr>Elasticsearch is a highly scalable open-source full-text search and analytics engine. Allows you to store, search, and analyze big volumes of data quickly and in near real time.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Darcey McAllister</dc:creator>
  <cp:lastModifiedBy>Jakub Gwozdz</cp:lastModifiedBy>
  <cp:revision>32</cp:revision>
  <dcterms:created xsi:type="dcterms:W3CDTF">2017-08-31T16:41:06Z</dcterms:created>
  <dcterms:modified xsi:type="dcterms:W3CDTF">2018-07-25T07:18:18Z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0x010100E3FE0192A8E73A4CBE9024D002920532</vt:lpwstr>
  </property>
</Properties>
</file>