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53885a9f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53885a9f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3885a9f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3885a9f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3885a9f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3885a9f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3885a9f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3885a9f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53885a9f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53885a9f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493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Advertisement auctions analysis</a:t>
            </a:r>
            <a:r>
              <a:rPr lang="pl"/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EDA + Hypothesis testing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Jakub Hofman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10550"/>
            <a:ext cx="8520600" cy="47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000"/>
              <a:t>203 unique publishers, 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on Wednesday, 24/06/2020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offered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000"/>
              <a:t>999 994 auctions in total</a:t>
            </a:r>
            <a:r>
              <a:rPr lang="pl"/>
              <a:t>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200">
                <a:solidFill>
                  <a:srgbClr val="FF0000"/>
                </a:solidFill>
              </a:rPr>
              <a:t>Only </a:t>
            </a:r>
            <a:r>
              <a:rPr b="1" lang="pl" sz="2200">
                <a:solidFill>
                  <a:srgbClr val="FF0000"/>
                </a:solidFill>
              </a:rPr>
              <a:t>78 300 / 7.8% of them were successful.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50" y="52950"/>
            <a:ext cx="8656051" cy="50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41" y="86551"/>
            <a:ext cx="8668959" cy="50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60" y="86200"/>
            <a:ext cx="8669665" cy="50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Conclusion: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92.2% of publishers ads are not sold on COMPANY’s  auctions.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US is dominant market with 61% of total bids and </a:t>
            </a:r>
            <a:r>
              <a:rPr lang="pl"/>
              <a:t>together</a:t>
            </a:r>
            <a:r>
              <a:rPr lang="pl"/>
              <a:t> with DE,GB,PL,ES,IT stands for 82% of COMPANY business.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Minimal bid to win is correlated with numbers of bids and its strong fluctuations are due to other factors  - publishers pricing strategy?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w</a:t>
            </a:r>
            <a:r>
              <a:rPr lang="pl"/>
              <a:t>eb is the dominant medium and video is the most expensive.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Advertiser spendings follow the number of bids with the exception of late evening peak (Apple users increase).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