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theme/themeOverride1.xml" ContentType="application/vnd.openxmlformats-officedocument.themeOverride+xml"/>
  <Override PartName="/ppt/notesSlides/notesSlide4.xml" ContentType="application/vnd.openxmlformats-officedocument.presentationml.notesSlide+xml"/>
  <Override PartName="/ppt/theme/themeOverride2.xml" ContentType="application/vnd.openxmlformats-officedocument.themeOverride+xml"/>
  <Override PartName="/ppt/notesSlides/notesSlide5.xml" ContentType="application/vnd.openxmlformats-officedocument.presentationml.notesSlide+xml"/>
  <Override PartName="/ppt/theme/themeOverride3.xml" ContentType="application/vnd.openxmlformats-officedocument.themeOverride+xml"/>
  <Override PartName="/ppt/notesSlides/notesSlide6.xml" ContentType="application/vnd.openxmlformats-officedocument.presentationml.notesSlide+xml"/>
  <Override PartName="/ppt/theme/themeOverride4.xml" ContentType="application/vnd.openxmlformats-officedocument.themeOverride+xml"/>
  <Override PartName="/ppt/notesSlides/notesSlide7.xml" ContentType="application/vnd.openxmlformats-officedocument.presentationml.notesSlide+xml"/>
  <Override PartName="/ppt/theme/themeOverride5.xml" ContentType="application/vnd.openxmlformats-officedocument.themeOverride+xml"/>
  <Override PartName="/ppt/notesSlides/notesSlide8.xml" ContentType="application/vnd.openxmlformats-officedocument.presentationml.notesSlide+xml"/>
  <Override PartName="/ppt/theme/themeOverride6.xml" ContentType="application/vnd.openxmlformats-officedocument.themeOverride+xml"/>
  <Override PartName="/ppt/notesSlides/notesSlide9.xml" ContentType="application/vnd.openxmlformats-officedocument.presentationml.notesSlide+xml"/>
  <Override PartName="/ppt/theme/themeOverride7.xml" ContentType="application/vnd.openxmlformats-officedocument.themeOverride+xml"/>
  <Override PartName="/ppt/notesSlides/notesSlide10.xml" ContentType="application/vnd.openxmlformats-officedocument.presentationml.notesSlide+xml"/>
  <Override PartName="/ppt/theme/themeOverride8.xml" ContentType="application/vnd.openxmlformats-officedocument.themeOverride+xml"/>
  <Override PartName="/ppt/notesSlides/notesSlide11.xml" ContentType="application/vnd.openxmlformats-officedocument.presentationml.notesSlide+xml"/>
  <Override PartName="/ppt/theme/themeOverride9.xml" ContentType="application/vnd.openxmlformats-officedocument.themeOverride+xml"/>
  <Override PartName="/ppt/notesSlides/notesSlide12.xml" ContentType="application/vnd.openxmlformats-officedocument.presentationml.notesSlide+xml"/>
  <Override PartName="/ppt/theme/themeOverride10.xml" ContentType="application/vnd.openxmlformats-officedocument.themeOverr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452" r:id="rId4"/>
    <p:sldMasterId id="2147484467" r:id="rId5"/>
  </p:sldMasterIdLst>
  <p:notesMasterIdLst>
    <p:notesMasterId r:id="rId19"/>
  </p:notesMasterIdLst>
  <p:handoutMasterIdLst>
    <p:handoutMasterId r:id="rId20"/>
  </p:handoutMasterIdLst>
  <p:sldIdLst>
    <p:sldId id="404" r:id="rId6"/>
    <p:sldId id="359" r:id="rId7"/>
    <p:sldId id="407" r:id="rId8"/>
    <p:sldId id="400" r:id="rId9"/>
    <p:sldId id="411" r:id="rId10"/>
    <p:sldId id="414" r:id="rId11"/>
    <p:sldId id="412" r:id="rId12"/>
    <p:sldId id="409" r:id="rId13"/>
    <p:sldId id="415" r:id="rId14"/>
    <p:sldId id="417" r:id="rId15"/>
    <p:sldId id="423" r:id="rId16"/>
    <p:sldId id="398" r:id="rId17"/>
    <p:sldId id="42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3300"/>
    <a:srgbClr val="FF6600"/>
    <a:srgbClr val="2C567A"/>
    <a:srgbClr val="0D1D51"/>
    <a:srgbClr val="0072C7"/>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7A8B71F-F70C-4BF6-8489-4C06FAD5FD53}" v="214" dt="2024-01-31T08:23:30.33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3772" autoAdjust="0"/>
    <p:restoredTop sz="95065" autoAdjust="0"/>
  </p:normalViewPr>
  <p:slideViewPr>
    <p:cSldViewPr snapToGrid="0" showGuides="1">
      <p:cViewPr varScale="1">
        <p:scale>
          <a:sx n="73" d="100"/>
          <a:sy n="73" d="100"/>
        </p:scale>
        <p:origin x="36" y="268"/>
      </p:cViewPr>
      <p:guideLst>
        <p:guide orient="horz" pos="2160"/>
        <p:guide pos="3840"/>
      </p:guideLst>
    </p:cSldViewPr>
  </p:slideViewPr>
  <p:notesTextViewPr>
    <p:cViewPr>
      <p:scale>
        <a:sx n="1" d="1"/>
        <a:sy n="1" d="1"/>
      </p:scale>
      <p:origin x="0" y="0"/>
    </p:cViewPr>
  </p:notesTextViewPr>
  <p:sorterViewPr>
    <p:cViewPr varScale="1">
      <p:scale>
        <a:sx n="100" d="100"/>
        <a:sy n="100" d="100"/>
      </p:scale>
      <p:origin x="0" y="-56"/>
    </p:cViewPr>
  </p:sorterViewPr>
  <p:notesViewPr>
    <p:cSldViewPr snapToGrid="0">
      <p:cViewPr varScale="1">
        <p:scale>
          <a:sx n="60" d="100"/>
          <a:sy n="60" d="100"/>
        </p:scale>
        <p:origin x="2424" y="19"/>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kubilla, Josephine" userId="f9197dda-9845-4c2e-96a7-dbb6e3a96f7a" providerId="ADAL" clId="{47A8B71F-F70C-4BF6-8489-4C06FAD5FD53}"/>
    <pc:docChg chg="undo redo custSel addSld delSld modSld sldOrd">
      <pc:chgData name="Akubilla, Josephine" userId="f9197dda-9845-4c2e-96a7-dbb6e3a96f7a" providerId="ADAL" clId="{47A8B71F-F70C-4BF6-8489-4C06FAD5FD53}" dt="2024-01-31T09:15:57.065" v="3145" actId="27636"/>
      <pc:docMkLst>
        <pc:docMk/>
      </pc:docMkLst>
      <pc:sldChg chg="del">
        <pc:chgData name="Akubilla, Josephine" userId="f9197dda-9845-4c2e-96a7-dbb6e3a96f7a" providerId="ADAL" clId="{47A8B71F-F70C-4BF6-8489-4C06FAD5FD53}" dt="2024-01-31T06:24:58.367" v="208" actId="2696"/>
        <pc:sldMkLst>
          <pc:docMk/>
          <pc:sldMk cId="2129824084" sldId="351"/>
        </pc:sldMkLst>
      </pc:sldChg>
      <pc:sldChg chg="addSp delSp modSp mod modClrScheme chgLayout">
        <pc:chgData name="Akubilla, Josephine" userId="f9197dda-9845-4c2e-96a7-dbb6e3a96f7a" providerId="ADAL" clId="{47A8B71F-F70C-4BF6-8489-4C06FAD5FD53}" dt="2024-01-31T08:23:30.331" v="3127" actId="14100"/>
        <pc:sldMkLst>
          <pc:docMk/>
          <pc:sldMk cId="1431842979" sldId="359"/>
        </pc:sldMkLst>
        <pc:spChg chg="mod">
          <ac:chgData name="Akubilla, Josephine" userId="f9197dda-9845-4c2e-96a7-dbb6e3a96f7a" providerId="ADAL" clId="{47A8B71F-F70C-4BF6-8489-4C06FAD5FD53}" dt="2024-01-31T08:07:54.992" v="2693" actId="26606"/>
          <ac:spMkLst>
            <pc:docMk/>
            <pc:sldMk cId="1431842979" sldId="359"/>
            <ac:spMk id="2" creationId="{6C64C2A7-EC84-4D8C-9CA2-F6AE46F51FB6}"/>
          </ac:spMkLst>
        </pc:spChg>
        <pc:spChg chg="add del mod">
          <ac:chgData name="Akubilla, Josephine" userId="f9197dda-9845-4c2e-96a7-dbb6e3a96f7a" providerId="ADAL" clId="{47A8B71F-F70C-4BF6-8489-4C06FAD5FD53}" dt="2024-01-31T06:42:25.975" v="343" actId="26606"/>
          <ac:spMkLst>
            <pc:docMk/>
            <pc:sldMk cId="1431842979" sldId="359"/>
            <ac:spMk id="3" creationId="{7A1F1327-A21C-B2A4-619C-966F6F51B0B8}"/>
          </ac:spMkLst>
        </pc:spChg>
        <pc:spChg chg="mod ord">
          <ac:chgData name="Akubilla, Josephine" userId="f9197dda-9845-4c2e-96a7-dbb6e3a96f7a" providerId="ADAL" clId="{47A8B71F-F70C-4BF6-8489-4C06FAD5FD53}" dt="2024-01-31T08:07:54.992" v="2693" actId="26606"/>
          <ac:spMkLst>
            <pc:docMk/>
            <pc:sldMk cId="1431842979" sldId="359"/>
            <ac:spMk id="4" creationId="{D66E959E-B23F-467A-9B6E-30F9EE969EC2}"/>
          </ac:spMkLst>
        </pc:spChg>
        <pc:spChg chg="add del mod">
          <ac:chgData name="Akubilla, Josephine" userId="f9197dda-9845-4c2e-96a7-dbb6e3a96f7a" providerId="ADAL" clId="{47A8B71F-F70C-4BF6-8489-4C06FAD5FD53}" dt="2024-01-31T08:07:54.992" v="2693" actId="26606"/>
          <ac:spMkLst>
            <pc:docMk/>
            <pc:sldMk cId="1431842979" sldId="359"/>
            <ac:spMk id="11" creationId="{2771A36E-2385-0328-7DAC-7B2F7F0EC91E}"/>
          </ac:spMkLst>
        </pc:spChg>
        <pc:spChg chg="add del mod">
          <ac:chgData name="Akubilla, Josephine" userId="f9197dda-9845-4c2e-96a7-dbb6e3a96f7a" providerId="ADAL" clId="{47A8B71F-F70C-4BF6-8489-4C06FAD5FD53}" dt="2024-01-31T08:07:54.934" v="2692" actId="26606"/>
          <ac:spMkLst>
            <pc:docMk/>
            <pc:sldMk cId="1431842979" sldId="359"/>
            <ac:spMk id="16" creationId="{5DA17F20-DEE1-4458-CEF7-7A0EFD9C847B}"/>
          </ac:spMkLst>
        </pc:spChg>
        <pc:graphicFrameChg chg="mod modGraphic">
          <ac:chgData name="Akubilla, Josephine" userId="f9197dda-9845-4c2e-96a7-dbb6e3a96f7a" providerId="ADAL" clId="{47A8B71F-F70C-4BF6-8489-4C06FAD5FD53}" dt="2024-01-31T08:17:59.635" v="3006" actId="20577"/>
          <ac:graphicFrameMkLst>
            <pc:docMk/>
            <pc:sldMk cId="1431842979" sldId="359"/>
            <ac:graphicFrameMk id="6" creationId="{0EBD7E5B-53BA-6649-6640-C62252D5E56F}"/>
          </ac:graphicFrameMkLst>
        </pc:graphicFrameChg>
        <pc:picChg chg="del">
          <ac:chgData name="Akubilla, Josephine" userId="f9197dda-9845-4c2e-96a7-dbb6e3a96f7a" providerId="ADAL" clId="{47A8B71F-F70C-4BF6-8489-4C06FAD5FD53}" dt="2024-01-31T06:42:14.171" v="342" actId="478"/>
          <ac:picMkLst>
            <pc:docMk/>
            <pc:sldMk cId="1431842979" sldId="359"/>
            <ac:picMk id="2058" creationId="{150D603B-5053-7DDD-AE3D-7AF684AF54C2}"/>
          </ac:picMkLst>
        </pc:picChg>
        <pc:picChg chg="add del mod">
          <ac:chgData name="Akubilla, Josephine" userId="f9197dda-9845-4c2e-96a7-dbb6e3a96f7a" providerId="ADAL" clId="{47A8B71F-F70C-4BF6-8489-4C06FAD5FD53}" dt="2024-01-31T08:07:25.165" v="2690" actId="478"/>
          <ac:picMkLst>
            <pc:docMk/>
            <pc:sldMk cId="1431842979" sldId="359"/>
            <ac:picMk id="5122" creationId="{88A3DC9A-CA2C-2D62-8C3A-23A946F761C5}"/>
          </ac:picMkLst>
        </pc:picChg>
        <pc:picChg chg="add mod">
          <ac:chgData name="Akubilla, Josephine" userId="f9197dda-9845-4c2e-96a7-dbb6e3a96f7a" providerId="ADAL" clId="{47A8B71F-F70C-4BF6-8489-4C06FAD5FD53}" dt="2024-01-31T08:23:30.331" v="3127" actId="14100"/>
          <ac:picMkLst>
            <pc:docMk/>
            <pc:sldMk cId="1431842979" sldId="359"/>
            <ac:picMk id="5124" creationId="{0D74B782-946F-45F1-A45D-A66DC2E46C2B}"/>
          </ac:picMkLst>
        </pc:picChg>
      </pc:sldChg>
      <pc:sldChg chg="modSp mod">
        <pc:chgData name="Akubilla, Josephine" userId="f9197dda-9845-4c2e-96a7-dbb6e3a96f7a" providerId="ADAL" clId="{47A8B71F-F70C-4BF6-8489-4C06FAD5FD53}" dt="2024-01-31T08:04:01.874" v="2650" actId="20577"/>
        <pc:sldMkLst>
          <pc:docMk/>
          <pc:sldMk cId="2534576993" sldId="398"/>
        </pc:sldMkLst>
        <pc:spChg chg="mod">
          <ac:chgData name="Akubilla, Josephine" userId="f9197dda-9845-4c2e-96a7-dbb6e3a96f7a" providerId="ADAL" clId="{47A8B71F-F70C-4BF6-8489-4C06FAD5FD53}" dt="2024-01-31T07:59:05.672" v="2635" actId="20577"/>
          <ac:spMkLst>
            <pc:docMk/>
            <pc:sldMk cId="2534576993" sldId="398"/>
            <ac:spMk id="2" creationId="{6C64C2A7-EC84-4D8C-9CA2-F6AE46F51FB6}"/>
          </ac:spMkLst>
        </pc:spChg>
        <pc:spChg chg="mod">
          <ac:chgData name="Akubilla, Josephine" userId="f9197dda-9845-4c2e-96a7-dbb6e3a96f7a" providerId="ADAL" clId="{47A8B71F-F70C-4BF6-8489-4C06FAD5FD53}" dt="2024-01-31T08:04:01.874" v="2650" actId="20577"/>
          <ac:spMkLst>
            <pc:docMk/>
            <pc:sldMk cId="2534576993" sldId="398"/>
            <ac:spMk id="3" creationId="{56960426-AAA6-4126-93AF-30F7DEE010A4}"/>
          </ac:spMkLst>
        </pc:spChg>
      </pc:sldChg>
      <pc:sldChg chg="addSp delSp modSp mod">
        <pc:chgData name="Akubilla, Josephine" userId="f9197dda-9845-4c2e-96a7-dbb6e3a96f7a" providerId="ADAL" clId="{47A8B71F-F70C-4BF6-8489-4C06FAD5FD53}" dt="2024-01-31T08:25:03.563" v="3143" actId="20577"/>
        <pc:sldMkLst>
          <pc:docMk/>
          <pc:sldMk cId="3860348477" sldId="400"/>
        </pc:sldMkLst>
        <pc:spChg chg="mod">
          <ac:chgData name="Akubilla, Josephine" userId="f9197dda-9845-4c2e-96a7-dbb6e3a96f7a" providerId="ADAL" clId="{47A8B71F-F70C-4BF6-8489-4C06FAD5FD53}" dt="2024-01-31T06:32:12.154" v="276" actId="20577"/>
          <ac:spMkLst>
            <pc:docMk/>
            <pc:sldMk cId="3860348477" sldId="400"/>
            <ac:spMk id="2" creationId="{6C64C2A7-EC84-4D8C-9CA2-F6AE46F51FB6}"/>
          </ac:spMkLst>
        </pc:spChg>
        <pc:spChg chg="del">
          <ac:chgData name="Akubilla, Josephine" userId="f9197dda-9845-4c2e-96a7-dbb6e3a96f7a" providerId="ADAL" clId="{47A8B71F-F70C-4BF6-8489-4C06FAD5FD53}" dt="2024-01-31T06:31:58.110" v="267" actId="478"/>
          <ac:spMkLst>
            <pc:docMk/>
            <pc:sldMk cId="3860348477" sldId="400"/>
            <ac:spMk id="3" creationId="{56960426-AAA6-4126-93AF-30F7DEE010A4}"/>
          </ac:spMkLst>
        </pc:spChg>
        <pc:spChg chg="del mod">
          <ac:chgData name="Akubilla, Josephine" userId="f9197dda-9845-4c2e-96a7-dbb6e3a96f7a" providerId="ADAL" clId="{47A8B71F-F70C-4BF6-8489-4C06FAD5FD53}" dt="2024-01-31T06:29:51.068" v="262" actId="478"/>
          <ac:spMkLst>
            <pc:docMk/>
            <pc:sldMk cId="3860348477" sldId="400"/>
            <ac:spMk id="5" creationId="{A7F7A6B6-CF51-7824-541D-FB57BFB9CD67}"/>
          </ac:spMkLst>
        </pc:spChg>
        <pc:spChg chg="del">
          <ac:chgData name="Akubilla, Josephine" userId="f9197dda-9845-4c2e-96a7-dbb6e3a96f7a" providerId="ADAL" clId="{47A8B71F-F70C-4BF6-8489-4C06FAD5FD53}" dt="2024-01-31T06:29:45.612" v="260" actId="478"/>
          <ac:spMkLst>
            <pc:docMk/>
            <pc:sldMk cId="3860348477" sldId="400"/>
            <ac:spMk id="6" creationId="{98C65BE6-644A-56D8-D954-14EAD51D96DB}"/>
          </ac:spMkLst>
        </pc:spChg>
        <pc:spChg chg="add mod">
          <ac:chgData name="Akubilla, Josephine" userId="f9197dda-9845-4c2e-96a7-dbb6e3a96f7a" providerId="ADAL" clId="{47A8B71F-F70C-4BF6-8489-4C06FAD5FD53}" dt="2024-01-31T08:25:03.563" v="3143" actId="20577"/>
          <ac:spMkLst>
            <pc:docMk/>
            <pc:sldMk cId="3860348477" sldId="400"/>
            <ac:spMk id="9" creationId="{D731001D-5D5B-2DAE-7A28-54868F328F2F}"/>
          </ac:spMkLst>
        </pc:spChg>
        <pc:spChg chg="add del mod">
          <ac:chgData name="Akubilla, Josephine" userId="f9197dda-9845-4c2e-96a7-dbb6e3a96f7a" providerId="ADAL" clId="{47A8B71F-F70C-4BF6-8489-4C06FAD5FD53}" dt="2024-01-31T06:38:32.685" v="300"/>
          <ac:spMkLst>
            <pc:docMk/>
            <pc:sldMk cId="3860348477" sldId="400"/>
            <ac:spMk id="11" creationId="{F2C53AB5-B1EA-A03E-1724-AC207D12B6D6}"/>
          </ac:spMkLst>
        </pc:spChg>
        <pc:spChg chg="del">
          <ac:chgData name="Akubilla, Josephine" userId="f9197dda-9845-4c2e-96a7-dbb6e3a96f7a" providerId="ADAL" clId="{47A8B71F-F70C-4BF6-8489-4C06FAD5FD53}" dt="2024-01-31T06:29:57.395" v="263" actId="478"/>
          <ac:spMkLst>
            <pc:docMk/>
            <pc:sldMk cId="3860348477" sldId="400"/>
            <ac:spMk id="14" creationId="{B14DD952-688C-168C-98F1-4840E50C06FB}"/>
          </ac:spMkLst>
        </pc:spChg>
        <pc:graphicFrameChg chg="del modGraphic">
          <ac:chgData name="Akubilla, Josephine" userId="f9197dda-9845-4c2e-96a7-dbb6e3a96f7a" providerId="ADAL" clId="{47A8B71F-F70C-4BF6-8489-4C06FAD5FD53}" dt="2024-01-31T06:29:17.952" v="257" actId="478"/>
          <ac:graphicFrameMkLst>
            <pc:docMk/>
            <pc:sldMk cId="3860348477" sldId="400"/>
            <ac:graphicFrameMk id="12" creationId="{51BD48DA-3FE1-79B9-9277-84666BC79F94}"/>
          </ac:graphicFrameMkLst>
        </pc:graphicFrameChg>
        <pc:picChg chg="add mod">
          <ac:chgData name="Akubilla, Josephine" userId="f9197dda-9845-4c2e-96a7-dbb6e3a96f7a" providerId="ADAL" clId="{47A8B71F-F70C-4BF6-8489-4C06FAD5FD53}" dt="2024-01-31T06:38:07.721" v="296" actId="14100"/>
          <ac:picMkLst>
            <pc:docMk/>
            <pc:sldMk cId="3860348477" sldId="400"/>
            <ac:picMk id="7" creationId="{9D5C77E8-CDA4-3DC0-A287-E1F1AA6A72E9}"/>
          </ac:picMkLst>
        </pc:picChg>
        <pc:picChg chg="del">
          <ac:chgData name="Akubilla, Josephine" userId="f9197dda-9845-4c2e-96a7-dbb6e3a96f7a" providerId="ADAL" clId="{47A8B71F-F70C-4BF6-8489-4C06FAD5FD53}" dt="2024-01-31T06:29:13.214" v="255" actId="478"/>
          <ac:picMkLst>
            <pc:docMk/>
            <pc:sldMk cId="3860348477" sldId="400"/>
            <ac:picMk id="5124" creationId="{9CB56BDB-7EF2-4D8E-9A27-398837C5F594}"/>
          </ac:picMkLst>
        </pc:picChg>
      </pc:sldChg>
      <pc:sldChg chg="addSp delSp modSp mod">
        <pc:chgData name="Akubilla, Josephine" userId="f9197dda-9845-4c2e-96a7-dbb6e3a96f7a" providerId="ADAL" clId="{47A8B71F-F70C-4BF6-8489-4C06FAD5FD53}" dt="2024-01-31T08:22:14.957" v="3124" actId="20577"/>
        <pc:sldMkLst>
          <pc:docMk/>
          <pc:sldMk cId="3595910844" sldId="404"/>
        </pc:sldMkLst>
        <pc:spChg chg="mod">
          <ac:chgData name="Akubilla, Josephine" userId="f9197dda-9845-4c2e-96a7-dbb6e3a96f7a" providerId="ADAL" clId="{47A8B71F-F70C-4BF6-8489-4C06FAD5FD53}" dt="2024-01-31T08:19:53.633" v="3086" actId="20577"/>
          <ac:spMkLst>
            <pc:docMk/>
            <pc:sldMk cId="3595910844" sldId="404"/>
            <ac:spMk id="2" creationId="{998EF7BD-FE81-4B20-8DC5-0B3EB736F9F8}"/>
          </ac:spMkLst>
        </pc:spChg>
        <pc:spChg chg="mod ord">
          <ac:chgData name="Akubilla, Josephine" userId="f9197dda-9845-4c2e-96a7-dbb6e3a96f7a" providerId="ADAL" clId="{47A8B71F-F70C-4BF6-8489-4C06FAD5FD53}" dt="2024-01-31T08:22:14.957" v="3124" actId="20577"/>
          <ac:spMkLst>
            <pc:docMk/>
            <pc:sldMk cId="3595910844" sldId="404"/>
            <ac:spMk id="4" creationId="{934C47E2-2A06-F582-BF27-9934E631599E}"/>
          </ac:spMkLst>
        </pc:spChg>
        <pc:spChg chg="add del mod">
          <ac:chgData name="Akubilla, Josephine" userId="f9197dda-9845-4c2e-96a7-dbb6e3a96f7a" providerId="ADAL" clId="{47A8B71F-F70C-4BF6-8489-4C06FAD5FD53}" dt="2024-01-31T08:19:44.501" v="3070" actId="478"/>
          <ac:spMkLst>
            <pc:docMk/>
            <pc:sldMk cId="3595910844" sldId="404"/>
            <ac:spMk id="5" creationId="{370EFFC1-4B7D-3564-68A9-C6412D5AE4BE}"/>
          </ac:spMkLst>
        </pc:spChg>
        <pc:spChg chg="add del">
          <ac:chgData name="Akubilla, Josephine" userId="f9197dda-9845-4c2e-96a7-dbb6e3a96f7a" providerId="ADAL" clId="{47A8B71F-F70C-4BF6-8489-4C06FAD5FD53}" dt="2024-01-31T06:18:12.149" v="158" actId="26606"/>
          <ac:spMkLst>
            <pc:docMk/>
            <pc:sldMk cId="3595910844" sldId="404"/>
            <ac:spMk id="1061" creationId="{76C2C1CA-23E0-4201-9530-AA87F1DFC223}"/>
          </ac:spMkLst>
        </pc:spChg>
        <pc:picChg chg="add del mod">
          <ac:chgData name="Akubilla, Josephine" userId="f9197dda-9845-4c2e-96a7-dbb6e3a96f7a" providerId="ADAL" clId="{47A8B71F-F70C-4BF6-8489-4C06FAD5FD53}" dt="2024-01-31T06:41:46.256" v="341" actId="478"/>
          <ac:picMkLst>
            <pc:docMk/>
            <pc:sldMk cId="3595910844" sldId="404"/>
            <ac:picMk id="3" creationId="{A45114F0-C0F1-5984-B33A-F0B7B935D0FF}"/>
          </ac:picMkLst>
        </pc:picChg>
        <pc:picChg chg="add mod ord">
          <ac:chgData name="Akubilla, Josephine" userId="f9197dda-9845-4c2e-96a7-dbb6e3a96f7a" providerId="ADAL" clId="{47A8B71F-F70C-4BF6-8489-4C06FAD5FD53}" dt="2024-01-31T08:18:42.811" v="3008" actId="26606"/>
          <ac:picMkLst>
            <pc:docMk/>
            <pc:sldMk cId="3595910844" sldId="404"/>
            <ac:picMk id="1026" creationId="{FE16B3BC-9932-605B-75A7-9011B872BD8D}"/>
          </ac:picMkLst>
        </pc:picChg>
        <pc:picChg chg="mod ord">
          <ac:chgData name="Akubilla, Josephine" userId="f9197dda-9845-4c2e-96a7-dbb6e3a96f7a" providerId="ADAL" clId="{47A8B71F-F70C-4BF6-8489-4C06FAD5FD53}" dt="2024-01-31T08:18:42.811" v="3008" actId="26606"/>
          <ac:picMkLst>
            <pc:docMk/>
            <pc:sldMk cId="3595910844" sldId="404"/>
            <ac:picMk id="1028" creationId="{955A1247-2842-D3F9-E4BF-B3000E99D601}"/>
          </ac:picMkLst>
        </pc:picChg>
        <pc:picChg chg="del">
          <ac:chgData name="Akubilla, Josephine" userId="f9197dda-9845-4c2e-96a7-dbb6e3a96f7a" providerId="ADAL" clId="{47A8B71F-F70C-4BF6-8489-4C06FAD5FD53}" dt="2024-01-31T06:13:04.432" v="141" actId="478"/>
          <ac:picMkLst>
            <pc:docMk/>
            <pc:sldMk cId="3595910844" sldId="404"/>
            <ac:picMk id="1032" creationId="{33B2C5F5-D937-FE18-DC4F-D20A35A8A20B}"/>
          </ac:picMkLst>
        </pc:picChg>
        <pc:cxnChg chg="add del">
          <ac:chgData name="Akubilla, Josephine" userId="f9197dda-9845-4c2e-96a7-dbb6e3a96f7a" providerId="ADAL" clId="{47A8B71F-F70C-4BF6-8489-4C06FAD5FD53}" dt="2024-01-31T08:18:42.811" v="3008" actId="26606"/>
          <ac:cxnSpMkLst>
            <pc:docMk/>
            <pc:sldMk cId="3595910844" sldId="404"/>
            <ac:cxnSpMk id="1054" creationId="{FA32BB39-F62E-43E2-BD90-29FA555154B1}"/>
          </ac:cxnSpMkLst>
        </pc:cxnChg>
        <pc:cxnChg chg="add del">
          <ac:chgData name="Akubilla, Josephine" userId="f9197dda-9845-4c2e-96a7-dbb6e3a96f7a" providerId="ADAL" clId="{47A8B71F-F70C-4BF6-8489-4C06FAD5FD53}" dt="2024-01-31T08:18:42.811" v="3008" actId="26606"/>
          <ac:cxnSpMkLst>
            <pc:docMk/>
            <pc:sldMk cId="3595910844" sldId="404"/>
            <ac:cxnSpMk id="1056" creationId="{FA32BB39-F62E-43E2-BD90-29FA555154B1}"/>
          </ac:cxnSpMkLst>
        </pc:cxnChg>
        <pc:cxnChg chg="add del">
          <ac:chgData name="Akubilla, Josephine" userId="f9197dda-9845-4c2e-96a7-dbb6e3a96f7a" providerId="ADAL" clId="{47A8B71F-F70C-4BF6-8489-4C06FAD5FD53}" dt="2024-01-31T06:18:12.149" v="158" actId="26606"/>
          <ac:cxnSpMkLst>
            <pc:docMk/>
            <pc:sldMk cId="3595910844" sldId="404"/>
            <ac:cxnSpMk id="1059" creationId="{CEDA5F56-7306-4BF0-8E72-2DD4081A187E}"/>
          </ac:cxnSpMkLst>
        </pc:cxnChg>
        <pc:cxnChg chg="add del">
          <ac:chgData name="Akubilla, Josephine" userId="f9197dda-9845-4c2e-96a7-dbb6e3a96f7a" providerId="ADAL" clId="{47A8B71F-F70C-4BF6-8489-4C06FAD5FD53}" dt="2024-01-31T06:18:12.149" v="158" actId="26606"/>
          <ac:cxnSpMkLst>
            <pc:docMk/>
            <pc:sldMk cId="3595910844" sldId="404"/>
            <ac:cxnSpMk id="1063" creationId="{9E9DA3A6-A406-4282-B24A-C246B70C8D03}"/>
          </ac:cxnSpMkLst>
        </pc:cxnChg>
      </pc:sldChg>
      <pc:sldChg chg="addSp delSp modSp mod">
        <pc:chgData name="Akubilla, Josephine" userId="f9197dda-9845-4c2e-96a7-dbb6e3a96f7a" providerId="ADAL" clId="{47A8B71F-F70C-4BF6-8489-4C06FAD5FD53}" dt="2024-01-31T09:15:57.065" v="3145" actId="27636"/>
        <pc:sldMkLst>
          <pc:docMk/>
          <pc:sldMk cId="191107189" sldId="407"/>
        </pc:sldMkLst>
        <pc:spChg chg="mod">
          <ac:chgData name="Akubilla, Josephine" userId="f9197dda-9845-4c2e-96a7-dbb6e3a96f7a" providerId="ADAL" clId="{47A8B71F-F70C-4BF6-8489-4C06FAD5FD53}" dt="2024-01-31T06:21:22.998" v="199" actId="20577"/>
          <ac:spMkLst>
            <pc:docMk/>
            <pc:sldMk cId="191107189" sldId="407"/>
            <ac:spMk id="2" creationId="{6C64C2A7-EC84-4D8C-9CA2-F6AE46F51FB6}"/>
          </ac:spMkLst>
        </pc:spChg>
        <pc:spChg chg="mod">
          <ac:chgData name="Akubilla, Josephine" userId="f9197dda-9845-4c2e-96a7-dbb6e3a96f7a" providerId="ADAL" clId="{47A8B71F-F70C-4BF6-8489-4C06FAD5FD53}" dt="2024-01-31T09:15:57.065" v="3145" actId="27636"/>
          <ac:spMkLst>
            <pc:docMk/>
            <pc:sldMk cId="191107189" sldId="407"/>
            <ac:spMk id="3" creationId="{56960426-AAA6-4126-93AF-30F7DEE010A4}"/>
          </ac:spMkLst>
        </pc:spChg>
        <pc:picChg chg="add del mod">
          <ac:chgData name="Akubilla, Josephine" userId="f9197dda-9845-4c2e-96a7-dbb6e3a96f7a" providerId="ADAL" clId="{47A8B71F-F70C-4BF6-8489-4C06FAD5FD53}" dt="2024-01-31T06:24:32.666" v="204" actId="478"/>
          <ac:picMkLst>
            <pc:docMk/>
            <pc:sldMk cId="191107189" sldId="407"/>
            <ac:picMk id="6" creationId="{CEF66D18-83D4-589A-032A-EDB9152EF08C}"/>
          </ac:picMkLst>
        </pc:picChg>
        <pc:picChg chg="add mod">
          <ac:chgData name="Akubilla, Josephine" userId="f9197dda-9845-4c2e-96a7-dbb6e3a96f7a" providerId="ADAL" clId="{47A8B71F-F70C-4BF6-8489-4C06FAD5FD53}" dt="2024-01-31T06:24:45.631" v="207" actId="14100"/>
          <ac:picMkLst>
            <pc:docMk/>
            <pc:sldMk cId="191107189" sldId="407"/>
            <ac:picMk id="2050" creationId="{82DCE53F-D345-2402-8A93-C45303260223}"/>
          </ac:picMkLst>
        </pc:picChg>
        <pc:picChg chg="del">
          <ac:chgData name="Akubilla, Josephine" userId="f9197dda-9845-4c2e-96a7-dbb6e3a96f7a" providerId="ADAL" clId="{47A8B71F-F70C-4BF6-8489-4C06FAD5FD53}" dt="2024-01-31T06:23:30.617" v="202" actId="478"/>
          <ac:picMkLst>
            <pc:docMk/>
            <pc:sldMk cId="191107189" sldId="407"/>
            <ac:picMk id="4098" creationId="{EB4C456A-CD09-C6EA-5342-C68BCFD2AE17}"/>
          </ac:picMkLst>
        </pc:picChg>
      </pc:sldChg>
      <pc:sldChg chg="addSp delSp modSp mod ord">
        <pc:chgData name="Akubilla, Josephine" userId="f9197dda-9845-4c2e-96a7-dbb6e3a96f7a" providerId="ADAL" clId="{47A8B71F-F70C-4BF6-8489-4C06FAD5FD53}" dt="2024-01-31T07:34:31.933" v="2029" actId="2711"/>
        <pc:sldMkLst>
          <pc:docMk/>
          <pc:sldMk cId="3728502505" sldId="409"/>
        </pc:sldMkLst>
        <pc:spChg chg="mod">
          <ac:chgData name="Akubilla, Josephine" userId="f9197dda-9845-4c2e-96a7-dbb6e3a96f7a" providerId="ADAL" clId="{47A8B71F-F70C-4BF6-8489-4C06FAD5FD53}" dt="2024-01-31T07:18:27.074" v="1623" actId="20577"/>
          <ac:spMkLst>
            <pc:docMk/>
            <pc:sldMk cId="3728502505" sldId="409"/>
            <ac:spMk id="2" creationId="{6C64C2A7-EC84-4D8C-9CA2-F6AE46F51FB6}"/>
          </ac:spMkLst>
        </pc:spChg>
        <pc:spChg chg="del">
          <ac:chgData name="Akubilla, Josephine" userId="f9197dda-9845-4c2e-96a7-dbb6e3a96f7a" providerId="ADAL" clId="{47A8B71F-F70C-4BF6-8489-4C06FAD5FD53}" dt="2024-01-31T07:19:15.550" v="1627" actId="478"/>
          <ac:spMkLst>
            <pc:docMk/>
            <pc:sldMk cId="3728502505" sldId="409"/>
            <ac:spMk id="5" creationId="{7D5EFB9B-4A9B-E044-CF0F-2EE1F5C7DB5D}"/>
          </ac:spMkLst>
        </pc:spChg>
        <pc:spChg chg="mod">
          <ac:chgData name="Akubilla, Josephine" userId="f9197dda-9845-4c2e-96a7-dbb6e3a96f7a" providerId="ADAL" clId="{47A8B71F-F70C-4BF6-8489-4C06FAD5FD53}" dt="2024-01-31T07:34:31.933" v="2029" actId="2711"/>
          <ac:spMkLst>
            <pc:docMk/>
            <pc:sldMk cId="3728502505" sldId="409"/>
            <ac:spMk id="10" creationId="{2DA6486B-C1E9-CAA2-D149-644BD1A11388}"/>
          </ac:spMkLst>
        </pc:spChg>
        <pc:graphicFrameChg chg="del">
          <ac:chgData name="Akubilla, Josephine" userId="f9197dda-9845-4c2e-96a7-dbb6e3a96f7a" providerId="ADAL" clId="{47A8B71F-F70C-4BF6-8489-4C06FAD5FD53}" dt="2024-01-31T07:18:30.650" v="1624" actId="478"/>
          <ac:graphicFrameMkLst>
            <pc:docMk/>
            <pc:sldMk cId="3728502505" sldId="409"/>
            <ac:graphicFrameMk id="7" creationId="{90874B7B-8966-C5C7-BAA8-85F4EA0E9BB3}"/>
          </ac:graphicFrameMkLst>
        </pc:graphicFrameChg>
        <pc:picChg chg="add mod">
          <ac:chgData name="Akubilla, Josephine" userId="f9197dda-9845-4c2e-96a7-dbb6e3a96f7a" providerId="ADAL" clId="{47A8B71F-F70C-4BF6-8489-4C06FAD5FD53}" dt="2024-01-31T07:19:11.885" v="1626" actId="1076"/>
          <ac:picMkLst>
            <pc:docMk/>
            <pc:sldMk cId="3728502505" sldId="409"/>
            <ac:picMk id="8" creationId="{2994243C-4DB2-892A-8CBB-1C87C9C8605B}"/>
          </ac:picMkLst>
        </pc:picChg>
      </pc:sldChg>
      <pc:sldChg chg="del">
        <pc:chgData name="Akubilla, Josephine" userId="f9197dda-9845-4c2e-96a7-dbb6e3a96f7a" providerId="ADAL" clId="{47A8B71F-F70C-4BF6-8489-4C06FAD5FD53}" dt="2024-01-31T07:57:37.496" v="2565" actId="2696"/>
        <pc:sldMkLst>
          <pc:docMk/>
          <pc:sldMk cId="2644811718" sldId="410"/>
        </pc:sldMkLst>
      </pc:sldChg>
      <pc:sldChg chg="addSp delSp modSp mod">
        <pc:chgData name="Akubilla, Josephine" userId="f9197dda-9845-4c2e-96a7-dbb6e3a96f7a" providerId="ADAL" clId="{47A8B71F-F70C-4BF6-8489-4C06FAD5FD53}" dt="2024-01-31T06:42:50.557" v="345" actId="20577"/>
        <pc:sldMkLst>
          <pc:docMk/>
          <pc:sldMk cId="3937836521" sldId="411"/>
        </pc:sldMkLst>
        <pc:spChg chg="mod">
          <ac:chgData name="Akubilla, Josephine" userId="f9197dda-9845-4c2e-96a7-dbb6e3a96f7a" providerId="ADAL" clId="{47A8B71F-F70C-4BF6-8489-4C06FAD5FD53}" dt="2024-01-31T06:42:50.557" v="345" actId="20577"/>
          <ac:spMkLst>
            <pc:docMk/>
            <pc:sldMk cId="3937836521" sldId="411"/>
            <ac:spMk id="2" creationId="{6C64C2A7-EC84-4D8C-9CA2-F6AE46F51FB6}"/>
          </ac:spMkLst>
        </pc:spChg>
        <pc:spChg chg="del mod">
          <ac:chgData name="Akubilla, Josephine" userId="f9197dda-9845-4c2e-96a7-dbb6e3a96f7a" providerId="ADAL" clId="{47A8B71F-F70C-4BF6-8489-4C06FAD5FD53}" dt="2024-01-31T06:40:06.518" v="337" actId="478"/>
          <ac:spMkLst>
            <pc:docMk/>
            <pc:sldMk cId="3937836521" sldId="411"/>
            <ac:spMk id="5" creationId="{FFA3A36E-B13B-A2CB-6B26-41FB2B47536F}"/>
          </ac:spMkLst>
        </pc:spChg>
        <pc:spChg chg="del">
          <ac:chgData name="Akubilla, Josephine" userId="f9197dda-9845-4c2e-96a7-dbb6e3a96f7a" providerId="ADAL" clId="{47A8B71F-F70C-4BF6-8489-4C06FAD5FD53}" dt="2024-01-31T06:40:02.141" v="335" actId="478"/>
          <ac:spMkLst>
            <pc:docMk/>
            <pc:sldMk cId="3937836521" sldId="411"/>
            <ac:spMk id="6" creationId="{17741D89-4483-5DEF-3984-5234FA9C9D7E}"/>
          </ac:spMkLst>
        </pc:spChg>
        <pc:spChg chg="del mod">
          <ac:chgData name="Akubilla, Josephine" userId="f9197dda-9845-4c2e-96a7-dbb6e3a96f7a" providerId="ADAL" clId="{47A8B71F-F70C-4BF6-8489-4C06FAD5FD53}" dt="2024-01-31T06:39:59.279" v="334" actId="478"/>
          <ac:spMkLst>
            <pc:docMk/>
            <pc:sldMk cId="3937836521" sldId="411"/>
            <ac:spMk id="8" creationId="{55577752-FDDE-7201-3B1F-337A3C06F70A}"/>
          </ac:spMkLst>
        </pc:spChg>
        <pc:graphicFrameChg chg="del">
          <ac:chgData name="Akubilla, Josephine" userId="f9197dda-9845-4c2e-96a7-dbb6e3a96f7a" providerId="ADAL" clId="{47A8B71F-F70C-4BF6-8489-4C06FAD5FD53}" dt="2024-01-31T06:39:54.397" v="332" actId="478"/>
          <ac:graphicFrameMkLst>
            <pc:docMk/>
            <pc:sldMk cId="3937836521" sldId="411"/>
            <ac:graphicFrameMk id="12" creationId="{51BD48DA-3FE1-79B9-9277-84666BC79F94}"/>
          </ac:graphicFrameMkLst>
        </pc:graphicFrameChg>
        <pc:picChg chg="add mod">
          <ac:chgData name="Akubilla, Josephine" userId="f9197dda-9845-4c2e-96a7-dbb6e3a96f7a" providerId="ADAL" clId="{47A8B71F-F70C-4BF6-8489-4C06FAD5FD53}" dt="2024-01-31T06:40:21.096" v="339" actId="14100"/>
          <ac:picMkLst>
            <pc:docMk/>
            <pc:sldMk cId="3937836521" sldId="411"/>
            <ac:picMk id="10" creationId="{BBE356AD-12D1-5EB7-A605-99DB65C21474}"/>
          </ac:picMkLst>
        </pc:picChg>
        <pc:picChg chg="del">
          <ac:chgData name="Akubilla, Josephine" userId="f9197dda-9845-4c2e-96a7-dbb6e3a96f7a" providerId="ADAL" clId="{47A8B71F-F70C-4BF6-8489-4C06FAD5FD53}" dt="2024-01-31T06:39:52.659" v="331" actId="478"/>
          <ac:picMkLst>
            <pc:docMk/>
            <pc:sldMk cId="3937836521" sldId="411"/>
            <ac:picMk id="8200" creationId="{2F8EEF5D-ACDA-9066-CEF9-7E113CDB2CE6}"/>
          </ac:picMkLst>
        </pc:picChg>
      </pc:sldChg>
      <pc:sldChg chg="addSp delSp modSp mod">
        <pc:chgData name="Akubilla, Josephine" userId="f9197dda-9845-4c2e-96a7-dbb6e3a96f7a" providerId="ADAL" clId="{47A8B71F-F70C-4BF6-8489-4C06FAD5FD53}" dt="2024-01-31T07:05:38.759" v="1104" actId="20577"/>
        <pc:sldMkLst>
          <pc:docMk/>
          <pc:sldMk cId="129074970" sldId="412"/>
        </pc:sldMkLst>
        <pc:spChg chg="mod">
          <ac:chgData name="Akubilla, Josephine" userId="f9197dda-9845-4c2e-96a7-dbb6e3a96f7a" providerId="ADAL" clId="{47A8B71F-F70C-4BF6-8489-4C06FAD5FD53}" dt="2024-01-31T07:05:38.759" v="1104" actId="20577"/>
          <ac:spMkLst>
            <pc:docMk/>
            <pc:sldMk cId="129074970" sldId="412"/>
            <ac:spMk id="2" creationId="{6C64C2A7-EC84-4D8C-9CA2-F6AE46F51FB6}"/>
          </ac:spMkLst>
        </pc:spChg>
        <pc:spChg chg="del">
          <ac:chgData name="Akubilla, Josephine" userId="f9197dda-9845-4c2e-96a7-dbb6e3a96f7a" providerId="ADAL" clId="{47A8B71F-F70C-4BF6-8489-4C06FAD5FD53}" dt="2024-01-31T06:50:56.600" v="418" actId="478"/>
          <ac:spMkLst>
            <pc:docMk/>
            <pc:sldMk cId="129074970" sldId="412"/>
            <ac:spMk id="5" creationId="{C3ACA7AB-9394-2F04-C304-1AC837121004}"/>
          </ac:spMkLst>
        </pc:spChg>
        <pc:spChg chg="del mod">
          <ac:chgData name="Akubilla, Josephine" userId="f9197dda-9845-4c2e-96a7-dbb6e3a96f7a" providerId="ADAL" clId="{47A8B71F-F70C-4BF6-8489-4C06FAD5FD53}" dt="2024-01-31T06:50:47.747" v="416" actId="478"/>
          <ac:spMkLst>
            <pc:docMk/>
            <pc:sldMk cId="129074970" sldId="412"/>
            <ac:spMk id="6" creationId="{9AE93315-B6EF-4E54-E2F9-F680CD088DCD}"/>
          </ac:spMkLst>
        </pc:spChg>
        <pc:spChg chg="mod">
          <ac:chgData name="Akubilla, Josephine" userId="f9197dda-9845-4c2e-96a7-dbb6e3a96f7a" providerId="ADAL" clId="{47A8B71F-F70C-4BF6-8489-4C06FAD5FD53}" dt="2024-01-31T07:03:44.862" v="1065" actId="1076"/>
          <ac:spMkLst>
            <pc:docMk/>
            <pc:sldMk cId="129074970" sldId="412"/>
            <ac:spMk id="8" creationId="{79450901-FB4D-2CE5-E5BF-B2E9C334C17A}"/>
          </ac:spMkLst>
        </pc:spChg>
        <pc:graphicFrameChg chg="del">
          <ac:chgData name="Akubilla, Josephine" userId="f9197dda-9845-4c2e-96a7-dbb6e3a96f7a" providerId="ADAL" clId="{47A8B71F-F70C-4BF6-8489-4C06FAD5FD53}" dt="2024-01-31T06:44:47.468" v="396" actId="478"/>
          <ac:graphicFrameMkLst>
            <pc:docMk/>
            <pc:sldMk cId="129074970" sldId="412"/>
            <ac:graphicFrameMk id="12" creationId="{51BD48DA-3FE1-79B9-9277-84666BC79F94}"/>
          </ac:graphicFrameMkLst>
        </pc:graphicFrameChg>
        <pc:picChg chg="add mod">
          <ac:chgData name="Akubilla, Josephine" userId="f9197dda-9845-4c2e-96a7-dbb6e3a96f7a" providerId="ADAL" clId="{47A8B71F-F70C-4BF6-8489-4C06FAD5FD53}" dt="2024-01-31T07:04:41.487" v="1068" actId="14100"/>
          <ac:picMkLst>
            <pc:docMk/>
            <pc:sldMk cId="129074970" sldId="412"/>
            <ac:picMk id="9" creationId="{A12DA89B-89DC-E454-303C-B4D70158076C}"/>
          </ac:picMkLst>
        </pc:picChg>
        <pc:picChg chg="del">
          <ac:chgData name="Akubilla, Josephine" userId="f9197dda-9845-4c2e-96a7-dbb6e3a96f7a" providerId="ADAL" clId="{47A8B71F-F70C-4BF6-8489-4C06FAD5FD53}" dt="2024-01-31T06:44:30.237" v="346" actId="478"/>
          <ac:picMkLst>
            <pc:docMk/>
            <pc:sldMk cId="129074970" sldId="412"/>
            <ac:picMk id="9218" creationId="{6C788FEF-9022-D71D-1791-306DD97E501C}"/>
          </ac:picMkLst>
        </pc:picChg>
      </pc:sldChg>
      <pc:sldChg chg="del">
        <pc:chgData name="Akubilla, Josephine" userId="f9197dda-9845-4c2e-96a7-dbb6e3a96f7a" providerId="ADAL" clId="{47A8B71F-F70C-4BF6-8489-4C06FAD5FD53}" dt="2024-01-31T07:57:37.496" v="2565" actId="2696"/>
        <pc:sldMkLst>
          <pc:docMk/>
          <pc:sldMk cId="1708167583" sldId="413"/>
        </pc:sldMkLst>
      </pc:sldChg>
      <pc:sldChg chg="addSp delSp modSp mod ord">
        <pc:chgData name="Akubilla, Josephine" userId="f9197dda-9845-4c2e-96a7-dbb6e3a96f7a" providerId="ADAL" clId="{47A8B71F-F70C-4BF6-8489-4C06FAD5FD53}" dt="2024-01-31T07:18:00.242" v="1603"/>
        <pc:sldMkLst>
          <pc:docMk/>
          <pc:sldMk cId="2359901622" sldId="414"/>
        </pc:sldMkLst>
        <pc:spChg chg="mod">
          <ac:chgData name="Akubilla, Josephine" userId="f9197dda-9845-4c2e-96a7-dbb6e3a96f7a" providerId="ADAL" clId="{47A8B71F-F70C-4BF6-8489-4C06FAD5FD53}" dt="2024-01-31T07:06:06.684" v="1154" actId="20577"/>
          <ac:spMkLst>
            <pc:docMk/>
            <pc:sldMk cId="2359901622" sldId="414"/>
            <ac:spMk id="2" creationId="{6C64C2A7-EC84-4D8C-9CA2-F6AE46F51FB6}"/>
          </ac:spMkLst>
        </pc:spChg>
        <pc:spChg chg="del mod">
          <ac:chgData name="Akubilla, Josephine" userId="f9197dda-9845-4c2e-96a7-dbb6e3a96f7a" providerId="ADAL" clId="{47A8B71F-F70C-4BF6-8489-4C06FAD5FD53}" dt="2024-01-31T07:06:16.671" v="1158" actId="478"/>
          <ac:spMkLst>
            <pc:docMk/>
            <pc:sldMk cId="2359901622" sldId="414"/>
            <ac:spMk id="5" creationId="{0CA00EAC-0118-8D30-BB79-E5445EACA10E}"/>
          </ac:spMkLst>
        </pc:spChg>
        <pc:spChg chg="mod">
          <ac:chgData name="Akubilla, Josephine" userId="f9197dda-9845-4c2e-96a7-dbb6e3a96f7a" providerId="ADAL" clId="{47A8B71F-F70C-4BF6-8489-4C06FAD5FD53}" dt="2024-01-31T07:17:38.101" v="1600" actId="255"/>
          <ac:spMkLst>
            <pc:docMk/>
            <pc:sldMk cId="2359901622" sldId="414"/>
            <ac:spMk id="6" creationId="{76D292B0-DCE7-ABB7-6565-63008960A18B}"/>
          </ac:spMkLst>
        </pc:spChg>
        <pc:spChg chg="del mod">
          <ac:chgData name="Akubilla, Josephine" userId="f9197dda-9845-4c2e-96a7-dbb6e3a96f7a" providerId="ADAL" clId="{47A8B71F-F70C-4BF6-8489-4C06FAD5FD53}" dt="2024-01-31T07:06:23.425" v="1160" actId="478"/>
          <ac:spMkLst>
            <pc:docMk/>
            <pc:sldMk cId="2359901622" sldId="414"/>
            <ac:spMk id="7" creationId="{6C7A5E6B-A925-C1D3-E4B7-CDCF5A3F162A}"/>
          </ac:spMkLst>
        </pc:spChg>
        <pc:spChg chg="add del">
          <ac:chgData name="Akubilla, Josephine" userId="f9197dda-9845-4c2e-96a7-dbb6e3a96f7a" providerId="ADAL" clId="{47A8B71F-F70C-4BF6-8489-4C06FAD5FD53}" dt="2024-01-31T07:17:51.169" v="1601" actId="478"/>
          <ac:spMkLst>
            <pc:docMk/>
            <pc:sldMk cId="2359901622" sldId="414"/>
            <ac:spMk id="10" creationId="{A7A7CF05-4B3C-1379-DE31-ECBAB03464F9}"/>
          </ac:spMkLst>
        </pc:spChg>
        <pc:graphicFrameChg chg="del">
          <ac:chgData name="Akubilla, Josephine" userId="f9197dda-9845-4c2e-96a7-dbb6e3a96f7a" providerId="ADAL" clId="{47A8B71F-F70C-4BF6-8489-4C06FAD5FD53}" dt="2024-01-31T07:06:10.143" v="1155" actId="478"/>
          <ac:graphicFrameMkLst>
            <pc:docMk/>
            <pc:sldMk cId="2359901622" sldId="414"/>
            <ac:graphicFrameMk id="12" creationId="{51BD48DA-3FE1-79B9-9277-84666BC79F94}"/>
          </ac:graphicFrameMkLst>
        </pc:graphicFrameChg>
        <pc:picChg chg="add mod">
          <ac:chgData name="Akubilla, Josephine" userId="f9197dda-9845-4c2e-96a7-dbb6e3a96f7a" providerId="ADAL" clId="{47A8B71F-F70C-4BF6-8489-4C06FAD5FD53}" dt="2024-01-31T07:13:50.252" v="1409" actId="14100"/>
          <ac:picMkLst>
            <pc:docMk/>
            <pc:sldMk cId="2359901622" sldId="414"/>
            <ac:picMk id="9" creationId="{35509D17-DAF6-AA36-7EEE-10866BB1443A}"/>
          </ac:picMkLst>
        </pc:picChg>
        <pc:picChg chg="del">
          <ac:chgData name="Akubilla, Josephine" userId="f9197dda-9845-4c2e-96a7-dbb6e3a96f7a" providerId="ADAL" clId="{47A8B71F-F70C-4BF6-8489-4C06FAD5FD53}" dt="2024-01-31T07:06:11.896" v="1156" actId="478"/>
          <ac:picMkLst>
            <pc:docMk/>
            <pc:sldMk cId="2359901622" sldId="414"/>
            <ac:picMk id="10242" creationId="{93C2E1EB-45F4-A4B5-EB3D-7F0D7ED18875}"/>
          </ac:picMkLst>
        </pc:picChg>
      </pc:sldChg>
      <pc:sldChg chg="addSp delSp modSp mod">
        <pc:chgData name="Akubilla, Josephine" userId="f9197dda-9845-4c2e-96a7-dbb6e3a96f7a" providerId="ADAL" clId="{47A8B71F-F70C-4BF6-8489-4C06FAD5FD53}" dt="2024-01-31T07:58:36.977" v="2595" actId="20577"/>
        <pc:sldMkLst>
          <pc:docMk/>
          <pc:sldMk cId="2161246950" sldId="415"/>
        </pc:sldMkLst>
        <pc:spChg chg="mod">
          <ac:chgData name="Akubilla, Josephine" userId="f9197dda-9845-4c2e-96a7-dbb6e3a96f7a" providerId="ADAL" clId="{47A8B71F-F70C-4BF6-8489-4C06FAD5FD53}" dt="2024-01-31T07:58:36.977" v="2595" actId="20577"/>
          <ac:spMkLst>
            <pc:docMk/>
            <pc:sldMk cId="2161246950" sldId="415"/>
            <ac:spMk id="2" creationId="{6C64C2A7-EC84-4D8C-9CA2-F6AE46F51FB6}"/>
          </ac:spMkLst>
        </pc:spChg>
        <pc:spChg chg="del">
          <ac:chgData name="Akubilla, Josephine" userId="f9197dda-9845-4c2e-96a7-dbb6e3a96f7a" providerId="ADAL" clId="{47A8B71F-F70C-4BF6-8489-4C06FAD5FD53}" dt="2024-01-31T07:28:58.567" v="1999" actId="478"/>
          <ac:spMkLst>
            <pc:docMk/>
            <pc:sldMk cId="2161246950" sldId="415"/>
            <ac:spMk id="8" creationId="{79B28D53-9AAA-4CA6-9E59-2DF44618CA89}"/>
          </ac:spMkLst>
        </pc:spChg>
        <pc:spChg chg="del mod">
          <ac:chgData name="Akubilla, Josephine" userId="f9197dda-9845-4c2e-96a7-dbb6e3a96f7a" providerId="ADAL" clId="{47A8B71F-F70C-4BF6-8489-4C06FAD5FD53}" dt="2024-01-31T07:28:55.834" v="1998" actId="478"/>
          <ac:spMkLst>
            <pc:docMk/>
            <pc:sldMk cId="2161246950" sldId="415"/>
            <ac:spMk id="10" creationId="{2DA6486B-C1E9-CAA2-D149-644BD1A11388}"/>
          </ac:spMkLst>
        </pc:spChg>
        <pc:spChg chg="add mod">
          <ac:chgData name="Akubilla, Josephine" userId="f9197dda-9845-4c2e-96a7-dbb6e3a96f7a" providerId="ADAL" clId="{47A8B71F-F70C-4BF6-8489-4C06FAD5FD53}" dt="2024-01-31T07:49:14.262" v="2348" actId="20577"/>
          <ac:spMkLst>
            <pc:docMk/>
            <pc:sldMk cId="2161246950" sldId="415"/>
            <ac:spMk id="15" creationId="{114E851A-633B-7ACD-52B0-E4AACA01901A}"/>
          </ac:spMkLst>
        </pc:spChg>
        <pc:graphicFrameChg chg="del">
          <ac:chgData name="Akubilla, Josephine" userId="f9197dda-9845-4c2e-96a7-dbb6e3a96f7a" providerId="ADAL" clId="{47A8B71F-F70C-4BF6-8489-4C06FAD5FD53}" dt="2024-01-31T07:28:51.066" v="1996" actId="478"/>
          <ac:graphicFrameMkLst>
            <pc:docMk/>
            <pc:sldMk cId="2161246950" sldId="415"/>
            <ac:graphicFrameMk id="5" creationId="{8AD9BB89-EAA3-9175-F46D-C1B33E0F846D}"/>
          </ac:graphicFrameMkLst>
        </pc:graphicFrameChg>
        <pc:picChg chg="add del mod">
          <ac:chgData name="Akubilla, Josephine" userId="f9197dda-9845-4c2e-96a7-dbb6e3a96f7a" providerId="ADAL" clId="{47A8B71F-F70C-4BF6-8489-4C06FAD5FD53}" dt="2024-01-31T07:42:10.491" v="2102" actId="478"/>
          <ac:picMkLst>
            <pc:docMk/>
            <pc:sldMk cId="2161246950" sldId="415"/>
            <ac:picMk id="7" creationId="{DB91D349-4ED3-282B-15CC-712E9D36E8DE}"/>
          </ac:picMkLst>
        </pc:picChg>
        <pc:picChg chg="add mod">
          <ac:chgData name="Akubilla, Josephine" userId="f9197dda-9845-4c2e-96a7-dbb6e3a96f7a" providerId="ADAL" clId="{47A8B71F-F70C-4BF6-8489-4C06FAD5FD53}" dt="2024-01-31T07:30:26.994" v="2005" actId="1076"/>
          <ac:picMkLst>
            <pc:docMk/>
            <pc:sldMk cId="2161246950" sldId="415"/>
            <ac:picMk id="12" creationId="{D32E882E-05C5-4C6C-9EB7-D03B45709155}"/>
          </ac:picMkLst>
        </pc:picChg>
        <pc:picChg chg="add del mod">
          <ac:chgData name="Akubilla, Josephine" userId="f9197dda-9845-4c2e-96a7-dbb6e3a96f7a" providerId="ADAL" clId="{47A8B71F-F70C-4BF6-8489-4C06FAD5FD53}" dt="2024-01-31T07:33:23.186" v="2020" actId="21"/>
          <ac:picMkLst>
            <pc:docMk/>
            <pc:sldMk cId="2161246950" sldId="415"/>
            <ac:picMk id="14" creationId="{214B23D6-17DA-EAB6-202D-517BB8916A85}"/>
          </ac:picMkLst>
        </pc:picChg>
        <pc:picChg chg="add mod">
          <ac:chgData name="Akubilla, Josephine" userId="f9197dda-9845-4c2e-96a7-dbb6e3a96f7a" providerId="ADAL" clId="{47A8B71F-F70C-4BF6-8489-4C06FAD5FD53}" dt="2024-01-31T07:42:22.636" v="2106" actId="14100"/>
          <ac:picMkLst>
            <pc:docMk/>
            <pc:sldMk cId="2161246950" sldId="415"/>
            <ac:picMk id="17" creationId="{7D4F453C-8742-E970-FB24-EF949B176871}"/>
          </ac:picMkLst>
        </pc:picChg>
      </pc:sldChg>
      <pc:sldChg chg="addSp delSp modSp mod">
        <pc:chgData name="Akubilla, Josephine" userId="f9197dda-9845-4c2e-96a7-dbb6e3a96f7a" providerId="ADAL" clId="{47A8B71F-F70C-4BF6-8489-4C06FAD5FD53}" dt="2024-01-31T07:58:50.626" v="2622" actId="20577"/>
        <pc:sldMkLst>
          <pc:docMk/>
          <pc:sldMk cId="2622699199" sldId="417"/>
        </pc:sldMkLst>
        <pc:spChg chg="mod">
          <ac:chgData name="Akubilla, Josephine" userId="f9197dda-9845-4c2e-96a7-dbb6e3a96f7a" providerId="ADAL" clId="{47A8B71F-F70C-4BF6-8489-4C06FAD5FD53}" dt="2024-01-31T07:58:50.626" v="2622" actId="20577"/>
          <ac:spMkLst>
            <pc:docMk/>
            <pc:sldMk cId="2622699199" sldId="417"/>
            <ac:spMk id="2" creationId="{6C64C2A7-EC84-4D8C-9CA2-F6AE46F51FB6}"/>
          </ac:spMkLst>
        </pc:spChg>
        <pc:spChg chg="del mod">
          <ac:chgData name="Akubilla, Josephine" userId="f9197dda-9845-4c2e-96a7-dbb6e3a96f7a" providerId="ADAL" clId="{47A8B71F-F70C-4BF6-8489-4C06FAD5FD53}" dt="2024-01-31T07:33:14.464" v="2019" actId="478"/>
          <ac:spMkLst>
            <pc:docMk/>
            <pc:sldMk cId="2622699199" sldId="417"/>
            <ac:spMk id="5" creationId="{EA3BFAA9-B98F-7B3D-4FB6-3FBD4A45E2B3}"/>
          </ac:spMkLst>
        </pc:spChg>
        <pc:spChg chg="del">
          <ac:chgData name="Akubilla, Josephine" userId="f9197dda-9845-4c2e-96a7-dbb6e3a96f7a" providerId="ADAL" clId="{47A8B71F-F70C-4BF6-8489-4C06FAD5FD53}" dt="2024-01-31T07:33:08.678" v="2017" actId="478"/>
          <ac:spMkLst>
            <pc:docMk/>
            <pc:sldMk cId="2622699199" sldId="417"/>
            <ac:spMk id="10" creationId="{2DA6486B-C1E9-CAA2-D149-644BD1A11388}"/>
          </ac:spMkLst>
        </pc:spChg>
        <pc:spChg chg="add mod">
          <ac:chgData name="Akubilla, Josephine" userId="f9197dda-9845-4c2e-96a7-dbb6e3a96f7a" providerId="ADAL" clId="{47A8B71F-F70C-4BF6-8489-4C06FAD5FD53}" dt="2024-01-31T07:54:18.449" v="2521" actId="20577"/>
          <ac:spMkLst>
            <pc:docMk/>
            <pc:sldMk cId="2622699199" sldId="417"/>
            <ac:spMk id="11" creationId="{A9DAE667-2F82-BD4F-2FC1-B4EB0528FB69}"/>
          </ac:spMkLst>
        </pc:spChg>
        <pc:graphicFrameChg chg="del">
          <ac:chgData name="Akubilla, Josephine" userId="f9197dda-9845-4c2e-96a7-dbb6e3a96f7a" providerId="ADAL" clId="{47A8B71F-F70C-4BF6-8489-4C06FAD5FD53}" dt="2024-01-31T07:33:05.129" v="2016" actId="478"/>
          <ac:graphicFrameMkLst>
            <pc:docMk/>
            <pc:sldMk cId="2622699199" sldId="417"/>
            <ac:graphicFrameMk id="8" creationId="{7B98B301-DC03-4E38-095A-1095B226B2F6}"/>
          </ac:graphicFrameMkLst>
        </pc:graphicFrameChg>
        <pc:picChg chg="add mod">
          <ac:chgData name="Akubilla, Josephine" userId="f9197dda-9845-4c2e-96a7-dbb6e3a96f7a" providerId="ADAL" clId="{47A8B71F-F70C-4BF6-8489-4C06FAD5FD53}" dt="2024-01-31T07:35:08.021" v="2030"/>
          <ac:picMkLst>
            <pc:docMk/>
            <pc:sldMk cId="2622699199" sldId="417"/>
            <ac:picMk id="6" creationId="{79DB31E5-A583-6007-3EEB-B7B2C5CEDA18}"/>
          </ac:picMkLst>
        </pc:picChg>
        <pc:picChg chg="add del mod">
          <ac:chgData name="Akubilla, Josephine" userId="f9197dda-9845-4c2e-96a7-dbb6e3a96f7a" providerId="ADAL" clId="{47A8B71F-F70C-4BF6-8489-4C06FAD5FD53}" dt="2024-01-31T07:35:24.064" v="2032" actId="478"/>
          <ac:picMkLst>
            <pc:docMk/>
            <pc:sldMk cId="2622699199" sldId="417"/>
            <ac:picMk id="9" creationId="{81391998-1A20-748B-9927-A2A7A98D15C3}"/>
          </ac:picMkLst>
        </pc:picChg>
        <pc:picChg chg="add mod">
          <ac:chgData name="Akubilla, Josephine" userId="f9197dda-9845-4c2e-96a7-dbb6e3a96f7a" providerId="ADAL" clId="{47A8B71F-F70C-4BF6-8489-4C06FAD5FD53}" dt="2024-01-31T07:33:43.672" v="2026" actId="14100"/>
          <ac:picMkLst>
            <pc:docMk/>
            <pc:sldMk cId="2622699199" sldId="417"/>
            <ac:picMk id="14" creationId="{214B23D6-17DA-EAB6-202D-517BB8916A85}"/>
          </ac:picMkLst>
        </pc:picChg>
      </pc:sldChg>
      <pc:sldChg chg="del">
        <pc:chgData name="Akubilla, Josephine" userId="f9197dda-9845-4c2e-96a7-dbb6e3a96f7a" providerId="ADAL" clId="{47A8B71F-F70C-4BF6-8489-4C06FAD5FD53}" dt="2024-01-31T07:57:37.496" v="2565" actId="2696"/>
        <pc:sldMkLst>
          <pc:docMk/>
          <pc:sldMk cId="2537776514" sldId="418"/>
        </pc:sldMkLst>
      </pc:sldChg>
      <pc:sldChg chg="del">
        <pc:chgData name="Akubilla, Josephine" userId="f9197dda-9845-4c2e-96a7-dbb6e3a96f7a" providerId="ADAL" clId="{47A8B71F-F70C-4BF6-8489-4C06FAD5FD53}" dt="2024-01-31T08:04:18.045" v="2651" actId="2696"/>
        <pc:sldMkLst>
          <pc:docMk/>
          <pc:sldMk cId="1358870168" sldId="419"/>
        </pc:sldMkLst>
      </pc:sldChg>
      <pc:sldChg chg="del">
        <pc:chgData name="Akubilla, Josephine" userId="f9197dda-9845-4c2e-96a7-dbb6e3a96f7a" providerId="ADAL" clId="{47A8B71F-F70C-4BF6-8489-4C06FAD5FD53}" dt="2024-01-31T07:57:37.496" v="2565" actId="2696"/>
        <pc:sldMkLst>
          <pc:docMk/>
          <pc:sldMk cId="412239011" sldId="420"/>
        </pc:sldMkLst>
      </pc:sldChg>
      <pc:sldChg chg="del">
        <pc:chgData name="Akubilla, Josephine" userId="f9197dda-9845-4c2e-96a7-dbb6e3a96f7a" providerId="ADAL" clId="{47A8B71F-F70C-4BF6-8489-4C06FAD5FD53}" dt="2024-01-31T07:57:48.932" v="2566" actId="2696"/>
        <pc:sldMkLst>
          <pc:docMk/>
          <pc:sldMk cId="2748326943" sldId="421"/>
        </pc:sldMkLst>
      </pc:sldChg>
      <pc:sldChg chg="del">
        <pc:chgData name="Akubilla, Josephine" userId="f9197dda-9845-4c2e-96a7-dbb6e3a96f7a" providerId="ADAL" clId="{47A8B71F-F70C-4BF6-8489-4C06FAD5FD53}" dt="2024-01-31T07:57:52.328" v="2567" actId="2696"/>
        <pc:sldMkLst>
          <pc:docMk/>
          <pc:sldMk cId="2004670909" sldId="423"/>
        </pc:sldMkLst>
      </pc:sldChg>
      <pc:sldChg chg="addSp delSp modSp add mod">
        <pc:chgData name="Akubilla, Josephine" userId="f9197dda-9845-4c2e-96a7-dbb6e3a96f7a" providerId="ADAL" clId="{47A8B71F-F70C-4BF6-8489-4C06FAD5FD53}" dt="2024-01-31T08:17:38.636" v="2989" actId="1076"/>
        <pc:sldMkLst>
          <pc:docMk/>
          <pc:sldMk cId="2923521418" sldId="423"/>
        </pc:sldMkLst>
        <pc:spChg chg="mod">
          <ac:chgData name="Akubilla, Josephine" userId="f9197dda-9845-4c2e-96a7-dbb6e3a96f7a" providerId="ADAL" clId="{47A8B71F-F70C-4BF6-8489-4C06FAD5FD53}" dt="2024-01-31T08:17:10.451" v="2987" actId="20577"/>
          <ac:spMkLst>
            <pc:docMk/>
            <pc:sldMk cId="2923521418" sldId="423"/>
            <ac:spMk id="11" creationId="{A9DAE667-2F82-BD4F-2FC1-B4EB0528FB69}"/>
          </ac:spMkLst>
        </pc:spChg>
        <pc:picChg chg="add mod">
          <ac:chgData name="Akubilla, Josephine" userId="f9197dda-9845-4c2e-96a7-dbb6e3a96f7a" providerId="ADAL" clId="{47A8B71F-F70C-4BF6-8489-4C06FAD5FD53}" dt="2024-01-31T08:13:23.301" v="2837" actId="1076"/>
          <ac:picMkLst>
            <pc:docMk/>
            <pc:sldMk cId="2923521418" sldId="423"/>
            <ac:picMk id="6" creationId="{66758D34-E09C-1139-28CA-6084D1BCE030}"/>
          </ac:picMkLst>
        </pc:picChg>
        <pc:picChg chg="add mod">
          <ac:chgData name="Akubilla, Josephine" userId="f9197dda-9845-4c2e-96a7-dbb6e3a96f7a" providerId="ADAL" clId="{47A8B71F-F70C-4BF6-8489-4C06FAD5FD53}" dt="2024-01-31T08:17:38.636" v="2989" actId="1076"/>
          <ac:picMkLst>
            <pc:docMk/>
            <pc:sldMk cId="2923521418" sldId="423"/>
            <ac:picMk id="9" creationId="{9D7F54A7-0D87-1566-A0C9-73B5ECB98777}"/>
          </ac:picMkLst>
        </pc:picChg>
        <pc:picChg chg="del">
          <ac:chgData name="Akubilla, Josephine" userId="f9197dda-9845-4c2e-96a7-dbb6e3a96f7a" providerId="ADAL" clId="{47A8B71F-F70C-4BF6-8489-4C06FAD5FD53}" dt="2024-01-31T08:13:05.004" v="2831" actId="478"/>
          <ac:picMkLst>
            <pc:docMk/>
            <pc:sldMk cId="2923521418" sldId="423"/>
            <ac:picMk id="14" creationId="{214B23D6-17DA-EAB6-202D-517BB8916A85}"/>
          </ac:picMkLst>
        </pc:picChg>
      </pc:sldChg>
      <pc:sldChg chg="modSp add del mod">
        <pc:chgData name="Akubilla, Josephine" userId="f9197dda-9845-4c2e-96a7-dbb6e3a96f7a" providerId="ADAL" clId="{47A8B71F-F70C-4BF6-8489-4C06FAD5FD53}" dt="2024-01-31T07:58:11.161" v="2568" actId="2696"/>
        <pc:sldMkLst>
          <pc:docMk/>
          <pc:sldMk cId="3899545769" sldId="424"/>
        </pc:sldMkLst>
        <pc:spChg chg="mod">
          <ac:chgData name="Akubilla, Josephine" userId="f9197dda-9845-4c2e-96a7-dbb6e3a96f7a" providerId="ADAL" clId="{47A8B71F-F70C-4BF6-8489-4C06FAD5FD53}" dt="2024-01-31T07:56:17.307" v="2560" actId="20577"/>
          <ac:spMkLst>
            <pc:docMk/>
            <pc:sldMk cId="3899545769" sldId="424"/>
            <ac:spMk id="2" creationId="{6C64C2A7-EC84-4D8C-9CA2-F6AE46F51FB6}"/>
          </ac:spMkLst>
        </pc:spChg>
        <pc:spChg chg="mod">
          <ac:chgData name="Akubilla, Josephine" userId="f9197dda-9845-4c2e-96a7-dbb6e3a96f7a" providerId="ADAL" clId="{47A8B71F-F70C-4BF6-8489-4C06FAD5FD53}" dt="2024-01-31T07:56:39.157" v="2564" actId="20577"/>
          <ac:spMkLst>
            <pc:docMk/>
            <pc:sldMk cId="3899545769" sldId="424"/>
            <ac:spMk id="9" creationId="{D731001D-5D5B-2DAE-7A28-54868F328F2F}"/>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4E8AAC9-E173-4DA4-8464-1D69B4FEDB84}" type="doc">
      <dgm:prSet loTypeId="urn:microsoft.com/office/officeart/2005/8/layout/process2" loCatId="process" qsTypeId="urn:microsoft.com/office/officeart/2005/8/quickstyle/simple5" qsCatId="simple" csTypeId="urn:microsoft.com/office/officeart/2005/8/colors/accent1_2" csCatId="accent1" phldr="1"/>
      <dgm:spPr/>
      <dgm:t>
        <a:bodyPr/>
        <a:lstStyle/>
        <a:p>
          <a:endParaRPr lang="en-US"/>
        </a:p>
      </dgm:t>
    </dgm:pt>
    <dgm:pt modelId="{700A97B6-2DA4-46F7-B9C6-2AD1EE9BDFB4}">
      <dgm:prSet/>
      <dgm:spPr/>
      <dgm:t>
        <a:bodyPr/>
        <a:lstStyle/>
        <a:p>
          <a:pPr>
            <a:defRPr cap="all"/>
          </a:pPr>
          <a:r>
            <a:rPr lang="en-US"/>
            <a:t>Introduction</a:t>
          </a:r>
        </a:p>
      </dgm:t>
    </dgm:pt>
    <dgm:pt modelId="{4ABCFFD5-4D72-47C0-9F18-57A5A32CC274}" type="parTrans" cxnId="{E69F395D-3FF4-41D3-A752-1AD0ABB4142F}">
      <dgm:prSet/>
      <dgm:spPr/>
      <dgm:t>
        <a:bodyPr/>
        <a:lstStyle/>
        <a:p>
          <a:endParaRPr lang="en-US"/>
        </a:p>
      </dgm:t>
    </dgm:pt>
    <dgm:pt modelId="{96F27B6B-B410-41C2-862F-A9A0E6FFD79D}" type="sibTrans" cxnId="{E69F395D-3FF4-41D3-A752-1AD0ABB4142F}">
      <dgm:prSet/>
      <dgm:spPr/>
      <dgm:t>
        <a:bodyPr/>
        <a:lstStyle/>
        <a:p>
          <a:endParaRPr lang="en-US"/>
        </a:p>
      </dgm:t>
    </dgm:pt>
    <dgm:pt modelId="{ED992155-FB53-420D-9E56-65711F129181}">
      <dgm:prSet/>
      <dgm:spPr/>
      <dgm:t>
        <a:bodyPr/>
        <a:lstStyle/>
        <a:p>
          <a:pPr>
            <a:defRPr cap="all"/>
          </a:pPr>
          <a:r>
            <a:rPr lang="en-US" dirty="0"/>
            <a:t>EDA IN TABLEAU</a:t>
          </a:r>
        </a:p>
      </dgm:t>
    </dgm:pt>
    <dgm:pt modelId="{40B50CBC-4C52-404B-94CF-C70A078AB1AA}" type="parTrans" cxnId="{24AACC0A-01B2-4419-B2F3-693BEC70CCCD}">
      <dgm:prSet/>
      <dgm:spPr/>
      <dgm:t>
        <a:bodyPr/>
        <a:lstStyle/>
        <a:p>
          <a:endParaRPr lang="en-US"/>
        </a:p>
      </dgm:t>
    </dgm:pt>
    <dgm:pt modelId="{EA2EAA4D-37B6-40F0-84BA-D6EA95436DA1}" type="sibTrans" cxnId="{24AACC0A-01B2-4419-B2F3-693BEC70CCCD}">
      <dgm:prSet/>
      <dgm:spPr/>
      <dgm:t>
        <a:bodyPr/>
        <a:lstStyle/>
        <a:p>
          <a:endParaRPr lang="en-US"/>
        </a:p>
      </dgm:t>
    </dgm:pt>
    <dgm:pt modelId="{493F1ECF-1C2B-4764-8ABF-389FBD75E82C}">
      <dgm:prSet/>
      <dgm:spPr/>
      <dgm:t>
        <a:bodyPr/>
        <a:lstStyle/>
        <a:p>
          <a:pPr>
            <a:defRPr cap="all"/>
          </a:pPr>
          <a:r>
            <a:rPr lang="en-US" i="0" baseline="0" dirty="0"/>
            <a:t>DASHBOARD</a:t>
          </a:r>
          <a:endParaRPr lang="en-US" dirty="0"/>
        </a:p>
      </dgm:t>
    </dgm:pt>
    <dgm:pt modelId="{8FBEDCDD-08A1-4F77-A1BF-6A3C2C99E8BD}" type="parTrans" cxnId="{38A2B8DB-649A-4BDD-BD99-2AA4E1895759}">
      <dgm:prSet/>
      <dgm:spPr/>
      <dgm:t>
        <a:bodyPr/>
        <a:lstStyle/>
        <a:p>
          <a:endParaRPr lang="en-US"/>
        </a:p>
      </dgm:t>
    </dgm:pt>
    <dgm:pt modelId="{E9DBF10B-73E3-43C0-A90B-3333B22F398C}" type="sibTrans" cxnId="{38A2B8DB-649A-4BDD-BD99-2AA4E1895759}">
      <dgm:prSet/>
      <dgm:spPr/>
      <dgm:t>
        <a:bodyPr/>
        <a:lstStyle/>
        <a:p>
          <a:endParaRPr lang="en-US"/>
        </a:p>
      </dgm:t>
    </dgm:pt>
    <dgm:pt modelId="{37E597E6-E4A1-45B5-972F-7DB753F7184F}">
      <dgm:prSet/>
      <dgm:spPr/>
      <dgm:t>
        <a:bodyPr/>
        <a:lstStyle/>
        <a:p>
          <a:pPr>
            <a:defRPr cap="all"/>
          </a:pPr>
          <a:r>
            <a:rPr lang="en-US" dirty="0"/>
            <a:t>DASHBOARD DETAILS</a:t>
          </a:r>
        </a:p>
      </dgm:t>
    </dgm:pt>
    <dgm:pt modelId="{B1CC6DE6-1BB5-4630-B664-DC6FE74F9414}" type="parTrans" cxnId="{08378A58-5176-492A-9D4F-34FD5B98156D}">
      <dgm:prSet/>
      <dgm:spPr/>
      <dgm:t>
        <a:bodyPr/>
        <a:lstStyle/>
        <a:p>
          <a:endParaRPr lang="en-US"/>
        </a:p>
      </dgm:t>
    </dgm:pt>
    <dgm:pt modelId="{CEF5A5CE-AB43-4104-BEA8-3CD94D6E32AE}" type="sibTrans" cxnId="{08378A58-5176-492A-9D4F-34FD5B98156D}">
      <dgm:prSet/>
      <dgm:spPr/>
      <dgm:t>
        <a:bodyPr/>
        <a:lstStyle/>
        <a:p>
          <a:endParaRPr lang="en-US"/>
        </a:p>
      </dgm:t>
    </dgm:pt>
    <dgm:pt modelId="{CDD02B98-EE0D-4616-97B5-169643B61898}">
      <dgm:prSet/>
      <dgm:spPr/>
      <dgm:t>
        <a:bodyPr/>
        <a:lstStyle/>
        <a:p>
          <a:pPr>
            <a:defRPr cap="all"/>
          </a:pPr>
          <a:r>
            <a:rPr lang="en-US" dirty="0"/>
            <a:t>OTHER RELEVANT INFORMATION</a:t>
          </a:r>
        </a:p>
      </dgm:t>
    </dgm:pt>
    <dgm:pt modelId="{7C109D81-29E6-4534-A607-62C30AFBD0A0}" type="parTrans" cxnId="{36A4545A-D6C8-403D-959D-3CA6040E8195}">
      <dgm:prSet/>
      <dgm:spPr/>
      <dgm:t>
        <a:bodyPr/>
        <a:lstStyle/>
        <a:p>
          <a:endParaRPr lang="en-US"/>
        </a:p>
      </dgm:t>
    </dgm:pt>
    <dgm:pt modelId="{F2A00A11-FBFE-4F8C-9971-C404A8C08BD4}" type="sibTrans" cxnId="{36A4545A-D6C8-403D-959D-3CA6040E8195}">
      <dgm:prSet/>
      <dgm:spPr/>
      <dgm:t>
        <a:bodyPr/>
        <a:lstStyle/>
        <a:p>
          <a:endParaRPr lang="en-US"/>
        </a:p>
      </dgm:t>
    </dgm:pt>
    <dgm:pt modelId="{BAAA21CB-7EBC-4D2F-9856-0B10E55F50C5}">
      <dgm:prSet/>
      <dgm:spPr/>
      <dgm:t>
        <a:bodyPr/>
        <a:lstStyle/>
        <a:p>
          <a:pPr>
            <a:defRPr cap="all"/>
          </a:pPr>
          <a:r>
            <a:rPr lang="en-US" i="0" baseline="0" dirty="0"/>
            <a:t>Summary</a:t>
          </a:r>
          <a:endParaRPr lang="en-US" dirty="0"/>
        </a:p>
      </dgm:t>
    </dgm:pt>
    <dgm:pt modelId="{42DB7459-3E24-4D51-8765-EA90724746F7}" type="parTrans" cxnId="{D1000A04-EDF2-465F-BA62-1E4734ADD092}">
      <dgm:prSet/>
      <dgm:spPr/>
      <dgm:t>
        <a:bodyPr/>
        <a:lstStyle/>
        <a:p>
          <a:endParaRPr lang="en-US"/>
        </a:p>
      </dgm:t>
    </dgm:pt>
    <dgm:pt modelId="{5663501D-77C1-4893-B820-74EDE83A0DCB}" type="sibTrans" cxnId="{D1000A04-EDF2-465F-BA62-1E4734ADD092}">
      <dgm:prSet/>
      <dgm:spPr/>
      <dgm:t>
        <a:bodyPr/>
        <a:lstStyle/>
        <a:p>
          <a:endParaRPr lang="en-US"/>
        </a:p>
      </dgm:t>
    </dgm:pt>
    <dgm:pt modelId="{680C39EB-E9DB-4A6B-BA7F-8157EB2405D3}">
      <dgm:prSet/>
      <dgm:spPr/>
      <dgm:t>
        <a:bodyPr/>
        <a:lstStyle/>
        <a:p>
          <a:pPr>
            <a:defRPr cap="all"/>
          </a:pPr>
          <a:r>
            <a:rPr lang="en-US" dirty="0"/>
            <a:t>THANK YOU</a:t>
          </a:r>
        </a:p>
      </dgm:t>
    </dgm:pt>
    <dgm:pt modelId="{2111BAF5-C29C-474E-8305-BD31983216E3}" type="parTrans" cxnId="{0EF1A4F1-9E3B-43A9-9E9E-13EF98985559}">
      <dgm:prSet/>
      <dgm:spPr/>
      <dgm:t>
        <a:bodyPr/>
        <a:lstStyle/>
        <a:p>
          <a:endParaRPr lang="en-US"/>
        </a:p>
      </dgm:t>
    </dgm:pt>
    <dgm:pt modelId="{5AD66266-0925-4572-B9F4-8FD513B25DF2}" type="sibTrans" cxnId="{0EF1A4F1-9E3B-43A9-9E9E-13EF98985559}">
      <dgm:prSet/>
      <dgm:spPr/>
      <dgm:t>
        <a:bodyPr/>
        <a:lstStyle/>
        <a:p>
          <a:endParaRPr lang="en-US"/>
        </a:p>
      </dgm:t>
    </dgm:pt>
    <dgm:pt modelId="{2C7A9F9A-7B09-4870-A873-FA11CD34915F}" type="pres">
      <dgm:prSet presAssocID="{54E8AAC9-E173-4DA4-8464-1D69B4FEDB84}" presName="linearFlow" presStyleCnt="0">
        <dgm:presLayoutVars>
          <dgm:resizeHandles val="exact"/>
        </dgm:presLayoutVars>
      </dgm:prSet>
      <dgm:spPr/>
    </dgm:pt>
    <dgm:pt modelId="{E6146512-6C06-4235-A080-5B607BE9134C}" type="pres">
      <dgm:prSet presAssocID="{700A97B6-2DA4-46F7-B9C6-2AD1EE9BDFB4}" presName="node" presStyleLbl="node1" presStyleIdx="0" presStyleCnt="7">
        <dgm:presLayoutVars>
          <dgm:bulletEnabled val="1"/>
        </dgm:presLayoutVars>
      </dgm:prSet>
      <dgm:spPr/>
    </dgm:pt>
    <dgm:pt modelId="{38114121-6566-40E0-9EC3-565D14126FE7}" type="pres">
      <dgm:prSet presAssocID="{96F27B6B-B410-41C2-862F-A9A0E6FFD79D}" presName="sibTrans" presStyleLbl="sibTrans2D1" presStyleIdx="0" presStyleCnt="6"/>
      <dgm:spPr/>
    </dgm:pt>
    <dgm:pt modelId="{3B579334-65BD-41E4-A533-E4628259F6D0}" type="pres">
      <dgm:prSet presAssocID="{96F27B6B-B410-41C2-862F-A9A0E6FFD79D}" presName="connectorText" presStyleLbl="sibTrans2D1" presStyleIdx="0" presStyleCnt="6"/>
      <dgm:spPr/>
    </dgm:pt>
    <dgm:pt modelId="{F0E856F3-4ABA-4302-98A9-355D08237FBC}" type="pres">
      <dgm:prSet presAssocID="{ED992155-FB53-420D-9E56-65711F129181}" presName="node" presStyleLbl="node1" presStyleIdx="1" presStyleCnt="7">
        <dgm:presLayoutVars>
          <dgm:bulletEnabled val="1"/>
        </dgm:presLayoutVars>
      </dgm:prSet>
      <dgm:spPr/>
    </dgm:pt>
    <dgm:pt modelId="{131A8B2F-5A2F-408D-A85F-FB9B503DC223}" type="pres">
      <dgm:prSet presAssocID="{EA2EAA4D-37B6-40F0-84BA-D6EA95436DA1}" presName="sibTrans" presStyleLbl="sibTrans2D1" presStyleIdx="1" presStyleCnt="6"/>
      <dgm:spPr/>
    </dgm:pt>
    <dgm:pt modelId="{B77F802C-CD05-4E69-B535-39E84E05FAB8}" type="pres">
      <dgm:prSet presAssocID="{EA2EAA4D-37B6-40F0-84BA-D6EA95436DA1}" presName="connectorText" presStyleLbl="sibTrans2D1" presStyleIdx="1" presStyleCnt="6"/>
      <dgm:spPr/>
    </dgm:pt>
    <dgm:pt modelId="{3B4B812A-5B91-4878-B2A8-F80A5A8F923A}" type="pres">
      <dgm:prSet presAssocID="{493F1ECF-1C2B-4764-8ABF-389FBD75E82C}" presName="node" presStyleLbl="node1" presStyleIdx="2" presStyleCnt="7">
        <dgm:presLayoutVars>
          <dgm:bulletEnabled val="1"/>
        </dgm:presLayoutVars>
      </dgm:prSet>
      <dgm:spPr/>
    </dgm:pt>
    <dgm:pt modelId="{CA1093F1-CFEB-4966-B94C-75D1C6F7325A}" type="pres">
      <dgm:prSet presAssocID="{E9DBF10B-73E3-43C0-A90B-3333B22F398C}" presName="sibTrans" presStyleLbl="sibTrans2D1" presStyleIdx="2" presStyleCnt="6"/>
      <dgm:spPr/>
    </dgm:pt>
    <dgm:pt modelId="{62CFFFEE-AA61-4921-9C9D-B51F4BA8A15B}" type="pres">
      <dgm:prSet presAssocID="{E9DBF10B-73E3-43C0-A90B-3333B22F398C}" presName="connectorText" presStyleLbl="sibTrans2D1" presStyleIdx="2" presStyleCnt="6"/>
      <dgm:spPr/>
    </dgm:pt>
    <dgm:pt modelId="{E8A32713-7B06-4815-8621-F48D501059BC}" type="pres">
      <dgm:prSet presAssocID="{37E597E6-E4A1-45B5-972F-7DB753F7184F}" presName="node" presStyleLbl="node1" presStyleIdx="3" presStyleCnt="7">
        <dgm:presLayoutVars>
          <dgm:bulletEnabled val="1"/>
        </dgm:presLayoutVars>
      </dgm:prSet>
      <dgm:spPr/>
    </dgm:pt>
    <dgm:pt modelId="{EA98F9A5-15A5-42B5-9CC3-B112F3B77746}" type="pres">
      <dgm:prSet presAssocID="{CEF5A5CE-AB43-4104-BEA8-3CD94D6E32AE}" presName="sibTrans" presStyleLbl="sibTrans2D1" presStyleIdx="3" presStyleCnt="6"/>
      <dgm:spPr/>
    </dgm:pt>
    <dgm:pt modelId="{2D40DA72-7224-422A-BB69-FB085425D127}" type="pres">
      <dgm:prSet presAssocID="{CEF5A5CE-AB43-4104-BEA8-3CD94D6E32AE}" presName="connectorText" presStyleLbl="sibTrans2D1" presStyleIdx="3" presStyleCnt="6"/>
      <dgm:spPr/>
    </dgm:pt>
    <dgm:pt modelId="{9640C36A-B1BF-468B-97AD-BF7D55A825D5}" type="pres">
      <dgm:prSet presAssocID="{CDD02B98-EE0D-4616-97B5-169643B61898}" presName="node" presStyleLbl="node1" presStyleIdx="4" presStyleCnt="7">
        <dgm:presLayoutVars>
          <dgm:bulletEnabled val="1"/>
        </dgm:presLayoutVars>
      </dgm:prSet>
      <dgm:spPr/>
    </dgm:pt>
    <dgm:pt modelId="{725B8F79-DD2C-42DF-A569-FC1961B38A9E}" type="pres">
      <dgm:prSet presAssocID="{F2A00A11-FBFE-4F8C-9971-C404A8C08BD4}" presName="sibTrans" presStyleLbl="sibTrans2D1" presStyleIdx="4" presStyleCnt="6"/>
      <dgm:spPr/>
    </dgm:pt>
    <dgm:pt modelId="{98B9C8A1-B308-4627-9030-6327B98D272D}" type="pres">
      <dgm:prSet presAssocID="{F2A00A11-FBFE-4F8C-9971-C404A8C08BD4}" presName="connectorText" presStyleLbl="sibTrans2D1" presStyleIdx="4" presStyleCnt="6"/>
      <dgm:spPr/>
    </dgm:pt>
    <dgm:pt modelId="{63EEF3A3-B7F1-4A6A-B345-E9DA4C0370EB}" type="pres">
      <dgm:prSet presAssocID="{BAAA21CB-7EBC-4D2F-9856-0B10E55F50C5}" presName="node" presStyleLbl="node1" presStyleIdx="5" presStyleCnt="7">
        <dgm:presLayoutVars>
          <dgm:bulletEnabled val="1"/>
        </dgm:presLayoutVars>
      </dgm:prSet>
      <dgm:spPr/>
    </dgm:pt>
    <dgm:pt modelId="{F2D4250A-F02E-4781-A075-F27F29622D16}" type="pres">
      <dgm:prSet presAssocID="{5663501D-77C1-4893-B820-74EDE83A0DCB}" presName="sibTrans" presStyleLbl="sibTrans2D1" presStyleIdx="5" presStyleCnt="6"/>
      <dgm:spPr/>
    </dgm:pt>
    <dgm:pt modelId="{4DE832AB-4165-4580-A2D5-5C2E852D8F33}" type="pres">
      <dgm:prSet presAssocID="{5663501D-77C1-4893-B820-74EDE83A0DCB}" presName="connectorText" presStyleLbl="sibTrans2D1" presStyleIdx="5" presStyleCnt="6"/>
      <dgm:spPr/>
    </dgm:pt>
    <dgm:pt modelId="{6FE274ED-C795-4D23-AEB4-AB3E0586009F}" type="pres">
      <dgm:prSet presAssocID="{680C39EB-E9DB-4A6B-BA7F-8157EB2405D3}" presName="node" presStyleLbl="node1" presStyleIdx="6" presStyleCnt="7">
        <dgm:presLayoutVars>
          <dgm:bulletEnabled val="1"/>
        </dgm:presLayoutVars>
      </dgm:prSet>
      <dgm:spPr/>
    </dgm:pt>
  </dgm:ptLst>
  <dgm:cxnLst>
    <dgm:cxn modelId="{D1000A04-EDF2-465F-BA62-1E4734ADD092}" srcId="{54E8AAC9-E173-4DA4-8464-1D69B4FEDB84}" destId="{BAAA21CB-7EBC-4D2F-9856-0B10E55F50C5}" srcOrd="5" destOrd="0" parTransId="{42DB7459-3E24-4D51-8765-EA90724746F7}" sibTransId="{5663501D-77C1-4893-B820-74EDE83A0DCB}"/>
    <dgm:cxn modelId="{24AACC0A-01B2-4419-B2F3-693BEC70CCCD}" srcId="{54E8AAC9-E173-4DA4-8464-1D69B4FEDB84}" destId="{ED992155-FB53-420D-9E56-65711F129181}" srcOrd="1" destOrd="0" parTransId="{40B50CBC-4C52-404B-94CF-C70A078AB1AA}" sibTransId="{EA2EAA4D-37B6-40F0-84BA-D6EA95436DA1}"/>
    <dgm:cxn modelId="{F2222F0C-82FE-45DE-8B40-420BA309358B}" type="presOf" srcId="{CEF5A5CE-AB43-4104-BEA8-3CD94D6E32AE}" destId="{EA98F9A5-15A5-42B5-9CC3-B112F3B77746}" srcOrd="0" destOrd="0" presId="urn:microsoft.com/office/officeart/2005/8/layout/process2"/>
    <dgm:cxn modelId="{415E6A0E-B92B-4282-96A0-795AAB15F810}" type="presOf" srcId="{493F1ECF-1C2B-4764-8ABF-389FBD75E82C}" destId="{3B4B812A-5B91-4878-B2A8-F80A5A8F923A}" srcOrd="0" destOrd="0" presId="urn:microsoft.com/office/officeart/2005/8/layout/process2"/>
    <dgm:cxn modelId="{CEDBEC2E-7D9E-4142-81A4-E7F2EF92BDFB}" type="presOf" srcId="{5663501D-77C1-4893-B820-74EDE83A0DCB}" destId="{F2D4250A-F02E-4781-A075-F27F29622D16}" srcOrd="0" destOrd="0" presId="urn:microsoft.com/office/officeart/2005/8/layout/process2"/>
    <dgm:cxn modelId="{63ACDA37-BCB1-499E-A79A-296BC9CADDFB}" type="presOf" srcId="{CDD02B98-EE0D-4616-97B5-169643B61898}" destId="{9640C36A-B1BF-468B-97AD-BF7D55A825D5}" srcOrd="0" destOrd="0" presId="urn:microsoft.com/office/officeart/2005/8/layout/process2"/>
    <dgm:cxn modelId="{E69F395D-3FF4-41D3-A752-1AD0ABB4142F}" srcId="{54E8AAC9-E173-4DA4-8464-1D69B4FEDB84}" destId="{700A97B6-2DA4-46F7-B9C6-2AD1EE9BDFB4}" srcOrd="0" destOrd="0" parTransId="{4ABCFFD5-4D72-47C0-9F18-57A5A32CC274}" sibTransId="{96F27B6B-B410-41C2-862F-A9A0E6FFD79D}"/>
    <dgm:cxn modelId="{0FBAD461-C6D5-4BFE-AB1C-275C0CEAE6DD}" type="presOf" srcId="{5663501D-77C1-4893-B820-74EDE83A0DCB}" destId="{4DE832AB-4165-4580-A2D5-5C2E852D8F33}" srcOrd="1" destOrd="0" presId="urn:microsoft.com/office/officeart/2005/8/layout/process2"/>
    <dgm:cxn modelId="{2D6DF645-4D7B-4ED4-9A7D-C5C7B0FF02C4}" type="presOf" srcId="{BAAA21CB-7EBC-4D2F-9856-0B10E55F50C5}" destId="{63EEF3A3-B7F1-4A6A-B345-E9DA4C0370EB}" srcOrd="0" destOrd="0" presId="urn:microsoft.com/office/officeart/2005/8/layout/process2"/>
    <dgm:cxn modelId="{471C3766-2FFF-4F61-9B3D-B92D63ECFA9A}" type="presOf" srcId="{37E597E6-E4A1-45B5-972F-7DB753F7184F}" destId="{E8A32713-7B06-4815-8621-F48D501059BC}" srcOrd="0" destOrd="0" presId="urn:microsoft.com/office/officeart/2005/8/layout/process2"/>
    <dgm:cxn modelId="{2843DC51-3A7E-4453-94B9-62DC30A487CA}" type="presOf" srcId="{700A97B6-2DA4-46F7-B9C6-2AD1EE9BDFB4}" destId="{E6146512-6C06-4235-A080-5B607BE9134C}" srcOrd="0" destOrd="0" presId="urn:microsoft.com/office/officeart/2005/8/layout/process2"/>
    <dgm:cxn modelId="{AD7F2B73-8F8C-4DB0-A5F4-3A81A978342C}" type="presOf" srcId="{EA2EAA4D-37B6-40F0-84BA-D6EA95436DA1}" destId="{131A8B2F-5A2F-408D-A85F-FB9B503DC223}" srcOrd="0" destOrd="0" presId="urn:microsoft.com/office/officeart/2005/8/layout/process2"/>
    <dgm:cxn modelId="{70FBC674-BA72-4286-90D6-6545D534A261}" type="presOf" srcId="{CEF5A5CE-AB43-4104-BEA8-3CD94D6E32AE}" destId="{2D40DA72-7224-422A-BB69-FB085425D127}" srcOrd="1" destOrd="0" presId="urn:microsoft.com/office/officeart/2005/8/layout/process2"/>
    <dgm:cxn modelId="{08378A58-5176-492A-9D4F-34FD5B98156D}" srcId="{54E8AAC9-E173-4DA4-8464-1D69B4FEDB84}" destId="{37E597E6-E4A1-45B5-972F-7DB753F7184F}" srcOrd="3" destOrd="0" parTransId="{B1CC6DE6-1BB5-4630-B664-DC6FE74F9414}" sibTransId="{CEF5A5CE-AB43-4104-BEA8-3CD94D6E32AE}"/>
    <dgm:cxn modelId="{36A4545A-D6C8-403D-959D-3CA6040E8195}" srcId="{54E8AAC9-E173-4DA4-8464-1D69B4FEDB84}" destId="{CDD02B98-EE0D-4616-97B5-169643B61898}" srcOrd="4" destOrd="0" parTransId="{7C109D81-29E6-4534-A607-62C30AFBD0A0}" sibTransId="{F2A00A11-FBFE-4F8C-9971-C404A8C08BD4}"/>
    <dgm:cxn modelId="{F210C084-7880-41CD-B491-A8EF2A2BEF6F}" type="presOf" srcId="{96F27B6B-B410-41C2-862F-A9A0E6FFD79D}" destId="{38114121-6566-40E0-9EC3-565D14126FE7}" srcOrd="0" destOrd="0" presId="urn:microsoft.com/office/officeart/2005/8/layout/process2"/>
    <dgm:cxn modelId="{1BD84B90-C376-448C-8702-92A49E73DCB2}" type="presOf" srcId="{54E8AAC9-E173-4DA4-8464-1D69B4FEDB84}" destId="{2C7A9F9A-7B09-4870-A873-FA11CD34915F}" srcOrd="0" destOrd="0" presId="urn:microsoft.com/office/officeart/2005/8/layout/process2"/>
    <dgm:cxn modelId="{9878DC99-42BA-4510-81B8-93BA21372AD6}" type="presOf" srcId="{F2A00A11-FBFE-4F8C-9971-C404A8C08BD4}" destId="{98B9C8A1-B308-4627-9030-6327B98D272D}" srcOrd="1" destOrd="0" presId="urn:microsoft.com/office/officeart/2005/8/layout/process2"/>
    <dgm:cxn modelId="{08F711A3-51D0-4A2C-8B65-68E7F3F53407}" type="presOf" srcId="{96F27B6B-B410-41C2-862F-A9A0E6FFD79D}" destId="{3B579334-65BD-41E4-A533-E4628259F6D0}" srcOrd="1" destOrd="0" presId="urn:microsoft.com/office/officeart/2005/8/layout/process2"/>
    <dgm:cxn modelId="{7B0AF0C0-E6E2-4CEB-89A8-7381E07757DC}" type="presOf" srcId="{E9DBF10B-73E3-43C0-A90B-3333B22F398C}" destId="{62CFFFEE-AA61-4921-9C9D-B51F4BA8A15B}" srcOrd="1" destOrd="0" presId="urn:microsoft.com/office/officeart/2005/8/layout/process2"/>
    <dgm:cxn modelId="{7858FFC4-2045-4923-89E5-A5D73B3F3118}" type="presOf" srcId="{EA2EAA4D-37B6-40F0-84BA-D6EA95436DA1}" destId="{B77F802C-CD05-4E69-B535-39E84E05FAB8}" srcOrd="1" destOrd="0" presId="urn:microsoft.com/office/officeart/2005/8/layout/process2"/>
    <dgm:cxn modelId="{67B285CA-E409-4BEB-8C9E-0CE09E342630}" type="presOf" srcId="{E9DBF10B-73E3-43C0-A90B-3333B22F398C}" destId="{CA1093F1-CFEB-4966-B94C-75D1C6F7325A}" srcOrd="0" destOrd="0" presId="urn:microsoft.com/office/officeart/2005/8/layout/process2"/>
    <dgm:cxn modelId="{470980D1-9DCE-4DBD-90F9-7530B5C51578}" type="presOf" srcId="{680C39EB-E9DB-4A6B-BA7F-8157EB2405D3}" destId="{6FE274ED-C795-4D23-AEB4-AB3E0586009F}" srcOrd="0" destOrd="0" presId="urn:microsoft.com/office/officeart/2005/8/layout/process2"/>
    <dgm:cxn modelId="{38A2B8DB-649A-4BDD-BD99-2AA4E1895759}" srcId="{54E8AAC9-E173-4DA4-8464-1D69B4FEDB84}" destId="{493F1ECF-1C2B-4764-8ABF-389FBD75E82C}" srcOrd="2" destOrd="0" parTransId="{8FBEDCDD-08A1-4F77-A1BF-6A3C2C99E8BD}" sibTransId="{E9DBF10B-73E3-43C0-A90B-3333B22F398C}"/>
    <dgm:cxn modelId="{62F088E3-13AE-4678-A89F-021E03AF09F6}" type="presOf" srcId="{F2A00A11-FBFE-4F8C-9971-C404A8C08BD4}" destId="{725B8F79-DD2C-42DF-A569-FC1961B38A9E}" srcOrd="0" destOrd="0" presId="urn:microsoft.com/office/officeart/2005/8/layout/process2"/>
    <dgm:cxn modelId="{5F1D64EB-539D-4F90-9320-A2F204B4EDF5}" type="presOf" srcId="{ED992155-FB53-420D-9E56-65711F129181}" destId="{F0E856F3-4ABA-4302-98A9-355D08237FBC}" srcOrd="0" destOrd="0" presId="urn:microsoft.com/office/officeart/2005/8/layout/process2"/>
    <dgm:cxn modelId="{0EF1A4F1-9E3B-43A9-9E9E-13EF98985559}" srcId="{54E8AAC9-E173-4DA4-8464-1D69B4FEDB84}" destId="{680C39EB-E9DB-4A6B-BA7F-8157EB2405D3}" srcOrd="6" destOrd="0" parTransId="{2111BAF5-C29C-474E-8305-BD31983216E3}" sibTransId="{5AD66266-0925-4572-B9F4-8FD513B25DF2}"/>
    <dgm:cxn modelId="{FC158287-30A7-4DA0-8B2E-EF57D4501CA3}" type="presParOf" srcId="{2C7A9F9A-7B09-4870-A873-FA11CD34915F}" destId="{E6146512-6C06-4235-A080-5B607BE9134C}" srcOrd="0" destOrd="0" presId="urn:microsoft.com/office/officeart/2005/8/layout/process2"/>
    <dgm:cxn modelId="{CADF11DE-CFC5-4FF3-A783-6012B0BA5EAC}" type="presParOf" srcId="{2C7A9F9A-7B09-4870-A873-FA11CD34915F}" destId="{38114121-6566-40E0-9EC3-565D14126FE7}" srcOrd="1" destOrd="0" presId="urn:microsoft.com/office/officeart/2005/8/layout/process2"/>
    <dgm:cxn modelId="{2F42F43F-19E8-4059-ABAE-90021FF44178}" type="presParOf" srcId="{38114121-6566-40E0-9EC3-565D14126FE7}" destId="{3B579334-65BD-41E4-A533-E4628259F6D0}" srcOrd="0" destOrd="0" presId="urn:microsoft.com/office/officeart/2005/8/layout/process2"/>
    <dgm:cxn modelId="{C3DBF140-5E1C-4956-B6BA-2036F0777127}" type="presParOf" srcId="{2C7A9F9A-7B09-4870-A873-FA11CD34915F}" destId="{F0E856F3-4ABA-4302-98A9-355D08237FBC}" srcOrd="2" destOrd="0" presId="urn:microsoft.com/office/officeart/2005/8/layout/process2"/>
    <dgm:cxn modelId="{B3F341EF-4ADE-4AFD-8330-7F95195C11D2}" type="presParOf" srcId="{2C7A9F9A-7B09-4870-A873-FA11CD34915F}" destId="{131A8B2F-5A2F-408D-A85F-FB9B503DC223}" srcOrd="3" destOrd="0" presId="urn:microsoft.com/office/officeart/2005/8/layout/process2"/>
    <dgm:cxn modelId="{541C6C6A-0BB8-49C3-A040-D90D0C77EF9E}" type="presParOf" srcId="{131A8B2F-5A2F-408D-A85F-FB9B503DC223}" destId="{B77F802C-CD05-4E69-B535-39E84E05FAB8}" srcOrd="0" destOrd="0" presId="urn:microsoft.com/office/officeart/2005/8/layout/process2"/>
    <dgm:cxn modelId="{39337EA6-E321-4533-834E-55C94CF6DFA4}" type="presParOf" srcId="{2C7A9F9A-7B09-4870-A873-FA11CD34915F}" destId="{3B4B812A-5B91-4878-B2A8-F80A5A8F923A}" srcOrd="4" destOrd="0" presId="urn:microsoft.com/office/officeart/2005/8/layout/process2"/>
    <dgm:cxn modelId="{652A538B-939A-4836-A906-193CC90E90BA}" type="presParOf" srcId="{2C7A9F9A-7B09-4870-A873-FA11CD34915F}" destId="{CA1093F1-CFEB-4966-B94C-75D1C6F7325A}" srcOrd="5" destOrd="0" presId="urn:microsoft.com/office/officeart/2005/8/layout/process2"/>
    <dgm:cxn modelId="{26EBCF14-554C-46C9-9AF4-B2305DB86FBA}" type="presParOf" srcId="{CA1093F1-CFEB-4966-B94C-75D1C6F7325A}" destId="{62CFFFEE-AA61-4921-9C9D-B51F4BA8A15B}" srcOrd="0" destOrd="0" presId="urn:microsoft.com/office/officeart/2005/8/layout/process2"/>
    <dgm:cxn modelId="{E88372E1-8D18-42C4-A52B-B0CDF64F88AE}" type="presParOf" srcId="{2C7A9F9A-7B09-4870-A873-FA11CD34915F}" destId="{E8A32713-7B06-4815-8621-F48D501059BC}" srcOrd="6" destOrd="0" presId="urn:microsoft.com/office/officeart/2005/8/layout/process2"/>
    <dgm:cxn modelId="{FE90188D-7EF7-47BA-B63F-D59D8D5A4F3A}" type="presParOf" srcId="{2C7A9F9A-7B09-4870-A873-FA11CD34915F}" destId="{EA98F9A5-15A5-42B5-9CC3-B112F3B77746}" srcOrd="7" destOrd="0" presId="urn:microsoft.com/office/officeart/2005/8/layout/process2"/>
    <dgm:cxn modelId="{8D6F287D-D5E5-4B52-9F12-BD6C49D4FA8D}" type="presParOf" srcId="{EA98F9A5-15A5-42B5-9CC3-B112F3B77746}" destId="{2D40DA72-7224-422A-BB69-FB085425D127}" srcOrd="0" destOrd="0" presId="urn:microsoft.com/office/officeart/2005/8/layout/process2"/>
    <dgm:cxn modelId="{3D87D75F-8E02-4F55-BEF8-C263A13FC1BE}" type="presParOf" srcId="{2C7A9F9A-7B09-4870-A873-FA11CD34915F}" destId="{9640C36A-B1BF-468B-97AD-BF7D55A825D5}" srcOrd="8" destOrd="0" presId="urn:microsoft.com/office/officeart/2005/8/layout/process2"/>
    <dgm:cxn modelId="{2083F354-10F3-4C66-ADDA-5E1A3090A82A}" type="presParOf" srcId="{2C7A9F9A-7B09-4870-A873-FA11CD34915F}" destId="{725B8F79-DD2C-42DF-A569-FC1961B38A9E}" srcOrd="9" destOrd="0" presId="urn:microsoft.com/office/officeart/2005/8/layout/process2"/>
    <dgm:cxn modelId="{384C182E-FDE7-46D4-88B0-459E6D98962D}" type="presParOf" srcId="{725B8F79-DD2C-42DF-A569-FC1961B38A9E}" destId="{98B9C8A1-B308-4627-9030-6327B98D272D}" srcOrd="0" destOrd="0" presId="urn:microsoft.com/office/officeart/2005/8/layout/process2"/>
    <dgm:cxn modelId="{091E6802-A660-450B-B2EF-DD2481651163}" type="presParOf" srcId="{2C7A9F9A-7B09-4870-A873-FA11CD34915F}" destId="{63EEF3A3-B7F1-4A6A-B345-E9DA4C0370EB}" srcOrd="10" destOrd="0" presId="urn:microsoft.com/office/officeart/2005/8/layout/process2"/>
    <dgm:cxn modelId="{168F2166-BB11-47E7-A38E-B5A951A853ED}" type="presParOf" srcId="{2C7A9F9A-7B09-4870-A873-FA11CD34915F}" destId="{F2D4250A-F02E-4781-A075-F27F29622D16}" srcOrd="11" destOrd="0" presId="urn:microsoft.com/office/officeart/2005/8/layout/process2"/>
    <dgm:cxn modelId="{017D70F4-C977-4D37-840B-565658801AE9}" type="presParOf" srcId="{F2D4250A-F02E-4781-A075-F27F29622D16}" destId="{4DE832AB-4165-4580-A2D5-5C2E852D8F33}" srcOrd="0" destOrd="0" presId="urn:microsoft.com/office/officeart/2005/8/layout/process2"/>
    <dgm:cxn modelId="{153D429B-3C31-46D9-8854-630665C60795}" type="presParOf" srcId="{2C7A9F9A-7B09-4870-A873-FA11CD34915F}" destId="{6FE274ED-C795-4D23-AEB4-AB3E0586009F}" srcOrd="12"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146512-6C06-4235-A080-5B607BE9134C}">
      <dsp:nvSpPr>
        <dsp:cNvPr id="0" name=""/>
        <dsp:cNvSpPr/>
      </dsp:nvSpPr>
      <dsp:spPr>
        <a:xfrm>
          <a:off x="674221" y="531"/>
          <a:ext cx="1134470" cy="435027"/>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defRPr cap="all"/>
          </a:pPr>
          <a:r>
            <a:rPr lang="en-US" sz="1100" kern="1200"/>
            <a:t>Introduction</a:t>
          </a:r>
        </a:p>
      </dsp:txBody>
      <dsp:txXfrm>
        <a:off x="686963" y="13273"/>
        <a:ext cx="1108986" cy="409543"/>
      </dsp:txXfrm>
    </dsp:sp>
    <dsp:sp modelId="{38114121-6566-40E0-9EC3-565D14126FE7}">
      <dsp:nvSpPr>
        <dsp:cNvPr id="0" name=""/>
        <dsp:cNvSpPr/>
      </dsp:nvSpPr>
      <dsp:spPr>
        <a:xfrm rot="5400000">
          <a:off x="1159889" y="446434"/>
          <a:ext cx="163135" cy="195762"/>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rot="-5400000">
        <a:off x="1182728" y="462747"/>
        <a:ext cx="117458" cy="114195"/>
      </dsp:txXfrm>
    </dsp:sp>
    <dsp:sp modelId="{F0E856F3-4ABA-4302-98A9-355D08237FBC}">
      <dsp:nvSpPr>
        <dsp:cNvPr id="0" name=""/>
        <dsp:cNvSpPr/>
      </dsp:nvSpPr>
      <dsp:spPr>
        <a:xfrm>
          <a:off x="674221" y="653072"/>
          <a:ext cx="1134470" cy="435027"/>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defRPr cap="all"/>
          </a:pPr>
          <a:r>
            <a:rPr lang="en-US" sz="1100" kern="1200" dirty="0"/>
            <a:t>EDA IN TABLEAU</a:t>
          </a:r>
        </a:p>
      </dsp:txBody>
      <dsp:txXfrm>
        <a:off x="686963" y="665814"/>
        <a:ext cx="1108986" cy="409543"/>
      </dsp:txXfrm>
    </dsp:sp>
    <dsp:sp modelId="{131A8B2F-5A2F-408D-A85F-FB9B503DC223}">
      <dsp:nvSpPr>
        <dsp:cNvPr id="0" name=""/>
        <dsp:cNvSpPr/>
      </dsp:nvSpPr>
      <dsp:spPr>
        <a:xfrm rot="5400000">
          <a:off x="1159889" y="1098975"/>
          <a:ext cx="163135" cy="195762"/>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rot="-5400000">
        <a:off x="1182728" y="1115288"/>
        <a:ext cx="117458" cy="114195"/>
      </dsp:txXfrm>
    </dsp:sp>
    <dsp:sp modelId="{3B4B812A-5B91-4878-B2A8-F80A5A8F923A}">
      <dsp:nvSpPr>
        <dsp:cNvPr id="0" name=""/>
        <dsp:cNvSpPr/>
      </dsp:nvSpPr>
      <dsp:spPr>
        <a:xfrm>
          <a:off x="674221" y="1305613"/>
          <a:ext cx="1134470" cy="435027"/>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defRPr cap="all"/>
          </a:pPr>
          <a:r>
            <a:rPr lang="en-US" sz="1100" i="0" kern="1200" baseline="0" dirty="0"/>
            <a:t>DASHBOARD</a:t>
          </a:r>
          <a:endParaRPr lang="en-US" sz="1100" kern="1200" dirty="0"/>
        </a:p>
      </dsp:txBody>
      <dsp:txXfrm>
        <a:off x="686963" y="1318355"/>
        <a:ext cx="1108986" cy="409543"/>
      </dsp:txXfrm>
    </dsp:sp>
    <dsp:sp modelId="{CA1093F1-CFEB-4966-B94C-75D1C6F7325A}">
      <dsp:nvSpPr>
        <dsp:cNvPr id="0" name=""/>
        <dsp:cNvSpPr/>
      </dsp:nvSpPr>
      <dsp:spPr>
        <a:xfrm rot="5400000">
          <a:off x="1159889" y="1751517"/>
          <a:ext cx="163135" cy="195762"/>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rot="-5400000">
        <a:off x="1182728" y="1767830"/>
        <a:ext cx="117458" cy="114195"/>
      </dsp:txXfrm>
    </dsp:sp>
    <dsp:sp modelId="{E8A32713-7B06-4815-8621-F48D501059BC}">
      <dsp:nvSpPr>
        <dsp:cNvPr id="0" name=""/>
        <dsp:cNvSpPr/>
      </dsp:nvSpPr>
      <dsp:spPr>
        <a:xfrm>
          <a:off x="674221" y="1958155"/>
          <a:ext cx="1134470" cy="435027"/>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defRPr cap="all"/>
          </a:pPr>
          <a:r>
            <a:rPr lang="en-US" sz="1100" kern="1200" dirty="0"/>
            <a:t>DASHBOARD DETAILS</a:t>
          </a:r>
        </a:p>
      </dsp:txBody>
      <dsp:txXfrm>
        <a:off x="686963" y="1970897"/>
        <a:ext cx="1108986" cy="409543"/>
      </dsp:txXfrm>
    </dsp:sp>
    <dsp:sp modelId="{EA98F9A5-15A5-42B5-9CC3-B112F3B77746}">
      <dsp:nvSpPr>
        <dsp:cNvPr id="0" name=""/>
        <dsp:cNvSpPr/>
      </dsp:nvSpPr>
      <dsp:spPr>
        <a:xfrm rot="5400000">
          <a:off x="1159889" y="2404058"/>
          <a:ext cx="163135" cy="195762"/>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rot="-5400000">
        <a:off x="1182728" y="2420371"/>
        <a:ext cx="117458" cy="114195"/>
      </dsp:txXfrm>
    </dsp:sp>
    <dsp:sp modelId="{9640C36A-B1BF-468B-97AD-BF7D55A825D5}">
      <dsp:nvSpPr>
        <dsp:cNvPr id="0" name=""/>
        <dsp:cNvSpPr/>
      </dsp:nvSpPr>
      <dsp:spPr>
        <a:xfrm>
          <a:off x="674221" y="2610696"/>
          <a:ext cx="1134470" cy="435027"/>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defRPr cap="all"/>
          </a:pPr>
          <a:r>
            <a:rPr lang="en-US" sz="1100" kern="1200" dirty="0"/>
            <a:t>OTHER RELEVANT INFORMATION</a:t>
          </a:r>
        </a:p>
      </dsp:txBody>
      <dsp:txXfrm>
        <a:off x="686963" y="2623438"/>
        <a:ext cx="1108986" cy="409543"/>
      </dsp:txXfrm>
    </dsp:sp>
    <dsp:sp modelId="{725B8F79-DD2C-42DF-A569-FC1961B38A9E}">
      <dsp:nvSpPr>
        <dsp:cNvPr id="0" name=""/>
        <dsp:cNvSpPr/>
      </dsp:nvSpPr>
      <dsp:spPr>
        <a:xfrm rot="5400000">
          <a:off x="1159889" y="3056599"/>
          <a:ext cx="163135" cy="195762"/>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rot="-5400000">
        <a:off x="1182728" y="3072912"/>
        <a:ext cx="117458" cy="114195"/>
      </dsp:txXfrm>
    </dsp:sp>
    <dsp:sp modelId="{63EEF3A3-B7F1-4A6A-B345-E9DA4C0370EB}">
      <dsp:nvSpPr>
        <dsp:cNvPr id="0" name=""/>
        <dsp:cNvSpPr/>
      </dsp:nvSpPr>
      <dsp:spPr>
        <a:xfrm>
          <a:off x="674221" y="3263237"/>
          <a:ext cx="1134470" cy="435027"/>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defRPr cap="all"/>
          </a:pPr>
          <a:r>
            <a:rPr lang="en-US" sz="1100" i="0" kern="1200" baseline="0" dirty="0"/>
            <a:t>Summary</a:t>
          </a:r>
          <a:endParaRPr lang="en-US" sz="1100" kern="1200" dirty="0"/>
        </a:p>
      </dsp:txBody>
      <dsp:txXfrm>
        <a:off x="686963" y="3275979"/>
        <a:ext cx="1108986" cy="409543"/>
      </dsp:txXfrm>
    </dsp:sp>
    <dsp:sp modelId="{F2D4250A-F02E-4781-A075-F27F29622D16}">
      <dsp:nvSpPr>
        <dsp:cNvPr id="0" name=""/>
        <dsp:cNvSpPr/>
      </dsp:nvSpPr>
      <dsp:spPr>
        <a:xfrm rot="5400000">
          <a:off x="1159889" y="3709141"/>
          <a:ext cx="163135" cy="195762"/>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rot="-5400000">
        <a:off x="1182728" y="3725454"/>
        <a:ext cx="117458" cy="114195"/>
      </dsp:txXfrm>
    </dsp:sp>
    <dsp:sp modelId="{6FE274ED-C795-4D23-AEB4-AB3E0586009F}">
      <dsp:nvSpPr>
        <dsp:cNvPr id="0" name=""/>
        <dsp:cNvSpPr/>
      </dsp:nvSpPr>
      <dsp:spPr>
        <a:xfrm>
          <a:off x="674221" y="3915779"/>
          <a:ext cx="1134470" cy="435027"/>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defRPr cap="all"/>
          </a:pPr>
          <a:r>
            <a:rPr lang="en-US" sz="1100" kern="1200" dirty="0"/>
            <a:t>THANK YOU</a:t>
          </a:r>
        </a:p>
      </dsp:txBody>
      <dsp:txXfrm>
        <a:off x="686963" y="3928521"/>
        <a:ext cx="1108986" cy="409543"/>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151B4DD-15C8-4661-884B-618628EC128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6678A688-EE94-44BF-A9B6-FD51CF6D64E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FF50357-9784-4A90-96B4-0B331B4230FA}" type="datetimeFigureOut">
              <a:rPr lang="en-US" smtClean="0"/>
              <a:t>1/30/2024</a:t>
            </a:fld>
            <a:endParaRPr lang="en-US" dirty="0"/>
          </a:p>
        </p:txBody>
      </p:sp>
      <p:sp>
        <p:nvSpPr>
          <p:cNvPr id="4" name="Footer Placeholder 3">
            <a:extLst>
              <a:ext uri="{FF2B5EF4-FFF2-40B4-BE49-F238E27FC236}">
                <a16:creationId xmlns:a16="http://schemas.microsoft.com/office/drawing/2014/main" id="{97CB2C68-562A-4D2A-9890-4436EDCEC7A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41883F-BA65-4049-B6C2-7C1A5A6D086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6150802-3B37-42FB-BECC-88074371FEFB}" type="slidenum">
              <a:rPr lang="en-US" smtClean="0"/>
              <a:t>‹#›</a:t>
            </a:fld>
            <a:endParaRPr lang="en-US" dirty="0"/>
          </a:p>
        </p:txBody>
      </p:sp>
    </p:spTree>
    <p:extLst>
      <p:ext uri="{BB962C8B-B14F-4D97-AF65-F5344CB8AC3E}">
        <p14:creationId xmlns:p14="http://schemas.microsoft.com/office/powerpoint/2010/main" val="9680793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EFB4FA-E877-413E-B608-88789D806C57}" type="datetimeFigureOut">
              <a:rPr lang="en-US" noProof="0" smtClean="0"/>
              <a:t>1/30/2024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36304E-FDE3-4B4F-A3B7-EBE87F3FA5E2}" type="slidenum">
              <a:rPr lang="en-US" noProof="0" smtClean="0"/>
              <a:t>‹#›</a:t>
            </a:fld>
            <a:endParaRPr lang="en-US" noProof="0" dirty="0"/>
          </a:p>
        </p:txBody>
      </p:sp>
    </p:spTree>
    <p:extLst>
      <p:ext uri="{BB962C8B-B14F-4D97-AF65-F5344CB8AC3E}">
        <p14:creationId xmlns:p14="http://schemas.microsoft.com/office/powerpoint/2010/main" val="40851386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1</a:t>
            </a:fld>
            <a:endParaRPr lang="en-US"/>
          </a:p>
        </p:txBody>
      </p:sp>
    </p:spTree>
    <p:extLst>
      <p:ext uri="{BB962C8B-B14F-4D97-AF65-F5344CB8AC3E}">
        <p14:creationId xmlns:p14="http://schemas.microsoft.com/office/powerpoint/2010/main" val="29855309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10</a:t>
            </a:fld>
            <a:endParaRPr lang="en-US"/>
          </a:p>
        </p:txBody>
      </p:sp>
    </p:spTree>
    <p:extLst>
      <p:ext uri="{BB962C8B-B14F-4D97-AF65-F5344CB8AC3E}">
        <p14:creationId xmlns:p14="http://schemas.microsoft.com/office/powerpoint/2010/main" val="158597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11</a:t>
            </a:fld>
            <a:endParaRPr lang="en-US"/>
          </a:p>
        </p:txBody>
      </p:sp>
    </p:spTree>
    <p:extLst>
      <p:ext uri="{BB962C8B-B14F-4D97-AF65-F5344CB8AC3E}">
        <p14:creationId xmlns:p14="http://schemas.microsoft.com/office/powerpoint/2010/main" val="821690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12</a:t>
            </a:fld>
            <a:endParaRPr lang="en-US"/>
          </a:p>
        </p:txBody>
      </p:sp>
    </p:spTree>
    <p:extLst>
      <p:ext uri="{BB962C8B-B14F-4D97-AF65-F5344CB8AC3E}">
        <p14:creationId xmlns:p14="http://schemas.microsoft.com/office/powerpoint/2010/main" val="6436649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13</a:t>
            </a:fld>
            <a:endParaRPr lang="en-US"/>
          </a:p>
        </p:txBody>
      </p:sp>
    </p:spTree>
    <p:extLst>
      <p:ext uri="{BB962C8B-B14F-4D97-AF65-F5344CB8AC3E}">
        <p14:creationId xmlns:p14="http://schemas.microsoft.com/office/powerpoint/2010/main" val="33579069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336304E-FDE3-4B4F-A3B7-EBE87F3FA5E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545252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3</a:t>
            </a:fld>
            <a:endParaRPr lang="en-US"/>
          </a:p>
        </p:txBody>
      </p:sp>
    </p:spTree>
    <p:extLst>
      <p:ext uri="{BB962C8B-B14F-4D97-AF65-F5344CB8AC3E}">
        <p14:creationId xmlns:p14="http://schemas.microsoft.com/office/powerpoint/2010/main" val="41915750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4</a:t>
            </a:fld>
            <a:endParaRPr lang="en-US"/>
          </a:p>
        </p:txBody>
      </p:sp>
    </p:spTree>
    <p:extLst>
      <p:ext uri="{BB962C8B-B14F-4D97-AF65-F5344CB8AC3E}">
        <p14:creationId xmlns:p14="http://schemas.microsoft.com/office/powerpoint/2010/main" val="15945162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5</a:t>
            </a:fld>
            <a:endParaRPr lang="en-US"/>
          </a:p>
        </p:txBody>
      </p:sp>
    </p:spTree>
    <p:extLst>
      <p:ext uri="{BB962C8B-B14F-4D97-AF65-F5344CB8AC3E}">
        <p14:creationId xmlns:p14="http://schemas.microsoft.com/office/powerpoint/2010/main" val="18046328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6</a:t>
            </a:fld>
            <a:endParaRPr lang="en-US"/>
          </a:p>
        </p:txBody>
      </p:sp>
    </p:spTree>
    <p:extLst>
      <p:ext uri="{BB962C8B-B14F-4D97-AF65-F5344CB8AC3E}">
        <p14:creationId xmlns:p14="http://schemas.microsoft.com/office/powerpoint/2010/main" val="23294759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7</a:t>
            </a:fld>
            <a:endParaRPr lang="en-US"/>
          </a:p>
        </p:txBody>
      </p:sp>
    </p:spTree>
    <p:extLst>
      <p:ext uri="{BB962C8B-B14F-4D97-AF65-F5344CB8AC3E}">
        <p14:creationId xmlns:p14="http://schemas.microsoft.com/office/powerpoint/2010/main" val="24317917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8</a:t>
            </a:fld>
            <a:endParaRPr lang="en-US"/>
          </a:p>
        </p:txBody>
      </p:sp>
    </p:spTree>
    <p:extLst>
      <p:ext uri="{BB962C8B-B14F-4D97-AF65-F5344CB8AC3E}">
        <p14:creationId xmlns:p14="http://schemas.microsoft.com/office/powerpoint/2010/main" val="30464235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9</a:t>
            </a:fld>
            <a:endParaRPr lang="en-US"/>
          </a:p>
        </p:txBody>
      </p:sp>
    </p:spTree>
    <p:extLst>
      <p:ext uri="{BB962C8B-B14F-4D97-AF65-F5344CB8AC3E}">
        <p14:creationId xmlns:p14="http://schemas.microsoft.com/office/powerpoint/2010/main" val="14962008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svg"/><Relationship Id="rId4" Type="http://schemas.openxmlformats.org/officeDocument/2006/relationships/image" Target="../media/image4.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2.png"/><Relationship Id="rId1" Type="http://schemas.openxmlformats.org/officeDocument/2006/relationships/slideMaster" Target="../slideMasters/slideMaster2.xml"/><Relationship Id="rId5" Type="http://schemas.openxmlformats.org/officeDocument/2006/relationships/image" Target="../media/image7.svg"/><Relationship Id="rId4" Type="http://schemas.openxmlformats.org/officeDocument/2006/relationships/image" Target="../media/image4.pn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114A90C7-7638-45A6-877C-A0D0C5435ED2}" type="datetimeFigureOut">
              <a:rPr lang="en-US" smtClean="0"/>
              <a:t>1/30/2024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C0CDB8-E4F9-4C2B-BCEC-67560023750E}"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B32527CB-EE3C-A922-AB43-F007BD389455}"/>
              </a:ext>
            </a:extLst>
          </p:cNvPr>
          <p:cNvSpPr/>
          <p:nvPr userDrawn="1"/>
        </p:nvSpPr>
        <p:spPr>
          <a:xfrm>
            <a:off x="0" y="0"/>
            <a:ext cx="121920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Oval 12">
            <a:extLst>
              <a:ext uri="{FF2B5EF4-FFF2-40B4-BE49-F238E27FC236}">
                <a16:creationId xmlns:a16="http://schemas.microsoft.com/office/drawing/2014/main" id="{27917273-AB0A-C1BE-0F5A-DA7E199B24AA}"/>
              </a:ext>
            </a:extLst>
          </p:cNvPr>
          <p:cNvSpPr/>
          <p:nvPr userDrawn="1"/>
        </p:nvSpPr>
        <p:spPr>
          <a:xfrm>
            <a:off x="754010" y="708293"/>
            <a:ext cx="5334029" cy="5334029"/>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4" name="Group 13">
            <a:extLst>
              <a:ext uri="{FF2B5EF4-FFF2-40B4-BE49-F238E27FC236}">
                <a16:creationId xmlns:a16="http://schemas.microsoft.com/office/drawing/2014/main" id="{7E33F324-0933-4411-C7AC-A6C098D479EA}"/>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a16="http://schemas.microsoft.com/office/drawing/2014/main" id="{21870748-F0DC-21FD-2A58-80AE76809CB5}"/>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C2679470-9A02-02D5-D25F-F7BE6657261A}"/>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cxnSp>
        <p:nvCxnSpPr>
          <p:cNvPr id="17" name="Straight Connector 16">
            <a:extLst>
              <a:ext uri="{FF2B5EF4-FFF2-40B4-BE49-F238E27FC236}">
                <a16:creationId xmlns:a16="http://schemas.microsoft.com/office/drawing/2014/main" id="{493A69C0-B3F5-C1DC-7D52-345323612952}"/>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5455378"/>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51F27F-98F9-A147-8986-34441C7B752D}" type="datetime1">
              <a:rPr lang="en-US" noProof="0" smtClean="0"/>
              <a:t>1/30/2024</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6" name="Slide Number Placeholder 5"/>
          <p:cNvSpPr>
            <a:spLocks noGrp="1"/>
          </p:cNvSpPr>
          <p:nvPr>
            <p:ph type="sldNum" sz="quarter" idx="12"/>
          </p:nvPr>
        </p:nvSpPr>
        <p:spPr/>
        <p:txBody>
          <a:bodyPr/>
          <a:lstStyle/>
          <a:p>
            <a:fld id="{9EC71654-96A5-4280-94F3-931C61A9F92C}" type="slidenum">
              <a:rPr lang="en-US" noProof="0" smtClean="0"/>
              <a:t>‹#›</a:t>
            </a:fld>
            <a:endParaRPr lang="en-US" noProof="0" dirty="0"/>
          </a:p>
        </p:txBody>
      </p:sp>
    </p:spTree>
    <p:extLst>
      <p:ext uri="{BB962C8B-B14F-4D97-AF65-F5344CB8AC3E}">
        <p14:creationId xmlns:p14="http://schemas.microsoft.com/office/powerpoint/2010/main" val="1449669828"/>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51F27F-98F9-A147-8986-34441C7B752D}" type="datetime1">
              <a:rPr lang="en-US" noProof="0" smtClean="0"/>
              <a:t>1/30/2024</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6" name="Slide Number Placeholder 5"/>
          <p:cNvSpPr>
            <a:spLocks noGrp="1"/>
          </p:cNvSpPr>
          <p:nvPr>
            <p:ph type="sldNum" sz="quarter" idx="12"/>
          </p:nvPr>
        </p:nvSpPr>
        <p:spPr/>
        <p:txBody>
          <a:bodyPr/>
          <a:lstStyle/>
          <a:p>
            <a:fld id="{9EC71654-96A5-4280-94F3-931C61A9F92C}" type="slidenum">
              <a:rPr lang="en-US" noProof="0" smtClean="0"/>
              <a:t>‹#›</a:t>
            </a:fld>
            <a:endParaRPr lang="en-US" noProof="0"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3252512"/>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_0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accent4"/>
                </a:solidFill>
                <a:latin typeface="+mj-lt"/>
              </a:defRPr>
            </a:lvl1pPr>
          </a:lstStyle>
          <a:p>
            <a:r>
              <a:rPr lang="en-US" noProof="0" dirty="0"/>
              <a:t>Title comes here</a:t>
            </a:r>
          </a:p>
        </p:txBody>
      </p:sp>
      <p:sp>
        <p:nvSpPr>
          <p:cNvPr id="3" name="Subtitle 2">
            <a:extLst>
              <a:ext uri="{FF2B5EF4-FFF2-40B4-BE49-F238E27FC236}">
                <a16:creationId xmlns:a16="http://schemas.microsoft.com/office/drawing/2014/main" id="{59758E15-A93D-4FB9-843D-1490E27A151B}"/>
              </a:ext>
            </a:extLst>
          </p:cNvPr>
          <p:cNvSpPr>
            <a:spLocks noGrp="1"/>
          </p:cNvSpPr>
          <p:nvPr>
            <p:ph type="subTitle" idx="1"/>
          </p:nvPr>
        </p:nvSpPr>
        <p:spPr>
          <a:xfrm>
            <a:off x="6343650" y="4279971"/>
            <a:ext cx="5143500" cy="503167"/>
          </a:xfrm>
        </p:spPr>
        <p:txBody>
          <a:bodyPr>
            <a:noAutofit/>
          </a:bodyPr>
          <a:lstStyle>
            <a:lvl1pPr marL="0" indent="0" algn="l">
              <a:buNone/>
              <a:defRPr sz="18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2">
              <a:alpha val="91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73957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_0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299464-ED20-4919-8B3A-2CFAE8DA2347}"/>
              </a:ext>
            </a:extLst>
          </p:cNvPr>
          <p:cNvSpPr/>
          <p:nvPr userDrawn="1"/>
        </p:nvSpPr>
        <p:spPr>
          <a:xfrm>
            <a:off x="0" y="0"/>
            <a:ext cx="121920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bg1"/>
                </a:solidFill>
                <a:latin typeface="+mj-lt"/>
              </a:defRPr>
            </a:lvl1pPr>
          </a:lstStyle>
          <a:p>
            <a:r>
              <a:rPr lang="en-US" noProof="0" dirty="0"/>
              <a:t>Title comes here</a:t>
            </a:r>
          </a:p>
        </p:txBody>
      </p:sp>
      <p:sp>
        <p:nvSpPr>
          <p:cNvPr id="3" name="Subtitle 2">
            <a:extLst>
              <a:ext uri="{FF2B5EF4-FFF2-40B4-BE49-F238E27FC236}">
                <a16:creationId xmlns:a16="http://schemas.microsoft.com/office/drawing/2014/main" id="{59758E15-A93D-4FB9-843D-1490E27A151B}"/>
              </a:ext>
            </a:extLst>
          </p:cNvPr>
          <p:cNvSpPr>
            <a:spLocks noGrp="1"/>
          </p:cNvSpPr>
          <p:nvPr>
            <p:ph type="subTitle" idx="1"/>
          </p:nvPr>
        </p:nvSpPr>
        <p:spPr>
          <a:xfrm>
            <a:off x="6343650" y="4279971"/>
            <a:ext cx="5143500" cy="503167"/>
          </a:xfrm>
        </p:spPr>
        <p:txBody>
          <a:bodyPr>
            <a:noAutofit/>
          </a:bodyPr>
          <a:lstStyle>
            <a:lvl1pPr marL="0" indent="0" algn="l">
              <a:buNone/>
              <a:defRPr sz="18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214083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pos="7333" userDrawn="1">
          <p15:clr>
            <a:srgbClr val="FBAE40"/>
          </p15:clr>
        </p15:guide>
        <p15:guide id="4" pos="362"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9087E09-D75F-4E26-B01E-A1A09BA2EA70}"/>
              </a:ext>
            </a:extLst>
          </p:cNvPr>
          <p:cNvSpPr/>
          <p:nvPr userDrawn="1"/>
        </p:nvSpPr>
        <p:spPr>
          <a:xfrm>
            <a:off x="0" y="0"/>
            <a:ext cx="12192000"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AF7A70B7-7ADE-4E0B-B956-363B0B1AA613}"/>
              </a:ext>
            </a:extLst>
          </p:cNvPr>
          <p:cNvSpPr>
            <a:spLocks noGrp="1"/>
          </p:cNvSpPr>
          <p:nvPr>
            <p:ph type="title"/>
          </p:nvPr>
        </p:nvSpPr>
        <p:spPr>
          <a:xfrm>
            <a:off x="831850" y="182563"/>
            <a:ext cx="10515600" cy="940181"/>
          </a:xfrm>
        </p:spPr>
        <p:txBody>
          <a:bodyPr anchor="b">
            <a:noAutofit/>
          </a:bodyPr>
          <a:lstStyle>
            <a:lvl1pPr algn="ctr">
              <a:defRPr sz="4000" b="1" cap="all" baseline="0">
                <a:solidFill>
                  <a:schemeClr val="bg1"/>
                </a:solidFill>
              </a:defRPr>
            </a:lvl1pPr>
          </a:lstStyle>
          <a:p>
            <a:r>
              <a:rPr lang="en-US" noProof="0"/>
              <a:t>Click to edit Master title style</a:t>
            </a:r>
          </a:p>
        </p:txBody>
      </p:sp>
      <p:sp>
        <p:nvSpPr>
          <p:cNvPr id="3" name="Text Placeholder 2">
            <a:extLst>
              <a:ext uri="{FF2B5EF4-FFF2-40B4-BE49-F238E27FC236}">
                <a16:creationId xmlns:a16="http://schemas.microsoft.com/office/drawing/2014/main" id="{4ACB5603-8A62-4D45-B6EF-0D7E2D5FC4F7}"/>
              </a:ext>
            </a:extLst>
          </p:cNvPr>
          <p:cNvSpPr>
            <a:spLocks noGrp="1"/>
          </p:cNvSpPr>
          <p:nvPr>
            <p:ph type="body" idx="1" hasCustomPrompt="1"/>
          </p:nvPr>
        </p:nvSpPr>
        <p:spPr>
          <a:xfrm>
            <a:off x="2139388" y="1154832"/>
            <a:ext cx="7900525" cy="764460"/>
          </a:xfrm>
        </p:spPr>
        <p:txBody>
          <a:bodyPr>
            <a:noAutofit/>
          </a:bodyPr>
          <a:lstStyle>
            <a:lvl1pPr marL="0" indent="0" algn="ctr">
              <a:buNone/>
              <a:defRPr sz="1800" cap="none"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Dummy Text Comes Here</a:t>
            </a:r>
          </a:p>
        </p:txBody>
      </p:sp>
      <p:sp>
        <p:nvSpPr>
          <p:cNvPr id="11" name="Oval 10">
            <a:extLst>
              <a:ext uri="{FF2B5EF4-FFF2-40B4-BE49-F238E27FC236}">
                <a16:creationId xmlns:a16="http://schemas.microsoft.com/office/drawing/2014/main" id="{8931D2A9-0B92-4197-8802-80424C14EA7E}"/>
              </a:ext>
            </a:extLst>
          </p:cNvPr>
          <p:cNvSpPr/>
          <p:nvPr userDrawn="1"/>
        </p:nvSpPr>
        <p:spPr>
          <a:xfrm>
            <a:off x="11371669" y="6409397"/>
            <a:ext cx="280051" cy="2800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Slide Number Placeholder 5">
            <a:extLst>
              <a:ext uri="{FF2B5EF4-FFF2-40B4-BE49-F238E27FC236}">
                <a16:creationId xmlns:a16="http://schemas.microsoft.com/office/drawing/2014/main" id="{533B74B0-30B9-45C2-9AE6-45D1978AAFAE}"/>
              </a:ext>
            </a:extLst>
          </p:cNvPr>
          <p:cNvSpPr>
            <a:spLocks noGrp="1"/>
          </p:cNvSpPr>
          <p:nvPr>
            <p:ph type="sldNum" sz="quarter" idx="12"/>
          </p:nvPr>
        </p:nvSpPr>
        <p:spPr>
          <a:xfrm>
            <a:off x="11363696" y="6455739"/>
            <a:ext cx="294460" cy="187367"/>
          </a:xfrm>
        </p:spPr>
        <p:txBody>
          <a:bodyPr lIns="0" tIns="0" rIns="0" bIns="0"/>
          <a:lstStyle>
            <a:lvl1pPr algn="ctr">
              <a:defRPr sz="900">
                <a:solidFill>
                  <a:srgbClr val="2C567A"/>
                </a:solidFill>
                <a:latin typeface="+mn-lt"/>
              </a:defRPr>
            </a:lvl1pPr>
          </a:lstStyle>
          <a:p>
            <a:fld id="{9EC71654-96A5-4280-94F3-931C61A9F92C}" type="slidenum">
              <a:rPr lang="en-US" noProof="0" smtClean="0"/>
              <a:pPr/>
              <a:t>‹#›</a:t>
            </a:fld>
            <a:endParaRPr lang="en-US" noProof="0" dirty="0"/>
          </a:p>
        </p:txBody>
      </p:sp>
      <p:sp>
        <p:nvSpPr>
          <p:cNvPr id="15" name="Picture Placeholder 14">
            <a:extLst>
              <a:ext uri="{FF2B5EF4-FFF2-40B4-BE49-F238E27FC236}">
                <a16:creationId xmlns:a16="http://schemas.microsoft.com/office/drawing/2014/main" id="{B5A30B6B-EEDB-4142-8138-D50F5A307D76}"/>
              </a:ext>
            </a:extLst>
          </p:cNvPr>
          <p:cNvSpPr>
            <a:spLocks noGrp="1"/>
          </p:cNvSpPr>
          <p:nvPr>
            <p:ph type="pic" sz="quarter" idx="13"/>
          </p:nvPr>
        </p:nvSpPr>
        <p:spPr>
          <a:xfrm>
            <a:off x="2993041" y="2270376"/>
            <a:ext cx="6206400" cy="4587625"/>
          </a:xfrm>
          <a:custGeom>
            <a:avLst/>
            <a:gdLst>
              <a:gd name="connsiteX0" fmla="*/ 3103200 w 6206400"/>
              <a:gd name="connsiteY0" fmla="*/ 0 h 4587625"/>
              <a:gd name="connsiteX1" fmla="*/ 6206400 w 6206400"/>
              <a:gd name="connsiteY1" fmla="*/ 3103200 h 4587625"/>
              <a:gd name="connsiteX2" fmla="*/ 5831861 w 6206400"/>
              <a:gd name="connsiteY2" fmla="*/ 4582370 h 4587625"/>
              <a:gd name="connsiteX3" fmla="*/ 5828668 w 6206400"/>
              <a:gd name="connsiteY3" fmla="*/ 4587625 h 4587625"/>
              <a:gd name="connsiteX4" fmla="*/ 377733 w 6206400"/>
              <a:gd name="connsiteY4" fmla="*/ 4587625 h 4587625"/>
              <a:gd name="connsiteX5" fmla="*/ 374540 w 6206400"/>
              <a:gd name="connsiteY5" fmla="*/ 4582370 h 4587625"/>
              <a:gd name="connsiteX6" fmla="*/ 0 w 6206400"/>
              <a:gd name="connsiteY6" fmla="*/ 3103200 h 4587625"/>
              <a:gd name="connsiteX7" fmla="*/ 3103200 w 6206400"/>
              <a:gd name="connsiteY7" fmla="*/ 0 h 458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06400" h="4587625">
                <a:moveTo>
                  <a:pt x="3103200" y="0"/>
                </a:moveTo>
                <a:cubicBezTo>
                  <a:pt x="4817050" y="0"/>
                  <a:pt x="6206400" y="1389350"/>
                  <a:pt x="6206400" y="3103200"/>
                </a:cubicBezTo>
                <a:cubicBezTo>
                  <a:pt x="6206400" y="3638778"/>
                  <a:pt x="6070721" y="4142667"/>
                  <a:pt x="5831861" y="4582370"/>
                </a:cubicBezTo>
                <a:lnTo>
                  <a:pt x="5828668" y="4587625"/>
                </a:lnTo>
                <a:lnTo>
                  <a:pt x="377733" y="4587625"/>
                </a:lnTo>
                <a:lnTo>
                  <a:pt x="374540" y="4582370"/>
                </a:lnTo>
                <a:cubicBezTo>
                  <a:pt x="135679" y="4142667"/>
                  <a:pt x="0" y="3638778"/>
                  <a:pt x="0" y="3103200"/>
                </a:cubicBezTo>
                <a:cubicBezTo>
                  <a:pt x="0" y="1389350"/>
                  <a:pt x="1389350" y="0"/>
                  <a:pt x="3103200" y="0"/>
                </a:cubicBezTo>
                <a:close/>
              </a:path>
            </a:pathLst>
          </a:custGeom>
          <a:solidFill>
            <a:schemeClr val="bg2"/>
          </a:solidFill>
        </p:spPr>
        <p:txBody>
          <a:bodyPr wrap="square" anchor="ctr">
            <a:noAutofit/>
          </a:bodyPr>
          <a:lstStyle>
            <a:lvl1pPr marL="0" indent="0" algn="ctr">
              <a:buNone/>
              <a:defRPr sz="2400"/>
            </a:lvl1pPr>
          </a:lstStyle>
          <a:p>
            <a:r>
              <a:rPr lang="en-US" noProof="0"/>
              <a:t>Click icon to add picture</a:t>
            </a:r>
            <a:endParaRPr lang="en-US" noProof="0" dirty="0"/>
          </a:p>
        </p:txBody>
      </p:sp>
    </p:spTree>
    <p:extLst>
      <p:ext uri="{BB962C8B-B14F-4D97-AF65-F5344CB8AC3E}">
        <p14:creationId xmlns:p14="http://schemas.microsoft.com/office/powerpoint/2010/main" val="275049557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EE9886-36F0-4E06-A3A6-D8F00B0665A1}"/>
              </a:ext>
            </a:extLst>
          </p:cNvPr>
          <p:cNvSpPr>
            <a:spLocks noGrp="1"/>
          </p:cNvSpPr>
          <p:nvPr>
            <p:ph idx="1"/>
          </p:nvPr>
        </p:nvSpPr>
        <p:spPr>
          <a:xfrm>
            <a:off x="538960" y="1825625"/>
            <a:ext cx="4914189" cy="4351338"/>
          </a:xfrm>
        </p:spPr>
        <p:txBody>
          <a:bodyPr lIns="0" tIns="0" rIns="0" bIns="0">
            <a:noAutofit/>
          </a:bodyPr>
          <a:lstStyle>
            <a:lvl1pPr>
              <a:defRPr sz="2400"/>
            </a:lvl1pPr>
            <a:lvl2pPr>
              <a:defRPr sz="2000"/>
            </a:lvl2pPr>
            <a:lvl3pPr>
              <a:defRPr sz="1800"/>
            </a:lvl3pPr>
            <a:lvl4pPr>
              <a:defRPr sz="1600"/>
            </a:lvl4pPr>
            <a:lvl5pPr>
              <a:defRPr sz="16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grpSp>
        <p:nvGrpSpPr>
          <p:cNvPr id="10" name="Group 9">
            <a:extLst>
              <a:ext uri="{FF2B5EF4-FFF2-40B4-BE49-F238E27FC236}">
                <a16:creationId xmlns:a16="http://schemas.microsoft.com/office/drawing/2014/main" id="{42E17FB3-B5C4-4B3A-A57B-C6493A9D0C66}"/>
              </a:ext>
            </a:extLst>
          </p:cNvPr>
          <p:cNvGrpSpPr/>
          <p:nvPr userDrawn="1"/>
        </p:nvGrpSpPr>
        <p:grpSpPr>
          <a:xfrm rot="8650774">
            <a:off x="5037655" y="4336093"/>
            <a:ext cx="1905000" cy="2354263"/>
            <a:chOff x="11114088" y="2241550"/>
            <a:chExt cx="1905000" cy="2354263"/>
          </a:xfrm>
          <a:solidFill>
            <a:schemeClr val="bg2"/>
          </a:solidFill>
        </p:grpSpPr>
        <p:sp>
          <p:nvSpPr>
            <p:cNvPr id="11" name="Freeform 5">
              <a:extLst>
                <a:ext uri="{FF2B5EF4-FFF2-40B4-BE49-F238E27FC236}">
                  <a16:creationId xmlns:a16="http://schemas.microsoft.com/office/drawing/2014/main" id="{DCA6C454-F761-4265-BB5E-DFD947CC3592}"/>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2" name="Freeform 6">
              <a:extLst>
                <a:ext uri="{FF2B5EF4-FFF2-40B4-BE49-F238E27FC236}">
                  <a16:creationId xmlns:a16="http://schemas.microsoft.com/office/drawing/2014/main" id="{6B853B2F-9E1C-4AC4-9344-8610498D5B52}"/>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7">
              <a:extLst>
                <a:ext uri="{FF2B5EF4-FFF2-40B4-BE49-F238E27FC236}">
                  <a16:creationId xmlns:a16="http://schemas.microsoft.com/office/drawing/2014/main" id="{B7FCC84B-2235-4948-8277-8363DFC691A4}"/>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23" name="Picture Placeholder 22">
            <a:extLst>
              <a:ext uri="{FF2B5EF4-FFF2-40B4-BE49-F238E27FC236}">
                <a16:creationId xmlns:a16="http://schemas.microsoft.com/office/drawing/2014/main" id="{26619E66-5354-4D60-8529-27917AC037C0}"/>
              </a:ext>
            </a:extLst>
          </p:cNvPr>
          <p:cNvSpPr>
            <a:spLocks noGrp="1"/>
          </p:cNvSpPr>
          <p:nvPr>
            <p:ph type="pic" sz="quarter" idx="13"/>
          </p:nvPr>
        </p:nvSpPr>
        <p:spPr>
          <a:xfrm>
            <a:off x="5884648" y="0"/>
            <a:ext cx="6307353" cy="5780372"/>
          </a:xfrm>
          <a:custGeom>
            <a:avLst/>
            <a:gdLst>
              <a:gd name="connsiteX0" fmla="*/ 760444 w 6307353"/>
              <a:gd name="connsiteY0" fmla="*/ 0 h 5780372"/>
              <a:gd name="connsiteX1" fmla="*/ 6307353 w 6307353"/>
              <a:gd name="connsiteY1" fmla="*/ 0 h 5780372"/>
              <a:gd name="connsiteX2" fmla="*/ 6307353 w 6307353"/>
              <a:gd name="connsiteY2" fmla="*/ 4515612 h 5780372"/>
              <a:gd name="connsiteX3" fmla="*/ 6110746 w 6307353"/>
              <a:gd name="connsiteY3" fmla="*/ 4731934 h 5780372"/>
              <a:gd name="connsiteX4" fmla="*/ 3579592 w 6307353"/>
              <a:gd name="connsiteY4" fmla="*/ 5780372 h 5780372"/>
              <a:gd name="connsiteX5" fmla="*/ 0 w 6307353"/>
              <a:gd name="connsiteY5" fmla="*/ 2200780 h 5780372"/>
              <a:gd name="connsiteX6" fmla="*/ 611338 w 6307353"/>
              <a:gd name="connsiteY6" fmla="*/ 199396 h 5780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7353" h="5780372">
                <a:moveTo>
                  <a:pt x="760444" y="0"/>
                </a:moveTo>
                <a:lnTo>
                  <a:pt x="6307353" y="0"/>
                </a:lnTo>
                <a:lnTo>
                  <a:pt x="6307353" y="4515612"/>
                </a:lnTo>
                <a:lnTo>
                  <a:pt x="6110746" y="4731934"/>
                </a:lnTo>
                <a:cubicBezTo>
                  <a:pt x="5462967" y="5379713"/>
                  <a:pt x="4568069" y="5780372"/>
                  <a:pt x="3579592" y="5780372"/>
                </a:cubicBezTo>
                <a:cubicBezTo>
                  <a:pt x="1602638" y="5780372"/>
                  <a:pt x="0" y="4177734"/>
                  <a:pt x="0" y="2200780"/>
                </a:cubicBezTo>
                <a:cubicBezTo>
                  <a:pt x="0" y="1459422"/>
                  <a:pt x="225371" y="770703"/>
                  <a:pt x="611338" y="199396"/>
                </a:cubicBezTo>
                <a:close/>
              </a:path>
            </a:pathLst>
          </a:custGeom>
          <a:solidFill>
            <a:schemeClr val="bg2"/>
          </a:solidFill>
        </p:spPr>
        <p:txBody>
          <a:bodyPr wrap="square" anchor="ctr">
            <a:noAutofit/>
          </a:bodyPr>
          <a:lstStyle>
            <a:lvl1pPr marL="0" indent="0" algn="ctr">
              <a:buNone/>
              <a:defRPr/>
            </a:lvl1pPr>
          </a:lstStyle>
          <a:p>
            <a:r>
              <a:rPr lang="en-US" noProof="0"/>
              <a:t>Click icon to add picture</a:t>
            </a:r>
            <a:endParaRPr lang="en-US" noProof="0" dirty="0"/>
          </a:p>
        </p:txBody>
      </p:sp>
      <p:sp>
        <p:nvSpPr>
          <p:cNvPr id="14" name="Title 1">
            <a:extLst>
              <a:ext uri="{FF2B5EF4-FFF2-40B4-BE49-F238E27FC236}">
                <a16:creationId xmlns:a16="http://schemas.microsoft.com/office/drawing/2014/main" id="{2E646B4F-6CCB-724C-9D5E-6D5770023939}"/>
              </a:ext>
            </a:extLst>
          </p:cNvPr>
          <p:cNvSpPr>
            <a:spLocks noGrp="1"/>
          </p:cNvSpPr>
          <p:nvPr>
            <p:ph type="title"/>
          </p:nvPr>
        </p:nvSpPr>
        <p:spPr>
          <a:xfrm>
            <a:off x="515938" y="499595"/>
            <a:ext cx="4937211" cy="1325563"/>
          </a:xfrm>
        </p:spPr>
        <p:txBody>
          <a:bodyPr lIns="0" tIns="0" rIns="0" bIns="0">
            <a:noAutofit/>
          </a:bodyPr>
          <a:lstStyle>
            <a:lvl1pPr>
              <a:defRPr sz="3200" b="1" cap="all" baseline="0"/>
            </a:lvl1pPr>
          </a:lstStyle>
          <a:p>
            <a:r>
              <a:rPr lang="en-US" noProof="0"/>
              <a:t>Click to edit Master title style</a:t>
            </a:r>
            <a:endParaRPr lang="en-US" noProof="0" dirty="0"/>
          </a:p>
        </p:txBody>
      </p:sp>
    </p:spTree>
    <p:extLst>
      <p:ext uri="{BB962C8B-B14F-4D97-AF65-F5344CB8AC3E}">
        <p14:creationId xmlns:p14="http://schemas.microsoft.com/office/powerpoint/2010/main" val="16962084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0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70CD0-696D-4313-96BA-4AA72C813BD0}"/>
              </a:ext>
            </a:extLst>
          </p:cNvPr>
          <p:cNvSpPr>
            <a:spLocks noGrp="1"/>
          </p:cNvSpPr>
          <p:nvPr>
            <p:ph type="title"/>
          </p:nvPr>
        </p:nvSpPr>
        <p:spPr>
          <a:xfrm>
            <a:off x="515938" y="499595"/>
            <a:ext cx="4937211" cy="1325563"/>
          </a:xfrm>
        </p:spPr>
        <p:txBody>
          <a:bodyPr lIns="0" tIns="0" rIns="0" bIns="0">
            <a:noAutofit/>
          </a:bodyPr>
          <a:lstStyle>
            <a:lvl1pPr>
              <a:defRPr sz="3200" b="1" cap="all" baseline="0"/>
            </a:lvl1pPr>
          </a:lstStyle>
          <a:p>
            <a:r>
              <a:rPr lang="en-US" noProof="0"/>
              <a:t>Click to edit Master title style</a:t>
            </a:r>
          </a:p>
        </p:txBody>
      </p:sp>
      <p:sp>
        <p:nvSpPr>
          <p:cNvPr id="3" name="Content Placeholder 2">
            <a:extLst>
              <a:ext uri="{FF2B5EF4-FFF2-40B4-BE49-F238E27FC236}">
                <a16:creationId xmlns:a16="http://schemas.microsoft.com/office/drawing/2014/main" id="{0FEE9886-36F0-4E06-A3A6-D8F00B0665A1}"/>
              </a:ext>
            </a:extLst>
          </p:cNvPr>
          <p:cNvSpPr>
            <a:spLocks noGrp="1"/>
          </p:cNvSpPr>
          <p:nvPr>
            <p:ph idx="1"/>
          </p:nvPr>
        </p:nvSpPr>
        <p:spPr>
          <a:xfrm>
            <a:off x="538960" y="1825625"/>
            <a:ext cx="4914189" cy="4351338"/>
          </a:xfrm>
        </p:spPr>
        <p:txBody>
          <a:bodyPr lIns="0" tIns="0" rIns="0" bIns="0">
            <a:noAutofit/>
          </a:bodyPr>
          <a:lstStyle>
            <a:lvl1pPr>
              <a:defRPr sz="2400"/>
            </a:lvl1pPr>
            <a:lvl2pPr>
              <a:defRPr sz="2000"/>
            </a:lvl2pPr>
            <a:lvl3pPr>
              <a:defRPr sz="1800"/>
            </a:lvl3pPr>
            <a:lvl4pPr>
              <a:defRPr sz="1600"/>
            </a:lvl4pPr>
            <a:lvl5pPr>
              <a:defRPr sz="16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Rectangle 13">
            <a:extLst>
              <a:ext uri="{FF2B5EF4-FFF2-40B4-BE49-F238E27FC236}">
                <a16:creationId xmlns:a16="http://schemas.microsoft.com/office/drawing/2014/main" id="{9D415693-E2CB-4DB4-B07C-2F96B0CAB302}"/>
              </a:ext>
            </a:extLst>
          </p:cNvPr>
          <p:cNvSpPr/>
          <p:nvPr userDrawn="1"/>
        </p:nvSpPr>
        <p:spPr>
          <a:xfrm>
            <a:off x="7854462" y="988536"/>
            <a:ext cx="4329129" cy="488092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9699861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03">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12E4E194-63F1-4D43-AC02-75733DF045E9}"/>
              </a:ext>
            </a:extLst>
          </p:cNvPr>
          <p:cNvSpPr/>
          <p:nvPr userDrawn="1"/>
        </p:nvSpPr>
        <p:spPr>
          <a:xfrm>
            <a:off x="8308181" y="1630018"/>
            <a:ext cx="3883819" cy="43732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Oval 21">
            <a:extLst>
              <a:ext uri="{FF2B5EF4-FFF2-40B4-BE49-F238E27FC236}">
                <a16:creationId xmlns:a16="http://schemas.microsoft.com/office/drawing/2014/main" id="{E799E3E2-888B-2343-9A63-F84C03265CB5}"/>
              </a:ext>
            </a:extLst>
          </p:cNvPr>
          <p:cNvSpPr>
            <a:spLocks noChangeAspect="1"/>
          </p:cNvSpPr>
          <p:nvPr userDrawn="1"/>
        </p:nvSpPr>
        <p:spPr>
          <a:xfrm>
            <a:off x="9833702" y="1823757"/>
            <a:ext cx="832104" cy="832104"/>
          </a:xfrm>
          <a:prstGeom prst="ellipse">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Picture Placeholder 11">
            <a:extLst>
              <a:ext uri="{FF2B5EF4-FFF2-40B4-BE49-F238E27FC236}">
                <a16:creationId xmlns:a16="http://schemas.microsoft.com/office/drawing/2014/main" id="{8FEDE8EF-5B7A-A741-9A56-D365CAE01B62}"/>
              </a:ext>
            </a:extLst>
          </p:cNvPr>
          <p:cNvSpPr>
            <a:spLocks noGrp="1"/>
          </p:cNvSpPr>
          <p:nvPr>
            <p:ph type="pic" sz="quarter" idx="19" hasCustomPrompt="1"/>
          </p:nvPr>
        </p:nvSpPr>
        <p:spPr>
          <a:xfrm>
            <a:off x="9998318" y="1988373"/>
            <a:ext cx="502873" cy="502873"/>
          </a:xfrm>
          <a:prstGeom prst="rect">
            <a:avLst/>
          </a:prstGeom>
          <a:noFill/>
        </p:spPr>
        <p:txBody>
          <a:bodyPr lIns="0" rIns="0" anchor="ctr">
            <a:noAutofit/>
          </a:bodyPr>
          <a:lstStyle>
            <a:lvl1pPr marL="0" indent="0" algn="ctr">
              <a:buNone/>
              <a:defRPr sz="1100">
                <a:solidFill>
                  <a:schemeClr val="bg1"/>
                </a:solidFill>
              </a:defRPr>
            </a:lvl1pPr>
          </a:lstStyle>
          <a:p>
            <a:r>
              <a:rPr lang="en-US" noProof="0" dirty="0"/>
              <a:t>icon</a:t>
            </a:r>
          </a:p>
        </p:txBody>
      </p:sp>
      <p:sp>
        <p:nvSpPr>
          <p:cNvPr id="9" name="Rectangle 8">
            <a:extLst>
              <a:ext uri="{FF2B5EF4-FFF2-40B4-BE49-F238E27FC236}">
                <a16:creationId xmlns:a16="http://schemas.microsoft.com/office/drawing/2014/main" id="{3755C1FB-E61C-4BBC-8179-D34908DEA1B6}"/>
              </a:ext>
            </a:extLst>
          </p:cNvPr>
          <p:cNvSpPr/>
          <p:nvPr userDrawn="1"/>
        </p:nvSpPr>
        <p:spPr>
          <a:xfrm>
            <a:off x="0" y="1630018"/>
            <a:ext cx="3883819" cy="43732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8C1E0992-271E-4948-9461-C7AA54AF8FEA}"/>
              </a:ext>
            </a:extLst>
          </p:cNvPr>
          <p:cNvSpPr>
            <a:spLocks noChangeAspect="1"/>
          </p:cNvSpPr>
          <p:nvPr userDrawn="1"/>
        </p:nvSpPr>
        <p:spPr>
          <a:xfrm>
            <a:off x="1526011" y="1823757"/>
            <a:ext cx="832104" cy="832104"/>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32970CD0-696D-4313-96BA-4AA72C813BD0}"/>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p>
        </p:txBody>
      </p:sp>
      <p:sp>
        <p:nvSpPr>
          <p:cNvPr id="3" name="Content Placeholder 2">
            <a:extLst>
              <a:ext uri="{FF2B5EF4-FFF2-40B4-BE49-F238E27FC236}">
                <a16:creationId xmlns:a16="http://schemas.microsoft.com/office/drawing/2014/main" id="{0FEE9886-36F0-4E06-A3A6-D8F00B0665A1}"/>
              </a:ext>
            </a:extLst>
          </p:cNvPr>
          <p:cNvSpPr>
            <a:spLocks noGrp="1"/>
          </p:cNvSpPr>
          <p:nvPr>
            <p:ph idx="1"/>
          </p:nvPr>
        </p:nvSpPr>
        <p:spPr>
          <a:xfrm>
            <a:off x="219126" y="3207024"/>
            <a:ext cx="3445566" cy="2504663"/>
          </a:xfrm>
        </p:spPr>
        <p:txBody>
          <a:bodyPr lIns="0" tIns="0" rIns="0" bIns="0">
            <a:norm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6" name="Picture Placeholder 5">
            <a:extLst>
              <a:ext uri="{FF2B5EF4-FFF2-40B4-BE49-F238E27FC236}">
                <a16:creationId xmlns:a16="http://schemas.microsoft.com/office/drawing/2014/main" id="{35B71D50-AA4B-4E0C-8F6A-0F64F2C8A8C7}"/>
              </a:ext>
            </a:extLst>
          </p:cNvPr>
          <p:cNvSpPr>
            <a:spLocks noGrp="1"/>
          </p:cNvSpPr>
          <p:nvPr>
            <p:ph type="pic" sz="quarter" idx="13"/>
          </p:nvPr>
        </p:nvSpPr>
        <p:spPr>
          <a:xfrm>
            <a:off x="3883819" y="1630018"/>
            <a:ext cx="4424362" cy="4373217"/>
          </a:xfrm>
          <a:solidFill>
            <a:schemeClr val="bg2">
              <a:lumMod val="90000"/>
            </a:schemeClr>
          </a:solidFill>
        </p:spPr>
        <p:txBody>
          <a:bodyPr anchor="ctr"/>
          <a:lstStyle>
            <a:lvl1pPr marL="0" indent="0" algn="ctr">
              <a:buNone/>
              <a:defRPr/>
            </a:lvl1pPr>
          </a:lstStyle>
          <a:p>
            <a:r>
              <a:rPr lang="en-US" noProof="0"/>
              <a:t>Click icon to add picture</a:t>
            </a:r>
            <a:endParaRPr lang="en-US" noProof="0" dirty="0"/>
          </a:p>
        </p:txBody>
      </p:sp>
      <p:sp>
        <p:nvSpPr>
          <p:cNvPr id="17" name="Content Placeholder 2">
            <a:extLst>
              <a:ext uri="{FF2B5EF4-FFF2-40B4-BE49-F238E27FC236}">
                <a16:creationId xmlns:a16="http://schemas.microsoft.com/office/drawing/2014/main" id="{147C9C38-5B17-467D-B581-EF28ECB11E80}"/>
              </a:ext>
            </a:extLst>
          </p:cNvPr>
          <p:cNvSpPr>
            <a:spLocks noGrp="1"/>
          </p:cNvSpPr>
          <p:nvPr>
            <p:ph idx="14"/>
          </p:nvPr>
        </p:nvSpPr>
        <p:spPr>
          <a:xfrm>
            <a:off x="8527490" y="3207024"/>
            <a:ext cx="3445200" cy="2504663"/>
          </a:xfrm>
        </p:spPr>
        <p:txBody>
          <a:bodyPr lIns="0" tIns="0" rIns="0" bIns="0">
            <a:norm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20" name="Content Placeholder 2">
            <a:extLst>
              <a:ext uri="{FF2B5EF4-FFF2-40B4-BE49-F238E27FC236}">
                <a16:creationId xmlns:a16="http://schemas.microsoft.com/office/drawing/2014/main" id="{FEB88DD7-AEB5-4718-AF2D-28B5B91ED715}"/>
              </a:ext>
            </a:extLst>
          </p:cNvPr>
          <p:cNvSpPr>
            <a:spLocks noGrp="1"/>
          </p:cNvSpPr>
          <p:nvPr>
            <p:ph idx="15"/>
          </p:nvPr>
        </p:nvSpPr>
        <p:spPr>
          <a:xfrm>
            <a:off x="219126" y="2711636"/>
            <a:ext cx="3445566" cy="495389"/>
          </a:xfrm>
        </p:spPr>
        <p:txBody>
          <a:bodyPr lIns="0" tIns="0" rIns="0" bIns="0" anchor="ctr">
            <a:noAutofit/>
          </a:bodyPr>
          <a:lstStyle>
            <a:lvl1pPr marL="0" indent="0" algn="ctr">
              <a:buNone/>
              <a:defRPr sz="1800" b="1" cap="all"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21" name="Content Placeholder 2">
            <a:extLst>
              <a:ext uri="{FF2B5EF4-FFF2-40B4-BE49-F238E27FC236}">
                <a16:creationId xmlns:a16="http://schemas.microsoft.com/office/drawing/2014/main" id="{F694448B-800C-40EF-8F61-18C018E8374C}"/>
              </a:ext>
            </a:extLst>
          </p:cNvPr>
          <p:cNvSpPr>
            <a:spLocks noGrp="1"/>
          </p:cNvSpPr>
          <p:nvPr>
            <p:ph idx="16"/>
          </p:nvPr>
        </p:nvSpPr>
        <p:spPr>
          <a:xfrm>
            <a:off x="8527124" y="2711636"/>
            <a:ext cx="3445566" cy="495389"/>
          </a:xfrm>
        </p:spPr>
        <p:txBody>
          <a:bodyPr lIns="0" tIns="0" rIns="0" bIns="0" anchor="ctr">
            <a:noAutofit/>
          </a:bodyPr>
          <a:lstStyle>
            <a:lvl1pPr marL="0" indent="0" algn="ctr">
              <a:buNone/>
              <a:defRPr sz="1800" b="1" cap="all"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12" name="Picture Placeholder 11">
            <a:extLst>
              <a:ext uri="{FF2B5EF4-FFF2-40B4-BE49-F238E27FC236}">
                <a16:creationId xmlns:a16="http://schemas.microsoft.com/office/drawing/2014/main" id="{483B974E-5202-4EAD-9D55-4129C84BAE87}"/>
              </a:ext>
            </a:extLst>
          </p:cNvPr>
          <p:cNvSpPr>
            <a:spLocks noGrp="1"/>
          </p:cNvSpPr>
          <p:nvPr>
            <p:ph type="pic" sz="quarter" idx="17" hasCustomPrompt="1"/>
          </p:nvPr>
        </p:nvSpPr>
        <p:spPr>
          <a:xfrm>
            <a:off x="1690627" y="1988373"/>
            <a:ext cx="502873" cy="502873"/>
          </a:xfrm>
          <a:prstGeom prst="rect">
            <a:avLst/>
          </a:prstGeom>
          <a:noFill/>
        </p:spPr>
        <p:txBody>
          <a:bodyPr lIns="0" rIns="0" anchor="ctr">
            <a:noAutofit/>
          </a:bodyPr>
          <a:lstStyle>
            <a:lvl1pPr marL="0" indent="0" algn="ctr">
              <a:buNone/>
              <a:defRPr sz="1100">
                <a:solidFill>
                  <a:schemeClr val="bg1"/>
                </a:solidFill>
              </a:defRPr>
            </a:lvl1pPr>
          </a:lstStyle>
          <a:p>
            <a:r>
              <a:rPr lang="en-US" noProof="0" dirty="0"/>
              <a:t>icon</a:t>
            </a:r>
          </a:p>
        </p:txBody>
      </p:sp>
    </p:spTree>
    <p:extLst>
      <p:ext uri="{BB962C8B-B14F-4D97-AF65-F5344CB8AC3E}">
        <p14:creationId xmlns:p14="http://schemas.microsoft.com/office/powerpoint/2010/main" val="174103321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mparison with Images">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1B6EB0C6-606C-4AFB-8FF8-AB43606B95BD}"/>
              </a:ext>
            </a:extLst>
          </p:cNvPr>
          <p:cNvSpPr/>
          <p:nvPr userDrawn="1"/>
        </p:nvSpPr>
        <p:spPr>
          <a:xfrm>
            <a:off x="6599236" y="4707908"/>
            <a:ext cx="5592763" cy="10064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Rectangle 3">
            <a:extLst>
              <a:ext uri="{FF2B5EF4-FFF2-40B4-BE49-F238E27FC236}">
                <a16:creationId xmlns:a16="http://schemas.microsoft.com/office/drawing/2014/main" id="{25CE6D5A-A5C0-4B12-A26A-691D5743FA5C}"/>
              </a:ext>
            </a:extLst>
          </p:cNvPr>
          <p:cNvSpPr/>
          <p:nvPr userDrawn="1"/>
        </p:nvSpPr>
        <p:spPr>
          <a:xfrm>
            <a:off x="-82063" y="1648186"/>
            <a:ext cx="5709139" cy="10064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32970CD0-696D-4313-96BA-4AA72C813BD0}"/>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p>
        </p:txBody>
      </p:sp>
      <p:sp>
        <p:nvSpPr>
          <p:cNvPr id="3" name="Content Placeholder 2">
            <a:extLst>
              <a:ext uri="{FF2B5EF4-FFF2-40B4-BE49-F238E27FC236}">
                <a16:creationId xmlns:a16="http://schemas.microsoft.com/office/drawing/2014/main" id="{0FEE9886-36F0-4E06-A3A6-D8F00B0665A1}"/>
              </a:ext>
            </a:extLst>
          </p:cNvPr>
          <p:cNvSpPr>
            <a:spLocks noGrp="1"/>
          </p:cNvSpPr>
          <p:nvPr>
            <p:ph idx="1"/>
          </p:nvPr>
        </p:nvSpPr>
        <p:spPr>
          <a:xfrm>
            <a:off x="680934" y="2863158"/>
            <a:ext cx="4074002" cy="2846648"/>
          </a:xfrm>
        </p:spPr>
        <p:txBody>
          <a:bodyPr lIns="0" tIns="0" rIns="0" bIns="0">
            <a:noAutofit/>
          </a:bodyPr>
          <a:lstStyle>
            <a:lvl1pPr marL="0" indent="0" algn="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accent2"/>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B88DD7-AEB5-4718-AF2D-28B5B91ED715}"/>
              </a:ext>
            </a:extLst>
          </p:cNvPr>
          <p:cNvSpPr>
            <a:spLocks noGrp="1"/>
          </p:cNvSpPr>
          <p:nvPr>
            <p:ph idx="15" hasCustomPrompt="1"/>
          </p:nvPr>
        </p:nvSpPr>
        <p:spPr>
          <a:xfrm>
            <a:off x="1309370" y="1903728"/>
            <a:ext cx="3445566" cy="495389"/>
          </a:xfrm>
        </p:spPr>
        <p:txBody>
          <a:bodyPr lIns="0" tIns="0" rIns="0" bIns="0" anchor="ctr">
            <a:noAutofit/>
          </a:bodyPr>
          <a:lstStyle>
            <a:lvl1pPr marL="0" indent="0" algn="r">
              <a:buNone/>
              <a:defRPr sz="1800" b="1" cap="all" baseline="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Topic 01 comes here</a:t>
            </a:r>
          </a:p>
        </p:txBody>
      </p:sp>
      <p:sp>
        <p:nvSpPr>
          <p:cNvPr id="23" name="Content Placeholder 2">
            <a:extLst>
              <a:ext uri="{FF2B5EF4-FFF2-40B4-BE49-F238E27FC236}">
                <a16:creationId xmlns:a16="http://schemas.microsoft.com/office/drawing/2014/main" id="{E5123CE7-2F8A-489B-BD99-0C2A33ADF49A}"/>
              </a:ext>
            </a:extLst>
          </p:cNvPr>
          <p:cNvSpPr>
            <a:spLocks noGrp="1"/>
          </p:cNvSpPr>
          <p:nvPr>
            <p:ph idx="19"/>
          </p:nvPr>
        </p:nvSpPr>
        <p:spPr>
          <a:xfrm>
            <a:off x="7327918" y="1648186"/>
            <a:ext cx="4074002" cy="2834508"/>
          </a:xfrm>
        </p:spPr>
        <p:txBody>
          <a:bodyPr lIns="0" tIns="0" rIns="0" bIns="0" anchor="b">
            <a:no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25" name="Content Placeholder 2">
            <a:extLst>
              <a:ext uri="{FF2B5EF4-FFF2-40B4-BE49-F238E27FC236}">
                <a16:creationId xmlns:a16="http://schemas.microsoft.com/office/drawing/2014/main" id="{07730BCF-AC2A-4FEC-8F01-63964DB444CF}"/>
              </a:ext>
            </a:extLst>
          </p:cNvPr>
          <p:cNvSpPr>
            <a:spLocks noGrp="1"/>
          </p:cNvSpPr>
          <p:nvPr>
            <p:ph idx="20" hasCustomPrompt="1"/>
          </p:nvPr>
        </p:nvSpPr>
        <p:spPr>
          <a:xfrm>
            <a:off x="7475709" y="4963450"/>
            <a:ext cx="3445566" cy="495389"/>
          </a:xfrm>
        </p:spPr>
        <p:txBody>
          <a:bodyPr lIns="0" tIns="0" rIns="0" bIns="0" anchor="ctr">
            <a:noAutofit/>
          </a:bodyPr>
          <a:lstStyle>
            <a:lvl1pPr marL="0" indent="0" algn="l">
              <a:buNone/>
              <a:defRPr sz="1800" b="1" cap="all" baseline="0">
                <a:solidFill>
                  <a:schemeClr val="accent4"/>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Topic 02 comes here</a:t>
            </a:r>
          </a:p>
        </p:txBody>
      </p:sp>
      <p:sp>
        <p:nvSpPr>
          <p:cNvPr id="21" name="Oval 20">
            <a:extLst>
              <a:ext uri="{FF2B5EF4-FFF2-40B4-BE49-F238E27FC236}">
                <a16:creationId xmlns:a16="http://schemas.microsoft.com/office/drawing/2014/main" id="{919C8692-230B-D543-A7F7-4FD61B04D1C6}"/>
              </a:ext>
            </a:extLst>
          </p:cNvPr>
          <p:cNvSpPr>
            <a:spLocks noChangeAspect="1"/>
          </p:cNvSpPr>
          <p:nvPr userDrawn="1"/>
        </p:nvSpPr>
        <p:spPr>
          <a:xfrm>
            <a:off x="5084763" y="1652762"/>
            <a:ext cx="1001899" cy="1001899"/>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Picture Placeholder 11">
            <a:extLst>
              <a:ext uri="{FF2B5EF4-FFF2-40B4-BE49-F238E27FC236}">
                <a16:creationId xmlns:a16="http://schemas.microsoft.com/office/drawing/2014/main" id="{E150BFC7-A11D-CC46-B5A2-8BD93C269506}"/>
              </a:ext>
            </a:extLst>
          </p:cNvPr>
          <p:cNvSpPr>
            <a:spLocks noGrp="1"/>
          </p:cNvSpPr>
          <p:nvPr>
            <p:ph type="pic" sz="quarter" idx="21" hasCustomPrompt="1"/>
          </p:nvPr>
        </p:nvSpPr>
        <p:spPr>
          <a:xfrm>
            <a:off x="5282969" y="1850968"/>
            <a:ext cx="605487" cy="605487"/>
          </a:xfrm>
          <a:prstGeom prst="rect">
            <a:avLst/>
          </a:prstGeom>
          <a:noFill/>
        </p:spPr>
        <p:txBody>
          <a:bodyPr lIns="0" rIns="0" anchor="ctr">
            <a:normAutofit/>
          </a:bodyPr>
          <a:lstStyle>
            <a:lvl1pPr marL="0" indent="0" algn="ctr">
              <a:buNone/>
              <a:defRPr sz="1100">
                <a:solidFill>
                  <a:schemeClr val="bg1"/>
                </a:solidFill>
              </a:defRPr>
            </a:lvl1pPr>
          </a:lstStyle>
          <a:p>
            <a:r>
              <a:rPr lang="en-US" noProof="0" dirty="0"/>
              <a:t>icon</a:t>
            </a:r>
          </a:p>
        </p:txBody>
      </p:sp>
      <p:sp>
        <p:nvSpPr>
          <p:cNvPr id="28" name="Oval 27">
            <a:extLst>
              <a:ext uri="{FF2B5EF4-FFF2-40B4-BE49-F238E27FC236}">
                <a16:creationId xmlns:a16="http://schemas.microsoft.com/office/drawing/2014/main" id="{F95B55F4-B501-3440-8904-A1C7F049CBE8}"/>
              </a:ext>
            </a:extLst>
          </p:cNvPr>
          <p:cNvSpPr>
            <a:spLocks noChangeAspect="1"/>
          </p:cNvSpPr>
          <p:nvPr userDrawn="1"/>
        </p:nvSpPr>
        <p:spPr>
          <a:xfrm>
            <a:off x="6100576" y="4707907"/>
            <a:ext cx="1001899" cy="1001899"/>
          </a:xfrm>
          <a:prstGeom prst="ellipse">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Picture Placeholder 11">
            <a:extLst>
              <a:ext uri="{FF2B5EF4-FFF2-40B4-BE49-F238E27FC236}">
                <a16:creationId xmlns:a16="http://schemas.microsoft.com/office/drawing/2014/main" id="{F2116994-BE3E-6A43-9C15-E71BA8EC821F}"/>
              </a:ext>
            </a:extLst>
          </p:cNvPr>
          <p:cNvSpPr>
            <a:spLocks noGrp="1"/>
          </p:cNvSpPr>
          <p:nvPr>
            <p:ph type="pic" sz="quarter" idx="22" hasCustomPrompt="1"/>
          </p:nvPr>
        </p:nvSpPr>
        <p:spPr>
          <a:xfrm>
            <a:off x="6298782" y="4906113"/>
            <a:ext cx="605487" cy="605487"/>
          </a:xfrm>
          <a:prstGeom prst="rect">
            <a:avLst/>
          </a:prstGeom>
          <a:noFill/>
        </p:spPr>
        <p:txBody>
          <a:bodyPr lIns="0" rIns="0" anchor="ctr">
            <a:normAutofit/>
          </a:bodyPr>
          <a:lstStyle>
            <a:lvl1pPr marL="0" indent="0" algn="ctr">
              <a:buNone/>
              <a:defRPr sz="1100">
                <a:solidFill>
                  <a:schemeClr val="bg1"/>
                </a:solidFill>
              </a:defRPr>
            </a:lvl1pPr>
          </a:lstStyle>
          <a:p>
            <a:r>
              <a:rPr lang="en-US" noProof="0" dirty="0"/>
              <a:t>icon</a:t>
            </a:r>
          </a:p>
        </p:txBody>
      </p:sp>
    </p:spTree>
    <p:extLst>
      <p:ext uri="{BB962C8B-B14F-4D97-AF65-F5344CB8AC3E}">
        <p14:creationId xmlns:p14="http://schemas.microsoft.com/office/powerpoint/2010/main" val="89140091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70E2287-0F7B-4DD3-A805-DB19BBF3C716}"/>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
        <p:nvSpPr>
          <p:cNvPr id="7" name="Rectangle 6">
            <a:extLst>
              <a:ext uri="{FF2B5EF4-FFF2-40B4-BE49-F238E27FC236}">
                <a16:creationId xmlns:a16="http://schemas.microsoft.com/office/drawing/2014/main" id="{8DCE74CE-BEFF-42B3-BF3E-C41B1B1F1EE4}"/>
              </a:ext>
            </a:extLst>
          </p:cNvPr>
          <p:cNvSpPr/>
          <p:nvPr userDrawn="1"/>
        </p:nvSpPr>
        <p:spPr>
          <a:xfrm rot="10800000">
            <a:off x="515938" y="-16721"/>
            <a:ext cx="1258618" cy="11050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9" name="Oval 8">
            <a:extLst>
              <a:ext uri="{FF2B5EF4-FFF2-40B4-BE49-F238E27FC236}">
                <a16:creationId xmlns:a16="http://schemas.microsoft.com/office/drawing/2014/main" id="{1B26B4BC-3D52-4C1C-85FB-226F0B5201F1}"/>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Slide Number Placeholder 5">
            <a:extLst>
              <a:ext uri="{FF2B5EF4-FFF2-40B4-BE49-F238E27FC236}">
                <a16:creationId xmlns:a16="http://schemas.microsoft.com/office/drawing/2014/main" id="{CEC6B25A-6AA2-46A7-84BE-5C907CA51B02}"/>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grpSp>
        <p:nvGrpSpPr>
          <p:cNvPr id="11" name="Group 10">
            <a:extLst>
              <a:ext uri="{FF2B5EF4-FFF2-40B4-BE49-F238E27FC236}">
                <a16:creationId xmlns:a16="http://schemas.microsoft.com/office/drawing/2014/main" id="{322A2F12-9117-4B68-80A7-10EC293F01F8}"/>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12" name="Freeform 5">
              <a:extLst>
                <a:ext uri="{FF2B5EF4-FFF2-40B4-BE49-F238E27FC236}">
                  <a16:creationId xmlns:a16="http://schemas.microsoft.com/office/drawing/2014/main" id="{AAF7CCD5-D217-463B-844E-D697B3459C91}"/>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6">
              <a:extLst>
                <a:ext uri="{FF2B5EF4-FFF2-40B4-BE49-F238E27FC236}">
                  <a16:creationId xmlns:a16="http://schemas.microsoft.com/office/drawing/2014/main" id="{470AB33E-36FA-416E-9307-1C85125C0DA4}"/>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4" name="Freeform 7">
              <a:extLst>
                <a:ext uri="{FF2B5EF4-FFF2-40B4-BE49-F238E27FC236}">
                  <a16:creationId xmlns:a16="http://schemas.microsoft.com/office/drawing/2014/main" id="{52518C90-D74B-4D84-AE06-554644DE33DC}"/>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Tree>
    <p:extLst>
      <p:ext uri="{BB962C8B-B14F-4D97-AF65-F5344CB8AC3E}">
        <p14:creationId xmlns:p14="http://schemas.microsoft.com/office/powerpoint/2010/main" val="15647606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51F27F-98F9-A147-8986-34441C7B752D}" type="datetime1">
              <a:rPr lang="en-US" noProof="0" smtClean="0"/>
              <a:t>1/30/2024</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6" name="Slide Number Placeholder 5"/>
          <p:cNvSpPr>
            <a:spLocks noGrp="1"/>
          </p:cNvSpPr>
          <p:nvPr>
            <p:ph type="sldNum" sz="quarter" idx="12"/>
          </p:nvPr>
        </p:nvSpPr>
        <p:spPr/>
        <p:txBody>
          <a:bodyPr/>
          <a:lstStyle/>
          <a:p>
            <a:fld id="{9EC71654-96A5-4280-94F3-931C61A9F92C}" type="slidenum">
              <a:rPr lang="en-US" noProof="0" smtClean="0"/>
              <a:t>‹#›</a:t>
            </a:fld>
            <a:endParaRPr lang="en-US" noProof="0" dirty="0"/>
          </a:p>
        </p:txBody>
      </p:sp>
    </p:spTree>
    <p:extLst>
      <p:ext uri="{BB962C8B-B14F-4D97-AF65-F5344CB8AC3E}">
        <p14:creationId xmlns:p14="http://schemas.microsoft.com/office/powerpoint/2010/main" val="1525288901"/>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70E2287-0F7B-4DD3-A805-DB19BBF3C716}"/>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
        <p:nvSpPr>
          <p:cNvPr id="7" name="Rectangle 6">
            <a:extLst>
              <a:ext uri="{FF2B5EF4-FFF2-40B4-BE49-F238E27FC236}">
                <a16:creationId xmlns:a16="http://schemas.microsoft.com/office/drawing/2014/main" id="{8DCE74CE-BEFF-42B3-BF3E-C41B1B1F1EE4}"/>
              </a:ext>
            </a:extLst>
          </p:cNvPr>
          <p:cNvSpPr/>
          <p:nvPr userDrawn="1"/>
        </p:nvSpPr>
        <p:spPr>
          <a:xfrm rot="10800000">
            <a:off x="515938" y="-16721"/>
            <a:ext cx="1258618" cy="11050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9" name="Oval 8">
            <a:extLst>
              <a:ext uri="{FF2B5EF4-FFF2-40B4-BE49-F238E27FC236}">
                <a16:creationId xmlns:a16="http://schemas.microsoft.com/office/drawing/2014/main" id="{1B26B4BC-3D52-4C1C-85FB-226F0B5201F1}"/>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Slide Number Placeholder 5">
            <a:extLst>
              <a:ext uri="{FF2B5EF4-FFF2-40B4-BE49-F238E27FC236}">
                <a16:creationId xmlns:a16="http://schemas.microsoft.com/office/drawing/2014/main" id="{CEC6B25A-6AA2-46A7-84BE-5C907CA51B02}"/>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grpSp>
        <p:nvGrpSpPr>
          <p:cNvPr id="11" name="Group 10">
            <a:extLst>
              <a:ext uri="{FF2B5EF4-FFF2-40B4-BE49-F238E27FC236}">
                <a16:creationId xmlns:a16="http://schemas.microsoft.com/office/drawing/2014/main" id="{322A2F12-9117-4B68-80A7-10EC293F01F8}"/>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12" name="Freeform 5">
              <a:extLst>
                <a:ext uri="{FF2B5EF4-FFF2-40B4-BE49-F238E27FC236}">
                  <a16:creationId xmlns:a16="http://schemas.microsoft.com/office/drawing/2014/main" id="{AAF7CCD5-D217-463B-844E-D697B3459C91}"/>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6">
              <a:extLst>
                <a:ext uri="{FF2B5EF4-FFF2-40B4-BE49-F238E27FC236}">
                  <a16:creationId xmlns:a16="http://schemas.microsoft.com/office/drawing/2014/main" id="{470AB33E-36FA-416E-9307-1C85125C0DA4}"/>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4" name="Freeform 7">
              <a:extLst>
                <a:ext uri="{FF2B5EF4-FFF2-40B4-BE49-F238E27FC236}">
                  <a16:creationId xmlns:a16="http://schemas.microsoft.com/office/drawing/2014/main" id="{52518C90-D74B-4D84-AE06-554644DE33DC}"/>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3" name="Text Placeholder 2">
            <a:extLst>
              <a:ext uri="{FF2B5EF4-FFF2-40B4-BE49-F238E27FC236}">
                <a16:creationId xmlns:a16="http://schemas.microsoft.com/office/drawing/2014/main" id="{7E3A6D02-D902-4B4A-B727-07D0E5BBC359}"/>
              </a:ext>
            </a:extLst>
          </p:cNvPr>
          <p:cNvSpPr>
            <a:spLocks noGrp="1"/>
          </p:cNvSpPr>
          <p:nvPr>
            <p:ph type="body" sz="quarter" idx="13"/>
          </p:nvPr>
        </p:nvSpPr>
        <p:spPr>
          <a:xfrm>
            <a:off x="1447800" y="1847056"/>
            <a:ext cx="9296400" cy="3163888"/>
          </a:xfrm>
        </p:spPr>
        <p:txBody>
          <a:bodyPr anchor="ctr">
            <a:normAutofit/>
          </a:bodyPr>
          <a:lstStyle>
            <a:lvl1pPr marL="0" indent="0" algn="ctr">
              <a:buNone/>
              <a:defRPr sz="6000"/>
            </a:lvl1pPr>
            <a:lvl2pPr marL="457200" indent="0">
              <a:buNone/>
              <a:defRPr/>
            </a:lvl2pPr>
          </a:lstStyle>
          <a:p>
            <a:pPr lvl="0"/>
            <a:r>
              <a:rPr lang="en-US" noProof="0"/>
              <a:t>Click to edit Master text styles</a:t>
            </a:r>
          </a:p>
        </p:txBody>
      </p:sp>
    </p:spTree>
    <p:extLst>
      <p:ext uri="{BB962C8B-B14F-4D97-AF65-F5344CB8AC3E}">
        <p14:creationId xmlns:p14="http://schemas.microsoft.com/office/powerpoint/2010/main" val="21157553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DCE74CE-BEFF-42B3-BF3E-C41B1B1F1EE4}"/>
              </a:ext>
            </a:extLst>
          </p:cNvPr>
          <p:cNvSpPr/>
          <p:nvPr userDrawn="1"/>
        </p:nvSpPr>
        <p:spPr>
          <a:xfrm rot="10800000">
            <a:off x="515938" y="-16721"/>
            <a:ext cx="1258618" cy="11050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9" name="Oval 8">
            <a:extLst>
              <a:ext uri="{FF2B5EF4-FFF2-40B4-BE49-F238E27FC236}">
                <a16:creationId xmlns:a16="http://schemas.microsoft.com/office/drawing/2014/main" id="{1B26B4BC-3D52-4C1C-85FB-226F0B5201F1}"/>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Slide Number Placeholder 5">
            <a:extLst>
              <a:ext uri="{FF2B5EF4-FFF2-40B4-BE49-F238E27FC236}">
                <a16:creationId xmlns:a16="http://schemas.microsoft.com/office/drawing/2014/main" id="{CEC6B25A-6AA2-46A7-84BE-5C907CA51B02}"/>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grpSp>
        <p:nvGrpSpPr>
          <p:cNvPr id="11" name="Group 10">
            <a:extLst>
              <a:ext uri="{FF2B5EF4-FFF2-40B4-BE49-F238E27FC236}">
                <a16:creationId xmlns:a16="http://schemas.microsoft.com/office/drawing/2014/main" id="{322A2F12-9117-4B68-80A7-10EC293F01F8}"/>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12" name="Freeform 5">
              <a:extLst>
                <a:ext uri="{FF2B5EF4-FFF2-40B4-BE49-F238E27FC236}">
                  <a16:creationId xmlns:a16="http://schemas.microsoft.com/office/drawing/2014/main" id="{AAF7CCD5-D217-463B-844E-D697B3459C91}"/>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6">
              <a:extLst>
                <a:ext uri="{FF2B5EF4-FFF2-40B4-BE49-F238E27FC236}">
                  <a16:creationId xmlns:a16="http://schemas.microsoft.com/office/drawing/2014/main" id="{470AB33E-36FA-416E-9307-1C85125C0DA4}"/>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4" name="Freeform 7">
              <a:extLst>
                <a:ext uri="{FF2B5EF4-FFF2-40B4-BE49-F238E27FC236}">
                  <a16:creationId xmlns:a16="http://schemas.microsoft.com/office/drawing/2014/main" id="{52518C90-D74B-4D84-AE06-554644DE33DC}"/>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Tree>
    <p:extLst>
      <p:ext uri="{BB962C8B-B14F-4D97-AF65-F5344CB8AC3E}">
        <p14:creationId xmlns:p14="http://schemas.microsoft.com/office/powerpoint/2010/main" val="18799542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ank You 01">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9758E15-A93D-4FB9-843D-1490E27A151B}"/>
              </a:ext>
            </a:extLst>
          </p:cNvPr>
          <p:cNvSpPr>
            <a:spLocks noGrp="1"/>
          </p:cNvSpPr>
          <p:nvPr>
            <p:ph type="subTitle" idx="1"/>
          </p:nvPr>
        </p:nvSpPr>
        <p:spPr>
          <a:xfrm>
            <a:off x="7002130" y="4484691"/>
            <a:ext cx="4540440" cy="503167"/>
          </a:xfrm>
        </p:spPr>
        <p:txBody>
          <a:bodyPr>
            <a:noAutofit/>
          </a:bodyPr>
          <a:lstStyle>
            <a:lvl1pPr marL="0" indent="0" algn="l">
              <a:buNone/>
              <a:defRPr sz="16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endParaRPr lang="en-US" noProof="0" dirty="0"/>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2">
              <a:alpha val="91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 name="Text Placeholder 6">
            <a:extLst>
              <a:ext uri="{FF2B5EF4-FFF2-40B4-BE49-F238E27FC236}">
                <a16:creationId xmlns:a16="http://schemas.microsoft.com/office/drawing/2014/main" id="{4E0FBE0E-A6B0-483E-93DD-5C20DA069DBC}"/>
              </a:ext>
            </a:extLst>
          </p:cNvPr>
          <p:cNvSpPr>
            <a:spLocks noGrp="1"/>
          </p:cNvSpPr>
          <p:nvPr>
            <p:ph type="body" sz="quarter" idx="11" hasCustomPrompt="1"/>
          </p:nvPr>
        </p:nvSpPr>
        <p:spPr>
          <a:xfrm>
            <a:off x="7002320" y="5012635"/>
            <a:ext cx="4533900" cy="503238"/>
          </a:xfrm>
        </p:spPr>
        <p:txBody>
          <a:bodyPr vert="horz" lIns="91440" tIns="45720" rIns="91440" bIns="45720" rtlCol="0">
            <a:noAutofit/>
          </a:bodyPr>
          <a:lstStyle>
            <a:lvl1pPr marL="0" indent="0">
              <a:buNone/>
              <a:defRPr lang="en-US" sz="1600" b="0" cap="all" baseline="0" dirty="0" smtClean="0"/>
            </a:lvl1pPr>
          </a:lstStyle>
          <a:p>
            <a:pPr marL="228600" lvl="0" indent="-228600"/>
            <a:r>
              <a:rPr lang="en-US" noProof="0" dirty="0"/>
              <a:t>Website </a:t>
            </a:r>
            <a:r>
              <a:rPr lang="en-US" noProof="0" dirty="0" err="1"/>
              <a:t>url</a:t>
            </a:r>
            <a:r>
              <a:rPr lang="en-US" noProof="0" dirty="0"/>
              <a:t> here</a:t>
            </a:r>
          </a:p>
        </p:txBody>
      </p:sp>
      <p:sp>
        <p:nvSpPr>
          <p:cNvPr id="2" name="Title 1">
            <a:extLst>
              <a:ext uri="{FF2B5EF4-FFF2-40B4-BE49-F238E27FC236}">
                <a16:creationId xmlns:a16="http://schemas.microsoft.com/office/drawing/2014/main" id="{EC519AB8-2D8F-4EE5-B4E4-7A48430A4C96}"/>
              </a:ext>
            </a:extLst>
          </p:cNvPr>
          <p:cNvSpPr>
            <a:spLocks noGrp="1"/>
          </p:cNvSpPr>
          <p:nvPr>
            <p:ph type="title"/>
          </p:nvPr>
        </p:nvSpPr>
        <p:spPr>
          <a:xfrm>
            <a:off x="6372998" y="3309109"/>
            <a:ext cx="5163222" cy="673365"/>
          </a:xfrm>
          <a:noFill/>
        </p:spPr>
        <p:txBody>
          <a:bodyPr wrap="square" rtlCol="0">
            <a:noAutofit/>
          </a:bodyPr>
          <a:lstStyle>
            <a:lvl1pPr>
              <a:defRPr lang="en-US" sz="6000" b="1" cap="all" baseline="0">
                <a:solidFill>
                  <a:schemeClr val="accent4"/>
                </a:solidFill>
                <a:ea typeface="+mn-ea"/>
                <a:cs typeface="+mn-cs"/>
              </a:defRPr>
            </a:lvl1pPr>
          </a:lstStyle>
          <a:p>
            <a:pPr marL="0" lvl="0"/>
            <a:endParaRPr lang="en-US" noProof="0" dirty="0"/>
          </a:p>
        </p:txBody>
      </p:sp>
    </p:spTree>
    <p:extLst>
      <p:ext uri="{BB962C8B-B14F-4D97-AF65-F5344CB8AC3E}">
        <p14:creationId xmlns:p14="http://schemas.microsoft.com/office/powerpoint/2010/main" val="63713688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 Slide_0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299464-ED20-4919-8B3A-2CFAE8DA2347}"/>
              </a:ext>
            </a:extLst>
          </p:cNvPr>
          <p:cNvSpPr/>
          <p:nvPr userDrawn="1"/>
        </p:nvSpPr>
        <p:spPr>
          <a:xfrm>
            <a:off x="0" y="0"/>
            <a:ext cx="121920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cxnSp>
        <p:nvCxnSpPr>
          <p:cNvPr id="12" name="Straight Connector 11">
            <a:extLst>
              <a:ext uri="{FF2B5EF4-FFF2-40B4-BE49-F238E27FC236}">
                <a16:creationId xmlns:a16="http://schemas.microsoft.com/office/drawing/2014/main" id="{77C312F4-62C2-4903-8C4B-423A8717E481}"/>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Subtitle 2">
            <a:extLst>
              <a:ext uri="{FF2B5EF4-FFF2-40B4-BE49-F238E27FC236}">
                <a16:creationId xmlns:a16="http://schemas.microsoft.com/office/drawing/2014/main" id="{ADF17BC1-06CE-42EA-A970-31A7ED871AA4}"/>
              </a:ext>
            </a:extLst>
          </p:cNvPr>
          <p:cNvSpPr>
            <a:spLocks noGrp="1"/>
          </p:cNvSpPr>
          <p:nvPr>
            <p:ph type="subTitle" idx="1" hasCustomPrompt="1"/>
          </p:nvPr>
        </p:nvSpPr>
        <p:spPr>
          <a:xfrm>
            <a:off x="7002130" y="4484691"/>
            <a:ext cx="4540440" cy="503167"/>
          </a:xfrm>
        </p:spPr>
        <p:txBody>
          <a:bodyPr>
            <a:noAutofit/>
          </a:bodyPr>
          <a:lstStyle>
            <a:lvl1pPr marL="0" indent="0" algn="l">
              <a:buNone/>
              <a:defRPr sz="16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email</a:t>
            </a:r>
          </a:p>
        </p:txBody>
      </p:sp>
      <p:sp>
        <p:nvSpPr>
          <p:cNvPr id="22" name="Text Placeholder 6">
            <a:extLst>
              <a:ext uri="{FF2B5EF4-FFF2-40B4-BE49-F238E27FC236}">
                <a16:creationId xmlns:a16="http://schemas.microsoft.com/office/drawing/2014/main" id="{7035F1B3-4E91-44FF-B4E7-E5D87C7A034C}"/>
              </a:ext>
            </a:extLst>
          </p:cNvPr>
          <p:cNvSpPr>
            <a:spLocks noGrp="1"/>
          </p:cNvSpPr>
          <p:nvPr>
            <p:ph type="body" sz="quarter" idx="11" hasCustomPrompt="1"/>
          </p:nvPr>
        </p:nvSpPr>
        <p:spPr>
          <a:xfrm>
            <a:off x="7002320" y="5012635"/>
            <a:ext cx="4533900" cy="503238"/>
          </a:xfrm>
        </p:spPr>
        <p:txBody>
          <a:bodyPr vert="horz" lIns="91440" tIns="45720" rIns="91440" bIns="45720" rtlCol="0">
            <a:noAutofit/>
          </a:bodyPr>
          <a:lstStyle>
            <a:lvl1pPr marL="0" indent="0">
              <a:buNone/>
              <a:defRPr lang="en-US" sz="1600" b="0" cap="all" baseline="0" dirty="0" smtClean="0">
                <a:solidFill>
                  <a:schemeClr val="bg1"/>
                </a:solidFill>
              </a:defRPr>
            </a:lvl1pPr>
          </a:lstStyle>
          <a:p>
            <a:pPr marL="228600" lvl="0" indent="-228600"/>
            <a:r>
              <a:rPr lang="en-US" noProof="0" dirty="0"/>
              <a:t>Website </a:t>
            </a:r>
            <a:r>
              <a:rPr lang="en-US" noProof="0" dirty="0" err="1"/>
              <a:t>url</a:t>
            </a:r>
            <a:r>
              <a:rPr lang="en-US" noProof="0" dirty="0"/>
              <a:t> here</a:t>
            </a:r>
          </a:p>
        </p:txBody>
      </p:sp>
      <p:pic>
        <p:nvPicPr>
          <p:cNvPr id="18" name="Graphic 16" descr="Envelope">
            <a:extLst>
              <a:ext uri="{FF2B5EF4-FFF2-40B4-BE49-F238E27FC236}">
                <a16:creationId xmlns:a16="http://schemas.microsoft.com/office/drawing/2014/main" id="{E5B30B87-6C2E-48F1-9026-E4F6BEA1CFE7}"/>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6541475" y="4452337"/>
            <a:ext cx="387795" cy="387795"/>
          </a:xfrm>
          <a:prstGeom prst="rect">
            <a:avLst/>
          </a:prstGeom>
        </p:spPr>
      </p:pic>
      <p:pic>
        <p:nvPicPr>
          <p:cNvPr id="23" name="Graphic 17" descr="Network">
            <a:extLst>
              <a:ext uri="{FF2B5EF4-FFF2-40B4-BE49-F238E27FC236}">
                <a16:creationId xmlns:a16="http://schemas.microsoft.com/office/drawing/2014/main" id="{2DA3CFE0-4ED8-4345-A158-94E70F463E99}"/>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6522084" y="4925640"/>
            <a:ext cx="426575" cy="426575"/>
          </a:xfrm>
          <a:prstGeom prst="rect">
            <a:avLst/>
          </a:prstGeom>
        </p:spPr>
      </p:pic>
      <p:sp>
        <p:nvSpPr>
          <p:cNvPr id="2" name="Title 1">
            <a:extLst>
              <a:ext uri="{FF2B5EF4-FFF2-40B4-BE49-F238E27FC236}">
                <a16:creationId xmlns:a16="http://schemas.microsoft.com/office/drawing/2014/main" id="{32666C42-DD4B-4BFA-BE15-4D20CFD5DD60}"/>
              </a:ext>
            </a:extLst>
          </p:cNvPr>
          <p:cNvSpPr>
            <a:spLocks noGrp="1"/>
          </p:cNvSpPr>
          <p:nvPr>
            <p:ph type="title"/>
          </p:nvPr>
        </p:nvSpPr>
        <p:spPr>
          <a:xfrm>
            <a:off x="6347744" y="3275218"/>
            <a:ext cx="5188475" cy="826628"/>
          </a:xfrm>
          <a:noFill/>
        </p:spPr>
        <p:txBody>
          <a:bodyPr wrap="square" rtlCol="0">
            <a:noAutofit/>
          </a:bodyPr>
          <a:lstStyle>
            <a:lvl1pPr>
              <a:defRPr lang="en-US" sz="6000" b="1" cap="all" baseline="0">
                <a:solidFill>
                  <a:schemeClr val="bg1"/>
                </a:solidFill>
                <a:ea typeface="+mn-ea"/>
                <a:cs typeface="+mn-cs"/>
              </a:defRPr>
            </a:lvl1pPr>
          </a:lstStyle>
          <a:p>
            <a:pPr marL="0" lvl="0"/>
            <a:r>
              <a:rPr lang="en-US" noProof="0"/>
              <a:t>Click to edit Master title style</a:t>
            </a:r>
            <a:endParaRPr lang="en-US" noProof="0" dirty="0"/>
          </a:p>
        </p:txBody>
      </p:sp>
    </p:spTree>
    <p:extLst>
      <p:ext uri="{BB962C8B-B14F-4D97-AF65-F5344CB8AC3E}">
        <p14:creationId xmlns:p14="http://schemas.microsoft.com/office/powerpoint/2010/main" val="81010702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7333">
          <p15:clr>
            <a:srgbClr val="FBAE40"/>
          </p15:clr>
        </p15:guide>
        <p15:guide id="4" pos="362">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299464-ED20-4919-8B3A-2CFAE8DA2347}"/>
              </a:ext>
            </a:extLst>
          </p:cNvPr>
          <p:cNvSpPr/>
          <p:nvPr userDrawn="1"/>
        </p:nvSpPr>
        <p:spPr>
          <a:xfrm>
            <a:off x="0" y="0"/>
            <a:ext cx="121920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Oval 5">
            <a:extLst>
              <a:ext uri="{FF2B5EF4-FFF2-40B4-BE49-F238E27FC236}">
                <a16:creationId xmlns:a16="http://schemas.microsoft.com/office/drawing/2014/main" id="{1F54E98B-AC75-484D-9121-68498EB888AA}"/>
              </a:ext>
            </a:extLst>
          </p:cNvPr>
          <p:cNvSpPr/>
          <p:nvPr userDrawn="1"/>
        </p:nvSpPr>
        <p:spPr>
          <a:xfrm>
            <a:off x="754010" y="708293"/>
            <a:ext cx="5334029" cy="5334029"/>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bg1"/>
                </a:solidFill>
                <a:latin typeface="+mj-lt"/>
              </a:defRPr>
            </a:lvl1pPr>
          </a:lstStyle>
          <a:p>
            <a:r>
              <a:rPr lang="en-US" noProof="0" dirty="0"/>
              <a:t>Title comes here</a:t>
            </a:r>
          </a:p>
        </p:txBody>
      </p:sp>
      <p:sp>
        <p:nvSpPr>
          <p:cNvPr id="3" name="Subtitle 2">
            <a:extLst>
              <a:ext uri="{FF2B5EF4-FFF2-40B4-BE49-F238E27FC236}">
                <a16:creationId xmlns:a16="http://schemas.microsoft.com/office/drawing/2014/main" id="{59758E15-A93D-4FB9-843D-1490E27A151B}"/>
              </a:ext>
            </a:extLst>
          </p:cNvPr>
          <p:cNvSpPr>
            <a:spLocks noGrp="1"/>
          </p:cNvSpPr>
          <p:nvPr>
            <p:ph type="subTitle" idx="1"/>
          </p:nvPr>
        </p:nvSpPr>
        <p:spPr>
          <a:xfrm>
            <a:off x="6343650" y="4279971"/>
            <a:ext cx="5143500" cy="503167"/>
          </a:xfrm>
        </p:spPr>
        <p:txBody>
          <a:bodyPr>
            <a:noAutofit/>
          </a:bodyPr>
          <a:lstStyle>
            <a:lvl1pPr marL="0" indent="0" algn="l">
              <a:buNone/>
              <a:defRPr sz="18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200078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7333">
          <p15:clr>
            <a:srgbClr val="FBAE40"/>
          </p15:clr>
        </p15:guide>
        <p15:guide id="4" pos="362">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9087E09-D75F-4E26-B01E-A1A09BA2EA70}"/>
              </a:ext>
            </a:extLst>
          </p:cNvPr>
          <p:cNvSpPr/>
          <p:nvPr userDrawn="1"/>
        </p:nvSpPr>
        <p:spPr>
          <a:xfrm>
            <a:off x="0" y="0"/>
            <a:ext cx="12192000"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AF7A70B7-7ADE-4E0B-B956-363B0B1AA613}"/>
              </a:ext>
            </a:extLst>
          </p:cNvPr>
          <p:cNvSpPr>
            <a:spLocks noGrp="1"/>
          </p:cNvSpPr>
          <p:nvPr>
            <p:ph type="title"/>
          </p:nvPr>
        </p:nvSpPr>
        <p:spPr>
          <a:xfrm>
            <a:off x="831850" y="182563"/>
            <a:ext cx="10515600" cy="940181"/>
          </a:xfrm>
        </p:spPr>
        <p:txBody>
          <a:bodyPr anchor="b">
            <a:noAutofit/>
          </a:bodyPr>
          <a:lstStyle>
            <a:lvl1pPr algn="ctr">
              <a:defRPr sz="4000" b="1" cap="all" baseline="0">
                <a:solidFill>
                  <a:schemeClr val="bg1"/>
                </a:solidFill>
              </a:defRPr>
            </a:lvl1pPr>
          </a:lstStyle>
          <a:p>
            <a:r>
              <a:rPr lang="en-US" noProof="0"/>
              <a:t>Click to edit Master title style</a:t>
            </a:r>
            <a:endParaRPr lang="en-US" noProof="0" dirty="0"/>
          </a:p>
        </p:txBody>
      </p:sp>
      <p:sp>
        <p:nvSpPr>
          <p:cNvPr id="11" name="Oval 10">
            <a:extLst>
              <a:ext uri="{FF2B5EF4-FFF2-40B4-BE49-F238E27FC236}">
                <a16:creationId xmlns:a16="http://schemas.microsoft.com/office/drawing/2014/main" id="{8931D2A9-0B92-4197-8802-80424C14EA7E}"/>
              </a:ext>
            </a:extLst>
          </p:cNvPr>
          <p:cNvSpPr/>
          <p:nvPr userDrawn="1"/>
        </p:nvSpPr>
        <p:spPr>
          <a:xfrm>
            <a:off x="11371669" y="6409397"/>
            <a:ext cx="280051" cy="2800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Slide Number Placeholder 5">
            <a:extLst>
              <a:ext uri="{FF2B5EF4-FFF2-40B4-BE49-F238E27FC236}">
                <a16:creationId xmlns:a16="http://schemas.microsoft.com/office/drawing/2014/main" id="{533B74B0-30B9-45C2-9AE6-45D1978AAFAE}"/>
              </a:ext>
            </a:extLst>
          </p:cNvPr>
          <p:cNvSpPr>
            <a:spLocks noGrp="1"/>
          </p:cNvSpPr>
          <p:nvPr>
            <p:ph type="sldNum" sz="quarter" idx="12"/>
          </p:nvPr>
        </p:nvSpPr>
        <p:spPr>
          <a:xfrm>
            <a:off x="11363696" y="6455739"/>
            <a:ext cx="294460" cy="187367"/>
          </a:xfrm>
        </p:spPr>
        <p:txBody>
          <a:bodyPr lIns="0" tIns="0" rIns="0" bIns="0"/>
          <a:lstStyle>
            <a:lvl1pPr algn="ctr">
              <a:defRPr sz="900">
                <a:solidFill>
                  <a:srgbClr val="2C567A"/>
                </a:solidFill>
                <a:latin typeface="+mn-lt"/>
              </a:defRPr>
            </a:lvl1pPr>
          </a:lstStyle>
          <a:p>
            <a:fld id="{9EC71654-96A5-4280-94F3-931C61A9F92C}" type="slidenum">
              <a:rPr lang="en-US" noProof="0" smtClean="0"/>
              <a:pPr/>
              <a:t>‹#›</a:t>
            </a:fld>
            <a:endParaRPr lang="en-US" noProof="0" dirty="0"/>
          </a:p>
        </p:txBody>
      </p:sp>
      <p:grpSp>
        <p:nvGrpSpPr>
          <p:cNvPr id="4" name="Group 3">
            <a:extLst>
              <a:ext uri="{FF2B5EF4-FFF2-40B4-BE49-F238E27FC236}">
                <a16:creationId xmlns:a16="http://schemas.microsoft.com/office/drawing/2014/main" id="{AD5251EA-F450-4DD1-995B-DC89513424C8}"/>
              </a:ext>
            </a:extLst>
          </p:cNvPr>
          <p:cNvGrpSpPr/>
          <p:nvPr userDrawn="1"/>
        </p:nvGrpSpPr>
        <p:grpSpPr>
          <a:xfrm rot="16200000">
            <a:off x="1637386" y="1473117"/>
            <a:ext cx="8917229" cy="10769768"/>
            <a:chOff x="-1728305" y="-2049517"/>
            <a:chExt cx="8917229" cy="10769768"/>
          </a:xfrm>
        </p:grpSpPr>
        <p:sp>
          <p:nvSpPr>
            <p:cNvPr id="17" name="Oval 16">
              <a:extLst>
                <a:ext uri="{FF2B5EF4-FFF2-40B4-BE49-F238E27FC236}">
                  <a16:creationId xmlns:a16="http://schemas.microsoft.com/office/drawing/2014/main" id="{44882F4E-E8C8-46FE-A9C8-7B79782767F6}"/>
                </a:ext>
              </a:extLst>
            </p:cNvPr>
            <p:cNvSpPr/>
            <p:nvPr userDrawn="1"/>
          </p:nvSpPr>
          <p:spPr>
            <a:xfrm>
              <a:off x="754010" y="708293"/>
              <a:ext cx="5334029" cy="5334029"/>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8" name="Group 17">
              <a:extLst>
                <a:ext uri="{FF2B5EF4-FFF2-40B4-BE49-F238E27FC236}">
                  <a16:creationId xmlns:a16="http://schemas.microsoft.com/office/drawing/2014/main" id="{965CD13B-04FB-40D5-AF62-2F43CF49BA9B}"/>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9" name="Freeform 5">
                <a:extLst>
                  <a:ext uri="{FF2B5EF4-FFF2-40B4-BE49-F238E27FC236}">
                    <a16:creationId xmlns:a16="http://schemas.microsoft.com/office/drawing/2014/main" id="{01876F8F-C11E-4FB2-8150-1F0602752F97}"/>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0" name="Freeform 6">
                <a:extLst>
                  <a:ext uri="{FF2B5EF4-FFF2-40B4-BE49-F238E27FC236}">
                    <a16:creationId xmlns:a16="http://schemas.microsoft.com/office/drawing/2014/main" id="{08A1D05F-5F61-4156-8C83-1A002AA1E886}"/>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grpSp>
      <p:sp>
        <p:nvSpPr>
          <p:cNvPr id="21" name="Text Placeholder 2">
            <a:extLst>
              <a:ext uri="{FF2B5EF4-FFF2-40B4-BE49-F238E27FC236}">
                <a16:creationId xmlns:a16="http://schemas.microsoft.com/office/drawing/2014/main" id="{4D77C47B-CC1E-41DA-9146-5DFD63065491}"/>
              </a:ext>
            </a:extLst>
          </p:cNvPr>
          <p:cNvSpPr>
            <a:spLocks noGrp="1"/>
          </p:cNvSpPr>
          <p:nvPr>
            <p:ph type="body" idx="1"/>
          </p:nvPr>
        </p:nvSpPr>
        <p:spPr>
          <a:xfrm>
            <a:off x="831850" y="1153348"/>
            <a:ext cx="10515600" cy="648543"/>
          </a:xfrm>
        </p:spPr>
        <p:txBody>
          <a:bodyPr>
            <a:normAutofit/>
          </a:bodyPr>
          <a:lstStyle>
            <a:lvl1pPr marL="0" indent="0" algn="ctr">
              <a:buNone/>
              <a:defRPr sz="18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Tree>
    <p:extLst>
      <p:ext uri="{BB962C8B-B14F-4D97-AF65-F5344CB8AC3E}">
        <p14:creationId xmlns:p14="http://schemas.microsoft.com/office/powerpoint/2010/main" val="67165219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60E0B501-22AA-4685-BE9B-A267F6F675A7}"/>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4" name="Freeform 5">
              <a:extLst>
                <a:ext uri="{FF2B5EF4-FFF2-40B4-BE49-F238E27FC236}">
                  <a16:creationId xmlns:a16="http://schemas.microsoft.com/office/drawing/2014/main" id="{5D0E179E-CA3D-4874-9ACD-F8990F48F4BF}"/>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5" name="Freeform 6">
              <a:extLst>
                <a:ext uri="{FF2B5EF4-FFF2-40B4-BE49-F238E27FC236}">
                  <a16:creationId xmlns:a16="http://schemas.microsoft.com/office/drawing/2014/main" id="{A9C53936-B93A-4CF6-8766-2FA93ACFEBE3}"/>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6" name="Freeform 7">
              <a:extLst>
                <a:ext uri="{FF2B5EF4-FFF2-40B4-BE49-F238E27FC236}">
                  <a16:creationId xmlns:a16="http://schemas.microsoft.com/office/drawing/2014/main" id="{5776DEA2-5422-4F51-B359-652B71274D31}"/>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4" name="Title 3">
            <a:extLst>
              <a:ext uri="{FF2B5EF4-FFF2-40B4-BE49-F238E27FC236}">
                <a16:creationId xmlns:a16="http://schemas.microsoft.com/office/drawing/2014/main" id="{48706DBD-D7E1-4734-A193-C7FE296EA001}"/>
              </a:ext>
            </a:extLst>
          </p:cNvPr>
          <p:cNvSpPr>
            <a:spLocks noGrp="1"/>
          </p:cNvSpPr>
          <p:nvPr>
            <p:ph type="title"/>
          </p:nvPr>
        </p:nvSpPr>
        <p:spPr>
          <a:xfrm>
            <a:off x="515938" y="365125"/>
            <a:ext cx="10837862" cy="1325563"/>
          </a:xfrm>
        </p:spPr>
        <p:txBody>
          <a:bodyPr/>
          <a:lstStyle/>
          <a:p>
            <a:r>
              <a:rPr lang="en-US" noProof="0"/>
              <a:t>Click to edit Master title style</a:t>
            </a:r>
            <a:endParaRPr lang="en-US" noProof="0" dirty="0"/>
          </a:p>
        </p:txBody>
      </p:sp>
      <p:sp>
        <p:nvSpPr>
          <p:cNvPr id="27" name="Content Placeholder 2">
            <a:extLst>
              <a:ext uri="{FF2B5EF4-FFF2-40B4-BE49-F238E27FC236}">
                <a16:creationId xmlns:a16="http://schemas.microsoft.com/office/drawing/2014/main" id="{1A1F33A2-66F7-4D85-99DD-7B00F265AC6D}"/>
              </a:ext>
            </a:extLst>
          </p:cNvPr>
          <p:cNvSpPr>
            <a:spLocks noGrp="1"/>
          </p:cNvSpPr>
          <p:nvPr>
            <p:ph idx="1"/>
          </p:nvPr>
        </p:nvSpPr>
        <p:spPr>
          <a:xfrm>
            <a:off x="515938" y="1825625"/>
            <a:ext cx="10837862" cy="435133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280385773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C2A6B906-ACDA-40FD-8AC8-0B693AB12796}"/>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19" name="Freeform 5">
              <a:extLst>
                <a:ext uri="{FF2B5EF4-FFF2-40B4-BE49-F238E27FC236}">
                  <a16:creationId xmlns:a16="http://schemas.microsoft.com/office/drawing/2014/main" id="{717F7366-5A99-4065-90C2-AE7DF5DD0F44}"/>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0" name="Freeform 6">
              <a:extLst>
                <a:ext uri="{FF2B5EF4-FFF2-40B4-BE49-F238E27FC236}">
                  <a16:creationId xmlns:a16="http://schemas.microsoft.com/office/drawing/2014/main" id="{90A089CA-63B9-4456-B0B1-17C75EBFB982}"/>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2" name="Freeform 7">
              <a:extLst>
                <a:ext uri="{FF2B5EF4-FFF2-40B4-BE49-F238E27FC236}">
                  <a16:creationId xmlns:a16="http://schemas.microsoft.com/office/drawing/2014/main" id="{8D36B2D1-BCFE-43FC-8743-7B7A30E1AD5D}"/>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2" name="Title 1">
            <a:extLst>
              <a:ext uri="{FF2B5EF4-FFF2-40B4-BE49-F238E27FC236}">
                <a16:creationId xmlns:a16="http://schemas.microsoft.com/office/drawing/2014/main" id="{ED1E32FD-35A0-490A-BE40-FBF894A7EC77}"/>
              </a:ext>
            </a:extLst>
          </p:cNvPr>
          <p:cNvSpPr>
            <a:spLocks noGrp="1"/>
          </p:cNvSpPr>
          <p:nvPr>
            <p:ph type="title"/>
          </p:nvPr>
        </p:nvSpPr>
        <p:spPr>
          <a:xfrm>
            <a:off x="515938" y="365125"/>
            <a:ext cx="10837862" cy="1325563"/>
          </a:xfrm>
        </p:spPr>
        <p:txBody>
          <a:bodyPr/>
          <a:lstStyle/>
          <a:p>
            <a:r>
              <a:rPr lang="en-US" noProof="0"/>
              <a:t>Click to edit Master title style</a:t>
            </a:r>
            <a:endParaRPr lang="en-US" noProof="0" dirty="0"/>
          </a:p>
        </p:txBody>
      </p:sp>
      <p:sp>
        <p:nvSpPr>
          <p:cNvPr id="14" name="Content Placeholder 2">
            <a:extLst>
              <a:ext uri="{FF2B5EF4-FFF2-40B4-BE49-F238E27FC236}">
                <a16:creationId xmlns:a16="http://schemas.microsoft.com/office/drawing/2014/main" id="{079DA8F4-EDD3-4D62-A90B-8C3C1AFB0083}"/>
              </a:ext>
            </a:extLst>
          </p:cNvPr>
          <p:cNvSpPr>
            <a:spLocks noGrp="1"/>
          </p:cNvSpPr>
          <p:nvPr>
            <p:ph sz="half" idx="1"/>
          </p:nvPr>
        </p:nvSpPr>
        <p:spPr>
          <a:xfrm>
            <a:off x="515938" y="1825625"/>
            <a:ext cx="5503862" cy="435133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7" name="Content Placeholder 3">
            <a:extLst>
              <a:ext uri="{FF2B5EF4-FFF2-40B4-BE49-F238E27FC236}">
                <a16:creationId xmlns:a16="http://schemas.microsoft.com/office/drawing/2014/main" id="{DA0DA994-B4A9-447A-BEBF-3EA31D3755A2}"/>
              </a:ext>
            </a:extLst>
          </p:cNvPr>
          <p:cNvSpPr>
            <a:spLocks noGrp="1"/>
          </p:cNvSpPr>
          <p:nvPr>
            <p:ph sz="half" idx="2"/>
          </p:nvPr>
        </p:nvSpPr>
        <p:spPr>
          <a:xfrm>
            <a:off x="6172200" y="1825625"/>
            <a:ext cx="5181600" cy="435133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346161852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616F52B4-215E-4237-893C-E22B23804744}"/>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2" name="Freeform 5">
              <a:extLst>
                <a:ext uri="{FF2B5EF4-FFF2-40B4-BE49-F238E27FC236}">
                  <a16:creationId xmlns:a16="http://schemas.microsoft.com/office/drawing/2014/main" id="{B7C40C77-B795-4B07-B92D-2E8A56635773}"/>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3" name="Freeform 6">
              <a:extLst>
                <a:ext uri="{FF2B5EF4-FFF2-40B4-BE49-F238E27FC236}">
                  <a16:creationId xmlns:a16="http://schemas.microsoft.com/office/drawing/2014/main" id="{6E703A1E-5F10-4BB5-9D52-77CB6F5994C0}"/>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4" name="Freeform 7">
              <a:extLst>
                <a:ext uri="{FF2B5EF4-FFF2-40B4-BE49-F238E27FC236}">
                  <a16:creationId xmlns:a16="http://schemas.microsoft.com/office/drawing/2014/main" id="{22CEE04C-09CE-41CF-937D-EC2D3C23ECC6}"/>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2" name="Title 1">
            <a:extLst>
              <a:ext uri="{FF2B5EF4-FFF2-40B4-BE49-F238E27FC236}">
                <a16:creationId xmlns:a16="http://schemas.microsoft.com/office/drawing/2014/main" id="{ED1E32FD-35A0-490A-BE40-FBF894A7EC77}"/>
              </a:ext>
            </a:extLst>
          </p:cNvPr>
          <p:cNvSpPr>
            <a:spLocks noGrp="1"/>
          </p:cNvSpPr>
          <p:nvPr>
            <p:ph type="title"/>
          </p:nvPr>
        </p:nvSpPr>
        <p:spPr>
          <a:xfrm>
            <a:off x="515938" y="365125"/>
            <a:ext cx="10837862" cy="1325563"/>
          </a:xfrm>
        </p:spPr>
        <p:txBody>
          <a:bodyPr/>
          <a:lstStyle/>
          <a:p>
            <a:r>
              <a:rPr lang="en-US" noProof="0"/>
              <a:t>Click to edit Master title style</a:t>
            </a:r>
            <a:endParaRPr lang="en-US" noProof="0" dirty="0"/>
          </a:p>
        </p:txBody>
      </p:sp>
      <p:sp>
        <p:nvSpPr>
          <p:cNvPr id="14" name="Text Placeholder 2">
            <a:extLst>
              <a:ext uri="{FF2B5EF4-FFF2-40B4-BE49-F238E27FC236}">
                <a16:creationId xmlns:a16="http://schemas.microsoft.com/office/drawing/2014/main" id="{774CF4BA-8DCB-42CF-A2C4-D6AF95EE3F54}"/>
              </a:ext>
            </a:extLst>
          </p:cNvPr>
          <p:cNvSpPr>
            <a:spLocks noGrp="1"/>
          </p:cNvSpPr>
          <p:nvPr>
            <p:ph type="body" idx="1"/>
          </p:nvPr>
        </p:nvSpPr>
        <p:spPr>
          <a:xfrm>
            <a:off x="515938" y="1681163"/>
            <a:ext cx="5157787" cy="82391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7" name="Content Placeholder 3">
            <a:extLst>
              <a:ext uri="{FF2B5EF4-FFF2-40B4-BE49-F238E27FC236}">
                <a16:creationId xmlns:a16="http://schemas.microsoft.com/office/drawing/2014/main" id="{67BA8B6E-A28D-4658-8C91-6CA7BD539B85}"/>
              </a:ext>
            </a:extLst>
          </p:cNvPr>
          <p:cNvSpPr>
            <a:spLocks noGrp="1"/>
          </p:cNvSpPr>
          <p:nvPr>
            <p:ph sz="half" idx="2"/>
          </p:nvPr>
        </p:nvSpPr>
        <p:spPr>
          <a:xfrm>
            <a:off x="515938" y="2505075"/>
            <a:ext cx="5157787" cy="368458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8" name="Text Placeholder 4">
            <a:extLst>
              <a:ext uri="{FF2B5EF4-FFF2-40B4-BE49-F238E27FC236}">
                <a16:creationId xmlns:a16="http://schemas.microsoft.com/office/drawing/2014/main" id="{F73B3215-82DB-4DBF-9E77-3AE2308C6920}"/>
              </a:ext>
            </a:extLst>
          </p:cNvPr>
          <p:cNvSpPr>
            <a:spLocks noGrp="1"/>
          </p:cNvSpPr>
          <p:nvPr>
            <p:ph type="body" sz="quarter" idx="3"/>
          </p:nvPr>
        </p:nvSpPr>
        <p:spPr>
          <a:xfrm>
            <a:off x="6172200" y="1681163"/>
            <a:ext cx="5183188" cy="823912"/>
          </a:xfrm>
        </p:spPr>
        <p:txBody>
          <a:bodyPr anchor="b"/>
          <a:lstStyle>
            <a:lvl1pPr marL="0" indent="0">
              <a:buNone/>
              <a:defRPr sz="2400" b="1">
                <a:solidFill>
                  <a:schemeClr val="accent5"/>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9" name="Content Placeholder 5">
            <a:extLst>
              <a:ext uri="{FF2B5EF4-FFF2-40B4-BE49-F238E27FC236}">
                <a16:creationId xmlns:a16="http://schemas.microsoft.com/office/drawing/2014/main" id="{8DFD34E8-36CC-4FFE-926B-C170208FEDB8}"/>
              </a:ext>
            </a:extLst>
          </p:cNvPr>
          <p:cNvSpPr>
            <a:spLocks noGrp="1"/>
          </p:cNvSpPr>
          <p:nvPr>
            <p:ph sz="quarter" idx="4"/>
          </p:nvPr>
        </p:nvSpPr>
        <p:spPr>
          <a:xfrm>
            <a:off x="6172200" y="2505075"/>
            <a:ext cx="5183188" cy="368458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247631961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C57825D7-DD33-4B70-BBBE-D46E7A5352EC}"/>
              </a:ext>
            </a:extLst>
          </p:cNvPr>
          <p:cNvSpPr>
            <a:spLocks noGrp="1"/>
          </p:cNvSpPr>
          <p:nvPr>
            <p:ph type="pic" idx="1"/>
          </p:nvPr>
        </p:nvSpPr>
        <p:spPr>
          <a:xfrm>
            <a:off x="6096000" y="768485"/>
            <a:ext cx="5305662" cy="5305662"/>
          </a:xfrm>
          <a:custGeom>
            <a:avLst/>
            <a:gdLst>
              <a:gd name="connsiteX0" fmla="*/ 2652831 w 5305662"/>
              <a:gd name="connsiteY0" fmla="*/ 0 h 5305662"/>
              <a:gd name="connsiteX1" fmla="*/ 5305662 w 5305662"/>
              <a:gd name="connsiteY1" fmla="*/ 2652831 h 5305662"/>
              <a:gd name="connsiteX2" fmla="*/ 2652831 w 5305662"/>
              <a:gd name="connsiteY2" fmla="*/ 5305662 h 5305662"/>
              <a:gd name="connsiteX3" fmla="*/ 0 w 5305662"/>
              <a:gd name="connsiteY3" fmla="*/ 2652831 h 5305662"/>
              <a:gd name="connsiteX4" fmla="*/ 2652831 w 5305662"/>
              <a:gd name="connsiteY4" fmla="*/ 0 h 53056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5662" h="5305662">
                <a:moveTo>
                  <a:pt x="2652831" y="0"/>
                </a:moveTo>
                <a:cubicBezTo>
                  <a:pt x="4117949" y="0"/>
                  <a:pt x="5305662" y="1187713"/>
                  <a:pt x="5305662" y="2652831"/>
                </a:cubicBezTo>
                <a:cubicBezTo>
                  <a:pt x="5305662" y="4117949"/>
                  <a:pt x="4117949" y="5305662"/>
                  <a:pt x="2652831" y="5305662"/>
                </a:cubicBezTo>
                <a:cubicBezTo>
                  <a:pt x="1187713" y="5305662"/>
                  <a:pt x="0" y="4117949"/>
                  <a:pt x="0" y="2652831"/>
                </a:cubicBezTo>
                <a:cubicBezTo>
                  <a:pt x="0" y="1187713"/>
                  <a:pt x="1187713" y="0"/>
                  <a:pt x="2652831" y="0"/>
                </a:cubicBezTo>
                <a:close/>
              </a:path>
            </a:pathLst>
          </a:custGeom>
          <a:solidFill>
            <a:schemeClr val="bg2"/>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flipH="1">
            <a:off x="5400786" y="-2003509"/>
            <a:ext cx="8917229" cy="10769768"/>
            <a:chOff x="11114088" y="2241550"/>
            <a:chExt cx="1905000" cy="2354263"/>
          </a:xfrm>
          <a:solidFill>
            <a:schemeClr val="bg2">
              <a:alpha val="91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19" name="Title 1">
            <a:extLst>
              <a:ext uri="{FF2B5EF4-FFF2-40B4-BE49-F238E27FC236}">
                <a16:creationId xmlns:a16="http://schemas.microsoft.com/office/drawing/2014/main" id="{19A1397F-1946-4CBE-9EC5-159C3CBC78B6}"/>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endParaRPr lang="en-US" noProof="0" dirty="0"/>
          </a:p>
        </p:txBody>
      </p:sp>
      <p:sp>
        <p:nvSpPr>
          <p:cNvPr id="20" name="Text Placeholder 3">
            <a:extLst>
              <a:ext uri="{FF2B5EF4-FFF2-40B4-BE49-F238E27FC236}">
                <a16:creationId xmlns:a16="http://schemas.microsoft.com/office/drawing/2014/main" id="{C535F2AB-153E-44A9-97BE-00553BEC1770}"/>
              </a:ext>
            </a:extLst>
          </p:cNvPr>
          <p:cNvSpPr>
            <a:spLocks noGrp="1"/>
          </p:cNvSpPr>
          <p:nvPr>
            <p:ph type="body" sz="half" idx="2"/>
          </p:nvPr>
        </p:nvSpPr>
        <p:spPr>
          <a:xfrm>
            <a:off x="839788" y="2057400"/>
            <a:ext cx="3932237" cy="3811588"/>
          </a:xfrm>
        </p:spPr>
        <p:txBody>
          <a:bodyPr/>
          <a:lstStyle>
            <a:lvl1pPr marL="0" indent="0">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7689704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4A90C7-7638-45A6-877C-A0D0C5435ED2}" type="datetimeFigureOut">
              <a:rPr lang="en-US" smtClean="0"/>
              <a:t>1/30/2024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C71654-96A5-4280-94F3-931C61A9F92C}" type="slidenum">
              <a:rPr lang="en-US" noProof="0" smtClean="0"/>
              <a:pPr/>
              <a:t>‹#›</a:t>
            </a:fld>
            <a:endParaRPr lang="en-US" noProof="0"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9CC9C0B1-D915-DE39-E8AC-68B08E6432C5}"/>
              </a:ext>
            </a:extLst>
          </p:cNvPr>
          <p:cNvSpPr/>
          <p:nvPr userDrawn="1"/>
        </p:nvSpPr>
        <p:spPr>
          <a:xfrm>
            <a:off x="0" y="0"/>
            <a:ext cx="12192000"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Oval 11">
            <a:extLst>
              <a:ext uri="{FF2B5EF4-FFF2-40B4-BE49-F238E27FC236}">
                <a16:creationId xmlns:a16="http://schemas.microsoft.com/office/drawing/2014/main" id="{CAF98BE7-12C0-2F0A-E5D4-291136289065}"/>
              </a:ext>
            </a:extLst>
          </p:cNvPr>
          <p:cNvSpPr/>
          <p:nvPr userDrawn="1"/>
        </p:nvSpPr>
        <p:spPr>
          <a:xfrm>
            <a:off x="11371669" y="6409397"/>
            <a:ext cx="280051" cy="2800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3" name="Group 12">
            <a:extLst>
              <a:ext uri="{FF2B5EF4-FFF2-40B4-BE49-F238E27FC236}">
                <a16:creationId xmlns:a16="http://schemas.microsoft.com/office/drawing/2014/main" id="{69292EAD-2EF4-1526-E617-22D56A436BFB}"/>
              </a:ext>
            </a:extLst>
          </p:cNvPr>
          <p:cNvGrpSpPr/>
          <p:nvPr userDrawn="1"/>
        </p:nvGrpSpPr>
        <p:grpSpPr>
          <a:xfrm rot="16200000">
            <a:off x="1637386" y="1473117"/>
            <a:ext cx="8917229" cy="10769768"/>
            <a:chOff x="-1728305" y="-2049517"/>
            <a:chExt cx="8917229" cy="10769768"/>
          </a:xfrm>
        </p:grpSpPr>
        <p:sp>
          <p:nvSpPr>
            <p:cNvPr id="14" name="Oval 13">
              <a:extLst>
                <a:ext uri="{FF2B5EF4-FFF2-40B4-BE49-F238E27FC236}">
                  <a16:creationId xmlns:a16="http://schemas.microsoft.com/office/drawing/2014/main" id="{F6067FD8-2D49-E520-76A0-9F07BDECADF9}"/>
                </a:ext>
              </a:extLst>
            </p:cNvPr>
            <p:cNvSpPr/>
            <p:nvPr userDrawn="1"/>
          </p:nvSpPr>
          <p:spPr>
            <a:xfrm>
              <a:off x="754010" y="708293"/>
              <a:ext cx="5334029" cy="5334029"/>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5" name="Group 14">
              <a:extLst>
                <a:ext uri="{FF2B5EF4-FFF2-40B4-BE49-F238E27FC236}">
                  <a16:creationId xmlns:a16="http://schemas.microsoft.com/office/drawing/2014/main" id="{70C3478E-20BD-91EA-4910-4FABD7CD5A72}"/>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6" name="Freeform 5">
                <a:extLst>
                  <a:ext uri="{FF2B5EF4-FFF2-40B4-BE49-F238E27FC236}">
                    <a16:creationId xmlns:a16="http://schemas.microsoft.com/office/drawing/2014/main" id="{27DA96FC-2A6B-0E8E-DF75-BA6B2F4D825F}"/>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7" name="Freeform 6">
                <a:extLst>
                  <a:ext uri="{FF2B5EF4-FFF2-40B4-BE49-F238E27FC236}">
                    <a16:creationId xmlns:a16="http://schemas.microsoft.com/office/drawing/2014/main" id="{F881256C-ACD8-DF36-F00B-6016058D3471}"/>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grpSp>
    </p:spTree>
    <p:extLst>
      <p:ext uri="{BB962C8B-B14F-4D97-AF65-F5344CB8AC3E}">
        <p14:creationId xmlns:p14="http://schemas.microsoft.com/office/powerpoint/2010/main" val="3337054780"/>
      </p:ext>
    </p:extLst>
  </p:cSld>
  <p:clrMapOvr>
    <a:masterClrMapping/>
  </p:clrMapOvr>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9F866E5C-B8AA-4805-B232-831BA01AAF16}"/>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0" name="Freeform 5">
              <a:extLst>
                <a:ext uri="{FF2B5EF4-FFF2-40B4-BE49-F238E27FC236}">
                  <a16:creationId xmlns:a16="http://schemas.microsoft.com/office/drawing/2014/main" id="{F98614F0-2DA3-4F29-8CB3-D61424AC8506}"/>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2" name="Freeform 6">
              <a:extLst>
                <a:ext uri="{FF2B5EF4-FFF2-40B4-BE49-F238E27FC236}">
                  <a16:creationId xmlns:a16="http://schemas.microsoft.com/office/drawing/2014/main" id="{66D52F08-13EC-4AB4-BB79-89A5395A03BF}"/>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3" name="Freeform 7">
              <a:extLst>
                <a:ext uri="{FF2B5EF4-FFF2-40B4-BE49-F238E27FC236}">
                  <a16:creationId xmlns:a16="http://schemas.microsoft.com/office/drawing/2014/main" id="{2544236D-8C3A-41EF-9A68-C84A8A7D0F5A}"/>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Title 1">
            <a:extLst>
              <a:ext uri="{FF2B5EF4-FFF2-40B4-BE49-F238E27FC236}">
                <a16:creationId xmlns:a16="http://schemas.microsoft.com/office/drawing/2014/main" id="{9009D5C6-6206-4291-8037-67DC025F0B4C}"/>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endParaRPr lang="en-US" noProof="0" dirty="0"/>
          </a:p>
        </p:txBody>
      </p:sp>
      <p:sp>
        <p:nvSpPr>
          <p:cNvPr id="17" name="Text Placeholder 3">
            <a:extLst>
              <a:ext uri="{FF2B5EF4-FFF2-40B4-BE49-F238E27FC236}">
                <a16:creationId xmlns:a16="http://schemas.microsoft.com/office/drawing/2014/main" id="{BEB643FD-AA85-4A43-8EBD-AFD10DD987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8" name="Content Placeholder 2">
            <a:extLst>
              <a:ext uri="{FF2B5EF4-FFF2-40B4-BE49-F238E27FC236}">
                <a16:creationId xmlns:a16="http://schemas.microsoft.com/office/drawing/2014/main" id="{9001F313-F798-43BE-AFF0-A68C84C3640D}"/>
              </a:ext>
            </a:extLst>
          </p:cNvPr>
          <p:cNvSpPr>
            <a:spLocks noGrp="1"/>
          </p:cNvSpPr>
          <p:nvPr>
            <p:ph idx="1"/>
          </p:nvPr>
        </p:nvSpPr>
        <p:spPr>
          <a:xfrm>
            <a:off x="5183188" y="457201"/>
            <a:ext cx="6172200"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231464068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_Title and Content 0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70CD0-696D-4313-96BA-4AA72C813BD0}"/>
              </a:ext>
            </a:extLst>
          </p:cNvPr>
          <p:cNvSpPr>
            <a:spLocks noGrp="1"/>
          </p:cNvSpPr>
          <p:nvPr>
            <p:ph type="title"/>
          </p:nvPr>
        </p:nvSpPr>
        <p:spPr>
          <a:xfrm>
            <a:off x="515938" y="499595"/>
            <a:ext cx="4937211" cy="1325563"/>
          </a:xfrm>
        </p:spPr>
        <p:txBody>
          <a:bodyPr lIns="0" tIns="0" rIns="0" bIns="0">
            <a:noAutofit/>
          </a:bodyPr>
          <a:lstStyle>
            <a:lvl1pPr>
              <a:defRPr sz="3200" b="1" cap="all" baseline="0"/>
            </a:lvl1pPr>
          </a:lstStyle>
          <a:p>
            <a:r>
              <a:rPr lang="en-US" noProof="0"/>
              <a:t>Click to edit Master title style</a:t>
            </a:r>
          </a:p>
        </p:txBody>
      </p:sp>
      <p:sp>
        <p:nvSpPr>
          <p:cNvPr id="3" name="Content Placeholder 2">
            <a:extLst>
              <a:ext uri="{FF2B5EF4-FFF2-40B4-BE49-F238E27FC236}">
                <a16:creationId xmlns:a16="http://schemas.microsoft.com/office/drawing/2014/main" id="{0FEE9886-36F0-4E06-A3A6-D8F00B0665A1}"/>
              </a:ext>
            </a:extLst>
          </p:cNvPr>
          <p:cNvSpPr>
            <a:spLocks noGrp="1"/>
          </p:cNvSpPr>
          <p:nvPr>
            <p:ph idx="1"/>
          </p:nvPr>
        </p:nvSpPr>
        <p:spPr>
          <a:xfrm>
            <a:off x="538960" y="1825625"/>
            <a:ext cx="4914189" cy="4351338"/>
          </a:xfrm>
        </p:spPr>
        <p:txBody>
          <a:bodyPr lIns="0" tIns="0" rIns="0" bIns="0">
            <a:noAutofit/>
          </a:bodyPr>
          <a:lstStyle>
            <a:lvl1pPr>
              <a:defRPr sz="2400"/>
            </a:lvl1pPr>
            <a:lvl2pPr>
              <a:defRPr sz="2000"/>
            </a:lvl2pPr>
            <a:lvl3pPr>
              <a:defRPr sz="1800"/>
            </a:lvl3pPr>
            <a:lvl4pPr>
              <a:defRPr sz="1600"/>
            </a:lvl4pPr>
            <a:lvl5pPr>
              <a:defRPr sz="16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4" name="Oval 3">
            <a:extLst>
              <a:ext uri="{FF2B5EF4-FFF2-40B4-BE49-F238E27FC236}">
                <a16:creationId xmlns:a16="http://schemas.microsoft.com/office/drawing/2014/main" id="{14C1BF67-E354-4E04-8F94-BABF2B7D1AFB}"/>
              </a:ext>
            </a:extLst>
          </p:cNvPr>
          <p:cNvSpPr/>
          <p:nvPr userDrawn="1"/>
        </p:nvSpPr>
        <p:spPr>
          <a:xfrm>
            <a:off x="5107816" y="633613"/>
            <a:ext cx="5571908" cy="5571906"/>
          </a:xfrm>
          <a:prstGeom prst="ellipse">
            <a:avLst/>
          </a:prstGeom>
          <a:solidFill>
            <a:schemeClr val="bg2">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Picture Placeholder 5">
            <a:extLst>
              <a:ext uri="{FF2B5EF4-FFF2-40B4-BE49-F238E27FC236}">
                <a16:creationId xmlns:a16="http://schemas.microsoft.com/office/drawing/2014/main" id="{FF6AC390-6F85-4B64-AE7A-E8E0D8FC89CF}"/>
              </a:ext>
            </a:extLst>
          </p:cNvPr>
          <p:cNvSpPr>
            <a:spLocks noGrp="1"/>
          </p:cNvSpPr>
          <p:nvPr>
            <p:ph type="pic" sz="quarter" idx="13"/>
          </p:nvPr>
        </p:nvSpPr>
        <p:spPr>
          <a:xfrm>
            <a:off x="5455212" y="988536"/>
            <a:ext cx="4884848" cy="4884848"/>
          </a:xfrm>
          <a:prstGeom prst="ellipse">
            <a:avLst/>
          </a:prstGeom>
          <a:solidFill>
            <a:schemeClr val="bg1">
              <a:lumMod val="85000"/>
            </a:schemeClr>
          </a:solidFill>
        </p:spPr>
        <p:txBody>
          <a:bodyPr anchor="ctr"/>
          <a:lstStyle>
            <a:lvl1pPr marL="0" indent="0" algn="ctr">
              <a:buNone/>
              <a:defRPr/>
            </a:lvl1pPr>
          </a:lstStyle>
          <a:p>
            <a:r>
              <a:rPr lang="en-US" noProof="0"/>
              <a:t>Click icon to add picture</a:t>
            </a:r>
            <a:endParaRPr lang="en-US" noProof="0" dirty="0"/>
          </a:p>
        </p:txBody>
      </p:sp>
    </p:spTree>
    <p:extLst>
      <p:ext uri="{BB962C8B-B14F-4D97-AF65-F5344CB8AC3E}">
        <p14:creationId xmlns:p14="http://schemas.microsoft.com/office/powerpoint/2010/main" val="162747011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Slide_0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accent4"/>
                </a:solidFill>
                <a:latin typeface="+mj-lt"/>
              </a:defRPr>
            </a:lvl1pPr>
          </a:lstStyle>
          <a:p>
            <a:r>
              <a:rPr lang="en-US" noProof="0" dirty="0"/>
              <a:t>Title comes here</a:t>
            </a:r>
          </a:p>
        </p:txBody>
      </p:sp>
      <p:sp>
        <p:nvSpPr>
          <p:cNvPr id="3" name="Subtitle 2">
            <a:extLst>
              <a:ext uri="{FF2B5EF4-FFF2-40B4-BE49-F238E27FC236}">
                <a16:creationId xmlns:a16="http://schemas.microsoft.com/office/drawing/2014/main" id="{59758E15-A93D-4FB9-843D-1490E27A151B}"/>
              </a:ext>
            </a:extLst>
          </p:cNvPr>
          <p:cNvSpPr>
            <a:spLocks noGrp="1"/>
          </p:cNvSpPr>
          <p:nvPr>
            <p:ph type="subTitle" idx="1"/>
          </p:nvPr>
        </p:nvSpPr>
        <p:spPr>
          <a:xfrm>
            <a:off x="6343650" y="4279971"/>
            <a:ext cx="5143500" cy="503167"/>
          </a:xfrm>
        </p:spPr>
        <p:txBody>
          <a:bodyPr>
            <a:noAutofit/>
          </a:bodyPr>
          <a:lstStyle>
            <a:lvl1pPr marL="0" indent="0" algn="l">
              <a:buNone/>
              <a:defRPr sz="18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2">
              <a:alpha val="91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22369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lide_0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299464-ED20-4919-8B3A-2CFAE8DA2347}"/>
              </a:ext>
            </a:extLst>
          </p:cNvPr>
          <p:cNvSpPr/>
          <p:nvPr userDrawn="1"/>
        </p:nvSpPr>
        <p:spPr>
          <a:xfrm>
            <a:off x="0" y="0"/>
            <a:ext cx="121920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bg1"/>
                </a:solidFill>
                <a:latin typeface="+mj-lt"/>
              </a:defRPr>
            </a:lvl1pPr>
          </a:lstStyle>
          <a:p>
            <a:r>
              <a:rPr lang="en-US" noProof="0" dirty="0"/>
              <a:t>Title comes here</a:t>
            </a:r>
          </a:p>
        </p:txBody>
      </p:sp>
      <p:sp>
        <p:nvSpPr>
          <p:cNvPr id="3" name="Subtitle 2">
            <a:extLst>
              <a:ext uri="{FF2B5EF4-FFF2-40B4-BE49-F238E27FC236}">
                <a16:creationId xmlns:a16="http://schemas.microsoft.com/office/drawing/2014/main" id="{59758E15-A93D-4FB9-843D-1490E27A151B}"/>
              </a:ext>
            </a:extLst>
          </p:cNvPr>
          <p:cNvSpPr>
            <a:spLocks noGrp="1"/>
          </p:cNvSpPr>
          <p:nvPr>
            <p:ph type="subTitle" idx="1"/>
          </p:nvPr>
        </p:nvSpPr>
        <p:spPr>
          <a:xfrm>
            <a:off x="6343650" y="4279971"/>
            <a:ext cx="5143500" cy="503167"/>
          </a:xfrm>
        </p:spPr>
        <p:txBody>
          <a:bodyPr>
            <a:noAutofit/>
          </a:bodyPr>
          <a:lstStyle>
            <a:lvl1pPr marL="0" indent="0" algn="l">
              <a:buNone/>
              <a:defRPr sz="18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309340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7333">
          <p15:clr>
            <a:srgbClr val="FBAE40"/>
          </p15:clr>
        </p15:guide>
        <p15:guide id="4" pos="362">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9087E09-D75F-4E26-B01E-A1A09BA2EA70}"/>
              </a:ext>
            </a:extLst>
          </p:cNvPr>
          <p:cNvSpPr/>
          <p:nvPr userDrawn="1"/>
        </p:nvSpPr>
        <p:spPr>
          <a:xfrm>
            <a:off x="0" y="0"/>
            <a:ext cx="12192000"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AF7A70B7-7ADE-4E0B-B956-363B0B1AA613}"/>
              </a:ext>
            </a:extLst>
          </p:cNvPr>
          <p:cNvSpPr>
            <a:spLocks noGrp="1"/>
          </p:cNvSpPr>
          <p:nvPr>
            <p:ph type="title"/>
          </p:nvPr>
        </p:nvSpPr>
        <p:spPr>
          <a:xfrm>
            <a:off x="831850" y="182563"/>
            <a:ext cx="10515600" cy="940181"/>
          </a:xfrm>
        </p:spPr>
        <p:txBody>
          <a:bodyPr anchor="b">
            <a:noAutofit/>
          </a:bodyPr>
          <a:lstStyle>
            <a:lvl1pPr algn="ctr">
              <a:defRPr sz="4000" b="1" cap="all" baseline="0">
                <a:solidFill>
                  <a:schemeClr val="bg1"/>
                </a:solidFill>
              </a:defRPr>
            </a:lvl1pPr>
          </a:lstStyle>
          <a:p>
            <a:r>
              <a:rPr lang="en-US" noProof="0"/>
              <a:t>Click to edit Master title style</a:t>
            </a:r>
          </a:p>
        </p:txBody>
      </p:sp>
      <p:sp>
        <p:nvSpPr>
          <p:cNvPr id="3" name="Text Placeholder 2">
            <a:extLst>
              <a:ext uri="{FF2B5EF4-FFF2-40B4-BE49-F238E27FC236}">
                <a16:creationId xmlns:a16="http://schemas.microsoft.com/office/drawing/2014/main" id="{4ACB5603-8A62-4D45-B6EF-0D7E2D5FC4F7}"/>
              </a:ext>
            </a:extLst>
          </p:cNvPr>
          <p:cNvSpPr>
            <a:spLocks noGrp="1"/>
          </p:cNvSpPr>
          <p:nvPr>
            <p:ph type="body" idx="1" hasCustomPrompt="1"/>
          </p:nvPr>
        </p:nvSpPr>
        <p:spPr>
          <a:xfrm>
            <a:off x="2139388" y="1154832"/>
            <a:ext cx="7900525" cy="764460"/>
          </a:xfrm>
        </p:spPr>
        <p:txBody>
          <a:bodyPr>
            <a:noAutofit/>
          </a:bodyPr>
          <a:lstStyle>
            <a:lvl1pPr marL="0" indent="0" algn="ctr">
              <a:buNone/>
              <a:defRPr sz="1800" cap="none"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Dummy Text Comes Here</a:t>
            </a:r>
          </a:p>
        </p:txBody>
      </p:sp>
      <p:sp>
        <p:nvSpPr>
          <p:cNvPr id="11" name="Oval 10">
            <a:extLst>
              <a:ext uri="{FF2B5EF4-FFF2-40B4-BE49-F238E27FC236}">
                <a16:creationId xmlns:a16="http://schemas.microsoft.com/office/drawing/2014/main" id="{8931D2A9-0B92-4197-8802-80424C14EA7E}"/>
              </a:ext>
            </a:extLst>
          </p:cNvPr>
          <p:cNvSpPr/>
          <p:nvPr userDrawn="1"/>
        </p:nvSpPr>
        <p:spPr>
          <a:xfrm>
            <a:off x="11371669" y="6409397"/>
            <a:ext cx="280051" cy="2800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Slide Number Placeholder 5">
            <a:extLst>
              <a:ext uri="{FF2B5EF4-FFF2-40B4-BE49-F238E27FC236}">
                <a16:creationId xmlns:a16="http://schemas.microsoft.com/office/drawing/2014/main" id="{533B74B0-30B9-45C2-9AE6-45D1978AAFAE}"/>
              </a:ext>
            </a:extLst>
          </p:cNvPr>
          <p:cNvSpPr>
            <a:spLocks noGrp="1"/>
          </p:cNvSpPr>
          <p:nvPr>
            <p:ph type="sldNum" sz="quarter" idx="12"/>
          </p:nvPr>
        </p:nvSpPr>
        <p:spPr>
          <a:xfrm>
            <a:off x="11363696" y="6455739"/>
            <a:ext cx="294460" cy="187367"/>
          </a:xfrm>
        </p:spPr>
        <p:txBody>
          <a:bodyPr lIns="0" tIns="0" rIns="0" bIns="0"/>
          <a:lstStyle>
            <a:lvl1pPr algn="ctr">
              <a:defRPr sz="900">
                <a:solidFill>
                  <a:srgbClr val="2C567A"/>
                </a:solidFill>
                <a:latin typeface="+mn-lt"/>
              </a:defRPr>
            </a:lvl1pPr>
          </a:lstStyle>
          <a:p>
            <a:fld id="{9EC71654-96A5-4280-94F3-931C61A9F92C}" type="slidenum">
              <a:rPr lang="en-US" noProof="0" smtClean="0"/>
              <a:pPr/>
              <a:t>‹#›</a:t>
            </a:fld>
            <a:endParaRPr lang="en-US" noProof="0" dirty="0"/>
          </a:p>
        </p:txBody>
      </p:sp>
      <p:sp>
        <p:nvSpPr>
          <p:cNvPr id="15" name="Picture Placeholder 14">
            <a:extLst>
              <a:ext uri="{FF2B5EF4-FFF2-40B4-BE49-F238E27FC236}">
                <a16:creationId xmlns:a16="http://schemas.microsoft.com/office/drawing/2014/main" id="{B5A30B6B-EEDB-4142-8138-D50F5A307D76}"/>
              </a:ext>
            </a:extLst>
          </p:cNvPr>
          <p:cNvSpPr>
            <a:spLocks noGrp="1"/>
          </p:cNvSpPr>
          <p:nvPr>
            <p:ph type="pic" sz="quarter" idx="13"/>
          </p:nvPr>
        </p:nvSpPr>
        <p:spPr>
          <a:xfrm>
            <a:off x="2993041" y="2270376"/>
            <a:ext cx="6206400" cy="4587625"/>
          </a:xfrm>
          <a:custGeom>
            <a:avLst/>
            <a:gdLst>
              <a:gd name="connsiteX0" fmla="*/ 3103200 w 6206400"/>
              <a:gd name="connsiteY0" fmla="*/ 0 h 4587625"/>
              <a:gd name="connsiteX1" fmla="*/ 6206400 w 6206400"/>
              <a:gd name="connsiteY1" fmla="*/ 3103200 h 4587625"/>
              <a:gd name="connsiteX2" fmla="*/ 5831861 w 6206400"/>
              <a:gd name="connsiteY2" fmla="*/ 4582370 h 4587625"/>
              <a:gd name="connsiteX3" fmla="*/ 5828668 w 6206400"/>
              <a:gd name="connsiteY3" fmla="*/ 4587625 h 4587625"/>
              <a:gd name="connsiteX4" fmla="*/ 377733 w 6206400"/>
              <a:gd name="connsiteY4" fmla="*/ 4587625 h 4587625"/>
              <a:gd name="connsiteX5" fmla="*/ 374540 w 6206400"/>
              <a:gd name="connsiteY5" fmla="*/ 4582370 h 4587625"/>
              <a:gd name="connsiteX6" fmla="*/ 0 w 6206400"/>
              <a:gd name="connsiteY6" fmla="*/ 3103200 h 4587625"/>
              <a:gd name="connsiteX7" fmla="*/ 3103200 w 6206400"/>
              <a:gd name="connsiteY7" fmla="*/ 0 h 458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06400" h="4587625">
                <a:moveTo>
                  <a:pt x="3103200" y="0"/>
                </a:moveTo>
                <a:cubicBezTo>
                  <a:pt x="4817050" y="0"/>
                  <a:pt x="6206400" y="1389350"/>
                  <a:pt x="6206400" y="3103200"/>
                </a:cubicBezTo>
                <a:cubicBezTo>
                  <a:pt x="6206400" y="3638778"/>
                  <a:pt x="6070721" y="4142667"/>
                  <a:pt x="5831861" y="4582370"/>
                </a:cubicBezTo>
                <a:lnTo>
                  <a:pt x="5828668" y="4587625"/>
                </a:lnTo>
                <a:lnTo>
                  <a:pt x="377733" y="4587625"/>
                </a:lnTo>
                <a:lnTo>
                  <a:pt x="374540" y="4582370"/>
                </a:lnTo>
                <a:cubicBezTo>
                  <a:pt x="135679" y="4142667"/>
                  <a:pt x="0" y="3638778"/>
                  <a:pt x="0" y="3103200"/>
                </a:cubicBezTo>
                <a:cubicBezTo>
                  <a:pt x="0" y="1389350"/>
                  <a:pt x="1389350" y="0"/>
                  <a:pt x="3103200" y="0"/>
                </a:cubicBezTo>
                <a:close/>
              </a:path>
            </a:pathLst>
          </a:custGeom>
          <a:solidFill>
            <a:schemeClr val="bg2"/>
          </a:solidFill>
        </p:spPr>
        <p:txBody>
          <a:bodyPr wrap="square" anchor="ctr">
            <a:noAutofit/>
          </a:bodyPr>
          <a:lstStyle>
            <a:lvl1pPr marL="0" indent="0" algn="ctr">
              <a:buNone/>
              <a:defRPr sz="2400"/>
            </a:lvl1pPr>
          </a:lstStyle>
          <a:p>
            <a:r>
              <a:rPr lang="en-US" noProof="0"/>
              <a:t>Click icon to add picture</a:t>
            </a:r>
            <a:endParaRPr lang="en-US" noProof="0" dirty="0"/>
          </a:p>
        </p:txBody>
      </p:sp>
    </p:spTree>
    <p:extLst>
      <p:ext uri="{BB962C8B-B14F-4D97-AF65-F5344CB8AC3E}">
        <p14:creationId xmlns:p14="http://schemas.microsoft.com/office/powerpoint/2010/main" val="412446047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EE9886-36F0-4E06-A3A6-D8F00B0665A1}"/>
              </a:ext>
            </a:extLst>
          </p:cNvPr>
          <p:cNvSpPr>
            <a:spLocks noGrp="1"/>
          </p:cNvSpPr>
          <p:nvPr>
            <p:ph idx="1"/>
          </p:nvPr>
        </p:nvSpPr>
        <p:spPr>
          <a:xfrm>
            <a:off x="538960" y="1825625"/>
            <a:ext cx="4914189" cy="4351338"/>
          </a:xfrm>
        </p:spPr>
        <p:txBody>
          <a:bodyPr lIns="0" tIns="0" rIns="0" bIns="0">
            <a:noAutofit/>
          </a:bodyPr>
          <a:lstStyle>
            <a:lvl1pPr>
              <a:defRPr sz="2400"/>
            </a:lvl1pPr>
            <a:lvl2pPr>
              <a:defRPr sz="2000"/>
            </a:lvl2pPr>
            <a:lvl3pPr>
              <a:defRPr sz="1800"/>
            </a:lvl3pPr>
            <a:lvl4pPr>
              <a:defRPr sz="1600"/>
            </a:lvl4pPr>
            <a:lvl5pPr>
              <a:defRPr sz="16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grpSp>
        <p:nvGrpSpPr>
          <p:cNvPr id="10" name="Group 9">
            <a:extLst>
              <a:ext uri="{FF2B5EF4-FFF2-40B4-BE49-F238E27FC236}">
                <a16:creationId xmlns:a16="http://schemas.microsoft.com/office/drawing/2014/main" id="{42E17FB3-B5C4-4B3A-A57B-C6493A9D0C66}"/>
              </a:ext>
            </a:extLst>
          </p:cNvPr>
          <p:cNvGrpSpPr/>
          <p:nvPr userDrawn="1"/>
        </p:nvGrpSpPr>
        <p:grpSpPr>
          <a:xfrm rot="8650774">
            <a:off x="5037655" y="4336093"/>
            <a:ext cx="1905000" cy="2354263"/>
            <a:chOff x="11114088" y="2241550"/>
            <a:chExt cx="1905000" cy="2354263"/>
          </a:xfrm>
          <a:solidFill>
            <a:schemeClr val="bg2"/>
          </a:solidFill>
        </p:grpSpPr>
        <p:sp>
          <p:nvSpPr>
            <p:cNvPr id="11" name="Freeform 5">
              <a:extLst>
                <a:ext uri="{FF2B5EF4-FFF2-40B4-BE49-F238E27FC236}">
                  <a16:creationId xmlns:a16="http://schemas.microsoft.com/office/drawing/2014/main" id="{DCA6C454-F761-4265-BB5E-DFD947CC3592}"/>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2" name="Freeform 6">
              <a:extLst>
                <a:ext uri="{FF2B5EF4-FFF2-40B4-BE49-F238E27FC236}">
                  <a16:creationId xmlns:a16="http://schemas.microsoft.com/office/drawing/2014/main" id="{6B853B2F-9E1C-4AC4-9344-8610498D5B52}"/>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7">
              <a:extLst>
                <a:ext uri="{FF2B5EF4-FFF2-40B4-BE49-F238E27FC236}">
                  <a16:creationId xmlns:a16="http://schemas.microsoft.com/office/drawing/2014/main" id="{B7FCC84B-2235-4948-8277-8363DFC691A4}"/>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23" name="Picture Placeholder 22">
            <a:extLst>
              <a:ext uri="{FF2B5EF4-FFF2-40B4-BE49-F238E27FC236}">
                <a16:creationId xmlns:a16="http://schemas.microsoft.com/office/drawing/2014/main" id="{26619E66-5354-4D60-8529-27917AC037C0}"/>
              </a:ext>
            </a:extLst>
          </p:cNvPr>
          <p:cNvSpPr>
            <a:spLocks noGrp="1"/>
          </p:cNvSpPr>
          <p:nvPr>
            <p:ph type="pic" sz="quarter" idx="13"/>
          </p:nvPr>
        </p:nvSpPr>
        <p:spPr>
          <a:xfrm>
            <a:off x="5884648" y="0"/>
            <a:ext cx="6307353" cy="5780372"/>
          </a:xfrm>
          <a:custGeom>
            <a:avLst/>
            <a:gdLst>
              <a:gd name="connsiteX0" fmla="*/ 760444 w 6307353"/>
              <a:gd name="connsiteY0" fmla="*/ 0 h 5780372"/>
              <a:gd name="connsiteX1" fmla="*/ 6307353 w 6307353"/>
              <a:gd name="connsiteY1" fmla="*/ 0 h 5780372"/>
              <a:gd name="connsiteX2" fmla="*/ 6307353 w 6307353"/>
              <a:gd name="connsiteY2" fmla="*/ 4515612 h 5780372"/>
              <a:gd name="connsiteX3" fmla="*/ 6110746 w 6307353"/>
              <a:gd name="connsiteY3" fmla="*/ 4731934 h 5780372"/>
              <a:gd name="connsiteX4" fmla="*/ 3579592 w 6307353"/>
              <a:gd name="connsiteY4" fmla="*/ 5780372 h 5780372"/>
              <a:gd name="connsiteX5" fmla="*/ 0 w 6307353"/>
              <a:gd name="connsiteY5" fmla="*/ 2200780 h 5780372"/>
              <a:gd name="connsiteX6" fmla="*/ 611338 w 6307353"/>
              <a:gd name="connsiteY6" fmla="*/ 199396 h 5780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7353" h="5780372">
                <a:moveTo>
                  <a:pt x="760444" y="0"/>
                </a:moveTo>
                <a:lnTo>
                  <a:pt x="6307353" y="0"/>
                </a:lnTo>
                <a:lnTo>
                  <a:pt x="6307353" y="4515612"/>
                </a:lnTo>
                <a:lnTo>
                  <a:pt x="6110746" y="4731934"/>
                </a:lnTo>
                <a:cubicBezTo>
                  <a:pt x="5462967" y="5379713"/>
                  <a:pt x="4568069" y="5780372"/>
                  <a:pt x="3579592" y="5780372"/>
                </a:cubicBezTo>
                <a:cubicBezTo>
                  <a:pt x="1602638" y="5780372"/>
                  <a:pt x="0" y="4177734"/>
                  <a:pt x="0" y="2200780"/>
                </a:cubicBezTo>
                <a:cubicBezTo>
                  <a:pt x="0" y="1459422"/>
                  <a:pt x="225371" y="770703"/>
                  <a:pt x="611338" y="199396"/>
                </a:cubicBezTo>
                <a:close/>
              </a:path>
            </a:pathLst>
          </a:custGeom>
          <a:solidFill>
            <a:schemeClr val="bg2"/>
          </a:solidFill>
        </p:spPr>
        <p:txBody>
          <a:bodyPr wrap="square" anchor="ctr">
            <a:noAutofit/>
          </a:bodyPr>
          <a:lstStyle>
            <a:lvl1pPr marL="0" indent="0" algn="ctr">
              <a:buNone/>
              <a:defRPr/>
            </a:lvl1pPr>
          </a:lstStyle>
          <a:p>
            <a:r>
              <a:rPr lang="en-US" noProof="0"/>
              <a:t>Click icon to add picture</a:t>
            </a:r>
            <a:endParaRPr lang="en-US" noProof="0" dirty="0"/>
          </a:p>
        </p:txBody>
      </p:sp>
      <p:sp>
        <p:nvSpPr>
          <p:cNvPr id="14" name="Title 1">
            <a:extLst>
              <a:ext uri="{FF2B5EF4-FFF2-40B4-BE49-F238E27FC236}">
                <a16:creationId xmlns:a16="http://schemas.microsoft.com/office/drawing/2014/main" id="{2E646B4F-6CCB-724C-9D5E-6D5770023939}"/>
              </a:ext>
            </a:extLst>
          </p:cNvPr>
          <p:cNvSpPr>
            <a:spLocks noGrp="1"/>
          </p:cNvSpPr>
          <p:nvPr>
            <p:ph type="title"/>
          </p:nvPr>
        </p:nvSpPr>
        <p:spPr>
          <a:xfrm>
            <a:off x="515938" y="499595"/>
            <a:ext cx="4937211" cy="1325563"/>
          </a:xfrm>
        </p:spPr>
        <p:txBody>
          <a:bodyPr lIns="0" tIns="0" rIns="0" bIns="0">
            <a:noAutofit/>
          </a:bodyPr>
          <a:lstStyle>
            <a:lvl1pPr>
              <a:defRPr sz="3200" b="1" cap="all" baseline="0"/>
            </a:lvl1pPr>
          </a:lstStyle>
          <a:p>
            <a:r>
              <a:rPr lang="en-US" noProof="0"/>
              <a:t>Click to edit Master title style</a:t>
            </a:r>
            <a:endParaRPr lang="en-US" noProof="0" dirty="0"/>
          </a:p>
        </p:txBody>
      </p:sp>
    </p:spTree>
    <p:extLst>
      <p:ext uri="{BB962C8B-B14F-4D97-AF65-F5344CB8AC3E}">
        <p14:creationId xmlns:p14="http://schemas.microsoft.com/office/powerpoint/2010/main" val="187275808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nd Content 0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70CD0-696D-4313-96BA-4AA72C813BD0}"/>
              </a:ext>
            </a:extLst>
          </p:cNvPr>
          <p:cNvSpPr>
            <a:spLocks noGrp="1"/>
          </p:cNvSpPr>
          <p:nvPr>
            <p:ph type="title"/>
          </p:nvPr>
        </p:nvSpPr>
        <p:spPr>
          <a:xfrm>
            <a:off x="515938" y="499595"/>
            <a:ext cx="4937211" cy="1325563"/>
          </a:xfrm>
        </p:spPr>
        <p:txBody>
          <a:bodyPr lIns="0" tIns="0" rIns="0" bIns="0">
            <a:noAutofit/>
          </a:bodyPr>
          <a:lstStyle>
            <a:lvl1pPr>
              <a:defRPr sz="3200" b="1" cap="all" baseline="0"/>
            </a:lvl1pPr>
          </a:lstStyle>
          <a:p>
            <a:r>
              <a:rPr lang="en-US" noProof="0"/>
              <a:t>Click to edit Master title style</a:t>
            </a:r>
          </a:p>
        </p:txBody>
      </p:sp>
      <p:sp>
        <p:nvSpPr>
          <p:cNvPr id="3" name="Content Placeholder 2">
            <a:extLst>
              <a:ext uri="{FF2B5EF4-FFF2-40B4-BE49-F238E27FC236}">
                <a16:creationId xmlns:a16="http://schemas.microsoft.com/office/drawing/2014/main" id="{0FEE9886-36F0-4E06-A3A6-D8F00B0665A1}"/>
              </a:ext>
            </a:extLst>
          </p:cNvPr>
          <p:cNvSpPr>
            <a:spLocks noGrp="1"/>
          </p:cNvSpPr>
          <p:nvPr>
            <p:ph idx="1"/>
          </p:nvPr>
        </p:nvSpPr>
        <p:spPr>
          <a:xfrm>
            <a:off x="538960" y="1825625"/>
            <a:ext cx="4914189" cy="4351338"/>
          </a:xfrm>
        </p:spPr>
        <p:txBody>
          <a:bodyPr lIns="0" tIns="0" rIns="0" bIns="0">
            <a:noAutofit/>
          </a:bodyPr>
          <a:lstStyle>
            <a:lvl1pPr>
              <a:defRPr sz="2400"/>
            </a:lvl1pPr>
            <a:lvl2pPr>
              <a:defRPr sz="2000"/>
            </a:lvl2pPr>
            <a:lvl3pPr>
              <a:defRPr sz="1800"/>
            </a:lvl3pPr>
            <a:lvl4pPr>
              <a:defRPr sz="1600"/>
            </a:lvl4pPr>
            <a:lvl5pPr>
              <a:defRPr sz="16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Rectangle 13">
            <a:extLst>
              <a:ext uri="{FF2B5EF4-FFF2-40B4-BE49-F238E27FC236}">
                <a16:creationId xmlns:a16="http://schemas.microsoft.com/office/drawing/2014/main" id="{9D415693-E2CB-4DB4-B07C-2F96B0CAB302}"/>
              </a:ext>
            </a:extLst>
          </p:cNvPr>
          <p:cNvSpPr/>
          <p:nvPr userDrawn="1"/>
        </p:nvSpPr>
        <p:spPr>
          <a:xfrm>
            <a:off x="7854462" y="988536"/>
            <a:ext cx="4329129" cy="488092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63050762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nd Content 03">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12E4E194-63F1-4D43-AC02-75733DF045E9}"/>
              </a:ext>
            </a:extLst>
          </p:cNvPr>
          <p:cNvSpPr/>
          <p:nvPr userDrawn="1"/>
        </p:nvSpPr>
        <p:spPr>
          <a:xfrm>
            <a:off x="8308181" y="1630018"/>
            <a:ext cx="3883819" cy="43732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Oval 21">
            <a:extLst>
              <a:ext uri="{FF2B5EF4-FFF2-40B4-BE49-F238E27FC236}">
                <a16:creationId xmlns:a16="http://schemas.microsoft.com/office/drawing/2014/main" id="{E799E3E2-888B-2343-9A63-F84C03265CB5}"/>
              </a:ext>
            </a:extLst>
          </p:cNvPr>
          <p:cNvSpPr>
            <a:spLocks noChangeAspect="1"/>
          </p:cNvSpPr>
          <p:nvPr userDrawn="1"/>
        </p:nvSpPr>
        <p:spPr>
          <a:xfrm>
            <a:off x="9833702" y="1823757"/>
            <a:ext cx="832104" cy="832104"/>
          </a:xfrm>
          <a:prstGeom prst="ellipse">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Picture Placeholder 11">
            <a:extLst>
              <a:ext uri="{FF2B5EF4-FFF2-40B4-BE49-F238E27FC236}">
                <a16:creationId xmlns:a16="http://schemas.microsoft.com/office/drawing/2014/main" id="{8FEDE8EF-5B7A-A741-9A56-D365CAE01B62}"/>
              </a:ext>
            </a:extLst>
          </p:cNvPr>
          <p:cNvSpPr>
            <a:spLocks noGrp="1"/>
          </p:cNvSpPr>
          <p:nvPr>
            <p:ph type="pic" sz="quarter" idx="19" hasCustomPrompt="1"/>
          </p:nvPr>
        </p:nvSpPr>
        <p:spPr>
          <a:xfrm>
            <a:off x="9998318" y="1988373"/>
            <a:ext cx="502873" cy="502873"/>
          </a:xfrm>
          <a:prstGeom prst="rect">
            <a:avLst/>
          </a:prstGeom>
          <a:noFill/>
        </p:spPr>
        <p:txBody>
          <a:bodyPr lIns="0" rIns="0" anchor="ctr">
            <a:noAutofit/>
          </a:bodyPr>
          <a:lstStyle>
            <a:lvl1pPr marL="0" indent="0" algn="ctr">
              <a:buNone/>
              <a:defRPr sz="1100">
                <a:solidFill>
                  <a:schemeClr val="bg1"/>
                </a:solidFill>
              </a:defRPr>
            </a:lvl1pPr>
          </a:lstStyle>
          <a:p>
            <a:r>
              <a:rPr lang="en-US" noProof="0" dirty="0"/>
              <a:t>icon</a:t>
            </a:r>
          </a:p>
        </p:txBody>
      </p:sp>
      <p:sp>
        <p:nvSpPr>
          <p:cNvPr id="9" name="Rectangle 8">
            <a:extLst>
              <a:ext uri="{FF2B5EF4-FFF2-40B4-BE49-F238E27FC236}">
                <a16:creationId xmlns:a16="http://schemas.microsoft.com/office/drawing/2014/main" id="{3755C1FB-E61C-4BBC-8179-D34908DEA1B6}"/>
              </a:ext>
            </a:extLst>
          </p:cNvPr>
          <p:cNvSpPr/>
          <p:nvPr userDrawn="1"/>
        </p:nvSpPr>
        <p:spPr>
          <a:xfrm>
            <a:off x="0" y="1630018"/>
            <a:ext cx="3883819" cy="43732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8C1E0992-271E-4948-9461-C7AA54AF8FEA}"/>
              </a:ext>
            </a:extLst>
          </p:cNvPr>
          <p:cNvSpPr>
            <a:spLocks noChangeAspect="1"/>
          </p:cNvSpPr>
          <p:nvPr userDrawn="1"/>
        </p:nvSpPr>
        <p:spPr>
          <a:xfrm>
            <a:off x="1526011" y="1823757"/>
            <a:ext cx="832104" cy="832104"/>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32970CD0-696D-4313-96BA-4AA72C813BD0}"/>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p>
        </p:txBody>
      </p:sp>
      <p:sp>
        <p:nvSpPr>
          <p:cNvPr id="3" name="Content Placeholder 2">
            <a:extLst>
              <a:ext uri="{FF2B5EF4-FFF2-40B4-BE49-F238E27FC236}">
                <a16:creationId xmlns:a16="http://schemas.microsoft.com/office/drawing/2014/main" id="{0FEE9886-36F0-4E06-A3A6-D8F00B0665A1}"/>
              </a:ext>
            </a:extLst>
          </p:cNvPr>
          <p:cNvSpPr>
            <a:spLocks noGrp="1"/>
          </p:cNvSpPr>
          <p:nvPr>
            <p:ph idx="1"/>
          </p:nvPr>
        </p:nvSpPr>
        <p:spPr>
          <a:xfrm>
            <a:off x="219126" y="3207024"/>
            <a:ext cx="3445566" cy="2504663"/>
          </a:xfrm>
        </p:spPr>
        <p:txBody>
          <a:bodyPr lIns="0" tIns="0" rIns="0" bIns="0">
            <a:norm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6" name="Picture Placeholder 5">
            <a:extLst>
              <a:ext uri="{FF2B5EF4-FFF2-40B4-BE49-F238E27FC236}">
                <a16:creationId xmlns:a16="http://schemas.microsoft.com/office/drawing/2014/main" id="{35B71D50-AA4B-4E0C-8F6A-0F64F2C8A8C7}"/>
              </a:ext>
            </a:extLst>
          </p:cNvPr>
          <p:cNvSpPr>
            <a:spLocks noGrp="1"/>
          </p:cNvSpPr>
          <p:nvPr>
            <p:ph type="pic" sz="quarter" idx="13"/>
          </p:nvPr>
        </p:nvSpPr>
        <p:spPr>
          <a:xfrm>
            <a:off x="3883819" y="1630018"/>
            <a:ext cx="4424362" cy="4373217"/>
          </a:xfrm>
          <a:solidFill>
            <a:schemeClr val="bg2">
              <a:lumMod val="90000"/>
            </a:schemeClr>
          </a:solidFill>
        </p:spPr>
        <p:txBody>
          <a:bodyPr anchor="ctr"/>
          <a:lstStyle>
            <a:lvl1pPr marL="0" indent="0" algn="ctr">
              <a:buNone/>
              <a:defRPr/>
            </a:lvl1pPr>
          </a:lstStyle>
          <a:p>
            <a:r>
              <a:rPr lang="en-US" noProof="0"/>
              <a:t>Click icon to add picture</a:t>
            </a:r>
            <a:endParaRPr lang="en-US" noProof="0" dirty="0"/>
          </a:p>
        </p:txBody>
      </p:sp>
      <p:sp>
        <p:nvSpPr>
          <p:cNvPr id="17" name="Content Placeholder 2">
            <a:extLst>
              <a:ext uri="{FF2B5EF4-FFF2-40B4-BE49-F238E27FC236}">
                <a16:creationId xmlns:a16="http://schemas.microsoft.com/office/drawing/2014/main" id="{147C9C38-5B17-467D-B581-EF28ECB11E80}"/>
              </a:ext>
            </a:extLst>
          </p:cNvPr>
          <p:cNvSpPr>
            <a:spLocks noGrp="1"/>
          </p:cNvSpPr>
          <p:nvPr>
            <p:ph idx="14"/>
          </p:nvPr>
        </p:nvSpPr>
        <p:spPr>
          <a:xfrm>
            <a:off x="8527490" y="3207024"/>
            <a:ext cx="3445200" cy="2504663"/>
          </a:xfrm>
        </p:spPr>
        <p:txBody>
          <a:bodyPr lIns="0" tIns="0" rIns="0" bIns="0">
            <a:norm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20" name="Content Placeholder 2">
            <a:extLst>
              <a:ext uri="{FF2B5EF4-FFF2-40B4-BE49-F238E27FC236}">
                <a16:creationId xmlns:a16="http://schemas.microsoft.com/office/drawing/2014/main" id="{FEB88DD7-AEB5-4718-AF2D-28B5B91ED715}"/>
              </a:ext>
            </a:extLst>
          </p:cNvPr>
          <p:cNvSpPr>
            <a:spLocks noGrp="1"/>
          </p:cNvSpPr>
          <p:nvPr>
            <p:ph idx="15"/>
          </p:nvPr>
        </p:nvSpPr>
        <p:spPr>
          <a:xfrm>
            <a:off x="219126" y="2711636"/>
            <a:ext cx="3445566" cy="495389"/>
          </a:xfrm>
        </p:spPr>
        <p:txBody>
          <a:bodyPr lIns="0" tIns="0" rIns="0" bIns="0" anchor="ctr">
            <a:noAutofit/>
          </a:bodyPr>
          <a:lstStyle>
            <a:lvl1pPr marL="0" indent="0" algn="ctr">
              <a:buNone/>
              <a:defRPr sz="1800" b="1" cap="all"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21" name="Content Placeholder 2">
            <a:extLst>
              <a:ext uri="{FF2B5EF4-FFF2-40B4-BE49-F238E27FC236}">
                <a16:creationId xmlns:a16="http://schemas.microsoft.com/office/drawing/2014/main" id="{F694448B-800C-40EF-8F61-18C018E8374C}"/>
              </a:ext>
            </a:extLst>
          </p:cNvPr>
          <p:cNvSpPr>
            <a:spLocks noGrp="1"/>
          </p:cNvSpPr>
          <p:nvPr>
            <p:ph idx="16"/>
          </p:nvPr>
        </p:nvSpPr>
        <p:spPr>
          <a:xfrm>
            <a:off x="8527124" y="2711636"/>
            <a:ext cx="3445566" cy="495389"/>
          </a:xfrm>
        </p:spPr>
        <p:txBody>
          <a:bodyPr lIns="0" tIns="0" rIns="0" bIns="0" anchor="ctr">
            <a:noAutofit/>
          </a:bodyPr>
          <a:lstStyle>
            <a:lvl1pPr marL="0" indent="0" algn="ctr">
              <a:buNone/>
              <a:defRPr sz="1800" b="1" cap="all"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12" name="Picture Placeholder 11">
            <a:extLst>
              <a:ext uri="{FF2B5EF4-FFF2-40B4-BE49-F238E27FC236}">
                <a16:creationId xmlns:a16="http://schemas.microsoft.com/office/drawing/2014/main" id="{483B974E-5202-4EAD-9D55-4129C84BAE87}"/>
              </a:ext>
            </a:extLst>
          </p:cNvPr>
          <p:cNvSpPr>
            <a:spLocks noGrp="1"/>
          </p:cNvSpPr>
          <p:nvPr>
            <p:ph type="pic" sz="quarter" idx="17" hasCustomPrompt="1"/>
          </p:nvPr>
        </p:nvSpPr>
        <p:spPr>
          <a:xfrm>
            <a:off x="1690627" y="1988373"/>
            <a:ext cx="502873" cy="502873"/>
          </a:xfrm>
          <a:prstGeom prst="rect">
            <a:avLst/>
          </a:prstGeom>
          <a:noFill/>
        </p:spPr>
        <p:txBody>
          <a:bodyPr lIns="0" rIns="0" anchor="ctr">
            <a:noAutofit/>
          </a:bodyPr>
          <a:lstStyle>
            <a:lvl1pPr marL="0" indent="0" algn="ctr">
              <a:buNone/>
              <a:defRPr sz="1100">
                <a:solidFill>
                  <a:schemeClr val="bg1"/>
                </a:solidFill>
              </a:defRPr>
            </a:lvl1pPr>
          </a:lstStyle>
          <a:p>
            <a:r>
              <a:rPr lang="en-US" noProof="0" dirty="0"/>
              <a:t>icon</a:t>
            </a:r>
          </a:p>
        </p:txBody>
      </p:sp>
    </p:spTree>
    <p:extLst>
      <p:ext uri="{BB962C8B-B14F-4D97-AF65-F5344CB8AC3E}">
        <p14:creationId xmlns:p14="http://schemas.microsoft.com/office/powerpoint/2010/main" val="51652330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omparison with Images">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1B6EB0C6-606C-4AFB-8FF8-AB43606B95BD}"/>
              </a:ext>
            </a:extLst>
          </p:cNvPr>
          <p:cNvSpPr/>
          <p:nvPr userDrawn="1"/>
        </p:nvSpPr>
        <p:spPr>
          <a:xfrm>
            <a:off x="6599236" y="4707908"/>
            <a:ext cx="5592763" cy="10064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Rectangle 3">
            <a:extLst>
              <a:ext uri="{FF2B5EF4-FFF2-40B4-BE49-F238E27FC236}">
                <a16:creationId xmlns:a16="http://schemas.microsoft.com/office/drawing/2014/main" id="{25CE6D5A-A5C0-4B12-A26A-691D5743FA5C}"/>
              </a:ext>
            </a:extLst>
          </p:cNvPr>
          <p:cNvSpPr/>
          <p:nvPr userDrawn="1"/>
        </p:nvSpPr>
        <p:spPr>
          <a:xfrm>
            <a:off x="-82063" y="1648186"/>
            <a:ext cx="5709139" cy="10064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32970CD0-696D-4313-96BA-4AA72C813BD0}"/>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p>
        </p:txBody>
      </p:sp>
      <p:sp>
        <p:nvSpPr>
          <p:cNvPr id="3" name="Content Placeholder 2">
            <a:extLst>
              <a:ext uri="{FF2B5EF4-FFF2-40B4-BE49-F238E27FC236}">
                <a16:creationId xmlns:a16="http://schemas.microsoft.com/office/drawing/2014/main" id="{0FEE9886-36F0-4E06-A3A6-D8F00B0665A1}"/>
              </a:ext>
            </a:extLst>
          </p:cNvPr>
          <p:cNvSpPr>
            <a:spLocks noGrp="1"/>
          </p:cNvSpPr>
          <p:nvPr>
            <p:ph idx="1"/>
          </p:nvPr>
        </p:nvSpPr>
        <p:spPr>
          <a:xfrm>
            <a:off x="680934" y="2863158"/>
            <a:ext cx="4074002" cy="2846648"/>
          </a:xfrm>
        </p:spPr>
        <p:txBody>
          <a:bodyPr lIns="0" tIns="0" rIns="0" bIns="0">
            <a:noAutofit/>
          </a:bodyPr>
          <a:lstStyle>
            <a:lvl1pPr marL="0" indent="0" algn="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accent2"/>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B88DD7-AEB5-4718-AF2D-28B5B91ED715}"/>
              </a:ext>
            </a:extLst>
          </p:cNvPr>
          <p:cNvSpPr>
            <a:spLocks noGrp="1"/>
          </p:cNvSpPr>
          <p:nvPr>
            <p:ph idx="15" hasCustomPrompt="1"/>
          </p:nvPr>
        </p:nvSpPr>
        <p:spPr>
          <a:xfrm>
            <a:off x="1309370" y="1903728"/>
            <a:ext cx="3445566" cy="495389"/>
          </a:xfrm>
        </p:spPr>
        <p:txBody>
          <a:bodyPr lIns="0" tIns="0" rIns="0" bIns="0" anchor="ctr">
            <a:noAutofit/>
          </a:bodyPr>
          <a:lstStyle>
            <a:lvl1pPr marL="0" indent="0" algn="r">
              <a:buNone/>
              <a:defRPr sz="1800" b="1" cap="all" baseline="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Topic 01 comes here</a:t>
            </a:r>
          </a:p>
        </p:txBody>
      </p:sp>
      <p:sp>
        <p:nvSpPr>
          <p:cNvPr id="23" name="Content Placeholder 2">
            <a:extLst>
              <a:ext uri="{FF2B5EF4-FFF2-40B4-BE49-F238E27FC236}">
                <a16:creationId xmlns:a16="http://schemas.microsoft.com/office/drawing/2014/main" id="{E5123CE7-2F8A-489B-BD99-0C2A33ADF49A}"/>
              </a:ext>
            </a:extLst>
          </p:cNvPr>
          <p:cNvSpPr>
            <a:spLocks noGrp="1"/>
          </p:cNvSpPr>
          <p:nvPr>
            <p:ph idx="19"/>
          </p:nvPr>
        </p:nvSpPr>
        <p:spPr>
          <a:xfrm>
            <a:off x="7327918" y="1648186"/>
            <a:ext cx="4074002" cy="2834508"/>
          </a:xfrm>
        </p:spPr>
        <p:txBody>
          <a:bodyPr lIns="0" tIns="0" rIns="0" bIns="0" anchor="b">
            <a:no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25" name="Content Placeholder 2">
            <a:extLst>
              <a:ext uri="{FF2B5EF4-FFF2-40B4-BE49-F238E27FC236}">
                <a16:creationId xmlns:a16="http://schemas.microsoft.com/office/drawing/2014/main" id="{07730BCF-AC2A-4FEC-8F01-63964DB444CF}"/>
              </a:ext>
            </a:extLst>
          </p:cNvPr>
          <p:cNvSpPr>
            <a:spLocks noGrp="1"/>
          </p:cNvSpPr>
          <p:nvPr>
            <p:ph idx="20" hasCustomPrompt="1"/>
          </p:nvPr>
        </p:nvSpPr>
        <p:spPr>
          <a:xfrm>
            <a:off x="7475709" y="4963450"/>
            <a:ext cx="3445566" cy="495389"/>
          </a:xfrm>
        </p:spPr>
        <p:txBody>
          <a:bodyPr lIns="0" tIns="0" rIns="0" bIns="0" anchor="ctr">
            <a:noAutofit/>
          </a:bodyPr>
          <a:lstStyle>
            <a:lvl1pPr marL="0" indent="0" algn="l">
              <a:buNone/>
              <a:defRPr sz="1800" b="1" cap="all" baseline="0">
                <a:solidFill>
                  <a:schemeClr val="accent4"/>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Topic 02 comes here</a:t>
            </a:r>
          </a:p>
        </p:txBody>
      </p:sp>
      <p:sp>
        <p:nvSpPr>
          <p:cNvPr id="21" name="Oval 20">
            <a:extLst>
              <a:ext uri="{FF2B5EF4-FFF2-40B4-BE49-F238E27FC236}">
                <a16:creationId xmlns:a16="http://schemas.microsoft.com/office/drawing/2014/main" id="{919C8692-230B-D543-A7F7-4FD61B04D1C6}"/>
              </a:ext>
            </a:extLst>
          </p:cNvPr>
          <p:cNvSpPr>
            <a:spLocks noChangeAspect="1"/>
          </p:cNvSpPr>
          <p:nvPr userDrawn="1"/>
        </p:nvSpPr>
        <p:spPr>
          <a:xfrm>
            <a:off x="5084763" y="1652762"/>
            <a:ext cx="1001899" cy="1001899"/>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Picture Placeholder 11">
            <a:extLst>
              <a:ext uri="{FF2B5EF4-FFF2-40B4-BE49-F238E27FC236}">
                <a16:creationId xmlns:a16="http://schemas.microsoft.com/office/drawing/2014/main" id="{E150BFC7-A11D-CC46-B5A2-8BD93C269506}"/>
              </a:ext>
            </a:extLst>
          </p:cNvPr>
          <p:cNvSpPr>
            <a:spLocks noGrp="1"/>
          </p:cNvSpPr>
          <p:nvPr>
            <p:ph type="pic" sz="quarter" idx="21" hasCustomPrompt="1"/>
          </p:nvPr>
        </p:nvSpPr>
        <p:spPr>
          <a:xfrm>
            <a:off x="5282969" y="1850968"/>
            <a:ext cx="605487" cy="605487"/>
          </a:xfrm>
          <a:prstGeom prst="rect">
            <a:avLst/>
          </a:prstGeom>
          <a:noFill/>
        </p:spPr>
        <p:txBody>
          <a:bodyPr lIns="0" rIns="0" anchor="ctr">
            <a:normAutofit/>
          </a:bodyPr>
          <a:lstStyle>
            <a:lvl1pPr marL="0" indent="0" algn="ctr">
              <a:buNone/>
              <a:defRPr sz="1100">
                <a:solidFill>
                  <a:schemeClr val="bg1"/>
                </a:solidFill>
              </a:defRPr>
            </a:lvl1pPr>
          </a:lstStyle>
          <a:p>
            <a:r>
              <a:rPr lang="en-US" noProof="0" dirty="0"/>
              <a:t>icon</a:t>
            </a:r>
          </a:p>
        </p:txBody>
      </p:sp>
      <p:sp>
        <p:nvSpPr>
          <p:cNvPr id="28" name="Oval 27">
            <a:extLst>
              <a:ext uri="{FF2B5EF4-FFF2-40B4-BE49-F238E27FC236}">
                <a16:creationId xmlns:a16="http://schemas.microsoft.com/office/drawing/2014/main" id="{F95B55F4-B501-3440-8904-A1C7F049CBE8}"/>
              </a:ext>
            </a:extLst>
          </p:cNvPr>
          <p:cNvSpPr>
            <a:spLocks noChangeAspect="1"/>
          </p:cNvSpPr>
          <p:nvPr userDrawn="1"/>
        </p:nvSpPr>
        <p:spPr>
          <a:xfrm>
            <a:off x="6100576" y="4707907"/>
            <a:ext cx="1001899" cy="1001899"/>
          </a:xfrm>
          <a:prstGeom prst="ellipse">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Picture Placeholder 11">
            <a:extLst>
              <a:ext uri="{FF2B5EF4-FFF2-40B4-BE49-F238E27FC236}">
                <a16:creationId xmlns:a16="http://schemas.microsoft.com/office/drawing/2014/main" id="{F2116994-BE3E-6A43-9C15-E71BA8EC821F}"/>
              </a:ext>
            </a:extLst>
          </p:cNvPr>
          <p:cNvSpPr>
            <a:spLocks noGrp="1"/>
          </p:cNvSpPr>
          <p:nvPr>
            <p:ph type="pic" sz="quarter" idx="22" hasCustomPrompt="1"/>
          </p:nvPr>
        </p:nvSpPr>
        <p:spPr>
          <a:xfrm>
            <a:off x="6298782" y="4906113"/>
            <a:ext cx="605487" cy="605487"/>
          </a:xfrm>
          <a:prstGeom prst="rect">
            <a:avLst/>
          </a:prstGeom>
          <a:noFill/>
        </p:spPr>
        <p:txBody>
          <a:bodyPr lIns="0" rIns="0" anchor="ctr">
            <a:normAutofit/>
          </a:bodyPr>
          <a:lstStyle>
            <a:lvl1pPr marL="0" indent="0" algn="ctr">
              <a:buNone/>
              <a:defRPr sz="1100">
                <a:solidFill>
                  <a:schemeClr val="bg1"/>
                </a:solidFill>
              </a:defRPr>
            </a:lvl1pPr>
          </a:lstStyle>
          <a:p>
            <a:r>
              <a:rPr lang="en-US" noProof="0" dirty="0"/>
              <a:t>icon</a:t>
            </a:r>
          </a:p>
        </p:txBody>
      </p:sp>
    </p:spTree>
    <p:extLst>
      <p:ext uri="{BB962C8B-B14F-4D97-AF65-F5344CB8AC3E}">
        <p14:creationId xmlns:p14="http://schemas.microsoft.com/office/powerpoint/2010/main" val="225383708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70E2287-0F7B-4DD3-A805-DB19BBF3C716}"/>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
        <p:nvSpPr>
          <p:cNvPr id="7" name="Rectangle 6">
            <a:extLst>
              <a:ext uri="{FF2B5EF4-FFF2-40B4-BE49-F238E27FC236}">
                <a16:creationId xmlns:a16="http://schemas.microsoft.com/office/drawing/2014/main" id="{8DCE74CE-BEFF-42B3-BF3E-C41B1B1F1EE4}"/>
              </a:ext>
            </a:extLst>
          </p:cNvPr>
          <p:cNvSpPr/>
          <p:nvPr userDrawn="1"/>
        </p:nvSpPr>
        <p:spPr>
          <a:xfrm rot="10800000">
            <a:off x="515938" y="-16721"/>
            <a:ext cx="1258618" cy="11050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9" name="Oval 8">
            <a:extLst>
              <a:ext uri="{FF2B5EF4-FFF2-40B4-BE49-F238E27FC236}">
                <a16:creationId xmlns:a16="http://schemas.microsoft.com/office/drawing/2014/main" id="{1B26B4BC-3D52-4C1C-85FB-226F0B5201F1}"/>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Slide Number Placeholder 5">
            <a:extLst>
              <a:ext uri="{FF2B5EF4-FFF2-40B4-BE49-F238E27FC236}">
                <a16:creationId xmlns:a16="http://schemas.microsoft.com/office/drawing/2014/main" id="{CEC6B25A-6AA2-46A7-84BE-5C907CA51B02}"/>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grpSp>
        <p:nvGrpSpPr>
          <p:cNvPr id="11" name="Group 10">
            <a:extLst>
              <a:ext uri="{FF2B5EF4-FFF2-40B4-BE49-F238E27FC236}">
                <a16:creationId xmlns:a16="http://schemas.microsoft.com/office/drawing/2014/main" id="{322A2F12-9117-4B68-80A7-10EC293F01F8}"/>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12" name="Freeform 5">
              <a:extLst>
                <a:ext uri="{FF2B5EF4-FFF2-40B4-BE49-F238E27FC236}">
                  <a16:creationId xmlns:a16="http://schemas.microsoft.com/office/drawing/2014/main" id="{AAF7CCD5-D217-463B-844E-D697B3459C91}"/>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6">
              <a:extLst>
                <a:ext uri="{FF2B5EF4-FFF2-40B4-BE49-F238E27FC236}">
                  <a16:creationId xmlns:a16="http://schemas.microsoft.com/office/drawing/2014/main" id="{470AB33E-36FA-416E-9307-1C85125C0DA4}"/>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4" name="Freeform 7">
              <a:extLst>
                <a:ext uri="{FF2B5EF4-FFF2-40B4-BE49-F238E27FC236}">
                  <a16:creationId xmlns:a16="http://schemas.microsoft.com/office/drawing/2014/main" id="{52518C90-D74B-4D84-AE06-554644DE33DC}"/>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Tree>
    <p:extLst>
      <p:ext uri="{BB962C8B-B14F-4D97-AF65-F5344CB8AC3E}">
        <p14:creationId xmlns:p14="http://schemas.microsoft.com/office/powerpoint/2010/main" val="232150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951F27F-98F9-A147-8986-34441C7B752D}" type="datetime1">
              <a:rPr lang="en-US" noProof="0" smtClean="0"/>
              <a:t>1/30/2024</a:t>
            </a:fld>
            <a:endParaRPr lang="en-US" noProof="0" dirty="0"/>
          </a:p>
        </p:txBody>
      </p:sp>
      <p:sp>
        <p:nvSpPr>
          <p:cNvPr id="6" name="Footer Placeholder 5"/>
          <p:cNvSpPr>
            <a:spLocks noGrp="1"/>
          </p:cNvSpPr>
          <p:nvPr>
            <p:ph type="ftr" sz="quarter" idx="11"/>
          </p:nvPr>
        </p:nvSpPr>
        <p:spPr/>
        <p:txBody>
          <a:bodyPr/>
          <a:lstStyle/>
          <a:p>
            <a:endParaRPr lang="en-US" noProof="0" dirty="0"/>
          </a:p>
        </p:txBody>
      </p:sp>
      <p:sp>
        <p:nvSpPr>
          <p:cNvPr id="7" name="Slide Number Placeholder 6"/>
          <p:cNvSpPr>
            <a:spLocks noGrp="1"/>
          </p:cNvSpPr>
          <p:nvPr>
            <p:ph type="sldNum" sz="quarter" idx="12"/>
          </p:nvPr>
        </p:nvSpPr>
        <p:spPr/>
        <p:txBody>
          <a:bodyPr/>
          <a:lstStyle/>
          <a:p>
            <a:fld id="{9EC71654-96A5-4280-94F3-931C61A9F92C}" type="slidenum">
              <a:rPr lang="en-US" noProof="0" smtClean="0"/>
              <a:t>‹#›</a:t>
            </a:fld>
            <a:endParaRPr lang="en-US" noProof="0" dirty="0"/>
          </a:p>
        </p:txBody>
      </p:sp>
    </p:spTree>
    <p:extLst>
      <p:ext uri="{BB962C8B-B14F-4D97-AF65-F5344CB8AC3E}">
        <p14:creationId xmlns:p14="http://schemas.microsoft.com/office/powerpoint/2010/main" val="1782296857"/>
      </p:ext>
    </p:extLst>
  </p:cSld>
  <p:clrMapOvr>
    <a:masterClrMapping/>
  </p:clrMapOvr>
  <p:hf hdr="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70E2287-0F7B-4DD3-A805-DB19BBF3C716}"/>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
        <p:nvSpPr>
          <p:cNvPr id="7" name="Rectangle 6">
            <a:extLst>
              <a:ext uri="{FF2B5EF4-FFF2-40B4-BE49-F238E27FC236}">
                <a16:creationId xmlns:a16="http://schemas.microsoft.com/office/drawing/2014/main" id="{8DCE74CE-BEFF-42B3-BF3E-C41B1B1F1EE4}"/>
              </a:ext>
            </a:extLst>
          </p:cNvPr>
          <p:cNvSpPr/>
          <p:nvPr userDrawn="1"/>
        </p:nvSpPr>
        <p:spPr>
          <a:xfrm rot="10800000">
            <a:off x="515938" y="-16721"/>
            <a:ext cx="1258618" cy="11050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9" name="Oval 8">
            <a:extLst>
              <a:ext uri="{FF2B5EF4-FFF2-40B4-BE49-F238E27FC236}">
                <a16:creationId xmlns:a16="http://schemas.microsoft.com/office/drawing/2014/main" id="{1B26B4BC-3D52-4C1C-85FB-226F0B5201F1}"/>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Slide Number Placeholder 5">
            <a:extLst>
              <a:ext uri="{FF2B5EF4-FFF2-40B4-BE49-F238E27FC236}">
                <a16:creationId xmlns:a16="http://schemas.microsoft.com/office/drawing/2014/main" id="{CEC6B25A-6AA2-46A7-84BE-5C907CA51B02}"/>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grpSp>
        <p:nvGrpSpPr>
          <p:cNvPr id="11" name="Group 10">
            <a:extLst>
              <a:ext uri="{FF2B5EF4-FFF2-40B4-BE49-F238E27FC236}">
                <a16:creationId xmlns:a16="http://schemas.microsoft.com/office/drawing/2014/main" id="{322A2F12-9117-4B68-80A7-10EC293F01F8}"/>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12" name="Freeform 5">
              <a:extLst>
                <a:ext uri="{FF2B5EF4-FFF2-40B4-BE49-F238E27FC236}">
                  <a16:creationId xmlns:a16="http://schemas.microsoft.com/office/drawing/2014/main" id="{AAF7CCD5-D217-463B-844E-D697B3459C91}"/>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6">
              <a:extLst>
                <a:ext uri="{FF2B5EF4-FFF2-40B4-BE49-F238E27FC236}">
                  <a16:creationId xmlns:a16="http://schemas.microsoft.com/office/drawing/2014/main" id="{470AB33E-36FA-416E-9307-1C85125C0DA4}"/>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4" name="Freeform 7">
              <a:extLst>
                <a:ext uri="{FF2B5EF4-FFF2-40B4-BE49-F238E27FC236}">
                  <a16:creationId xmlns:a16="http://schemas.microsoft.com/office/drawing/2014/main" id="{52518C90-D74B-4D84-AE06-554644DE33DC}"/>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3" name="Text Placeholder 2">
            <a:extLst>
              <a:ext uri="{FF2B5EF4-FFF2-40B4-BE49-F238E27FC236}">
                <a16:creationId xmlns:a16="http://schemas.microsoft.com/office/drawing/2014/main" id="{7E3A6D02-D902-4B4A-B727-07D0E5BBC359}"/>
              </a:ext>
            </a:extLst>
          </p:cNvPr>
          <p:cNvSpPr>
            <a:spLocks noGrp="1"/>
          </p:cNvSpPr>
          <p:nvPr>
            <p:ph type="body" sz="quarter" idx="13"/>
          </p:nvPr>
        </p:nvSpPr>
        <p:spPr>
          <a:xfrm>
            <a:off x="1447800" y="1847056"/>
            <a:ext cx="9296400" cy="3163888"/>
          </a:xfrm>
        </p:spPr>
        <p:txBody>
          <a:bodyPr anchor="ctr">
            <a:normAutofit/>
          </a:bodyPr>
          <a:lstStyle>
            <a:lvl1pPr marL="0" indent="0" algn="ctr">
              <a:buNone/>
              <a:defRPr sz="6000"/>
            </a:lvl1pPr>
            <a:lvl2pPr marL="457200" indent="0">
              <a:buNone/>
              <a:defRPr/>
            </a:lvl2pPr>
          </a:lstStyle>
          <a:p>
            <a:pPr lvl="0"/>
            <a:r>
              <a:rPr lang="en-US" noProof="0"/>
              <a:t>Click to edit Master text styles</a:t>
            </a:r>
          </a:p>
        </p:txBody>
      </p:sp>
    </p:spTree>
    <p:extLst>
      <p:ext uri="{BB962C8B-B14F-4D97-AF65-F5344CB8AC3E}">
        <p14:creationId xmlns:p14="http://schemas.microsoft.com/office/powerpoint/2010/main" val="411170086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DCE74CE-BEFF-42B3-BF3E-C41B1B1F1EE4}"/>
              </a:ext>
            </a:extLst>
          </p:cNvPr>
          <p:cNvSpPr/>
          <p:nvPr userDrawn="1"/>
        </p:nvSpPr>
        <p:spPr>
          <a:xfrm rot="10800000">
            <a:off x="515938" y="-16721"/>
            <a:ext cx="1258618" cy="11050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9" name="Oval 8">
            <a:extLst>
              <a:ext uri="{FF2B5EF4-FFF2-40B4-BE49-F238E27FC236}">
                <a16:creationId xmlns:a16="http://schemas.microsoft.com/office/drawing/2014/main" id="{1B26B4BC-3D52-4C1C-85FB-226F0B5201F1}"/>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Slide Number Placeholder 5">
            <a:extLst>
              <a:ext uri="{FF2B5EF4-FFF2-40B4-BE49-F238E27FC236}">
                <a16:creationId xmlns:a16="http://schemas.microsoft.com/office/drawing/2014/main" id="{CEC6B25A-6AA2-46A7-84BE-5C907CA51B02}"/>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grpSp>
        <p:nvGrpSpPr>
          <p:cNvPr id="11" name="Group 10">
            <a:extLst>
              <a:ext uri="{FF2B5EF4-FFF2-40B4-BE49-F238E27FC236}">
                <a16:creationId xmlns:a16="http://schemas.microsoft.com/office/drawing/2014/main" id="{322A2F12-9117-4B68-80A7-10EC293F01F8}"/>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12" name="Freeform 5">
              <a:extLst>
                <a:ext uri="{FF2B5EF4-FFF2-40B4-BE49-F238E27FC236}">
                  <a16:creationId xmlns:a16="http://schemas.microsoft.com/office/drawing/2014/main" id="{AAF7CCD5-D217-463B-844E-D697B3459C91}"/>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6">
              <a:extLst>
                <a:ext uri="{FF2B5EF4-FFF2-40B4-BE49-F238E27FC236}">
                  <a16:creationId xmlns:a16="http://schemas.microsoft.com/office/drawing/2014/main" id="{470AB33E-36FA-416E-9307-1C85125C0DA4}"/>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4" name="Freeform 7">
              <a:extLst>
                <a:ext uri="{FF2B5EF4-FFF2-40B4-BE49-F238E27FC236}">
                  <a16:creationId xmlns:a16="http://schemas.microsoft.com/office/drawing/2014/main" id="{52518C90-D74B-4D84-AE06-554644DE33DC}"/>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Tree>
    <p:extLst>
      <p:ext uri="{BB962C8B-B14F-4D97-AF65-F5344CB8AC3E}">
        <p14:creationId xmlns:p14="http://schemas.microsoft.com/office/powerpoint/2010/main" val="257236715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eam Slide">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id="{431CD316-21C7-4FA9-A45A-374D6AE71ED5}"/>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36" name="Freeform 5">
              <a:extLst>
                <a:ext uri="{FF2B5EF4-FFF2-40B4-BE49-F238E27FC236}">
                  <a16:creationId xmlns:a16="http://schemas.microsoft.com/office/drawing/2014/main" id="{E107D9FB-3967-4583-A9DA-6787AF71202C}"/>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37" name="Freeform 6">
              <a:extLst>
                <a:ext uri="{FF2B5EF4-FFF2-40B4-BE49-F238E27FC236}">
                  <a16:creationId xmlns:a16="http://schemas.microsoft.com/office/drawing/2014/main" id="{138D5FEB-37FF-4F26-B625-CE2BE91FF21B}"/>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38" name="Freeform 7">
              <a:extLst>
                <a:ext uri="{FF2B5EF4-FFF2-40B4-BE49-F238E27FC236}">
                  <a16:creationId xmlns:a16="http://schemas.microsoft.com/office/drawing/2014/main" id="{6C2B67E8-673C-422C-B021-296E2E2B952D}"/>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23" name="Oval 22">
            <a:extLst>
              <a:ext uri="{FF2B5EF4-FFF2-40B4-BE49-F238E27FC236}">
                <a16:creationId xmlns:a16="http://schemas.microsoft.com/office/drawing/2014/main" id="{687010E4-ADF2-486D-8DF7-B0FF38C6DADF}"/>
              </a:ext>
            </a:extLst>
          </p:cNvPr>
          <p:cNvSpPr/>
          <p:nvPr userDrawn="1"/>
        </p:nvSpPr>
        <p:spPr>
          <a:xfrm>
            <a:off x="954140"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Oval 23">
            <a:extLst>
              <a:ext uri="{FF2B5EF4-FFF2-40B4-BE49-F238E27FC236}">
                <a16:creationId xmlns:a16="http://schemas.microsoft.com/office/drawing/2014/main" id="{9159AA79-2237-4A27-BBC2-D44032158D19}"/>
              </a:ext>
            </a:extLst>
          </p:cNvPr>
          <p:cNvSpPr/>
          <p:nvPr userDrawn="1"/>
        </p:nvSpPr>
        <p:spPr>
          <a:xfrm>
            <a:off x="3807539"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Oval 24">
            <a:extLst>
              <a:ext uri="{FF2B5EF4-FFF2-40B4-BE49-F238E27FC236}">
                <a16:creationId xmlns:a16="http://schemas.microsoft.com/office/drawing/2014/main" id="{0272B962-9566-42D2-B4C3-E7AA81884A83}"/>
              </a:ext>
            </a:extLst>
          </p:cNvPr>
          <p:cNvSpPr/>
          <p:nvPr userDrawn="1"/>
        </p:nvSpPr>
        <p:spPr>
          <a:xfrm>
            <a:off x="6646275"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Oval 25">
            <a:extLst>
              <a:ext uri="{FF2B5EF4-FFF2-40B4-BE49-F238E27FC236}">
                <a16:creationId xmlns:a16="http://schemas.microsoft.com/office/drawing/2014/main" id="{19733285-016C-4C38-816C-83D30C075C70}"/>
              </a:ext>
            </a:extLst>
          </p:cNvPr>
          <p:cNvSpPr/>
          <p:nvPr userDrawn="1"/>
        </p:nvSpPr>
        <p:spPr>
          <a:xfrm>
            <a:off x="9498658"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EF40DBA4-AB63-4B47-B37F-BCC3D59B5392}"/>
              </a:ext>
            </a:extLst>
          </p:cNvPr>
          <p:cNvSpPr/>
          <p:nvPr userDrawn="1"/>
        </p:nvSpPr>
        <p:spPr>
          <a:xfrm>
            <a:off x="4011967"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33EF0AFB-D099-4FF1-8963-7DA87268867F}"/>
              </a:ext>
            </a:extLst>
          </p:cNvPr>
          <p:cNvSpPr/>
          <p:nvPr userDrawn="1"/>
        </p:nvSpPr>
        <p:spPr>
          <a:xfrm>
            <a:off x="6850703"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21">
            <a:extLst>
              <a:ext uri="{FF2B5EF4-FFF2-40B4-BE49-F238E27FC236}">
                <a16:creationId xmlns:a16="http://schemas.microsoft.com/office/drawing/2014/main" id="{6872C96E-9AF3-4FA0-8180-C213C7F2209E}"/>
              </a:ext>
            </a:extLst>
          </p:cNvPr>
          <p:cNvSpPr/>
          <p:nvPr userDrawn="1"/>
        </p:nvSpPr>
        <p:spPr>
          <a:xfrm>
            <a:off x="9703086"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3A08BE29-CFA5-4E0D-9DBE-A430AE1B8072}"/>
              </a:ext>
            </a:extLst>
          </p:cNvPr>
          <p:cNvSpPr/>
          <p:nvPr userDrawn="1"/>
        </p:nvSpPr>
        <p:spPr>
          <a:xfrm>
            <a:off x="1158568"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Title 1">
            <a:extLst>
              <a:ext uri="{FF2B5EF4-FFF2-40B4-BE49-F238E27FC236}">
                <a16:creationId xmlns:a16="http://schemas.microsoft.com/office/drawing/2014/main" id="{B70E2287-0F7B-4DD3-A805-DB19BBF3C716}"/>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
        <p:nvSpPr>
          <p:cNvPr id="7" name="Rectangle 6">
            <a:extLst>
              <a:ext uri="{FF2B5EF4-FFF2-40B4-BE49-F238E27FC236}">
                <a16:creationId xmlns:a16="http://schemas.microsoft.com/office/drawing/2014/main" id="{8DCE74CE-BEFF-42B3-BF3E-C41B1B1F1EE4}"/>
              </a:ext>
            </a:extLst>
          </p:cNvPr>
          <p:cNvSpPr/>
          <p:nvPr userDrawn="1"/>
        </p:nvSpPr>
        <p:spPr>
          <a:xfrm rot="10800000">
            <a:off x="515938" y="-16721"/>
            <a:ext cx="1258618" cy="11050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9" name="Oval 8">
            <a:extLst>
              <a:ext uri="{FF2B5EF4-FFF2-40B4-BE49-F238E27FC236}">
                <a16:creationId xmlns:a16="http://schemas.microsoft.com/office/drawing/2014/main" id="{1B26B4BC-3D52-4C1C-85FB-226F0B5201F1}"/>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Slide Number Placeholder 5">
            <a:extLst>
              <a:ext uri="{FF2B5EF4-FFF2-40B4-BE49-F238E27FC236}">
                <a16:creationId xmlns:a16="http://schemas.microsoft.com/office/drawing/2014/main" id="{CEC6B25A-6AA2-46A7-84BE-5C907CA51B02}"/>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3" name="Picture Placeholder 2">
            <a:extLst>
              <a:ext uri="{FF2B5EF4-FFF2-40B4-BE49-F238E27FC236}">
                <a16:creationId xmlns:a16="http://schemas.microsoft.com/office/drawing/2014/main" id="{B1B995BE-66C2-4379-885F-4BE069DA39E4}"/>
              </a:ext>
            </a:extLst>
          </p:cNvPr>
          <p:cNvSpPr>
            <a:spLocks noGrp="1"/>
          </p:cNvSpPr>
          <p:nvPr>
            <p:ph type="pic" sz="quarter" idx="13"/>
          </p:nvPr>
        </p:nvSpPr>
        <p:spPr>
          <a:xfrm>
            <a:off x="1103638"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a:t>Click icon to add picture</a:t>
            </a:r>
            <a:endParaRPr lang="en-US" noProof="0" dirty="0"/>
          </a:p>
        </p:txBody>
      </p:sp>
      <p:sp>
        <p:nvSpPr>
          <p:cNvPr id="11" name="Picture Placeholder 2">
            <a:extLst>
              <a:ext uri="{FF2B5EF4-FFF2-40B4-BE49-F238E27FC236}">
                <a16:creationId xmlns:a16="http://schemas.microsoft.com/office/drawing/2014/main" id="{9B56B6C6-9F3C-4E80-BBAD-280E697B895C}"/>
              </a:ext>
            </a:extLst>
          </p:cNvPr>
          <p:cNvSpPr>
            <a:spLocks noGrp="1"/>
          </p:cNvSpPr>
          <p:nvPr>
            <p:ph type="pic" sz="quarter" idx="14"/>
          </p:nvPr>
        </p:nvSpPr>
        <p:spPr>
          <a:xfrm>
            <a:off x="3957037"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a:t>Click icon to add picture</a:t>
            </a:r>
            <a:endParaRPr lang="en-US" noProof="0" dirty="0"/>
          </a:p>
        </p:txBody>
      </p:sp>
      <p:sp>
        <p:nvSpPr>
          <p:cNvPr id="12" name="Picture Placeholder 2">
            <a:extLst>
              <a:ext uri="{FF2B5EF4-FFF2-40B4-BE49-F238E27FC236}">
                <a16:creationId xmlns:a16="http://schemas.microsoft.com/office/drawing/2014/main" id="{54704160-1ED7-4B90-8963-0F887C73E94D}"/>
              </a:ext>
            </a:extLst>
          </p:cNvPr>
          <p:cNvSpPr>
            <a:spLocks noGrp="1"/>
          </p:cNvSpPr>
          <p:nvPr>
            <p:ph type="pic" sz="quarter" idx="15"/>
          </p:nvPr>
        </p:nvSpPr>
        <p:spPr>
          <a:xfrm>
            <a:off x="6795773"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a:t>Click icon to add picture</a:t>
            </a:r>
            <a:endParaRPr lang="en-US" noProof="0" dirty="0"/>
          </a:p>
        </p:txBody>
      </p:sp>
      <p:sp>
        <p:nvSpPr>
          <p:cNvPr id="13" name="Picture Placeholder 2">
            <a:extLst>
              <a:ext uri="{FF2B5EF4-FFF2-40B4-BE49-F238E27FC236}">
                <a16:creationId xmlns:a16="http://schemas.microsoft.com/office/drawing/2014/main" id="{36610597-6A76-4A06-82A5-A8FFC5BAEA0F}"/>
              </a:ext>
            </a:extLst>
          </p:cNvPr>
          <p:cNvSpPr>
            <a:spLocks noGrp="1"/>
          </p:cNvSpPr>
          <p:nvPr>
            <p:ph type="pic" sz="quarter" idx="16"/>
          </p:nvPr>
        </p:nvSpPr>
        <p:spPr>
          <a:xfrm>
            <a:off x="9648156"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a:t>Click icon to add picture</a:t>
            </a:r>
            <a:endParaRPr lang="en-US" noProof="0" dirty="0"/>
          </a:p>
        </p:txBody>
      </p:sp>
      <p:sp>
        <p:nvSpPr>
          <p:cNvPr id="27" name="Content Placeholder 2">
            <a:extLst>
              <a:ext uri="{FF2B5EF4-FFF2-40B4-BE49-F238E27FC236}">
                <a16:creationId xmlns:a16="http://schemas.microsoft.com/office/drawing/2014/main" id="{FF56D2E5-86E4-473A-A62F-B7029E5B2558}"/>
              </a:ext>
            </a:extLst>
          </p:cNvPr>
          <p:cNvSpPr>
            <a:spLocks noGrp="1"/>
          </p:cNvSpPr>
          <p:nvPr>
            <p:ph idx="1"/>
          </p:nvPr>
        </p:nvSpPr>
        <p:spPr>
          <a:xfrm>
            <a:off x="524454"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28" name="Content Placeholder 2">
            <a:extLst>
              <a:ext uri="{FF2B5EF4-FFF2-40B4-BE49-F238E27FC236}">
                <a16:creationId xmlns:a16="http://schemas.microsoft.com/office/drawing/2014/main" id="{93934E34-6CC7-492D-9515-EBEC72EFF4CB}"/>
              </a:ext>
            </a:extLst>
          </p:cNvPr>
          <p:cNvSpPr>
            <a:spLocks noGrp="1"/>
          </p:cNvSpPr>
          <p:nvPr>
            <p:ph idx="17" hasCustomPrompt="1"/>
          </p:nvPr>
        </p:nvSpPr>
        <p:spPr>
          <a:xfrm>
            <a:off x="524454"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
        <p:nvSpPr>
          <p:cNvPr id="29" name="Content Placeholder 2">
            <a:extLst>
              <a:ext uri="{FF2B5EF4-FFF2-40B4-BE49-F238E27FC236}">
                <a16:creationId xmlns:a16="http://schemas.microsoft.com/office/drawing/2014/main" id="{E4E27467-A1AA-4773-AAB5-A96267FBD712}"/>
              </a:ext>
            </a:extLst>
          </p:cNvPr>
          <p:cNvSpPr>
            <a:spLocks noGrp="1"/>
          </p:cNvSpPr>
          <p:nvPr>
            <p:ph idx="18"/>
          </p:nvPr>
        </p:nvSpPr>
        <p:spPr>
          <a:xfrm>
            <a:off x="3377853"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30" name="Content Placeholder 2">
            <a:extLst>
              <a:ext uri="{FF2B5EF4-FFF2-40B4-BE49-F238E27FC236}">
                <a16:creationId xmlns:a16="http://schemas.microsoft.com/office/drawing/2014/main" id="{6CABD5EB-4A8B-448B-8ED1-B8B420815B2D}"/>
              </a:ext>
            </a:extLst>
          </p:cNvPr>
          <p:cNvSpPr>
            <a:spLocks noGrp="1"/>
          </p:cNvSpPr>
          <p:nvPr>
            <p:ph idx="19" hasCustomPrompt="1"/>
          </p:nvPr>
        </p:nvSpPr>
        <p:spPr>
          <a:xfrm>
            <a:off x="3377853"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
        <p:nvSpPr>
          <p:cNvPr id="31" name="Content Placeholder 2">
            <a:extLst>
              <a:ext uri="{FF2B5EF4-FFF2-40B4-BE49-F238E27FC236}">
                <a16:creationId xmlns:a16="http://schemas.microsoft.com/office/drawing/2014/main" id="{0D86883C-E501-47FF-AE1A-E9CE8B71B421}"/>
              </a:ext>
            </a:extLst>
          </p:cNvPr>
          <p:cNvSpPr>
            <a:spLocks noGrp="1"/>
          </p:cNvSpPr>
          <p:nvPr>
            <p:ph idx="20"/>
          </p:nvPr>
        </p:nvSpPr>
        <p:spPr>
          <a:xfrm>
            <a:off x="6216589"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32" name="Content Placeholder 2">
            <a:extLst>
              <a:ext uri="{FF2B5EF4-FFF2-40B4-BE49-F238E27FC236}">
                <a16:creationId xmlns:a16="http://schemas.microsoft.com/office/drawing/2014/main" id="{3683A037-F698-4CC9-904D-F377D71F690F}"/>
              </a:ext>
            </a:extLst>
          </p:cNvPr>
          <p:cNvSpPr>
            <a:spLocks noGrp="1"/>
          </p:cNvSpPr>
          <p:nvPr>
            <p:ph idx="21" hasCustomPrompt="1"/>
          </p:nvPr>
        </p:nvSpPr>
        <p:spPr>
          <a:xfrm>
            <a:off x="6216589"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
        <p:nvSpPr>
          <p:cNvPr id="34" name="Content Placeholder 2">
            <a:extLst>
              <a:ext uri="{FF2B5EF4-FFF2-40B4-BE49-F238E27FC236}">
                <a16:creationId xmlns:a16="http://schemas.microsoft.com/office/drawing/2014/main" id="{54CDD46A-22ED-48F5-9B5F-13B1B5C4B320}"/>
              </a:ext>
            </a:extLst>
          </p:cNvPr>
          <p:cNvSpPr>
            <a:spLocks noGrp="1"/>
          </p:cNvSpPr>
          <p:nvPr>
            <p:ph idx="23" hasCustomPrompt="1"/>
          </p:nvPr>
        </p:nvSpPr>
        <p:spPr>
          <a:xfrm>
            <a:off x="9068972"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Tree>
    <p:extLst>
      <p:ext uri="{BB962C8B-B14F-4D97-AF65-F5344CB8AC3E}">
        <p14:creationId xmlns:p14="http://schemas.microsoft.com/office/powerpoint/2010/main" val="219363418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hank You 01">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9758E15-A93D-4FB9-843D-1490E27A151B}"/>
              </a:ext>
            </a:extLst>
          </p:cNvPr>
          <p:cNvSpPr>
            <a:spLocks noGrp="1"/>
          </p:cNvSpPr>
          <p:nvPr>
            <p:ph type="subTitle" idx="1"/>
          </p:nvPr>
        </p:nvSpPr>
        <p:spPr>
          <a:xfrm>
            <a:off x="7002130" y="4484691"/>
            <a:ext cx="4540440" cy="503167"/>
          </a:xfrm>
        </p:spPr>
        <p:txBody>
          <a:bodyPr>
            <a:noAutofit/>
          </a:bodyPr>
          <a:lstStyle>
            <a:lvl1pPr marL="0" indent="0" algn="l">
              <a:buNone/>
              <a:defRPr sz="16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endParaRPr lang="en-US" noProof="0" dirty="0"/>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2">
              <a:alpha val="91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 name="Text Placeholder 6">
            <a:extLst>
              <a:ext uri="{FF2B5EF4-FFF2-40B4-BE49-F238E27FC236}">
                <a16:creationId xmlns:a16="http://schemas.microsoft.com/office/drawing/2014/main" id="{4E0FBE0E-A6B0-483E-93DD-5C20DA069DBC}"/>
              </a:ext>
            </a:extLst>
          </p:cNvPr>
          <p:cNvSpPr>
            <a:spLocks noGrp="1"/>
          </p:cNvSpPr>
          <p:nvPr>
            <p:ph type="body" sz="quarter" idx="11" hasCustomPrompt="1"/>
          </p:nvPr>
        </p:nvSpPr>
        <p:spPr>
          <a:xfrm>
            <a:off x="7002320" y="5012635"/>
            <a:ext cx="4533900" cy="503238"/>
          </a:xfrm>
        </p:spPr>
        <p:txBody>
          <a:bodyPr vert="horz" lIns="91440" tIns="45720" rIns="91440" bIns="45720" rtlCol="0">
            <a:noAutofit/>
          </a:bodyPr>
          <a:lstStyle>
            <a:lvl1pPr marL="0" indent="0">
              <a:buNone/>
              <a:defRPr lang="en-US" sz="1600" b="0" cap="all" baseline="0" dirty="0" smtClean="0"/>
            </a:lvl1pPr>
          </a:lstStyle>
          <a:p>
            <a:pPr marL="228600" lvl="0" indent="-228600"/>
            <a:r>
              <a:rPr lang="en-US" noProof="0" dirty="0"/>
              <a:t>Website </a:t>
            </a:r>
            <a:r>
              <a:rPr lang="en-US" noProof="0" dirty="0" err="1"/>
              <a:t>url</a:t>
            </a:r>
            <a:r>
              <a:rPr lang="en-US" noProof="0" dirty="0"/>
              <a:t> here</a:t>
            </a:r>
          </a:p>
        </p:txBody>
      </p:sp>
      <p:sp>
        <p:nvSpPr>
          <p:cNvPr id="2" name="Title 1">
            <a:extLst>
              <a:ext uri="{FF2B5EF4-FFF2-40B4-BE49-F238E27FC236}">
                <a16:creationId xmlns:a16="http://schemas.microsoft.com/office/drawing/2014/main" id="{EC519AB8-2D8F-4EE5-B4E4-7A48430A4C96}"/>
              </a:ext>
            </a:extLst>
          </p:cNvPr>
          <p:cNvSpPr>
            <a:spLocks noGrp="1"/>
          </p:cNvSpPr>
          <p:nvPr>
            <p:ph type="title"/>
          </p:nvPr>
        </p:nvSpPr>
        <p:spPr>
          <a:xfrm>
            <a:off x="6372998" y="3309109"/>
            <a:ext cx="5163222" cy="673365"/>
          </a:xfrm>
          <a:noFill/>
        </p:spPr>
        <p:txBody>
          <a:bodyPr wrap="square" rtlCol="0">
            <a:noAutofit/>
          </a:bodyPr>
          <a:lstStyle>
            <a:lvl1pPr>
              <a:defRPr lang="en-US" sz="6000" b="1" cap="all" baseline="0">
                <a:solidFill>
                  <a:schemeClr val="accent4"/>
                </a:solidFill>
                <a:ea typeface="+mn-ea"/>
                <a:cs typeface="+mn-cs"/>
              </a:defRPr>
            </a:lvl1pPr>
          </a:lstStyle>
          <a:p>
            <a:pPr marL="0" lvl="0"/>
            <a:endParaRPr lang="en-US" noProof="0" dirty="0"/>
          </a:p>
        </p:txBody>
      </p:sp>
    </p:spTree>
    <p:extLst>
      <p:ext uri="{BB962C8B-B14F-4D97-AF65-F5344CB8AC3E}">
        <p14:creationId xmlns:p14="http://schemas.microsoft.com/office/powerpoint/2010/main" val="155462053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_Title Slide_0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299464-ED20-4919-8B3A-2CFAE8DA2347}"/>
              </a:ext>
            </a:extLst>
          </p:cNvPr>
          <p:cNvSpPr/>
          <p:nvPr userDrawn="1"/>
        </p:nvSpPr>
        <p:spPr>
          <a:xfrm>
            <a:off x="0" y="0"/>
            <a:ext cx="121920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cxnSp>
        <p:nvCxnSpPr>
          <p:cNvPr id="12" name="Straight Connector 11">
            <a:extLst>
              <a:ext uri="{FF2B5EF4-FFF2-40B4-BE49-F238E27FC236}">
                <a16:creationId xmlns:a16="http://schemas.microsoft.com/office/drawing/2014/main" id="{77C312F4-62C2-4903-8C4B-423A8717E481}"/>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Subtitle 2">
            <a:extLst>
              <a:ext uri="{FF2B5EF4-FFF2-40B4-BE49-F238E27FC236}">
                <a16:creationId xmlns:a16="http://schemas.microsoft.com/office/drawing/2014/main" id="{ADF17BC1-06CE-42EA-A970-31A7ED871AA4}"/>
              </a:ext>
            </a:extLst>
          </p:cNvPr>
          <p:cNvSpPr>
            <a:spLocks noGrp="1"/>
          </p:cNvSpPr>
          <p:nvPr>
            <p:ph type="subTitle" idx="1" hasCustomPrompt="1"/>
          </p:nvPr>
        </p:nvSpPr>
        <p:spPr>
          <a:xfrm>
            <a:off x="7002130" y="4484691"/>
            <a:ext cx="4540440" cy="503167"/>
          </a:xfrm>
        </p:spPr>
        <p:txBody>
          <a:bodyPr>
            <a:noAutofit/>
          </a:bodyPr>
          <a:lstStyle>
            <a:lvl1pPr marL="0" indent="0" algn="l">
              <a:buNone/>
              <a:defRPr sz="16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email</a:t>
            </a:r>
          </a:p>
        </p:txBody>
      </p:sp>
      <p:sp>
        <p:nvSpPr>
          <p:cNvPr id="22" name="Text Placeholder 6">
            <a:extLst>
              <a:ext uri="{FF2B5EF4-FFF2-40B4-BE49-F238E27FC236}">
                <a16:creationId xmlns:a16="http://schemas.microsoft.com/office/drawing/2014/main" id="{7035F1B3-4E91-44FF-B4E7-E5D87C7A034C}"/>
              </a:ext>
            </a:extLst>
          </p:cNvPr>
          <p:cNvSpPr>
            <a:spLocks noGrp="1"/>
          </p:cNvSpPr>
          <p:nvPr>
            <p:ph type="body" sz="quarter" idx="11" hasCustomPrompt="1"/>
          </p:nvPr>
        </p:nvSpPr>
        <p:spPr>
          <a:xfrm>
            <a:off x="7002320" y="5012635"/>
            <a:ext cx="4533900" cy="503238"/>
          </a:xfrm>
        </p:spPr>
        <p:txBody>
          <a:bodyPr vert="horz" lIns="91440" tIns="45720" rIns="91440" bIns="45720" rtlCol="0">
            <a:noAutofit/>
          </a:bodyPr>
          <a:lstStyle>
            <a:lvl1pPr marL="0" indent="0">
              <a:buNone/>
              <a:defRPr lang="en-US" sz="1600" b="0" cap="all" baseline="0" dirty="0" smtClean="0">
                <a:solidFill>
                  <a:schemeClr val="bg1"/>
                </a:solidFill>
              </a:defRPr>
            </a:lvl1pPr>
          </a:lstStyle>
          <a:p>
            <a:pPr marL="228600" lvl="0" indent="-228600"/>
            <a:r>
              <a:rPr lang="en-US" noProof="0" dirty="0"/>
              <a:t>Website </a:t>
            </a:r>
            <a:r>
              <a:rPr lang="en-US" noProof="0" dirty="0" err="1"/>
              <a:t>url</a:t>
            </a:r>
            <a:r>
              <a:rPr lang="en-US" noProof="0" dirty="0"/>
              <a:t> here</a:t>
            </a:r>
          </a:p>
        </p:txBody>
      </p:sp>
      <p:pic>
        <p:nvPicPr>
          <p:cNvPr id="18" name="Graphic 16" descr="Envelope">
            <a:extLst>
              <a:ext uri="{FF2B5EF4-FFF2-40B4-BE49-F238E27FC236}">
                <a16:creationId xmlns:a16="http://schemas.microsoft.com/office/drawing/2014/main" id="{E5B30B87-6C2E-48F1-9026-E4F6BEA1CFE7}"/>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6541475" y="4452337"/>
            <a:ext cx="387795" cy="387795"/>
          </a:xfrm>
          <a:prstGeom prst="rect">
            <a:avLst/>
          </a:prstGeom>
        </p:spPr>
      </p:pic>
      <p:pic>
        <p:nvPicPr>
          <p:cNvPr id="23" name="Graphic 17" descr="Network">
            <a:extLst>
              <a:ext uri="{FF2B5EF4-FFF2-40B4-BE49-F238E27FC236}">
                <a16:creationId xmlns:a16="http://schemas.microsoft.com/office/drawing/2014/main" id="{2DA3CFE0-4ED8-4345-A158-94E70F463E99}"/>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6522084" y="4925640"/>
            <a:ext cx="426575" cy="426575"/>
          </a:xfrm>
          <a:prstGeom prst="rect">
            <a:avLst/>
          </a:prstGeom>
        </p:spPr>
      </p:pic>
      <p:sp>
        <p:nvSpPr>
          <p:cNvPr id="2" name="Title 1">
            <a:extLst>
              <a:ext uri="{FF2B5EF4-FFF2-40B4-BE49-F238E27FC236}">
                <a16:creationId xmlns:a16="http://schemas.microsoft.com/office/drawing/2014/main" id="{32666C42-DD4B-4BFA-BE15-4D20CFD5DD60}"/>
              </a:ext>
            </a:extLst>
          </p:cNvPr>
          <p:cNvSpPr>
            <a:spLocks noGrp="1"/>
          </p:cNvSpPr>
          <p:nvPr>
            <p:ph type="title"/>
          </p:nvPr>
        </p:nvSpPr>
        <p:spPr>
          <a:xfrm>
            <a:off x="6347744" y="3275218"/>
            <a:ext cx="5188475" cy="826628"/>
          </a:xfrm>
          <a:noFill/>
        </p:spPr>
        <p:txBody>
          <a:bodyPr wrap="square" rtlCol="0">
            <a:noAutofit/>
          </a:bodyPr>
          <a:lstStyle>
            <a:lvl1pPr>
              <a:defRPr lang="en-US" sz="6000" b="1" cap="all" baseline="0">
                <a:solidFill>
                  <a:schemeClr val="bg1"/>
                </a:solidFill>
                <a:ea typeface="+mn-ea"/>
                <a:cs typeface="+mn-cs"/>
              </a:defRPr>
            </a:lvl1pPr>
          </a:lstStyle>
          <a:p>
            <a:pPr marL="0" lvl="0"/>
            <a:r>
              <a:rPr lang="en-US" noProof="0"/>
              <a:t>Click to edit Master title style</a:t>
            </a:r>
            <a:endParaRPr lang="en-US" noProof="0" dirty="0"/>
          </a:p>
        </p:txBody>
      </p:sp>
    </p:spTree>
    <p:extLst>
      <p:ext uri="{BB962C8B-B14F-4D97-AF65-F5344CB8AC3E}">
        <p14:creationId xmlns:p14="http://schemas.microsoft.com/office/powerpoint/2010/main" val="284758501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7333">
          <p15:clr>
            <a:srgbClr val="FBAE40"/>
          </p15:clr>
        </p15:guide>
        <p15:guide id="4" pos="362">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299464-ED20-4919-8B3A-2CFAE8DA2347}"/>
              </a:ext>
            </a:extLst>
          </p:cNvPr>
          <p:cNvSpPr/>
          <p:nvPr userDrawn="1"/>
        </p:nvSpPr>
        <p:spPr>
          <a:xfrm>
            <a:off x="0" y="0"/>
            <a:ext cx="121920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Oval 5">
            <a:extLst>
              <a:ext uri="{FF2B5EF4-FFF2-40B4-BE49-F238E27FC236}">
                <a16:creationId xmlns:a16="http://schemas.microsoft.com/office/drawing/2014/main" id="{1F54E98B-AC75-484D-9121-68498EB888AA}"/>
              </a:ext>
            </a:extLst>
          </p:cNvPr>
          <p:cNvSpPr/>
          <p:nvPr userDrawn="1"/>
        </p:nvSpPr>
        <p:spPr>
          <a:xfrm>
            <a:off x="754010" y="708293"/>
            <a:ext cx="5334029" cy="5334029"/>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bg1"/>
                </a:solidFill>
                <a:latin typeface="+mj-lt"/>
              </a:defRPr>
            </a:lvl1pPr>
          </a:lstStyle>
          <a:p>
            <a:r>
              <a:rPr lang="en-US" noProof="0" dirty="0"/>
              <a:t>Title comes here</a:t>
            </a:r>
          </a:p>
        </p:txBody>
      </p:sp>
      <p:sp>
        <p:nvSpPr>
          <p:cNvPr id="3" name="Subtitle 2">
            <a:extLst>
              <a:ext uri="{FF2B5EF4-FFF2-40B4-BE49-F238E27FC236}">
                <a16:creationId xmlns:a16="http://schemas.microsoft.com/office/drawing/2014/main" id="{59758E15-A93D-4FB9-843D-1490E27A151B}"/>
              </a:ext>
            </a:extLst>
          </p:cNvPr>
          <p:cNvSpPr>
            <a:spLocks noGrp="1"/>
          </p:cNvSpPr>
          <p:nvPr>
            <p:ph type="subTitle" idx="1"/>
          </p:nvPr>
        </p:nvSpPr>
        <p:spPr>
          <a:xfrm>
            <a:off x="6343650" y="4279971"/>
            <a:ext cx="5143500" cy="503167"/>
          </a:xfrm>
        </p:spPr>
        <p:txBody>
          <a:bodyPr>
            <a:noAutofit/>
          </a:bodyPr>
          <a:lstStyle>
            <a:lvl1pPr marL="0" indent="0" algn="l">
              <a:buNone/>
              <a:defRPr sz="18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367853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7333">
          <p15:clr>
            <a:srgbClr val="FBAE40"/>
          </p15:clr>
        </p15:guide>
        <p15:guide id="4" pos="362">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9087E09-D75F-4E26-B01E-A1A09BA2EA70}"/>
              </a:ext>
            </a:extLst>
          </p:cNvPr>
          <p:cNvSpPr/>
          <p:nvPr userDrawn="1"/>
        </p:nvSpPr>
        <p:spPr>
          <a:xfrm>
            <a:off x="0" y="0"/>
            <a:ext cx="12192000"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AF7A70B7-7ADE-4E0B-B956-363B0B1AA613}"/>
              </a:ext>
            </a:extLst>
          </p:cNvPr>
          <p:cNvSpPr>
            <a:spLocks noGrp="1"/>
          </p:cNvSpPr>
          <p:nvPr>
            <p:ph type="title"/>
          </p:nvPr>
        </p:nvSpPr>
        <p:spPr>
          <a:xfrm>
            <a:off x="831850" y="182563"/>
            <a:ext cx="10515600" cy="940181"/>
          </a:xfrm>
        </p:spPr>
        <p:txBody>
          <a:bodyPr anchor="b">
            <a:noAutofit/>
          </a:bodyPr>
          <a:lstStyle>
            <a:lvl1pPr algn="ctr">
              <a:defRPr sz="4000" b="1" cap="all" baseline="0">
                <a:solidFill>
                  <a:schemeClr val="bg1"/>
                </a:solidFill>
              </a:defRPr>
            </a:lvl1pPr>
          </a:lstStyle>
          <a:p>
            <a:r>
              <a:rPr lang="en-US" noProof="0"/>
              <a:t>Click to edit Master title style</a:t>
            </a:r>
            <a:endParaRPr lang="en-US" noProof="0" dirty="0"/>
          </a:p>
        </p:txBody>
      </p:sp>
      <p:sp>
        <p:nvSpPr>
          <p:cNvPr id="11" name="Oval 10">
            <a:extLst>
              <a:ext uri="{FF2B5EF4-FFF2-40B4-BE49-F238E27FC236}">
                <a16:creationId xmlns:a16="http://schemas.microsoft.com/office/drawing/2014/main" id="{8931D2A9-0B92-4197-8802-80424C14EA7E}"/>
              </a:ext>
            </a:extLst>
          </p:cNvPr>
          <p:cNvSpPr/>
          <p:nvPr userDrawn="1"/>
        </p:nvSpPr>
        <p:spPr>
          <a:xfrm>
            <a:off x="11371669" y="6409397"/>
            <a:ext cx="280051" cy="2800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Slide Number Placeholder 5">
            <a:extLst>
              <a:ext uri="{FF2B5EF4-FFF2-40B4-BE49-F238E27FC236}">
                <a16:creationId xmlns:a16="http://schemas.microsoft.com/office/drawing/2014/main" id="{533B74B0-30B9-45C2-9AE6-45D1978AAFAE}"/>
              </a:ext>
            </a:extLst>
          </p:cNvPr>
          <p:cNvSpPr>
            <a:spLocks noGrp="1"/>
          </p:cNvSpPr>
          <p:nvPr>
            <p:ph type="sldNum" sz="quarter" idx="12"/>
          </p:nvPr>
        </p:nvSpPr>
        <p:spPr>
          <a:xfrm>
            <a:off x="11363696" y="6455739"/>
            <a:ext cx="294460" cy="187367"/>
          </a:xfrm>
        </p:spPr>
        <p:txBody>
          <a:bodyPr lIns="0" tIns="0" rIns="0" bIns="0"/>
          <a:lstStyle>
            <a:lvl1pPr algn="ctr">
              <a:defRPr sz="900">
                <a:solidFill>
                  <a:srgbClr val="2C567A"/>
                </a:solidFill>
                <a:latin typeface="+mn-lt"/>
              </a:defRPr>
            </a:lvl1pPr>
          </a:lstStyle>
          <a:p>
            <a:fld id="{9EC71654-96A5-4280-94F3-931C61A9F92C}" type="slidenum">
              <a:rPr lang="en-US" noProof="0" smtClean="0"/>
              <a:pPr/>
              <a:t>‹#›</a:t>
            </a:fld>
            <a:endParaRPr lang="en-US" noProof="0" dirty="0"/>
          </a:p>
        </p:txBody>
      </p:sp>
      <p:grpSp>
        <p:nvGrpSpPr>
          <p:cNvPr id="4" name="Group 3">
            <a:extLst>
              <a:ext uri="{FF2B5EF4-FFF2-40B4-BE49-F238E27FC236}">
                <a16:creationId xmlns:a16="http://schemas.microsoft.com/office/drawing/2014/main" id="{AD5251EA-F450-4DD1-995B-DC89513424C8}"/>
              </a:ext>
            </a:extLst>
          </p:cNvPr>
          <p:cNvGrpSpPr/>
          <p:nvPr userDrawn="1"/>
        </p:nvGrpSpPr>
        <p:grpSpPr>
          <a:xfrm rot="16200000">
            <a:off x="1637386" y="1473117"/>
            <a:ext cx="8917229" cy="10769768"/>
            <a:chOff x="-1728305" y="-2049517"/>
            <a:chExt cx="8917229" cy="10769768"/>
          </a:xfrm>
        </p:grpSpPr>
        <p:sp>
          <p:nvSpPr>
            <p:cNvPr id="17" name="Oval 16">
              <a:extLst>
                <a:ext uri="{FF2B5EF4-FFF2-40B4-BE49-F238E27FC236}">
                  <a16:creationId xmlns:a16="http://schemas.microsoft.com/office/drawing/2014/main" id="{44882F4E-E8C8-46FE-A9C8-7B79782767F6}"/>
                </a:ext>
              </a:extLst>
            </p:cNvPr>
            <p:cNvSpPr/>
            <p:nvPr userDrawn="1"/>
          </p:nvSpPr>
          <p:spPr>
            <a:xfrm>
              <a:off x="754010" y="708293"/>
              <a:ext cx="5334029" cy="5334029"/>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8" name="Group 17">
              <a:extLst>
                <a:ext uri="{FF2B5EF4-FFF2-40B4-BE49-F238E27FC236}">
                  <a16:creationId xmlns:a16="http://schemas.microsoft.com/office/drawing/2014/main" id="{965CD13B-04FB-40D5-AF62-2F43CF49BA9B}"/>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9" name="Freeform 5">
                <a:extLst>
                  <a:ext uri="{FF2B5EF4-FFF2-40B4-BE49-F238E27FC236}">
                    <a16:creationId xmlns:a16="http://schemas.microsoft.com/office/drawing/2014/main" id="{01876F8F-C11E-4FB2-8150-1F0602752F97}"/>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0" name="Freeform 6">
                <a:extLst>
                  <a:ext uri="{FF2B5EF4-FFF2-40B4-BE49-F238E27FC236}">
                    <a16:creationId xmlns:a16="http://schemas.microsoft.com/office/drawing/2014/main" id="{08A1D05F-5F61-4156-8C83-1A002AA1E886}"/>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grpSp>
      <p:sp>
        <p:nvSpPr>
          <p:cNvPr id="21" name="Text Placeholder 2">
            <a:extLst>
              <a:ext uri="{FF2B5EF4-FFF2-40B4-BE49-F238E27FC236}">
                <a16:creationId xmlns:a16="http://schemas.microsoft.com/office/drawing/2014/main" id="{4D77C47B-CC1E-41DA-9146-5DFD63065491}"/>
              </a:ext>
            </a:extLst>
          </p:cNvPr>
          <p:cNvSpPr>
            <a:spLocks noGrp="1"/>
          </p:cNvSpPr>
          <p:nvPr>
            <p:ph type="body" idx="1"/>
          </p:nvPr>
        </p:nvSpPr>
        <p:spPr>
          <a:xfrm>
            <a:off x="831850" y="1153348"/>
            <a:ext cx="10515600" cy="648543"/>
          </a:xfrm>
        </p:spPr>
        <p:txBody>
          <a:bodyPr>
            <a:normAutofit/>
          </a:bodyPr>
          <a:lstStyle>
            <a:lvl1pPr marL="0" indent="0" algn="ctr">
              <a:buNone/>
              <a:defRPr sz="18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Tree>
    <p:extLst>
      <p:ext uri="{BB962C8B-B14F-4D97-AF65-F5344CB8AC3E}">
        <p14:creationId xmlns:p14="http://schemas.microsoft.com/office/powerpoint/2010/main" val="320015061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60E0B501-22AA-4685-BE9B-A267F6F675A7}"/>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4" name="Freeform 5">
              <a:extLst>
                <a:ext uri="{FF2B5EF4-FFF2-40B4-BE49-F238E27FC236}">
                  <a16:creationId xmlns:a16="http://schemas.microsoft.com/office/drawing/2014/main" id="{5D0E179E-CA3D-4874-9ACD-F8990F48F4BF}"/>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5" name="Freeform 6">
              <a:extLst>
                <a:ext uri="{FF2B5EF4-FFF2-40B4-BE49-F238E27FC236}">
                  <a16:creationId xmlns:a16="http://schemas.microsoft.com/office/drawing/2014/main" id="{A9C53936-B93A-4CF6-8766-2FA93ACFEBE3}"/>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6" name="Freeform 7">
              <a:extLst>
                <a:ext uri="{FF2B5EF4-FFF2-40B4-BE49-F238E27FC236}">
                  <a16:creationId xmlns:a16="http://schemas.microsoft.com/office/drawing/2014/main" id="{5776DEA2-5422-4F51-B359-652B71274D31}"/>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4" name="Title 3">
            <a:extLst>
              <a:ext uri="{FF2B5EF4-FFF2-40B4-BE49-F238E27FC236}">
                <a16:creationId xmlns:a16="http://schemas.microsoft.com/office/drawing/2014/main" id="{48706DBD-D7E1-4734-A193-C7FE296EA001}"/>
              </a:ext>
            </a:extLst>
          </p:cNvPr>
          <p:cNvSpPr>
            <a:spLocks noGrp="1"/>
          </p:cNvSpPr>
          <p:nvPr>
            <p:ph type="title"/>
          </p:nvPr>
        </p:nvSpPr>
        <p:spPr>
          <a:xfrm>
            <a:off x="515938" y="365125"/>
            <a:ext cx="10837862" cy="1325563"/>
          </a:xfrm>
        </p:spPr>
        <p:txBody>
          <a:bodyPr/>
          <a:lstStyle/>
          <a:p>
            <a:r>
              <a:rPr lang="en-US" noProof="0"/>
              <a:t>Click to edit Master title style</a:t>
            </a:r>
            <a:endParaRPr lang="en-US" noProof="0" dirty="0"/>
          </a:p>
        </p:txBody>
      </p:sp>
      <p:sp>
        <p:nvSpPr>
          <p:cNvPr id="27" name="Content Placeholder 2">
            <a:extLst>
              <a:ext uri="{FF2B5EF4-FFF2-40B4-BE49-F238E27FC236}">
                <a16:creationId xmlns:a16="http://schemas.microsoft.com/office/drawing/2014/main" id="{1A1F33A2-66F7-4D85-99DD-7B00F265AC6D}"/>
              </a:ext>
            </a:extLst>
          </p:cNvPr>
          <p:cNvSpPr>
            <a:spLocks noGrp="1"/>
          </p:cNvSpPr>
          <p:nvPr>
            <p:ph idx="1"/>
          </p:nvPr>
        </p:nvSpPr>
        <p:spPr>
          <a:xfrm>
            <a:off x="515938" y="1825625"/>
            <a:ext cx="10837862" cy="435133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227405295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C2A6B906-ACDA-40FD-8AC8-0B693AB12796}"/>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19" name="Freeform 5">
              <a:extLst>
                <a:ext uri="{FF2B5EF4-FFF2-40B4-BE49-F238E27FC236}">
                  <a16:creationId xmlns:a16="http://schemas.microsoft.com/office/drawing/2014/main" id="{717F7366-5A99-4065-90C2-AE7DF5DD0F44}"/>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0" name="Freeform 6">
              <a:extLst>
                <a:ext uri="{FF2B5EF4-FFF2-40B4-BE49-F238E27FC236}">
                  <a16:creationId xmlns:a16="http://schemas.microsoft.com/office/drawing/2014/main" id="{90A089CA-63B9-4456-B0B1-17C75EBFB982}"/>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2" name="Freeform 7">
              <a:extLst>
                <a:ext uri="{FF2B5EF4-FFF2-40B4-BE49-F238E27FC236}">
                  <a16:creationId xmlns:a16="http://schemas.microsoft.com/office/drawing/2014/main" id="{8D36B2D1-BCFE-43FC-8743-7B7A30E1AD5D}"/>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2" name="Title 1">
            <a:extLst>
              <a:ext uri="{FF2B5EF4-FFF2-40B4-BE49-F238E27FC236}">
                <a16:creationId xmlns:a16="http://schemas.microsoft.com/office/drawing/2014/main" id="{ED1E32FD-35A0-490A-BE40-FBF894A7EC77}"/>
              </a:ext>
            </a:extLst>
          </p:cNvPr>
          <p:cNvSpPr>
            <a:spLocks noGrp="1"/>
          </p:cNvSpPr>
          <p:nvPr>
            <p:ph type="title"/>
          </p:nvPr>
        </p:nvSpPr>
        <p:spPr>
          <a:xfrm>
            <a:off x="515938" y="365125"/>
            <a:ext cx="10837862" cy="1325563"/>
          </a:xfrm>
        </p:spPr>
        <p:txBody>
          <a:bodyPr/>
          <a:lstStyle/>
          <a:p>
            <a:r>
              <a:rPr lang="en-US" noProof="0"/>
              <a:t>Click to edit Master title style</a:t>
            </a:r>
            <a:endParaRPr lang="en-US" noProof="0" dirty="0"/>
          </a:p>
        </p:txBody>
      </p:sp>
      <p:sp>
        <p:nvSpPr>
          <p:cNvPr id="14" name="Content Placeholder 2">
            <a:extLst>
              <a:ext uri="{FF2B5EF4-FFF2-40B4-BE49-F238E27FC236}">
                <a16:creationId xmlns:a16="http://schemas.microsoft.com/office/drawing/2014/main" id="{079DA8F4-EDD3-4D62-A90B-8C3C1AFB0083}"/>
              </a:ext>
            </a:extLst>
          </p:cNvPr>
          <p:cNvSpPr>
            <a:spLocks noGrp="1"/>
          </p:cNvSpPr>
          <p:nvPr>
            <p:ph sz="half" idx="1"/>
          </p:nvPr>
        </p:nvSpPr>
        <p:spPr>
          <a:xfrm>
            <a:off x="515938" y="1825625"/>
            <a:ext cx="5503862" cy="435133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7" name="Content Placeholder 3">
            <a:extLst>
              <a:ext uri="{FF2B5EF4-FFF2-40B4-BE49-F238E27FC236}">
                <a16:creationId xmlns:a16="http://schemas.microsoft.com/office/drawing/2014/main" id="{DA0DA994-B4A9-447A-BEBF-3EA31D3755A2}"/>
              </a:ext>
            </a:extLst>
          </p:cNvPr>
          <p:cNvSpPr>
            <a:spLocks noGrp="1"/>
          </p:cNvSpPr>
          <p:nvPr>
            <p:ph sz="half" idx="2"/>
          </p:nvPr>
        </p:nvSpPr>
        <p:spPr>
          <a:xfrm>
            <a:off x="6172200" y="1825625"/>
            <a:ext cx="5181600" cy="435133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347674289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616F52B4-215E-4237-893C-E22B23804744}"/>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2" name="Freeform 5">
              <a:extLst>
                <a:ext uri="{FF2B5EF4-FFF2-40B4-BE49-F238E27FC236}">
                  <a16:creationId xmlns:a16="http://schemas.microsoft.com/office/drawing/2014/main" id="{B7C40C77-B795-4B07-B92D-2E8A56635773}"/>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3" name="Freeform 6">
              <a:extLst>
                <a:ext uri="{FF2B5EF4-FFF2-40B4-BE49-F238E27FC236}">
                  <a16:creationId xmlns:a16="http://schemas.microsoft.com/office/drawing/2014/main" id="{6E703A1E-5F10-4BB5-9D52-77CB6F5994C0}"/>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4" name="Freeform 7">
              <a:extLst>
                <a:ext uri="{FF2B5EF4-FFF2-40B4-BE49-F238E27FC236}">
                  <a16:creationId xmlns:a16="http://schemas.microsoft.com/office/drawing/2014/main" id="{22CEE04C-09CE-41CF-937D-EC2D3C23ECC6}"/>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2" name="Title 1">
            <a:extLst>
              <a:ext uri="{FF2B5EF4-FFF2-40B4-BE49-F238E27FC236}">
                <a16:creationId xmlns:a16="http://schemas.microsoft.com/office/drawing/2014/main" id="{ED1E32FD-35A0-490A-BE40-FBF894A7EC77}"/>
              </a:ext>
            </a:extLst>
          </p:cNvPr>
          <p:cNvSpPr>
            <a:spLocks noGrp="1"/>
          </p:cNvSpPr>
          <p:nvPr>
            <p:ph type="title"/>
          </p:nvPr>
        </p:nvSpPr>
        <p:spPr>
          <a:xfrm>
            <a:off x="515938" y="365125"/>
            <a:ext cx="10837862" cy="1325563"/>
          </a:xfrm>
        </p:spPr>
        <p:txBody>
          <a:bodyPr/>
          <a:lstStyle/>
          <a:p>
            <a:r>
              <a:rPr lang="en-US" noProof="0"/>
              <a:t>Click to edit Master title style</a:t>
            </a:r>
            <a:endParaRPr lang="en-US" noProof="0" dirty="0"/>
          </a:p>
        </p:txBody>
      </p:sp>
      <p:sp>
        <p:nvSpPr>
          <p:cNvPr id="14" name="Text Placeholder 2">
            <a:extLst>
              <a:ext uri="{FF2B5EF4-FFF2-40B4-BE49-F238E27FC236}">
                <a16:creationId xmlns:a16="http://schemas.microsoft.com/office/drawing/2014/main" id="{774CF4BA-8DCB-42CF-A2C4-D6AF95EE3F54}"/>
              </a:ext>
            </a:extLst>
          </p:cNvPr>
          <p:cNvSpPr>
            <a:spLocks noGrp="1"/>
          </p:cNvSpPr>
          <p:nvPr>
            <p:ph type="body" idx="1"/>
          </p:nvPr>
        </p:nvSpPr>
        <p:spPr>
          <a:xfrm>
            <a:off x="515938" y="1681163"/>
            <a:ext cx="5157787" cy="82391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7" name="Content Placeholder 3">
            <a:extLst>
              <a:ext uri="{FF2B5EF4-FFF2-40B4-BE49-F238E27FC236}">
                <a16:creationId xmlns:a16="http://schemas.microsoft.com/office/drawing/2014/main" id="{67BA8B6E-A28D-4658-8C91-6CA7BD539B85}"/>
              </a:ext>
            </a:extLst>
          </p:cNvPr>
          <p:cNvSpPr>
            <a:spLocks noGrp="1"/>
          </p:cNvSpPr>
          <p:nvPr>
            <p:ph sz="half" idx="2"/>
          </p:nvPr>
        </p:nvSpPr>
        <p:spPr>
          <a:xfrm>
            <a:off x="515938" y="2505075"/>
            <a:ext cx="5157787" cy="368458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8" name="Text Placeholder 4">
            <a:extLst>
              <a:ext uri="{FF2B5EF4-FFF2-40B4-BE49-F238E27FC236}">
                <a16:creationId xmlns:a16="http://schemas.microsoft.com/office/drawing/2014/main" id="{F73B3215-82DB-4DBF-9E77-3AE2308C6920}"/>
              </a:ext>
            </a:extLst>
          </p:cNvPr>
          <p:cNvSpPr>
            <a:spLocks noGrp="1"/>
          </p:cNvSpPr>
          <p:nvPr>
            <p:ph type="body" sz="quarter" idx="3"/>
          </p:nvPr>
        </p:nvSpPr>
        <p:spPr>
          <a:xfrm>
            <a:off x="6172200" y="1681163"/>
            <a:ext cx="5183188" cy="823912"/>
          </a:xfrm>
        </p:spPr>
        <p:txBody>
          <a:bodyPr anchor="b"/>
          <a:lstStyle>
            <a:lvl1pPr marL="0" indent="0">
              <a:buNone/>
              <a:defRPr sz="2400" b="1">
                <a:solidFill>
                  <a:schemeClr val="accent5"/>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9" name="Content Placeholder 5">
            <a:extLst>
              <a:ext uri="{FF2B5EF4-FFF2-40B4-BE49-F238E27FC236}">
                <a16:creationId xmlns:a16="http://schemas.microsoft.com/office/drawing/2014/main" id="{8DFD34E8-36CC-4FFE-926B-C170208FEDB8}"/>
              </a:ext>
            </a:extLst>
          </p:cNvPr>
          <p:cNvSpPr>
            <a:spLocks noGrp="1"/>
          </p:cNvSpPr>
          <p:nvPr>
            <p:ph sz="quarter" idx="4"/>
          </p:nvPr>
        </p:nvSpPr>
        <p:spPr>
          <a:xfrm>
            <a:off x="6172200" y="2505075"/>
            <a:ext cx="5183188" cy="368458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38656902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51F27F-98F9-A147-8986-34441C7B752D}" type="datetime1">
              <a:rPr lang="en-US" noProof="0" smtClean="0"/>
              <a:t>1/30/2024</a:t>
            </a:fld>
            <a:endParaRPr lang="en-US" noProof="0" dirty="0"/>
          </a:p>
        </p:txBody>
      </p:sp>
      <p:sp>
        <p:nvSpPr>
          <p:cNvPr id="8" name="Footer Placeholder 7"/>
          <p:cNvSpPr>
            <a:spLocks noGrp="1"/>
          </p:cNvSpPr>
          <p:nvPr>
            <p:ph type="ftr" sz="quarter" idx="11"/>
          </p:nvPr>
        </p:nvSpPr>
        <p:spPr/>
        <p:txBody>
          <a:bodyPr/>
          <a:lstStyle/>
          <a:p>
            <a:endParaRPr lang="en-US" noProof="0" dirty="0"/>
          </a:p>
        </p:txBody>
      </p:sp>
      <p:sp>
        <p:nvSpPr>
          <p:cNvPr id="9" name="Slide Number Placeholder 8"/>
          <p:cNvSpPr>
            <a:spLocks noGrp="1"/>
          </p:cNvSpPr>
          <p:nvPr>
            <p:ph type="sldNum" sz="quarter" idx="12"/>
          </p:nvPr>
        </p:nvSpPr>
        <p:spPr/>
        <p:txBody>
          <a:bodyPr/>
          <a:lstStyle/>
          <a:p>
            <a:fld id="{9EC71654-96A5-4280-94F3-931C61A9F92C}" type="slidenum">
              <a:rPr lang="en-US" noProof="0" smtClean="0"/>
              <a:t>‹#›</a:t>
            </a:fld>
            <a:endParaRPr lang="en-US" noProof="0" dirty="0"/>
          </a:p>
        </p:txBody>
      </p:sp>
    </p:spTree>
    <p:extLst>
      <p:ext uri="{BB962C8B-B14F-4D97-AF65-F5344CB8AC3E}">
        <p14:creationId xmlns:p14="http://schemas.microsoft.com/office/powerpoint/2010/main" val="788257456"/>
      </p:ext>
    </p:extLst>
  </p:cSld>
  <p:clrMapOvr>
    <a:masterClrMapping/>
  </p:clrMapOvr>
  <p:hf hdr="0" ftr="0" dt="0"/>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C57825D7-DD33-4B70-BBBE-D46E7A5352EC}"/>
              </a:ext>
            </a:extLst>
          </p:cNvPr>
          <p:cNvSpPr>
            <a:spLocks noGrp="1"/>
          </p:cNvSpPr>
          <p:nvPr>
            <p:ph type="pic" idx="1"/>
          </p:nvPr>
        </p:nvSpPr>
        <p:spPr>
          <a:xfrm>
            <a:off x="6096000" y="768485"/>
            <a:ext cx="5305662" cy="5305662"/>
          </a:xfrm>
          <a:custGeom>
            <a:avLst/>
            <a:gdLst>
              <a:gd name="connsiteX0" fmla="*/ 2652831 w 5305662"/>
              <a:gd name="connsiteY0" fmla="*/ 0 h 5305662"/>
              <a:gd name="connsiteX1" fmla="*/ 5305662 w 5305662"/>
              <a:gd name="connsiteY1" fmla="*/ 2652831 h 5305662"/>
              <a:gd name="connsiteX2" fmla="*/ 2652831 w 5305662"/>
              <a:gd name="connsiteY2" fmla="*/ 5305662 h 5305662"/>
              <a:gd name="connsiteX3" fmla="*/ 0 w 5305662"/>
              <a:gd name="connsiteY3" fmla="*/ 2652831 h 5305662"/>
              <a:gd name="connsiteX4" fmla="*/ 2652831 w 5305662"/>
              <a:gd name="connsiteY4" fmla="*/ 0 h 53056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5662" h="5305662">
                <a:moveTo>
                  <a:pt x="2652831" y="0"/>
                </a:moveTo>
                <a:cubicBezTo>
                  <a:pt x="4117949" y="0"/>
                  <a:pt x="5305662" y="1187713"/>
                  <a:pt x="5305662" y="2652831"/>
                </a:cubicBezTo>
                <a:cubicBezTo>
                  <a:pt x="5305662" y="4117949"/>
                  <a:pt x="4117949" y="5305662"/>
                  <a:pt x="2652831" y="5305662"/>
                </a:cubicBezTo>
                <a:cubicBezTo>
                  <a:pt x="1187713" y="5305662"/>
                  <a:pt x="0" y="4117949"/>
                  <a:pt x="0" y="2652831"/>
                </a:cubicBezTo>
                <a:cubicBezTo>
                  <a:pt x="0" y="1187713"/>
                  <a:pt x="1187713" y="0"/>
                  <a:pt x="2652831" y="0"/>
                </a:cubicBezTo>
                <a:close/>
              </a:path>
            </a:pathLst>
          </a:custGeom>
          <a:solidFill>
            <a:schemeClr val="bg2"/>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flipH="1">
            <a:off x="5400786" y="-2003509"/>
            <a:ext cx="8917229" cy="10769768"/>
            <a:chOff x="11114088" y="2241550"/>
            <a:chExt cx="1905000" cy="2354263"/>
          </a:xfrm>
          <a:solidFill>
            <a:schemeClr val="bg2">
              <a:alpha val="91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19" name="Title 1">
            <a:extLst>
              <a:ext uri="{FF2B5EF4-FFF2-40B4-BE49-F238E27FC236}">
                <a16:creationId xmlns:a16="http://schemas.microsoft.com/office/drawing/2014/main" id="{19A1397F-1946-4CBE-9EC5-159C3CBC78B6}"/>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endParaRPr lang="en-US" noProof="0" dirty="0"/>
          </a:p>
        </p:txBody>
      </p:sp>
      <p:sp>
        <p:nvSpPr>
          <p:cNvPr id="20" name="Text Placeholder 3">
            <a:extLst>
              <a:ext uri="{FF2B5EF4-FFF2-40B4-BE49-F238E27FC236}">
                <a16:creationId xmlns:a16="http://schemas.microsoft.com/office/drawing/2014/main" id="{C535F2AB-153E-44A9-97BE-00553BEC1770}"/>
              </a:ext>
            </a:extLst>
          </p:cNvPr>
          <p:cNvSpPr>
            <a:spLocks noGrp="1"/>
          </p:cNvSpPr>
          <p:nvPr>
            <p:ph type="body" sz="half" idx="2"/>
          </p:nvPr>
        </p:nvSpPr>
        <p:spPr>
          <a:xfrm>
            <a:off x="839788" y="2057400"/>
            <a:ext cx="3932237" cy="3811588"/>
          </a:xfrm>
        </p:spPr>
        <p:txBody>
          <a:bodyPr/>
          <a:lstStyle>
            <a:lvl1pPr marL="0" indent="0">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364336814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9F866E5C-B8AA-4805-B232-831BA01AAF16}"/>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0" name="Freeform 5">
              <a:extLst>
                <a:ext uri="{FF2B5EF4-FFF2-40B4-BE49-F238E27FC236}">
                  <a16:creationId xmlns:a16="http://schemas.microsoft.com/office/drawing/2014/main" id="{F98614F0-2DA3-4F29-8CB3-D61424AC8506}"/>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2" name="Freeform 6">
              <a:extLst>
                <a:ext uri="{FF2B5EF4-FFF2-40B4-BE49-F238E27FC236}">
                  <a16:creationId xmlns:a16="http://schemas.microsoft.com/office/drawing/2014/main" id="{66D52F08-13EC-4AB4-BB79-89A5395A03BF}"/>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3" name="Freeform 7">
              <a:extLst>
                <a:ext uri="{FF2B5EF4-FFF2-40B4-BE49-F238E27FC236}">
                  <a16:creationId xmlns:a16="http://schemas.microsoft.com/office/drawing/2014/main" id="{2544236D-8C3A-41EF-9A68-C84A8A7D0F5A}"/>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Title 1">
            <a:extLst>
              <a:ext uri="{FF2B5EF4-FFF2-40B4-BE49-F238E27FC236}">
                <a16:creationId xmlns:a16="http://schemas.microsoft.com/office/drawing/2014/main" id="{9009D5C6-6206-4291-8037-67DC025F0B4C}"/>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endParaRPr lang="en-US" noProof="0" dirty="0"/>
          </a:p>
        </p:txBody>
      </p:sp>
      <p:sp>
        <p:nvSpPr>
          <p:cNvPr id="17" name="Text Placeholder 3">
            <a:extLst>
              <a:ext uri="{FF2B5EF4-FFF2-40B4-BE49-F238E27FC236}">
                <a16:creationId xmlns:a16="http://schemas.microsoft.com/office/drawing/2014/main" id="{BEB643FD-AA85-4A43-8EBD-AFD10DD987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8" name="Content Placeholder 2">
            <a:extLst>
              <a:ext uri="{FF2B5EF4-FFF2-40B4-BE49-F238E27FC236}">
                <a16:creationId xmlns:a16="http://schemas.microsoft.com/office/drawing/2014/main" id="{9001F313-F798-43BE-AFF0-A68C84C3640D}"/>
              </a:ext>
            </a:extLst>
          </p:cNvPr>
          <p:cNvSpPr>
            <a:spLocks noGrp="1"/>
          </p:cNvSpPr>
          <p:nvPr>
            <p:ph idx="1"/>
          </p:nvPr>
        </p:nvSpPr>
        <p:spPr>
          <a:xfrm>
            <a:off x="5183188" y="457201"/>
            <a:ext cx="6172200"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40211018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1_Title and Content 0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70CD0-696D-4313-96BA-4AA72C813BD0}"/>
              </a:ext>
            </a:extLst>
          </p:cNvPr>
          <p:cNvSpPr>
            <a:spLocks noGrp="1"/>
          </p:cNvSpPr>
          <p:nvPr>
            <p:ph type="title"/>
          </p:nvPr>
        </p:nvSpPr>
        <p:spPr>
          <a:xfrm>
            <a:off x="515938" y="499595"/>
            <a:ext cx="4937211" cy="1325563"/>
          </a:xfrm>
        </p:spPr>
        <p:txBody>
          <a:bodyPr lIns="0" tIns="0" rIns="0" bIns="0">
            <a:noAutofit/>
          </a:bodyPr>
          <a:lstStyle>
            <a:lvl1pPr>
              <a:defRPr sz="3200" b="1" cap="all" baseline="0"/>
            </a:lvl1pPr>
          </a:lstStyle>
          <a:p>
            <a:r>
              <a:rPr lang="en-US" noProof="0"/>
              <a:t>Click to edit Master title style</a:t>
            </a:r>
          </a:p>
        </p:txBody>
      </p:sp>
      <p:sp>
        <p:nvSpPr>
          <p:cNvPr id="3" name="Content Placeholder 2">
            <a:extLst>
              <a:ext uri="{FF2B5EF4-FFF2-40B4-BE49-F238E27FC236}">
                <a16:creationId xmlns:a16="http://schemas.microsoft.com/office/drawing/2014/main" id="{0FEE9886-36F0-4E06-A3A6-D8F00B0665A1}"/>
              </a:ext>
            </a:extLst>
          </p:cNvPr>
          <p:cNvSpPr>
            <a:spLocks noGrp="1"/>
          </p:cNvSpPr>
          <p:nvPr>
            <p:ph idx="1"/>
          </p:nvPr>
        </p:nvSpPr>
        <p:spPr>
          <a:xfrm>
            <a:off x="538960" y="1825625"/>
            <a:ext cx="4914189" cy="4351338"/>
          </a:xfrm>
        </p:spPr>
        <p:txBody>
          <a:bodyPr lIns="0" tIns="0" rIns="0" bIns="0">
            <a:noAutofit/>
          </a:bodyPr>
          <a:lstStyle>
            <a:lvl1pPr>
              <a:defRPr sz="2400"/>
            </a:lvl1pPr>
            <a:lvl2pPr>
              <a:defRPr sz="2000"/>
            </a:lvl2pPr>
            <a:lvl3pPr>
              <a:defRPr sz="1800"/>
            </a:lvl3pPr>
            <a:lvl4pPr>
              <a:defRPr sz="1600"/>
            </a:lvl4pPr>
            <a:lvl5pPr>
              <a:defRPr sz="16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4" name="Oval 3">
            <a:extLst>
              <a:ext uri="{FF2B5EF4-FFF2-40B4-BE49-F238E27FC236}">
                <a16:creationId xmlns:a16="http://schemas.microsoft.com/office/drawing/2014/main" id="{14C1BF67-E354-4E04-8F94-BABF2B7D1AFB}"/>
              </a:ext>
            </a:extLst>
          </p:cNvPr>
          <p:cNvSpPr/>
          <p:nvPr userDrawn="1"/>
        </p:nvSpPr>
        <p:spPr>
          <a:xfrm>
            <a:off x="5107816" y="633613"/>
            <a:ext cx="5571908" cy="5571906"/>
          </a:xfrm>
          <a:prstGeom prst="ellipse">
            <a:avLst/>
          </a:prstGeom>
          <a:solidFill>
            <a:schemeClr val="bg2">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Picture Placeholder 5">
            <a:extLst>
              <a:ext uri="{FF2B5EF4-FFF2-40B4-BE49-F238E27FC236}">
                <a16:creationId xmlns:a16="http://schemas.microsoft.com/office/drawing/2014/main" id="{FF6AC390-6F85-4B64-AE7A-E8E0D8FC89CF}"/>
              </a:ext>
            </a:extLst>
          </p:cNvPr>
          <p:cNvSpPr>
            <a:spLocks noGrp="1"/>
          </p:cNvSpPr>
          <p:nvPr>
            <p:ph type="pic" sz="quarter" idx="13"/>
          </p:nvPr>
        </p:nvSpPr>
        <p:spPr>
          <a:xfrm>
            <a:off x="5455212" y="988536"/>
            <a:ext cx="4884848" cy="4884848"/>
          </a:xfrm>
          <a:prstGeom prst="ellipse">
            <a:avLst/>
          </a:prstGeom>
          <a:solidFill>
            <a:schemeClr val="bg1">
              <a:lumMod val="85000"/>
            </a:schemeClr>
          </a:solidFill>
        </p:spPr>
        <p:txBody>
          <a:bodyPr anchor="ctr"/>
          <a:lstStyle>
            <a:lvl1pPr marL="0" indent="0" algn="ctr">
              <a:buNone/>
              <a:defRPr/>
            </a:lvl1pPr>
          </a:lstStyle>
          <a:p>
            <a:r>
              <a:rPr lang="en-US" noProof="0"/>
              <a:t>Click icon to add picture</a:t>
            </a:r>
            <a:endParaRPr lang="en-US" noProof="0" dirty="0"/>
          </a:p>
        </p:txBody>
      </p:sp>
    </p:spTree>
    <p:extLst>
      <p:ext uri="{BB962C8B-B14F-4D97-AF65-F5344CB8AC3E}">
        <p14:creationId xmlns:p14="http://schemas.microsoft.com/office/powerpoint/2010/main" val="24930083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14A90C7-7638-45A6-877C-A0D0C5435ED2}" type="datetimeFigureOut">
              <a:rPr lang="en-US" smtClean="0"/>
              <a:t>1/30/2024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C71654-96A5-4280-94F3-931C61A9F92C}" type="slidenum">
              <a:rPr lang="en-US" noProof="0" smtClean="0"/>
              <a:pPr/>
              <a:t>‹#›</a:t>
            </a:fld>
            <a:endParaRPr lang="en-US" noProof="0" dirty="0"/>
          </a:p>
        </p:txBody>
      </p:sp>
      <p:sp>
        <p:nvSpPr>
          <p:cNvPr id="6" name="Rectangle 5">
            <a:extLst>
              <a:ext uri="{FF2B5EF4-FFF2-40B4-BE49-F238E27FC236}">
                <a16:creationId xmlns:a16="http://schemas.microsoft.com/office/drawing/2014/main" id="{A1CE31E4-BC92-1E52-E4FE-235E2775DFAF}"/>
              </a:ext>
            </a:extLst>
          </p:cNvPr>
          <p:cNvSpPr/>
          <p:nvPr userDrawn="1"/>
        </p:nvSpPr>
        <p:spPr>
          <a:xfrm rot="10800000">
            <a:off x="515938" y="-16721"/>
            <a:ext cx="1258618" cy="11050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7" name="Oval 6">
            <a:extLst>
              <a:ext uri="{FF2B5EF4-FFF2-40B4-BE49-F238E27FC236}">
                <a16:creationId xmlns:a16="http://schemas.microsoft.com/office/drawing/2014/main" id="{20D6F647-8B29-C38D-E737-197EE6BC0881}"/>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8" name="Group 7">
            <a:extLst>
              <a:ext uri="{FF2B5EF4-FFF2-40B4-BE49-F238E27FC236}">
                <a16:creationId xmlns:a16="http://schemas.microsoft.com/office/drawing/2014/main" id="{5DD98107-F6FE-6CC8-F3B4-FCD2AF5A796C}"/>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9" name="Freeform 5">
              <a:extLst>
                <a:ext uri="{FF2B5EF4-FFF2-40B4-BE49-F238E27FC236}">
                  <a16:creationId xmlns:a16="http://schemas.microsoft.com/office/drawing/2014/main" id="{2A2240E2-46E8-89B8-677A-83D879AD2A40}"/>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0" name="Freeform 6">
              <a:extLst>
                <a:ext uri="{FF2B5EF4-FFF2-40B4-BE49-F238E27FC236}">
                  <a16:creationId xmlns:a16="http://schemas.microsoft.com/office/drawing/2014/main" id="{F2827AA0-5310-F568-6017-DD329B062FDE}"/>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1" name="Freeform 7">
              <a:extLst>
                <a:ext uri="{FF2B5EF4-FFF2-40B4-BE49-F238E27FC236}">
                  <a16:creationId xmlns:a16="http://schemas.microsoft.com/office/drawing/2014/main" id="{C7745AE9-602A-C15B-45D8-769CE027985F}"/>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Tree>
    <p:extLst>
      <p:ext uri="{BB962C8B-B14F-4D97-AF65-F5344CB8AC3E}">
        <p14:creationId xmlns:p14="http://schemas.microsoft.com/office/powerpoint/2010/main" val="7297940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4A90C7-7638-45A6-877C-A0D0C5435ED2}" type="datetimeFigureOut">
              <a:rPr lang="en-US" smtClean="0"/>
              <a:t>1/30/2024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EC71654-96A5-4280-94F3-931C61A9F92C}" type="slidenum">
              <a:rPr lang="en-US" noProof="0" smtClean="0"/>
              <a:pPr/>
              <a:t>‹#›</a:t>
            </a:fld>
            <a:endParaRPr lang="en-US" noProof="0" dirty="0"/>
          </a:p>
        </p:txBody>
      </p:sp>
      <p:sp>
        <p:nvSpPr>
          <p:cNvPr id="5" name="Rectangle 4">
            <a:extLst>
              <a:ext uri="{FF2B5EF4-FFF2-40B4-BE49-F238E27FC236}">
                <a16:creationId xmlns:a16="http://schemas.microsoft.com/office/drawing/2014/main" id="{FAFD6A64-6F83-1B95-6A16-281AE33AF3CA}"/>
              </a:ext>
            </a:extLst>
          </p:cNvPr>
          <p:cNvSpPr/>
          <p:nvPr userDrawn="1"/>
        </p:nvSpPr>
        <p:spPr>
          <a:xfrm rot="10800000">
            <a:off x="515938" y="-16721"/>
            <a:ext cx="1258618" cy="11050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6" name="Oval 5">
            <a:extLst>
              <a:ext uri="{FF2B5EF4-FFF2-40B4-BE49-F238E27FC236}">
                <a16:creationId xmlns:a16="http://schemas.microsoft.com/office/drawing/2014/main" id="{281C7875-2126-C684-001B-0314F061D75F}"/>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C5960A6E-0781-E6F2-5B04-E6831104B06C}"/>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8" name="Freeform 5">
              <a:extLst>
                <a:ext uri="{FF2B5EF4-FFF2-40B4-BE49-F238E27FC236}">
                  <a16:creationId xmlns:a16="http://schemas.microsoft.com/office/drawing/2014/main" id="{E3BB40FE-769E-6964-02B1-79CCAC7DB5AF}"/>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9" name="Freeform 6">
              <a:extLst>
                <a:ext uri="{FF2B5EF4-FFF2-40B4-BE49-F238E27FC236}">
                  <a16:creationId xmlns:a16="http://schemas.microsoft.com/office/drawing/2014/main" id="{C9ECF3F9-D769-78D9-2353-F311458EBD3A}"/>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0" name="Freeform 7">
              <a:extLst>
                <a:ext uri="{FF2B5EF4-FFF2-40B4-BE49-F238E27FC236}">
                  <a16:creationId xmlns:a16="http://schemas.microsoft.com/office/drawing/2014/main" id="{DCA032FA-3AE8-A938-3128-E2DBD09D1474}"/>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Tree>
    <p:extLst>
      <p:ext uri="{BB962C8B-B14F-4D97-AF65-F5344CB8AC3E}">
        <p14:creationId xmlns:p14="http://schemas.microsoft.com/office/powerpoint/2010/main" val="2082719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951F27F-98F9-A147-8986-34441C7B752D}" type="datetime1">
              <a:rPr lang="en-US" noProof="0" smtClean="0"/>
              <a:t>1/30/2024</a:t>
            </a:fld>
            <a:endParaRPr lang="en-US" noProof="0" dirty="0"/>
          </a:p>
        </p:txBody>
      </p:sp>
      <p:sp>
        <p:nvSpPr>
          <p:cNvPr id="6" name="Footer Placeholder 5"/>
          <p:cNvSpPr>
            <a:spLocks noGrp="1"/>
          </p:cNvSpPr>
          <p:nvPr>
            <p:ph type="ftr" sz="quarter" idx="11"/>
          </p:nvPr>
        </p:nvSpPr>
        <p:spPr/>
        <p:txBody>
          <a:bodyPr/>
          <a:lstStyle/>
          <a:p>
            <a:endParaRPr lang="en-US" noProof="0" dirty="0"/>
          </a:p>
        </p:txBody>
      </p:sp>
      <p:sp>
        <p:nvSpPr>
          <p:cNvPr id="7" name="Slide Number Placeholder 6"/>
          <p:cNvSpPr>
            <a:spLocks noGrp="1"/>
          </p:cNvSpPr>
          <p:nvPr>
            <p:ph type="sldNum" sz="quarter" idx="12"/>
          </p:nvPr>
        </p:nvSpPr>
        <p:spPr/>
        <p:txBody>
          <a:bodyPr/>
          <a:lstStyle/>
          <a:p>
            <a:fld id="{9EC71654-96A5-4280-94F3-931C61A9F92C}" type="slidenum">
              <a:rPr lang="en-US" noProof="0" smtClean="0"/>
              <a:t>‹#›</a:t>
            </a:fld>
            <a:endParaRPr lang="en-US" noProof="0" dirty="0"/>
          </a:p>
        </p:txBody>
      </p:sp>
    </p:spTree>
    <p:extLst>
      <p:ext uri="{BB962C8B-B14F-4D97-AF65-F5344CB8AC3E}">
        <p14:creationId xmlns:p14="http://schemas.microsoft.com/office/powerpoint/2010/main" val="79089144"/>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4A90C7-7638-45A6-877C-A0D0C5435ED2}" type="datetimeFigureOut">
              <a:rPr lang="en-US" smtClean="0"/>
              <a:t>1/30/2024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C0CDB8-E4F9-4C2B-BCEC-67560023750E}"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28C04647-FE29-3AE3-1F4D-E8A479C8FB19}"/>
              </a:ext>
            </a:extLst>
          </p:cNvPr>
          <p:cNvGrpSpPr/>
          <p:nvPr userDrawn="1"/>
        </p:nvGrpSpPr>
        <p:grpSpPr>
          <a:xfrm flipH="1">
            <a:off x="5400786" y="-2003509"/>
            <a:ext cx="8917229" cy="10769768"/>
            <a:chOff x="11114088" y="2241550"/>
            <a:chExt cx="1905000" cy="2354263"/>
          </a:xfrm>
          <a:solidFill>
            <a:schemeClr val="bg2">
              <a:alpha val="91000"/>
            </a:schemeClr>
          </a:solidFill>
        </p:grpSpPr>
        <p:sp>
          <p:nvSpPr>
            <p:cNvPr id="10" name="Freeform 5">
              <a:extLst>
                <a:ext uri="{FF2B5EF4-FFF2-40B4-BE49-F238E27FC236}">
                  <a16:creationId xmlns:a16="http://schemas.microsoft.com/office/drawing/2014/main" id="{9F57FC37-29A2-2F9B-C49F-F1EB299B19B6}"/>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1" name="Freeform 6">
              <a:extLst>
                <a:ext uri="{FF2B5EF4-FFF2-40B4-BE49-F238E27FC236}">
                  <a16:creationId xmlns:a16="http://schemas.microsoft.com/office/drawing/2014/main" id="{FAB2AE82-A622-1E78-2243-6282E67AC72A}"/>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Tree>
    <p:extLst>
      <p:ext uri="{BB962C8B-B14F-4D97-AF65-F5344CB8AC3E}">
        <p14:creationId xmlns:p14="http://schemas.microsoft.com/office/powerpoint/2010/main" val="9507737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9.xml"/><Relationship Id="rId13" Type="http://schemas.openxmlformats.org/officeDocument/2006/relationships/slideLayout" Target="../slideLayouts/slideLayout44.xml"/><Relationship Id="rId18" Type="http://schemas.openxmlformats.org/officeDocument/2006/relationships/slideLayout" Target="../slideLayouts/slideLayout49.xml"/><Relationship Id="rId3" Type="http://schemas.openxmlformats.org/officeDocument/2006/relationships/slideLayout" Target="../slideLayouts/slideLayout34.xml"/><Relationship Id="rId21" Type="http://schemas.openxmlformats.org/officeDocument/2006/relationships/slideLayout" Target="../slideLayouts/slideLayout52.xml"/><Relationship Id="rId7" Type="http://schemas.openxmlformats.org/officeDocument/2006/relationships/slideLayout" Target="../slideLayouts/slideLayout38.xml"/><Relationship Id="rId12" Type="http://schemas.openxmlformats.org/officeDocument/2006/relationships/slideLayout" Target="../slideLayouts/slideLayout43.xml"/><Relationship Id="rId17" Type="http://schemas.openxmlformats.org/officeDocument/2006/relationships/slideLayout" Target="../slideLayouts/slideLayout48.xml"/><Relationship Id="rId2" Type="http://schemas.openxmlformats.org/officeDocument/2006/relationships/slideLayout" Target="../slideLayouts/slideLayout33.xml"/><Relationship Id="rId16" Type="http://schemas.openxmlformats.org/officeDocument/2006/relationships/slideLayout" Target="../slideLayouts/slideLayout47.xml"/><Relationship Id="rId20" Type="http://schemas.openxmlformats.org/officeDocument/2006/relationships/slideLayout" Target="../slideLayouts/slideLayout51.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slideLayout" Target="../slideLayouts/slideLayout42.xml"/><Relationship Id="rId5" Type="http://schemas.openxmlformats.org/officeDocument/2006/relationships/slideLayout" Target="../slideLayouts/slideLayout36.xml"/><Relationship Id="rId15" Type="http://schemas.openxmlformats.org/officeDocument/2006/relationships/slideLayout" Target="../slideLayouts/slideLayout46.xml"/><Relationship Id="rId10" Type="http://schemas.openxmlformats.org/officeDocument/2006/relationships/slideLayout" Target="../slideLayouts/slideLayout41.xml"/><Relationship Id="rId19" Type="http://schemas.openxmlformats.org/officeDocument/2006/relationships/slideLayout" Target="../slideLayouts/slideLayout50.xml"/><Relationship Id="rId4" Type="http://schemas.openxmlformats.org/officeDocument/2006/relationships/slideLayout" Target="../slideLayouts/slideLayout35.xml"/><Relationship Id="rId9" Type="http://schemas.openxmlformats.org/officeDocument/2006/relationships/slideLayout" Target="../slideLayouts/slideLayout40.xml"/><Relationship Id="rId14" Type="http://schemas.openxmlformats.org/officeDocument/2006/relationships/slideLayout" Target="../slideLayouts/slideLayout45.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D951F27F-98F9-A147-8986-34441C7B752D}" type="datetime1">
              <a:rPr lang="en-US" noProof="0" smtClean="0"/>
              <a:t>1/30/2024</a:t>
            </a:fld>
            <a:endParaRPr lang="en-US" noProof="0"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noProof="0"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EC71654-96A5-4280-94F3-931C61A9F92C}" type="slidenum">
              <a:rPr lang="en-US" noProof="0" smtClean="0"/>
              <a:t>‹#›</a:t>
            </a:fld>
            <a:endParaRPr lang="en-US" noProof="0"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9325115"/>
      </p:ext>
    </p:extLst>
  </p:cSld>
  <p:clrMap bg1="lt1" tx1="dk1" bg2="lt2" tx2="dk2" accent1="accent1" accent2="accent2" accent3="accent3" accent4="accent4" accent5="accent5" accent6="accent6" hlink="hlink" folHlink="folHlink"/>
  <p:sldLayoutIdLst>
    <p:sldLayoutId id="2147484453" r:id="rId1"/>
    <p:sldLayoutId id="2147484454" r:id="rId2"/>
    <p:sldLayoutId id="2147484455" r:id="rId3"/>
    <p:sldLayoutId id="2147484456" r:id="rId4"/>
    <p:sldLayoutId id="2147484457" r:id="rId5"/>
    <p:sldLayoutId id="2147484458" r:id="rId6"/>
    <p:sldLayoutId id="2147484459" r:id="rId7"/>
    <p:sldLayoutId id="2147484460" r:id="rId8"/>
    <p:sldLayoutId id="2147484461" r:id="rId9"/>
    <p:sldLayoutId id="2147484462" r:id="rId10"/>
    <p:sldLayoutId id="2147484463" r:id="rId11"/>
    <p:sldLayoutId id="2147484464" r:id="rId12"/>
    <p:sldLayoutId id="2147483660" r:id="rId13"/>
    <p:sldLayoutId id="2147483651" r:id="rId14"/>
    <p:sldLayoutId id="2147483650" r:id="rId15"/>
    <p:sldLayoutId id="2147483661" r:id="rId16"/>
    <p:sldLayoutId id="2147483662" r:id="rId17"/>
    <p:sldLayoutId id="2147483663" r:id="rId18"/>
    <p:sldLayoutId id="2147483654" r:id="rId19"/>
    <p:sldLayoutId id="2147483676" r:id="rId20"/>
    <p:sldLayoutId id="2147483675" r:id="rId21"/>
    <p:sldLayoutId id="2147483665" r:id="rId22"/>
    <p:sldLayoutId id="2147483666" r:id="rId23"/>
    <p:sldLayoutId id="2147483667" r:id="rId24"/>
    <p:sldLayoutId id="2147483668" r:id="rId25"/>
    <p:sldLayoutId id="2147483669" r:id="rId26"/>
    <p:sldLayoutId id="2147483671" r:id="rId27"/>
    <p:sldLayoutId id="2147483672" r:id="rId28"/>
    <p:sldLayoutId id="2147483674" r:id="rId29"/>
    <p:sldLayoutId id="2147483673" r:id="rId30"/>
    <p:sldLayoutId id="2147483677" r:id="rId31"/>
  </p:sldLayoutIdLst>
  <p:hf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C4D7FA-B85E-4477-8C62-94955B340F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1F1226BB-3E56-4E7F-8172-7EC03C9F0B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a:extLst>
              <a:ext uri="{FF2B5EF4-FFF2-40B4-BE49-F238E27FC236}">
                <a16:creationId xmlns:a16="http://schemas.microsoft.com/office/drawing/2014/main" id="{D95D08EF-72FB-4F19-9916-65815A9CA9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51F27F-98F9-A147-8986-34441C7B752D}" type="datetime1">
              <a:rPr lang="en-US" noProof="0" smtClean="0"/>
              <a:t>1/30/2024</a:t>
            </a:fld>
            <a:endParaRPr lang="en-US" noProof="0" dirty="0"/>
          </a:p>
        </p:txBody>
      </p:sp>
      <p:sp>
        <p:nvSpPr>
          <p:cNvPr id="5" name="Footer Placeholder 4">
            <a:extLst>
              <a:ext uri="{FF2B5EF4-FFF2-40B4-BE49-F238E27FC236}">
                <a16:creationId xmlns:a16="http://schemas.microsoft.com/office/drawing/2014/main" id="{1365084D-BC85-4A55-BD80-93876AD101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noProof="0" dirty="0"/>
          </a:p>
        </p:txBody>
      </p:sp>
      <p:sp>
        <p:nvSpPr>
          <p:cNvPr id="6" name="Slide Number Placeholder 5">
            <a:extLst>
              <a:ext uri="{FF2B5EF4-FFF2-40B4-BE49-F238E27FC236}">
                <a16:creationId xmlns:a16="http://schemas.microsoft.com/office/drawing/2014/main" id="{45FDEF23-A140-4DD6-A0D0-A86BD4DF34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C71654-96A5-4280-94F3-931C61A9F92C}" type="slidenum">
              <a:rPr lang="en-US" noProof="0" smtClean="0"/>
              <a:t>‹#›</a:t>
            </a:fld>
            <a:endParaRPr lang="en-US" noProof="0" dirty="0"/>
          </a:p>
        </p:txBody>
      </p:sp>
    </p:spTree>
    <p:extLst>
      <p:ext uri="{BB962C8B-B14F-4D97-AF65-F5344CB8AC3E}">
        <p14:creationId xmlns:p14="http://schemas.microsoft.com/office/powerpoint/2010/main" val="763984602"/>
      </p:ext>
    </p:extLst>
  </p:cSld>
  <p:clrMap bg1="lt1" tx1="dk1" bg2="lt2" tx2="dk2" accent1="accent1" accent2="accent2" accent3="accent3" accent4="accent4" accent5="accent5" accent6="accent6" hlink="hlink" folHlink="folHlink"/>
  <p:sldLayoutIdLst>
    <p:sldLayoutId id="2147484468" r:id="rId1"/>
    <p:sldLayoutId id="2147484469" r:id="rId2"/>
    <p:sldLayoutId id="2147484470" r:id="rId3"/>
    <p:sldLayoutId id="2147484471" r:id="rId4"/>
    <p:sldLayoutId id="2147484472" r:id="rId5"/>
    <p:sldLayoutId id="2147484473" r:id="rId6"/>
    <p:sldLayoutId id="2147484474" r:id="rId7"/>
    <p:sldLayoutId id="2147484475" r:id="rId8"/>
    <p:sldLayoutId id="2147484476" r:id="rId9"/>
    <p:sldLayoutId id="2147484477" r:id="rId10"/>
    <p:sldLayoutId id="2147484478" r:id="rId11"/>
    <p:sldLayoutId id="2147484479" r:id="rId12"/>
    <p:sldLayoutId id="2147484480" r:id="rId13"/>
    <p:sldLayoutId id="2147484481" r:id="rId14"/>
    <p:sldLayoutId id="2147484482" r:id="rId15"/>
    <p:sldLayoutId id="2147484483" r:id="rId16"/>
    <p:sldLayoutId id="2147484484" r:id="rId17"/>
    <p:sldLayoutId id="2147484485" r:id="rId18"/>
    <p:sldLayoutId id="2147484486" r:id="rId19"/>
    <p:sldLayoutId id="2147484487" r:id="rId20"/>
    <p:sldLayoutId id="2147484488" r:id="rId2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325">
          <p15:clr>
            <a:srgbClr val="F26B43"/>
          </p15:clr>
        </p15:guide>
        <p15:guide id="4" pos="7349">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9.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themeOverride" Target="../theme/themeOverride7.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themeOverride" Target="../theme/themeOverride8.xml"/><Relationship Id="rId5" Type="http://schemas.openxmlformats.org/officeDocument/2006/relationships/image" Target="../media/image21.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themeOverride" Target="../theme/themeOverride9.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themeOverride" Target="../theme/themeOverride10.xml"/><Relationship Id="rId5" Type="http://schemas.openxmlformats.org/officeDocument/2006/relationships/image" Target="../media/image8.jpeg"/><Relationship Id="rId4" Type="http://schemas.openxmlformats.org/officeDocument/2006/relationships/image" Target="../media/image22.jpeg"/></Relationships>
</file>

<file path=ppt/slides/_rels/slide2.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3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hemeOverride" Target="../theme/themeOverride1.xml"/><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themeOverride" Target="../theme/themeOverride2.xm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themeOverride" Target="../theme/themeOverride3.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themeOverride" Target="../theme/themeOverride4.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themeOverride" Target="../theme/themeOverride5.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themeOverride" Target="../theme/themeOverride6.xml"/><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54" name="Straight Connector 1053">
            <a:extLst>
              <a:ext uri="{FF2B5EF4-FFF2-40B4-BE49-F238E27FC236}">
                <a16:creationId xmlns:a16="http://schemas.microsoft.com/office/drawing/2014/main" id="{FA32BB39-F62E-43E2-BD90-29FA555154B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998EF7BD-FE81-4B20-8DC5-0B3EB736F9F8}"/>
              </a:ext>
            </a:extLst>
          </p:cNvPr>
          <p:cNvSpPr>
            <a:spLocks noGrp="1"/>
          </p:cNvSpPr>
          <p:nvPr>
            <p:ph type="ctrTitle"/>
          </p:nvPr>
        </p:nvSpPr>
        <p:spPr>
          <a:xfrm>
            <a:off x="1024128" y="585216"/>
            <a:ext cx="9720072" cy="1499616"/>
          </a:xfrm>
        </p:spPr>
        <p:txBody>
          <a:bodyPr vert="horz" lIns="91440" tIns="45720" rIns="91440" bIns="45720" rtlCol="0" anchor="ctr">
            <a:normAutofit/>
          </a:bodyPr>
          <a:lstStyle/>
          <a:p>
            <a:r>
              <a:rPr lang="en-US" sz="5000" dirty="0">
                <a:solidFill>
                  <a:schemeClr val="tx1">
                    <a:lumMod val="95000"/>
                    <a:lumOff val="5000"/>
                  </a:schemeClr>
                </a:solidFill>
              </a:rPr>
              <a:t>REGIONAL SUPERSTORE PERFORMANCE ANALYSIS (EDA IN TABLEAU)</a:t>
            </a:r>
          </a:p>
        </p:txBody>
      </p:sp>
      <p:pic>
        <p:nvPicPr>
          <p:cNvPr id="1028" name="Picture 4">
            <a:extLst>
              <a:ext uri="{FF2B5EF4-FFF2-40B4-BE49-F238E27FC236}">
                <a16:creationId xmlns:a16="http://schemas.microsoft.com/office/drawing/2014/main" id="{955A1247-2842-D3F9-E4BF-B3000E99D601}"/>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236037" y="5546867"/>
            <a:ext cx="2857809" cy="87163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34C47E2-2A06-F582-BF27-9934E631599E}"/>
              </a:ext>
            </a:extLst>
          </p:cNvPr>
          <p:cNvSpPr txBox="1"/>
          <p:nvPr/>
        </p:nvSpPr>
        <p:spPr>
          <a:xfrm>
            <a:off x="4969565" y="2286000"/>
            <a:ext cx="5774636" cy="4023360"/>
          </a:xfrm>
          <a:prstGeom prst="rect">
            <a:avLst/>
          </a:prstGeom>
        </p:spPr>
        <p:txBody>
          <a:bodyPr vert="horz" lIns="45720" tIns="45720" rIns="45720" bIns="45720" rtlCol="0">
            <a:normAutofit/>
          </a:bodyPr>
          <a:lstStyle/>
          <a:p>
            <a:pPr defTabSz="914400">
              <a:lnSpc>
                <a:spcPct val="90000"/>
              </a:lnSpc>
              <a:spcAft>
                <a:spcPts val="600"/>
              </a:spcAft>
              <a:buClr>
                <a:schemeClr val="accent1"/>
              </a:buClr>
            </a:pPr>
            <a:r>
              <a:rPr lang="en-US" cap="all" dirty="0"/>
              <a:t>PREPARED by</a:t>
            </a:r>
          </a:p>
          <a:p>
            <a:pPr defTabSz="914400">
              <a:lnSpc>
                <a:spcPct val="90000"/>
              </a:lnSpc>
              <a:spcAft>
                <a:spcPts val="600"/>
              </a:spcAft>
              <a:buClr>
                <a:schemeClr val="accent1"/>
              </a:buClr>
            </a:pPr>
            <a:r>
              <a:rPr lang="en-US" cap="all" dirty="0"/>
              <a:t>JOSEPHINE AKUBILLA</a:t>
            </a:r>
          </a:p>
          <a:p>
            <a:pPr defTabSz="914400">
              <a:lnSpc>
                <a:spcPct val="90000"/>
              </a:lnSpc>
              <a:spcAft>
                <a:spcPts val="600"/>
              </a:spcAft>
              <a:buClr>
                <a:schemeClr val="accent1"/>
              </a:buClr>
            </a:pPr>
            <a:r>
              <a:rPr lang="en-US" cap="all" dirty="0"/>
              <a:t>SUPERVISOR: Dr. ARITRI DEBNATH (Ghosh)</a:t>
            </a:r>
          </a:p>
          <a:p>
            <a:pPr indent="-228600" defTabSz="914400">
              <a:lnSpc>
                <a:spcPct val="90000"/>
              </a:lnSpc>
              <a:spcAft>
                <a:spcPts val="600"/>
              </a:spcAft>
              <a:buClr>
                <a:schemeClr val="accent1"/>
              </a:buClr>
              <a:buFont typeface="Arial" panose="020B0604020202020204" pitchFamily="34" charset="0"/>
              <a:buChar char="•"/>
            </a:pPr>
            <a:endParaRPr lang="en-US" cap="all" dirty="0"/>
          </a:p>
        </p:txBody>
      </p:sp>
      <p:pic>
        <p:nvPicPr>
          <p:cNvPr id="1026" name="Picture 2">
            <a:extLst>
              <a:ext uri="{FF2B5EF4-FFF2-40B4-BE49-F238E27FC236}">
                <a16:creationId xmlns:a16="http://schemas.microsoft.com/office/drawing/2014/main" id="{FE16B3BC-9932-605B-75A7-9011B872BD8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8311" y="1951017"/>
            <a:ext cx="3897933" cy="34954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59108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66E959E-B23F-467A-9B6E-30F9EE969EC2}"/>
              </a:ext>
            </a:extLst>
          </p:cNvPr>
          <p:cNvSpPr>
            <a:spLocks noGrp="1"/>
          </p:cNvSpPr>
          <p:nvPr>
            <p:ph type="sldNum" sz="quarter" idx="12"/>
          </p:nvPr>
        </p:nvSpPr>
        <p:spPr/>
        <p:txBody>
          <a:bodyPr>
            <a:normAutofit/>
          </a:bodyPr>
          <a:lstStyle/>
          <a:p>
            <a:pPr>
              <a:spcAft>
                <a:spcPts val="600"/>
              </a:spcAft>
            </a:pPr>
            <a:fld id="{9EC71654-96A5-4280-94F3-931C61A9F92C}" type="slidenum">
              <a:rPr lang="en-US" smtClean="0"/>
              <a:pPr>
                <a:spcAft>
                  <a:spcPts val="600"/>
                </a:spcAft>
              </a:pPr>
              <a:t>10</a:t>
            </a:fld>
            <a:endParaRPr lang="en-US"/>
          </a:p>
        </p:txBody>
      </p:sp>
      <p:sp>
        <p:nvSpPr>
          <p:cNvPr id="2" name="Title 1">
            <a:extLst>
              <a:ext uri="{FF2B5EF4-FFF2-40B4-BE49-F238E27FC236}">
                <a16:creationId xmlns:a16="http://schemas.microsoft.com/office/drawing/2014/main" id="{6C64C2A7-EC84-4D8C-9CA2-F6AE46F51FB6}"/>
              </a:ext>
            </a:extLst>
          </p:cNvPr>
          <p:cNvSpPr>
            <a:spLocks noGrp="1"/>
          </p:cNvSpPr>
          <p:nvPr>
            <p:ph type="title" idx="4294967295"/>
          </p:nvPr>
        </p:nvSpPr>
        <p:spPr>
          <a:xfrm>
            <a:off x="0" y="112976"/>
            <a:ext cx="12192000" cy="388829"/>
          </a:xfrm>
        </p:spPr>
        <p:txBody>
          <a:bodyPr>
            <a:normAutofit fontScale="90000"/>
          </a:bodyPr>
          <a:lstStyle/>
          <a:p>
            <a:pPr algn="ctr"/>
            <a:r>
              <a:rPr lang="en-US" sz="2800" b="1" dirty="0"/>
              <a:t> OTHER RELEVANT INFORMATION</a:t>
            </a:r>
          </a:p>
        </p:txBody>
      </p:sp>
      <p:sp>
        <p:nvSpPr>
          <p:cNvPr id="3" name="Text Placeholder 2">
            <a:extLst>
              <a:ext uri="{FF2B5EF4-FFF2-40B4-BE49-F238E27FC236}">
                <a16:creationId xmlns:a16="http://schemas.microsoft.com/office/drawing/2014/main" id="{56960426-AAA6-4126-93AF-30F7DEE010A4}"/>
              </a:ext>
            </a:extLst>
          </p:cNvPr>
          <p:cNvSpPr>
            <a:spLocks noGrp="1"/>
          </p:cNvSpPr>
          <p:nvPr>
            <p:ph type="body" idx="4294967295"/>
          </p:nvPr>
        </p:nvSpPr>
        <p:spPr>
          <a:xfrm>
            <a:off x="0" y="1230313"/>
            <a:ext cx="10933113" cy="4700587"/>
          </a:xfrm>
          <a:noFill/>
        </p:spPr>
        <p:txBody>
          <a:bodyPr>
            <a:normAutofit/>
          </a:bodyPr>
          <a:lstStyle/>
          <a:p>
            <a:pPr marL="0" indent="0" algn="just">
              <a:buNone/>
            </a:pPr>
            <a:endParaRPr lang="en-US" sz="2600" dirty="0"/>
          </a:p>
          <a:p>
            <a:pPr marL="0" indent="0" algn="just">
              <a:buNone/>
            </a:pPr>
            <a:endParaRPr lang="en-US" sz="1800" dirty="0"/>
          </a:p>
          <a:p>
            <a:pPr marL="0" indent="0" algn="just">
              <a:buNone/>
            </a:pPr>
            <a:endParaRPr lang="en-US" dirty="0">
              <a:solidFill>
                <a:srgbClr val="FFC000"/>
              </a:solidFill>
              <a:effectLst/>
              <a:ea typeface="Calibri" panose="020F0502020204030204" pitchFamily="34" charset="0"/>
            </a:endParaRPr>
          </a:p>
          <a:p>
            <a:pPr marL="342900" indent="-342900">
              <a:buFont typeface="Wingdings" panose="05000000000000000000" pitchFamily="2" charset="2"/>
              <a:buChar char="Ø"/>
            </a:pPr>
            <a:endParaRPr lang="en-US" sz="2000" dirty="0">
              <a:effectLst/>
              <a:latin typeface="Calibri" panose="020F0502020204030204" pitchFamily="34" charset="0"/>
              <a:ea typeface="Calibri" panose="020F0502020204030204" pitchFamily="34" charset="0"/>
              <a:cs typeface="Calibri" panose="020F0502020204030204" pitchFamily="34" charset="0"/>
            </a:endParaRPr>
          </a:p>
          <a:p>
            <a:pPr marL="342900" indent="-342900">
              <a:buFont typeface="Wingdings" panose="05000000000000000000" pitchFamily="2" charset="2"/>
              <a:buChar char="Ø"/>
            </a:pPr>
            <a:endParaRPr lang="en-US" sz="2000" dirty="0">
              <a:effectLst/>
              <a:latin typeface="Calibri" panose="020F0502020204030204" pitchFamily="34" charset="0"/>
              <a:ea typeface="Calibri" panose="020F0502020204030204" pitchFamily="34" charset="0"/>
              <a:cs typeface="Calibri" panose="020F0502020204030204" pitchFamily="34" charset="0"/>
            </a:endParaRPr>
          </a:p>
          <a:p>
            <a:pPr marL="342900" indent="-342900">
              <a:buFont typeface="Wingdings" panose="05000000000000000000" pitchFamily="2" charset="2"/>
              <a:buChar char="Ø"/>
            </a:pPr>
            <a:endParaRPr lang="en-US" sz="2000" dirty="0">
              <a:effectLst/>
              <a:latin typeface="Calibri" panose="020F0502020204030204" pitchFamily="34" charset="0"/>
              <a:ea typeface="Calibri" panose="020F0502020204030204" pitchFamily="34" charset="0"/>
              <a:cs typeface="Calibri" panose="020F0502020204030204" pitchFamily="34" charset="0"/>
            </a:endParaRPr>
          </a:p>
          <a:p>
            <a:pPr marL="342900" indent="-342900">
              <a:buFont typeface="Wingdings" panose="05000000000000000000" pitchFamily="2" charset="2"/>
              <a:buChar char="Ø"/>
            </a:pPr>
            <a:endParaRPr lang="en-US" sz="2000" dirty="0">
              <a:latin typeface="Calibri" panose="020F0502020204030204" pitchFamily="34" charset="0"/>
              <a:ea typeface="Calibri" panose="020F0502020204030204" pitchFamily="34" charset="0"/>
              <a:cs typeface="Calibri" panose="020F0502020204030204" pitchFamily="34" charset="0"/>
            </a:endParaRPr>
          </a:p>
          <a:p>
            <a:pPr marL="342900" indent="-342900">
              <a:buFont typeface="Wingdings" panose="05000000000000000000" pitchFamily="2" charset="2"/>
              <a:buChar char="Ø"/>
            </a:pPr>
            <a:endParaRPr lang="en-US" sz="2000" dirty="0">
              <a:effectLst/>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7" name="Slide Number Placeholder 3">
            <a:extLst>
              <a:ext uri="{FF2B5EF4-FFF2-40B4-BE49-F238E27FC236}">
                <a16:creationId xmlns:a16="http://schemas.microsoft.com/office/drawing/2014/main" id="{BADCBA0F-2283-B035-0EE0-AA0842660686}"/>
              </a:ext>
            </a:extLst>
          </p:cNvPr>
          <p:cNvSpPr txBox="1">
            <a:spLocks/>
          </p:cNvSpPr>
          <p:nvPr/>
        </p:nvSpPr>
        <p:spPr>
          <a:xfrm>
            <a:off x="11354168" y="6410739"/>
            <a:ext cx="973667" cy="274320"/>
          </a:xfrm>
          <a:prstGeom prst="rect">
            <a:avLst/>
          </a:prstGeom>
        </p:spPr>
        <p:txBody>
          <a:bodyPr vert="horz" lIns="91440" tIns="45720" rIns="91440" bIns="45720" rtlCol="0" anchor="ctr"/>
          <a:lstStyle>
            <a:defPPr>
              <a:defRPr lang="en-US"/>
            </a:defPPr>
            <a:lvl1pPr marL="0" algn="l" defTabSz="457200" rtl="0" eaLnBrk="1" latinLnBrk="0" hangingPunct="1">
              <a:defRPr sz="1000" kern="1200">
                <a:solidFill>
                  <a:schemeClr val="tx1">
                    <a:lumMod val="95000"/>
                    <a:lumOff val="5000"/>
                  </a:schemeClr>
                </a:solidFill>
                <a:latin typeface="+mj-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EC71654-96A5-4280-94F3-931C61A9F92C}" type="slidenum">
              <a:rPr lang="en-US" smtClean="0"/>
              <a:pPr/>
              <a:t>10</a:t>
            </a:fld>
            <a:endParaRPr lang="en-US" dirty="0"/>
          </a:p>
        </p:txBody>
      </p:sp>
      <p:pic>
        <p:nvPicPr>
          <p:cNvPr id="14" name="Picture 13">
            <a:extLst>
              <a:ext uri="{FF2B5EF4-FFF2-40B4-BE49-F238E27FC236}">
                <a16:creationId xmlns:a16="http://schemas.microsoft.com/office/drawing/2014/main" id="{214B23D6-17DA-EAB6-202D-517BB8916A85}"/>
              </a:ext>
            </a:extLst>
          </p:cNvPr>
          <p:cNvPicPr>
            <a:picLocks noChangeAspect="1"/>
          </p:cNvPicPr>
          <p:nvPr/>
        </p:nvPicPr>
        <p:blipFill>
          <a:blip r:embed="rId4"/>
          <a:stretch>
            <a:fillRect/>
          </a:stretch>
        </p:blipFill>
        <p:spPr>
          <a:xfrm>
            <a:off x="381000" y="627017"/>
            <a:ext cx="6507480" cy="6230983"/>
          </a:xfrm>
          <a:prstGeom prst="rect">
            <a:avLst/>
          </a:prstGeom>
        </p:spPr>
      </p:pic>
      <p:sp>
        <p:nvSpPr>
          <p:cNvPr id="11" name="TextBox 10">
            <a:extLst>
              <a:ext uri="{FF2B5EF4-FFF2-40B4-BE49-F238E27FC236}">
                <a16:creationId xmlns:a16="http://schemas.microsoft.com/office/drawing/2014/main" id="{A9DAE667-2F82-BD4F-2FC1-B4EB0528FB69}"/>
              </a:ext>
            </a:extLst>
          </p:cNvPr>
          <p:cNvSpPr txBox="1"/>
          <p:nvPr/>
        </p:nvSpPr>
        <p:spPr>
          <a:xfrm>
            <a:off x="7332617" y="1230313"/>
            <a:ext cx="4271484" cy="4947636"/>
          </a:xfrm>
          <a:prstGeom prst="rect">
            <a:avLst/>
          </a:prstGeom>
          <a:noFill/>
        </p:spPr>
        <p:txBody>
          <a:bodyPr wrap="square">
            <a:spAutoFit/>
          </a:bodyPr>
          <a:lstStyle/>
          <a:p>
            <a:pPr marL="0" marR="0" algn="just">
              <a:lnSpc>
                <a:spcPct val="115000"/>
              </a:lnSpc>
              <a:spcBef>
                <a:spcPts val="0"/>
              </a:spcBef>
              <a:spcAft>
                <a:spcPts val="800"/>
              </a:spcAft>
            </a:pPr>
            <a:r>
              <a:rPr lang="en-US" b="0" i="0" dirty="0">
                <a:solidFill>
                  <a:srgbClr val="374151"/>
                </a:solidFill>
                <a:effectLst/>
                <a:latin typeface="Times New Roman" panose="02020603050405020304" pitchFamily="18" charset="0"/>
                <a:cs typeface="Times New Roman" panose="02020603050405020304" pitchFamily="18" charset="0"/>
              </a:rPr>
              <a:t>California registers the highest order count at 2,001, yet it demonstrates a comparatively lower average profit of 38.2. Conversely, Vermont, with a significantly lower order count of 11, exhibits a notably higher average profit of 204.1. </a:t>
            </a:r>
          </a:p>
          <a:p>
            <a:pPr marL="0" marR="0" algn="just">
              <a:lnSpc>
                <a:spcPct val="115000"/>
              </a:lnSpc>
              <a:spcBef>
                <a:spcPts val="0"/>
              </a:spcBef>
              <a:spcAft>
                <a:spcPts val="800"/>
              </a:spcAft>
            </a:pPr>
            <a:r>
              <a:rPr lang="en-US" b="0" i="0" dirty="0">
                <a:solidFill>
                  <a:srgbClr val="374151"/>
                </a:solidFill>
                <a:effectLst/>
                <a:latin typeface="Times New Roman" panose="02020603050405020304" pitchFamily="18" charset="0"/>
                <a:cs typeface="Times New Roman" panose="02020603050405020304" pitchFamily="18" charset="0"/>
              </a:rPr>
              <a:t>The discrepancy in average profit between the two states may be influenced by various factors, such as order sizes, product preferences, or pricing structures specific to each region. Additional analysis is necessary to understand the underlying reasons for the observed differences in average profit despite the varying order counts.</a:t>
            </a:r>
            <a:endParaRPr lang="en-US"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226991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66E959E-B23F-467A-9B6E-30F9EE969EC2}"/>
              </a:ext>
            </a:extLst>
          </p:cNvPr>
          <p:cNvSpPr>
            <a:spLocks noGrp="1"/>
          </p:cNvSpPr>
          <p:nvPr>
            <p:ph type="sldNum" sz="quarter" idx="12"/>
          </p:nvPr>
        </p:nvSpPr>
        <p:spPr/>
        <p:txBody>
          <a:bodyPr>
            <a:normAutofit/>
          </a:bodyPr>
          <a:lstStyle/>
          <a:p>
            <a:pPr>
              <a:spcAft>
                <a:spcPts val="600"/>
              </a:spcAft>
            </a:pPr>
            <a:fld id="{9EC71654-96A5-4280-94F3-931C61A9F92C}" type="slidenum">
              <a:rPr lang="en-US" smtClean="0"/>
              <a:pPr>
                <a:spcAft>
                  <a:spcPts val="600"/>
                </a:spcAft>
              </a:pPr>
              <a:t>11</a:t>
            </a:fld>
            <a:endParaRPr lang="en-US"/>
          </a:p>
        </p:txBody>
      </p:sp>
      <p:sp>
        <p:nvSpPr>
          <p:cNvPr id="2" name="Title 1">
            <a:extLst>
              <a:ext uri="{FF2B5EF4-FFF2-40B4-BE49-F238E27FC236}">
                <a16:creationId xmlns:a16="http://schemas.microsoft.com/office/drawing/2014/main" id="{6C64C2A7-EC84-4D8C-9CA2-F6AE46F51FB6}"/>
              </a:ext>
            </a:extLst>
          </p:cNvPr>
          <p:cNvSpPr>
            <a:spLocks noGrp="1"/>
          </p:cNvSpPr>
          <p:nvPr>
            <p:ph type="title" idx="4294967295"/>
          </p:nvPr>
        </p:nvSpPr>
        <p:spPr>
          <a:xfrm>
            <a:off x="0" y="112976"/>
            <a:ext cx="12192000" cy="388829"/>
          </a:xfrm>
        </p:spPr>
        <p:txBody>
          <a:bodyPr>
            <a:normAutofit fontScale="90000"/>
          </a:bodyPr>
          <a:lstStyle/>
          <a:p>
            <a:pPr algn="ctr"/>
            <a:r>
              <a:rPr lang="en-US" sz="2800" b="1" dirty="0"/>
              <a:t> OTHER RELEVANT INFORMATION</a:t>
            </a:r>
          </a:p>
        </p:txBody>
      </p:sp>
      <p:sp>
        <p:nvSpPr>
          <p:cNvPr id="3" name="Text Placeholder 2">
            <a:extLst>
              <a:ext uri="{FF2B5EF4-FFF2-40B4-BE49-F238E27FC236}">
                <a16:creationId xmlns:a16="http://schemas.microsoft.com/office/drawing/2014/main" id="{56960426-AAA6-4126-93AF-30F7DEE010A4}"/>
              </a:ext>
            </a:extLst>
          </p:cNvPr>
          <p:cNvSpPr>
            <a:spLocks noGrp="1"/>
          </p:cNvSpPr>
          <p:nvPr>
            <p:ph type="body" idx="4294967295"/>
          </p:nvPr>
        </p:nvSpPr>
        <p:spPr>
          <a:xfrm>
            <a:off x="0" y="1230313"/>
            <a:ext cx="10933113" cy="4700587"/>
          </a:xfrm>
          <a:noFill/>
        </p:spPr>
        <p:txBody>
          <a:bodyPr>
            <a:normAutofit/>
          </a:bodyPr>
          <a:lstStyle/>
          <a:p>
            <a:pPr marL="0" indent="0" algn="just">
              <a:buNone/>
            </a:pPr>
            <a:endParaRPr lang="en-US" sz="2600" dirty="0"/>
          </a:p>
          <a:p>
            <a:pPr marL="0" indent="0" algn="just">
              <a:buNone/>
            </a:pPr>
            <a:endParaRPr lang="en-US" sz="1800" dirty="0"/>
          </a:p>
          <a:p>
            <a:pPr marL="0" indent="0" algn="just">
              <a:buNone/>
            </a:pPr>
            <a:endParaRPr lang="en-US" dirty="0">
              <a:solidFill>
                <a:srgbClr val="FFC000"/>
              </a:solidFill>
              <a:effectLst/>
              <a:ea typeface="Calibri" panose="020F0502020204030204" pitchFamily="34" charset="0"/>
            </a:endParaRPr>
          </a:p>
          <a:p>
            <a:pPr marL="342900" indent="-342900">
              <a:buFont typeface="Wingdings" panose="05000000000000000000" pitchFamily="2" charset="2"/>
              <a:buChar char="Ø"/>
            </a:pPr>
            <a:endParaRPr lang="en-US" sz="2000" dirty="0">
              <a:effectLst/>
              <a:latin typeface="Calibri" panose="020F0502020204030204" pitchFamily="34" charset="0"/>
              <a:ea typeface="Calibri" panose="020F0502020204030204" pitchFamily="34" charset="0"/>
              <a:cs typeface="Calibri" panose="020F0502020204030204" pitchFamily="34" charset="0"/>
            </a:endParaRPr>
          </a:p>
          <a:p>
            <a:pPr marL="342900" indent="-342900">
              <a:buFont typeface="Wingdings" panose="05000000000000000000" pitchFamily="2" charset="2"/>
              <a:buChar char="Ø"/>
            </a:pPr>
            <a:endParaRPr lang="en-US" sz="2000" dirty="0">
              <a:effectLst/>
              <a:latin typeface="Calibri" panose="020F0502020204030204" pitchFamily="34" charset="0"/>
              <a:ea typeface="Calibri" panose="020F0502020204030204" pitchFamily="34" charset="0"/>
              <a:cs typeface="Calibri" panose="020F0502020204030204" pitchFamily="34" charset="0"/>
            </a:endParaRPr>
          </a:p>
          <a:p>
            <a:pPr marL="342900" indent="-342900">
              <a:buFont typeface="Wingdings" panose="05000000000000000000" pitchFamily="2" charset="2"/>
              <a:buChar char="Ø"/>
            </a:pPr>
            <a:endParaRPr lang="en-US" sz="2000" dirty="0">
              <a:effectLst/>
              <a:latin typeface="Calibri" panose="020F0502020204030204" pitchFamily="34" charset="0"/>
              <a:ea typeface="Calibri" panose="020F0502020204030204" pitchFamily="34" charset="0"/>
              <a:cs typeface="Calibri" panose="020F0502020204030204" pitchFamily="34" charset="0"/>
            </a:endParaRPr>
          </a:p>
          <a:p>
            <a:pPr marL="342900" indent="-342900">
              <a:buFont typeface="Wingdings" panose="05000000000000000000" pitchFamily="2" charset="2"/>
              <a:buChar char="Ø"/>
            </a:pPr>
            <a:endParaRPr lang="en-US" sz="2000" dirty="0">
              <a:latin typeface="Calibri" panose="020F0502020204030204" pitchFamily="34" charset="0"/>
              <a:ea typeface="Calibri" panose="020F0502020204030204" pitchFamily="34" charset="0"/>
              <a:cs typeface="Calibri" panose="020F0502020204030204" pitchFamily="34" charset="0"/>
            </a:endParaRPr>
          </a:p>
          <a:p>
            <a:pPr marL="342900" indent="-342900">
              <a:buFont typeface="Wingdings" panose="05000000000000000000" pitchFamily="2" charset="2"/>
              <a:buChar char="Ø"/>
            </a:pPr>
            <a:endParaRPr lang="en-US" sz="2000" dirty="0">
              <a:effectLst/>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7" name="Slide Number Placeholder 3">
            <a:extLst>
              <a:ext uri="{FF2B5EF4-FFF2-40B4-BE49-F238E27FC236}">
                <a16:creationId xmlns:a16="http://schemas.microsoft.com/office/drawing/2014/main" id="{BADCBA0F-2283-B035-0EE0-AA0842660686}"/>
              </a:ext>
            </a:extLst>
          </p:cNvPr>
          <p:cNvSpPr txBox="1">
            <a:spLocks/>
          </p:cNvSpPr>
          <p:nvPr/>
        </p:nvSpPr>
        <p:spPr>
          <a:xfrm>
            <a:off x="11354168" y="6410739"/>
            <a:ext cx="973667" cy="274320"/>
          </a:xfrm>
          <a:prstGeom prst="rect">
            <a:avLst/>
          </a:prstGeom>
        </p:spPr>
        <p:txBody>
          <a:bodyPr vert="horz" lIns="91440" tIns="45720" rIns="91440" bIns="45720" rtlCol="0" anchor="ctr"/>
          <a:lstStyle>
            <a:defPPr>
              <a:defRPr lang="en-US"/>
            </a:defPPr>
            <a:lvl1pPr marL="0" algn="l" defTabSz="457200" rtl="0" eaLnBrk="1" latinLnBrk="0" hangingPunct="1">
              <a:defRPr sz="1000" kern="1200">
                <a:solidFill>
                  <a:schemeClr val="tx1">
                    <a:lumMod val="95000"/>
                    <a:lumOff val="5000"/>
                  </a:schemeClr>
                </a:solidFill>
                <a:latin typeface="+mj-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EC71654-96A5-4280-94F3-931C61A9F92C}" type="slidenum">
              <a:rPr lang="en-US" smtClean="0"/>
              <a:pPr/>
              <a:t>11</a:t>
            </a:fld>
            <a:endParaRPr lang="en-US" dirty="0"/>
          </a:p>
        </p:txBody>
      </p:sp>
      <p:sp>
        <p:nvSpPr>
          <p:cNvPr id="11" name="TextBox 10">
            <a:extLst>
              <a:ext uri="{FF2B5EF4-FFF2-40B4-BE49-F238E27FC236}">
                <a16:creationId xmlns:a16="http://schemas.microsoft.com/office/drawing/2014/main" id="{A9DAE667-2F82-BD4F-2FC1-B4EB0528FB69}"/>
              </a:ext>
            </a:extLst>
          </p:cNvPr>
          <p:cNvSpPr txBox="1"/>
          <p:nvPr/>
        </p:nvSpPr>
        <p:spPr>
          <a:xfrm>
            <a:off x="4280355" y="1230313"/>
            <a:ext cx="7323746" cy="4310539"/>
          </a:xfrm>
          <a:prstGeom prst="rect">
            <a:avLst/>
          </a:prstGeom>
          <a:noFill/>
        </p:spPr>
        <p:txBody>
          <a:bodyPr wrap="square">
            <a:spAutoFit/>
          </a:bodyPr>
          <a:lstStyle/>
          <a:p>
            <a:pPr marL="285750" marR="0" indent="-285750" algn="just">
              <a:lnSpc>
                <a:spcPct val="115000"/>
              </a:lnSpc>
              <a:spcBef>
                <a:spcPts val="0"/>
              </a:spcBef>
              <a:spcAft>
                <a:spcPts val="800"/>
              </a:spcAft>
              <a:buFont typeface="Wingdings" panose="05000000000000000000" pitchFamily="2" charset="2"/>
              <a:buChar char="q"/>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The variation in discount amounts between the Central and South regions could be attributed to several factors, including regional pricing strategies, market demand, or competitive dynamics. The Central Region, having the highest discount amount at $558.30, might be employing more aggressive discounting strategies to stimulate sales, meet revenue targets, or gain a competitive edge in a potentially more competitive market. </a:t>
            </a:r>
          </a:p>
          <a:p>
            <a:pPr marL="285750" marR="0" indent="-285750" algn="just">
              <a:lnSpc>
                <a:spcPct val="115000"/>
              </a:lnSpc>
              <a:spcBef>
                <a:spcPts val="0"/>
              </a:spcBef>
              <a:spcAft>
                <a:spcPts val="800"/>
              </a:spcAft>
              <a:buFont typeface="Wingdings" panose="05000000000000000000" pitchFamily="2" charset="2"/>
              <a:buChar char="q"/>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Conversely, the South Region, with the least discount amount at $238.50, may have a different market dynamic where discounts are applied more conservatively, possibly due to higher product demand, premium pricing strategies, or other regional considerations. Further analysis and insights into regional sales performance, customer behavior, and market conditions would be required to fully understand the reasons behind the observed variations in discount amounts.</a:t>
            </a:r>
          </a:p>
        </p:txBody>
      </p:sp>
      <p:pic>
        <p:nvPicPr>
          <p:cNvPr id="6" name="Picture 5">
            <a:extLst>
              <a:ext uri="{FF2B5EF4-FFF2-40B4-BE49-F238E27FC236}">
                <a16:creationId xmlns:a16="http://schemas.microsoft.com/office/drawing/2014/main" id="{66758D34-E09C-1139-28CA-6084D1BCE030}"/>
              </a:ext>
            </a:extLst>
          </p:cNvPr>
          <p:cNvPicPr>
            <a:picLocks noChangeAspect="1"/>
          </p:cNvPicPr>
          <p:nvPr/>
        </p:nvPicPr>
        <p:blipFill>
          <a:blip r:embed="rId4"/>
          <a:stretch>
            <a:fillRect/>
          </a:stretch>
        </p:blipFill>
        <p:spPr>
          <a:xfrm>
            <a:off x="222139" y="656715"/>
            <a:ext cx="4058216" cy="5521234"/>
          </a:xfrm>
          <a:prstGeom prst="rect">
            <a:avLst/>
          </a:prstGeom>
        </p:spPr>
      </p:pic>
      <p:pic>
        <p:nvPicPr>
          <p:cNvPr id="9" name="Picture 8">
            <a:extLst>
              <a:ext uri="{FF2B5EF4-FFF2-40B4-BE49-F238E27FC236}">
                <a16:creationId xmlns:a16="http://schemas.microsoft.com/office/drawing/2014/main" id="{9D7F54A7-0D87-1566-A0C9-73B5ECB98777}"/>
              </a:ext>
            </a:extLst>
          </p:cNvPr>
          <p:cNvPicPr>
            <a:picLocks noChangeAspect="1"/>
          </p:cNvPicPr>
          <p:nvPr/>
        </p:nvPicPr>
        <p:blipFill>
          <a:blip r:embed="rId5"/>
          <a:stretch>
            <a:fillRect/>
          </a:stretch>
        </p:blipFill>
        <p:spPr>
          <a:xfrm>
            <a:off x="381000" y="6133503"/>
            <a:ext cx="2143424" cy="828791"/>
          </a:xfrm>
          <a:prstGeom prst="rect">
            <a:avLst/>
          </a:prstGeom>
        </p:spPr>
      </p:pic>
    </p:spTree>
    <p:extLst>
      <p:ext uri="{BB962C8B-B14F-4D97-AF65-F5344CB8AC3E}">
        <p14:creationId xmlns:p14="http://schemas.microsoft.com/office/powerpoint/2010/main" val="29235214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66E959E-B23F-467A-9B6E-30F9EE969EC2}"/>
              </a:ext>
            </a:extLst>
          </p:cNvPr>
          <p:cNvSpPr>
            <a:spLocks noGrp="1"/>
          </p:cNvSpPr>
          <p:nvPr>
            <p:ph type="sldNum" sz="quarter" idx="12"/>
          </p:nvPr>
        </p:nvSpPr>
        <p:spPr/>
        <p:txBody>
          <a:bodyPr/>
          <a:lstStyle/>
          <a:p>
            <a:fld id="{9EC71654-96A5-4280-94F3-931C61A9F92C}" type="slidenum">
              <a:rPr lang="en-US" smtClean="0"/>
              <a:pPr/>
              <a:t>12</a:t>
            </a:fld>
            <a:endParaRPr lang="en-US" dirty="0"/>
          </a:p>
        </p:txBody>
      </p:sp>
      <p:sp>
        <p:nvSpPr>
          <p:cNvPr id="2" name="Title 1">
            <a:extLst>
              <a:ext uri="{FF2B5EF4-FFF2-40B4-BE49-F238E27FC236}">
                <a16:creationId xmlns:a16="http://schemas.microsoft.com/office/drawing/2014/main" id="{6C64C2A7-EC84-4D8C-9CA2-F6AE46F51FB6}"/>
              </a:ext>
            </a:extLst>
          </p:cNvPr>
          <p:cNvSpPr>
            <a:spLocks noGrp="1"/>
          </p:cNvSpPr>
          <p:nvPr>
            <p:ph type="title" idx="4294967295"/>
          </p:nvPr>
        </p:nvSpPr>
        <p:spPr>
          <a:xfrm>
            <a:off x="1" y="218228"/>
            <a:ext cx="12192000" cy="944562"/>
          </a:xfrm>
        </p:spPr>
        <p:txBody>
          <a:bodyPr>
            <a:normAutofit/>
          </a:bodyPr>
          <a:lstStyle/>
          <a:p>
            <a:pPr algn="ctr"/>
            <a:r>
              <a:rPr lang="en-US" sz="2800" b="1" dirty="0"/>
              <a:t>SUMMARY &amp; CONCLUSION</a:t>
            </a:r>
          </a:p>
        </p:txBody>
      </p:sp>
      <p:sp>
        <p:nvSpPr>
          <p:cNvPr id="3" name="Text Placeholder 2">
            <a:extLst>
              <a:ext uri="{FF2B5EF4-FFF2-40B4-BE49-F238E27FC236}">
                <a16:creationId xmlns:a16="http://schemas.microsoft.com/office/drawing/2014/main" id="{56960426-AAA6-4126-93AF-30F7DEE010A4}"/>
              </a:ext>
            </a:extLst>
          </p:cNvPr>
          <p:cNvSpPr>
            <a:spLocks noGrp="1"/>
          </p:cNvSpPr>
          <p:nvPr>
            <p:ph type="body" idx="4294967295"/>
          </p:nvPr>
        </p:nvSpPr>
        <p:spPr>
          <a:xfrm>
            <a:off x="-2" y="896938"/>
            <a:ext cx="12192001" cy="4700587"/>
          </a:xfrm>
          <a:noFill/>
        </p:spPr>
        <p:txBody>
          <a:bodyPr>
            <a:normAutofit/>
          </a:bodyPr>
          <a:lstStyle/>
          <a:p>
            <a:pPr marL="0" indent="0" algn="l">
              <a:buNone/>
            </a:pPr>
            <a:endParaRPr lang="en-US" sz="2600" dirty="0"/>
          </a:p>
          <a:p>
            <a:pPr algn="just">
              <a:buFont typeface="Wingdings" panose="05000000000000000000" pitchFamily="2" charset="2"/>
              <a:buChar char="q"/>
            </a:pPr>
            <a:r>
              <a:rPr lang="en-US" sz="1800" b="0" i="0" dirty="0">
                <a:solidFill>
                  <a:srgbClr val="374151"/>
                </a:solidFill>
                <a:effectLst/>
                <a:latin typeface="Times New Roman" panose="02020603050405020304" pitchFamily="18" charset="0"/>
                <a:cs typeface="Times New Roman" panose="02020603050405020304" pitchFamily="18" charset="0"/>
              </a:rPr>
              <a:t> A dashboard provides a consolidated and visually intuitive representation of key data metrics, offering a comprehensive overview that enables quick and informed decision-making. Its interactive nature facilitates dynamic exploration of datasets, allowing users to identify patterns, trends, and outliers effortlessly. Dashboards enhance data communication by presenting complex information in a digestible format, fostering a deeper understanding among stakeholders. Real-time updates ensure that users have access to the latest insights, contributing to proactive decision-making. With customizable visuals and user-friendly interfaces, dashboards empower users across various roles to derive actionable insights, optimize processes, and ultimately enhance overall business performance.</a:t>
            </a:r>
            <a:endParaRPr lang="en-US" sz="18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q"/>
            </a:pPr>
            <a:r>
              <a:rPr lang="en-US" sz="1800" b="0" i="0" dirty="0">
                <a:solidFill>
                  <a:srgbClr val="374151"/>
                </a:solidFill>
                <a:effectLst/>
                <a:latin typeface="Times New Roman" panose="02020603050405020304" pitchFamily="18" charset="0"/>
                <a:cs typeface="Times New Roman" panose="02020603050405020304" pitchFamily="18" charset="0"/>
              </a:rPr>
              <a:t>Tableau is integral in crafting impactful dashboards due to its powerful data visualization capabilities. The platform's user-friendly interface enables the creation of dynamic and interactive dashboards, allowing for a comprehensive representation of complex datasets. Tableau's robust features facilitate the exploration of data trends, patterns, and correlations, empowering users to derive meaningful insights. Its versatility in handling diverse data sources and seamless integration with various formats make it an invaluable tool for businesses aiming to transform raw data into actionable intelligence. With Tableau, organizations can enhance decision-making processes, foster data-driven cultures, and communicate intricate information in a visually compelling manner, ultimately driving efficiency and strategic advancements.</a:t>
            </a:r>
            <a:endParaRPr lang="en-US" sz="1800" dirty="0">
              <a:solidFill>
                <a:srgbClr val="FFC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buFont typeface="Wingdings" panose="05000000000000000000" pitchFamily="2" charset="2"/>
              <a:buChar char="Ø"/>
            </a:pPr>
            <a:endParaRPr lang="en-US" sz="2000" dirty="0">
              <a:effectLst/>
              <a:latin typeface="Calibri" panose="020F0502020204030204" pitchFamily="34" charset="0"/>
              <a:ea typeface="Calibri" panose="020F0502020204030204" pitchFamily="34" charset="0"/>
              <a:cs typeface="Calibri" panose="020F0502020204030204" pitchFamily="34" charset="0"/>
            </a:endParaRPr>
          </a:p>
          <a:p>
            <a:pPr marL="342900" indent="-342900">
              <a:buFont typeface="Wingdings" panose="05000000000000000000" pitchFamily="2" charset="2"/>
              <a:buChar char="Ø"/>
            </a:pPr>
            <a:endParaRPr lang="en-US" sz="2000" dirty="0">
              <a:effectLst/>
              <a:latin typeface="Calibri" panose="020F0502020204030204" pitchFamily="34" charset="0"/>
              <a:ea typeface="Calibri" panose="020F0502020204030204" pitchFamily="34" charset="0"/>
              <a:cs typeface="Calibri" panose="020F0502020204030204" pitchFamily="34" charset="0"/>
            </a:endParaRPr>
          </a:p>
          <a:p>
            <a:pPr marL="342900" indent="-342900">
              <a:buFont typeface="Wingdings" panose="05000000000000000000" pitchFamily="2" charset="2"/>
              <a:buChar char="Ø"/>
            </a:pPr>
            <a:endParaRPr lang="en-US" sz="2000" dirty="0">
              <a:effectLst/>
              <a:latin typeface="Calibri" panose="020F0502020204030204" pitchFamily="34" charset="0"/>
              <a:ea typeface="Calibri" panose="020F0502020204030204" pitchFamily="34" charset="0"/>
              <a:cs typeface="Calibri" panose="020F0502020204030204" pitchFamily="34" charset="0"/>
            </a:endParaRPr>
          </a:p>
          <a:p>
            <a:pPr marL="342900" indent="-342900">
              <a:buFont typeface="Wingdings" panose="05000000000000000000" pitchFamily="2" charset="2"/>
              <a:buChar char="Ø"/>
            </a:pPr>
            <a:endParaRPr lang="en-US" sz="2000" dirty="0">
              <a:latin typeface="Calibri" panose="020F0502020204030204" pitchFamily="34" charset="0"/>
              <a:ea typeface="Calibri" panose="020F0502020204030204" pitchFamily="34" charset="0"/>
              <a:cs typeface="Calibri" panose="020F0502020204030204" pitchFamily="34" charset="0"/>
            </a:endParaRPr>
          </a:p>
          <a:p>
            <a:pPr marL="342900" indent="-342900">
              <a:buFont typeface="Wingdings" panose="05000000000000000000" pitchFamily="2" charset="2"/>
              <a:buChar char="Ø"/>
            </a:pPr>
            <a:endParaRPr lang="en-US" sz="2000" dirty="0">
              <a:effectLst/>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5" name="Slide Number Placeholder 3">
            <a:extLst>
              <a:ext uri="{FF2B5EF4-FFF2-40B4-BE49-F238E27FC236}">
                <a16:creationId xmlns:a16="http://schemas.microsoft.com/office/drawing/2014/main" id="{E1566E97-1AF8-FD07-81AE-41B022757D0B}"/>
              </a:ext>
            </a:extLst>
          </p:cNvPr>
          <p:cNvSpPr txBox="1">
            <a:spLocks/>
          </p:cNvSpPr>
          <p:nvPr/>
        </p:nvSpPr>
        <p:spPr>
          <a:xfrm>
            <a:off x="11354168" y="6410739"/>
            <a:ext cx="973667" cy="274320"/>
          </a:xfrm>
          <a:prstGeom prst="rect">
            <a:avLst/>
          </a:prstGeom>
        </p:spPr>
        <p:txBody>
          <a:bodyPr vert="horz" lIns="91440" tIns="45720" rIns="91440" bIns="45720" rtlCol="0" anchor="ctr"/>
          <a:lstStyle>
            <a:defPPr>
              <a:defRPr lang="en-US"/>
            </a:defPPr>
            <a:lvl1pPr marL="0" algn="l" defTabSz="457200" rtl="0" eaLnBrk="1" latinLnBrk="0" hangingPunct="1">
              <a:defRPr sz="1000" kern="1200">
                <a:solidFill>
                  <a:schemeClr val="tx1">
                    <a:lumMod val="95000"/>
                    <a:lumOff val="5000"/>
                  </a:schemeClr>
                </a:solidFill>
                <a:latin typeface="+mj-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EC71654-96A5-4280-94F3-931C61A9F92C}" type="slidenum">
              <a:rPr lang="en-US" smtClean="0"/>
              <a:pPr/>
              <a:t>12</a:t>
            </a:fld>
            <a:endParaRPr lang="en-US" dirty="0"/>
          </a:p>
        </p:txBody>
      </p:sp>
      <p:sp>
        <p:nvSpPr>
          <p:cNvPr id="20" name="Slide Number Placeholder 3">
            <a:extLst>
              <a:ext uri="{FF2B5EF4-FFF2-40B4-BE49-F238E27FC236}">
                <a16:creationId xmlns:a16="http://schemas.microsoft.com/office/drawing/2014/main" id="{B30E8035-2C06-52E6-774A-C6360737609F}"/>
              </a:ext>
            </a:extLst>
          </p:cNvPr>
          <p:cNvSpPr txBox="1">
            <a:spLocks/>
          </p:cNvSpPr>
          <p:nvPr/>
        </p:nvSpPr>
        <p:spPr>
          <a:xfrm>
            <a:off x="10791076" y="6470704"/>
            <a:ext cx="973667" cy="274320"/>
          </a:xfrm>
          <a:prstGeom prst="rect">
            <a:avLst/>
          </a:prstGeom>
        </p:spPr>
        <p:txBody>
          <a:bodyPr vert="horz" lIns="91440" tIns="45720" rIns="91440" bIns="45720" rtlCol="0" anchor="ctr"/>
          <a:lstStyle>
            <a:defPPr>
              <a:defRPr lang="en-US"/>
            </a:defPPr>
            <a:lvl1pPr marL="0" algn="l" defTabSz="457200" rtl="0" eaLnBrk="1" latinLnBrk="0" hangingPunct="1">
              <a:defRPr sz="1000" kern="1200">
                <a:solidFill>
                  <a:schemeClr val="tx1">
                    <a:lumMod val="95000"/>
                    <a:lumOff val="5000"/>
                  </a:schemeClr>
                </a:solidFill>
                <a:latin typeface="+mj-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25345769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15F1CC53-719A-4763-BF30-5E25A63CEF3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8" name="Picture 7" descr="Codes on papers">
            <a:extLst>
              <a:ext uri="{FF2B5EF4-FFF2-40B4-BE49-F238E27FC236}">
                <a16:creationId xmlns:a16="http://schemas.microsoft.com/office/drawing/2014/main" id="{4981B53D-3671-9429-F8D8-0801130F5515}"/>
              </a:ext>
            </a:extLst>
          </p:cNvPr>
          <p:cNvPicPr>
            <a:picLocks noChangeAspect="1"/>
          </p:cNvPicPr>
          <p:nvPr/>
        </p:nvPicPr>
        <p:blipFill rotWithShape="1">
          <a:blip r:embed="rId4">
            <a:duotone>
              <a:prstClr val="black"/>
              <a:schemeClr val="tx2">
                <a:tint val="45000"/>
                <a:satMod val="400000"/>
              </a:schemeClr>
            </a:duotone>
            <a:alphaModFix amt="25000"/>
          </a:blip>
          <a:srcRect t="3608" b="12122"/>
          <a:stretch/>
        </p:blipFill>
        <p:spPr>
          <a:xfrm>
            <a:off x="20" y="10"/>
            <a:ext cx="12191980" cy="6857990"/>
          </a:xfrm>
          <a:prstGeom prst="rect">
            <a:avLst/>
          </a:prstGeom>
        </p:spPr>
      </p:pic>
      <p:cxnSp>
        <p:nvCxnSpPr>
          <p:cNvPr id="9" name="Straight Connector 8">
            <a:extLst>
              <a:ext uri="{FF2B5EF4-FFF2-40B4-BE49-F238E27FC236}">
                <a16:creationId xmlns:a16="http://schemas.microsoft.com/office/drawing/2014/main" id="{5ECB1430-5CD1-470D-8F0F-7EDE4C7902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56960426-AAA6-4126-93AF-30F7DEE010A4}"/>
              </a:ext>
            </a:extLst>
          </p:cNvPr>
          <p:cNvSpPr>
            <a:spLocks noGrp="1"/>
          </p:cNvSpPr>
          <p:nvPr>
            <p:ph type="body" idx="4294967295"/>
          </p:nvPr>
        </p:nvSpPr>
        <p:spPr>
          <a:xfrm>
            <a:off x="1024128" y="2286000"/>
            <a:ext cx="9720073" cy="4023360"/>
          </a:xfrm>
        </p:spPr>
        <p:txBody>
          <a:bodyPr vert="horz" lIns="45720" tIns="45720" rIns="45720" bIns="45720" rtlCol="0">
            <a:normAutofit/>
          </a:bodyPr>
          <a:lstStyle/>
          <a:p>
            <a:pPr marL="0" indent="0">
              <a:buNone/>
            </a:pPr>
            <a:r>
              <a:rPr lang="en-US" dirty="0"/>
              <a:t>                              </a:t>
            </a:r>
          </a:p>
          <a:p>
            <a:pPr marL="0" indent="0">
              <a:buNone/>
            </a:pPr>
            <a:r>
              <a:rPr lang="en-US" dirty="0"/>
              <a:t>                                 </a:t>
            </a:r>
          </a:p>
          <a:p>
            <a:pPr marL="0" indent="0">
              <a:buNone/>
            </a:pPr>
            <a:r>
              <a:rPr lang="en-US" dirty="0"/>
              <a:t>                                  </a:t>
            </a:r>
          </a:p>
          <a:p>
            <a:pPr marL="0" indent="0">
              <a:buNone/>
            </a:pPr>
            <a:endParaRPr lang="en-US" dirty="0"/>
          </a:p>
          <a:p>
            <a:pPr marL="0" indent="0">
              <a:buNone/>
            </a:pPr>
            <a:r>
              <a:rPr lang="en-US" sz="2800" dirty="0">
                <a:effectLst/>
                <a:latin typeface="Times New Roman" panose="02020603050405020304" pitchFamily="18" charset="0"/>
                <a:cs typeface="Times New Roman" panose="02020603050405020304" pitchFamily="18" charset="0"/>
              </a:rPr>
              <a:t>THANK YOU</a:t>
            </a:r>
          </a:p>
          <a:p>
            <a:pPr marL="285750" indent="-285750">
              <a:buFont typeface="Arial" panose="020B0604020202020204" pitchFamily="34" charset="0"/>
              <a:buChar char="•"/>
            </a:pPr>
            <a:endParaRPr lang="en-US" dirty="0">
              <a:effectLst/>
            </a:endParaRPr>
          </a:p>
          <a:p>
            <a:endParaRPr lang="en-US" dirty="0"/>
          </a:p>
        </p:txBody>
      </p:sp>
      <p:sp>
        <p:nvSpPr>
          <p:cNvPr id="4" name="Slide Number Placeholder 3">
            <a:extLst>
              <a:ext uri="{FF2B5EF4-FFF2-40B4-BE49-F238E27FC236}">
                <a16:creationId xmlns:a16="http://schemas.microsoft.com/office/drawing/2014/main" id="{D66E959E-B23F-467A-9B6E-30F9EE969EC2}"/>
              </a:ext>
            </a:extLst>
          </p:cNvPr>
          <p:cNvSpPr>
            <a:spLocks noGrp="1"/>
          </p:cNvSpPr>
          <p:nvPr>
            <p:ph type="sldNum" sz="quarter" idx="12"/>
          </p:nvPr>
        </p:nvSpPr>
        <p:spPr>
          <a:xfrm>
            <a:off x="11372592" y="6426099"/>
            <a:ext cx="973667" cy="274320"/>
          </a:xfrm>
        </p:spPr>
        <p:txBody>
          <a:bodyPr vert="horz" lIns="91440" tIns="45720" rIns="91440" bIns="45720" rtlCol="0" anchor="ctr">
            <a:normAutofit/>
          </a:bodyPr>
          <a:lstStyle/>
          <a:p>
            <a:pPr defTabSz="914400">
              <a:spcAft>
                <a:spcPts val="600"/>
              </a:spcAft>
            </a:pPr>
            <a:fld id="{9EC71654-96A5-4280-94F3-931C61A9F92C}" type="slidenum">
              <a:rPr lang="en-US">
                <a:solidFill>
                  <a:prstClr val="white">
                    <a:alpha val="80000"/>
                  </a:prstClr>
                </a:solidFill>
              </a:rPr>
              <a:pPr defTabSz="914400">
                <a:spcAft>
                  <a:spcPts val="600"/>
                </a:spcAft>
              </a:pPr>
              <a:t>13</a:t>
            </a:fld>
            <a:endParaRPr lang="en-US" dirty="0">
              <a:solidFill>
                <a:prstClr val="white">
                  <a:alpha val="80000"/>
                </a:prstClr>
              </a:solidFill>
            </a:endParaRPr>
          </a:p>
        </p:txBody>
      </p:sp>
      <p:pic>
        <p:nvPicPr>
          <p:cNvPr id="7174" name="Picture 6">
            <a:extLst>
              <a:ext uri="{FF2B5EF4-FFF2-40B4-BE49-F238E27FC236}">
                <a16:creationId xmlns:a16="http://schemas.microsoft.com/office/drawing/2014/main" id="{85079A7B-DF68-3845-3EE1-EB7A02ABEC9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77150" y="0"/>
            <a:ext cx="4514850" cy="1381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650728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4C2A7-EC84-4D8C-9CA2-F6AE46F51FB6}"/>
              </a:ext>
            </a:extLst>
          </p:cNvPr>
          <p:cNvSpPr>
            <a:spLocks noGrp="1"/>
          </p:cNvSpPr>
          <p:nvPr>
            <p:ph type="title"/>
          </p:nvPr>
        </p:nvSpPr>
        <p:spPr>
          <a:xfrm>
            <a:off x="515938" y="499595"/>
            <a:ext cx="4937211" cy="1325563"/>
          </a:xfrm>
        </p:spPr>
        <p:txBody>
          <a:bodyPr anchor="ctr">
            <a:normAutofit/>
          </a:bodyPr>
          <a:lstStyle/>
          <a:p>
            <a:r>
              <a:rPr lang="en-US" b="1" dirty="0"/>
              <a:t>TABLE OF CONTENT </a:t>
            </a:r>
          </a:p>
        </p:txBody>
      </p:sp>
      <p:sp>
        <p:nvSpPr>
          <p:cNvPr id="4" name="Slide Number Placeholder 3">
            <a:extLst>
              <a:ext uri="{FF2B5EF4-FFF2-40B4-BE49-F238E27FC236}">
                <a16:creationId xmlns:a16="http://schemas.microsoft.com/office/drawing/2014/main" id="{D66E959E-B23F-467A-9B6E-30F9EE969EC2}"/>
              </a:ext>
            </a:extLst>
          </p:cNvPr>
          <p:cNvSpPr>
            <a:spLocks noGrp="1"/>
          </p:cNvSpPr>
          <p:nvPr>
            <p:ph type="sldNum" sz="quarter" idx="12"/>
          </p:nvPr>
        </p:nvSpPr>
        <p:spPr>
          <a:xfrm>
            <a:off x="11363696" y="6455739"/>
            <a:ext cx="294460" cy="187367"/>
          </a:xfrm>
        </p:spPr>
        <p:txBody>
          <a:bodyPr anchor="ctr">
            <a:normAutofit/>
          </a:bodyPr>
          <a:lstStyle/>
          <a:p>
            <a:pPr marL="0" marR="0" lvl="0" indent="0" defTabSz="914400" rtl="0" eaLnBrk="1" fontAlgn="auto" latinLnBrk="0" hangingPunct="1">
              <a:spcBef>
                <a:spcPts val="0"/>
              </a:spcBef>
              <a:spcAft>
                <a:spcPts val="600"/>
              </a:spcAft>
              <a:buClrTx/>
              <a:buSzTx/>
              <a:buFontTx/>
              <a:buNone/>
              <a:tabLst/>
              <a:defRPr/>
            </a:pPr>
            <a:fld id="{9EC71654-96A5-4280-94F3-931C61A9F92C}" type="slidenum">
              <a:rPr kumimoji="0" lang="en-US" b="0" i="0" u="none" strike="noStrike" kern="1200" cap="none" spc="0" normalizeH="0" baseline="0" noProof="0" smtClean="0">
                <a:ln>
                  <a:noFill/>
                </a:ln>
                <a:effectLst/>
                <a:uLnTx/>
                <a:uFillTx/>
              </a:rPr>
              <a:pPr marL="0" marR="0" lvl="0" indent="0" defTabSz="914400" rtl="0" eaLnBrk="1" fontAlgn="auto" latinLnBrk="0" hangingPunct="1">
                <a:spcBef>
                  <a:spcPts val="0"/>
                </a:spcBef>
                <a:spcAft>
                  <a:spcPts val="600"/>
                </a:spcAft>
                <a:buClrTx/>
                <a:buSzTx/>
                <a:buFontTx/>
                <a:buNone/>
                <a:tabLst/>
                <a:defRPr/>
              </a:pPr>
              <a:t>2</a:t>
            </a:fld>
            <a:endParaRPr kumimoji="0" lang="en-US" b="0" i="0" u="none" strike="noStrike" kern="1200" cap="none" spc="0" normalizeH="0" baseline="0" noProof="0" dirty="0">
              <a:ln>
                <a:noFill/>
              </a:ln>
              <a:effectLst/>
              <a:uLnTx/>
              <a:uFillTx/>
            </a:endParaRPr>
          </a:p>
        </p:txBody>
      </p:sp>
      <p:graphicFrame>
        <p:nvGraphicFramePr>
          <p:cNvPr id="6" name="Text Placeholder 2">
            <a:extLst>
              <a:ext uri="{FF2B5EF4-FFF2-40B4-BE49-F238E27FC236}">
                <a16:creationId xmlns:a16="http://schemas.microsoft.com/office/drawing/2014/main" id="{0EBD7E5B-53BA-6649-6640-C62252D5E56F}"/>
              </a:ext>
            </a:extLst>
          </p:cNvPr>
          <p:cNvGraphicFramePr/>
          <p:nvPr>
            <p:extLst>
              <p:ext uri="{D42A27DB-BD31-4B8C-83A1-F6EECF244321}">
                <p14:modId xmlns:p14="http://schemas.microsoft.com/office/powerpoint/2010/main" val="2305973471"/>
              </p:ext>
            </p:extLst>
          </p:nvPr>
        </p:nvGraphicFramePr>
        <p:xfrm>
          <a:off x="538960" y="1825625"/>
          <a:ext cx="2482914"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124" name="Picture 4">
            <a:extLst>
              <a:ext uri="{FF2B5EF4-FFF2-40B4-BE49-F238E27FC236}">
                <a16:creationId xmlns:a16="http://schemas.microsoft.com/office/drawing/2014/main" id="{0D74B782-946F-45F1-A45D-A66DC2E46C2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62500" y="906036"/>
            <a:ext cx="7429500" cy="49483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18429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4C2A7-EC84-4D8C-9CA2-F6AE46F51FB6}"/>
              </a:ext>
            </a:extLst>
          </p:cNvPr>
          <p:cNvSpPr>
            <a:spLocks noGrp="1"/>
          </p:cNvSpPr>
          <p:nvPr>
            <p:ph type="title"/>
          </p:nvPr>
        </p:nvSpPr>
        <p:spPr>
          <a:xfrm>
            <a:off x="1024128" y="585216"/>
            <a:ext cx="6066816" cy="512064"/>
          </a:xfrm>
        </p:spPr>
        <p:txBody>
          <a:bodyPr>
            <a:normAutofit fontScale="90000"/>
          </a:bodyPr>
          <a:lstStyle/>
          <a:p>
            <a:r>
              <a:rPr lang="en-US" b="1" dirty="0"/>
              <a:t>   INTRODUCTION</a:t>
            </a:r>
          </a:p>
        </p:txBody>
      </p:sp>
      <p:sp>
        <p:nvSpPr>
          <p:cNvPr id="3" name="Text Placeholder 2">
            <a:extLst>
              <a:ext uri="{FF2B5EF4-FFF2-40B4-BE49-F238E27FC236}">
                <a16:creationId xmlns:a16="http://schemas.microsoft.com/office/drawing/2014/main" id="{56960426-AAA6-4126-93AF-30F7DEE010A4}"/>
              </a:ext>
            </a:extLst>
          </p:cNvPr>
          <p:cNvSpPr>
            <a:spLocks noGrp="1"/>
          </p:cNvSpPr>
          <p:nvPr>
            <p:ph idx="1"/>
          </p:nvPr>
        </p:nvSpPr>
        <p:spPr>
          <a:xfrm>
            <a:off x="783771" y="1261872"/>
            <a:ext cx="6307173" cy="4782312"/>
          </a:xfrm>
        </p:spPr>
        <p:txBody>
          <a:bodyPr>
            <a:normAutofit fontScale="92500" lnSpcReduction="20000"/>
          </a:bodyPr>
          <a:lstStyle/>
          <a:p>
            <a:pPr marL="0" indent="0" algn="just">
              <a:buNone/>
            </a:pPr>
            <a:endParaRPr lang="en-US" sz="17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q"/>
            </a:pPr>
            <a:r>
              <a:rPr lang="en-US" sz="1900" dirty="0">
                <a:latin typeface="Times New Roman" panose="02020603050405020304" pitchFamily="18" charset="0"/>
                <a:cs typeface="Times New Roman" panose="02020603050405020304" pitchFamily="18" charset="0"/>
              </a:rPr>
              <a:t>This Tableau initiative aims to provide a comprehensive overview of customer metrics, sales, and profitability, placing specific emphasis on establishing rankings based on customer sales. The primary objective is to offer a dynamic and insightful portrayal of the company's key performance indicators (KPIs) related to customers. This will enable stakeholders to gain an enhanced understanding of customer behavior, preferences, and their impact on sales and profitability. </a:t>
            </a:r>
          </a:p>
          <a:p>
            <a:pPr algn="just">
              <a:buFont typeface="Wingdings" panose="05000000000000000000" pitchFamily="2" charset="2"/>
              <a:buChar char="q"/>
            </a:pPr>
            <a:r>
              <a:rPr lang="en-US" sz="1900" dirty="0">
                <a:latin typeface="Times New Roman" panose="02020603050405020304" pitchFamily="18" charset="0"/>
                <a:cs typeface="Times New Roman" panose="02020603050405020304" pitchFamily="18" charset="0"/>
              </a:rPr>
              <a:t>The project seeks to drive data-driven decision-making, enhance strategies for customer engagement, and optimize overall business performance by visually presenting essential customer information in an intuitive manner. </a:t>
            </a:r>
          </a:p>
          <a:p>
            <a:pPr algn="just">
              <a:buFont typeface="Wingdings" panose="05000000000000000000" pitchFamily="2" charset="2"/>
              <a:buChar char="q"/>
            </a:pPr>
            <a:r>
              <a:rPr lang="en-US" sz="1900" dirty="0">
                <a:latin typeface="Times New Roman" panose="02020603050405020304" pitchFamily="18" charset="0"/>
                <a:cs typeface="Times New Roman" panose="02020603050405020304" pitchFamily="18" charset="0"/>
              </a:rPr>
              <a:t>Additionally, the project's aim is to evaluate various aspects of customer statistics, encompassing metrics such as the total number of customers, product sales, product quantity, sales per customer, profit, and profitability per customer. A comprehensive analysis of individual clients' sales and profits will also be conducted. Moreover, the project will focus on determining the Sales Rank for each client, involving a thorough examination of client performance and prioritization.</a:t>
            </a:r>
          </a:p>
          <a:p>
            <a:endParaRPr lang="en-US" sz="1700" dirty="0"/>
          </a:p>
          <a:p>
            <a:endParaRPr lang="en-US" sz="1700" dirty="0"/>
          </a:p>
          <a:p>
            <a:endParaRPr lang="en-US" sz="1700" dirty="0"/>
          </a:p>
          <a:p>
            <a:endParaRPr lang="en-US" sz="1700" dirty="0"/>
          </a:p>
          <a:p>
            <a:endParaRPr lang="en-US" sz="1700" dirty="0"/>
          </a:p>
        </p:txBody>
      </p:sp>
      <p:sp>
        <p:nvSpPr>
          <p:cNvPr id="4" name="Slide Number Placeholder 3">
            <a:extLst>
              <a:ext uri="{FF2B5EF4-FFF2-40B4-BE49-F238E27FC236}">
                <a16:creationId xmlns:a16="http://schemas.microsoft.com/office/drawing/2014/main" id="{D66E959E-B23F-467A-9B6E-30F9EE969EC2}"/>
              </a:ext>
            </a:extLst>
          </p:cNvPr>
          <p:cNvSpPr>
            <a:spLocks noGrp="1"/>
          </p:cNvSpPr>
          <p:nvPr>
            <p:ph type="sldNum" sz="quarter" idx="12"/>
          </p:nvPr>
        </p:nvSpPr>
        <p:spPr>
          <a:xfrm>
            <a:off x="10837333" y="6470704"/>
            <a:ext cx="973667" cy="274320"/>
          </a:xfrm>
        </p:spPr>
        <p:txBody>
          <a:bodyPr>
            <a:normAutofit/>
          </a:bodyPr>
          <a:lstStyle/>
          <a:p>
            <a:pPr>
              <a:spcAft>
                <a:spcPts val="600"/>
              </a:spcAft>
            </a:pPr>
            <a:fld id="{9EC71654-96A5-4280-94F3-931C61A9F92C}" type="slidenum">
              <a:rPr lang="en-US" smtClean="0">
                <a:solidFill>
                  <a:srgbClr val="FFFFFF"/>
                </a:solidFill>
              </a:rPr>
              <a:pPr>
                <a:spcAft>
                  <a:spcPts val="600"/>
                </a:spcAft>
              </a:pPr>
              <a:t>3</a:t>
            </a:fld>
            <a:endParaRPr lang="en-US">
              <a:solidFill>
                <a:srgbClr val="FFFFFF"/>
              </a:solidFill>
            </a:endParaRPr>
          </a:p>
        </p:txBody>
      </p:sp>
      <p:sp>
        <p:nvSpPr>
          <p:cNvPr id="5" name="Slide Number Placeholder 3">
            <a:extLst>
              <a:ext uri="{FF2B5EF4-FFF2-40B4-BE49-F238E27FC236}">
                <a16:creationId xmlns:a16="http://schemas.microsoft.com/office/drawing/2014/main" id="{85736BB7-79C0-3D5E-B4B9-615E3FB56471}"/>
              </a:ext>
            </a:extLst>
          </p:cNvPr>
          <p:cNvSpPr txBox="1">
            <a:spLocks/>
          </p:cNvSpPr>
          <p:nvPr/>
        </p:nvSpPr>
        <p:spPr>
          <a:xfrm>
            <a:off x="11408831" y="6390032"/>
            <a:ext cx="973667" cy="274320"/>
          </a:xfrm>
          <a:prstGeom prst="rect">
            <a:avLst/>
          </a:prstGeom>
        </p:spPr>
        <p:txBody>
          <a:bodyPr vert="horz" lIns="91440" tIns="45720" rIns="91440" bIns="45720" rtlCol="0" anchor="ctr"/>
          <a:lstStyle>
            <a:defPPr>
              <a:defRPr lang="en-US"/>
            </a:defPPr>
            <a:lvl1pPr marL="0" algn="l" defTabSz="457200" rtl="0" eaLnBrk="1" latinLnBrk="0" hangingPunct="1">
              <a:defRPr sz="1000" kern="1200">
                <a:solidFill>
                  <a:schemeClr val="tx1">
                    <a:lumMod val="95000"/>
                    <a:lumOff val="5000"/>
                  </a:schemeClr>
                </a:solidFill>
                <a:latin typeface="+mj-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EC71654-96A5-4280-94F3-931C61A9F92C}" type="slidenum">
              <a:rPr lang="en-US" smtClean="0"/>
              <a:pPr/>
              <a:t>3</a:t>
            </a:fld>
            <a:endParaRPr lang="en-US" dirty="0"/>
          </a:p>
        </p:txBody>
      </p:sp>
      <p:pic>
        <p:nvPicPr>
          <p:cNvPr id="2050" name="Picture 2">
            <a:extLst>
              <a:ext uri="{FF2B5EF4-FFF2-40B4-BE49-F238E27FC236}">
                <a16:creationId xmlns:a16="http://schemas.microsoft.com/office/drawing/2014/main" id="{82DCE53F-D345-2402-8A93-C453032602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0594" y="0"/>
            <a:ext cx="492140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1071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66E959E-B23F-467A-9B6E-30F9EE969EC2}"/>
              </a:ext>
            </a:extLst>
          </p:cNvPr>
          <p:cNvSpPr>
            <a:spLocks noGrp="1"/>
          </p:cNvSpPr>
          <p:nvPr>
            <p:ph type="sldNum" sz="quarter" idx="12"/>
          </p:nvPr>
        </p:nvSpPr>
        <p:spPr>
          <a:xfrm>
            <a:off x="11403864" y="6381597"/>
            <a:ext cx="973667" cy="274320"/>
          </a:xfrm>
        </p:spPr>
        <p:txBody>
          <a:bodyPr>
            <a:normAutofit/>
          </a:bodyPr>
          <a:lstStyle/>
          <a:p>
            <a:pPr>
              <a:spcAft>
                <a:spcPts val="600"/>
              </a:spcAft>
            </a:pPr>
            <a:fld id="{9EC71654-96A5-4280-94F3-931C61A9F92C}" type="slidenum">
              <a:rPr lang="en-US" smtClean="0"/>
              <a:pPr>
                <a:spcAft>
                  <a:spcPts val="600"/>
                </a:spcAft>
              </a:pPr>
              <a:t>4</a:t>
            </a:fld>
            <a:endParaRPr lang="en-US" dirty="0"/>
          </a:p>
        </p:txBody>
      </p:sp>
      <p:sp>
        <p:nvSpPr>
          <p:cNvPr id="2" name="Title 1">
            <a:extLst>
              <a:ext uri="{FF2B5EF4-FFF2-40B4-BE49-F238E27FC236}">
                <a16:creationId xmlns:a16="http://schemas.microsoft.com/office/drawing/2014/main" id="{6C64C2A7-EC84-4D8C-9CA2-F6AE46F51FB6}"/>
              </a:ext>
            </a:extLst>
          </p:cNvPr>
          <p:cNvSpPr>
            <a:spLocks noGrp="1"/>
          </p:cNvSpPr>
          <p:nvPr>
            <p:ph type="title" idx="4294967295"/>
          </p:nvPr>
        </p:nvSpPr>
        <p:spPr>
          <a:xfrm>
            <a:off x="111512" y="112976"/>
            <a:ext cx="12192000" cy="388829"/>
          </a:xfrm>
        </p:spPr>
        <p:txBody>
          <a:bodyPr>
            <a:normAutofit fontScale="90000"/>
          </a:bodyPr>
          <a:lstStyle/>
          <a:p>
            <a:pPr algn="ctr"/>
            <a:r>
              <a:rPr lang="en-US" sz="2800" b="1" dirty="0"/>
              <a:t>EDA IN TABLEAU</a:t>
            </a:r>
          </a:p>
        </p:txBody>
      </p:sp>
      <p:pic>
        <p:nvPicPr>
          <p:cNvPr id="7" name="Picture 4">
            <a:extLst>
              <a:ext uri="{FF2B5EF4-FFF2-40B4-BE49-F238E27FC236}">
                <a16:creationId xmlns:a16="http://schemas.microsoft.com/office/drawing/2014/main" id="{9D5C77E8-CDA4-3DC0-A287-E1F1AA6A72E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512" y="840240"/>
            <a:ext cx="4981303" cy="6083073"/>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D731001D-5D5B-2DAE-7A28-54868F328F2F}"/>
              </a:ext>
            </a:extLst>
          </p:cNvPr>
          <p:cNvSpPr txBox="1"/>
          <p:nvPr/>
        </p:nvSpPr>
        <p:spPr>
          <a:xfrm>
            <a:off x="5155464" y="840241"/>
            <a:ext cx="6248400" cy="5632311"/>
          </a:xfrm>
          <a:prstGeom prst="rect">
            <a:avLst/>
          </a:prstGeom>
          <a:noFill/>
        </p:spPr>
        <p:txBody>
          <a:bodyPr wrap="square">
            <a:spAutoFit/>
          </a:bodyPr>
          <a:lstStyle/>
          <a:p>
            <a:pPr marL="285750" indent="-285750" algn="just">
              <a:buFont typeface="Wingdings" panose="05000000000000000000" pitchFamily="2" charset="2"/>
              <a:buChar char="q"/>
            </a:pPr>
            <a:r>
              <a:rPr lang="en-US" b="0" i="0" dirty="0">
                <a:solidFill>
                  <a:srgbClr val="374151"/>
                </a:solidFill>
                <a:effectLst/>
                <a:latin typeface="Times New Roman" panose="02020603050405020304" pitchFamily="18" charset="0"/>
                <a:cs typeface="Times New Roman" panose="02020603050405020304" pitchFamily="18" charset="0"/>
              </a:rPr>
              <a:t>Tableau's interactive and user-friendly interface makes it a powerful tool for exploratory data analysis. Analysts and data scientists can quickly create visualizations, dashboards, and reports to gain insights into the data and inform further analysis or decision-making processes.</a:t>
            </a:r>
          </a:p>
          <a:p>
            <a:pPr marL="285750" indent="-285750" algn="just">
              <a:buFont typeface="Wingdings" panose="05000000000000000000" pitchFamily="2" charset="2"/>
              <a:buChar char="q"/>
            </a:pPr>
            <a:endParaRPr lang="en-US" dirty="0">
              <a:solidFill>
                <a:srgbClr val="374151"/>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q"/>
            </a:pPr>
            <a:r>
              <a:rPr lang="en-US" b="0" i="0" dirty="0">
                <a:solidFill>
                  <a:srgbClr val="374151"/>
                </a:solidFill>
                <a:effectLst/>
                <a:latin typeface="Times New Roman" panose="02020603050405020304" pitchFamily="18" charset="0"/>
                <a:cs typeface="Times New Roman" panose="02020603050405020304" pitchFamily="18" charset="0"/>
              </a:rPr>
              <a:t>In Tableau, EDA (Exploratory Data Analysis) is seamlessly integrated into dashboard creation, allowing users to visually explore and understand dataset characteristics. Through individual worksheets featuring various visualizations, users can build cohesive dashboards that offer a holistic view of the data. Leveraging Tableau's interactive features, such as dynamic filters, cross-visualization interactions, and responsive design, users can dynamically analyze and uncover insights. The platform's iterative exploration capabilities make it a powerful tool for EDA within the context of dashboard creation, facilitating a user-friendly and visually compelling exploration of data patterns, trends and outliers.</a:t>
            </a:r>
            <a:br>
              <a:rPr lang="en-US" dirty="0"/>
            </a:br>
            <a:endParaRPr lang="en-US" dirty="0"/>
          </a:p>
          <a:p>
            <a:endParaRPr lang="en-US" b="0" i="0" dirty="0">
              <a:solidFill>
                <a:srgbClr val="374151"/>
              </a:solidFill>
              <a:effectLst/>
              <a:latin typeface="Söhne"/>
            </a:endParaRPr>
          </a:p>
        </p:txBody>
      </p:sp>
    </p:spTree>
    <p:extLst>
      <p:ext uri="{BB962C8B-B14F-4D97-AF65-F5344CB8AC3E}">
        <p14:creationId xmlns:p14="http://schemas.microsoft.com/office/powerpoint/2010/main" val="38603484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66E959E-B23F-467A-9B6E-30F9EE969EC2}"/>
              </a:ext>
            </a:extLst>
          </p:cNvPr>
          <p:cNvSpPr>
            <a:spLocks noGrp="1"/>
          </p:cNvSpPr>
          <p:nvPr>
            <p:ph type="sldNum" sz="quarter" idx="12"/>
          </p:nvPr>
        </p:nvSpPr>
        <p:spPr>
          <a:xfrm>
            <a:off x="11422863" y="6417257"/>
            <a:ext cx="973667" cy="274320"/>
          </a:xfrm>
        </p:spPr>
        <p:txBody>
          <a:bodyPr>
            <a:normAutofit/>
          </a:bodyPr>
          <a:lstStyle/>
          <a:p>
            <a:pPr>
              <a:spcAft>
                <a:spcPts val="600"/>
              </a:spcAft>
            </a:pPr>
            <a:r>
              <a:rPr lang="en-US" dirty="0"/>
              <a:t>6</a:t>
            </a:r>
          </a:p>
        </p:txBody>
      </p:sp>
      <p:sp>
        <p:nvSpPr>
          <p:cNvPr id="2" name="Title 1">
            <a:extLst>
              <a:ext uri="{FF2B5EF4-FFF2-40B4-BE49-F238E27FC236}">
                <a16:creationId xmlns:a16="http://schemas.microsoft.com/office/drawing/2014/main" id="{6C64C2A7-EC84-4D8C-9CA2-F6AE46F51FB6}"/>
              </a:ext>
            </a:extLst>
          </p:cNvPr>
          <p:cNvSpPr>
            <a:spLocks noGrp="1"/>
          </p:cNvSpPr>
          <p:nvPr>
            <p:ph type="title" idx="4294967295"/>
          </p:nvPr>
        </p:nvSpPr>
        <p:spPr>
          <a:xfrm>
            <a:off x="204530" y="62929"/>
            <a:ext cx="12192000" cy="388829"/>
          </a:xfrm>
        </p:spPr>
        <p:txBody>
          <a:bodyPr>
            <a:normAutofit fontScale="90000"/>
          </a:bodyPr>
          <a:lstStyle/>
          <a:p>
            <a:pPr algn="ctr"/>
            <a:r>
              <a:rPr lang="en-US" sz="2800" b="1" dirty="0"/>
              <a:t>Dashboard</a:t>
            </a:r>
          </a:p>
        </p:txBody>
      </p:sp>
      <p:sp>
        <p:nvSpPr>
          <p:cNvPr id="3" name="Text Placeholder 2">
            <a:extLst>
              <a:ext uri="{FF2B5EF4-FFF2-40B4-BE49-F238E27FC236}">
                <a16:creationId xmlns:a16="http://schemas.microsoft.com/office/drawing/2014/main" id="{56960426-AAA6-4126-93AF-30F7DEE010A4}"/>
              </a:ext>
            </a:extLst>
          </p:cNvPr>
          <p:cNvSpPr>
            <a:spLocks noGrp="1"/>
          </p:cNvSpPr>
          <p:nvPr>
            <p:ph type="body" idx="4294967295"/>
          </p:nvPr>
        </p:nvSpPr>
        <p:spPr>
          <a:xfrm>
            <a:off x="0" y="1230313"/>
            <a:ext cx="10933113" cy="4700587"/>
          </a:xfrm>
          <a:noFill/>
        </p:spPr>
        <p:txBody>
          <a:bodyPr>
            <a:normAutofit/>
          </a:bodyPr>
          <a:lstStyle/>
          <a:p>
            <a:pPr marL="0" indent="0" algn="just">
              <a:buNone/>
            </a:pPr>
            <a:endParaRPr lang="en-US" sz="2600" dirty="0"/>
          </a:p>
          <a:p>
            <a:pPr marL="0" indent="0" algn="just">
              <a:buNone/>
            </a:pPr>
            <a:endParaRPr lang="en-US" sz="1800" dirty="0"/>
          </a:p>
          <a:p>
            <a:pPr marL="0" indent="0" algn="just">
              <a:buNone/>
            </a:pPr>
            <a:endParaRPr lang="en-US" dirty="0">
              <a:solidFill>
                <a:srgbClr val="FFC000"/>
              </a:solidFill>
              <a:effectLst/>
              <a:ea typeface="Calibri" panose="020F0502020204030204" pitchFamily="34" charset="0"/>
            </a:endParaRPr>
          </a:p>
          <a:p>
            <a:pPr marL="342900" indent="-342900">
              <a:buFont typeface="Wingdings" panose="05000000000000000000" pitchFamily="2" charset="2"/>
              <a:buChar char="Ø"/>
            </a:pPr>
            <a:endParaRPr lang="en-US" sz="2000" dirty="0">
              <a:effectLst/>
              <a:latin typeface="Calibri" panose="020F0502020204030204" pitchFamily="34" charset="0"/>
              <a:ea typeface="Calibri" panose="020F0502020204030204" pitchFamily="34" charset="0"/>
              <a:cs typeface="Calibri" panose="020F0502020204030204" pitchFamily="34" charset="0"/>
            </a:endParaRPr>
          </a:p>
          <a:p>
            <a:pPr marL="342900" indent="-342900">
              <a:buFont typeface="Wingdings" panose="05000000000000000000" pitchFamily="2" charset="2"/>
              <a:buChar char="Ø"/>
            </a:pPr>
            <a:endParaRPr lang="en-US" sz="2000" dirty="0">
              <a:effectLst/>
              <a:latin typeface="Calibri" panose="020F0502020204030204" pitchFamily="34" charset="0"/>
              <a:ea typeface="Calibri" panose="020F0502020204030204" pitchFamily="34" charset="0"/>
              <a:cs typeface="Calibri" panose="020F0502020204030204" pitchFamily="34" charset="0"/>
            </a:endParaRPr>
          </a:p>
          <a:p>
            <a:pPr marL="342900" indent="-342900">
              <a:buFont typeface="Wingdings" panose="05000000000000000000" pitchFamily="2" charset="2"/>
              <a:buChar char="Ø"/>
            </a:pPr>
            <a:endParaRPr lang="en-US" sz="2000" dirty="0">
              <a:effectLst/>
              <a:latin typeface="Calibri" panose="020F0502020204030204" pitchFamily="34" charset="0"/>
              <a:ea typeface="Calibri" panose="020F0502020204030204" pitchFamily="34" charset="0"/>
              <a:cs typeface="Calibri" panose="020F0502020204030204" pitchFamily="34" charset="0"/>
            </a:endParaRPr>
          </a:p>
          <a:p>
            <a:pPr marL="342900" indent="-342900">
              <a:buFont typeface="Wingdings" panose="05000000000000000000" pitchFamily="2" charset="2"/>
              <a:buChar char="Ø"/>
            </a:pPr>
            <a:endParaRPr lang="en-US" sz="2000" dirty="0">
              <a:latin typeface="Calibri" panose="020F0502020204030204" pitchFamily="34" charset="0"/>
              <a:ea typeface="Calibri" panose="020F0502020204030204" pitchFamily="34" charset="0"/>
              <a:cs typeface="Calibri" panose="020F0502020204030204" pitchFamily="34" charset="0"/>
            </a:endParaRPr>
          </a:p>
          <a:p>
            <a:pPr marL="342900" indent="-342900">
              <a:buFont typeface="Wingdings" panose="05000000000000000000" pitchFamily="2" charset="2"/>
              <a:buChar char="Ø"/>
            </a:pPr>
            <a:endParaRPr lang="en-US" sz="2000" dirty="0">
              <a:effectLst/>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7" name="Slide Number Placeholder 3">
            <a:extLst>
              <a:ext uri="{FF2B5EF4-FFF2-40B4-BE49-F238E27FC236}">
                <a16:creationId xmlns:a16="http://schemas.microsoft.com/office/drawing/2014/main" id="{A53126CE-1B39-BBDB-A11B-FE234C1DCEED}"/>
              </a:ext>
            </a:extLst>
          </p:cNvPr>
          <p:cNvSpPr txBox="1">
            <a:spLocks/>
          </p:cNvSpPr>
          <p:nvPr/>
        </p:nvSpPr>
        <p:spPr>
          <a:xfrm>
            <a:off x="10765883" y="6470704"/>
            <a:ext cx="973667" cy="274320"/>
          </a:xfrm>
          <a:prstGeom prst="rect">
            <a:avLst/>
          </a:prstGeom>
        </p:spPr>
        <p:txBody>
          <a:bodyPr vert="horz" lIns="91440" tIns="45720" rIns="91440" bIns="45720" rtlCol="0" anchor="ctr"/>
          <a:lstStyle>
            <a:defPPr>
              <a:defRPr lang="en-US"/>
            </a:defPPr>
            <a:lvl1pPr marL="0" algn="l" defTabSz="457200" rtl="0" eaLnBrk="1" latinLnBrk="0" hangingPunct="1">
              <a:defRPr sz="1000" kern="1200">
                <a:solidFill>
                  <a:schemeClr val="tx1">
                    <a:lumMod val="95000"/>
                    <a:lumOff val="5000"/>
                  </a:schemeClr>
                </a:solidFill>
                <a:latin typeface="+mj-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pic>
        <p:nvPicPr>
          <p:cNvPr id="10" name="Picture 9">
            <a:extLst>
              <a:ext uri="{FF2B5EF4-FFF2-40B4-BE49-F238E27FC236}">
                <a16:creationId xmlns:a16="http://schemas.microsoft.com/office/drawing/2014/main" id="{BBE356AD-12D1-5EB7-A605-99DB65C21474}"/>
              </a:ext>
            </a:extLst>
          </p:cNvPr>
          <p:cNvPicPr>
            <a:picLocks noChangeAspect="1"/>
          </p:cNvPicPr>
          <p:nvPr/>
        </p:nvPicPr>
        <p:blipFill>
          <a:blip r:embed="rId4"/>
          <a:stretch>
            <a:fillRect/>
          </a:stretch>
        </p:blipFill>
        <p:spPr>
          <a:xfrm>
            <a:off x="0" y="691376"/>
            <a:ext cx="12192000" cy="5923727"/>
          </a:xfrm>
          <a:prstGeom prst="rect">
            <a:avLst/>
          </a:prstGeom>
        </p:spPr>
      </p:pic>
    </p:spTree>
    <p:extLst>
      <p:ext uri="{BB962C8B-B14F-4D97-AF65-F5344CB8AC3E}">
        <p14:creationId xmlns:p14="http://schemas.microsoft.com/office/powerpoint/2010/main" val="39378365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66E959E-B23F-467A-9B6E-30F9EE969EC2}"/>
              </a:ext>
            </a:extLst>
          </p:cNvPr>
          <p:cNvSpPr>
            <a:spLocks noGrp="1"/>
          </p:cNvSpPr>
          <p:nvPr>
            <p:ph type="sldNum" sz="quarter" idx="12"/>
          </p:nvPr>
        </p:nvSpPr>
        <p:spPr>
          <a:xfrm>
            <a:off x="11329845" y="6391191"/>
            <a:ext cx="973667" cy="274320"/>
          </a:xfrm>
        </p:spPr>
        <p:txBody>
          <a:bodyPr>
            <a:normAutofit/>
          </a:bodyPr>
          <a:lstStyle/>
          <a:p>
            <a:pPr>
              <a:spcAft>
                <a:spcPts val="600"/>
              </a:spcAft>
            </a:pPr>
            <a:fld id="{9EC71654-96A5-4280-94F3-931C61A9F92C}" type="slidenum">
              <a:rPr lang="en-US" smtClean="0"/>
              <a:pPr>
                <a:spcAft>
                  <a:spcPts val="600"/>
                </a:spcAft>
              </a:pPr>
              <a:t>6</a:t>
            </a:fld>
            <a:endParaRPr lang="en-US"/>
          </a:p>
        </p:txBody>
      </p:sp>
      <p:sp>
        <p:nvSpPr>
          <p:cNvPr id="2" name="Title 1">
            <a:extLst>
              <a:ext uri="{FF2B5EF4-FFF2-40B4-BE49-F238E27FC236}">
                <a16:creationId xmlns:a16="http://schemas.microsoft.com/office/drawing/2014/main" id="{6C64C2A7-EC84-4D8C-9CA2-F6AE46F51FB6}"/>
              </a:ext>
            </a:extLst>
          </p:cNvPr>
          <p:cNvSpPr>
            <a:spLocks noGrp="1"/>
          </p:cNvSpPr>
          <p:nvPr>
            <p:ph type="title" idx="4294967295"/>
          </p:nvPr>
        </p:nvSpPr>
        <p:spPr>
          <a:xfrm>
            <a:off x="111512" y="112976"/>
            <a:ext cx="12192000" cy="388829"/>
          </a:xfrm>
        </p:spPr>
        <p:txBody>
          <a:bodyPr>
            <a:normAutofit fontScale="90000"/>
          </a:bodyPr>
          <a:lstStyle/>
          <a:p>
            <a:pPr algn="ctr"/>
            <a:r>
              <a:rPr lang="en-US" sz="2800" b="1" dirty="0"/>
              <a:t>SALES &amp; PROFIT BY CUSTOMER</a:t>
            </a:r>
          </a:p>
        </p:txBody>
      </p:sp>
      <p:sp>
        <p:nvSpPr>
          <p:cNvPr id="3" name="Text Placeholder 2">
            <a:extLst>
              <a:ext uri="{FF2B5EF4-FFF2-40B4-BE49-F238E27FC236}">
                <a16:creationId xmlns:a16="http://schemas.microsoft.com/office/drawing/2014/main" id="{56960426-AAA6-4126-93AF-30F7DEE010A4}"/>
              </a:ext>
            </a:extLst>
          </p:cNvPr>
          <p:cNvSpPr>
            <a:spLocks noGrp="1"/>
          </p:cNvSpPr>
          <p:nvPr>
            <p:ph type="body" idx="4294967295"/>
          </p:nvPr>
        </p:nvSpPr>
        <p:spPr>
          <a:xfrm>
            <a:off x="0" y="1230313"/>
            <a:ext cx="10933113" cy="4700587"/>
          </a:xfrm>
          <a:noFill/>
        </p:spPr>
        <p:txBody>
          <a:bodyPr>
            <a:normAutofit/>
          </a:bodyPr>
          <a:lstStyle/>
          <a:p>
            <a:pPr marL="0" indent="0" algn="just">
              <a:buNone/>
            </a:pPr>
            <a:endParaRPr lang="en-US" sz="2600" dirty="0"/>
          </a:p>
          <a:p>
            <a:pPr marL="0" indent="0" algn="just">
              <a:buNone/>
            </a:pPr>
            <a:endParaRPr lang="en-US" sz="1800" dirty="0"/>
          </a:p>
          <a:p>
            <a:pPr marL="0" indent="0" algn="just">
              <a:buNone/>
            </a:pPr>
            <a:endParaRPr lang="en-US" dirty="0">
              <a:solidFill>
                <a:srgbClr val="FFC000"/>
              </a:solidFill>
              <a:effectLst/>
              <a:ea typeface="Calibri" panose="020F0502020204030204" pitchFamily="34" charset="0"/>
            </a:endParaRPr>
          </a:p>
          <a:p>
            <a:pPr marL="342900" indent="-342900">
              <a:buFont typeface="Wingdings" panose="05000000000000000000" pitchFamily="2" charset="2"/>
              <a:buChar char="Ø"/>
            </a:pPr>
            <a:endParaRPr lang="en-US" sz="2000" dirty="0">
              <a:effectLst/>
              <a:latin typeface="Calibri" panose="020F0502020204030204" pitchFamily="34" charset="0"/>
              <a:ea typeface="Calibri" panose="020F0502020204030204" pitchFamily="34" charset="0"/>
              <a:cs typeface="Calibri" panose="020F0502020204030204" pitchFamily="34" charset="0"/>
            </a:endParaRPr>
          </a:p>
          <a:p>
            <a:pPr marL="342900" indent="-342900">
              <a:buFont typeface="Wingdings" panose="05000000000000000000" pitchFamily="2" charset="2"/>
              <a:buChar char="Ø"/>
            </a:pPr>
            <a:endParaRPr lang="en-US" sz="2000" dirty="0">
              <a:effectLst/>
              <a:latin typeface="Calibri" panose="020F0502020204030204" pitchFamily="34" charset="0"/>
              <a:ea typeface="Calibri" panose="020F0502020204030204" pitchFamily="34" charset="0"/>
              <a:cs typeface="Calibri" panose="020F0502020204030204" pitchFamily="34" charset="0"/>
            </a:endParaRPr>
          </a:p>
          <a:p>
            <a:pPr marL="342900" indent="-342900">
              <a:buFont typeface="Wingdings" panose="05000000000000000000" pitchFamily="2" charset="2"/>
              <a:buChar char="Ø"/>
            </a:pPr>
            <a:endParaRPr lang="en-US" sz="2000" dirty="0">
              <a:effectLst/>
              <a:latin typeface="Calibri" panose="020F0502020204030204" pitchFamily="34" charset="0"/>
              <a:ea typeface="Calibri" panose="020F0502020204030204" pitchFamily="34" charset="0"/>
              <a:cs typeface="Calibri" panose="020F0502020204030204" pitchFamily="34" charset="0"/>
            </a:endParaRPr>
          </a:p>
          <a:p>
            <a:pPr marL="342900" indent="-342900">
              <a:buFont typeface="Wingdings" panose="05000000000000000000" pitchFamily="2" charset="2"/>
              <a:buChar char="Ø"/>
            </a:pPr>
            <a:endParaRPr lang="en-US" sz="2000" dirty="0">
              <a:latin typeface="Calibri" panose="020F0502020204030204" pitchFamily="34" charset="0"/>
              <a:ea typeface="Calibri" panose="020F0502020204030204" pitchFamily="34" charset="0"/>
              <a:cs typeface="Calibri" panose="020F0502020204030204" pitchFamily="34" charset="0"/>
            </a:endParaRPr>
          </a:p>
          <a:p>
            <a:pPr marL="342900" indent="-342900">
              <a:buFont typeface="Wingdings" panose="05000000000000000000" pitchFamily="2" charset="2"/>
              <a:buChar char="Ø"/>
            </a:pPr>
            <a:endParaRPr lang="en-US" sz="2000" dirty="0">
              <a:effectLst/>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6" name="TextBox 5">
            <a:extLst>
              <a:ext uri="{FF2B5EF4-FFF2-40B4-BE49-F238E27FC236}">
                <a16:creationId xmlns:a16="http://schemas.microsoft.com/office/drawing/2014/main" id="{76D292B0-DCE7-ABB7-6565-63008960A18B}"/>
              </a:ext>
            </a:extLst>
          </p:cNvPr>
          <p:cNvSpPr txBox="1"/>
          <p:nvPr/>
        </p:nvSpPr>
        <p:spPr>
          <a:xfrm>
            <a:off x="6871063" y="768391"/>
            <a:ext cx="5077098" cy="4552785"/>
          </a:xfrm>
          <a:prstGeom prst="rect">
            <a:avLst/>
          </a:prstGeom>
          <a:noFill/>
        </p:spPr>
        <p:txBody>
          <a:bodyPr wrap="square">
            <a:spAutoFit/>
          </a:bodyPr>
          <a:lstStyle/>
          <a:p>
            <a:pPr marL="0" marR="0" algn="just">
              <a:lnSpc>
                <a:spcPct val="115000"/>
              </a:lnSpc>
              <a:spcBef>
                <a:spcPts val="0"/>
              </a:spcBef>
              <a:spcAft>
                <a:spcPts val="800"/>
              </a:spcAft>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A positive correlation is evident between sales and profit beyond the break-even point, while a negative correlation is observed when the profit turns negative. The profit ratio is positively measured at 0.48, indicating a favorable relationship between profit and revenue. Notably, the outlier profit ratio stands at -1,467, underscoring the magnitude of the loss relative to the total revenue.</a:t>
            </a:r>
          </a:p>
          <a:p>
            <a:pPr marL="0" marR="0" algn="just">
              <a:lnSpc>
                <a:spcPct val="115000"/>
              </a:lnSpc>
              <a:spcBef>
                <a:spcPts val="0"/>
              </a:spcBef>
              <a:spcAft>
                <a:spcPts val="800"/>
              </a:spcAft>
            </a:pP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15000"/>
              </a:lnSpc>
              <a:spcBef>
                <a:spcPts val="0"/>
              </a:spcBef>
              <a:spcAft>
                <a:spcPts val="800"/>
              </a:spcAft>
            </a:pP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15000"/>
              </a:lnSpc>
              <a:spcBef>
                <a:spcPts val="0"/>
              </a:spcBef>
              <a:spcAft>
                <a:spcPts val="800"/>
              </a:spcAft>
            </a:pP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15000"/>
              </a:lnSpc>
              <a:spcBef>
                <a:spcPts val="0"/>
              </a:spcBef>
              <a:spcAft>
                <a:spcPts val="800"/>
              </a:spcAft>
            </a:pP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15000"/>
              </a:lnSpc>
              <a:spcBef>
                <a:spcPts val="0"/>
              </a:spcBef>
              <a:spcAft>
                <a:spcPts val="800"/>
              </a:spcAft>
            </a:pP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9" name="Picture 8">
            <a:extLst>
              <a:ext uri="{FF2B5EF4-FFF2-40B4-BE49-F238E27FC236}">
                <a16:creationId xmlns:a16="http://schemas.microsoft.com/office/drawing/2014/main" id="{35509D17-DAF6-AA36-7EEE-10866BB1443A}"/>
              </a:ext>
            </a:extLst>
          </p:cNvPr>
          <p:cNvPicPr>
            <a:picLocks noChangeAspect="1"/>
          </p:cNvPicPr>
          <p:nvPr/>
        </p:nvPicPr>
        <p:blipFill>
          <a:blip r:embed="rId4"/>
          <a:stretch>
            <a:fillRect/>
          </a:stretch>
        </p:blipFill>
        <p:spPr>
          <a:xfrm>
            <a:off x="313509" y="870131"/>
            <a:ext cx="5869578" cy="4543509"/>
          </a:xfrm>
          <a:prstGeom prst="rect">
            <a:avLst/>
          </a:prstGeom>
        </p:spPr>
      </p:pic>
    </p:spTree>
    <p:extLst>
      <p:ext uri="{BB962C8B-B14F-4D97-AF65-F5344CB8AC3E}">
        <p14:creationId xmlns:p14="http://schemas.microsoft.com/office/powerpoint/2010/main" val="23599016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66E959E-B23F-467A-9B6E-30F9EE969EC2}"/>
              </a:ext>
            </a:extLst>
          </p:cNvPr>
          <p:cNvSpPr>
            <a:spLocks noGrp="1"/>
          </p:cNvSpPr>
          <p:nvPr>
            <p:ph type="sldNum" sz="quarter" idx="12"/>
          </p:nvPr>
        </p:nvSpPr>
        <p:spPr>
          <a:xfrm>
            <a:off x="11399419" y="6385088"/>
            <a:ext cx="973667" cy="274320"/>
          </a:xfrm>
        </p:spPr>
        <p:txBody>
          <a:bodyPr>
            <a:normAutofit/>
          </a:bodyPr>
          <a:lstStyle/>
          <a:p>
            <a:pPr>
              <a:spcAft>
                <a:spcPts val="600"/>
              </a:spcAft>
            </a:pPr>
            <a:fld id="{9EC71654-96A5-4280-94F3-931C61A9F92C}" type="slidenum">
              <a:rPr lang="en-US" smtClean="0"/>
              <a:pPr>
                <a:spcAft>
                  <a:spcPts val="600"/>
                </a:spcAft>
              </a:pPr>
              <a:t>7</a:t>
            </a:fld>
            <a:endParaRPr lang="en-US"/>
          </a:p>
        </p:txBody>
      </p:sp>
      <p:sp>
        <p:nvSpPr>
          <p:cNvPr id="2" name="Title 1">
            <a:extLst>
              <a:ext uri="{FF2B5EF4-FFF2-40B4-BE49-F238E27FC236}">
                <a16:creationId xmlns:a16="http://schemas.microsoft.com/office/drawing/2014/main" id="{6C64C2A7-EC84-4D8C-9CA2-F6AE46F51FB6}"/>
              </a:ext>
            </a:extLst>
          </p:cNvPr>
          <p:cNvSpPr>
            <a:spLocks noGrp="1"/>
          </p:cNvSpPr>
          <p:nvPr>
            <p:ph type="title" idx="4294967295"/>
          </p:nvPr>
        </p:nvSpPr>
        <p:spPr>
          <a:xfrm>
            <a:off x="111512" y="112976"/>
            <a:ext cx="12192000" cy="388829"/>
          </a:xfrm>
        </p:spPr>
        <p:txBody>
          <a:bodyPr>
            <a:normAutofit fontScale="90000"/>
          </a:bodyPr>
          <a:lstStyle/>
          <a:p>
            <a:pPr algn="ctr"/>
            <a:r>
              <a:rPr lang="en-US" sz="2800" b="1" dirty="0"/>
              <a:t>CUSTOMER SALES RANK</a:t>
            </a:r>
          </a:p>
        </p:txBody>
      </p:sp>
      <p:sp>
        <p:nvSpPr>
          <p:cNvPr id="3" name="Text Placeholder 2">
            <a:extLst>
              <a:ext uri="{FF2B5EF4-FFF2-40B4-BE49-F238E27FC236}">
                <a16:creationId xmlns:a16="http://schemas.microsoft.com/office/drawing/2014/main" id="{56960426-AAA6-4126-93AF-30F7DEE010A4}"/>
              </a:ext>
            </a:extLst>
          </p:cNvPr>
          <p:cNvSpPr>
            <a:spLocks noGrp="1"/>
          </p:cNvSpPr>
          <p:nvPr>
            <p:ph type="body" idx="4294967295"/>
          </p:nvPr>
        </p:nvSpPr>
        <p:spPr>
          <a:xfrm>
            <a:off x="0" y="1230313"/>
            <a:ext cx="10933113" cy="4700587"/>
          </a:xfrm>
          <a:noFill/>
        </p:spPr>
        <p:txBody>
          <a:bodyPr>
            <a:normAutofit/>
          </a:bodyPr>
          <a:lstStyle/>
          <a:p>
            <a:pPr marL="0" indent="0" algn="just">
              <a:buNone/>
            </a:pPr>
            <a:endParaRPr lang="en-US" sz="2600" dirty="0"/>
          </a:p>
          <a:p>
            <a:pPr marL="0" indent="0" algn="just">
              <a:buNone/>
            </a:pPr>
            <a:endParaRPr lang="en-US" sz="1800" dirty="0"/>
          </a:p>
          <a:p>
            <a:pPr marL="0" indent="0" algn="just">
              <a:buNone/>
            </a:pPr>
            <a:endParaRPr lang="en-US" dirty="0">
              <a:solidFill>
                <a:srgbClr val="FFC000"/>
              </a:solidFill>
              <a:effectLst/>
              <a:ea typeface="Calibri" panose="020F0502020204030204" pitchFamily="34" charset="0"/>
            </a:endParaRPr>
          </a:p>
          <a:p>
            <a:pPr marL="342900" indent="-342900">
              <a:buFont typeface="Wingdings" panose="05000000000000000000" pitchFamily="2" charset="2"/>
              <a:buChar char="Ø"/>
            </a:pPr>
            <a:endParaRPr lang="en-US" sz="2000" dirty="0">
              <a:effectLst/>
              <a:latin typeface="Calibri" panose="020F0502020204030204" pitchFamily="34" charset="0"/>
              <a:ea typeface="Calibri" panose="020F0502020204030204" pitchFamily="34" charset="0"/>
              <a:cs typeface="Calibri" panose="020F0502020204030204" pitchFamily="34" charset="0"/>
            </a:endParaRPr>
          </a:p>
          <a:p>
            <a:pPr marL="342900" indent="-342900">
              <a:buFont typeface="Wingdings" panose="05000000000000000000" pitchFamily="2" charset="2"/>
              <a:buChar char="Ø"/>
            </a:pPr>
            <a:endParaRPr lang="en-US" sz="2000" dirty="0">
              <a:effectLst/>
              <a:latin typeface="Calibri" panose="020F0502020204030204" pitchFamily="34" charset="0"/>
              <a:ea typeface="Calibri" panose="020F0502020204030204" pitchFamily="34" charset="0"/>
              <a:cs typeface="Calibri" panose="020F0502020204030204" pitchFamily="34" charset="0"/>
            </a:endParaRPr>
          </a:p>
          <a:p>
            <a:pPr marL="342900" indent="-342900">
              <a:buFont typeface="Wingdings" panose="05000000000000000000" pitchFamily="2" charset="2"/>
              <a:buChar char="Ø"/>
            </a:pPr>
            <a:endParaRPr lang="en-US" sz="2000" dirty="0">
              <a:effectLst/>
              <a:latin typeface="Calibri" panose="020F0502020204030204" pitchFamily="34" charset="0"/>
              <a:ea typeface="Calibri" panose="020F0502020204030204" pitchFamily="34" charset="0"/>
              <a:cs typeface="Calibri" panose="020F0502020204030204" pitchFamily="34" charset="0"/>
            </a:endParaRPr>
          </a:p>
          <a:p>
            <a:pPr marL="342900" indent="-342900">
              <a:buFont typeface="Wingdings" panose="05000000000000000000" pitchFamily="2" charset="2"/>
              <a:buChar char="Ø"/>
            </a:pPr>
            <a:endParaRPr lang="en-US" sz="2000" dirty="0">
              <a:latin typeface="Calibri" panose="020F0502020204030204" pitchFamily="34" charset="0"/>
              <a:ea typeface="Calibri" panose="020F0502020204030204" pitchFamily="34" charset="0"/>
              <a:cs typeface="Calibri" panose="020F0502020204030204" pitchFamily="34" charset="0"/>
            </a:endParaRPr>
          </a:p>
          <a:p>
            <a:pPr marL="342900" indent="-342900">
              <a:buFont typeface="Wingdings" panose="05000000000000000000" pitchFamily="2" charset="2"/>
              <a:buChar char="Ø"/>
            </a:pPr>
            <a:endParaRPr lang="en-US" sz="2000" dirty="0">
              <a:effectLst/>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8" name="TextBox 7">
            <a:extLst>
              <a:ext uri="{FF2B5EF4-FFF2-40B4-BE49-F238E27FC236}">
                <a16:creationId xmlns:a16="http://schemas.microsoft.com/office/drawing/2014/main" id="{79450901-FB4D-2CE5-E5BF-B2E9C334C17A}"/>
              </a:ext>
            </a:extLst>
          </p:cNvPr>
          <p:cNvSpPr txBox="1"/>
          <p:nvPr/>
        </p:nvSpPr>
        <p:spPr>
          <a:xfrm>
            <a:off x="275159" y="5077419"/>
            <a:ext cx="11372057" cy="2745239"/>
          </a:xfrm>
          <a:prstGeom prst="rect">
            <a:avLst/>
          </a:prstGeom>
          <a:noFill/>
        </p:spPr>
        <p:txBody>
          <a:bodyPr wrap="square">
            <a:spAutoFit/>
          </a:bodyPr>
          <a:lstStyle/>
          <a:p>
            <a:pPr marL="0" marR="0" algn="just">
              <a:lnSpc>
                <a:spcPct val="115000"/>
              </a:lnSpc>
              <a:spcBef>
                <a:spcPts val="0"/>
              </a:spcBef>
              <a:spcAft>
                <a:spcPts val="800"/>
              </a:spcAft>
            </a:pPr>
            <a:r>
              <a:rPr lang="en-US" sz="1600" kern="100" dirty="0">
                <a:latin typeface="Times New Roman" panose="02020603050405020304" pitchFamily="18" charset="0"/>
                <a:ea typeface="Calibri" panose="020F0502020204030204" pitchFamily="34" charset="0"/>
                <a:cs typeface="Times New Roman" panose="02020603050405020304" pitchFamily="18" charset="0"/>
              </a:rPr>
              <a:t>Sean Miller achieved the highest sales at $25,043.00, while Thais </a:t>
            </a:r>
            <a:r>
              <a:rPr lang="en-US" sz="1600" kern="100" dirty="0" err="1">
                <a:latin typeface="Times New Roman" panose="02020603050405020304" pitchFamily="18" charset="0"/>
                <a:ea typeface="Calibri" panose="020F0502020204030204" pitchFamily="34" charset="0"/>
                <a:cs typeface="Times New Roman" panose="02020603050405020304" pitchFamily="18" charset="0"/>
              </a:rPr>
              <a:t>Sissman</a:t>
            </a:r>
            <a:r>
              <a:rPr lang="en-US" sz="1600" kern="100" dirty="0">
                <a:latin typeface="Times New Roman" panose="02020603050405020304" pitchFamily="18" charset="0"/>
                <a:ea typeface="Calibri" panose="020F0502020204030204" pitchFamily="34" charset="0"/>
                <a:cs typeface="Times New Roman" panose="02020603050405020304" pitchFamily="18" charset="0"/>
              </a:rPr>
              <a:t> recorded the lowest sale at $5.00. The elevated sales figures for Sean may suggest a positive customer perception, satisfaction, and trust in the product, whereas the lower sales for Thais could be attributed to potential challenges in customer perception, satisfaction, and trust. The majority of customers fall within the sales range of $0 to $5,500.00.</a:t>
            </a:r>
          </a:p>
          <a:p>
            <a:pPr marL="0" marR="0" algn="just">
              <a:lnSpc>
                <a:spcPct val="115000"/>
              </a:lnSpc>
              <a:spcBef>
                <a:spcPts val="0"/>
              </a:spcBef>
              <a:spcAft>
                <a:spcPts val="800"/>
              </a:spcAft>
            </a:pPr>
            <a:endParaRPr lang="en-US" sz="1600" kern="100" dirty="0">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15000"/>
              </a:lnSpc>
              <a:spcBef>
                <a:spcPts val="0"/>
              </a:spcBef>
              <a:spcAft>
                <a:spcPts val="800"/>
              </a:spcAft>
            </a:pPr>
            <a:endParaRPr lang="en-US" sz="1600" kern="100" dirty="0">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15000"/>
              </a:lnSpc>
              <a:spcBef>
                <a:spcPts val="0"/>
              </a:spcBef>
              <a:spcAft>
                <a:spcPts val="800"/>
              </a:spcAft>
            </a:pPr>
            <a:endParaRPr lang="en-US" sz="1600" kern="100" dirty="0">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15000"/>
              </a:lnSpc>
              <a:spcBef>
                <a:spcPts val="0"/>
              </a:spcBef>
              <a:spcAft>
                <a:spcPts val="800"/>
              </a:spcAft>
            </a:pPr>
            <a:endParaRPr lang="en-US" sz="1600" kern="100" dirty="0">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9" name="Picture 8">
            <a:extLst>
              <a:ext uri="{FF2B5EF4-FFF2-40B4-BE49-F238E27FC236}">
                <a16:creationId xmlns:a16="http://schemas.microsoft.com/office/drawing/2014/main" id="{A12DA89B-89DC-E454-303C-B4D70158076C}"/>
              </a:ext>
            </a:extLst>
          </p:cNvPr>
          <p:cNvPicPr>
            <a:picLocks noChangeAspect="1"/>
          </p:cNvPicPr>
          <p:nvPr/>
        </p:nvPicPr>
        <p:blipFill>
          <a:blip r:embed="rId4"/>
          <a:stretch>
            <a:fillRect/>
          </a:stretch>
        </p:blipFill>
        <p:spPr>
          <a:xfrm>
            <a:off x="178339" y="501805"/>
            <a:ext cx="8138348" cy="4575614"/>
          </a:xfrm>
          <a:prstGeom prst="rect">
            <a:avLst/>
          </a:prstGeom>
        </p:spPr>
      </p:pic>
    </p:spTree>
    <p:extLst>
      <p:ext uri="{BB962C8B-B14F-4D97-AF65-F5344CB8AC3E}">
        <p14:creationId xmlns:p14="http://schemas.microsoft.com/office/powerpoint/2010/main" val="1290749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66E959E-B23F-467A-9B6E-30F9EE969EC2}"/>
              </a:ext>
            </a:extLst>
          </p:cNvPr>
          <p:cNvSpPr>
            <a:spLocks noGrp="1"/>
          </p:cNvSpPr>
          <p:nvPr>
            <p:ph type="sldNum" sz="quarter" idx="12"/>
          </p:nvPr>
        </p:nvSpPr>
        <p:spPr>
          <a:xfrm>
            <a:off x="11403864" y="6381252"/>
            <a:ext cx="973667" cy="274320"/>
          </a:xfrm>
        </p:spPr>
        <p:txBody>
          <a:bodyPr>
            <a:normAutofit/>
          </a:bodyPr>
          <a:lstStyle/>
          <a:p>
            <a:pPr>
              <a:spcAft>
                <a:spcPts val="600"/>
              </a:spcAft>
            </a:pPr>
            <a:fld id="{9EC71654-96A5-4280-94F3-931C61A9F92C}" type="slidenum">
              <a:rPr lang="en-US" smtClean="0"/>
              <a:pPr>
                <a:spcAft>
                  <a:spcPts val="600"/>
                </a:spcAft>
              </a:pPr>
              <a:t>8</a:t>
            </a:fld>
            <a:endParaRPr lang="en-US"/>
          </a:p>
        </p:txBody>
      </p:sp>
      <p:sp>
        <p:nvSpPr>
          <p:cNvPr id="2" name="Title 1">
            <a:extLst>
              <a:ext uri="{FF2B5EF4-FFF2-40B4-BE49-F238E27FC236}">
                <a16:creationId xmlns:a16="http://schemas.microsoft.com/office/drawing/2014/main" id="{6C64C2A7-EC84-4D8C-9CA2-F6AE46F51FB6}"/>
              </a:ext>
            </a:extLst>
          </p:cNvPr>
          <p:cNvSpPr>
            <a:spLocks noGrp="1"/>
          </p:cNvSpPr>
          <p:nvPr>
            <p:ph type="title" idx="4294967295"/>
          </p:nvPr>
        </p:nvSpPr>
        <p:spPr>
          <a:xfrm>
            <a:off x="0" y="112976"/>
            <a:ext cx="12192000" cy="388829"/>
          </a:xfrm>
        </p:spPr>
        <p:txBody>
          <a:bodyPr>
            <a:normAutofit fontScale="90000"/>
          </a:bodyPr>
          <a:lstStyle/>
          <a:p>
            <a:pPr algn="ctr"/>
            <a:r>
              <a:rPr lang="en-US" sz="2800" b="1" dirty="0"/>
              <a:t>CUSTOMER STATISTICS</a:t>
            </a:r>
          </a:p>
        </p:txBody>
      </p:sp>
      <p:sp>
        <p:nvSpPr>
          <p:cNvPr id="3" name="Text Placeholder 2">
            <a:extLst>
              <a:ext uri="{FF2B5EF4-FFF2-40B4-BE49-F238E27FC236}">
                <a16:creationId xmlns:a16="http://schemas.microsoft.com/office/drawing/2014/main" id="{56960426-AAA6-4126-93AF-30F7DEE010A4}"/>
              </a:ext>
            </a:extLst>
          </p:cNvPr>
          <p:cNvSpPr>
            <a:spLocks noGrp="1"/>
          </p:cNvSpPr>
          <p:nvPr>
            <p:ph type="body" idx="4294967295"/>
          </p:nvPr>
        </p:nvSpPr>
        <p:spPr>
          <a:xfrm>
            <a:off x="0" y="1230313"/>
            <a:ext cx="10933113" cy="4700587"/>
          </a:xfrm>
          <a:noFill/>
        </p:spPr>
        <p:txBody>
          <a:bodyPr>
            <a:normAutofit/>
          </a:bodyPr>
          <a:lstStyle/>
          <a:p>
            <a:pPr marL="0" indent="0" algn="just">
              <a:buNone/>
            </a:pPr>
            <a:endParaRPr lang="en-US" sz="2600" dirty="0"/>
          </a:p>
          <a:p>
            <a:pPr marL="0" indent="0" algn="just">
              <a:buNone/>
            </a:pPr>
            <a:endParaRPr lang="en-US" sz="1800" dirty="0"/>
          </a:p>
          <a:p>
            <a:pPr marL="0" indent="0" algn="just">
              <a:buNone/>
            </a:pPr>
            <a:endParaRPr lang="en-US" dirty="0">
              <a:solidFill>
                <a:srgbClr val="FFC000"/>
              </a:solidFill>
              <a:effectLst/>
              <a:ea typeface="Calibri" panose="020F0502020204030204" pitchFamily="34" charset="0"/>
            </a:endParaRPr>
          </a:p>
          <a:p>
            <a:pPr marL="342900" indent="-342900">
              <a:buFont typeface="Wingdings" panose="05000000000000000000" pitchFamily="2" charset="2"/>
              <a:buChar char="Ø"/>
            </a:pPr>
            <a:endParaRPr lang="en-US" sz="2000" dirty="0">
              <a:effectLst/>
              <a:latin typeface="Calibri" panose="020F0502020204030204" pitchFamily="34" charset="0"/>
              <a:ea typeface="Calibri" panose="020F0502020204030204" pitchFamily="34" charset="0"/>
              <a:cs typeface="Calibri" panose="020F0502020204030204" pitchFamily="34" charset="0"/>
            </a:endParaRPr>
          </a:p>
          <a:p>
            <a:pPr marL="342900" indent="-342900">
              <a:buFont typeface="Wingdings" panose="05000000000000000000" pitchFamily="2" charset="2"/>
              <a:buChar char="Ø"/>
            </a:pPr>
            <a:endParaRPr lang="en-US" sz="2000" dirty="0">
              <a:effectLst/>
              <a:latin typeface="Calibri" panose="020F0502020204030204" pitchFamily="34" charset="0"/>
              <a:ea typeface="Calibri" panose="020F0502020204030204" pitchFamily="34" charset="0"/>
              <a:cs typeface="Calibri" panose="020F0502020204030204" pitchFamily="34" charset="0"/>
            </a:endParaRPr>
          </a:p>
          <a:p>
            <a:pPr marL="342900" indent="-342900">
              <a:buFont typeface="Wingdings" panose="05000000000000000000" pitchFamily="2" charset="2"/>
              <a:buChar char="Ø"/>
            </a:pPr>
            <a:endParaRPr lang="en-US" sz="2000" dirty="0">
              <a:effectLst/>
              <a:latin typeface="Calibri" panose="020F0502020204030204" pitchFamily="34" charset="0"/>
              <a:ea typeface="Calibri" panose="020F0502020204030204" pitchFamily="34" charset="0"/>
              <a:cs typeface="Calibri" panose="020F0502020204030204" pitchFamily="34" charset="0"/>
            </a:endParaRPr>
          </a:p>
          <a:p>
            <a:pPr marL="342900" indent="-342900">
              <a:buFont typeface="Wingdings" panose="05000000000000000000" pitchFamily="2" charset="2"/>
              <a:buChar char="Ø"/>
            </a:pPr>
            <a:endParaRPr lang="en-US" sz="2000" dirty="0">
              <a:latin typeface="Calibri" panose="020F0502020204030204" pitchFamily="34" charset="0"/>
              <a:ea typeface="Calibri" panose="020F0502020204030204" pitchFamily="34" charset="0"/>
              <a:cs typeface="Calibri" panose="020F0502020204030204" pitchFamily="34" charset="0"/>
            </a:endParaRPr>
          </a:p>
          <a:p>
            <a:pPr marL="342900" indent="-342900">
              <a:buFont typeface="Wingdings" panose="05000000000000000000" pitchFamily="2" charset="2"/>
              <a:buChar char="Ø"/>
            </a:pPr>
            <a:endParaRPr lang="en-US" sz="2000" dirty="0">
              <a:effectLst/>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10" name="TextBox 9">
            <a:extLst>
              <a:ext uri="{FF2B5EF4-FFF2-40B4-BE49-F238E27FC236}">
                <a16:creationId xmlns:a16="http://schemas.microsoft.com/office/drawing/2014/main" id="{2DA6486B-C1E9-CAA2-D149-644BD1A11388}"/>
              </a:ext>
            </a:extLst>
          </p:cNvPr>
          <p:cNvSpPr txBox="1"/>
          <p:nvPr/>
        </p:nvSpPr>
        <p:spPr>
          <a:xfrm>
            <a:off x="4361" y="3886017"/>
            <a:ext cx="11260106" cy="1347805"/>
          </a:xfrm>
          <a:prstGeom prst="rect">
            <a:avLst/>
          </a:prstGeom>
          <a:noFill/>
        </p:spPr>
        <p:txBody>
          <a:bodyPr wrap="square">
            <a:spAutoFit/>
          </a:bodyPr>
          <a:lstStyle/>
          <a:p>
            <a:pPr marL="0" marR="0" algn="just">
              <a:lnSpc>
                <a:spcPct val="115000"/>
              </a:lnSpc>
              <a:spcBef>
                <a:spcPts val="0"/>
              </a:spcBef>
              <a:spcAft>
                <a:spcPts val="800"/>
              </a:spcAft>
            </a:pPr>
            <a:r>
              <a:rPr lang="en-US" b="0" i="0" dirty="0">
                <a:solidFill>
                  <a:srgbClr val="374151"/>
                </a:solidFill>
                <a:effectLst/>
                <a:latin typeface="Times New Roman" panose="02020603050405020304" pitchFamily="18" charset="0"/>
                <a:cs typeface="Times New Roman" panose="02020603050405020304" pitchFamily="18" charset="0"/>
              </a:rPr>
              <a:t>This bar chart illustrates the count of customers, sales, and profit per customer, along with the quantity, sales, and profits for each respective region. It appears that the west has the highest customer base which reflects in the sales ($ 725,458.00), and profit </a:t>
            </a:r>
            <a:r>
              <a:rPr lang="en-US" dirty="0">
                <a:solidFill>
                  <a:srgbClr val="374151"/>
                </a:solidFill>
                <a:latin typeface="Times New Roman" panose="02020603050405020304" pitchFamily="18" charset="0"/>
                <a:cs typeface="Times New Roman" panose="02020603050405020304" pitchFamily="18" charset="0"/>
              </a:rPr>
              <a:t>($108,418.00)</a:t>
            </a:r>
            <a:r>
              <a:rPr lang="en-US" b="0" i="0" dirty="0">
                <a:solidFill>
                  <a:srgbClr val="374151"/>
                </a:solidFill>
                <a:effectLst/>
                <a:latin typeface="Times New Roman" panose="02020603050405020304" pitchFamily="18" charset="0"/>
                <a:cs typeface="Times New Roman" panose="02020603050405020304" pitchFamily="18" charset="0"/>
              </a:rPr>
              <a:t>. The South has the lowest customer pool which is evident in its sa</a:t>
            </a:r>
            <a:r>
              <a:rPr lang="en-US" dirty="0">
                <a:solidFill>
                  <a:srgbClr val="374151"/>
                </a:solidFill>
                <a:latin typeface="Times New Roman" panose="02020603050405020304" pitchFamily="18" charset="0"/>
                <a:cs typeface="Times New Roman" panose="02020603050405020304" pitchFamily="18" charset="0"/>
              </a:rPr>
              <a:t>le ($ 391,722) and profit ($ 46,749.00).</a:t>
            </a:r>
            <a:endParaRPr lang="en-US"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8" name="Picture 7">
            <a:extLst>
              <a:ext uri="{FF2B5EF4-FFF2-40B4-BE49-F238E27FC236}">
                <a16:creationId xmlns:a16="http://schemas.microsoft.com/office/drawing/2014/main" id="{2994243C-4DB2-892A-8CBB-1C87C9C8605B}"/>
              </a:ext>
            </a:extLst>
          </p:cNvPr>
          <p:cNvPicPr>
            <a:picLocks noChangeAspect="1"/>
          </p:cNvPicPr>
          <p:nvPr/>
        </p:nvPicPr>
        <p:blipFill>
          <a:blip r:embed="rId4"/>
          <a:stretch>
            <a:fillRect/>
          </a:stretch>
        </p:blipFill>
        <p:spPr>
          <a:xfrm>
            <a:off x="80553" y="576485"/>
            <a:ext cx="11717385" cy="2333951"/>
          </a:xfrm>
          <a:prstGeom prst="rect">
            <a:avLst/>
          </a:prstGeom>
        </p:spPr>
      </p:pic>
    </p:spTree>
    <p:extLst>
      <p:ext uri="{BB962C8B-B14F-4D97-AF65-F5344CB8AC3E}">
        <p14:creationId xmlns:p14="http://schemas.microsoft.com/office/powerpoint/2010/main" val="37285025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66E959E-B23F-467A-9B6E-30F9EE969EC2}"/>
              </a:ext>
            </a:extLst>
          </p:cNvPr>
          <p:cNvSpPr>
            <a:spLocks noGrp="1"/>
          </p:cNvSpPr>
          <p:nvPr>
            <p:ph type="sldNum" sz="quarter" idx="12"/>
          </p:nvPr>
        </p:nvSpPr>
        <p:spPr>
          <a:xfrm>
            <a:off x="11334289" y="6415234"/>
            <a:ext cx="973667" cy="274320"/>
          </a:xfrm>
        </p:spPr>
        <p:txBody>
          <a:bodyPr>
            <a:normAutofit/>
          </a:bodyPr>
          <a:lstStyle/>
          <a:p>
            <a:pPr>
              <a:spcAft>
                <a:spcPts val="600"/>
              </a:spcAft>
            </a:pPr>
            <a:r>
              <a:rPr lang="en-US" dirty="0"/>
              <a:t>10</a:t>
            </a:r>
          </a:p>
        </p:txBody>
      </p:sp>
      <p:sp>
        <p:nvSpPr>
          <p:cNvPr id="2" name="Title 1">
            <a:extLst>
              <a:ext uri="{FF2B5EF4-FFF2-40B4-BE49-F238E27FC236}">
                <a16:creationId xmlns:a16="http://schemas.microsoft.com/office/drawing/2014/main" id="{6C64C2A7-EC84-4D8C-9CA2-F6AE46F51FB6}"/>
              </a:ext>
            </a:extLst>
          </p:cNvPr>
          <p:cNvSpPr>
            <a:spLocks noGrp="1"/>
          </p:cNvSpPr>
          <p:nvPr>
            <p:ph type="title" idx="4294967295"/>
          </p:nvPr>
        </p:nvSpPr>
        <p:spPr>
          <a:xfrm>
            <a:off x="0" y="112976"/>
            <a:ext cx="12192000" cy="388829"/>
          </a:xfrm>
        </p:spPr>
        <p:txBody>
          <a:bodyPr>
            <a:normAutofit fontScale="90000"/>
          </a:bodyPr>
          <a:lstStyle/>
          <a:p>
            <a:pPr algn="ctr"/>
            <a:r>
              <a:rPr lang="en-US" sz="2800" b="1" dirty="0"/>
              <a:t> OTHER RELEVANT INFORMATION</a:t>
            </a:r>
          </a:p>
        </p:txBody>
      </p:sp>
      <p:sp>
        <p:nvSpPr>
          <p:cNvPr id="3" name="Text Placeholder 2">
            <a:extLst>
              <a:ext uri="{FF2B5EF4-FFF2-40B4-BE49-F238E27FC236}">
                <a16:creationId xmlns:a16="http://schemas.microsoft.com/office/drawing/2014/main" id="{56960426-AAA6-4126-93AF-30F7DEE010A4}"/>
              </a:ext>
            </a:extLst>
          </p:cNvPr>
          <p:cNvSpPr>
            <a:spLocks noGrp="1"/>
          </p:cNvSpPr>
          <p:nvPr>
            <p:ph type="body" idx="4294967295"/>
          </p:nvPr>
        </p:nvSpPr>
        <p:spPr>
          <a:xfrm>
            <a:off x="0" y="1230313"/>
            <a:ext cx="10933113" cy="4700587"/>
          </a:xfrm>
          <a:noFill/>
        </p:spPr>
        <p:txBody>
          <a:bodyPr>
            <a:normAutofit/>
          </a:bodyPr>
          <a:lstStyle/>
          <a:p>
            <a:pPr marL="0" indent="0" algn="just">
              <a:buNone/>
            </a:pPr>
            <a:endParaRPr lang="en-US" sz="2600" dirty="0"/>
          </a:p>
          <a:p>
            <a:pPr marL="0" indent="0" algn="just">
              <a:buNone/>
            </a:pPr>
            <a:endParaRPr lang="en-US" sz="1800" dirty="0"/>
          </a:p>
          <a:p>
            <a:pPr marL="0" indent="0" algn="just">
              <a:buNone/>
            </a:pPr>
            <a:endParaRPr lang="en-US" dirty="0">
              <a:solidFill>
                <a:srgbClr val="FFC000"/>
              </a:solidFill>
              <a:effectLst/>
              <a:ea typeface="Calibri" panose="020F0502020204030204" pitchFamily="34" charset="0"/>
            </a:endParaRPr>
          </a:p>
          <a:p>
            <a:pPr marL="342900" indent="-342900">
              <a:buFont typeface="Wingdings" panose="05000000000000000000" pitchFamily="2" charset="2"/>
              <a:buChar char="Ø"/>
            </a:pPr>
            <a:endParaRPr lang="en-US" sz="2000" dirty="0">
              <a:effectLst/>
              <a:latin typeface="Calibri" panose="020F0502020204030204" pitchFamily="34" charset="0"/>
              <a:ea typeface="Calibri" panose="020F0502020204030204" pitchFamily="34" charset="0"/>
              <a:cs typeface="Calibri" panose="020F0502020204030204" pitchFamily="34" charset="0"/>
            </a:endParaRPr>
          </a:p>
          <a:p>
            <a:pPr marL="342900" indent="-342900">
              <a:buFont typeface="Wingdings" panose="05000000000000000000" pitchFamily="2" charset="2"/>
              <a:buChar char="Ø"/>
            </a:pPr>
            <a:endParaRPr lang="en-US" sz="2000" dirty="0">
              <a:effectLst/>
              <a:latin typeface="Calibri" panose="020F0502020204030204" pitchFamily="34" charset="0"/>
              <a:ea typeface="Calibri" panose="020F0502020204030204" pitchFamily="34" charset="0"/>
              <a:cs typeface="Calibri" panose="020F0502020204030204" pitchFamily="34" charset="0"/>
            </a:endParaRPr>
          </a:p>
          <a:p>
            <a:pPr marL="342900" indent="-342900">
              <a:buFont typeface="Wingdings" panose="05000000000000000000" pitchFamily="2" charset="2"/>
              <a:buChar char="Ø"/>
            </a:pPr>
            <a:endParaRPr lang="en-US" sz="2000" dirty="0">
              <a:effectLst/>
              <a:latin typeface="Calibri" panose="020F0502020204030204" pitchFamily="34" charset="0"/>
              <a:ea typeface="Calibri" panose="020F0502020204030204" pitchFamily="34" charset="0"/>
              <a:cs typeface="Calibri" panose="020F0502020204030204" pitchFamily="34" charset="0"/>
            </a:endParaRPr>
          </a:p>
          <a:p>
            <a:pPr marL="342900" indent="-342900">
              <a:buFont typeface="Wingdings" panose="05000000000000000000" pitchFamily="2" charset="2"/>
              <a:buChar char="Ø"/>
            </a:pPr>
            <a:endParaRPr lang="en-US" sz="2000" dirty="0">
              <a:latin typeface="Calibri" panose="020F0502020204030204" pitchFamily="34" charset="0"/>
              <a:ea typeface="Calibri" panose="020F0502020204030204" pitchFamily="34" charset="0"/>
              <a:cs typeface="Calibri" panose="020F0502020204030204" pitchFamily="34" charset="0"/>
            </a:endParaRPr>
          </a:p>
          <a:p>
            <a:pPr marL="342900" indent="-342900">
              <a:buFont typeface="Wingdings" panose="05000000000000000000" pitchFamily="2" charset="2"/>
              <a:buChar char="Ø"/>
            </a:pPr>
            <a:endParaRPr lang="en-US" sz="2000" dirty="0">
              <a:effectLst/>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9" name="Slide Number Placeholder 3">
            <a:extLst>
              <a:ext uri="{FF2B5EF4-FFF2-40B4-BE49-F238E27FC236}">
                <a16:creationId xmlns:a16="http://schemas.microsoft.com/office/drawing/2014/main" id="{ED288D9C-7FC2-BB39-C2F1-9EB2F908B0A1}"/>
              </a:ext>
            </a:extLst>
          </p:cNvPr>
          <p:cNvSpPr txBox="1">
            <a:spLocks/>
          </p:cNvSpPr>
          <p:nvPr/>
        </p:nvSpPr>
        <p:spPr>
          <a:xfrm>
            <a:off x="10773272" y="6415234"/>
            <a:ext cx="973667" cy="274320"/>
          </a:xfrm>
          <a:prstGeom prst="rect">
            <a:avLst/>
          </a:prstGeom>
        </p:spPr>
        <p:txBody>
          <a:bodyPr vert="horz" lIns="91440" tIns="45720" rIns="91440" bIns="45720" rtlCol="0" anchor="ctr"/>
          <a:lstStyle>
            <a:defPPr>
              <a:defRPr lang="en-US"/>
            </a:defPPr>
            <a:lvl1pPr marL="0" algn="l" defTabSz="457200" rtl="0" eaLnBrk="1" latinLnBrk="0" hangingPunct="1">
              <a:defRPr sz="1000" kern="1200">
                <a:solidFill>
                  <a:schemeClr val="tx1">
                    <a:lumMod val="95000"/>
                    <a:lumOff val="5000"/>
                  </a:schemeClr>
                </a:solidFill>
                <a:latin typeface="+mj-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pic>
        <p:nvPicPr>
          <p:cNvPr id="12" name="Picture 11">
            <a:extLst>
              <a:ext uri="{FF2B5EF4-FFF2-40B4-BE49-F238E27FC236}">
                <a16:creationId xmlns:a16="http://schemas.microsoft.com/office/drawing/2014/main" id="{D32E882E-05C5-4C6C-9EB7-D03B45709155}"/>
              </a:ext>
            </a:extLst>
          </p:cNvPr>
          <p:cNvPicPr>
            <a:picLocks noChangeAspect="1"/>
          </p:cNvPicPr>
          <p:nvPr/>
        </p:nvPicPr>
        <p:blipFill>
          <a:blip r:embed="rId4"/>
          <a:stretch>
            <a:fillRect/>
          </a:stretch>
        </p:blipFill>
        <p:spPr>
          <a:xfrm>
            <a:off x="0" y="4084111"/>
            <a:ext cx="2238687" cy="771633"/>
          </a:xfrm>
          <a:prstGeom prst="rect">
            <a:avLst/>
          </a:prstGeom>
        </p:spPr>
      </p:pic>
      <p:sp>
        <p:nvSpPr>
          <p:cNvPr id="15" name="TextBox 14">
            <a:extLst>
              <a:ext uri="{FF2B5EF4-FFF2-40B4-BE49-F238E27FC236}">
                <a16:creationId xmlns:a16="http://schemas.microsoft.com/office/drawing/2014/main" id="{114E851A-633B-7ACD-52B0-E4AACA01901A}"/>
              </a:ext>
            </a:extLst>
          </p:cNvPr>
          <p:cNvSpPr txBox="1"/>
          <p:nvPr/>
        </p:nvSpPr>
        <p:spPr>
          <a:xfrm>
            <a:off x="5772332" y="1491570"/>
            <a:ext cx="6048790" cy="1659557"/>
          </a:xfrm>
          <a:prstGeom prst="rect">
            <a:avLst/>
          </a:prstGeom>
          <a:noFill/>
        </p:spPr>
        <p:txBody>
          <a:bodyPr wrap="square">
            <a:spAutoFit/>
          </a:bodyPr>
          <a:lstStyle/>
          <a:p>
            <a:pPr marL="0" marR="0" algn="just">
              <a:lnSpc>
                <a:spcPct val="115000"/>
              </a:lnSpc>
              <a:spcBef>
                <a:spcPts val="0"/>
              </a:spcBef>
              <a:spcAft>
                <a:spcPts val="800"/>
              </a:spcAft>
            </a:pPr>
            <a:r>
              <a:rPr lang="en-US" b="0" i="0" dirty="0">
                <a:solidFill>
                  <a:srgbClr val="374151"/>
                </a:solidFill>
                <a:effectLst/>
                <a:latin typeface="Times New Roman" panose="02020603050405020304" pitchFamily="18" charset="0"/>
                <a:cs typeface="Times New Roman" panose="02020603050405020304" pitchFamily="18" charset="0"/>
              </a:rPr>
              <a:t>The distribution reveals a higher consumption of superstore goods by general consumers, followed by the corporate sector and then the home office. Notably, the West region demonstrates a larger customer base, while the South region has the lowest number of customers.</a:t>
            </a:r>
            <a:endParaRPr lang="en-US"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17" name="Picture 16">
            <a:extLst>
              <a:ext uri="{FF2B5EF4-FFF2-40B4-BE49-F238E27FC236}">
                <a16:creationId xmlns:a16="http://schemas.microsoft.com/office/drawing/2014/main" id="{7D4F453C-8742-E970-FB24-EF949B176871}"/>
              </a:ext>
            </a:extLst>
          </p:cNvPr>
          <p:cNvPicPr>
            <a:picLocks noChangeAspect="1"/>
          </p:cNvPicPr>
          <p:nvPr/>
        </p:nvPicPr>
        <p:blipFill>
          <a:blip r:embed="rId5"/>
          <a:stretch>
            <a:fillRect/>
          </a:stretch>
        </p:blipFill>
        <p:spPr>
          <a:xfrm>
            <a:off x="168712" y="501805"/>
            <a:ext cx="5517986" cy="3648584"/>
          </a:xfrm>
          <a:prstGeom prst="rect">
            <a:avLst/>
          </a:prstGeom>
        </p:spPr>
      </p:pic>
    </p:spTree>
    <p:extLst>
      <p:ext uri="{BB962C8B-B14F-4D97-AF65-F5344CB8AC3E}">
        <p14:creationId xmlns:p14="http://schemas.microsoft.com/office/powerpoint/2010/main" val="21612469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Contoso v2">
      <a:dk1>
        <a:sysClr val="windowText" lastClr="000000"/>
      </a:dk1>
      <a:lt1>
        <a:sysClr val="window" lastClr="FFFFFF"/>
      </a:lt1>
      <a:dk2>
        <a:srgbClr val="44546A"/>
      </a:dk2>
      <a:lt2>
        <a:srgbClr val="E7E6E6"/>
      </a:lt2>
      <a:accent1>
        <a:srgbClr val="155078"/>
      </a:accent1>
      <a:accent2>
        <a:srgbClr val="0F3955"/>
      </a:accent2>
      <a:accent3>
        <a:srgbClr val="BF678E"/>
      </a:accent3>
      <a:accent4>
        <a:srgbClr val="B2606E"/>
      </a:accent4>
      <a:accent5>
        <a:srgbClr val="731F1C"/>
      </a:accent5>
      <a:accent6>
        <a:srgbClr val="666666"/>
      </a:accent6>
      <a:hlink>
        <a:srgbClr val="BF678E"/>
      </a:hlink>
      <a:folHlink>
        <a:srgbClr val="731F1C"/>
      </a:folHlink>
    </a:clrScheme>
    <a:fontScheme name="Contoso v2">
      <a:majorFont>
        <a:latin typeface="Corbel"/>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88997677_Rose suite presentation_AAS_v4" id="{97C8BA14-D802-4795-89C7-EAA620DD846B}" vid="{D162D178-FB75-4B8B-B67A-CA51C6DCA181}"/>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themeOverride>
</file>

<file path=ppt/theme/themeOverride10.xml><?xml version="1.0" encoding="utf-8"?>
<a:themeOverride xmlns:a="http://schemas.openxmlformats.org/drawingml/2006/main">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themeOverride>
</file>

<file path=ppt/theme/themeOverride2.xml><?xml version="1.0" encoding="utf-8"?>
<a:themeOverride xmlns:a="http://schemas.openxmlformats.org/drawingml/2006/main">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themeOverride>
</file>

<file path=ppt/theme/themeOverride3.xml><?xml version="1.0" encoding="utf-8"?>
<a:themeOverride xmlns:a="http://schemas.openxmlformats.org/drawingml/2006/main">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themeOverride>
</file>

<file path=ppt/theme/themeOverride4.xml><?xml version="1.0" encoding="utf-8"?>
<a:themeOverride xmlns:a="http://schemas.openxmlformats.org/drawingml/2006/main">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themeOverride>
</file>

<file path=ppt/theme/themeOverride5.xml><?xml version="1.0" encoding="utf-8"?>
<a:themeOverride xmlns:a="http://schemas.openxmlformats.org/drawingml/2006/main">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themeOverride>
</file>

<file path=ppt/theme/themeOverride6.xml><?xml version="1.0" encoding="utf-8"?>
<a:themeOverride xmlns:a="http://schemas.openxmlformats.org/drawingml/2006/main">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themeOverride>
</file>

<file path=ppt/theme/themeOverride7.xml><?xml version="1.0" encoding="utf-8"?>
<a:themeOverride xmlns:a="http://schemas.openxmlformats.org/drawingml/2006/main">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themeOverride>
</file>

<file path=ppt/theme/themeOverride8.xml><?xml version="1.0" encoding="utf-8"?>
<a:themeOverride xmlns:a="http://schemas.openxmlformats.org/drawingml/2006/main">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themeOverride>
</file>

<file path=ppt/theme/themeOverride9.xml><?xml version="1.0" encoding="utf-8"?>
<a:themeOverride xmlns:a="http://schemas.openxmlformats.org/drawingml/2006/main">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872F8CF-3688-4B14-A13A-EB7FF46D2F47}">
  <ds:schemaRefs>
    <ds:schemaRef ds:uri="http://purl.org/dc/dcmitype/"/>
    <ds:schemaRef ds:uri="http://schemas.microsoft.com/office/infopath/2007/PartnerControls"/>
    <ds:schemaRef ds:uri="16c05727-aa75-4e4a-9b5f-8a80a1165891"/>
    <ds:schemaRef ds:uri="http://www.w3.org/XML/1998/namespace"/>
    <ds:schemaRef ds:uri="http://schemas.microsoft.com/office/2006/documentManagement/types"/>
    <ds:schemaRef ds:uri="http://purl.org/dc/terms/"/>
    <ds:schemaRef ds:uri="http://purl.org/dc/elements/1.1/"/>
    <ds:schemaRef ds:uri="http://schemas.microsoft.com/office/2006/metadata/properties"/>
    <ds:schemaRef ds:uri="http://schemas.openxmlformats.org/package/2006/metadata/core-properties"/>
    <ds:schemaRef ds:uri="71af3243-3dd4-4a8d-8c0d-dd76da1f02a5"/>
  </ds:schemaRefs>
</ds:datastoreItem>
</file>

<file path=customXml/itemProps2.xml><?xml version="1.0" encoding="utf-8"?>
<ds:datastoreItem xmlns:ds="http://schemas.openxmlformats.org/officeDocument/2006/customXml" ds:itemID="{75D9C8E3-B635-4963-8B68-3FC691872BB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94996C2-A795-46F9-93BE-0C463FDCD1B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27586</TotalTime>
  <Words>1176</Words>
  <Application>Microsoft Office PowerPoint</Application>
  <PresentationFormat>Widescreen</PresentationFormat>
  <Paragraphs>143</Paragraphs>
  <Slides>13</Slides>
  <Notes>13</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13</vt:i4>
      </vt:variant>
    </vt:vector>
  </HeadingPairs>
  <TitlesOfParts>
    <vt:vector size="24" baseType="lpstr">
      <vt:lpstr>Arial</vt:lpstr>
      <vt:lpstr>Calibri</vt:lpstr>
      <vt:lpstr>Corbel</vt:lpstr>
      <vt:lpstr>Söhne</vt:lpstr>
      <vt:lpstr>Times New Roman</vt:lpstr>
      <vt:lpstr>Tw Cen MT</vt:lpstr>
      <vt:lpstr>Tw Cen MT Condensed</vt:lpstr>
      <vt:lpstr>Wingdings</vt:lpstr>
      <vt:lpstr>Wingdings 3</vt:lpstr>
      <vt:lpstr>Integral</vt:lpstr>
      <vt:lpstr>Office Theme</vt:lpstr>
      <vt:lpstr>REGIONAL SUPERSTORE PERFORMANCE ANALYSIS (EDA IN TABLEAU)</vt:lpstr>
      <vt:lpstr>TABLE OF CONTENT </vt:lpstr>
      <vt:lpstr>   INTRODUCTION</vt:lpstr>
      <vt:lpstr>EDA IN TABLEAU</vt:lpstr>
      <vt:lpstr>Dashboard</vt:lpstr>
      <vt:lpstr>SALES &amp; PROFIT BY CUSTOMER</vt:lpstr>
      <vt:lpstr>CUSTOMER SALES RANK</vt:lpstr>
      <vt:lpstr>CUSTOMER STATISTICS</vt:lpstr>
      <vt:lpstr> OTHER RELEVANT INFORMATION</vt:lpstr>
      <vt:lpstr> OTHER RELEVANT INFORMATION</vt:lpstr>
      <vt:lpstr> OTHER RELEVANT INFORMATION</vt:lpstr>
      <vt:lpstr>SUMMARY &amp; CONCLUSION</vt:lpstr>
      <vt:lpstr>PowerPoint Presentation</vt:lpstr>
    </vt:vector>
  </TitlesOfParts>
  <Company>Illinois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I</dc:title>
  <dc:creator>Mehzabeen, Maisha</dc:creator>
  <cp:lastModifiedBy>Akubilla, Josephine</cp:lastModifiedBy>
  <cp:revision>44</cp:revision>
  <dcterms:created xsi:type="dcterms:W3CDTF">2023-02-04T20:21:52Z</dcterms:created>
  <dcterms:modified xsi:type="dcterms:W3CDTF">2024-01-31T09:16:05Z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