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9" r:id="rId2"/>
    <p:sldId id="287" r:id="rId3"/>
    <p:sldId id="261" r:id="rId4"/>
    <p:sldId id="288" r:id="rId5"/>
    <p:sldId id="281" r:id="rId6"/>
    <p:sldId id="286" r:id="rId7"/>
    <p:sldId id="278" r:id="rId8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779CC93D-E52E-4D84-901B-11D7331DD495}">
          <p14:sldIdLst>
            <p14:sldId id="259"/>
          </p14:sldIdLst>
        </p14:section>
        <p14:section name="Přehled a cíle" id="{ABA716BF-3A5C-4ADB-94C9-CFEF84EBA240}">
          <p14:sldIdLst>
            <p14:sldId id="287"/>
            <p14:sldId id="261"/>
            <p14:sldId id="288"/>
            <p14:sldId id="281"/>
          </p14:sldIdLst>
        </p14:section>
        <p14:section name="Téma 1" id="{6D9936A3-3945-4757-BC8B-B5C252D8E036}">
          <p14:sldIdLst>
            <p14:sldId id="286"/>
          </p14:sldIdLst>
        </p14:section>
        <p14:section name="Dodatek" id="{3F78B471-41DA-46F2-A8E4-97E471896AB3}">
          <p14:sldIdLst>
            <p14:sldId id="2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83977" autoAdjust="0"/>
  </p:normalViewPr>
  <p:slideViewPr>
    <p:cSldViewPr>
      <p:cViewPr varScale="1">
        <p:scale>
          <a:sx n="65" d="100"/>
          <a:sy n="65" d="100"/>
        </p:scale>
        <p:origin x="-139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cs-CZ" sz="1200"/>
            </a:lvl1pPr>
          </a:lstStyle>
          <a:p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cs-CZ" sz="1200"/>
            </a:lvl1pPr>
          </a:lstStyle>
          <a:p>
            <a:fld id="{D83FDC75-7F73-4A4A-A77C-09AADF00E0EA}" type="datetimeFigureOut">
              <a:rPr lang="cs-CZ" smtClean="0"/>
              <a:pPr/>
              <a:t>7. 5. 2013</a:t>
            </a:fld>
            <a:endParaRPr lang="cs-C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cs-CZ" sz="1200"/>
            </a:lvl1pPr>
          </a:lstStyle>
          <a:p>
            <a:endParaRPr lang="cs-C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cs-CZ" sz="1200"/>
            </a:lvl1pPr>
          </a:lstStyle>
          <a:p>
            <a:fld id="{459226BF-1F13-42D3-80DC-373E7ADD1EBC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000114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cs-CZ"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cs-CZ" sz="1200"/>
            </a:lvl1pPr>
          </a:lstStyle>
          <a:p>
            <a:fld id="{48AEF76B-3757-4A0B-AF93-28494465C1DD}" type="datetimeFigureOut">
              <a:pPr/>
              <a:t>12/17/2009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cs-CZ"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cs-CZ" sz="1200"/>
            </a:lvl1pPr>
          </a:lstStyle>
          <a:p>
            <a:fld id="{75693FD4-8F83-4EF7-AC3F-0DC0388986B0}" type="slidenum"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34679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cs-CZ"/>
            </a:pPr>
            <a:r>
              <a:rPr lang="cs-CZ" dirty="0" smtClean="0"/>
              <a:t>Tuto šablonu lze použít jako počáteční soubor pro prezentaci výukových materiálů při práci ve skupině.</a:t>
            </a:r>
          </a:p>
          <a:p>
            <a:endParaRPr lang="cs-CZ" dirty="0" smtClean="0"/>
          </a:p>
          <a:p>
            <a:pPr lvl="0"/>
            <a:r>
              <a:rPr lang="cs-CZ" sz="1200" b="1" dirty="0" smtClean="0"/>
              <a:t>Oddíly</a:t>
            </a:r>
            <a:endParaRPr lang="cs-CZ" sz="1200" b="0" dirty="0" smtClean="0"/>
          </a:p>
          <a:p>
            <a:pPr lvl="0"/>
            <a:r>
              <a:rPr lang="cs-CZ" sz="1200" b="0" dirty="0" smtClean="0"/>
              <a:t>Po kliknutí na snímek pravým tlačítkem myši lze přidat oddíly.</a:t>
            </a:r>
            <a:r>
              <a:rPr lang="cs-CZ" sz="1200" b="0" baseline="0" dirty="0" smtClean="0"/>
              <a:t> Oddíly mohou pomoci uspořádat snímky nebo usnadnit spolupráci mezi více autory.</a:t>
            </a:r>
            <a:endParaRPr lang="cs-CZ" sz="1200" b="0" dirty="0" smtClean="0"/>
          </a:p>
          <a:p>
            <a:pPr lvl="0"/>
            <a:endParaRPr lang="cs-CZ" sz="1200" b="1" dirty="0" smtClean="0"/>
          </a:p>
          <a:p>
            <a:pPr lvl="0"/>
            <a:r>
              <a:rPr lang="cs-CZ" sz="1200" b="1" dirty="0" smtClean="0"/>
              <a:t>Poznámky</a:t>
            </a:r>
          </a:p>
          <a:p>
            <a:pPr lvl="0"/>
            <a:r>
              <a:rPr lang="cs-CZ" sz="1200" dirty="0" smtClean="0"/>
              <a:t>Oddíl Poznámky použijte k zadání poznámek k doručení nebo dalších podrobností pro posluchače.</a:t>
            </a:r>
            <a:r>
              <a:rPr lang="cs-CZ" sz="1200" baseline="0" dirty="0" smtClean="0"/>
              <a:t> Tyto poznámky lze zobrazit během prezentace. </a:t>
            </a:r>
          </a:p>
          <a:p>
            <a:pPr lvl="0">
              <a:buFontTx/>
              <a:buNone/>
            </a:pPr>
            <a:r>
              <a:rPr lang="cs-CZ" sz="1200" dirty="0" smtClean="0"/>
              <a:t>Vezměte v úvahu velikost písma (důležité pro usnadnění, viditelnost, pořízení videozáznamu a online provoz).</a:t>
            </a:r>
          </a:p>
          <a:p>
            <a:pPr lvl="0"/>
            <a:endParaRPr lang="cs-CZ" sz="1200" dirty="0" smtClean="0"/>
          </a:p>
          <a:p>
            <a:pPr lvl="0">
              <a:buFontTx/>
              <a:buNone/>
            </a:pPr>
            <a:r>
              <a:rPr lang="cs-CZ" sz="1200" b="1" dirty="0" smtClean="0"/>
              <a:t>Sladěné barvy </a:t>
            </a:r>
          </a:p>
          <a:p>
            <a:pPr lvl="0">
              <a:buFontTx/>
              <a:buNone/>
            </a:pPr>
            <a:r>
              <a:rPr lang="cs-CZ" sz="1200" dirty="0" smtClean="0"/>
              <a:t>Věnujte zvláštní pozornost obrázkům, grafům a textovým polím.</a:t>
            </a:r>
            <a:r>
              <a:rPr lang="cs-CZ" sz="1200" baseline="0" dirty="0" smtClean="0"/>
              <a:t> </a:t>
            </a:r>
            <a:endParaRPr lang="cs-CZ" sz="1200" dirty="0" smtClean="0"/>
          </a:p>
          <a:p>
            <a:pPr lvl="0"/>
            <a:r>
              <a:rPr lang="cs-CZ" sz="1200" dirty="0" smtClean="0"/>
              <a:t>Zvažte, zda účastníci budou tisknout černobíle nebo ve </a:t>
            </a:r>
            <a:r>
              <a:rPr lang="cs-CZ" sz="1200" dirty="0" err="1" smtClean="0"/>
              <a:t>stupních šedé</a:t>
            </a:r>
            <a:r>
              <a:rPr lang="cs-CZ" sz="1200" dirty="0" smtClean="0"/>
              <a:t>. Provedením zkušebního tisku ověřte, zda barvy fungují správně při vytištění černobíle i ve </a:t>
            </a:r>
            <a:r>
              <a:rPr lang="cs-CZ" sz="1200" dirty="0" err="1" smtClean="0"/>
              <a:t>stupních šedé</a:t>
            </a:r>
            <a:r>
              <a:rPr lang="cs-CZ" sz="1200" dirty="0" smtClean="0"/>
              <a:t>.</a:t>
            </a:r>
          </a:p>
          <a:p>
            <a:pPr lvl="0">
              <a:buFontTx/>
              <a:buNone/>
            </a:pPr>
            <a:endParaRPr lang="cs-CZ" sz="1200" dirty="0" smtClean="0"/>
          </a:p>
          <a:p>
            <a:pPr lvl="0">
              <a:buFontTx/>
              <a:buNone/>
            </a:pPr>
            <a:r>
              <a:rPr lang="cs-CZ" sz="1200" b="1" dirty="0" smtClean="0"/>
              <a:t>Obrázky, tabulky a grafy</a:t>
            </a:r>
          </a:p>
          <a:p>
            <a:pPr lvl="0"/>
            <a:r>
              <a:rPr lang="cs-CZ" sz="1200" dirty="0" smtClean="0"/>
              <a:t>Vsaďte na jednoduchost: pokud je to možné, použijte konzistentní a nerušivé styly a barvy.</a:t>
            </a:r>
          </a:p>
          <a:p>
            <a:pPr lvl="0"/>
            <a:r>
              <a:rPr lang="cs-CZ" sz="1200" dirty="0" smtClean="0"/>
              <a:t>Označte popisky všechny grafy a tabulky.</a:t>
            </a:r>
          </a:p>
          <a:p>
            <a:endParaRPr lang="cs-CZ" dirty="0" smtClean="0"/>
          </a:p>
          <a:p>
            <a:endParaRPr lang="cs-CZ" dirty="0" smtClean="0"/>
          </a:p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cs-CZ" smtClean="0"/>
              <a:pPr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cs-CZ"/>
            </a:pPr>
            <a:r>
              <a:rPr lang="cs-CZ" b="0" dirty="0" smtClean="0"/>
              <a:t>Jaké</a:t>
            </a:r>
            <a:r>
              <a:rPr lang="cs-CZ" b="0" baseline="0" dirty="0" smtClean="0"/>
              <a:t> dovednosti mají posluchači mít po dokončení této výuky?</a:t>
            </a:r>
            <a:r>
              <a:rPr lang="cs-CZ" dirty="0" smtClean="0"/>
              <a:t> Stručně popište jednotlivé přínosy, které by si posluchači</a:t>
            </a:r>
            <a:r>
              <a:rPr lang="cs-CZ" baseline="0" dirty="0" smtClean="0"/>
              <a:t> </a:t>
            </a:r>
            <a:r>
              <a:rPr lang="cs-CZ" dirty="0" smtClean="0"/>
              <a:t>měli odnést z této</a:t>
            </a:r>
            <a:r>
              <a:rPr lang="cs-CZ" baseline="0" dirty="0" smtClean="0"/>
              <a:t> prezentace.</a:t>
            </a:r>
            <a:endParaRPr lang="cs-C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cs-CZ" smtClean="0"/>
              <a:pPr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cs-CZ" dirty="0" smtClean="0"/>
              <a:t>Sdělte stručný přehled prezentace.</a:t>
            </a:r>
            <a:r>
              <a:rPr lang="cs-CZ" baseline="0" dirty="0" smtClean="0"/>
              <a:t> P</a:t>
            </a:r>
            <a:r>
              <a:rPr lang="cs-CZ" dirty="0" smtClean="0"/>
              <a:t>opište hlavní záměr prezentace a v čem spočívá její důležitost.</a:t>
            </a:r>
          </a:p>
          <a:p>
            <a:pPr>
              <a:lnSpc>
                <a:spcPct val="80000"/>
              </a:lnSpc>
            </a:pPr>
            <a:r>
              <a:rPr lang="cs-CZ" dirty="0" smtClean="0"/>
              <a:t>Uveďte každé z hlavních témat.</a:t>
            </a:r>
          </a:p>
          <a:p>
            <a:r>
              <a:rPr lang="cs-CZ" dirty="0" smtClean="0"/>
              <a:t>Aby se posluchači dokázali v prezentaci orientovat,</a:t>
            </a:r>
            <a:r>
              <a:rPr lang="cs-CZ" baseline="0" dirty="0" smtClean="0"/>
              <a:t> můžete </a:t>
            </a:r>
            <a:r>
              <a:rPr lang="cs-CZ" dirty="0" smtClean="0"/>
              <a:t>tento snímek s přehledem opakovat během celé prezentace vždy se zdůrazněním konkrétního tématu, které se chystáte probírat jako další.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cs-CZ" smtClean="0"/>
              <a:pPr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cs-CZ" dirty="0" smtClean="0"/>
              <a:t>Sdělte stručný přehled prezentace.</a:t>
            </a:r>
            <a:r>
              <a:rPr lang="cs-CZ" baseline="0" dirty="0" smtClean="0"/>
              <a:t> P</a:t>
            </a:r>
            <a:r>
              <a:rPr lang="cs-CZ" dirty="0" smtClean="0"/>
              <a:t>opište hlavní záměr prezentace a v čem spočívá její důležitost.</a:t>
            </a:r>
          </a:p>
          <a:p>
            <a:pPr>
              <a:lnSpc>
                <a:spcPct val="80000"/>
              </a:lnSpc>
            </a:pPr>
            <a:r>
              <a:rPr lang="cs-CZ" dirty="0" smtClean="0"/>
              <a:t>Uveďte každé z hlavních témat.</a:t>
            </a:r>
          </a:p>
          <a:p>
            <a:r>
              <a:rPr lang="cs-CZ" dirty="0" smtClean="0"/>
              <a:t>Aby se posluchači dokázali v prezentaci orientovat,</a:t>
            </a:r>
            <a:r>
              <a:rPr lang="cs-CZ" baseline="0" dirty="0" smtClean="0"/>
              <a:t> můžete </a:t>
            </a:r>
            <a:r>
              <a:rPr lang="cs-CZ" dirty="0" smtClean="0"/>
              <a:t>tento snímek s přehledem opakovat během celé prezentace vždy se zdůrazněním konkrétního tématu, které se chystáte probírat jako další.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cs-CZ" smtClean="0"/>
              <a:pPr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cs-CZ"/>
            </a:pPr>
            <a:r>
              <a:rPr lang="cs-CZ" sz="1200" dirty="0" smtClean="0"/>
              <a:t>Toto je další možnost.</a:t>
            </a:r>
            <a:r>
              <a:rPr lang="cs-CZ" sz="1200" baseline="0" dirty="0" smtClean="0"/>
              <a:t> pro snímky s přehledem využívající přechody.</a:t>
            </a:r>
            <a:endParaRPr lang="cs-CZ" sz="1200" dirty="0" smtClean="0"/>
          </a:p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cs-CZ" smtClean="0"/>
              <a:pPr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cs-CZ"/>
            </a:pPr>
            <a:r>
              <a:rPr lang="cs-CZ" dirty="0" smtClean="0"/>
              <a:t>Pro každé z témat použijte záhlaví oddílu, aby zde byl pro posluchače jasný přechod. </a:t>
            </a:r>
          </a:p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cs-CZ" smtClean="0"/>
              <a:pPr/>
              <a:t>6</a:t>
            </a:fld>
            <a:endParaRPr lang="cs-CZ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cs-CZ" dirty="0" smtClean="0"/>
              <a:t>Microsoft </a:t>
            </a:r>
            <a:r>
              <a:rPr lang="cs-CZ" b="1" dirty="0" smtClean="0"/>
              <a:t>Konstrukční dokonalost</a:t>
            </a:r>
            <a:endParaRPr lang="cs-CZ" dirty="0" smtClean="0"/>
          </a:p>
        </p:txBody>
      </p:sp>
      <p:sp>
        <p:nvSpPr>
          <p:cNvPr id="43011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cs-CZ" dirty="0" smtClean="0"/>
              <a:t>Důvěrné informace společnosti Microsoft</a:t>
            </a:r>
          </a:p>
        </p:txBody>
      </p:sp>
      <p:sp>
        <p:nvSpPr>
          <p:cNvPr id="43012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F76F4-FC11-42FE-9D94-04E3E6D16C06}" type="slidenum">
              <a:rPr lang="cs-CZ" smtClean="0"/>
              <a:pPr/>
              <a:t>7</a:t>
            </a:fld>
            <a:endParaRPr lang="cs-CZ" dirty="0" smtClean="0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3"/>
            <a:ext cx="6261652" cy="4603230"/>
          </a:xfrm>
          <a:noFill/>
          <a:ln/>
        </p:spPr>
        <p:txBody>
          <a:bodyPr/>
          <a:lstStyle/>
          <a:p>
            <a:r>
              <a:rPr lang="cs-CZ" dirty="0" smtClean="0"/>
              <a:t>Je vaše prezentace co nejvýstižnější? Zvažte přesunutí nadbytečného obsahu do dodatku.</a:t>
            </a:r>
          </a:p>
          <a:p>
            <a:r>
              <a:rPr lang="cs-CZ" dirty="0" smtClean="0"/>
              <a:t>K uložení obsahu, který případně budete chtít zmínit v části vyhrazené pro dotazy nebo který si mohou účastníci podrobněji prozkoumat později, použijte snímky s dodatkem.</a:t>
            </a:r>
          </a:p>
          <a:p>
            <a:pPr>
              <a:buFontTx/>
              <a:buNone/>
            </a:pPr>
            <a:endParaRPr lang="cs-CZ" dirty="0" smtClean="0"/>
          </a:p>
          <a:p>
            <a:endParaRPr lang="cs-CZ" dirty="0" smtClean="0"/>
          </a:p>
          <a:p>
            <a:endParaRPr lang="cs-CZ" dirty="0" smtClean="0"/>
          </a:p>
          <a:p>
            <a:endParaRPr lang="cs-CZ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cs-CZ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cs-CZ"/>
              <a:t>Po kliknutí lze upravit styl předlohy nadpisů.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cs-CZ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cs-CZ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cs-CZ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cs-CZ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cs-CZ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cs-CZ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cs-CZ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cs-CZ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cs-CZ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cs-CZ" smtClean="0"/>
              <a:t>Kliknutím lze upravit styl předlohy.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cs-CZ" sz="2000" baseline="0"/>
            </a:lvl1pPr>
          </a:lstStyle>
          <a:p>
            <a:r>
              <a:rPr kumimoji="0" lang="cs-CZ"/>
              <a:t>Logo společnosti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cs-CZ" smtClean="0"/>
              <a:t>Kliknutím lze upravit styl.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cs-CZ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cs-CZ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uze pozad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cs-C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kumimoji="0" lang="cs-CZ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cs-CZ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lang="cs-CZ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cs-CZ" sz="3500"/>
              <a:t>Po kliknutí lze upravit styl předlohy nadpisů.</a:t>
            </a:r>
            <a:endParaRPr kumimoji="0"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cs-CZ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cs-CZ" sz="1800"/>
            </a:lvl1pPr>
          </a:lstStyle>
          <a:p>
            <a:r>
              <a:rPr kumimoji="0" lang="cs-CZ"/>
              <a:t>Logo společnosti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cs-CZ"/>
            </a:lvl1pPr>
          </a:lstStyle>
          <a:p>
            <a:r>
              <a:rPr kumimoji="0" lang="cs-CZ"/>
              <a:t>Po kliknutí lze upravit styl předlohy nadpisů.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cs-CZ" sz="3200">
                <a:latin typeface="+mn-lt"/>
              </a:defRPr>
            </a:lvl1pPr>
            <a:lvl2pPr eaLnBrk="1" latinLnBrk="0" hangingPunct="1">
              <a:defRPr kumimoji="0" lang="cs-CZ" sz="2800">
                <a:latin typeface="+mn-lt"/>
              </a:defRPr>
            </a:lvl2pPr>
            <a:lvl3pPr eaLnBrk="1" latinLnBrk="0" hangingPunct="1">
              <a:defRPr kumimoji="0" lang="cs-CZ" sz="2400">
                <a:latin typeface="+mn-lt"/>
              </a:defRPr>
            </a:lvl3pPr>
            <a:lvl4pPr eaLnBrk="1" latinLnBrk="0" hangingPunct="1">
              <a:defRPr kumimoji="0" lang="cs-CZ" sz="2400">
                <a:latin typeface="+mn-lt"/>
              </a:defRPr>
            </a:lvl4pPr>
            <a:lvl5pPr eaLnBrk="1" latinLnBrk="0" hangingPunct="1">
              <a:defRPr kumimoji="0" lang="cs-CZ" sz="2400">
                <a:latin typeface="+mn-lt"/>
              </a:defRPr>
            </a:lvl5pPr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cs-CZ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cs-CZ" smtClean="0"/>
              <a:t>Kliknutím lze upravit styl.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cs-CZ" sz="2800"/>
            </a:lvl1pPr>
            <a:lvl2pPr eaLnBrk="1" latinLnBrk="0" hangingPunct="1">
              <a:defRPr kumimoji="0" lang="cs-CZ" sz="2400"/>
            </a:lvl2pPr>
            <a:lvl3pPr eaLnBrk="1" latinLnBrk="0" hangingPunct="1">
              <a:defRPr kumimoji="0" lang="cs-CZ" sz="2000"/>
            </a:lvl3pPr>
            <a:lvl4pPr eaLnBrk="1" latinLnBrk="0" hangingPunct="1">
              <a:defRPr kumimoji="0" lang="cs-CZ" sz="1800"/>
            </a:lvl4pPr>
            <a:lvl5pPr eaLnBrk="1" latinLnBrk="0" hangingPunct="1">
              <a:defRPr kumimoji="0" lang="cs-CZ" sz="1800"/>
            </a:lvl5pPr>
            <a:lvl6pPr eaLnBrk="1" latinLnBrk="0" hangingPunct="1">
              <a:defRPr kumimoji="0" lang="cs-CZ" sz="1800"/>
            </a:lvl6pPr>
            <a:lvl7pPr eaLnBrk="1" latinLnBrk="0" hangingPunct="1">
              <a:defRPr kumimoji="0" lang="cs-CZ" sz="1800"/>
            </a:lvl7pPr>
            <a:lvl8pPr eaLnBrk="1" latinLnBrk="0" hangingPunct="1">
              <a:defRPr kumimoji="0" lang="cs-CZ" sz="1800"/>
            </a:lvl8pPr>
            <a:lvl9pPr eaLnBrk="1" latinLnBrk="0" hangingPunct="1">
              <a:defRPr kumimoji="0" lang="cs-CZ" sz="1800"/>
            </a:lvl9pPr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cs-CZ" sz="2800"/>
            </a:lvl1pPr>
            <a:lvl2pPr eaLnBrk="1" latinLnBrk="0" hangingPunct="1">
              <a:defRPr kumimoji="0" lang="cs-CZ" sz="2400"/>
            </a:lvl2pPr>
            <a:lvl3pPr eaLnBrk="1" latinLnBrk="0" hangingPunct="1">
              <a:defRPr kumimoji="0" lang="cs-CZ" sz="2000"/>
            </a:lvl3pPr>
            <a:lvl4pPr eaLnBrk="1" latinLnBrk="0" hangingPunct="1">
              <a:defRPr kumimoji="0" lang="cs-CZ" sz="1800"/>
            </a:lvl4pPr>
            <a:lvl5pPr eaLnBrk="1" latinLnBrk="0" hangingPunct="1">
              <a:defRPr kumimoji="0" lang="cs-CZ" sz="1800"/>
            </a:lvl5pPr>
            <a:lvl6pPr eaLnBrk="1" latinLnBrk="0" hangingPunct="1">
              <a:defRPr kumimoji="0" lang="cs-CZ" sz="1800"/>
            </a:lvl6pPr>
            <a:lvl7pPr eaLnBrk="1" latinLnBrk="0" hangingPunct="1">
              <a:defRPr kumimoji="0" lang="cs-CZ" sz="1800"/>
            </a:lvl7pPr>
            <a:lvl8pPr eaLnBrk="1" latinLnBrk="0" hangingPunct="1">
              <a:defRPr kumimoji="0" lang="cs-CZ" sz="1800"/>
            </a:lvl8pPr>
            <a:lvl9pPr eaLnBrk="1" latinLnBrk="0" hangingPunct="1">
              <a:defRPr kumimoji="0" lang="cs-CZ" sz="1800"/>
            </a:lvl9pPr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cs-CZ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cs-CZ"/>
            </a:lvl1pPr>
          </a:lstStyle>
          <a:p>
            <a:pPr eaLnBrk="1" latinLnBrk="0" hangingPunct="1"/>
            <a:r>
              <a:rPr lang="cs-CZ" smtClean="0"/>
              <a:t>Kliknutím lze upravit styl.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cs-CZ" sz="2400" b="1"/>
            </a:lvl1pPr>
            <a:lvl2pPr marL="457200" indent="0" eaLnBrk="1" latinLnBrk="0" hangingPunct="1">
              <a:buNone/>
              <a:defRPr kumimoji="0" lang="cs-CZ" sz="2000" b="1"/>
            </a:lvl2pPr>
            <a:lvl3pPr marL="914400" indent="0" eaLnBrk="1" latinLnBrk="0" hangingPunct="1">
              <a:buNone/>
              <a:defRPr kumimoji="0" lang="cs-CZ" sz="1800" b="1"/>
            </a:lvl3pPr>
            <a:lvl4pPr marL="1371600" indent="0" eaLnBrk="1" latinLnBrk="0" hangingPunct="1">
              <a:buNone/>
              <a:defRPr kumimoji="0" lang="cs-CZ" sz="1600" b="1"/>
            </a:lvl4pPr>
            <a:lvl5pPr marL="1828800" indent="0" eaLnBrk="1" latinLnBrk="0" hangingPunct="1">
              <a:buNone/>
              <a:defRPr kumimoji="0" lang="cs-CZ" sz="1600" b="1"/>
            </a:lvl5pPr>
            <a:lvl6pPr marL="2286000" indent="0" eaLnBrk="1" latinLnBrk="0" hangingPunct="1">
              <a:buNone/>
              <a:defRPr kumimoji="0" lang="cs-CZ" sz="1600" b="1"/>
            </a:lvl6pPr>
            <a:lvl7pPr marL="2743200" indent="0" eaLnBrk="1" latinLnBrk="0" hangingPunct="1">
              <a:buNone/>
              <a:defRPr kumimoji="0" lang="cs-CZ" sz="1600" b="1"/>
            </a:lvl7pPr>
            <a:lvl8pPr marL="3200400" indent="0" eaLnBrk="1" latinLnBrk="0" hangingPunct="1">
              <a:buNone/>
              <a:defRPr kumimoji="0" lang="cs-CZ" sz="1600" b="1"/>
            </a:lvl8pPr>
            <a:lvl9pPr marL="3657600" indent="0" eaLnBrk="1" latinLnBrk="0" hangingPunct="1">
              <a:buNone/>
              <a:defRPr kumimoji="0" lang="cs-CZ" sz="1600" b="1"/>
            </a:lvl9pPr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cs-CZ" sz="2400"/>
            </a:lvl1pPr>
            <a:lvl2pPr eaLnBrk="1" latinLnBrk="0" hangingPunct="1">
              <a:defRPr kumimoji="0" lang="cs-CZ" sz="2000"/>
            </a:lvl2pPr>
            <a:lvl3pPr eaLnBrk="1" latinLnBrk="0" hangingPunct="1">
              <a:defRPr kumimoji="0" lang="cs-CZ" sz="1800"/>
            </a:lvl3pPr>
            <a:lvl4pPr eaLnBrk="1" latinLnBrk="0" hangingPunct="1">
              <a:defRPr kumimoji="0" lang="cs-CZ" sz="1600"/>
            </a:lvl4pPr>
            <a:lvl5pPr eaLnBrk="1" latinLnBrk="0" hangingPunct="1">
              <a:defRPr kumimoji="0" lang="cs-CZ" sz="1600"/>
            </a:lvl5pPr>
            <a:lvl6pPr eaLnBrk="1" latinLnBrk="0" hangingPunct="1">
              <a:defRPr kumimoji="0" lang="cs-CZ" sz="1600"/>
            </a:lvl6pPr>
            <a:lvl7pPr eaLnBrk="1" latinLnBrk="0" hangingPunct="1">
              <a:defRPr kumimoji="0" lang="cs-CZ" sz="1600"/>
            </a:lvl7pPr>
            <a:lvl8pPr eaLnBrk="1" latinLnBrk="0" hangingPunct="1">
              <a:defRPr kumimoji="0" lang="cs-CZ" sz="1600"/>
            </a:lvl8pPr>
            <a:lvl9pPr eaLnBrk="1" latinLnBrk="0" hangingPunct="1">
              <a:defRPr kumimoji="0" lang="cs-CZ" sz="1600"/>
            </a:lvl9pPr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cs-CZ" sz="2400" b="1"/>
            </a:lvl1pPr>
            <a:lvl2pPr marL="457200" indent="0" eaLnBrk="1" latinLnBrk="0" hangingPunct="1">
              <a:buNone/>
              <a:defRPr kumimoji="0" lang="cs-CZ" sz="2000" b="1"/>
            </a:lvl2pPr>
            <a:lvl3pPr marL="914400" indent="0" eaLnBrk="1" latinLnBrk="0" hangingPunct="1">
              <a:buNone/>
              <a:defRPr kumimoji="0" lang="cs-CZ" sz="1800" b="1"/>
            </a:lvl3pPr>
            <a:lvl4pPr marL="1371600" indent="0" eaLnBrk="1" latinLnBrk="0" hangingPunct="1">
              <a:buNone/>
              <a:defRPr kumimoji="0" lang="cs-CZ" sz="1600" b="1"/>
            </a:lvl4pPr>
            <a:lvl5pPr marL="1828800" indent="0" eaLnBrk="1" latinLnBrk="0" hangingPunct="1">
              <a:buNone/>
              <a:defRPr kumimoji="0" lang="cs-CZ" sz="1600" b="1"/>
            </a:lvl5pPr>
            <a:lvl6pPr marL="2286000" indent="0" eaLnBrk="1" latinLnBrk="0" hangingPunct="1">
              <a:buNone/>
              <a:defRPr kumimoji="0" lang="cs-CZ" sz="1600" b="1"/>
            </a:lvl6pPr>
            <a:lvl7pPr marL="2743200" indent="0" eaLnBrk="1" latinLnBrk="0" hangingPunct="1">
              <a:buNone/>
              <a:defRPr kumimoji="0" lang="cs-CZ" sz="1600" b="1"/>
            </a:lvl7pPr>
            <a:lvl8pPr marL="3200400" indent="0" eaLnBrk="1" latinLnBrk="0" hangingPunct="1">
              <a:buNone/>
              <a:defRPr kumimoji="0" lang="cs-CZ" sz="1600" b="1"/>
            </a:lvl8pPr>
            <a:lvl9pPr marL="3657600" indent="0" eaLnBrk="1" latinLnBrk="0" hangingPunct="1">
              <a:buNone/>
              <a:defRPr kumimoji="0" lang="cs-CZ" sz="1600" b="1"/>
            </a:lvl9pPr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cs-CZ" sz="2400"/>
            </a:lvl1pPr>
            <a:lvl2pPr eaLnBrk="1" latinLnBrk="0" hangingPunct="1">
              <a:defRPr kumimoji="0" lang="cs-CZ" sz="2000"/>
            </a:lvl2pPr>
            <a:lvl3pPr eaLnBrk="1" latinLnBrk="0" hangingPunct="1">
              <a:defRPr kumimoji="0" lang="cs-CZ" sz="1800"/>
            </a:lvl3pPr>
            <a:lvl4pPr eaLnBrk="1" latinLnBrk="0" hangingPunct="1">
              <a:defRPr kumimoji="0" lang="cs-CZ" sz="1600"/>
            </a:lvl4pPr>
            <a:lvl5pPr eaLnBrk="1" latinLnBrk="0" hangingPunct="1">
              <a:defRPr kumimoji="0" lang="cs-CZ" sz="1600"/>
            </a:lvl5pPr>
            <a:lvl6pPr eaLnBrk="1" latinLnBrk="0" hangingPunct="1">
              <a:defRPr kumimoji="0" lang="cs-CZ" sz="1600"/>
            </a:lvl6pPr>
            <a:lvl7pPr eaLnBrk="1" latinLnBrk="0" hangingPunct="1">
              <a:defRPr kumimoji="0" lang="cs-CZ" sz="1600"/>
            </a:lvl7pPr>
            <a:lvl8pPr eaLnBrk="1" latinLnBrk="0" hangingPunct="1">
              <a:defRPr kumimoji="0" lang="cs-CZ" sz="1600"/>
            </a:lvl8pPr>
            <a:lvl9pPr eaLnBrk="1" latinLnBrk="0" hangingPunct="1">
              <a:defRPr kumimoji="0" lang="cs-CZ" sz="1600"/>
            </a:lvl9pPr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cs-CZ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cs-CZ" sz="2000" b="1"/>
            </a:lvl1pPr>
          </a:lstStyle>
          <a:p>
            <a:pPr eaLnBrk="1" latinLnBrk="0" hangingPunct="1"/>
            <a:r>
              <a:rPr lang="cs-CZ" smtClean="0"/>
              <a:t>Kliknutím lze upravit styl.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cs-CZ" sz="3200"/>
            </a:lvl1pPr>
            <a:lvl2pPr eaLnBrk="1" latinLnBrk="0" hangingPunct="1">
              <a:defRPr kumimoji="0" lang="cs-CZ" sz="2800"/>
            </a:lvl2pPr>
            <a:lvl3pPr eaLnBrk="1" latinLnBrk="0" hangingPunct="1">
              <a:defRPr kumimoji="0" lang="cs-CZ" sz="2400"/>
            </a:lvl3pPr>
            <a:lvl4pPr eaLnBrk="1" latinLnBrk="0" hangingPunct="1">
              <a:defRPr kumimoji="0" lang="cs-CZ" sz="2000"/>
            </a:lvl4pPr>
            <a:lvl5pPr eaLnBrk="1" latinLnBrk="0" hangingPunct="1">
              <a:defRPr kumimoji="0" lang="cs-CZ" sz="2000"/>
            </a:lvl5pPr>
            <a:lvl6pPr eaLnBrk="1" latinLnBrk="0" hangingPunct="1">
              <a:defRPr kumimoji="0" lang="cs-CZ" sz="2000"/>
            </a:lvl6pPr>
            <a:lvl7pPr eaLnBrk="1" latinLnBrk="0" hangingPunct="1">
              <a:defRPr kumimoji="0" lang="cs-CZ" sz="2000"/>
            </a:lvl7pPr>
            <a:lvl8pPr eaLnBrk="1" latinLnBrk="0" hangingPunct="1">
              <a:defRPr kumimoji="0" lang="cs-CZ" sz="2000"/>
            </a:lvl8pPr>
            <a:lvl9pPr eaLnBrk="1" latinLnBrk="0" hangingPunct="1">
              <a:defRPr kumimoji="0" lang="cs-CZ" sz="2000"/>
            </a:lvl9pPr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cs-CZ" sz="1400"/>
            </a:lvl1pPr>
            <a:lvl2pPr marL="457200" indent="0" eaLnBrk="1" latinLnBrk="0" hangingPunct="1">
              <a:buNone/>
              <a:defRPr kumimoji="0" lang="cs-CZ" sz="1200"/>
            </a:lvl2pPr>
            <a:lvl3pPr marL="914400" indent="0" eaLnBrk="1" latinLnBrk="0" hangingPunct="1">
              <a:buNone/>
              <a:defRPr kumimoji="0" lang="cs-CZ" sz="1000"/>
            </a:lvl3pPr>
            <a:lvl4pPr marL="1371600" indent="0" eaLnBrk="1" latinLnBrk="0" hangingPunct="1">
              <a:buNone/>
              <a:defRPr kumimoji="0" lang="cs-CZ" sz="900"/>
            </a:lvl4pPr>
            <a:lvl5pPr marL="1828800" indent="0" eaLnBrk="1" latinLnBrk="0" hangingPunct="1">
              <a:buNone/>
              <a:defRPr kumimoji="0" lang="cs-CZ" sz="900"/>
            </a:lvl5pPr>
            <a:lvl6pPr marL="2286000" indent="0" eaLnBrk="1" latinLnBrk="0" hangingPunct="1">
              <a:buNone/>
              <a:defRPr kumimoji="0" lang="cs-CZ" sz="900"/>
            </a:lvl6pPr>
            <a:lvl7pPr marL="2743200" indent="0" eaLnBrk="1" latinLnBrk="0" hangingPunct="1">
              <a:buNone/>
              <a:defRPr kumimoji="0" lang="cs-CZ" sz="900"/>
            </a:lvl7pPr>
            <a:lvl8pPr marL="3200400" indent="0" eaLnBrk="1" latinLnBrk="0" hangingPunct="1">
              <a:buNone/>
              <a:defRPr kumimoji="0" lang="cs-CZ" sz="900"/>
            </a:lvl8pPr>
            <a:lvl9pPr marL="3657600" indent="0" eaLnBrk="1" latinLnBrk="0" hangingPunct="1">
              <a:buNone/>
              <a:defRPr kumimoji="0" lang="cs-CZ" sz="900"/>
            </a:lvl9pPr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cs-CZ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cs-CZ" sz="2000" b="1"/>
            </a:lvl1pPr>
          </a:lstStyle>
          <a:p>
            <a:pPr eaLnBrk="1" latinLnBrk="0" hangingPunct="1"/>
            <a:r>
              <a:rPr lang="cs-CZ" smtClean="0"/>
              <a:t>Kliknutím lze upravit styl.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cs-CZ" sz="3200"/>
            </a:lvl1pPr>
            <a:lvl2pPr marL="457200" indent="0" eaLnBrk="1" latinLnBrk="0" hangingPunct="1">
              <a:buNone/>
              <a:defRPr kumimoji="0" lang="cs-CZ" sz="2800"/>
            </a:lvl2pPr>
            <a:lvl3pPr marL="914400" indent="0" eaLnBrk="1" latinLnBrk="0" hangingPunct="1">
              <a:buNone/>
              <a:defRPr kumimoji="0" lang="cs-CZ" sz="2400"/>
            </a:lvl3pPr>
            <a:lvl4pPr marL="1371600" indent="0" eaLnBrk="1" latinLnBrk="0" hangingPunct="1">
              <a:buNone/>
              <a:defRPr kumimoji="0" lang="cs-CZ" sz="2000"/>
            </a:lvl4pPr>
            <a:lvl5pPr marL="1828800" indent="0" eaLnBrk="1" latinLnBrk="0" hangingPunct="1">
              <a:buNone/>
              <a:defRPr kumimoji="0" lang="cs-CZ" sz="2000"/>
            </a:lvl5pPr>
            <a:lvl6pPr marL="2286000" indent="0" eaLnBrk="1" latinLnBrk="0" hangingPunct="1">
              <a:buNone/>
              <a:defRPr kumimoji="0" lang="cs-CZ" sz="2000"/>
            </a:lvl6pPr>
            <a:lvl7pPr marL="2743200" indent="0" eaLnBrk="1" latinLnBrk="0" hangingPunct="1">
              <a:buNone/>
              <a:defRPr kumimoji="0" lang="cs-CZ" sz="2000"/>
            </a:lvl7pPr>
            <a:lvl8pPr marL="3200400" indent="0" eaLnBrk="1" latinLnBrk="0" hangingPunct="1">
              <a:buNone/>
              <a:defRPr kumimoji="0" lang="cs-CZ" sz="2000"/>
            </a:lvl8pPr>
            <a:lvl9pPr marL="3657600" indent="0" eaLnBrk="1" latinLnBrk="0" hangingPunct="1">
              <a:buNone/>
              <a:defRPr kumimoji="0" lang="cs-CZ" sz="2000"/>
            </a:lvl9pPr>
          </a:lstStyle>
          <a:p>
            <a:pPr eaLnBrk="1" latinLnBrk="0" hangingPunct="1"/>
            <a:r>
              <a:rPr lang="cs-CZ" smtClean="0"/>
              <a:t>Kliknutím na ikonu přidáte obrázek.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cs-CZ" sz="1400"/>
            </a:lvl1pPr>
            <a:lvl2pPr marL="457200" indent="0" eaLnBrk="1" latinLnBrk="0" hangingPunct="1">
              <a:buNone/>
              <a:defRPr kumimoji="0" lang="cs-CZ" sz="1200"/>
            </a:lvl2pPr>
            <a:lvl3pPr marL="914400" indent="0" eaLnBrk="1" latinLnBrk="0" hangingPunct="1">
              <a:buNone/>
              <a:defRPr kumimoji="0" lang="cs-CZ" sz="1000"/>
            </a:lvl3pPr>
            <a:lvl4pPr marL="1371600" indent="0" eaLnBrk="1" latinLnBrk="0" hangingPunct="1">
              <a:buNone/>
              <a:defRPr kumimoji="0" lang="cs-CZ" sz="900"/>
            </a:lvl4pPr>
            <a:lvl5pPr marL="1828800" indent="0" eaLnBrk="1" latinLnBrk="0" hangingPunct="1">
              <a:buNone/>
              <a:defRPr kumimoji="0" lang="cs-CZ" sz="900"/>
            </a:lvl5pPr>
            <a:lvl6pPr marL="2286000" indent="0" eaLnBrk="1" latinLnBrk="0" hangingPunct="1">
              <a:buNone/>
              <a:defRPr kumimoji="0" lang="cs-CZ" sz="900"/>
            </a:lvl6pPr>
            <a:lvl7pPr marL="2743200" indent="0" eaLnBrk="1" latinLnBrk="0" hangingPunct="1">
              <a:buNone/>
              <a:defRPr kumimoji="0" lang="cs-CZ" sz="900"/>
            </a:lvl7pPr>
            <a:lvl8pPr marL="3200400" indent="0" eaLnBrk="1" latinLnBrk="0" hangingPunct="1">
              <a:buNone/>
              <a:defRPr kumimoji="0" lang="cs-CZ" sz="900"/>
            </a:lvl8pPr>
            <a:lvl9pPr marL="3657600" indent="0" eaLnBrk="1" latinLnBrk="0" hangingPunct="1">
              <a:buNone/>
              <a:defRPr kumimoji="0" lang="cs-CZ" sz="900"/>
            </a:lvl9pPr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cs-CZ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cs-CZ" smtClean="0"/>
              <a:t>Kliknutím lze upravit styl.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cs-CZ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cs-CZ" smtClean="0"/>
              <a:t>Kliknutím lze upravit styl.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cs-CZ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cs-CZ" smtClean="0"/>
              <a:t>Kliknutím lze upravit styl.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cs-CZ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pPr/>
              <a:t>12/17/2009</a:t>
            </a:fld>
            <a:endParaRPr kumimoji="0"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cs-CZ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cs-CZ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pPr/>
              <a:t>‹#›</a:t>
            </a:fld>
            <a:endParaRPr kumimoji="0" lang="cs-CZ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0" lang="cs-CZ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cs-CZ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cs-CZ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cs-CZ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cs-CZ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cs-CZ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cs-CZ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cs-CZ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cs-CZ"/>
      </a:defPPr>
      <a:lvl1pPr marL="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6.jpe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Projekt Sázkaři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962400" y="4038600"/>
            <a:ext cx="4772528" cy="2054696"/>
          </a:xfrm>
        </p:spPr>
        <p:txBody>
          <a:bodyPr>
            <a:normAutofit/>
          </a:bodyPr>
          <a:lstStyle/>
          <a:p>
            <a:r>
              <a:rPr lang="cs-CZ" sz="2400" dirty="0" smtClean="0">
                <a:latin typeface="+mn-lt"/>
              </a:rPr>
              <a:t>Projekt DBS2</a:t>
            </a:r>
          </a:p>
          <a:p>
            <a:r>
              <a:rPr lang="cs-CZ" sz="2400" dirty="0" smtClean="0">
                <a:latin typeface="+mn-lt"/>
              </a:rPr>
              <a:t>7.5.2013</a:t>
            </a:r>
          </a:p>
          <a:p>
            <a:r>
              <a:rPr lang="cs-CZ" sz="2400" dirty="0" smtClean="0">
                <a:latin typeface="+mn-lt"/>
              </a:rPr>
              <a:t>Fakulta informatiky a managementu</a:t>
            </a:r>
          </a:p>
          <a:p>
            <a:r>
              <a:rPr lang="cs-CZ" sz="2400" dirty="0" smtClean="0">
                <a:latin typeface="+mn-lt"/>
              </a:rPr>
              <a:t>Univerzita Hradec Králové</a:t>
            </a:r>
            <a:endParaRPr lang="cs-CZ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r>
              <a:rPr lang="cs-CZ" dirty="0" smtClean="0"/>
              <a:t>Náš tým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3733800" cy="4525963"/>
          </a:xfrm>
        </p:spPr>
        <p:txBody>
          <a:bodyPr>
            <a:normAutofit/>
          </a:bodyPr>
          <a:lstStyle/>
          <a:p>
            <a:r>
              <a:rPr lang="cs-CZ" sz="3200" dirty="0" smtClean="0"/>
              <a:t>Jakub Josef</a:t>
            </a:r>
            <a:br>
              <a:rPr lang="cs-CZ" sz="3200" dirty="0" smtClean="0"/>
            </a:br>
            <a:r>
              <a:rPr lang="cs-CZ" sz="3200" i="1" dirty="0" smtClean="0"/>
              <a:t>programování</a:t>
            </a:r>
            <a:endParaRPr lang="cs-CZ" sz="3200" i="1" dirty="0"/>
          </a:p>
          <a:p>
            <a:r>
              <a:rPr lang="cs-CZ" sz="3200" dirty="0" smtClean="0"/>
              <a:t>Petr </a:t>
            </a:r>
            <a:r>
              <a:rPr lang="cs-CZ" sz="3200" dirty="0" err="1" smtClean="0"/>
              <a:t>Scholz</a:t>
            </a:r>
            <a:r>
              <a:rPr lang="cs-CZ" sz="3200" dirty="0" smtClean="0"/>
              <a:t/>
            </a:r>
            <a:br>
              <a:rPr lang="cs-CZ" sz="3200" dirty="0" smtClean="0"/>
            </a:br>
            <a:r>
              <a:rPr lang="cs-CZ" sz="3200" i="1" dirty="0" smtClean="0"/>
              <a:t>návrh, grafika, layout</a:t>
            </a:r>
            <a:endParaRPr lang="cs-CZ" sz="3200" dirty="0"/>
          </a:p>
          <a:p>
            <a:r>
              <a:rPr lang="cs-CZ" sz="3200" dirty="0" smtClean="0"/>
              <a:t>Michael Kutý</a:t>
            </a:r>
            <a:br>
              <a:rPr lang="cs-CZ" sz="3200" dirty="0" smtClean="0"/>
            </a:br>
            <a:r>
              <a:rPr lang="cs-CZ" sz="3200" i="1" dirty="0" smtClean="0"/>
              <a:t>databáze</a:t>
            </a:r>
            <a:endParaRPr lang="cs-CZ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24400" y="1676400"/>
            <a:ext cx="3464393" cy="44026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07407E-6 C 0.02309 -4.07407E-6 0.04184 0.02477 0.04184 0.05533 C 0.04184 0.08612 0.02309 0.11112 3.61111E-6 0.11112 C -0.02292 0.11112 -0.0415 0.08612 -0.0415 0.05533 C -0.0415 0.02477 -0.02292 -4.07407E-6 3.61111E-6 -4.07407E-6 Z " pathEditMode="relative" rAng="0" ptsTypes="fffff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Účel projektu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Pokrýt potřeby malé sázkové ligy v Polici nad Metují</a:t>
            </a:r>
          </a:p>
          <a:p>
            <a:r>
              <a:rPr lang="cs-CZ" dirty="0" smtClean="0"/>
              <a:t>Uživatelská část: Sázení na zápasy, vyhodnocování výsledků, generování tabulek a statistik</a:t>
            </a:r>
          </a:p>
          <a:p>
            <a:r>
              <a:rPr lang="cs-CZ" dirty="0" smtClean="0"/>
              <a:t>Administrativní část: Obsluha zápasů, týmů, uživatelů, kol</a:t>
            </a:r>
            <a:endParaRPr lang="cs-CZ" dirty="0" smtClean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Použité technologie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PHP 5.3.13 </a:t>
            </a:r>
          </a:p>
          <a:p>
            <a:r>
              <a:rPr lang="cs-CZ" dirty="0" err="1"/>
              <a:t>MySQL</a:t>
            </a:r>
            <a:r>
              <a:rPr lang="cs-CZ" dirty="0"/>
              <a:t> 5.5.8</a:t>
            </a:r>
          </a:p>
          <a:p>
            <a:r>
              <a:rPr lang="cs-CZ" dirty="0" err="1" smtClean="0"/>
              <a:t>Nette</a:t>
            </a:r>
            <a:r>
              <a:rPr lang="cs-CZ" dirty="0" smtClean="0"/>
              <a:t> Framework 2.1dev</a:t>
            </a:r>
          </a:p>
          <a:p>
            <a:r>
              <a:rPr lang="cs-CZ" dirty="0" err="1" smtClean="0"/>
              <a:t>Adminer</a:t>
            </a:r>
            <a:r>
              <a:rPr lang="cs-CZ" dirty="0" smtClean="0"/>
              <a:t> 3.6.3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073774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2791" y="18864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cs-CZ" sz="7200" dirty="0" smtClean="0"/>
              <a:t>Model</a:t>
            </a:r>
            <a:endParaRPr lang="cs-CZ" sz="7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1760" y="-891480"/>
            <a:ext cx="7765662" cy="1647612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91" y="2636912"/>
            <a:ext cx="8604448" cy="186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9952" y="3048000"/>
            <a:ext cx="4775448" cy="1362075"/>
          </a:xfrm>
        </p:spPr>
        <p:txBody>
          <a:bodyPr>
            <a:normAutofit fontScale="90000"/>
          </a:bodyPr>
          <a:lstStyle/>
          <a:p>
            <a:r>
              <a:rPr lang="cs-CZ" sz="5400" dirty="0" smtClean="0"/>
              <a:t>Ukázka implementace</a:t>
            </a:r>
            <a:endParaRPr lang="cs-CZ" sz="5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2843808" y="3068960"/>
            <a:ext cx="4343400" cy="2853283"/>
          </a:xfrm>
        </p:spPr>
        <p:txBody>
          <a:bodyPr>
            <a:noAutofit/>
          </a:bodyPr>
          <a:lstStyle/>
          <a:p>
            <a:pPr algn="ctr">
              <a:defRPr lang="cs-CZ"/>
            </a:pPr>
            <a:r>
              <a:rPr lang="cs-CZ" sz="20000" dirty="0" smtClean="0"/>
              <a:t>?</a:t>
            </a:r>
            <a:endParaRPr lang="cs-CZ" sz="20000" dirty="0"/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48BxRTjzwKhAarpC8SPOi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FUQynbDZ7CnnKAa7cx9M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heme/theme1.xml><?xml version="1.0" encoding="utf-8"?>
<a:theme xmlns:a="http://schemas.openxmlformats.org/drawingml/2006/main" name="Školení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429</Words>
  <Application>Microsoft Office PowerPoint</Application>
  <PresentationFormat>Předvádění na obrazovce (4:3)</PresentationFormat>
  <Paragraphs>60</Paragraphs>
  <Slides>7</Slides>
  <Notes>7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8" baseType="lpstr">
      <vt:lpstr>Školení</vt:lpstr>
      <vt:lpstr>Projekt Sázkaři</vt:lpstr>
      <vt:lpstr>Náš tým</vt:lpstr>
      <vt:lpstr>Účel projektu</vt:lpstr>
      <vt:lpstr>Použité technologie</vt:lpstr>
      <vt:lpstr>Prezentace aplikace PowerPoint</vt:lpstr>
      <vt:lpstr>Ukázka implementace</vt:lpstr>
      <vt:lpstr>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2013-05-07T04:39:45Z</dcterms:created>
  <dcterms:modified xsi:type="dcterms:W3CDTF">2013-05-07T05:17:08Z</dcterms:modified>
</cp:coreProperties>
</file>