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C1FA5D-5BC1-3538-3B5A-9023CEBA4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20CD1FA-22CC-31F6-5960-94D21644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4B3BB5-D38D-21D5-8B7F-5D504525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892CD4-DDBD-F1C4-FB88-0963CA39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927D2-E5CC-EB5E-9859-07838A98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167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B5966B-36EA-8D4A-7F09-DD4E6465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8685892-7E52-845D-D188-016CC0840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FA188D-E83F-37E4-DE71-C1448489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788EC1-BB6B-3025-08E7-0B684C8A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5516AF-9200-AA18-DF4E-E22D7A85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8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59694A-6E50-96DC-9972-FFD6C17A6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E201FAE-10A0-11EE-5312-69691480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1B9B78-7BB0-B7DC-5E19-7FD0BC24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C62E59-0291-1764-7C64-979EB52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F685803-BDB5-8A5F-D970-FB32830C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45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0589F-B365-E2A1-1010-69C28AB1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4AFC88-7B0B-A82E-CA88-1CA9C02A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ADCBE82-481D-5AA1-4F1C-57BF256F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3192A63-2DA5-B4FA-6D62-FF0DE9D6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144AF9-5ED1-6E15-AE7E-6BE1A9F9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99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CFE85A-4538-59BE-60DD-B05E2ABC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84094A-A7C5-F0D1-BB2F-ACB95DAB4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708084-2150-5140-CB97-ACBF7980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3D30E6-0A52-BE30-C158-B4AA924F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2E7106-1CFD-908F-A947-84B9D576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8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0707B8-F58D-0C52-FDFD-C56C5407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726218-9387-C8B9-4A4C-009D8A6F7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C8EB929-B71D-6636-68E7-055FF885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5ADC39D-F2BA-7B2B-A6EB-14C4743A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F13A0DF-A362-7817-5ED4-63B5E665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A95B00F-0D24-3A1A-3226-C816EB2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710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832499-91FE-0AC7-D36B-E13C0AC3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1BD4CB-244B-7EEA-AA3C-667D67CC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B0B90B-50DC-69DC-BA40-943F9895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C7C411A-2FF3-512D-7D76-66738C4F0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E607D36-8D54-36B8-9FA4-073875DC3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F42F007-09C6-BB49-DB43-1BBCECA1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F133DF0-21A2-80B1-F86B-6194A6E0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203D18A-EFD5-BEC8-5C03-8558F4F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418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55FE8-3246-E57E-3CF5-F7A3C96F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FB9AC76-90AC-74F4-62D6-FF3C4EBA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1562C16-9E09-6414-0782-54E510E3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07894D1-582F-DBCE-E742-3588774D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397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A468039-9D6F-8D51-7092-9884FC6C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F30B2B5-F6E7-866A-2EA5-39F893E1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0E7DDC0-40A2-7808-D86E-4A7FA387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27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A3F225-9FBC-AAD5-FDC2-D334C96B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8D4357-2BE2-20AC-5D82-E8C7FB85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276C101-D770-1AFB-7ACB-ECD08BCAD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2323CEF-0688-A228-ECAF-C2E5F1AE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4BB6EC-92E0-354A-2E5F-D22875A6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7F1F1BE-A5A2-928C-B9AA-5B52730E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09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5726BA-04A4-9614-DEB7-9579CD87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B70D682-3465-73AE-6FC4-64084999A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CDEC0B-E8E4-D37B-B917-9F210315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FC913E6-5CF8-7B13-9F73-148AAE79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5BB20DB-474D-22B4-B824-2018A992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A8C55D6-CD68-047B-FCE1-576A785A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17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1F7222D-FC9A-761D-FA6D-DA235EC1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400699C-00BE-FF53-9215-47FFD8C8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9678C5-8544-2DE9-D8AE-A237E0310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12CA-4A69-4E27-AAB7-AABCE5832159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89D7EC-0C2A-EA1C-5A64-2E6DD040E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E7CF9C-A3F8-E143-3367-8B40EEDF2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A8F5-3E2F-47D7-92D6-A73658548A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940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FEA9B-AB92-5912-2677-F239F381F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Závody – požární sport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135C38-AC09-35A1-3F13-B00D5AD30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</a:t>
            </a:r>
            <a:r>
              <a:rPr lang="cs-CZ" dirty="0" err="1"/>
              <a:t>Klimo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695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146D72-CA6A-037C-DF26-3A1AD9B4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525930-A0BE-523B-91DA-07B753FB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cs-CZ" sz="9600" b="0" i="0" dirty="0">
                <a:effectLst/>
                <a:latin typeface="-apple-system"/>
              </a:rPr>
              <a:t>Vedení jedné z lig v požárním sportu tě požádalo o vytvoření programu, který usnadní pořadatelům jak zápis týmů a v jakých kategoriích budou soutěžit tak zápis výsledků z časomíry a následné vyhodnocení pořadí a určení nejrychlejšího </a:t>
            </a:r>
            <a:r>
              <a:rPr lang="cs-CZ" sz="9600" b="0" i="0" dirty="0" err="1">
                <a:effectLst/>
                <a:latin typeface="-apple-system"/>
              </a:rPr>
              <a:t>proudaře</a:t>
            </a:r>
            <a:r>
              <a:rPr lang="cs-CZ" sz="9600" b="0" i="0" dirty="0">
                <a:effectLst/>
                <a:latin typeface="-apple-system"/>
              </a:rPr>
              <a:t>. Zápis bude vypadat následovně:</a:t>
            </a:r>
          </a:p>
          <a:p>
            <a:pPr lvl="1"/>
            <a:r>
              <a:rPr lang="cs-CZ" sz="7200" b="0" i="0" dirty="0">
                <a:effectLst/>
                <a:latin typeface="-apple-system"/>
              </a:rPr>
              <a:t>Před začátkem vytvoříš v programu závod (jméno závodu, rok konání, ročník, jména </a:t>
            </a:r>
            <a:r>
              <a:rPr lang="cs-CZ" sz="7200" b="0" i="0" dirty="0" err="1">
                <a:effectLst/>
                <a:latin typeface="-apple-system"/>
              </a:rPr>
              <a:t>rohodčích</a:t>
            </a:r>
            <a:r>
              <a:rPr lang="cs-CZ" sz="7200" b="0" i="0" dirty="0">
                <a:effectLst/>
                <a:latin typeface="-apple-system"/>
              </a:rPr>
              <a:t> k jednotlivým postům(hlavní rozhodčí, startér, rozhodčí na základně, dva rozhodčí na terčích a jeden nebo dva na měření hadic))</a:t>
            </a:r>
          </a:p>
          <a:p>
            <a:pPr lvl="1"/>
            <a:r>
              <a:rPr lang="cs-CZ" sz="7200" b="0" i="0" dirty="0">
                <a:effectLst/>
                <a:latin typeface="-apple-system"/>
              </a:rPr>
              <a:t>Přijde tým k prezenci a ty do programu zapíšeš jméno týmu a kategorii</a:t>
            </a:r>
          </a:p>
          <a:p>
            <a:pPr lvl="1"/>
            <a:r>
              <a:rPr lang="cs-CZ" sz="7200" b="0" i="0" dirty="0">
                <a:effectLst/>
                <a:latin typeface="-apple-system"/>
              </a:rPr>
              <a:t>Pořadí se tvoří samo (možnost v průběhu prezence týmy prohodit, </a:t>
            </a:r>
            <a:r>
              <a:rPr lang="cs-CZ" sz="7200" b="0" i="0" dirty="0" err="1">
                <a:effectLst/>
                <a:latin typeface="-apple-system"/>
              </a:rPr>
              <a:t>vymyzat</a:t>
            </a:r>
            <a:r>
              <a:rPr lang="cs-CZ" sz="7200" b="0" i="0" dirty="0">
                <a:effectLst/>
                <a:latin typeface="-apple-system"/>
              </a:rPr>
              <a:t> tým)</a:t>
            </a:r>
          </a:p>
          <a:p>
            <a:pPr lvl="1"/>
            <a:r>
              <a:rPr lang="cs-CZ" sz="7200" b="0" i="0" dirty="0">
                <a:effectLst/>
                <a:latin typeface="-apple-system"/>
              </a:rPr>
              <a:t>Týmy se automaticky rozhodí dle zadaných kategorií (</a:t>
            </a:r>
            <a:r>
              <a:rPr lang="cs-CZ" sz="7200" b="0" i="0" dirty="0" err="1">
                <a:effectLst/>
                <a:latin typeface="-apple-system"/>
              </a:rPr>
              <a:t>muži,ženy</a:t>
            </a:r>
            <a:r>
              <a:rPr lang="cs-CZ" sz="7200" b="0" i="0" dirty="0">
                <a:effectLst/>
                <a:latin typeface="-apple-system"/>
              </a:rPr>
              <a:t>)</a:t>
            </a:r>
          </a:p>
          <a:p>
            <a:pPr lvl="1"/>
            <a:r>
              <a:rPr lang="cs-CZ" sz="7200" b="0" i="0" dirty="0">
                <a:effectLst/>
                <a:latin typeface="-apple-system"/>
              </a:rPr>
              <a:t>Po vytvoření startovní listiny se </a:t>
            </a:r>
            <a:r>
              <a:rPr lang="cs-CZ" sz="7200" b="0" i="0" dirty="0" err="1">
                <a:effectLst/>
                <a:latin typeface="-apple-system"/>
              </a:rPr>
              <a:t>kazdému</a:t>
            </a:r>
            <a:r>
              <a:rPr lang="cs-CZ" sz="7200" b="0" i="0" dirty="0">
                <a:effectLst/>
                <a:latin typeface="-apple-system"/>
              </a:rPr>
              <a:t> týmu zapisují 2 časy (čas levého terče a čas pravého terče), přesáhne-li čas jakéhokoli terče dvě minuty je pokus automaticky </a:t>
            </a:r>
            <a:r>
              <a:rPr lang="cs-CZ" sz="7200" b="0" i="0" dirty="0" err="1">
                <a:effectLst/>
                <a:latin typeface="-apple-system"/>
              </a:rPr>
              <a:t>nelatný</a:t>
            </a:r>
            <a:endParaRPr lang="cs-CZ" sz="7200" b="0" i="0" dirty="0">
              <a:effectLst/>
              <a:latin typeface="-apple-system"/>
            </a:endParaRPr>
          </a:p>
          <a:p>
            <a:pPr lvl="1"/>
            <a:r>
              <a:rPr lang="cs-CZ" sz="7200" b="0" i="0" dirty="0">
                <a:effectLst/>
                <a:latin typeface="-apple-system"/>
              </a:rPr>
              <a:t>Vyhodnocení </a:t>
            </a:r>
            <a:r>
              <a:rPr lang="cs-CZ" sz="7200" b="0" i="0" dirty="0" err="1">
                <a:effectLst/>
                <a:latin typeface="-apple-system"/>
              </a:rPr>
              <a:t>vysledků</a:t>
            </a:r>
            <a:r>
              <a:rPr lang="cs-CZ" sz="7200" b="0" i="0" dirty="0">
                <a:effectLst/>
                <a:latin typeface="-apple-system"/>
              </a:rPr>
              <a:t> - týmy se seřadí od nejrychlejšího času po nejpomalejší (každá kategorie </a:t>
            </a:r>
            <a:r>
              <a:rPr lang="cs-CZ" sz="7200" b="0" i="0" dirty="0" err="1">
                <a:effectLst/>
                <a:latin typeface="-apple-system"/>
              </a:rPr>
              <a:t>zvlašť</a:t>
            </a:r>
            <a:r>
              <a:rPr lang="cs-CZ" sz="7200" b="0" i="0" dirty="0">
                <a:effectLst/>
                <a:latin typeface="-apple-system"/>
              </a:rPr>
              <a:t>), počítá se vždy ten pomalejší čas z těch dvou zapsaných</a:t>
            </a:r>
          </a:p>
          <a:p>
            <a:pPr lvl="1"/>
            <a:r>
              <a:rPr lang="cs-CZ" sz="7200" b="0" i="0" dirty="0">
                <a:effectLst/>
                <a:latin typeface="-apple-system"/>
              </a:rPr>
              <a:t>Vyhodnocení nejrychlejšího </a:t>
            </a:r>
            <a:r>
              <a:rPr lang="cs-CZ" sz="7200" b="0" i="0" dirty="0" err="1">
                <a:effectLst/>
                <a:latin typeface="-apple-system"/>
              </a:rPr>
              <a:t>proudaře</a:t>
            </a:r>
            <a:r>
              <a:rPr lang="cs-CZ" sz="7200" b="0" i="0" dirty="0">
                <a:effectLst/>
                <a:latin typeface="-apple-system"/>
              </a:rPr>
              <a:t> - určí se ten nejrychlejší čas ze všech zapsaných časů (každá kategorie zvlášť) a vypíše se zda to byl levý nebo pravý proud</a:t>
            </a:r>
          </a:p>
          <a:p>
            <a:pPr lvl="1"/>
            <a:r>
              <a:rPr lang="cs-CZ" sz="7200" b="0" i="0" dirty="0">
                <a:effectLst/>
                <a:latin typeface="-apple-system"/>
              </a:rPr>
              <a:t>Vyhodnocení nejlepšího </a:t>
            </a:r>
            <a:r>
              <a:rPr lang="cs-CZ" sz="7200" b="0" i="0" dirty="0" err="1">
                <a:effectLst/>
                <a:latin typeface="-apple-system"/>
              </a:rPr>
              <a:t>soustřiku</a:t>
            </a:r>
            <a:r>
              <a:rPr lang="cs-CZ" sz="7200" b="0" i="0" dirty="0">
                <a:effectLst/>
                <a:latin typeface="-apple-system"/>
              </a:rPr>
              <a:t> (nejmenší rozdíl mezi oběma časy jednoho týmu)</a:t>
            </a:r>
            <a:endParaRPr lang="cs-CZ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0553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BE89E-BE4F-B3F6-F919-21F2524F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AE4F6D-FACA-8799-26B3-248055EE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b="1" i="0" dirty="0">
                <a:effectLst/>
                <a:latin typeface="-apple-system"/>
              </a:rPr>
              <a:t>Vytvoř Aplikaci na ovládání programu, která bude obsahovat:</a:t>
            </a:r>
          </a:p>
          <a:p>
            <a:pPr lvl="1"/>
            <a:r>
              <a:rPr lang="cs-CZ" b="0" i="0" dirty="0">
                <a:effectLst/>
                <a:latin typeface="-apple-system"/>
              </a:rPr>
              <a:t>Po zapnutí umožní vytvořit závod a zadat všechny potřebné parametry</a:t>
            </a:r>
          </a:p>
          <a:p>
            <a:pPr lvl="1"/>
            <a:r>
              <a:rPr lang="cs-CZ" b="0" i="0" dirty="0">
                <a:effectLst/>
                <a:latin typeface="-apple-system"/>
              </a:rPr>
              <a:t>Po vytvoření závodu umožnit uživateli zadávat týmy (ručně nebo ze </a:t>
            </a:r>
            <a:r>
              <a:rPr lang="cs-CZ" b="0" i="0" dirty="0" err="1">
                <a:effectLst/>
                <a:latin typeface="-apple-system"/>
              </a:rPr>
              <a:t>suboru</a:t>
            </a:r>
            <a:r>
              <a:rPr lang="cs-CZ" b="0" i="0" dirty="0">
                <a:effectLst/>
                <a:latin typeface="-apple-system"/>
              </a:rPr>
              <a:t>)</a:t>
            </a:r>
          </a:p>
          <a:p>
            <a:pPr lvl="1"/>
            <a:r>
              <a:rPr lang="cs-CZ" b="0" i="0" dirty="0">
                <a:effectLst/>
                <a:latin typeface="-apple-system"/>
              </a:rPr>
              <a:t>Postupně podle startovního pořadí přidávat jednotlivé časy k týmu</a:t>
            </a:r>
          </a:p>
          <a:p>
            <a:pPr lvl="1"/>
            <a:r>
              <a:rPr lang="cs-CZ" b="0" i="0" dirty="0">
                <a:effectLst/>
                <a:latin typeface="-apple-system"/>
              </a:rPr>
              <a:t>Vyhodnocení výsledků</a:t>
            </a:r>
          </a:p>
          <a:p>
            <a:pPr lvl="1"/>
            <a:r>
              <a:rPr lang="cs-CZ" b="0" i="0" dirty="0">
                <a:effectLst/>
                <a:latin typeface="-apple-system"/>
              </a:rPr>
              <a:t>Startovní listinu bude možné nahrát ze souboru .</a:t>
            </a:r>
            <a:r>
              <a:rPr lang="cs-CZ" b="0" i="0" dirty="0" err="1">
                <a:effectLst/>
                <a:latin typeface="-apple-system"/>
              </a:rPr>
              <a:t>csv</a:t>
            </a:r>
            <a:endParaRPr lang="cs-CZ" b="0" i="0" dirty="0">
              <a:effectLst/>
              <a:latin typeface="-apple-system"/>
            </a:endParaRPr>
          </a:p>
          <a:p>
            <a:pPr lvl="1"/>
            <a:r>
              <a:rPr lang="cs-CZ" b="0" i="0" dirty="0">
                <a:effectLst/>
                <a:latin typeface="-apple-system"/>
              </a:rPr>
              <a:t>Po ukončení bude možnost exportovat výsledkovou listinu do souboru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200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0DE920-0828-153F-89C2-58C59A39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36550"/>
            <a:ext cx="10515600" cy="1325563"/>
          </a:xfrm>
        </p:spPr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diagram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B827FD2-346B-2A0E-0849-3CF11D5B4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336550"/>
            <a:ext cx="8013700" cy="6282398"/>
          </a:xfrm>
        </p:spPr>
      </p:pic>
    </p:spTree>
    <p:extLst>
      <p:ext uri="{BB962C8B-B14F-4D97-AF65-F5344CB8AC3E}">
        <p14:creationId xmlns:p14="http://schemas.microsoft.com/office/powerpoint/2010/main" val="15133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36C7877E-6742-0289-D8C3-0EF149E2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3" y="486451"/>
            <a:ext cx="11936914" cy="58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947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Širokoúhlá obrazovka</PresentationFormat>
  <Paragraphs>21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Motiv Office</vt:lpstr>
      <vt:lpstr>Závody – požární sport</vt:lpstr>
      <vt:lpstr>Zadání</vt:lpstr>
      <vt:lpstr>Zadání</vt:lpstr>
      <vt:lpstr>Class diagram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Závody – požární sport</dc:title>
  <dc:creator>sirorigin88@gmail.com</dc:creator>
  <cp:lastModifiedBy>sirorigin88@gmail.com</cp:lastModifiedBy>
  <cp:revision>1</cp:revision>
  <dcterms:created xsi:type="dcterms:W3CDTF">2022-05-25T09:20:40Z</dcterms:created>
  <dcterms:modified xsi:type="dcterms:W3CDTF">2022-05-25T09:20:46Z</dcterms:modified>
</cp:coreProperties>
</file>