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BF7B3E-9B17-434A-80B9-BA7F73CB4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F8A9EB-04ED-4B30-BBAE-9D65F70E8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3CC847-95AB-41C0-B42C-BAA7B508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905DC0-359E-48AB-8E1F-5877AD2C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247552-8CE7-4306-8958-2F56BABA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D617E7-777E-4A76-BAC3-7135FB46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7A85535-BC7F-4572-A80D-782CE59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BAD2C6-7020-48D0-B9E8-F35D56DA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AB39B5-EDA9-4DBD-B93E-8B57324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9BCF41-6DF3-44CC-8474-10BF958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0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BE4F014-09F7-416B-9CA3-8E3213DD2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13AA1F5-5356-42C9-B77E-CF1E6BF1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81E5CE-91E7-49C8-9BDD-4303DD0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BF7A56-96A9-4CE2-B518-55FC9BD5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E819D0-6A0E-4EE7-B5F6-80EFF820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5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F65766-8A99-4B2D-8F5E-E4E608B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DE800C-1152-41A4-AD49-64C9C3E6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3F5242-33AC-4975-8883-6C2482DA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1F3EC4-64CB-4F51-BC84-574B949E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1CF3E2-3E44-4DFB-8344-E43CF95B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52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B8F40-DCFD-40FF-A31A-58AFEC0E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6F8515-9D56-4929-A78B-0008407C6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774D82-68CE-4388-959A-F4583E2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612469-6290-48B0-B76B-EB211C78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54594E-FC70-4DA3-9A64-46FC3309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29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D7CEB-8CC5-4231-A79F-67BB7E2F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B4E3A4-687B-43D3-92B1-76699FC4A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BBB4688-6BE2-491C-8C21-BD9FF615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2EBB43-9F3C-45CB-9B4D-A32ED20A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C81B328-CF9C-4728-8445-245298BD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34A0267-F602-49E5-9D3C-1AED822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1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00954E-E895-4B59-B8B2-C873254B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8D9AFF4-4FAA-4154-B3A4-351783D6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CBDBBF3-9689-4422-9E4F-00B4D2E0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FFF42A7-2E40-4D48-A263-F6D952735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F9A7E64-7029-4802-BDF2-94F503F9B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7FAD70A-4B89-4D33-AEFC-8A8B83C2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2151778-F7FA-4AF3-B721-CE250DAA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1DDDC5E-860F-4233-96F6-470412D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34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5DC00-57E0-46B5-9D68-67EC5EDC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A9800C5-EF35-4522-8CD1-083A32E5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8BC2A8E-91BA-414A-8E47-D42EF4A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0CA6C-08B0-4324-80A5-4944D506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83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BD778D2-0E97-4729-BCD7-B3C17FE3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5D3F6B8-064D-4F83-8DB1-6094120F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F2564B5-3DA4-4165-A6DC-7C36AA0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796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762DE7-6270-4424-90A1-B58E131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9C7C16-4D8A-4DF6-8FA1-93685019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3498CB3-FF37-475F-82D2-D1F95EE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518A7D-B990-47F3-8A0F-9609603A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E1B40D-C39D-41F7-9055-33453007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3DCBFA-774E-4B48-8578-49504585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15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ABDE4E-E32B-4F7B-95BE-ED842082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370895F-C3DB-4A94-8397-9F3CDE5D7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C15705-FD72-4BA0-90C1-8DFA3657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D008174-862A-4B99-9E12-96A0FB89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B148E7E-4556-4F67-BB4E-B69CB37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F66B59-1499-498B-BD89-EC93895F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93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A45E897-B691-4C9E-9024-A176FD77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734C1C-C0DC-4801-928F-1E4AAF7A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5558BC-AF75-4A06-A90C-1C767D92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C8FA-6096-46B3-AAA7-5E07E26401C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A1AC66-7748-4DB1-ACCE-6C3D16A8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97C591-FB4E-49A0-9301-1E5DD2F9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2BB3-D6F7-4B7D-9895-86B4EB48B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2E1BA-06A2-4E6F-B792-21BDE8323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práce z ALG1</a:t>
            </a:r>
            <a:br>
              <a:rPr lang="cs-CZ" dirty="0"/>
            </a:br>
            <a:r>
              <a:rPr lang="cs-CZ" dirty="0"/>
              <a:t>úloha 13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3785AA-C3D8-4878-B6AE-376AB48AA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Vypracoval: Jakub </a:t>
            </a:r>
            <a:r>
              <a:rPr lang="cs-CZ" dirty="0" err="1"/>
              <a:t>Klimo</a:t>
            </a:r>
            <a:endParaRPr lang="cs-CZ" dirty="0"/>
          </a:p>
          <a:p>
            <a:r>
              <a:rPr lang="cs-CZ" dirty="0"/>
              <a:t>Datum: 11.01.2022</a:t>
            </a:r>
          </a:p>
        </p:txBody>
      </p:sp>
    </p:spTree>
    <p:extLst>
      <p:ext uri="{BB962C8B-B14F-4D97-AF65-F5344CB8AC3E}">
        <p14:creationId xmlns:p14="http://schemas.microsoft.com/office/powerpoint/2010/main" val="988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B1B20D-4628-4F3B-93C7-8F696879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4D0D2B-0E12-4C4A-8418-4532F480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7200" cy="4351338"/>
          </a:xfrm>
        </p:spPr>
        <p:txBody>
          <a:bodyPr/>
          <a:lstStyle/>
          <a:p>
            <a:r>
              <a:rPr lang="cs-CZ" dirty="0"/>
              <a:t>Zapsat program pro testování generátoru náhodných čísel</a:t>
            </a:r>
          </a:p>
          <a:p>
            <a:r>
              <a:rPr lang="cs-CZ" dirty="0"/>
              <a:t>Generujeme opakovaně tři celá čísla</a:t>
            </a:r>
          </a:p>
          <a:p>
            <a:r>
              <a:rPr lang="cs-CZ" dirty="0"/>
              <a:t>Vygenerujeme zvolený počet náhodných hodnot ze zvoleného rozsahu</a:t>
            </a:r>
          </a:p>
          <a:p>
            <a:r>
              <a:rPr lang="cs-CZ" dirty="0"/>
              <a:t>Zjistíme: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Hodnoty a četnosti dle pořadí hodnot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Hodnoty a četnosti v pořadí dle dosažených četností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Hodnoty s nulovou četností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Procentuální zastoupení hodnot s nulovou četností</a:t>
            </a:r>
          </a:p>
        </p:txBody>
      </p:sp>
    </p:spTree>
    <p:extLst>
      <p:ext uri="{BB962C8B-B14F-4D97-AF65-F5344CB8AC3E}">
        <p14:creationId xmlns:p14="http://schemas.microsoft.com/office/powerpoint/2010/main" val="249963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0030CB-3C9F-4B3A-B879-DC755CEA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řešení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AFEDEC1-C190-491C-A484-DA23502DA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30" y="365124"/>
            <a:ext cx="7289170" cy="6276571"/>
          </a:xfrm>
        </p:spPr>
      </p:pic>
    </p:spTree>
    <p:extLst>
      <p:ext uri="{BB962C8B-B14F-4D97-AF65-F5344CB8AC3E}">
        <p14:creationId xmlns:p14="http://schemas.microsoft.com/office/powerpoint/2010/main" val="176660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1CB23507-74CF-4A99-A3A0-A31BE5D5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4C72A90-A103-4D3F-A875-D481991A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5" y="587230"/>
            <a:ext cx="11441829" cy="240997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ADDB441-EC45-423A-AFD8-7DAC7CD91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5" y="3860801"/>
            <a:ext cx="11441829" cy="19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D884E6BB-A0E0-4C85-BC92-22D1E486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" y="2653877"/>
            <a:ext cx="10883872" cy="305689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2486006-E5E8-42BF-BD33-BC1F2A3AB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" y="2170113"/>
            <a:ext cx="3304823" cy="6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361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Širokoúhlá obrazovka</PresentationFormat>
  <Paragraphs>13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Semestrální práce z ALG1 úloha 13</vt:lpstr>
      <vt:lpstr>Zadání úlohy</vt:lpstr>
      <vt:lpstr>Postup řešení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z ALG1</dc:title>
  <dc:creator>sirorigin88@gmail.com</dc:creator>
  <cp:lastModifiedBy>sirorigin88@gmail.com</cp:lastModifiedBy>
  <cp:revision>3</cp:revision>
  <dcterms:created xsi:type="dcterms:W3CDTF">2022-01-10T16:56:37Z</dcterms:created>
  <dcterms:modified xsi:type="dcterms:W3CDTF">2022-01-11T14:59:23Z</dcterms:modified>
</cp:coreProperties>
</file>