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linie ukośne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Łącznik prosty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Łącznik prosty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Łącznik prosty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ie dolne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Dowolny kształt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/>
            </a:p>
          </p:txBody>
        </p:sp>
        <p:sp>
          <p:nvSpPr>
            <p:cNvPr id="10" name="Dowolny kształt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/>
            </a:p>
          </p:txBody>
        </p:sp>
        <p:sp>
          <p:nvSpPr>
            <p:cNvPr id="11" name="Dowolny kształt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Malleable-FP" panose="00000500000000000000" pitchFamily="50" charset="-18"/>
              </a:defRPr>
            </a:lvl1pPr>
          </a:lstStyle>
          <a:p>
            <a:pPr rtl="0"/>
            <a:r>
              <a:rPr lang="pl-PL" dirty="0"/>
              <a:t>Kliknij, aby edytować styl</a:t>
            </a:r>
            <a:endParaRPr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Malleable-FP Thin" panose="00000500000000000000" pitchFamily="50" charset="-18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dirty="0"/>
              <a:t>Kliknij, aby edytować styl wzorca podtytułu</a:t>
            </a:r>
            <a:endParaRPr dirty="0"/>
          </a:p>
        </p:txBody>
      </p:sp>
      <p:sp>
        <p:nvSpPr>
          <p:cNvPr id="22" name="Data — symbol zastępczy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T Sans" panose="020B0503020203020204" pitchFamily="34" charset="-18"/>
              </a:defRPr>
            </a:lvl1pPr>
          </a:lstStyle>
          <a:p>
            <a:fld id="{ED310543-689C-4012-AE70-53502C839D41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23" name="Stopka — symbol zastępczy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24" name="Numer slajdu — symbol zastępczy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leable-FP" panose="00000500000000000000" pitchFamily="50" charset="-18"/>
              </a:defRPr>
            </a:lvl1pPr>
          </a:lstStyle>
          <a:p>
            <a:pPr rtl="0"/>
            <a:r>
              <a:rPr lang="pl-PL" dirty="0"/>
              <a:t>Kliknij, aby edytować styl</a:t>
            </a:r>
            <a:endParaRPr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PT Sans" panose="020B0503020203020204" pitchFamily="34" charset="-18"/>
              </a:defRPr>
            </a:lvl1pPr>
            <a:lvl2pPr>
              <a:defRPr>
                <a:latin typeface="PT Sans" panose="020B0503020203020204" pitchFamily="34" charset="-18"/>
              </a:defRPr>
            </a:lvl2pPr>
            <a:lvl3pPr>
              <a:defRPr>
                <a:latin typeface="PT Sans" panose="020B0503020203020204" pitchFamily="34" charset="-18"/>
              </a:defRPr>
            </a:lvl3pPr>
            <a:lvl4pPr>
              <a:defRPr>
                <a:latin typeface="PT Sans" panose="020B0503020203020204" pitchFamily="34" charset="-18"/>
              </a:defRPr>
            </a:lvl4pPr>
            <a:lvl5pPr algn="l" rtl="0">
              <a:defRPr>
                <a:latin typeface="PT Sans" panose="020B0503020203020204" pitchFamily="34" charset="-18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l-PL" dirty="0"/>
              <a:t>Edytuj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  <a:endParaRPr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T Sans" panose="020B0503020203020204" pitchFamily="34" charset="-18"/>
              </a:defRPr>
            </a:lvl1pPr>
          </a:lstStyle>
          <a:p>
            <a:fld id="{9B599940-5E37-4DFE-8A80-E847D1BC65E4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inie ukośne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Łącznik prosty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Łącznik prosty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Łącznik prosty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Malleable-FP" panose="00000500000000000000" pitchFamily="50" charset="-18"/>
              </a:defRPr>
            </a:lvl1pPr>
          </a:lstStyle>
          <a:p>
            <a:pPr rtl="0"/>
            <a:r>
              <a:rPr lang="pl-PL" dirty="0"/>
              <a:t>Kliknij, aby edytować styl</a:t>
            </a:r>
            <a:endParaRPr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Malleable-FP Thin" panose="00000500000000000000" pitchFamily="50" charset="-18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dirty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T Sans" panose="020B0503020203020204" pitchFamily="34" charset="-18"/>
              </a:defRPr>
            </a:lvl1pPr>
          </a:lstStyle>
          <a:p>
            <a:fld id="{3A2DA25E-97D7-4C21-B530-E489617C99DD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04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leable-FP" panose="00000500000000000000" pitchFamily="50" charset="-18"/>
              </a:defRPr>
            </a:lvl1pPr>
          </a:lstStyle>
          <a:p>
            <a:pPr rtl="0"/>
            <a:r>
              <a:rPr lang="pl-PL" dirty="0"/>
              <a:t>Kliknij, aby edytować styl</a:t>
            </a:r>
            <a:endParaRPr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PT Sans" panose="020B0503020203020204" pitchFamily="34" charset="-18"/>
              </a:defRPr>
            </a:lvl1pPr>
            <a:lvl2pPr algn="l" rtl="0">
              <a:defRPr sz="2400">
                <a:latin typeface="PT Sans" panose="020B0503020203020204" pitchFamily="34" charset="-18"/>
              </a:defRPr>
            </a:lvl2pPr>
            <a:lvl3pPr algn="l" rtl="0">
              <a:defRPr sz="2000">
                <a:latin typeface="PT Sans" panose="020B0503020203020204" pitchFamily="34" charset="-18"/>
              </a:defRPr>
            </a:lvl3pPr>
            <a:lvl4pPr algn="l" rtl="0">
              <a:defRPr sz="2000">
                <a:latin typeface="PT Sans" panose="020B0503020203020204" pitchFamily="34" charset="-18"/>
              </a:defRPr>
            </a:lvl4pPr>
            <a:lvl5pPr algn="l" rtl="0">
              <a:defRPr sz="2000">
                <a:latin typeface="PT Sans" panose="020B0503020203020204" pitchFamily="34" charset="-1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l-PL" dirty="0"/>
              <a:t>Edytuj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  <a:endParaRPr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PT Sans" panose="020B0503020203020204" pitchFamily="34" charset="-18"/>
              </a:defRPr>
            </a:lvl1pPr>
            <a:lvl2pPr algn="l" rtl="0">
              <a:defRPr sz="2400">
                <a:latin typeface="PT Sans" panose="020B0503020203020204" pitchFamily="34" charset="-18"/>
              </a:defRPr>
            </a:lvl2pPr>
            <a:lvl3pPr algn="l" rtl="0">
              <a:defRPr sz="2000">
                <a:latin typeface="PT Sans" panose="020B0503020203020204" pitchFamily="34" charset="-18"/>
              </a:defRPr>
            </a:lvl3pPr>
            <a:lvl4pPr algn="l" rtl="0">
              <a:defRPr sz="2000">
                <a:latin typeface="PT Sans" panose="020B0503020203020204" pitchFamily="34" charset="-18"/>
              </a:defRPr>
            </a:lvl4pPr>
            <a:lvl5pPr algn="l" rtl="0">
              <a:defRPr sz="2000">
                <a:latin typeface="PT Sans" panose="020B0503020203020204" pitchFamily="34" charset="-1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l-PL" dirty="0"/>
              <a:t>Edytuj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  <a:endParaRPr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4F67C-980C-49F6-9C97-4CEE5674D7D4}" type="datetime1">
              <a:rPr lang="en-US" smtClean="0"/>
              <a:t>10/11/2017</a:t>
            </a:fld>
            <a:endParaRPr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3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alleable-FP" panose="00000500000000000000" pitchFamily="50" charset="-18"/>
              </a:defRPr>
            </a:lvl1pPr>
          </a:lstStyle>
          <a:p>
            <a:pPr rtl="0"/>
            <a:r>
              <a:rPr lang="pl-PL" dirty="0"/>
              <a:t>Kliknij, aby edytować styl</a:t>
            </a:r>
            <a:endParaRPr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  <a:latin typeface="Malleable-FP Thin" panose="00000500000000000000" pitchFamily="50" charset="-18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l-PL" dirty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>
                <a:latin typeface="PT Sans" panose="020B0503020203020204" pitchFamily="34" charset="-18"/>
              </a:defRPr>
            </a:lvl1pPr>
            <a:lvl2pPr algn="l" rtl="0">
              <a:defRPr sz="2400">
                <a:latin typeface="PT Sans" panose="020B0503020203020204" pitchFamily="34" charset="-18"/>
              </a:defRPr>
            </a:lvl2pPr>
            <a:lvl3pPr algn="l" rtl="0">
              <a:defRPr sz="2000">
                <a:latin typeface="PT Sans" panose="020B0503020203020204" pitchFamily="34" charset="-18"/>
              </a:defRPr>
            </a:lvl3pPr>
            <a:lvl4pPr algn="l" rtl="0">
              <a:defRPr sz="2000">
                <a:latin typeface="PT Sans" panose="020B0503020203020204" pitchFamily="34" charset="-18"/>
              </a:defRPr>
            </a:lvl4pPr>
            <a:lvl5pPr algn="l" rtl="0">
              <a:defRPr sz="2000">
                <a:latin typeface="PT Sans" panose="020B0503020203020204" pitchFamily="34" charset="-18"/>
              </a:defRPr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l-PL" dirty="0"/>
              <a:t>Edytuj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  <a:endParaRPr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  <a:latin typeface="Malleable-FP Thin" panose="00000500000000000000" pitchFamily="50" charset="-18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l-PL" dirty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>
                <a:latin typeface="PT Sans" panose="020B0503020203020204" pitchFamily="34" charset="-18"/>
              </a:defRPr>
            </a:lvl1pPr>
            <a:lvl2pPr algn="l" rtl="0">
              <a:defRPr sz="2400">
                <a:latin typeface="PT Sans" panose="020B0503020203020204" pitchFamily="34" charset="-18"/>
              </a:defRPr>
            </a:lvl2pPr>
            <a:lvl3pPr algn="l" rtl="0">
              <a:defRPr sz="2000">
                <a:latin typeface="PT Sans" panose="020B0503020203020204" pitchFamily="34" charset="-18"/>
              </a:defRPr>
            </a:lvl3pPr>
            <a:lvl4pPr algn="l" rtl="0">
              <a:defRPr sz="2000">
                <a:latin typeface="PT Sans" panose="020B0503020203020204" pitchFamily="34" charset="-18"/>
              </a:defRPr>
            </a:lvl4pPr>
            <a:lvl5pPr algn="l" rtl="0">
              <a:defRPr sz="2000">
                <a:latin typeface="PT Sans" panose="020B0503020203020204" pitchFamily="34" charset="-18"/>
              </a:defRPr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l-PL" dirty="0"/>
              <a:t>Edytuj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  <a:endParaRPr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T Sans" panose="020B0503020203020204" pitchFamily="34" charset="-18"/>
              </a:defRPr>
            </a:lvl1pPr>
          </a:lstStyle>
          <a:p>
            <a:fld id="{40FD67F3-133C-44D7-AA6E-3FB828B67DF3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90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leable-FP" panose="00000500000000000000" pitchFamily="50" charset="-18"/>
              </a:defRPr>
            </a:lvl1pPr>
          </a:lstStyle>
          <a:p>
            <a:pPr rtl="0"/>
            <a:r>
              <a:rPr lang="pl-PL" dirty="0"/>
              <a:t>Kliknij, aby edytować styl</a:t>
            </a:r>
            <a:endParaRPr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T Sans" panose="020B0503020203020204" pitchFamily="34" charset="-18"/>
              </a:defRPr>
            </a:lvl1pPr>
          </a:lstStyle>
          <a:p>
            <a:fld id="{4680B7B1-069A-45D4-A298-539A56665C3F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7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T Sans" panose="020B0503020203020204" pitchFamily="34" charset="-18"/>
              </a:defRPr>
            </a:lvl1pPr>
          </a:lstStyle>
          <a:p>
            <a:fld id="{034A7686-21B3-4E05-9BE5-6CED101FD17D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  <a:latin typeface="Malleable-FP Thin" panose="00000500000000000000" pitchFamily="50" charset="-18"/>
              </a:defRPr>
            </a:lvl1pPr>
          </a:lstStyle>
          <a:p>
            <a:pPr rtl="0"/>
            <a:r>
              <a:rPr lang="pl-PL" dirty="0"/>
              <a:t>Kliknij, aby edytować styl</a:t>
            </a:r>
            <a:endParaRPr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latin typeface="PT Sans" panose="020B0503020203020204" pitchFamily="34" charset="-18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l-PL" dirty="0"/>
              <a:t>Edytuj style wzorca tekstu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 rtlCol="0">
            <a:normAutofit/>
          </a:bodyPr>
          <a:lstStyle>
            <a:lvl1pPr algn="l" rtl="0">
              <a:defRPr sz="2800">
                <a:latin typeface="PT Sans" panose="020B0503020203020204" pitchFamily="34" charset="-18"/>
              </a:defRPr>
            </a:lvl1pPr>
            <a:lvl2pPr algn="l" rtl="0">
              <a:defRPr sz="2400">
                <a:latin typeface="PT Sans" panose="020B0503020203020204" pitchFamily="34" charset="-18"/>
              </a:defRPr>
            </a:lvl2pPr>
            <a:lvl3pPr algn="l" rtl="0">
              <a:defRPr sz="2000">
                <a:latin typeface="PT Sans" panose="020B0503020203020204" pitchFamily="34" charset="-18"/>
              </a:defRPr>
            </a:lvl3pPr>
            <a:lvl4pPr algn="l" rtl="0">
              <a:defRPr sz="2000">
                <a:latin typeface="PT Sans" panose="020B0503020203020204" pitchFamily="34" charset="-18"/>
              </a:defRPr>
            </a:lvl4pPr>
            <a:lvl5pPr algn="l" rtl="0">
              <a:defRPr sz="2000">
                <a:latin typeface="PT Sans" panose="020B0503020203020204" pitchFamily="34" charset="-1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l-PL" dirty="0"/>
              <a:t>Edytuj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  <a:endParaRPr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T Sans" panose="020B0503020203020204" pitchFamily="34" charset="-18"/>
              </a:defRPr>
            </a:lvl1pPr>
          </a:lstStyle>
          <a:p>
            <a:fld id="{D98CD8F9-3555-41D7-A1E6-A2EAF15DC874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5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0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  <a:latin typeface="Malleable-FP Thin" panose="00000500000000000000" pitchFamily="50" charset="-18"/>
              </a:defRPr>
            </a:lvl1pPr>
          </a:lstStyle>
          <a:p>
            <a:pPr rtl="0"/>
            <a:r>
              <a:rPr lang="pl-PL" dirty="0"/>
              <a:t>Kliknij, aby edytować styl</a:t>
            </a:r>
            <a:endParaRPr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latin typeface="PT Sans" panose="020B0503020203020204" pitchFamily="34" charset="-18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l-PL" dirty="0"/>
              <a:t>Edytuj style wzorca tekstu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l-PL" dirty="0"/>
              <a:t>Kliknij ikonę, aby dodać obraz</a:t>
            </a:r>
            <a:endParaRPr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T Sans" panose="020B0503020203020204" pitchFamily="34" charset="-18"/>
              </a:defRPr>
            </a:lvl1pPr>
          </a:lstStyle>
          <a:p>
            <a:fld id="{1088E580-7636-4E07-8F3B-2E7A8CAB3B20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7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EEE190-14F9-4FFF-9EDA-48361795068D}" type="datetime1">
              <a:rPr lang="en-US" smtClean="0"/>
              <a:t>10/11/2017</a:t>
            </a:fld>
            <a:endParaRPr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6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9143F-229C-4565-B546-CB347367572B}" type="datetime1">
              <a:rPr lang="en-US" smtClean="0"/>
              <a:t>10/11/2017</a:t>
            </a:fld>
            <a:endParaRPr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C5DE-6CA1-4BBA-9305-1AE465DC00E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E4B8A-ABDE-4FF3-82A1-B47327DA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ie po lewej stronie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Dowolny kształt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/>
            </a:p>
          </p:txBody>
        </p:sp>
        <p:sp>
          <p:nvSpPr>
            <p:cNvPr id="11" name="Dowolny kształt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/>
            </a:p>
          </p:txBody>
        </p:sp>
        <p:sp>
          <p:nvSpPr>
            <p:cNvPr id="14" name="Dowolny kształt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/>
            </a:p>
          </p:txBody>
        </p: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l"/>
              <a:t>Edytuj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32A407-4291-4CF2-BBD6-59481A8A4BE6}" type="datetime1">
              <a:rPr lang="en-US" smtClean="0"/>
              <a:t>10/11/2017</a:t>
            </a:fld>
            <a:endParaRPr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71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" dirty="0"/>
              <a:t>Design Patterns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S</a:t>
            </a:r>
            <a:r>
              <a:rPr lang="pl-PL" dirty="0" err="1"/>
              <a:t>zkółka</a:t>
            </a:r>
            <a:r>
              <a:rPr lang="pl-PL" dirty="0"/>
              <a:t> </a:t>
            </a:r>
            <a:r>
              <a:rPr lang="pl-PL" dirty="0" err="1"/>
              <a:t>website</a:t>
            </a:r>
            <a:r>
              <a:rPr lang="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V</a:t>
            </a:r>
            <a:r>
              <a:rPr lang="pl-PL" dirty="0"/>
              <a:t>ery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l-PL" dirty="0"/>
              <a:t>Modern mobile and web </a:t>
            </a:r>
            <a:r>
              <a:rPr lang="pl-PL" dirty="0" err="1"/>
              <a:t>applications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talk to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" dirty="0"/>
          </a:p>
          <a:p>
            <a:pPr rtl="0"/>
            <a:r>
              <a:rPr lang="en-US" dirty="0"/>
              <a:t>H</a:t>
            </a:r>
            <a:r>
              <a:rPr lang="pl-PL" dirty="0" err="1"/>
              <a:t>ow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do </a:t>
            </a:r>
            <a:r>
              <a:rPr lang="pl-PL" dirty="0" err="1"/>
              <a:t>it</a:t>
            </a:r>
            <a:r>
              <a:rPr lang="pl-PL" dirty="0"/>
              <a:t>?</a:t>
            </a:r>
            <a:endParaRPr lang="pl" dirty="0"/>
          </a:p>
          <a:p>
            <a:pPr rtl="0"/>
            <a:r>
              <a:rPr lang="en-US" dirty="0"/>
              <a:t>H</a:t>
            </a:r>
            <a:r>
              <a:rPr lang="pl-PL" dirty="0" err="1"/>
              <a:t>ow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talk with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?</a:t>
            </a:r>
            <a:endParaRPr lang="pl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8987"/>
            <a:fld id="{8A066D31-E3D5-47ED-ADBB-E881B6C4B7F8}" type="datetime1">
              <a:rPr lang="en-US">
                <a:solidFill>
                  <a:prstClr val="white">
                    <a:tint val="75000"/>
                  </a:prstClr>
                </a:solidFill>
              </a:rPr>
              <a:pPr defTabSz="1218987"/>
              <a:t>10/11/2017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pl-PL">
                <a:solidFill>
                  <a:prstClr val="white">
                    <a:tint val="75000"/>
                  </a:prstClr>
                </a:solidFill>
                <a:latin typeface="Calibri"/>
              </a:rPr>
              <a:pPr defTabSz="1218987"/>
              <a:t>2</a:t>
            </a:fld>
            <a:endParaRPr lang="pl-PL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EDFDA-9B2F-4364-851A-55E21EF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Modern mobile and web </a:t>
            </a:r>
            <a:r>
              <a:rPr lang="pl-PL" dirty="0" err="1"/>
              <a:t>applications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talk to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en-US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C5FE04-A8B5-43B6-8F65-019CAA9C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9940-5E37-4DFE-8A80-E847D1BC65E4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F968835-2154-465A-B8B7-D5714EAA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smtClean="0"/>
              <a:t>3</a:t>
            </a:fld>
            <a:endParaRPr lang="en-US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4FED2B-EEFE-4C8C-8E89-E20AA629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i.ytimg.com/vi/MS8HLNF7txU/maxresdefault.jpg">
            <a:extLst>
              <a:ext uri="{FF2B5EF4-FFF2-40B4-BE49-F238E27FC236}">
                <a16:creationId xmlns:a16="http://schemas.microsoft.com/office/drawing/2014/main" id="{30D7FFAF-3FBA-4321-8EBA-CEDE0922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15" y="1690884"/>
            <a:ext cx="8098172" cy="45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01EBB1-DAB0-4DA4-BCBD-ED441199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they</a:t>
            </a:r>
            <a:r>
              <a:rPr lang="pl-PL" dirty="0"/>
              <a:t> do </a:t>
            </a:r>
            <a:r>
              <a:rPr lang="pl-PL" dirty="0" err="1"/>
              <a:t>it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04F5E0-E8EE-4148-B861-4BDACA5A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65F924-404B-466C-8959-5C0109DA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9940-5E37-4DFE-8A80-E847D1BC65E4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01FC4F6-97AE-4B29-B2B3-C97F5CEE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Znalezione obrazy dla zapytania app api gif">
            <a:extLst>
              <a:ext uri="{FF2B5EF4-FFF2-40B4-BE49-F238E27FC236}">
                <a16:creationId xmlns:a16="http://schemas.microsoft.com/office/drawing/2014/main" id="{16D35121-9CF6-4361-A79D-44785BF8F3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3" y="1701800"/>
            <a:ext cx="6693694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A56263-8278-4F53-B599-6CAAA392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</p:spPr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talk with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A29C66-0B24-4628-96CB-2F7CB952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9940-5E37-4DFE-8A80-E847D1BC65E4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50A6E5F-5C3E-4016-94D1-7F74DF16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smtClean="0"/>
              <a:t>5</a:t>
            </a:fld>
            <a:endParaRPr lang="en-US"/>
          </a:p>
        </p:txBody>
      </p:sp>
      <p:pic>
        <p:nvPicPr>
          <p:cNvPr id="3076" name="Picture 4" descr="http://www.gokhan-gokalp.com/wp-content/uploads/2017/06/ASP.NET-Core-Logo_2colors_Boxed_RGB_bitmap_BIG.png">
            <a:extLst>
              <a:ext uri="{FF2B5EF4-FFF2-40B4-BE49-F238E27FC236}">
                <a16:creationId xmlns:a16="http://schemas.microsoft.com/office/drawing/2014/main" id="{4866F3A8-9329-48E1-9CC5-67BF4F7ED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118519"/>
            <a:ext cx="71437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2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DE5360-1C11-4065-9E5B-A86BBE8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the </a:t>
            </a:r>
            <a:r>
              <a:rPr lang="pl-PL" dirty="0" err="1"/>
              <a:t>repository</a:t>
            </a:r>
            <a:r>
              <a:rPr lang="pl-PL" dirty="0"/>
              <a:t> and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branch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FF7338-3B40-4C24-BC8E-3BB19907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branching</a:t>
            </a:r>
            <a:r>
              <a:rPr lang="pl-PL" dirty="0"/>
              <a:t> </a:t>
            </a:r>
            <a:r>
              <a:rPr lang="pl-PL" dirty="0" err="1"/>
              <a:t>strategy</a:t>
            </a:r>
            <a:r>
              <a:rPr lang="pl-PL" dirty="0"/>
              <a:t>: [</a:t>
            </a:r>
            <a:r>
              <a:rPr lang="pl-PL" dirty="0" err="1"/>
              <a:t>domain_alias</a:t>
            </a:r>
            <a:r>
              <a:rPr lang="pl-PL" dirty="0"/>
              <a:t>]/day-1 np. </a:t>
            </a:r>
            <a:r>
              <a:rPr lang="pl-PL" dirty="0" err="1"/>
              <a:t>ksikora</a:t>
            </a:r>
            <a:r>
              <a:rPr lang="pl-PL" dirty="0"/>
              <a:t>/day-1</a:t>
            </a:r>
          </a:p>
          <a:p>
            <a:r>
              <a:rPr lang="pl-PL" dirty="0"/>
              <a:t>https://github.com/needcash/asp-net-core-api-training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7B328E-C936-4481-9199-A1CEAD4C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9940-5E37-4DFE-8A80-E847D1BC65E4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275A16C-F41A-47E0-8B13-72896823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ika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5_TF02787990_TF02787990" id="{E00529DA-E8C7-496A-B228-21B879F95DFC}" vid="{0B659D47-CB99-4BE9-B333-032F2F4003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102</Words>
  <Application>Microsoft Office PowerPoint</Application>
  <PresentationFormat>Panoramiczny</PresentationFormat>
  <Paragraphs>22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Malleable-FP</vt:lpstr>
      <vt:lpstr>Malleable-FP Thin</vt:lpstr>
      <vt:lpstr>PT Sans</vt:lpstr>
      <vt:lpstr>Motyw pakietu Office</vt:lpstr>
      <vt:lpstr>Technika 16:9</vt:lpstr>
      <vt:lpstr>Design Patterns</vt:lpstr>
      <vt:lpstr>Very simple introduction</vt:lpstr>
      <vt:lpstr>Modern mobile and web applications need to talk to each other</vt:lpstr>
      <vt:lpstr>How they do it?</vt:lpstr>
      <vt:lpstr>How to make them talk with each other?</vt:lpstr>
      <vt:lpstr>Clone the repository and create your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Krzysztof Sikora</dc:creator>
  <cp:lastModifiedBy>Krzysztof Sikora</cp:lastModifiedBy>
  <cp:revision>10</cp:revision>
  <dcterms:created xsi:type="dcterms:W3CDTF">2017-09-11T20:45:36Z</dcterms:created>
  <dcterms:modified xsi:type="dcterms:W3CDTF">2017-10-11T13:23:47Z</dcterms:modified>
</cp:coreProperties>
</file>