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3" r:id="rId2"/>
    <p:sldId id="314" r:id="rId3"/>
    <p:sldId id="329" r:id="rId4"/>
    <p:sldId id="315" r:id="rId5"/>
    <p:sldId id="316" r:id="rId6"/>
    <p:sldId id="317" r:id="rId7"/>
    <p:sldId id="324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32" r:id="rId16"/>
    <p:sldId id="333" r:id="rId17"/>
    <p:sldId id="334" r:id="rId18"/>
    <p:sldId id="326" r:id="rId19"/>
    <p:sldId id="330" r:id="rId20"/>
    <p:sldId id="327" r:id="rId21"/>
    <p:sldId id="328" r:id="rId22"/>
    <p:sldId id="335" r:id="rId23"/>
    <p:sldId id="336" r:id="rId24"/>
    <p:sldId id="337" r:id="rId25"/>
    <p:sldId id="338" r:id="rId26"/>
    <p:sldId id="354" r:id="rId27"/>
    <p:sldId id="341" r:id="rId28"/>
    <p:sldId id="342" r:id="rId29"/>
    <p:sldId id="343" r:id="rId30"/>
    <p:sldId id="339" r:id="rId31"/>
    <p:sldId id="340" r:id="rId32"/>
    <p:sldId id="344" r:id="rId33"/>
    <p:sldId id="345" r:id="rId34"/>
    <p:sldId id="346" r:id="rId35"/>
    <p:sldId id="348" r:id="rId3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CF515-872B-413B-A781-619737E2EA3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998-8425-4C8A-9781-7286C8C4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2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Ukázat</a:t>
            </a:r>
            <a:r>
              <a:rPr lang="en-US" dirty="0"/>
              <a:t> </a:t>
            </a:r>
            <a:r>
              <a:rPr lang="en-US" dirty="0" err="1"/>
              <a:t>NetLimiter</a:t>
            </a:r>
            <a:r>
              <a:rPr lang="en-US" dirty="0"/>
              <a:t>, jak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mystifikující</a:t>
            </a:r>
            <a:r>
              <a:rPr lang="en-US" dirty="0"/>
              <a:t> MSI EXE</a:t>
            </a:r>
          </a:p>
          <a:p>
            <a:r>
              <a:rPr lang="en-US" dirty="0"/>
              <a:t>https://github.com/jakublevy/chocopkgs/blob/master/netlimiter/tools/chocolateyinstall.ps1</a:t>
            </a:r>
          </a:p>
          <a:p>
            <a:endParaRPr lang="en-US" dirty="0"/>
          </a:p>
          <a:p>
            <a:r>
              <a:rPr lang="en-US" dirty="0" err="1"/>
              <a:t>Ukázat</a:t>
            </a:r>
            <a:r>
              <a:rPr lang="en-US" dirty="0"/>
              <a:t> </a:t>
            </a:r>
            <a:r>
              <a:rPr lang="en-US" dirty="0" err="1"/>
              <a:t>bugnutý</a:t>
            </a:r>
            <a:r>
              <a:rPr lang="en-US" dirty="0"/>
              <a:t> uninstall (Memento)</a:t>
            </a:r>
          </a:p>
          <a:p>
            <a:r>
              <a:rPr lang="en-US" dirty="0"/>
              <a:t>Get-</a:t>
            </a:r>
            <a:r>
              <a:rPr lang="en-US" dirty="0" err="1"/>
              <a:t>UninstallRegistryKey</a:t>
            </a:r>
            <a:r>
              <a:rPr lang="en-US" dirty="0"/>
              <a:t> 'memento*’</a:t>
            </a:r>
          </a:p>
          <a:p>
            <a:r>
              <a:rPr lang="pt-BR" dirty="0"/>
              <a:t>"C:\Program Files\Memento\uninstall.exe" 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choco</a:t>
            </a:r>
            <a:r>
              <a:rPr lang="en-US" dirty="0"/>
              <a:t> install material-maker</a:t>
            </a:r>
          </a:p>
          <a:p>
            <a:r>
              <a:rPr lang="en-US" dirty="0" err="1"/>
              <a:t>Spustit</a:t>
            </a:r>
            <a:r>
              <a:rPr lang="en-US" dirty="0"/>
              <a:t> material_maker.exe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choco</a:t>
            </a:r>
            <a:r>
              <a:rPr lang="en-US" dirty="0"/>
              <a:t> install glucose</a:t>
            </a:r>
          </a:p>
          <a:p>
            <a:r>
              <a:rPr lang="cs-CZ" dirty="0"/>
              <a:t>Ukázat, kde je </a:t>
            </a:r>
            <a:r>
              <a:rPr lang="cs-CZ" dirty="0" err="1"/>
              <a:t>shim</a:t>
            </a:r>
            <a:r>
              <a:rPr lang="cs-CZ" dirty="0"/>
              <a:t> a </a:t>
            </a:r>
            <a:r>
              <a:rPr lang="cs-CZ" dirty="0" err="1"/>
              <a:t>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mklink</a:t>
            </a:r>
            <a:r>
              <a:rPr lang="cs-CZ" dirty="0"/>
              <a:t> </a:t>
            </a:r>
            <a:r>
              <a:rPr lang="en-US" dirty="0"/>
              <a:t>/?</a:t>
            </a:r>
            <a:endParaRPr lang="cs-CZ" dirty="0"/>
          </a:p>
          <a:p>
            <a:r>
              <a:rPr lang="cs-CZ" dirty="0" err="1"/>
              <a:t>mklink</a:t>
            </a:r>
            <a:r>
              <a:rPr lang="cs-CZ" dirty="0"/>
              <a:t> instalacka.exe CSP_221w_setup.exe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choco</a:t>
            </a:r>
            <a:r>
              <a:rPr lang="en-US" dirty="0"/>
              <a:t> new </a:t>
            </a:r>
            <a:r>
              <a:rPr lang="en-US" dirty="0" err="1"/>
              <a:t>ahoj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2</a:t>
            </a:r>
          </a:p>
          <a:p>
            <a:r>
              <a:rPr lang="en-US" dirty="0"/>
              <a:t>https://stackoverflow.com/questions/5466329/whats-the-best-way-to-determine-the-location-of-the-current-powershell-script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Uk</a:t>
            </a:r>
            <a:r>
              <a:rPr lang="cs-CZ" dirty="0" err="1"/>
              <a:t>ázat</a:t>
            </a:r>
            <a:r>
              <a:rPr lang="cs-CZ" dirty="0"/>
              <a:t> </a:t>
            </a:r>
            <a:r>
              <a:rPr lang="cs-CZ" dirty="0" err="1"/>
              <a:t>deadbeef</a:t>
            </a:r>
            <a:r>
              <a:rPr lang="cs-CZ" dirty="0"/>
              <a:t> </a:t>
            </a:r>
            <a:r>
              <a:rPr lang="cs-CZ" dirty="0" err="1"/>
              <a:t>packages</a:t>
            </a:r>
            <a:endParaRPr lang="cs-CZ" dirty="0"/>
          </a:p>
          <a:p>
            <a:r>
              <a:rPr lang="en-US" dirty="0"/>
              <a:t>https://github.com/jakublevy/chocopkgs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cs-CZ" dirty="0" err="1"/>
              <a:t>hoco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</a:t>
            </a:r>
            <a:r>
              <a:rPr lang="cs-CZ" dirty="0" err="1"/>
              <a:t>kindle</a:t>
            </a:r>
            <a:r>
              <a:rPr lang="en-US" dirty="0"/>
              <a:t>-comic-converter</a:t>
            </a:r>
          </a:p>
          <a:p>
            <a:r>
              <a:rPr lang="en-US" dirty="0"/>
              <a:t>https://github.com/jakublevy/chocopkgs/blob/master/kindle-comic-converter/kindle-comic-converter.nuspec</a:t>
            </a:r>
          </a:p>
          <a:p>
            <a:r>
              <a:rPr lang="en-US" dirty="0"/>
              <a:t>https://community.chocolatey.org/packages/kindle-comic-converter#dependencies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https://github.com/jakublevy/chocopkgs/blob/master/gprolog-msvc/gprolog-msvc.nuspec</a:t>
            </a:r>
          </a:p>
          <a:p>
            <a:r>
              <a:rPr lang="en-US" dirty="0"/>
              <a:t>https://community.chocolatey.org/packages/gprolog-msvc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1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Uk</a:t>
            </a:r>
            <a:r>
              <a:rPr lang="cs-CZ" dirty="0" err="1"/>
              <a:t>ázat</a:t>
            </a:r>
            <a:r>
              <a:rPr lang="cs-CZ" dirty="0"/>
              <a:t> </a:t>
            </a:r>
            <a:r>
              <a:rPr lang="cs-CZ" dirty="0" err="1"/>
              <a:t>legal</a:t>
            </a:r>
            <a:r>
              <a:rPr lang="cs-CZ" dirty="0"/>
              <a:t>/ složku balíčku </a:t>
            </a:r>
            <a:r>
              <a:rPr lang="cs-CZ" dirty="0" err="1"/>
              <a:t>file</a:t>
            </a:r>
            <a:endParaRPr lang="cs-CZ" dirty="0"/>
          </a:p>
          <a:p>
            <a:r>
              <a:rPr lang="en-US" dirty="0"/>
              <a:t>https://github.com/jakublevy/chocopkgs/tree/master/file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5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.ps1 </a:t>
            </a:r>
            <a:r>
              <a:rPr lang="en-US" dirty="0" err="1"/>
              <a:t>soubory</a:t>
            </a:r>
            <a:r>
              <a:rPr lang="en-US" dirty="0"/>
              <a:t> </a:t>
            </a:r>
            <a:r>
              <a:rPr lang="en-US" dirty="0" err="1"/>
              <a:t>detailn</a:t>
            </a:r>
            <a:r>
              <a:rPr lang="cs-CZ" dirty="0" err="1"/>
              <a:t>ěji</a:t>
            </a:r>
            <a:r>
              <a:rPr lang="cs-CZ" dirty="0"/>
              <a:t> později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6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https://github.com/jakublevy/chocopkgs/blob/master/anki/tools/chocolateybeforemodify.ps1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4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CLI program</a:t>
            </a:r>
          </a:p>
          <a:p>
            <a:r>
              <a:rPr lang="cs-CZ" dirty="0"/>
              <a:t>https://github.com/jakublevy/chocopkgs/blob/master/glucose/tools/chocolateyinstall.ps1</a:t>
            </a:r>
          </a:p>
          <a:p>
            <a:endParaRPr lang="cs-CZ" dirty="0"/>
          </a:p>
          <a:p>
            <a:r>
              <a:rPr lang="cs-CZ" dirty="0" err="1"/>
              <a:t>Installer</a:t>
            </a:r>
            <a:endParaRPr lang="cs-CZ" dirty="0"/>
          </a:p>
          <a:p>
            <a:r>
              <a:rPr lang="cs-CZ" dirty="0"/>
              <a:t>https://github.com/jakublevy/chocopkgs/blob/master/memento.install/tools/chocolateyinstall.ps1</a:t>
            </a:r>
          </a:p>
          <a:p>
            <a:endParaRPr lang="cs-CZ" dirty="0"/>
          </a:p>
          <a:p>
            <a:r>
              <a:rPr lang="cs-CZ" dirty="0"/>
              <a:t>Portable</a:t>
            </a:r>
          </a:p>
          <a:p>
            <a:r>
              <a:rPr lang="cs-CZ" dirty="0"/>
              <a:t>https://github.com/jakublevy/chocopkgs/blob/master/memento.portable/tools/chocolateyinstall.ps1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Netlimiter</a:t>
            </a:r>
            <a:endParaRPr lang="cs-CZ" dirty="0"/>
          </a:p>
          <a:p>
            <a:r>
              <a:rPr lang="en-US" dirty="0"/>
              <a:t>https://github.com/jakublevy/chocopkgs/blob/master/netlimiter/tools/chocolateyuninstall.ps1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cs-CZ" dirty="0" err="1"/>
              <a:t>hoco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</a:t>
            </a:r>
            <a:r>
              <a:rPr lang="en-US" dirty="0"/>
              <a:t>glucose 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8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Virus </a:t>
            </a:r>
            <a:r>
              <a:rPr lang="cs-CZ" dirty="0" err="1"/>
              <a:t>failed</a:t>
            </a:r>
            <a:endParaRPr lang="en-US" dirty="0"/>
          </a:p>
          <a:p>
            <a:r>
              <a:rPr lang="en-US" dirty="0"/>
              <a:t>https://community.chocolatey.org/packages/spicetify-cli/2.7.2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Verification</a:t>
            </a:r>
            <a:r>
              <a:rPr lang="cs-CZ" dirty="0"/>
              <a:t> </a:t>
            </a:r>
            <a:r>
              <a:rPr lang="cs-CZ" dirty="0" err="1"/>
              <a:t>failed</a:t>
            </a:r>
            <a:endParaRPr lang="en-US" dirty="0"/>
          </a:p>
          <a:p>
            <a:r>
              <a:rPr lang="en-US" dirty="0"/>
              <a:t>https://community.chocolatey.org/packages/netlimiter/4.1.7.0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Validation</a:t>
            </a:r>
            <a:r>
              <a:rPr lang="cs-CZ" dirty="0"/>
              <a:t> </a:t>
            </a:r>
            <a:r>
              <a:rPr lang="cs-CZ" dirty="0" err="1"/>
              <a:t>failed</a:t>
            </a:r>
            <a:endParaRPr lang="cs-CZ" dirty="0"/>
          </a:p>
          <a:p>
            <a:r>
              <a:rPr lang="cs-CZ" dirty="0"/>
              <a:t>https://community.chocolatey.org/packages/proficad.install/12.2.5</a:t>
            </a:r>
          </a:p>
          <a:p>
            <a:r>
              <a:rPr lang="en-US" dirty="0"/>
              <a:t>https://mail.google.com/mail/u/1/#search/WAITING/FMfcgzGtwDCPsmfpSfCwhKjLDxsKHvCV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9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1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Deprecated package</a:t>
            </a:r>
          </a:p>
          <a:p>
            <a:r>
              <a:rPr lang="en-US" dirty="0"/>
              <a:t>https://community.chocolatey.org/packages/sumatrapdf.commandline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7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Support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proprietary</a:t>
            </a:r>
            <a:r>
              <a:rPr lang="cs-CZ" dirty="0"/>
              <a:t> SW</a:t>
            </a:r>
          </a:p>
          <a:p>
            <a:r>
              <a:rPr lang="en-US" dirty="0" err="1"/>
              <a:t>Uk</a:t>
            </a:r>
            <a:r>
              <a:rPr lang="cs-CZ" dirty="0" err="1"/>
              <a:t>ázat</a:t>
            </a:r>
            <a:r>
              <a:rPr lang="en-US" dirty="0"/>
              <a:t> </a:t>
            </a:r>
            <a:r>
              <a:rPr lang="en-US" dirty="0" err="1"/>
              <a:t>existenci</a:t>
            </a:r>
            <a:r>
              <a:rPr lang="cs-CZ" dirty="0"/>
              <a:t> balíčků pro </a:t>
            </a:r>
            <a:r>
              <a:rPr lang="cs-CZ" dirty="0" err="1"/>
              <a:t>Logitech</a:t>
            </a:r>
            <a:r>
              <a:rPr lang="cs-CZ" dirty="0"/>
              <a:t> Gaming Software 5, </a:t>
            </a:r>
            <a:r>
              <a:rPr lang="cs-CZ" dirty="0" err="1"/>
              <a:t>Clip</a:t>
            </a:r>
            <a:r>
              <a:rPr lang="cs-CZ" dirty="0"/>
              <a:t> Studio </a:t>
            </a:r>
            <a:r>
              <a:rPr lang="cs-CZ" dirty="0" err="1"/>
              <a:t>Paint</a:t>
            </a:r>
            <a:r>
              <a:rPr lang="cs-CZ" dirty="0"/>
              <a:t>, Maya </a:t>
            </a:r>
          </a:p>
          <a:p>
            <a:endParaRPr lang="cs-CZ" dirty="0"/>
          </a:p>
          <a:p>
            <a:r>
              <a:rPr lang="en-US" dirty="0" err="1"/>
              <a:t>Porovnat</a:t>
            </a:r>
            <a:r>
              <a:rPr lang="en-US" dirty="0"/>
              <a:t> boilerplate</a:t>
            </a:r>
          </a:p>
          <a:p>
            <a:r>
              <a:rPr lang="cs-CZ" dirty="0"/>
              <a:t>https://github.com/jakublevy/chocopkgs/tree/master/xh</a:t>
            </a:r>
            <a:endParaRPr lang="en-US" dirty="0"/>
          </a:p>
          <a:p>
            <a:r>
              <a:rPr lang="en-US" dirty="0"/>
              <a:t>https://github.com/ScoopInstaller/Main/blob/master/bucket/xh.json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Treated</a:t>
            </a:r>
            <a:r>
              <a:rPr lang="cs-CZ" dirty="0"/>
              <a:t> as a </a:t>
            </a:r>
            <a:r>
              <a:rPr lang="cs-CZ" dirty="0" err="1"/>
              <a:t>money</a:t>
            </a:r>
            <a:r>
              <a:rPr lang="cs-CZ" dirty="0"/>
              <a:t> source</a:t>
            </a:r>
          </a:p>
          <a:p>
            <a:r>
              <a:rPr lang="en-US" dirty="0"/>
              <a:t>https://github.com/chocolatey/choco/graphs/contributors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8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Netlimiter</a:t>
            </a:r>
            <a:r>
              <a:rPr lang="en-US" dirty="0"/>
              <a:t> update.ps1</a:t>
            </a:r>
          </a:p>
          <a:p>
            <a:r>
              <a:rPr lang="en-US" dirty="0"/>
              <a:t>https://github.com/jakublevy/chocopkgs/blob/master/netlimiter/update.ps1</a:t>
            </a:r>
          </a:p>
          <a:p>
            <a:endParaRPr lang="en-US" dirty="0"/>
          </a:p>
          <a:p>
            <a:r>
              <a:rPr lang="en-US" dirty="0" err="1"/>
              <a:t>winfetch</a:t>
            </a:r>
            <a:r>
              <a:rPr lang="en-US" dirty="0"/>
              <a:t> update.ps1</a:t>
            </a:r>
          </a:p>
          <a:p>
            <a:r>
              <a:rPr lang="en-US" dirty="0"/>
              <a:t>https://github.com/jakublevy/chocopkgs/blob/master/winfetch/update.ps1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7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Připomenout </a:t>
            </a:r>
            <a:r>
              <a:rPr lang="cs-CZ" dirty="0" err="1"/>
              <a:t>bugnutý</a:t>
            </a:r>
            <a:r>
              <a:rPr lang="cs-CZ" dirty="0"/>
              <a:t> </a:t>
            </a:r>
            <a:r>
              <a:rPr lang="cs-CZ" dirty="0" err="1"/>
              <a:t>uninstall</a:t>
            </a:r>
            <a:r>
              <a:rPr lang="cs-CZ" dirty="0"/>
              <a:t> u mementa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"C:\Program Files\Memento\uninstall.exe" /S</a:t>
            </a: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Řešení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https://github.com/jakublevy/chocopkgs/tree/master/memento.install/tools</a:t>
            </a: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cs-CZ" dirty="0" err="1"/>
              <a:t>Zkanji</a:t>
            </a:r>
            <a:r>
              <a:rPr lang="cs-CZ" dirty="0"/>
              <a:t> – proklikat celý instalační proces</a:t>
            </a:r>
          </a:p>
          <a:p>
            <a:r>
              <a:rPr lang="en-US" dirty="0"/>
              <a:t>https://github.com/jakublevy/chocopkgs/tree/master/zkanji.install/tools</a:t>
            </a:r>
            <a:endParaRPr lang="cs-CZ" dirty="0"/>
          </a:p>
          <a:p>
            <a:endParaRPr lang="cs-CZ" dirty="0"/>
          </a:p>
          <a:p>
            <a:r>
              <a:rPr lang="en-US" dirty="0"/>
              <a:t>Logitech Gaming 5</a:t>
            </a:r>
          </a:p>
          <a:p>
            <a:r>
              <a:rPr lang="en-US" dirty="0"/>
              <a:t>https://github.com/jakublevy/chocopkgs/tree/master/logitechgaming5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4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3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200MB limit</a:t>
            </a:r>
          </a:p>
          <a:p>
            <a:r>
              <a:rPr lang="en-US" dirty="0"/>
              <a:t>https://github.com/chocolatey/home/issues/59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7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choco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</a:t>
            </a:r>
            <a:r>
              <a:rPr lang="cs-CZ" dirty="0" err="1"/>
              <a:t>winfetch</a:t>
            </a:r>
            <a:endParaRPr lang="cs-CZ" dirty="0"/>
          </a:p>
          <a:p>
            <a:r>
              <a:rPr lang="cs-CZ" dirty="0" err="1"/>
              <a:t>choco</a:t>
            </a:r>
            <a:r>
              <a:rPr lang="cs-CZ" dirty="0"/>
              <a:t> </a:t>
            </a:r>
            <a:r>
              <a:rPr lang="cs-CZ" dirty="0" err="1"/>
              <a:t>uninstall</a:t>
            </a:r>
            <a:r>
              <a:rPr lang="cs-CZ" dirty="0"/>
              <a:t> </a:t>
            </a:r>
            <a:r>
              <a:rPr lang="cs-CZ" dirty="0" err="1"/>
              <a:t>winfetch</a:t>
            </a:r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search </a:t>
            </a:r>
            <a:r>
              <a:rPr lang="en-US" dirty="0" err="1"/>
              <a:t>winfetch</a:t>
            </a:r>
            <a:r>
              <a:rPr lang="en-US" dirty="0"/>
              <a:t> --all-versions</a:t>
            </a:r>
          </a:p>
          <a:p>
            <a:r>
              <a:rPr lang="en-US" dirty="0" err="1"/>
              <a:t>choco</a:t>
            </a:r>
            <a:r>
              <a:rPr lang="en-US" dirty="0"/>
              <a:t> install </a:t>
            </a:r>
            <a:r>
              <a:rPr lang="en-US" dirty="0" err="1"/>
              <a:t>winfetch</a:t>
            </a:r>
            <a:r>
              <a:rPr lang="en-US" dirty="0"/>
              <a:t> --version 2.5.0</a:t>
            </a:r>
          </a:p>
          <a:p>
            <a:r>
              <a:rPr lang="en-US" dirty="0"/>
              <a:t>https://github.com/lptstr/winfetch/issues/192</a:t>
            </a:r>
          </a:p>
          <a:p>
            <a:r>
              <a:rPr lang="en-US" dirty="0" err="1"/>
              <a:t>choco</a:t>
            </a:r>
            <a:r>
              <a:rPr lang="en-US" dirty="0"/>
              <a:t> upgrade </a:t>
            </a:r>
            <a:r>
              <a:rPr lang="en-US" dirty="0" err="1"/>
              <a:t>winfetch</a:t>
            </a:r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list</a:t>
            </a:r>
          </a:p>
          <a:p>
            <a:r>
              <a:rPr lang="en-US" dirty="0" err="1"/>
              <a:t>choco</a:t>
            </a:r>
            <a:r>
              <a:rPr lang="en-US" dirty="0"/>
              <a:t> list | grep sed</a:t>
            </a:r>
          </a:p>
          <a:p>
            <a:r>
              <a:rPr lang="en-US" dirty="0" err="1"/>
              <a:t>choco</a:t>
            </a:r>
            <a:r>
              <a:rPr lang="en-US" dirty="0"/>
              <a:t> pin list</a:t>
            </a:r>
          </a:p>
          <a:p>
            <a:r>
              <a:rPr lang="en-US" dirty="0" err="1"/>
              <a:t>choco</a:t>
            </a:r>
            <a:r>
              <a:rPr lang="en-US" dirty="0"/>
              <a:t> upgrade all</a:t>
            </a:r>
          </a:p>
          <a:p>
            <a:r>
              <a:rPr lang="en-US" dirty="0" err="1"/>
              <a:t>choco</a:t>
            </a:r>
            <a:r>
              <a:rPr lang="en-US" dirty="0"/>
              <a:t> info </a:t>
            </a:r>
            <a:r>
              <a:rPr lang="en-US" dirty="0" err="1"/>
              <a:t>winfetch</a:t>
            </a:r>
            <a:endParaRPr lang="en-US" dirty="0"/>
          </a:p>
          <a:p>
            <a:r>
              <a:rPr lang="en-US" dirty="0"/>
              <a:t>https://community.chocolatey.org/packages/winfetch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Nuget</a:t>
            </a:r>
            <a:r>
              <a:rPr lang="en-US" dirty="0"/>
              <a:t> upgrades</a:t>
            </a:r>
          </a:p>
          <a:p>
            <a:r>
              <a:rPr lang="en-US" dirty="0"/>
              <a:t>https://github.com/chocolatey/choco/issues/508</a:t>
            </a:r>
          </a:p>
          <a:p>
            <a:r>
              <a:rPr lang="en-US" dirty="0"/>
              <a:t>https://docs.chocolatey.org/en-us/choco/new-in-v2</a:t>
            </a:r>
            <a:endParaRPr lang="cs-CZ" dirty="0"/>
          </a:p>
          <a:p>
            <a:endParaRPr lang="en-US" dirty="0"/>
          </a:p>
          <a:p>
            <a:r>
              <a:rPr lang="en-US" dirty="0" err="1"/>
              <a:t>Uk</a:t>
            </a:r>
            <a:r>
              <a:rPr lang="cs-CZ" dirty="0" err="1"/>
              <a:t>ázat</a:t>
            </a:r>
            <a:r>
              <a:rPr lang="cs-CZ" dirty="0"/>
              <a:t> </a:t>
            </a:r>
            <a:r>
              <a:rPr lang="cs-CZ" dirty="0" err="1"/>
              <a:t>overview</a:t>
            </a:r>
            <a:r>
              <a:rPr lang="cs-CZ" dirty="0"/>
              <a:t> </a:t>
            </a:r>
            <a:r>
              <a:rPr lang="cs-CZ" dirty="0" err="1"/>
              <a:t>Chocolatey</a:t>
            </a:r>
            <a:r>
              <a:rPr lang="cs-CZ" dirty="0"/>
              <a:t> galerie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account, clip studio package, my mailbox</a:t>
            </a:r>
          </a:p>
          <a:p>
            <a:r>
              <a:rPr lang="en-US" dirty="0"/>
              <a:t>https://mail.google.com/mail/u/1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Příklad: </a:t>
            </a:r>
            <a:r>
              <a:rPr lang="cs-CZ" dirty="0" err="1"/>
              <a:t>glucose</a:t>
            </a:r>
            <a:r>
              <a:rPr lang="cs-CZ" dirty="0"/>
              <a:t>, kde jsem autorem buildu i balíčku. Neprošlo u manga-</a:t>
            </a:r>
            <a:r>
              <a:rPr lang="cs-CZ" dirty="0" err="1"/>
              <a:t>py</a:t>
            </a:r>
            <a:endParaRPr lang="en-US" dirty="0"/>
          </a:p>
          <a:p>
            <a:r>
              <a:rPr lang="en-US" dirty="0"/>
              <a:t>https://community.chocolatey.org/packages/glucose</a:t>
            </a:r>
          </a:p>
          <a:p>
            <a:r>
              <a:rPr lang="en-US" dirty="0"/>
              <a:t>https://github.com/jakublevy/glucose-win</a:t>
            </a:r>
          </a:p>
          <a:p>
            <a:endParaRPr lang="en-US" dirty="0"/>
          </a:p>
          <a:p>
            <a:r>
              <a:rPr lang="en-US" dirty="0"/>
              <a:t>https://community.chocolatey.org/packages/manga-py/1.32.0</a:t>
            </a:r>
          </a:p>
          <a:p>
            <a:r>
              <a:rPr lang="en-US" dirty="0"/>
              <a:t>https://github.com/manga-py</a:t>
            </a:r>
          </a:p>
          <a:p>
            <a:endParaRPr lang="en-US" dirty="0"/>
          </a:p>
          <a:p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, kde je autorem buildu někdo jiný, ale stále ne autor</a:t>
            </a:r>
          </a:p>
          <a:p>
            <a:r>
              <a:rPr lang="en-US" dirty="0"/>
              <a:t>https://github.com/jakublevy/chocopkgs/tree/master/file</a:t>
            </a:r>
          </a:p>
          <a:p>
            <a:r>
              <a:rPr lang="cs-CZ" dirty="0"/>
              <a:t>https://community.chocolatey.org/packages/file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%</a:t>
            </a:r>
            <a:r>
              <a:rPr lang="en-US" dirty="0" err="1"/>
              <a:t>chocolateyinstall</a:t>
            </a:r>
            <a:r>
              <a:rPr lang="en-US" dirty="0"/>
              <a:t>%</a:t>
            </a:r>
          </a:p>
          <a:p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cs-CZ" dirty="0" err="1"/>
              <a:t>structure</a:t>
            </a:r>
            <a:endParaRPr lang="cs-CZ" dirty="0"/>
          </a:p>
          <a:p>
            <a:r>
              <a:rPr lang="cs-CZ" dirty="0"/>
              <a:t>- </a:t>
            </a:r>
            <a:r>
              <a:rPr lang="cs-CZ" dirty="0" err="1"/>
              <a:t>shims</a:t>
            </a:r>
            <a:endParaRPr lang="cs-CZ" dirty="0"/>
          </a:p>
          <a:p>
            <a:r>
              <a:rPr lang="cs-CZ" dirty="0"/>
              <a:t>- </a:t>
            </a:r>
            <a:r>
              <a:rPr lang="cs-CZ" dirty="0" err="1"/>
              <a:t>packages</a:t>
            </a:r>
            <a:endParaRPr lang="cs-CZ" dirty="0"/>
          </a:p>
          <a:p>
            <a:r>
              <a:rPr lang="en-US" dirty="0" err="1"/>
              <a:t>Uk</a:t>
            </a:r>
            <a:r>
              <a:rPr lang="cs-CZ" dirty="0" err="1"/>
              <a:t>ázat</a:t>
            </a:r>
            <a:r>
              <a:rPr lang="cs-CZ" dirty="0"/>
              <a:t> jak funguje </a:t>
            </a:r>
            <a:r>
              <a:rPr lang="cs-CZ" dirty="0" err="1"/>
              <a:t>choco</a:t>
            </a:r>
            <a:r>
              <a:rPr lang="cs-CZ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InstallShield</a:t>
            </a:r>
          </a:p>
          <a:p>
            <a:r>
              <a:rPr lang="en-US" dirty="0"/>
              <a:t>https://www.itninja.com/static/090770319967727eb89b428d77dcac07.pdf</a:t>
            </a:r>
          </a:p>
          <a:p>
            <a:endParaRPr lang="en-US" dirty="0"/>
          </a:p>
          <a:p>
            <a:r>
              <a:rPr lang="en-US" dirty="0"/>
              <a:t>NSIS</a:t>
            </a:r>
          </a:p>
          <a:p>
            <a:r>
              <a:rPr lang="en-US" dirty="0"/>
              <a:t>Memento_Windows_x86_64_Installer.exe /?</a:t>
            </a:r>
          </a:p>
          <a:p>
            <a:r>
              <a:rPr lang="en-US" dirty="0"/>
              <a:t>Memento_Windows_x86_64_Installer.exe /D=D:\ahoj</a:t>
            </a:r>
          </a:p>
          <a:p>
            <a:r>
              <a:rPr lang="en-US" dirty="0"/>
              <a:t>https://github.com/jakublevy/chocopkgs/blob/master/memento.install/tools/chocolateyinstall.ps1</a:t>
            </a:r>
          </a:p>
          <a:p>
            <a:endParaRPr lang="en-US" dirty="0"/>
          </a:p>
          <a:p>
            <a:r>
              <a:rPr lang="en-US" dirty="0" err="1"/>
              <a:t>Inno</a:t>
            </a:r>
            <a:endParaRPr lang="en-US" dirty="0"/>
          </a:p>
          <a:p>
            <a:r>
              <a:rPr lang="en-US" dirty="0"/>
              <a:t>deadbeef-1.9.5-windows-x86_64.exe /?</a:t>
            </a:r>
          </a:p>
          <a:p>
            <a:r>
              <a:rPr lang="en-US" dirty="0"/>
              <a:t>deadbeef-1.9.5-windows-x86_64.exe /TASKS="!association"</a:t>
            </a:r>
          </a:p>
          <a:p>
            <a:r>
              <a:rPr lang="en-US" dirty="0"/>
              <a:t>https://github.com/jakublevy/chocopkgs/blob/master/deadbeef.install/tools/chocolateyinstall.ps1</a:t>
            </a:r>
          </a:p>
          <a:p>
            <a:endParaRPr lang="en-US" dirty="0"/>
          </a:p>
          <a:p>
            <a:r>
              <a:rPr lang="en-US" dirty="0"/>
              <a:t>Custom Ad-Hoc</a:t>
            </a:r>
          </a:p>
          <a:p>
            <a:r>
              <a:rPr lang="en-US" dirty="0"/>
              <a:t>sai-1.2.5-ful-en.exe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998-8425-4C8A-9781-7286C8C40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4E7F-AB2B-CD9E-017D-21129424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94E3A-0E4A-AF6F-0DD4-0AA03454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8DB0-C5E2-112E-E36C-652DFF59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581-ACCC-D6FB-C5DB-5A767B76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2A30-F0C5-9FEB-BA84-6641383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5937-02FC-14DD-259A-898586A7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768D-DDB5-3A98-31F5-D75C3CFC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F992-5689-5FBD-4040-0C2535E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B544-E062-A0B3-1174-C865B6CC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1458-A0D4-EC5A-82C9-70A928A9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E67F9-D666-81A6-E2B2-D61BF8B07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CCD76-EE0D-E34B-C203-32F373C7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506F-4E4A-0FEC-CFC4-3B6EF2B4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37AF-6391-891E-C9D9-2A8E0CB8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321D-0BBA-BF42-FC74-CAA1AEE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1178-F5C7-A307-FD36-2D2B8E34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A531-C1C1-3BF1-DDAB-3566542A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0908-C88D-A5BE-F108-A686C03A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E26B-F6AE-CCF6-25E8-FBF80DAC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FAF0-44EF-915C-C1BC-3A5AC79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0DC-DB15-8E86-7E45-824B60B2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4556-B62F-9D81-2250-E32EA351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0D1F-B0F1-445E-20BD-3A89E95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2A31-A3F4-3377-1EBA-CB001AA2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DA3E5-1F9F-49CC-FF8F-57915F33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9CA-1F00-F5CF-D2BA-EB4CBE20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496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5D32-0E7F-BFA2-5ED8-DC45FF88C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7692"/>
            <a:ext cx="5181600" cy="4809271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E0428-36EB-CBEB-0C22-79A92871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7692"/>
            <a:ext cx="5181600" cy="4809271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5B81-7F2F-25E4-0C34-16D38BE1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5C251-93E5-66A6-5C5D-BF6D035C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A8D83-FD5B-4D81-4E9B-2FEA6C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546E-3F41-9EDF-DF37-B407F01D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96013-29ED-CD12-901D-97389D63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23C6-7063-B2D3-535F-55CA88C0A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6FC6F-FE95-400A-B2FC-C63CF012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20E27-A5DC-2307-6274-4171D852A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611DF-D8B3-46AC-88B9-0DD42FD0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FFFE8-9400-2512-1887-F4A18044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06C82-D63F-2B7A-A5C5-FFEEA38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94E-06B9-B206-F4A6-221D133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C2A9E-253D-2141-F102-CBB0F83B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0196D-405A-220B-3A81-546178E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CDF95-4B8C-4A95-3587-CEC8B04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55277-738A-97CB-7080-A21616B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6E5F8-6630-78AC-802B-3C243F8B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E6A33-C53A-609C-0A0D-9040F84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E0D4-2021-2C20-5E4E-AF7F9155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3BEE-4BE5-E48E-8A87-036C8345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DEB8-2D40-BECB-ED87-EBA26B91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8416-E59A-EAC2-0E92-B62B53BE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6E70-A51B-EBA0-5C3B-6449B616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79012-510D-4BB3-3558-9DFFCB1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D622-D9ED-D5E2-7DE6-BFB6A93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258BC-2843-1F47-6551-4632EA2B2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7849-CD87-923A-2ACC-021FC0FD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0335C-3423-58AF-DE05-873EC32C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9C08-30AD-3CE9-BB9A-B9C5583E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36E9-7C12-65F6-EE2E-3B4AB49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5059-77E2-7CA5-78DA-F65952D9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9D37-67EB-B396-4E1D-BB678F1F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173E-EE48-C8A8-1820-FEB268AB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98A5-A8CB-4D28-8BE2-72D82677D0E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DF09-058B-18B9-20C7-1DE4AE270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FC72-746B-8AD0-501B-D5612614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E26B-1560-4697-A803-7B178BC7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ocolatey.org/en-us/crea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hocolate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-community/chocolatey-package-request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colatey-community/chocolatey-a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ocolatey.org/en-u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chocolatey.org/profiles/Kubikol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hocolatey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3364997"/>
            <a:chOff x="89445" y="1454876"/>
            <a:chExt cx="5429432" cy="3364997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5400" b="0" dirty="0" err="1">
                  <a:effectLst/>
                  <a:latin typeface="Georgia" panose="02040502050405020303" pitchFamily="18" charset="0"/>
                </a:rPr>
                <a:t>Chocolatey</a:t>
              </a:r>
              <a:endParaRPr lang="en-US" sz="5400" dirty="0">
                <a:latin typeface="+mj-ea"/>
                <a:ea typeface="+mj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endParaRPr lang="cs-CZ" sz="28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jakub.levy15@gmail.com</a:t>
              </a: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NSWI126 202</a:t>
              </a:r>
              <a:r>
                <a:rPr lang="cs-CZ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3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/202</a:t>
              </a:r>
              <a:r>
                <a:rPr lang="cs-CZ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4</a:t>
              </a:r>
              <a:b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603749" y="633360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461" y="5643263"/>
            <a:ext cx="2057796" cy="72022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0F11957-A3AE-7332-EC53-6CBD72C7B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6048" y="986682"/>
            <a:ext cx="2888166" cy="25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3E44-91B4-997D-945C-C62D0DF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E8FE-7BD4-598A-4C18-C4BCF009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</a:t>
            </a:r>
          </a:p>
          <a:p>
            <a:pPr lvl="1"/>
            <a:r>
              <a:rPr lang="en-US" dirty="0"/>
              <a:t>Proprietary (InstallShield)</a:t>
            </a:r>
          </a:p>
          <a:p>
            <a:pPr lvl="1"/>
            <a:r>
              <a:rPr lang="en-US" dirty="0"/>
              <a:t>Installer with many options</a:t>
            </a:r>
          </a:p>
          <a:p>
            <a:pPr lvl="1"/>
            <a:r>
              <a:rPr lang="en-US" dirty="0"/>
              <a:t>Installers with non-scriptable options</a:t>
            </a:r>
          </a:p>
          <a:p>
            <a:pPr lvl="1"/>
            <a:r>
              <a:rPr lang="en-US" dirty="0"/>
              <a:t>Bugged silent installation, since nobody anticipated silent installation</a:t>
            </a:r>
          </a:p>
          <a:p>
            <a:pPr lvl="1"/>
            <a:r>
              <a:rPr lang="en-US" dirty="0"/>
              <a:t>Custom Ad-Hoc (generally no options to install silently)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Require</a:t>
            </a:r>
            <a:r>
              <a:rPr lang="cs-CZ" dirty="0"/>
              <a:t> ✗ not </a:t>
            </a:r>
            <a:r>
              <a:rPr lang="cs-CZ" dirty="0" err="1"/>
              <a:t>require</a:t>
            </a:r>
            <a:r>
              <a:rPr lang="cs-CZ" dirty="0"/>
              <a:t> </a:t>
            </a:r>
            <a:r>
              <a:rPr lang="cs-CZ" dirty="0" err="1"/>
              <a:t>administrative</a:t>
            </a:r>
            <a:r>
              <a:rPr lang="cs-CZ" dirty="0"/>
              <a:t> </a:t>
            </a:r>
            <a:r>
              <a:rPr lang="cs-CZ" dirty="0" err="1"/>
              <a:t>privilege</a:t>
            </a:r>
            <a:r>
              <a:rPr lang="cs-CZ" dirty="0"/>
              <a:t> to </a:t>
            </a:r>
            <a:r>
              <a:rPr lang="cs-CZ" dirty="0" err="1"/>
              <a:t>install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FA6E-2BCC-9D5A-C87D-3A6F23D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Portable GUI </a:t>
            </a:r>
            <a:r>
              <a:rPr lang="cs-CZ" dirty="0" err="1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A2C9-A288-1661-301E-97F26DD5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Generally</a:t>
            </a:r>
            <a:r>
              <a:rPr lang="cs-CZ" dirty="0"/>
              <a:t> </a:t>
            </a:r>
            <a:r>
              <a:rPr lang="cs-CZ" dirty="0" err="1"/>
              <a:t>easy</a:t>
            </a:r>
            <a:endParaRPr lang="cs-CZ" dirty="0"/>
          </a:p>
          <a:p>
            <a:r>
              <a:rPr lang="cs-CZ" dirty="0"/>
              <a:t>D</a:t>
            </a:r>
            <a:r>
              <a:rPr lang="en-US" dirty="0" err="1"/>
              <a:t>elicate</a:t>
            </a:r>
            <a:r>
              <a:rPr lang="cs-CZ" dirty="0"/>
              <a:t> </a:t>
            </a:r>
            <a:r>
              <a:rPr lang="cs-CZ" dirty="0" err="1"/>
              <a:t>problems</a:t>
            </a:r>
            <a:endParaRPr lang="cs-CZ" dirty="0"/>
          </a:p>
          <a:p>
            <a:pPr lvl="1"/>
            <a:r>
              <a:rPr lang="cs-CZ" dirty="0" err="1"/>
              <a:t>Create</a:t>
            </a:r>
            <a:r>
              <a:rPr lang="cs-CZ" dirty="0"/>
              <a:t> Start Menu </a:t>
            </a:r>
            <a:r>
              <a:rPr lang="cs-CZ" dirty="0" err="1"/>
              <a:t>icon</a:t>
            </a:r>
            <a:endParaRPr lang="cs-CZ" dirty="0"/>
          </a:p>
          <a:p>
            <a:pPr lvl="1"/>
            <a:r>
              <a:rPr lang="cs-CZ" dirty="0" err="1"/>
              <a:t>Create</a:t>
            </a:r>
            <a:r>
              <a:rPr lang="cs-CZ" dirty="0"/>
              <a:t> Desktop </a:t>
            </a:r>
            <a:r>
              <a:rPr lang="cs-CZ" dirty="0" err="1"/>
              <a:t>icon</a:t>
            </a:r>
            <a:endParaRPr lang="cs-CZ" dirty="0"/>
          </a:p>
          <a:p>
            <a:pPr lvl="1"/>
            <a:r>
              <a:rPr lang="cs-CZ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C104-4DFE-7DCB-1207-D39BE761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1B7A-4D80-5764-B947-4A1E587E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Generally</a:t>
            </a:r>
            <a:r>
              <a:rPr lang="cs-CZ" dirty="0"/>
              <a:t> </a:t>
            </a:r>
            <a:r>
              <a:rPr lang="cs-CZ" dirty="0" err="1"/>
              <a:t>easy</a:t>
            </a:r>
            <a:endParaRPr lang="cs-CZ" dirty="0"/>
          </a:p>
          <a:p>
            <a:r>
              <a:rPr lang="cs-CZ" dirty="0" err="1"/>
              <a:t>Problems</a:t>
            </a:r>
            <a:endParaRPr lang="cs-CZ" dirty="0"/>
          </a:p>
          <a:p>
            <a:pPr lvl="1"/>
            <a:r>
              <a:rPr lang="cs-CZ" dirty="0" err="1"/>
              <a:t>Put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bin </a:t>
            </a:r>
            <a:r>
              <a:rPr lang="cs-CZ" dirty="0" err="1"/>
              <a:t>location</a:t>
            </a:r>
            <a:r>
              <a:rPr lang="cs-CZ" dirty="0"/>
              <a:t> to 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</a:t>
            </a:r>
            <a:r>
              <a:rPr lang="cs-CZ" dirty="0"/>
              <a:t>  ✗  </a:t>
            </a:r>
            <a:r>
              <a:rPr lang="cs-CZ" dirty="0" err="1"/>
              <a:t>symlink</a:t>
            </a:r>
            <a:r>
              <a:rPr lang="cs-CZ" dirty="0"/>
              <a:t> </a:t>
            </a:r>
            <a:r>
              <a:rPr lang="cs-CZ" dirty="0" err="1"/>
              <a:t>binary</a:t>
            </a:r>
            <a:r>
              <a:rPr lang="cs-CZ" dirty="0"/>
              <a:t> to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location</a:t>
            </a:r>
            <a:r>
              <a:rPr lang="cs-CZ" dirty="0"/>
              <a:t> in 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</a:t>
            </a:r>
          </a:p>
          <a:p>
            <a:pPr lvl="1"/>
            <a:r>
              <a:rPr lang="cs-CZ" dirty="0" err="1"/>
              <a:t>Handling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program (</a:t>
            </a:r>
            <a:r>
              <a:rPr lang="cs-CZ" dirty="0" err="1"/>
              <a:t>e.g</a:t>
            </a:r>
            <a:r>
              <a:rPr lang="cs-CZ" dirty="0"/>
              <a:t>.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3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B2FD-ECD1-6AB8-6325-9EEDB495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Symlinks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020B-F171-C1AC-BD8F-53B2FB7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mklink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cs-CZ" dirty="0"/>
              <a:t>Terrible </a:t>
            </a:r>
            <a:r>
              <a:rPr lang="cs-CZ" dirty="0" err="1"/>
              <a:t>implementation</a:t>
            </a:r>
            <a:r>
              <a:rPr lang="cs-CZ" dirty="0"/>
              <a:t> in Windows</a:t>
            </a:r>
          </a:p>
          <a:p>
            <a:r>
              <a:rPr lang="cs-CZ" dirty="0" err="1"/>
              <a:t>Requires</a:t>
            </a:r>
            <a:r>
              <a:rPr lang="cs-CZ" dirty="0"/>
              <a:t> </a:t>
            </a:r>
            <a:r>
              <a:rPr lang="cs-CZ" dirty="0" err="1"/>
              <a:t>Administrative</a:t>
            </a:r>
            <a:r>
              <a:rPr lang="cs-CZ" dirty="0"/>
              <a:t> </a:t>
            </a:r>
            <a:r>
              <a:rPr lang="cs-CZ" dirty="0" err="1"/>
              <a:t>Privileges</a:t>
            </a:r>
            <a:endParaRPr lang="cs-CZ" dirty="0"/>
          </a:p>
          <a:p>
            <a:r>
              <a:rPr lang="cs-CZ" dirty="0" err="1"/>
              <a:t>Solution</a:t>
            </a:r>
            <a:endParaRPr lang="cs-CZ" dirty="0"/>
          </a:p>
          <a:p>
            <a:pPr lvl="1"/>
            <a:r>
              <a:rPr lang="cs-CZ" dirty="0"/>
              <a:t>Use </a:t>
            </a:r>
            <a:r>
              <a:rPr lang="cs-CZ" dirty="0" err="1"/>
              <a:t>Chocolatey</a:t>
            </a:r>
            <a:r>
              <a:rPr lang="cs-CZ" dirty="0"/>
              <a:t> </a:t>
            </a:r>
            <a:r>
              <a:rPr lang="cs-CZ" dirty="0" err="1"/>
              <a:t>executable</a:t>
            </a:r>
            <a:r>
              <a:rPr lang="cs-CZ" dirty="0"/>
              <a:t> </a:t>
            </a:r>
            <a:r>
              <a:rPr lang="cs-CZ" dirty="0" err="1"/>
              <a:t>shimming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F96-CE0C-518F-97C8-FCD23E5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a </a:t>
            </a:r>
            <a:r>
              <a:rPr lang="cs-CZ" dirty="0" err="1"/>
              <a:t>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D0DB-820F-0083-6D95-A8D78588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hoco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PACKAGE_ID</a:t>
            </a:r>
          </a:p>
          <a:p>
            <a:pPr lvl="1"/>
            <a:r>
              <a:rPr lang="en-US" dirty="0"/>
              <a:t>Creates a new </a:t>
            </a:r>
            <a:r>
              <a:rPr lang="en-US" dirty="0" err="1"/>
              <a:t>nuget</a:t>
            </a:r>
            <a:r>
              <a:rPr lang="en-US" dirty="0"/>
              <a:t> template with name set to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PACKAGE_ID</a:t>
            </a:r>
          </a:p>
          <a:p>
            <a:r>
              <a:rPr lang="en-US" dirty="0"/>
              <a:t>Use of </a:t>
            </a:r>
            <a:r>
              <a:rPr lang="en-US" dirty="0" err="1"/>
              <a:t>Powershell</a:t>
            </a:r>
            <a:r>
              <a:rPr lang="en-US" dirty="0"/>
              <a:t> 2 is required for compatibility</a:t>
            </a:r>
          </a:p>
          <a:p>
            <a:r>
              <a:rPr lang="en-US" dirty="0"/>
              <a:t>Some API functions are provided, their use is preferred to get approvement from moderator</a:t>
            </a:r>
            <a:endParaRPr lang="cs-CZ" dirty="0"/>
          </a:p>
          <a:p>
            <a:r>
              <a:rPr lang="cs-CZ" dirty="0"/>
              <a:t>May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binary</a:t>
            </a:r>
            <a:r>
              <a:rPr lang="cs-CZ" dirty="0"/>
              <a:t> in </a:t>
            </a:r>
            <a:r>
              <a:rPr lang="cs-CZ" dirty="0" err="1"/>
              <a:t>addition</a:t>
            </a:r>
            <a:r>
              <a:rPr lang="cs-CZ" dirty="0"/>
              <a:t> to </a:t>
            </a:r>
            <a:r>
              <a:rPr lang="cs-CZ" dirty="0" err="1"/>
              <a:t>scripts</a:t>
            </a:r>
            <a:endParaRPr lang="en-US" dirty="0"/>
          </a:p>
          <a:p>
            <a:r>
              <a:rPr lang="en-US" dirty="0"/>
              <a:t>Comprehensive docs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https://docs.chocolatey.org/en-us/create/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6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1235-93A5-C8C4-9298-26DAB4E1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Package</a:t>
            </a:r>
            <a:r>
              <a:rPr lang="cs-CZ" dirty="0"/>
              <a:t>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01B5-F25C-05BA-4BA3-57B4D172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lowercase</a:t>
            </a:r>
            <a:r>
              <a:rPr lang="cs-CZ" dirty="0"/>
              <a:t> </a:t>
            </a:r>
            <a:r>
              <a:rPr lang="cs-CZ" dirty="0" err="1"/>
              <a:t>letters</a:t>
            </a:r>
            <a:endParaRPr lang="cs-CZ" dirty="0"/>
          </a:p>
          <a:p>
            <a:r>
              <a:rPr lang="cs-CZ" dirty="0"/>
              <a:t>Use </a:t>
            </a:r>
            <a:r>
              <a:rPr lang="cs-CZ" dirty="0" err="1"/>
              <a:t>nothing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hyphen</a:t>
            </a:r>
            <a:r>
              <a:rPr lang="cs-CZ" dirty="0"/>
              <a:t> as </a:t>
            </a:r>
            <a:r>
              <a:rPr lang="cs-CZ" dirty="0" err="1"/>
              <a:t>separator</a:t>
            </a:r>
            <a:endParaRPr lang="cs-CZ" dirty="0"/>
          </a:p>
          <a:p>
            <a:pPr lvl="1"/>
            <a:r>
              <a:rPr lang="cs-CZ" dirty="0" err="1"/>
              <a:t>hyphen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preferred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long</a:t>
            </a:r>
          </a:p>
          <a:p>
            <a:r>
              <a:rPr lang="cs-CZ" dirty="0" err="1"/>
              <a:t>e.g</a:t>
            </a:r>
            <a:r>
              <a:rPr lang="cs-CZ" dirty="0"/>
              <a:t>.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adobe-reader</a:t>
            </a:r>
            <a:r>
              <a:rPr lang="cs-CZ" dirty="0"/>
              <a:t> and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adobereader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pass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667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F30-078C-CCF1-DE83-5D104BD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install</a:t>
            </a:r>
            <a:r>
              <a:rPr lang="cs-CZ" dirty="0"/>
              <a:t> and .portable </a:t>
            </a:r>
            <a:r>
              <a:rPr lang="cs-CZ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477C-92B8-B62F-F520-D3FFA351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798908" cy="4833145"/>
          </a:xfrm>
        </p:spPr>
        <p:txBody>
          <a:bodyPr/>
          <a:lstStyle/>
          <a:p>
            <a:r>
              <a:rPr lang="cs-CZ" dirty="0" err="1"/>
              <a:t>Submit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installer</a:t>
            </a:r>
            <a:r>
              <a:rPr lang="cs-CZ" dirty="0"/>
              <a:t> and portable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program</a:t>
            </a:r>
          </a:p>
          <a:p>
            <a:r>
              <a:rPr lang="cs-CZ" dirty="0" err="1"/>
              <a:t>e.g</a:t>
            </a:r>
            <a:r>
              <a:rPr lang="cs-CZ" dirty="0"/>
              <a:t>.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three</a:t>
            </a:r>
            <a:r>
              <a:rPr lang="cs-CZ" dirty="0"/>
              <a:t> </a:t>
            </a:r>
            <a:r>
              <a:rPr lang="cs-CZ" dirty="0" err="1"/>
              <a:t>packages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respective</a:t>
            </a:r>
            <a:r>
              <a:rPr lang="cs-CZ" dirty="0"/>
              <a:t> </a:t>
            </a:r>
            <a:r>
              <a:rPr lang="cs-CZ" dirty="0" err="1"/>
              <a:t>ids</a:t>
            </a:r>
            <a:endParaRPr lang="cs-CZ" dirty="0"/>
          </a:p>
          <a:p>
            <a:pPr lvl="1"/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deadbeef.install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installer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DeadBeef</a:t>
            </a:r>
            <a:endParaRPr lang="cs-CZ" dirty="0"/>
          </a:p>
          <a:p>
            <a:pPr lvl="1"/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deadbeef.portable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portable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DeadBeef</a:t>
            </a:r>
            <a:endParaRPr lang="cs-CZ" dirty="0"/>
          </a:p>
          <a:p>
            <a:pPr lvl="1"/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deadbeef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meta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has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deadbeef.install</a:t>
            </a:r>
            <a:r>
              <a:rPr lang="cs-CZ" dirty="0"/>
              <a:t> as </a:t>
            </a:r>
            <a:r>
              <a:rPr lang="cs-CZ" dirty="0" err="1"/>
              <a:t>dependency</a:t>
            </a:r>
            <a:endParaRPr lang="cs-CZ" dirty="0"/>
          </a:p>
          <a:p>
            <a:endParaRPr lang="cs-CZ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1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79E3-0445-2703-EB59-FF54BE94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687E-CCEA-E681-8B6D-A45875CF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Not </a:t>
            </a:r>
            <a:r>
              <a:rPr lang="cs-CZ" dirty="0" err="1"/>
              <a:t>really</a:t>
            </a:r>
            <a:r>
              <a:rPr lang="cs-CZ" dirty="0"/>
              <a:t> </a:t>
            </a:r>
            <a:r>
              <a:rPr lang="cs-CZ" dirty="0" err="1"/>
              <a:t>good</a:t>
            </a:r>
            <a:endParaRPr lang="cs-CZ" dirty="0"/>
          </a:p>
          <a:p>
            <a:r>
              <a:rPr lang="cs-CZ" dirty="0"/>
              <a:t>Limited use</a:t>
            </a:r>
            <a:r>
              <a:rPr lang="en-US" dirty="0"/>
              <a:t> </a:t>
            </a:r>
            <a:r>
              <a:rPr lang="cs-CZ" dirty="0"/>
              <a:t>case</a:t>
            </a:r>
          </a:p>
          <a:p>
            <a:r>
              <a:rPr lang="cs-CZ" dirty="0"/>
              <a:t>Windows </a:t>
            </a:r>
            <a:r>
              <a:rPr lang="cs-CZ" dirty="0" err="1"/>
              <a:t>programs</a:t>
            </a:r>
            <a:r>
              <a:rPr lang="cs-CZ" dirty="0"/>
              <a:t> </a:t>
            </a:r>
            <a:r>
              <a:rPr lang="cs-CZ" dirty="0" err="1"/>
              <a:t>generally</a:t>
            </a:r>
            <a:r>
              <a:rPr lang="cs-CZ" dirty="0"/>
              <a:t> </a:t>
            </a:r>
            <a:r>
              <a:rPr lang="cs-CZ" dirty="0" err="1"/>
              <a:t>bundle</a:t>
            </a:r>
            <a:r>
              <a:rPr lang="cs-CZ" dirty="0"/>
              <a:t> </a:t>
            </a:r>
            <a:r>
              <a:rPr lang="cs-CZ" dirty="0" err="1"/>
              <a:t>everything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1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BDFE-C6CE-3831-53FE-C6C3BB3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nuspec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8CDE-5ED3-F20F-AAD5-3597902E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910-719C-2A55-DE62-D2887CA0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Embedded</a:t>
            </a:r>
            <a:r>
              <a:rPr lang="cs-CZ" dirty="0"/>
              <a:t> ✗ </a:t>
            </a:r>
            <a:r>
              <a:rPr lang="cs-CZ" dirty="0" err="1"/>
              <a:t>Recipe-only</a:t>
            </a:r>
            <a:r>
              <a:rPr lang="cs-CZ" dirty="0"/>
              <a:t> </a:t>
            </a:r>
            <a:r>
              <a:rPr lang="cs-CZ" dirty="0" err="1"/>
              <a:t>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D3873-3227-B82D-668C-986675DF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69" y="1367691"/>
            <a:ext cx="6094046" cy="4809271"/>
          </a:xfrm>
        </p:spPr>
        <p:txBody>
          <a:bodyPr/>
          <a:lstStyle/>
          <a:p>
            <a:r>
              <a:rPr lang="cs-CZ" dirty="0" err="1"/>
              <a:t>Preferred</a:t>
            </a:r>
            <a:r>
              <a:rPr lang="cs-CZ" dirty="0"/>
              <a:t> by </a:t>
            </a:r>
            <a:r>
              <a:rPr lang="cs-CZ" dirty="0" err="1"/>
              <a:t>Chocolatey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dependency</a:t>
            </a:r>
            <a:r>
              <a:rPr lang="cs-CZ" dirty="0"/>
              <a:t> on </a:t>
            </a:r>
            <a:r>
              <a:rPr lang="cs-CZ" dirty="0" err="1"/>
              <a:t>download</a:t>
            </a:r>
            <a:r>
              <a:rPr lang="cs-CZ" dirty="0"/>
              <a:t> link</a:t>
            </a:r>
          </a:p>
          <a:p>
            <a:r>
              <a:rPr lang="cs-CZ" dirty="0" err="1"/>
              <a:t>Problematic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slow</a:t>
            </a:r>
            <a:r>
              <a:rPr lang="cs-CZ" dirty="0"/>
              <a:t> upload speed</a:t>
            </a:r>
          </a:p>
          <a:p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legal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r>
              <a:rPr lang="cs-CZ" dirty="0"/>
              <a:t>Not </a:t>
            </a:r>
            <a:r>
              <a:rPr lang="cs-CZ" dirty="0" err="1"/>
              <a:t>everytime</a:t>
            </a:r>
            <a:r>
              <a:rPr lang="cs-CZ" dirty="0"/>
              <a:t> </a:t>
            </a:r>
            <a:r>
              <a:rPr lang="cs-CZ" dirty="0" err="1"/>
              <a:t>possible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AC818-08F6-A8E7-05CC-B3FAEDE63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0554" y="1367690"/>
            <a:ext cx="5142523" cy="4809271"/>
          </a:xfrm>
        </p:spPr>
        <p:txBody>
          <a:bodyPr/>
          <a:lstStyle/>
          <a:p>
            <a:r>
              <a:rPr lang="cs-CZ" dirty="0"/>
              <a:t>Not </a:t>
            </a:r>
            <a:r>
              <a:rPr lang="cs-CZ" dirty="0" err="1"/>
              <a:t>preferred</a:t>
            </a:r>
            <a:r>
              <a:rPr lang="cs-CZ" dirty="0"/>
              <a:t> by </a:t>
            </a:r>
            <a:r>
              <a:rPr lang="cs-CZ" dirty="0" err="1"/>
              <a:t>Chocolatey</a:t>
            </a:r>
            <a:endParaRPr lang="cs-CZ" dirty="0"/>
          </a:p>
          <a:p>
            <a:r>
              <a:rPr lang="cs-CZ" dirty="0" err="1"/>
              <a:t>Dependency</a:t>
            </a:r>
            <a:r>
              <a:rPr lang="cs-CZ" dirty="0"/>
              <a:t> on </a:t>
            </a:r>
            <a:r>
              <a:rPr lang="cs-CZ" dirty="0" err="1"/>
              <a:t>download</a:t>
            </a:r>
            <a:r>
              <a:rPr lang="cs-CZ" dirty="0"/>
              <a:t> link</a:t>
            </a:r>
          </a:p>
          <a:p>
            <a:r>
              <a:rPr lang="cs-CZ" dirty="0" err="1"/>
              <a:t>Packages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a </a:t>
            </a:r>
            <a:r>
              <a:rPr lang="cs-CZ" dirty="0" err="1"/>
              <a:t>few</a:t>
            </a:r>
            <a:r>
              <a:rPr lang="cs-CZ" dirty="0"/>
              <a:t> </a:t>
            </a:r>
            <a:r>
              <a:rPr lang="cs-CZ" dirty="0" err="1"/>
              <a:t>kilobytes</a:t>
            </a:r>
            <a:endParaRPr lang="cs-CZ" dirty="0"/>
          </a:p>
          <a:p>
            <a:r>
              <a:rPr lang="cs-CZ" dirty="0" err="1"/>
              <a:t>Does</a:t>
            </a:r>
            <a:r>
              <a:rPr lang="cs-CZ" dirty="0"/>
              <a:t> not </a:t>
            </a:r>
            <a:r>
              <a:rPr lang="cs-CZ" dirty="0" err="1"/>
              <a:t>redistribute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SW</a:t>
            </a:r>
          </a:p>
          <a:p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legal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D925-24C4-3E15-22AB-A8359239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CCDB-6501-1996-8D65-D7740F5B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164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Package management for Windows</a:t>
            </a:r>
          </a:p>
          <a:p>
            <a:r>
              <a:rPr lang="en-US" dirty="0"/>
              <a:t>FOSS (Apache License 2.0) + Enterprise (EULA)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Chocolatey Community (Gallery)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https://community.chocolatey.org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Chocolatey GUI</a:t>
            </a:r>
          </a:p>
          <a:p>
            <a:r>
              <a:rPr lang="en-US" dirty="0"/>
              <a:t>AU</a:t>
            </a:r>
          </a:p>
          <a:p>
            <a:r>
              <a:rPr lang="en-US" dirty="0"/>
              <a:t>Enterprise</a:t>
            </a:r>
          </a:p>
          <a:p>
            <a:pPr lvl="1"/>
            <a:r>
              <a:rPr lang="en-US" dirty="0"/>
              <a:t>Private CDN</a:t>
            </a:r>
          </a:p>
          <a:p>
            <a:pPr lvl="1"/>
            <a:r>
              <a:rPr lang="en-US" dirty="0"/>
              <a:t>Sync with Programs and Features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internalizer</a:t>
            </a:r>
            <a:endParaRPr lang="en-US" dirty="0"/>
          </a:p>
          <a:p>
            <a:pPr lvl="1"/>
            <a:r>
              <a:rPr lang="en-US" dirty="0"/>
              <a:t>Package builder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61D9-1548-9C0A-0A7B-991C2C1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legal/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E6D4-102B-A36A-7D11-1654211F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 case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embedding</a:t>
            </a:r>
            <a:r>
              <a:rPr lang="cs-CZ" dirty="0"/>
              <a:t>,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legal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SW </a:t>
            </a:r>
            <a:r>
              <a:rPr lang="cs-CZ" dirty="0" err="1"/>
              <a:t>license</a:t>
            </a:r>
            <a:r>
              <a:rPr lang="cs-CZ" dirty="0"/>
              <a:t> full text and VERIFICATION.txt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containg</a:t>
            </a:r>
            <a:r>
              <a:rPr lang="cs-CZ" dirty="0"/>
              <a:t> </a:t>
            </a:r>
            <a:r>
              <a:rPr lang="cs-CZ" dirty="0" err="1"/>
              <a:t>checksum</a:t>
            </a:r>
            <a:r>
              <a:rPr lang="cs-CZ" dirty="0"/>
              <a:t> and direct </a:t>
            </a:r>
            <a:r>
              <a:rPr lang="cs-CZ" dirty="0" err="1"/>
              <a:t>download</a:t>
            </a:r>
            <a:r>
              <a:rPr lang="cs-CZ" dirty="0"/>
              <a:t> link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binary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obtained</a:t>
            </a:r>
            <a:endParaRPr lang="cs-CZ" dirty="0"/>
          </a:p>
          <a:p>
            <a:r>
              <a:rPr lang="cs-CZ" dirty="0"/>
              <a:t>Not </a:t>
            </a:r>
            <a:r>
              <a:rPr lang="cs-CZ" dirty="0" err="1"/>
              <a:t>everytime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, </a:t>
            </a:r>
            <a:r>
              <a:rPr lang="cs-CZ" dirty="0" err="1"/>
              <a:t>redistribution</a:t>
            </a:r>
            <a:r>
              <a:rPr lang="cs-CZ" dirty="0"/>
              <a:t> in </a:t>
            </a:r>
            <a:r>
              <a:rPr lang="cs-CZ" dirty="0" err="1"/>
              <a:t>binary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explicitly</a:t>
            </a:r>
            <a:r>
              <a:rPr lang="cs-CZ" dirty="0"/>
              <a:t> </a:t>
            </a:r>
            <a:r>
              <a:rPr lang="cs-CZ" dirty="0" err="1"/>
              <a:t>allowed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software </a:t>
            </a:r>
            <a:r>
              <a:rPr lang="cs-CZ" dirty="0" err="1"/>
              <a:t>license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5DA-6258-EB15-54A4-735E9F6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6F8D-D62F-1A74-1F4D-85423C5C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chocolateybeforemodify.ps1</a:t>
            </a:r>
          </a:p>
          <a:p>
            <a:pPr lvl="1"/>
            <a:r>
              <a:rPr lang="en-US" dirty="0"/>
              <a:t>Called before installing and uninstalling a package (also before upgrading)</a:t>
            </a:r>
          </a:p>
          <a:p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chocolateyinstall.ps1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/>
              <a:t>Called as an install script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chocolateyuninstall.ps1</a:t>
            </a:r>
          </a:p>
          <a:p>
            <a:pPr lvl="1"/>
            <a:r>
              <a:rPr lang="en-US" dirty="0"/>
              <a:t>Called as an uninstall script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embeding</a:t>
            </a:r>
            <a:r>
              <a:rPr lang="cs-CZ" dirty="0"/>
              <a:t> </a:t>
            </a:r>
            <a:r>
              <a:rPr lang="cs-CZ" dirty="0" err="1"/>
              <a:t>binary</a:t>
            </a:r>
            <a:r>
              <a:rPr lang="cs-CZ" dirty="0"/>
              <a:t>, </a:t>
            </a:r>
            <a:r>
              <a:rPr lang="cs-CZ" dirty="0" err="1"/>
              <a:t>put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en-US" dirty="0"/>
              <a:t> in this directory</a:t>
            </a:r>
          </a:p>
          <a:p>
            <a:pPr lvl="1"/>
            <a:r>
              <a:rPr lang="en-US" dirty="0"/>
              <a:t>Preferred locations</a:t>
            </a:r>
          </a:p>
          <a:p>
            <a:pPr lvl="2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ools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/x64/program.exe</a:t>
            </a:r>
          </a:p>
          <a:p>
            <a:pPr lvl="2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tools/x86/program.exe</a:t>
            </a:r>
          </a:p>
        </p:txBody>
      </p:sp>
    </p:spTree>
    <p:extLst>
      <p:ext uri="{BB962C8B-B14F-4D97-AF65-F5344CB8AC3E}">
        <p14:creationId xmlns:p14="http://schemas.microsoft.com/office/powerpoint/2010/main" val="1458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7BB-CC3D-C7EA-FB3B-E25BC5DD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chocolateybeforemodify.ps1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EFB0-D61B-F9A3-54D4-A631FACE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only used to shutdown running applications before</a:t>
            </a:r>
          </a:p>
          <a:p>
            <a:pPr lvl="1"/>
            <a:r>
              <a:rPr lang="en-US" dirty="0"/>
              <a:t>Upgrading</a:t>
            </a:r>
          </a:p>
          <a:p>
            <a:pPr lvl="1"/>
            <a:r>
              <a:rPr lang="en-US" dirty="0"/>
              <a:t>Uninstalling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Some installers can handle running applications themselves</a:t>
            </a:r>
          </a:p>
          <a:p>
            <a:r>
              <a:rPr lang="en-US" dirty="0"/>
              <a:t>Some applications should never be automatically killed (VPN)</a:t>
            </a:r>
          </a:p>
        </p:txBody>
      </p:sp>
    </p:spTree>
    <p:extLst>
      <p:ext uri="{BB962C8B-B14F-4D97-AF65-F5344CB8AC3E}">
        <p14:creationId xmlns:p14="http://schemas.microsoft.com/office/powerpoint/2010/main" val="28413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9EA0-F527-7517-0D66-153C50F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chocolateyinstall.ps1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4321-4509-D185-0417-CE32A3ED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installation</a:t>
            </a:r>
            <a:r>
              <a:rPr lang="cs-CZ" dirty="0"/>
              <a:t> </a:t>
            </a:r>
            <a:r>
              <a:rPr lang="cs-CZ" dirty="0" err="1"/>
              <a:t>recipe</a:t>
            </a:r>
            <a:endParaRPr lang="cs-CZ" dirty="0"/>
          </a:p>
          <a:p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passed</a:t>
            </a:r>
            <a:endParaRPr lang="en-US" dirty="0"/>
          </a:p>
          <a:p>
            <a:pPr lvl="1"/>
            <a:r>
              <a:rPr lang="en-US" dirty="0"/>
              <a:t>Configures the installation</a:t>
            </a:r>
            <a:endParaRPr lang="cs-CZ" dirty="0"/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hoco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install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params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“/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NoGuiHereIntegration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23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4C28-4E31-44D3-7201-3F5BFA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chocolateyuninstall.ps1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CE0F-10CD-1E29-CDCC-E9F406A8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uninstallation</a:t>
            </a:r>
            <a:r>
              <a:rPr lang="cs-CZ" dirty="0"/>
              <a:t> </a:t>
            </a:r>
            <a:r>
              <a:rPr lang="cs-CZ" dirty="0" err="1"/>
              <a:t>recipe</a:t>
            </a:r>
            <a:endParaRPr lang="en-US" dirty="0"/>
          </a:p>
          <a:p>
            <a:r>
              <a:rPr lang="en-US" dirty="0"/>
              <a:t>Arguments can also be passed</a:t>
            </a:r>
          </a:p>
          <a:p>
            <a:pPr lvl="1"/>
            <a:r>
              <a:rPr lang="en-US" dirty="0"/>
              <a:t>Configures the uninstallation, e.g. should the configuration be cleared?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uninstall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netlimiter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--params “/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CleanSettings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lvl="1"/>
            <a:endParaRPr lang="cs-CZ" dirty="0"/>
          </a:p>
          <a:p>
            <a:r>
              <a:rPr lang="cs-CZ" dirty="0"/>
              <a:t>Not </a:t>
            </a:r>
            <a:r>
              <a:rPr lang="cs-CZ" dirty="0" err="1"/>
              <a:t>required</a:t>
            </a:r>
            <a:r>
              <a:rPr lang="cs-CZ" dirty="0"/>
              <a:t> </a:t>
            </a:r>
            <a:r>
              <a:rPr lang="cs-CZ" dirty="0" err="1"/>
              <a:t>for</a:t>
            </a:r>
            <a:endParaRPr lang="cs-CZ" dirty="0"/>
          </a:p>
          <a:p>
            <a:pPr lvl="1"/>
            <a:r>
              <a:rPr lang="cs-CZ" dirty="0"/>
              <a:t>CLI </a:t>
            </a:r>
            <a:r>
              <a:rPr lang="cs-CZ" dirty="0" err="1"/>
              <a:t>programs</a:t>
            </a:r>
            <a:endParaRPr lang="cs-CZ" dirty="0"/>
          </a:p>
          <a:p>
            <a:pPr lvl="1"/>
            <a:r>
              <a:rPr lang="cs-CZ" dirty="0"/>
              <a:t>Portable </a:t>
            </a:r>
            <a:r>
              <a:rPr lang="cs-CZ" dirty="0" err="1"/>
              <a:t>programs</a:t>
            </a:r>
            <a:endParaRPr lang="cs-CZ" dirty="0"/>
          </a:p>
          <a:p>
            <a:pPr lvl="1"/>
            <a:r>
              <a:rPr lang="cs-CZ" dirty="0"/>
              <a:t>Standard not </a:t>
            </a:r>
            <a:r>
              <a:rPr lang="cs-CZ" dirty="0" err="1"/>
              <a:t>bugged</a:t>
            </a:r>
            <a:r>
              <a:rPr lang="cs-CZ" dirty="0"/>
              <a:t> </a:t>
            </a:r>
            <a:r>
              <a:rPr lang="cs-CZ" dirty="0" err="1"/>
              <a:t>installers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</a:t>
            </a:r>
            <a:r>
              <a:rPr lang="cs-CZ" dirty="0" err="1"/>
              <a:t>exactly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04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E7F0-4CE5-1EFE-CBDD-7A1C3679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&amp;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D5C7-61F7-8415-6813-67DF127B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pack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install –s . PACKAGE_ID -d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push –s SOURC</a:t>
            </a:r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8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4375-8767-14D2-63F8-DFADDCD4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9906-996B-FC83-85E9-78869B72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minutes wait for CDN refresh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Virus scan by </a:t>
            </a:r>
            <a:r>
              <a:rPr lang="en-US" dirty="0" err="1"/>
              <a:t>VirusTotal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92F2-295D-0B55-2D8D-551C2479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approved</a:t>
            </a:r>
            <a:r>
              <a:rPr lang="cs-CZ" dirty="0"/>
              <a:t> </a:t>
            </a:r>
            <a:r>
              <a:rPr lang="cs-CZ" dirty="0" err="1"/>
              <a:t>easily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65ED-1106-75C4-211A-DE2269BF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cs-CZ" dirty="0" err="1"/>
              <a:t>heck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has </a:t>
            </a:r>
            <a:r>
              <a:rPr lang="cs-CZ" dirty="0" err="1"/>
              <a:t>at</a:t>
            </a:r>
            <a:r>
              <a:rPr lang="cs-CZ" dirty="0"/>
              <a:t> most 5 </a:t>
            </a:r>
            <a:r>
              <a:rPr lang="cs-CZ" dirty="0" err="1"/>
              <a:t>positives</a:t>
            </a:r>
            <a:r>
              <a:rPr lang="cs-CZ" dirty="0"/>
              <a:t> on </a:t>
            </a:r>
            <a:r>
              <a:rPr lang="cs-CZ" dirty="0" err="1"/>
              <a:t>VirusTotal</a:t>
            </a:r>
            <a:endParaRPr lang="cs-CZ" dirty="0"/>
          </a:p>
          <a:p>
            <a:pPr lvl="1"/>
            <a:r>
              <a:rPr lang="cs-CZ" dirty="0" err="1"/>
              <a:t>Otherwise</a:t>
            </a:r>
            <a:r>
              <a:rPr lang="cs-CZ" dirty="0"/>
              <a:t> no </a:t>
            </a:r>
            <a:r>
              <a:rPr lang="cs-CZ" dirty="0" err="1"/>
              <a:t>way</a:t>
            </a:r>
            <a:r>
              <a:rPr lang="cs-CZ" dirty="0"/>
              <a:t>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approvement</a:t>
            </a:r>
            <a:endParaRPr lang="cs-CZ" dirty="0"/>
          </a:p>
          <a:p>
            <a:pPr lvl="1"/>
            <a:r>
              <a:rPr lang="cs-CZ" dirty="0" err="1"/>
              <a:t>Problematic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programs</a:t>
            </a:r>
            <a:r>
              <a:rPr lang="cs-CZ" dirty="0"/>
              <a:t> such as </a:t>
            </a:r>
            <a:r>
              <a:rPr lang="cs-CZ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netcat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approved</a:t>
            </a:r>
            <a:r>
              <a:rPr lang="cs-CZ" dirty="0"/>
              <a:t> </a:t>
            </a:r>
            <a:r>
              <a:rPr lang="cs-CZ" dirty="0" err="1"/>
              <a:t>packages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 </a:t>
            </a:r>
            <a:r>
              <a:rPr lang="cs-CZ" dirty="0" err="1"/>
              <a:t>docs</a:t>
            </a:r>
            <a:endParaRPr lang="cs-CZ" dirty="0"/>
          </a:p>
          <a:p>
            <a:r>
              <a:rPr lang="en-US" dirty="0"/>
              <a:t>Respect p</a:t>
            </a:r>
            <a:r>
              <a:rPr lang="cs-CZ" dirty="0" err="1"/>
              <a:t>ackage</a:t>
            </a:r>
            <a:r>
              <a:rPr lang="cs-CZ" dirty="0"/>
              <a:t> </a:t>
            </a:r>
            <a:r>
              <a:rPr lang="en-US" dirty="0"/>
              <a:t>ID guidelines</a:t>
            </a:r>
            <a:endParaRPr lang="cs-CZ" dirty="0"/>
          </a:p>
          <a:p>
            <a:r>
              <a:rPr lang="en-US" dirty="0"/>
              <a:t>Use </a:t>
            </a:r>
            <a:r>
              <a:rPr lang="cs-CZ" dirty="0"/>
              <a:t>CDN</a:t>
            </a:r>
            <a:r>
              <a:rPr lang="en-US" dirty="0"/>
              <a:t> for package icon</a:t>
            </a:r>
            <a:endParaRPr lang="cs-CZ" dirty="0"/>
          </a:p>
          <a:p>
            <a:r>
              <a:rPr lang="cs-CZ" dirty="0"/>
              <a:t>Use </a:t>
            </a:r>
            <a:r>
              <a:rPr lang="cs-CZ" dirty="0" err="1"/>
              <a:t>at</a:t>
            </a:r>
            <a:r>
              <a:rPr lang="cs-CZ" dirty="0"/>
              <a:t> most </a:t>
            </a:r>
            <a:r>
              <a:rPr lang="cs-CZ" dirty="0" err="1"/>
              <a:t>powershell</a:t>
            </a:r>
            <a:r>
              <a:rPr lang="cs-CZ" dirty="0"/>
              <a:t> 2</a:t>
            </a:r>
          </a:p>
          <a:p>
            <a:r>
              <a:rPr lang="cs-CZ" dirty="0" err="1"/>
              <a:t>Ask</a:t>
            </a:r>
            <a:r>
              <a:rPr lang="cs-CZ" dirty="0"/>
              <a:t> on </a:t>
            </a:r>
            <a:r>
              <a:rPr lang="cs-CZ" dirty="0" err="1"/>
              <a:t>discord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0A6-44F2-7E8A-7E91-028A4F5F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Deprecating</a:t>
            </a:r>
            <a:r>
              <a:rPr lang="cs-CZ" dirty="0"/>
              <a:t> a </a:t>
            </a:r>
            <a:r>
              <a:rPr lang="cs-CZ" dirty="0" err="1"/>
              <a:t>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3183-B36D-3DFD-5267-192FD495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version of the deprecated package</a:t>
            </a:r>
          </a:p>
          <a:p>
            <a:r>
              <a:rPr lang="en-US" dirty="0"/>
              <a:t>Old package</a:t>
            </a:r>
          </a:p>
          <a:p>
            <a:pPr lvl="1"/>
            <a:r>
              <a:rPr lang="en-US" dirty="0"/>
              <a:t>Prepend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[Deprecated]</a:t>
            </a:r>
            <a:r>
              <a:rPr lang="en-US" dirty="0"/>
              <a:t> to the title of the old package</a:t>
            </a:r>
          </a:p>
          <a:p>
            <a:pPr lvl="1"/>
            <a:r>
              <a:rPr lang="en-US" dirty="0"/>
              <a:t>Add dependency to a new package</a:t>
            </a:r>
          </a:p>
          <a:p>
            <a:pPr lvl="1"/>
            <a:r>
              <a:rPr lang="en-US" dirty="0"/>
              <a:t>Remove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iconUrl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lvl="1"/>
            <a:r>
              <a:rPr lang="en-US" dirty="0"/>
              <a:t>Remove all files except for </a:t>
            </a:r>
            <a:r>
              <a:rPr lang="en-US" dirty="0" err="1"/>
              <a:t>nuspec</a:t>
            </a:r>
            <a:endParaRPr lang="en-US" dirty="0"/>
          </a:p>
          <a:p>
            <a:pPr lvl="1"/>
            <a:r>
              <a:rPr lang="en-US" dirty="0" err="1"/>
              <a:t>Unlist</a:t>
            </a:r>
            <a:r>
              <a:rPr lang="en-US" dirty="0"/>
              <a:t> previous versions except for the last final deprecated version</a:t>
            </a:r>
          </a:p>
        </p:txBody>
      </p:sp>
    </p:spTree>
    <p:extLst>
      <p:ext uri="{BB962C8B-B14F-4D97-AF65-F5344CB8AC3E}">
        <p14:creationId xmlns:p14="http://schemas.microsoft.com/office/powerpoint/2010/main" val="378125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704D-F5A0-794D-81F9-5EC0E74A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Requesting</a:t>
            </a:r>
            <a:r>
              <a:rPr lang="cs-CZ" dirty="0"/>
              <a:t> </a:t>
            </a:r>
            <a:r>
              <a:rPr lang="en-US" dirty="0"/>
              <a:t>&amp; handing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1851-0F64-0A42-691A-E9A9E1DE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must always have at least one maintainer</a:t>
            </a:r>
          </a:p>
          <a:p>
            <a:r>
              <a:rPr lang="en-US" dirty="0"/>
              <a:t>Requests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https://github.com/chocolatey-community/chocolatey-package-requests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/>
              <a:t>RFM (request for maintainer(s))</a:t>
            </a:r>
          </a:p>
          <a:p>
            <a:pPr lvl="1"/>
            <a:r>
              <a:rPr lang="en-US" dirty="0"/>
              <a:t>RFP (request for a package)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6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C9A4-76D8-8D7D-E9A3-A55EA65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Chocolatey</a:t>
            </a:r>
            <a:r>
              <a:rPr lang="cs-CZ" dirty="0"/>
              <a:t> ✗ </a:t>
            </a:r>
            <a:r>
              <a:rPr lang="cs-CZ" dirty="0" err="1"/>
              <a:t>Scoop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E2BE-5F86-4962-34F7-B474C7991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Released in 2011</a:t>
            </a:r>
          </a:p>
          <a:p>
            <a:r>
              <a:rPr lang="en-US" dirty="0"/>
              <a:t>Does not hide UAC</a:t>
            </a:r>
          </a:p>
          <a:p>
            <a:r>
              <a:rPr lang="en-US" dirty="0"/>
              <a:t>Support for proprietary SW</a:t>
            </a:r>
          </a:p>
          <a:p>
            <a:r>
              <a:rPr lang="en-US" dirty="0"/>
              <a:t>Packages contain boilerplate</a:t>
            </a:r>
          </a:p>
          <a:p>
            <a:r>
              <a:rPr lang="cs-CZ" dirty="0" err="1"/>
              <a:t>Treated</a:t>
            </a:r>
            <a:r>
              <a:rPr lang="cs-CZ" dirty="0"/>
              <a:t> as a </a:t>
            </a:r>
            <a:r>
              <a:rPr lang="cs-CZ" dirty="0" err="1"/>
              <a:t>money</a:t>
            </a:r>
            <a:r>
              <a:rPr lang="cs-CZ" dirty="0"/>
              <a:t> source</a:t>
            </a:r>
          </a:p>
          <a:p>
            <a:r>
              <a:rPr lang="cs-CZ" dirty="0"/>
              <a:t>Support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Autohotkey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0C83-BA97-4232-6AA2-B4346CE3D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67692"/>
            <a:ext cx="5472723" cy="4809271"/>
          </a:xfrm>
        </p:spPr>
        <p:txBody>
          <a:bodyPr/>
          <a:lstStyle/>
          <a:p>
            <a:r>
              <a:rPr lang="en-US" dirty="0"/>
              <a:t>Released in 2013</a:t>
            </a:r>
          </a:p>
          <a:p>
            <a:r>
              <a:rPr lang="en-US" dirty="0"/>
              <a:t>Hides UAC by preferring portable</a:t>
            </a:r>
          </a:p>
          <a:p>
            <a:r>
              <a:rPr lang="en-US" dirty="0"/>
              <a:t>Better for niche CLI programs</a:t>
            </a:r>
          </a:p>
          <a:p>
            <a:r>
              <a:rPr lang="en-US" dirty="0"/>
              <a:t>Packages are expressive</a:t>
            </a:r>
            <a:endParaRPr lang="cs-CZ" dirty="0"/>
          </a:p>
          <a:p>
            <a:r>
              <a:rPr lang="cs-CZ" dirty="0" err="1"/>
              <a:t>Driven</a:t>
            </a:r>
            <a:r>
              <a:rPr lang="cs-CZ" dirty="0"/>
              <a:t> by </a:t>
            </a:r>
            <a:r>
              <a:rPr lang="cs-CZ" dirty="0" err="1"/>
              <a:t>community</a:t>
            </a:r>
            <a:endParaRPr lang="cs-CZ" dirty="0"/>
          </a:p>
          <a:p>
            <a:r>
              <a:rPr lang="cs-CZ" dirty="0" err="1"/>
              <a:t>Does</a:t>
            </a:r>
            <a:r>
              <a:rPr lang="cs-CZ" dirty="0"/>
              <a:t> not support </a:t>
            </a:r>
            <a:r>
              <a:rPr lang="cs-CZ" dirty="0" err="1"/>
              <a:t>Autohotkey</a:t>
            </a:r>
            <a:endParaRPr lang="cs-CZ" dirty="0"/>
          </a:p>
          <a:p>
            <a:r>
              <a:rPr lang="cs-CZ" dirty="0">
                <a:solidFill>
                  <a:srgbClr val="C00000"/>
                </a:solidFill>
              </a:rPr>
              <a:t>More </a:t>
            </a:r>
            <a:r>
              <a:rPr lang="cs-CZ" dirty="0" err="1">
                <a:solidFill>
                  <a:srgbClr val="C00000"/>
                </a:solidFill>
              </a:rPr>
              <a:t>secure</a:t>
            </a:r>
            <a:r>
              <a:rPr lang="cs-CZ" dirty="0">
                <a:solidFill>
                  <a:srgbClr val="C00000"/>
                </a:solidFill>
              </a:rPr>
              <a:t> </a:t>
            </a:r>
            <a:r>
              <a:rPr lang="cs-CZ" dirty="0"/>
              <a:t>by default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EE9220-3D65-3354-E6B4-626069CA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154" y="5649487"/>
            <a:ext cx="1205660" cy="105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194BE-D23A-A231-47DB-CA1E6D3C6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1" y="5649487"/>
            <a:ext cx="1054952" cy="10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58C6-9086-9E6D-D471-90797648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update and push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4E01-185D-3E60-B9CF-FD9BA287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 (Chocolatey Automatic Package Updater Module)</a:t>
            </a:r>
          </a:p>
          <a:p>
            <a:r>
              <a:rPr lang="en-US" dirty="0">
                <a:hlinkClick r:id="rId3"/>
              </a:rPr>
              <a:t>https://github.com/chocolatey-community/chocolatey-au</a:t>
            </a:r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module</a:t>
            </a:r>
          </a:p>
          <a:p>
            <a:r>
              <a:rPr lang="en-US" dirty="0"/>
              <a:t>Compatible with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  <a:p>
            <a:r>
              <a:rPr lang="en-US" dirty="0"/>
              <a:t>Runs on Linux server</a:t>
            </a:r>
          </a:p>
          <a:p>
            <a:r>
              <a:rPr lang="en-US" dirty="0"/>
              <a:t>Initially developed by a mathematician</a:t>
            </a:r>
          </a:p>
          <a:p>
            <a:pPr lvl="1"/>
            <a:r>
              <a:rPr lang="en-US" dirty="0"/>
              <a:t>Code quality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 err="1"/>
              <a:t>Nowdays</a:t>
            </a:r>
            <a:r>
              <a:rPr lang="en-US" dirty="0"/>
              <a:t> maintained by Chocolatey community</a:t>
            </a:r>
          </a:p>
        </p:txBody>
      </p:sp>
    </p:spTree>
    <p:extLst>
      <p:ext uri="{BB962C8B-B14F-4D97-AF65-F5344CB8AC3E}">
        <p14:creationId xmlns:p14="http://schemas.microsoft.com/office/powerpoint/2010/main" val="135092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0867-9D1B-A6F2-00AE-A18132F7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0BDB-A744-DD39-AB57-B32B77C4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resort</a:t>
            </a:r>
          </a:p>
          <a:p>
            <a:r>
              <a:rPr lang="en-US" dirty="0"/>
              <a:t>Ridiculous or bugged installers</a:t>
            </a:r>
          </a:p>
          <a:p>
            <a:r>
              <a:rPr lang="en-US" dirty="0"/>
              <a:t>Error-prone</a:t>
            </a:r>
          </a:p>
          <a:p>
            <a:r>
              <a:rPr lang="en-US" dirty="0"/>
              <a:t>Tedious task</a:t>
            </a:r>
          </a:p>
        </p:txBody>
      </p:sp>
    </p:spTree>
    <p:extLst>
      <p:ext uri="{BB962C8B-B14F-4D97-AF65-F5344CB8AC3E}">
        <p14:creationId xmlns:p14="http://schemas.microsoft.com/office/powerpoint/2010/main" val="327226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749C-4CB6-33CD-21E9-7FF980DB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95B-C913-F588-CBD7-365CC1EE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Silent installer shows usually one confirmation dialog</a:t>
            </a:r>
          </a:p>
          <a:p>
            <a:r>
              <a:rPr lang="en-US" dirty="0"/>
              <a:t>Silent installation is bugged</a:t>
            </a:r>
          </a:p>
          <a:p>
            <a:r>
              <a:rPr lang="en-US" dirty="0"/>
              <a:t>No option for silent installation</a:t>
            </a:r>
          </a:p>
          <a:p>
            <a:r>
              <a:rPr lang="en-US" dirty="0"/>
              <a:t>Watch out for language variations of the installer</a:t>
            </a:r>
          </a:p>
        </p:txBody>
      </p:sp>
    </p:spTree>
    <p:extLst>
      <p:ext uri="{BB962C8B-B14F-4D97-AF65-F5344CB8AC3E}">
        <p14:creationId xmlns:p14="http://schemas.microsoft.com/office/powerpoint/2010/main" val="2241829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2C25-7292-E01D-E959-F033FFF2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inconsistencies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36D8-29BF-EFD8-CA6E-2D1B686E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shortcuts</a:t>
            </a:r>
          </a:p>
          <a:p>
            <a:r>
              <a:rPr lang="en-US" dirty="0"/>
              <a:t>Start menu icons</a:t>
            </a:r>
          </a:p>
          <a:p>
            <a:r>
              <a:rPr lang="en-US" dirty="0"/>
              <a:t>Different package parameters for same functionality</a:t>
            </a:r>
          </a:p>
          <a:p>
            <a:r>
              <a:rPr lang="en-US" dirty="0"/>
              <a:t>Missing package parameters</a:t>
            </a:r>
          </a:p>
          <a:p>
            <a:r>
              <a:rPr lang="en-US" dirty="0" err="1"/>
              <a:t>Nuget</a:t>
            </a:r>
            <a:r>
              <a:rPr lang="en-US" dirty="0"/>
              <a:t> 2</a:t>
            </a:r>
          </a:p>
          <a:p>
            <a:r>
              <a:rPr lang="en-US" dirty="0"/>
              <a:t>Dotnet core still not supported</a:t>
            </a:r>
          </a:p>
          <a:p>
            <a:r>
              <a:rPr lang="en-US" dirty="0"/>
              <a:t>Insanely long moderation time</a:t>
            </a:r>
          </a:p>
          <a:p>
            <a:r>
              <a:rPr lang="en-US" dirty="0"/>
              <a:t>Unmaintained packages</a:t>
            </a:r>
          </a:p>
          <a:p>
            <a:r>
              <a:rPr lang="en-US" dirty="0"/>
              <a:t>Difficult handing packages 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129-A3DF-08C7-9A1A-686A6BD3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inconsistencies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75AD-ACBD-E8FA-5A72-F0D552E0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button to notify that a package is obsolete</a:t>
            </a:r>
          </a:p>
          <a:p>
            <a:r>
              <a:rPr lang="en-US" dirty="0"/>
              <a:t>Difficult to fix a bug in foreign package</a:t>
            </a:r>
          </a:p>
          <a:p>
            <a:r>
              <a:rPr lang="en-US" dirty="0"/>
              <a:t>Around 200MB limit for package size</a:t>
            </a:r>
          </a:p>
          <a:p>
            <a:r>
              <a:rPr lang="en-US" dirty="0"/>
              <a:t>Community has no real impact</a:t>
            </a:r>
          </a:p>
          <a:p>
            <a:r>
              <a:rPr lang="en-US" dirty="0"/>
              <a:t>No way of becoming a reviewer/moderator?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455-1017-EBEA-DFD9-F7491919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CA0A-98D7-3DB8-190F-BC7FAC4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https://docs.chocolatey.org/en-us/</a:t>
            </a:r>
            <a:endParaRPr lang="en-US" dirty="0"/>
          </a:p>
          <a:p>
            <a:r>
              <a:rPr lang="en-US" dirty="0"/>
              <a:t>Personal experience as a maintainer of 97 packages with 230k downloads</a:t>
            </a:r>
          </a:p>
          <a:p>
            <a:pPr lvl="1"/>
            <a:r>
              <a:rPr lang="en-US" dirty="0">
                <a:hlinkClick r:id="rId4"/>
              </a:rPr>
              <a:t>My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5D7F-B606-8DB5-8D11-E1E0399E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62F8-4CF4-6313-E1E9-BCAE8614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C# program 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install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upgrade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search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list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pin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info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681-3B15-E4B5-EC7D-0EAB1BDE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A7FD-AC74-85E8-BDC4-9D03B890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https://community.chocolatey.org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NuGet 2 server</a:t>
            </a:r>
          </a:p>
          <a:p>
            <a:r>
              <a:rPr lang="en-US" dirty="0"/>
              <a:t>Not FOSS anymore</a:t>
            </a:r>
          </a:p>
          <a:p>
            <a:r>
              <a:rPr lang="en-US" dirty="0"/>
              <a:t>Source code not available anymore</a:t>
            </a:r>
          </a:p>
          <a:p>
            <a:r>
              <a:rPr lang="en-US" dirty="0"/>
              <a:t>Single point of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64C7-E0C8-243F-0752-8AB42F8C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A840-DC3D-E50B-CDF2-58DBE232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by </a:t>
            </a:r>
            <a:r>
              <a:rPr lang="en-US" dirty="0" err="1"/>
              <a:t>VirusTotal</a:t>
            </a:r>
            <a:endParaRPr lang="en-US" dirty="0"/>
          </a:p>
          <a:p>
            <a:r>
              <a:rPr lang="en-US" dirty="0"/>
              <a:t>Checked by a moderator</a:t>
            </a:r>
          </a:p>
          <a:p>
            <a:r>
              <a:rPr lang="en-US" dirty="0"/>
              <a:t>Is it enough?</a:t>
            </a:r>
          </a:p>
          <a:p>
            <a:pPr lvl="1"/>
            <a:r>
              <a:rPr lang="en-US" dirty="0"/>
              <a:t>Trusted packages</a:t>
            </a:r>
            <a:endParaRPr lang="cs-CZ" dirty="0"/>
          </a:p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private</a:t>
            </a:r>
            <a:r>
              <a:rPr lang="cs-CZ" dirty="0"/>
              <a:t> Nuget server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choco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source add –n NAME –s LOCATION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1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B8D5-85C2-6221-5897-856FC872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83F4-1050-8057-DA18-8DF9A3D6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Chocolatey occupies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env:ChocolateyInstall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/>
              <a:t>By default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C:\ProgramData\chocolatey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7CC-4F9B-8C88-8187-232B799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Windows 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121-5FAE-2C30-5CF4-9E56B9E1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Very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Linux </a:t>
            </a:r>
            <a:r>
              <a:rPr lang="cs-CZ" dirty="0" err="1"/>
              <a:t>environments</a:t>
            </a:r>
            <a:endParaRPr lang="cs-CZ" dirty="0"/>
          </a:p>
          <a:p>
            <a:r>
              <a:rPr lang="cs-CZ" dirty="0" err="1"/>
              <a:t>Tedious</a:t>
            </a:r>
            <a:r>
              <a:rPr lang="cs-CZ" dirty="0"/>
              <a:t> and </a:t>
            </a:r>
            <a:r>
              <a:rPr lang="cs-CZ" dirty="0" err="1"/>
              <a:t>exhausting</a:t>
            </a:r>
            <a:r>
              <a:rPr lang="cs-CZ" dirty="0"/>
              <a:t> </a:t>
            </a:r>
            <a:r>
              <a:rPr lang="cs-CZ" dirty="0" err="1"/>
              <a:t>process</a:t>
            </a:r>
            <a:endParaRPr lang="cs-CZ" dirty="0"/>
          </a:p>
          <a:p>
            <a:r>
              <a:rPr lang="cs-CZ" dirty="0"/>
              <a:t>Many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scenarios</a:t>
            </a:r>
            <a:endParaRPr lang="cs-CZ" dirty="0"/>
          </a:p>
          <a:p>
            <a:pPr lvl="1"/>
            <a:r>
              <a:rPr lang="cs-CZ" dirty="0" err="1"/>
              <a:t>Installers</a:t>
            </a:r>
            <a:endParaRPr lang="cs-CZ" dirty="0"/>
          </a:p>
          <a:p>
            <a:pPr lvl="1"/>
            <a:r>
              <a:rPr lang="cs-CZ" dirty="0"/>
              <a:t>GUI portable </a:t>
            </a:r>
            <a:r>
              <a:rPr lang="cs-CZ" dirty="0" err="1"/>
              <a:t>programs</a:t>
            </a:r>
            <a:endParaRPr lang="cs-CZ" dirty="0"/>
          </a:p>
          <a:p>
            <a:pPr lvl="1"/>
            <a:r>
              <a:rPr lang="cs-CZ" dirty="0"/>
              <a:t>CLI </a:t>
            </a:r>
            <a:r>
              <a:rPr lang="cs-CZ" dirty="0" err="1"/>
              <a:t>programs</a:t>
            </a:r>
            <a:endParaRPr lang="cs-CZ" dirty="0"/>
          </a:p>
          <a:p>
            <a:pPr lvl="1"/>
            <a:r>
              <a:rPr lang="cs-CZ" dirty="0" err="1"/>
              <a:t>Fonts</a:t>
            </a:r>
            <a:endParaRPr lang="cs-CZ" dirty="0"/>
          </a:p>
          <a:p>
            <a:pPr lvl="1"/>
            <a:r>
              <a:rPr lang="cs-CZ" dirty="0" err="1"/>
              <a:t>Drivers</a:t>
            </a:r>
            <a:endParaRPr lang="cs-CZ" dirty="0"/>
          </a:p>
          <a:p>
            <a:pPr lvl="1"/>
            <a:r>
              <a:rPr lang="cs-CZ" dirty="0" err="1"/>
              <a:t>Services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735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8CB8-9417-E43E-5470-21AF6277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Installers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8E59-C70F-3451-B95E-A60E2F5A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InstallShield</a:t>
            </a:r>
            <a:r>
              <a:rPr lang="en-US" dirty="0"/>
              <a:t> wrapping MSI</a:t>
            </a:r>
          </a:p>
          <a:p>
            <a:r>
              <a:rPr lang="en-US" dirty="0"/>
              <a:t>Pure InstallShield</a:t>
            </a:r>
            <a:endParaRPr lang="cs-CZ" dirty="0"/>
          </a:p>
          <a:p>
            <a:r>
              <a:rPr lang="cs-CZ" dirty="0"/>
              <a:t>NSIS (</a:t>
            </a:r>
            <a:r>
              <a:rPr lang="cs-CZ" dirty="0" err="1"/>
              <a:t>Nullsoft</a:t>
            </a:r>
            <a:r>
              <a:rPr lang="cs-CZ" dirty="0"/>
              <a:t> </a:t>
            </a:r>
            <a:r>
              <a:rPr lang="cs-CZ" dirty="0" err="1"/>
              <a:t>Scriptable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)</a:t>
            </a:r>
          </a:p>
          <a:p>
            <a:r>
              <a:rPr lang="cs-CZ" dirty="0"/>
              <a:t>Inno Setup</a:t>
            </a:r>
          </a:p>
          <a:p>
            <a:r>
              <a:rPr lang="cs-CZ" dirty="0"/>
              <a:t>Windows </a:t>
            </a:r>
            <a:r>
              <a:rPr lang="cs-CZ" dirty="0" err="1"/>
              <a:t>Installer</a:t>
            </a:r>
            <a:r>
              <a:rPr lang="cs-CZ" dirty="0"/>
              <a:t> (MSI)</a:t>
            </a:r>
          </a:p>
          <a:p>
            <a:r>
              <a:rPr lang="cs-CZ" dirty="0" err="1"/>
              <a:t>Custom</a:t>
            </a:r>
            <a:r>
              <a:rPr lang="cs-CZ" dirty="0"/>
              <a:t> Ad-Hoc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 for creating silent installers are generally provided by toolkits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2151</Words>
  <Application>Microsoft Office PowerPoint</Application>
  <PresentationFormat>Widescreen</PresentationFormat>
  <Paragraphs>408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Georgia</vt:lpstr>
      <vt:lpstr>Georgia Pro Light</vt:lpstr>
      <vt:lpstr>Source Code Pro</vt:lpstr>
      <vt:lpstr>Source Sans Pro</vt:lpstr>
      <vt:lpstr>Office Theme</vt:lpstr>
      <vt:lpstr>PowerPoint Presentation</vt:lpstr>
      <vt:lpstr>Overview</vt:lpstr>
      <vt:lpstr>Chocolatey ✗ Scoop </vt:lpstr>
      <vt:lpstr>choco</vt:lpstr>
      <vt:lpstr>Chocolatey Community</vt:lpstr>
      <vt:lpstr>Security</vt:lpstr>
      <vt:lpstr>Chocolatey Installation</vt:lpstr>
      <vt:lpstr>Automating Windows Installations</vt:lpstr>
      <vt:lpstr>Installers (1)</vt:lpstr>
      <vt:lpstr>Installers (2)</vt:lpstr>
      <vt:lpstr>Portable GUI Programs</vt:lpstr>
      <vt:lpstr>CLI</vt:lpstr>
      <vt:lpstr>Symlinks</vt:lpstr>
      <vt:lpstr>Creating a package</vt:lpstr>
      <vt:lpstr>Package id</vt:lpstr>
      <vt:lpstr>.install and .portable packages</vt:lpstr>
      <vt:lpstr>Dependencies</vt:lpstr>
      <vt:lpstr>nuspec file</vt:lpstr>
      <vt:lpstr>Embedded ✗ Recipe-only package</vt:lpstr>
      <vt:lpstr>legal/ directory</vt:lpstr>
      <vt:lpstr>tools/ directory</vt:lpstr>
      <vt:lpstr>chocolateybeforemodify.ps1</vt:lpstr>
      <vt:lpstr>chocolateyinstall.ps1</vt:lpstr>
      <vt:lpstr>chocolateyuninstall.ps1</vt:lpstr>
      <vt:lpstr>Pack &amp; Debug</vt:lpstr>
      <vt:lpstr>After push</vt:lpstr>
      <vt:lpstr>Tips to get your package approved easily</vt:lpstr>
      <vt:lpstr>Deprecating a package</vt:lpstr>
      <vt:lpstr>Requesting &amp; handing over</vt:lpstr>
      <vt:lpstr>Automatically update and push packages</vt:lpstr>
      <vt:lpstr>AutoHotkey</vt:lpstr>
      <vt:lpstr>AutoHotkey in Practice</vt:lpstr>
      <vt:lpstr>Problems &amp; inconsistencies (1)</vt:lpstr>
      <vt:lpstr>Problems &amp; inconsistencies (2)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Levý</dc:creator>
  <cp:lastModifiedBy>Jakub Levý</cp:lastModifiedBy>
  <cp:revision>40</cp:revision>
  <cp:lastPrinted>2023-10-08T16:20:55Z</cp:lastPrinted>
  <dcterms:created xsi:type="dcterms:W3CDTF">2023-10-06T21:19:22Z</dcterms:created>
  <dcterms:modified xsi:type="dcterms:W3CDTF">2023-10-25T10:32:55Z</dcterms:modified>
</cp:coreProperties>
</file>