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8" r:id="rId3"/>
    <p:sldId id="274" r:id="rId4"/>
    <p:sldId id="258" r:id="rId5"/>
    <p:sldId id="261" r:id="rId6"/>
    <p:sldId id="262" r:id="rId7"/>
    <p:sldId id="263" r:id="rId8"/>
    <p:sldId id="265" r:id="rId9"/>
    <p:sldId id="264" r:id="rId10"/>
    <p:sldId id="266" r:id="rId11"/>
    <p:sldId id="259" r:id="rId12"/>
    <p:sldId id="260" r:id="rId13"/>
    <p:sldId id="273" r:id="rId14"/>
    <p:sldId id="275" r:id="rId15"/>
    <p:sldId id="269" r:id="rId16"/>
    <p:sldId id="278" r:id="rId17"/>
    <p:sldId id="279" r:id="rId18"/>
    <p:sldId id="257" r:id="rId19"/>
    <p:sldId id="276" r:id="rId20"/>
    <p:sldId id="286" r:id="rId21"/>
    <p:sldId id="287" r:id="rId22"/>
    <p:sldId id="290" r:id="rId23"/>
    <p:sldId id="291" r:id="rId24"/>
    <p:sldId id="294" r:id="rId25"/>
    <p:sldId id="292" r:id="rId26"/>
    <p:sldId id="293" r:id="rId27"/>
    <p:sldId id="283" r:id="rId28"/>
    <p:sldId id="295" r:id="rId29"/>
    <p:sldId id="296" r:id="rId30"/>
    <p:sldId id="284" r:id="rId31"/>
    <p:sldId id="285" r:id="rId32"/>
    <p:sldId id="272" r:id="rId33"/>
    <p:sldId id="270" r:id="rId34"/>
    <p:sldId id="280" r:id="rId35"/>
    <p:sldId id="271" r:id="rId36"/>
    <p:sldId id="281" r:id="rId37"/>
    <p:sldId id="288" r:id="rId38"/>
    <p:sldId id="27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9E504-6A37-4D5C-92F1-4DCCD5246609}">
          <p14:sldIdLst>
            <p14:sldId id="256"/>
            <p14:sldId id="268"/>
            <p14:sldId id="274"/>
            <p14:sldId id="258"/>
            <p14:sldId id="261"/>
            <p14:sldId id="262"/>
            <p14:sldId id="263"/>
            <p14:sldId id="265"/>
            <p14:sldId id="264"/>
            <p14:sldId id="266"/>
            <p14:sldId id="259"/>
            <p14:sldId id="260"/>
            <p14:sldId id="273"/>
            <p14:sldId id="275"/>
            <p14:sldId id="269"/>
            <p14:sldId id="278"/>
            <p14:sldId id="279"/>
            <p14:sldId id="257"/>
            <p14:sldId id="276"/>
            <p14:sldId id="286"/>
            <p14:sldId id="287"/>
            <p14:sldId id="290"/>
            <p14:sldId id="291"/>
            <p14:sldId id="294"/>
            <p14:sldId id="292"/>
            <p14:sldId id="293"/>
            <p14:sldId id="283"/>
            <p14:sldId id="295"/>
            <p14:sldId id="296"/>
            <p14:sldId id="284"/>
            <p14:sldId id="285"/>
            <p14:sldId id="272"/>
            <p14:sldId id="270"/>
            <p14:sldId id="280"/>
            <p14:sldId id="271"/>
            <p14:sldId id="281"/>
            <p14:sldId id="28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AADC"/>
    <a:srgbClr val="3BCCFF"/>
    <a:srgbClr val="996600"/>
    <a:srgbClr val="CC9900"/>
    <a:srgbClr val="99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15477B-B758-4DB4-A099-94294FFC7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9FED8-6A77-4B14-AFA1-BD947F7429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2099-97BD-46AC-B903-2049594CDB4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F64E0-DD48-4C83-A942-FBF39EB77A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21049-5B77-46C4-9AEA-4E980D9AA0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C96CC-9283-4E73-8F93-7E6B843B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02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DEC42-73C4-4A6E-AEB6-B231AAA2F7E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5BEE-CAD7-4E86-A0EB-C87C604B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8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star</a:t>
            </a:r>
            <a:r>
              <a:rPr lang="cs-CZ" dirty="0"/>
              <a:t>é tůně</a:t>
            </a:r>
          </a:p>
          <a:p>
            <a:r>
              <a:rPr lang="cs-CZ" dirty="0"/>
              <a:t>skočila žába</a:t>
            </a:r>
          </a:p>
          <a:p>
            <a:r>
              <a:rPr lang="cs-CZ" dirty="0"/>
              <a:t>žbluňk</a:t>
            </a:r>
            <a:endParaRPr lang="en-US" dirty="0"/>
          </a:p>
          <a:p>
            <a:r>
              <a:rPr lang="en-US" dirty="0"/>
              <a:t>(Translated by Anton</a:t>
            </a:r>
            <a:r>
              <a:rPr lang="cs-CZ" dirty="0" err="1"/>
              <a:t>ín</a:t>
            </a:r>
            <a:r>
              <a:rPr lang="cs-CZ" dirty="0"/>
              <a:t> </a:t>
            </a:r>
            <a:r>
              <a:rPr lang="cs-CZ" dirty="0" err="1"/>
              <a:t>Líman</a:t>
            </a:r>
            <a:r>
              <a:rPr lang="cs-CZ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55BEE-CAD7-4E86-A0EB-C87C604BCB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50BD-6C71-48C9-9F18-C96CCBE68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9B5C3-B61E-4495-94C1-0C613AE6E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48CE7-6400-44BF-93D0-13696F0C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739F-090E-4F02-AF43-BC36CD6F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7C1-2E4E-4729-A226-F7E73C82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E307F2-8A30-4223-A0AF-39CB2ED3D9F2}"/>
              </a:ext>
            </a:extLst>
          </p:cNvPr>
          <p:cNvGrpSpPr/>
          <p:nvPr userDrawn="1"/>
        </p:nvGrpSpPr>
        <p:grpSpPr>
          <a:xfrm>
            <a:off x="9374598" y="5138817"/>
            <a:ext cx="3711307" cy="1193640"/>
            <a:chOff x="9365073" y="3921518"/>
            <a:chExt cx="3711307" cy="1193640"/>
          </a:xfrm>
        </p:grpSpPr>
        <p:sp>
          <p:nvSpPr>
            <p:cNvPr id="8" name="AutoShape 465">
              <a:extLst>
                <a:ext uri="{FF2B5EF4-FFF2-40B4-BE49-F238E27FC236}">
                  <a16:creationId xmlns:a16="http://schemas.microsoft.com/office/drawing/2014/main" id="{30F95BD6-07CB-461B-AC3B-F54D7EE0CB8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2E25FF3-9B3E-4C78-A3AD-4118CC34F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Freeform 468">
              <a:extLst>
                <a:ext uri="{FF2B5EF4-FFF2-40B4-BE49-F238E27FC236}">
                  <a16:creationId xmlns:a16="http://schemas.microsoft.com/office/drawing/2014/main" id="{77327535-EFF9-4D6E-B2F9-5037E326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69">
              <a:extLst>
                <a:ext uri="{FF2B5EF4-FFF2-40B4-BE49-F238E27FC236}">
                  <a16:creationId xmlns:a16="http://schemas.microsoft.com/office/drawing/2014/main" id="{FC2F23B8-59EF-4395-8B7F-15B68379F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70">
              <a:extLst>
                <a:ext uri="{FF2B5EF4-FFF2-40B4-BE49-F238E27FC236}">
                  <a16:creationId xmlns:a16="http://schemas.microsoft.com/office/drawing/2014/main" id="{5A9C6B05-C74C-4976-A0C8-BEC59940C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1">
              <a:extLst>
                <a:ext uri="{FF2B5EF4-FFF2-40B4-BE49-F238E27FC236}">
                  <a16:creationId xmlns:a16="http://schemas.microsoft.com/office/drawing/2014/main" id="{5633A5F3-6673-417D-837A-780756BD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72">
              <a:extLst>
                <a:ext uri="{FF2B5EF4-FFF2-40B4-BE49-F238E27FC236}">
                  <a16:creationId xmlns:a16="http://schemas.microsoft.com/office/drawing/2014/main" id="{CA5CD114-23AB-4C20-AB17-E4C626F29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3">
              <a:extLst>
                <a:ext uri="{FF2B5EF4-FFF2-40B4-BE49-F238E27FC236}">
                  <a16:creationId xmlns:a16="http://schemas.microsoft.com/office/drawing/2014/main" id="{1910A9C4-817B-420C-B3F5-1DBB0C2C9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4">
              <a:extLst>
                <a:ext uri="{FF2B5EF4-FFF2-40B4-BE49-F238E27FC236}">
                  <a16:creationId xmlns:a16="http://schemas.microsoft.com/office/drawing/2014/main" id="{BD860620-4704-4801-AD39-EE80042E9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5">
              <a:extLst>
                <a:ext uri="{FF2B5EF4-FFF2-40B4-BE49-F238E27FC236}">
                  <a16:creationId xmlns:a16="http://schemas.microsoft.com/office/drawing/2014/main" id="{6FA4CC82-C3E8-4406-82DB-532333E18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6">
              <a:extLst>
                <a:ext uri="{FF2B5EF4-FFF2-40B4-BE49-F238E27FC236}">
                  <a16:creationId xmlns:a16="http://schemas.microsoft.com/office/drawing/2014/main" id="{4AA4F634-23DA-43FA-A742-35403EEC2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7">
              <a:extLst>
                <a:ext uri="{FF2B5EF4-FFF2-40B4-BE49-F238E27FC236}">
                  <a16:creationId xmlns:a16="http://schemas.microsoft.com/office/drawing/2014/main" id="{43802A5D-7225-4F3F-8827-E5976A511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78">
              <a:extLst>
                <a:ext uri="{FF2B5EF4-FFF2-40B4-BE49-F238E27FC236}">
                  <a16:creationId xmlns:a16="http://schemas.microsoft.com/office/drawing/2014/main" id="{C53F248B-A760-4E71-B7D6-A66EC174A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79">
              <a:extLst>
                <a:ext uri="{FF2B5EF4-FFF2-40B4-BE49-F238E27FC236}">
                  <a16:creationId xmlns:a16="http://schemas.microsoft.com/office/drawing/2014/main" id="{CB498B81-2315-4F81-9469-E6781D64D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80">
              <a:extLst>
                <a:ext uri="{FF2B5EF4-FFF2-40B4-BE49-F238E27FC236}">
                  <a16:creationId xmlns:a16="http://schemas.microsoft.com/office/drawing/2014/main" id="{16E5B370-DC9C-4346-9DEF-A8B3438A5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81">
              <a:extLst>
                <a:ext uri="{FF2B5EF4-FFF2-40B4-BE49-F238E27FC236}">
                  <a16:creationId xmlns:a16="http://schemas.microsoft.com/office/drawing/2014/main" id="{48F4D0D5-3669-45DA-890E-C5D618EBA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82">
              <a:extLst>
                <a:ext uri="{FF2B5EF4-FFF2-40B4-BE49-F238E27FC236}">
                  <a16:creationId xmlns:a16="http://schemas.microsoft.com/office/drawing/2014/main" id="{D6E663B9-B0EC-4CAD-90A9-E776E1C75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83">
              <a:extLst>
                <a:ext uri="{FF2B5EF4-FFF2-40B4-BE49-F238E27FC236}">
                  <a16:creationId xmlns:a16="http://schemas.microsoft.com/office/drawing/2014/main" id="{71554D92-9231-40AA-9839-91C7581CF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84">
              <a:extLst>
                <a:ext uri="{FF2B5EF4-FFF2-40B4-BE49-F238E27FC236}">
                  <a16:creationId xmlns:a16="http://schemas.microsoft.com/office/drawing/2014/main" id="{3602438C-7D2B-4FE4-8500-BF5E0F3F4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85">
              <a:extLst>
                <a:ext uri="{FF2B5EF4-FFF2-40B4-BE49-F238E27FC236}">
                  <a16:creationId xmlns:a16="http://schemas.microsoft.com/office/drawing/2014/main" id="{B084E9CB-284D-42A4-A405-5D2023FE6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86">
              <a:extLst>
                <a:ext uri="{FF2B5EF4-FFF2-40B4-BE49-F238E27FC236}">
                  <a16:creationId xmlns:a16="http://schemas.microsoft.com/office/drawing/2014/main" id="{9630D5F4-FC1C-42CB-8DE0-F3F8B9DF1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87">
              <a:extLst>
                <a:ext uri="{FF2B5EF4-FFF2-40B4-BE49-F238E27FC236}">
                  <a16:creationId xmlns:a16="http://schemas.microsoft.com/office/drawing/2014/main" id="{3E2C6C96-2B9A-4247-B7F4-AE6DB7B7A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88">
              <a:extLst>
                <a:ext uri="{FF2B5EF4-FFF2-40B4-BE49-F238E27FC236}">
                  <a16:creationId xmlns:a16="http://schemas.microsoft.com/office/drawing/2014/main" id="{F4EA27DD-8D18-4F51-A508-E3E3F2DDB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89">
              <a:extLst>
                <a:ext uri="{FF2B5EF4-FFF2-40B4-BE49-F238E27FC236}">
                  <a16:creationId xmlns:a16="http://schemas.microsoft.com/office/drawing/2014/main" id="{7900EA84-1ACF-483F-B029-3604A8968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90">
              <a:extLst>
                <a:ext uri="{FF2B5EF4-FFF2-40B4-BE49-F238E27FC236}">
                  <a16:creationId xmlns:a16="http://schemas.microsoft.com/office/drawing/2014/main" id="{EC35BD02-6C1B-4D4A-9B5E-4B19E10A6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91">
              <a:extLst>
                <a:ext uri="{FF2B5EF4-FFF2-40B4-BE49-F238E27FC236}">
                  <a16:creationId xmlns:a16="http://schemas.microsoft.com/office/drawing/2014/main" id="{6C985F35-3930-448E-8654-9E82CE1AE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92">
              <a:extLst>
                <a:ext uri="{FF2B5EF4-FFF2-40B4-BE49-F238E27FC236}">
                  <a16:creationId xmlns:a16="http://schemas.microsoft.com/office/drawing/2014/main" id="{E8CE3738-FFB9-4B8A-A429-A07EDEDDE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93">
              <a:extLst>
                <a:ext uri="{FF2B5EF4-FFF2-40B4-BE49-F238E27FC236}">
                  <a16:creationId xmlns:a16="http://schemas.microsoft.com/office/drawing/2014/main" id="{0D730F95-4399-4889-B3D5-3EF99DB4B0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94">
              <a:extLst>
                <a:ext uri="{FF2B5EF4-FFF2-40B4-BE49-F238E27FC236}">
                  <a16:creationId xmlns:a16="http://schemas.microsoft.com/office/drawing/2014/main" id="{144CC0B5-E47F-4C06-B849-6DF14B825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95">
              <a:extLst>
                <a:ext uri="{FF2B5EF4-FFF2-40B4-BE49-F238E27FC236}">
                  <a16:creationId xmlns:a16="http://schemas.microsoft.com/office/drawing/2014/main" id="{E0A0F3C5-E436-4328-9591-6FC7A78B1B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96">
              <a:extLst>
                <a:ext uri="{FF2B5EF4-FFF2-40B4-BE49-F238E27FC236}">
                  <a16:creationId xmlns:a16="http://schemas.microsoft.com/office/drawing/2014/main" id="{77950FA8-D5DA-4AD5-9ABF-04667A3F1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97">
              <a:extLst>
                <a:ext uri="{FF2B5EF4-FFF2-40B4-BE49-F238E27FC236}">
                  <a16:creationId xmlns:a16="http://schemas.microsoft.com/office/drawing/2014/main" id="{FED9E885-EC86-4AFC-81CE-6A5F71F9C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98">
              <a:extLst>
                <a:ext uri="{FF2B5EF4-FFF2-40B4-BE49-F238E27FC236}">
                  <a16:creationId xmlns:a16="http://schemas.microsoft.com/office/drawing/2014/main" id="{E5605437-ABFF-43F7-AC29-2322B64F3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99">
              <a:extLst>
                <a:ext uri="{FF2B5EF4-FFF2-40B4-BE49-F238E27FC236}">
                  <a16:creationId xmlns:a16="http://schemas.microsoft.com/office/drawing/2014/main" id="{4584ACC3-EE4B-4201-9058-39F73CD40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00">
              <a:extLst>
                <a:ext uri="{FF2B5EF4-FFF2-40B4-BE49-F238E27FC236}">
                  <a16:creationId xmlns:a16="http://schemas.microsoft.com/office/drawing/2014/main" id="{F3AEEEAC-1107-4478-ABE0-48042D148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01">
              <a:extLst>
                <a:ext uri="{FF2B5EF4-FFF2-40B4-BE49-F238E27FC236}">
                  <a16:creationId xmlns:a16="http://schemas.microsoft.com/office/drawing/2014/main" id="{F0EF6E08-AF5C-4BC6-8E8D-65C045798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02">
              <a:extLst>
                <a:ext uri="{FF2B5EF4-FFF2-40B4-BE49-F238E27FC236}">
                  <a16:creationId xmlns:a16="http://schemas.microsoft.com/office/drawing/2014/main" id="{439EF021-9191-4F18-BE35-44850DD12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03">
              <a:extLst>
                <a:ext uri="{FF2B5EF4-FFF2-40B4-BE49-F238E27FC236}">
                  <a16:creationId xmlns:a16="http://schemas.microsoft.com/office/drawing/2014/main" id="{74699FF1-EDCC-492B-8834-9135108BD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04">
              <a:extLst>
                <a:ext uri="{FF2B5EF4-FFF2-40B4-BE49-F238E27FC236}">
                  <a16:creationId xmlns:a16="http://schemas.microsoft.com/office/drawing/2014/main" id="{141195C8-084E-46AF-8F05-73DB2A37F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05">
              <a:extLst>
                <a:ext uri="{FF2B5EF4-FFF2-40B4-BE49-F238E27FC236}">
                  <a16:creationId xmlns:a16="http://schemas.microsoft.com/office/drawing/2014/main" id="{4787DFBA-BB95-4E18-A77C-1649C3E70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06">
              <a:extLst>
                <a:ext uri="{FF2B5EF4-FFF2-40B4-BE49-F238E27FC236}">
                  <a16:creationId xmlns:a16="http://schemas.microsoft.com/office/drawing/2014/main" id="{A4CDE21B-2F93-4BCE-A5A3-AE4FD2369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07">
              <a:extLst>
                <a:ext uri="{FF2B5EF4-FFF2-40B4-BE49-F238E27FC236}">
                  <a16:creationId xmlns:a16="http://schemas.microsoft.com/office/drawing/2014/main" id="{E689F3BE-E30F-4512-B6BA-65D6D5C90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8">
              <a:extLst>
                <a:ext uri="{FF2B5EF4-FFF2-40B4-BE49-F238E27FC236}">
                  <a16:creationId xmlns:a16="http://schemas.microsoft.com/office/drawing/2014/main" id="{0CB12282-3E53-471A-A813-C7FA437CF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9">
              <a:extLst>
                <a:ext uri="{FF2B5EF4-FFF2-40B4-BE49-F238E27FC236}">
                  <a16:creationId xmlns:a16="http://schemas.microsoft.com/office/drawing/2014/main" id="{ACA6FE22-3ACE-49F8-907B-A7EC3E656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0">
              <a:extLst>
                <a:ext uri="{FF2B5EF4-FFF2-40B4-BE49-F238E27FC236}">
                  <a16:creationId xmlns:a16="http://schemas.microsoft.com/office/drawing/2014/main" id="{5BB6CCAE-1461-4640-8971-C109EA14E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1">
              <a:extLst>
                <a:ext uri="{FF2B5EF4-FFF2-40B4-BE49-F238E27FC236}">
                  <a16:creationId xmlns:a16="http://schemas.microsoft.com/office/drawing/2014/main" id="{6933E8BD-48EC-4CC9-A060-1E52D86D15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2">
              <a:extLst>
                <a:ext uri="{FF2B5EF4-FFF2-40B4-BE49-F238E27FC236}">
                  <a16:creationId xmlns:a16="http://schemas.microsoft.com/office/drawing/2014/main" id="{4A9936E1-784D-4DDC-BA7A-B7F829DF5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3">
              <a:extLst>
                <a:ext uri="{FF2B5EF4-FFF2-40B4-BE49-F238E27FC236}">
                  <a16:creationId xmlns:a16="http://schemas.microsoft.com/office/drawing/2014/main" id="{2C8B3625-90B7-4235-85EF-FEF42ED2F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4">
              <a:extLst>
                <a:ext uri="{FF2B5EF4-FFF2-40B4-BE49-F238E27FC236}">
                  <a16:creationId xmlns:a16="http://schemas.microsoft.com/office/drawing/2014/main" id="{B3A9E4A5-8007-4DDA-BF96-E49C34F34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15">
              <a:extLst>
                <a:ext uri="{FF2B5EF4-FFF2-40B4-BE49-F238E27FC236}">
                  <a16:creationId xmlns:a16="http://schemas.microsoft.com/office/drawing/2014/main" id="{AE1258D6-FAE2-4E29-AD03-B9E07FD76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6">
              <a:extLst>
                <a:ext uri="{FF2B5EF4-FFF2-40B4-BE49-F238E27FC236}">
                  <a16:creationId xmlns:a16="http://schemas.microsoft.com/office/drawing/2014/main" id="{C4776095-25C9-445C-BB64-0CF1EB3DB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17">
              <a:extLst>
                <a:ext uri="{FF2B5EF4-FFF2-40B4-BE49-F238E27FC236}">
                  <a16:creationId xmlns:a16="http://schemas.microsoft.com/office/drawing/2014/main" id="{8DBCB76D-C453-465C-B464-F70295F6B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18">
              <a:extLst>
                <a:ext uri="{FF2B5EF4-FFF2-40B4-BE49-F238E27FC236}">
                  <a16:creationId xmlns:a16="http://schemas.microsoft.com/office/drawing/2014/main" id="{675417AB-5B8B-4C7F-B536-21A7A0BDB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19">
              <a:extLst>
                <a:ext uri="{FF2B5EF4-FFF2-40B4-BE49-F238E27FC236}">
                  <a16:creationId xmlns:a16="http://schemas.microsoft.com/office/drawing/2014/main" id="{F1E5281F-9A10-41B4-A261-E40BF7364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20">
              <a:extLst>
                <a:ext uri="{FF2B5EF4-FFF2-40B4-BE49-F238E27FC236}">
                  <a16:creationId xmlns:a16="http://schemas.microsoft.com/office/drawing/2014/main" id="{70EED322-116A-4B7A-9680-35C1B3AB2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21">
              <a:extLst>
                <a:ext uri="{FF2B5EF4-FFF2-40B4-BE49-F238E27FC236}">
                  <a16:creationId xmlns:a16="http://schemas.microsoft.com/office/drawing/2014/main" id="{6308FB78-061D-401A-BA40-FE9F7EA43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22">
              <a:extLst>
                <a:ext uri="{FF2B5EF4-FFF2-40B4-BE49-F238E27FC236}">
                  <a16:creationId xmlns:a16="http://schemas.microsoft.com/office/drawing/2014/main" id="{63AF9665-913E-4F66-AA54-2CB1D0F19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23">
              <a:extLst>
                <a:ext uri="{FF2B5EF4-FFF2-40B4-BE49-F238E27FC236}">
                  <a16:creationId xmlns:a16="http://schemas.microsoft.com/office/drawing/2014/main" id="{D0F8B30A-E220-4D5D-AF7C-47F9F5F5F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24">
              <a:extLst>
                <a:ext uri="{FF2B5EF4-FFF2-40B4-BE49-F238E27FC236}">
                  <a16:creationId xmlns:a16="http://schemas.microsoft.com/office/drawing/2014/main" id="{CA4E4FEB-9F1C-4970-A263-C3959F77A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25">
              <a:extLst>
                <a:ext uri="{FF2B5EF4-FFF2-40B4-BE49-F238E27FC236}">
                  <a16:creationId xmlns:a16="http://schemas.microsoft.com/office/drawing/2014/main" id="{908D54E1-8DAC-45C4-93FF-4EC3974AC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26">
              <a:extLst>
                <a:ext uri="{FF2B5EF4-FFF2-40B4-BE49-F238E27FC236}">
                  <a16:creationId xmlns:a16="http://schemas.microsoft.com/office/drawing/2014/main" id="{B8F32AB9-B4DC-4A27-A028-EB82CA0A59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27">
              <a:extLst>
                <a:ext uri="{FF2B5EF4-FFF2-40B4-BE49-F238E27FC236}">
                  <a16:creationId xmlns:a16="http://schemas.microsoft.com/office/drawing/2014/main" id="{DAD6A63E-D6B1-4F38-BF75-D38DBAE20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8">
              <a:extLst>
                <a:ext uri="{FF2B5EF4-FFF2-40B4-BE49-F238E27FC236}">
                  <a16:creationId xmlns:a16="http://schemas.microsoft.com/office/drawing/2014/main" id="{D309C2B5-1A89-4607-8864-15173F82E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29">
              <a:extLst>
                <a:ext uri="{FF2B5EF4-FFF2-40B4-BE49-F238E27FC236}">
                  <a16:creationId xmlns:a16="http://schemas.microsoft.com/office/drawing/2014/main" id="{96A7C936-79F4-473E-B923-FF78A3A2F7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30">
              <a:extLst>
                <a:ext uri="{FF2B5EF4-FFF2-40B4-BE49-F238E27FC236}">
                  <a16:creationId xmlns:a16="http://schemas.microsoft.com/office/drawing/2014/main" id="{BE54BFD8-1A0C-400E-BF9F-5BCD43025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1">
              <a:extLst>
                <a:ext uri="{FF2B5EF4-FFF2-40B4-BE49-F238E27FC236}">
                  <a16:creationId xmlns:a16="http://schemas.microsoft.com/office/drawing/2014/main" id="{E1B26D97-3C31-448C-BD01-8C95C37D57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32">
              <a:extLst>
                <a:ext uri="{FF2B5EF4-FFF2-40B4-BE49-F238E27FC236}">
                  <a16:creationId xmlns:a16="http://schemas.microsoft.com/office/drawing/2014/main" id="{DE63B7D2-6F1F-464C-854A-FA329C40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33">
              <a:extLst>
                <a:ext uri="{FF2B5EF4-FFF2-40B4-BE49-F238E27FC236}">
                  <a16:creationId xmlns:a16="http://schemas.microsoft.com/office/drawing/2014/main" id="{4CC02F4F-62C5-4EE2-AC77-20E34ED80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34">
              <a:extLst>
                <a:ext uri="{FF2B5EF4-FFF2-40B4-BE49-F238E27FC236}">
                  <a16:creationId xmlns:a16="http://schemas.microsoft.com/office/drawing/2014/main" id="{4AFC2497-E509-4641-9519-537F781EF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35">
              <a:extLst>
                <a:ext uri="{FF2B5EF4-FFF2-40B4-BE49-F238E27FC236}">
                  <a16:creationId xmlns:a16="http://schemas.microsoft.com/office/drawing/2014/main" id="{D30B2EA3-760B-4BD6-929A-110BA012E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36">
              <a:extLst>
                <a:ext uri="{FF2B5EF4-FFF2-40B4-BE49-F238E27FC236}">
                  <a16:creationId xmlns:a16="http://schemas.microsoft.com/office/drawing/2014/main" id="{F265C23F-6C98-490C-9A75-89E2B2E58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7">
              <a:extLst>
                <a:ext uri="{FF2B5EF4-FFF2-40B4-BE49-F238E27FC236}">
                  <a16:creationId xmlns:a16="http://schemas.microsoft.com/office/drawing/2014/main" id="{3F79AD77-01A3-4563-8D50-3B2E867FA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38">
              <a:extLst>
                <a:ext uri="{FF2B5EF4-FFF2-40B4-BE49-F238E27FC236}">
                  <a16:creationId xmlns:a16="http://schemas.microsoft.com/office/drawing/2014/main" id="{A4349402-616E-4EEC-80DC-05158819F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9">
              <a:extLst>
                <a:ext uri="{FF2B5EF4-FFF2-40B4-BE49-F238E27FC236}">
                  <a16:creationId xmlns:a16="http://schemas.microsoft.com/office/drawing/2014/main" id="{1F245AE9-0AE7-4A1D-A11E-3CEB414B0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40">
              <a:extLst>
                <a:ext uri="{FF2B5EF4-FFF2-40B4-BE49-F238E27FC236}">
                  <a16:creationId xmlns:a16="http://schemas.microsoft.com/office/drawing/2014/main" id="{3C6622A1-C689-4223-B566-AEBCDCFFE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41">
              <a:extLst>
                <a:ext uri="{FF2B5EF4-FFF2-40B4-BE49-F238E27FC236}">
                  <a16:creationId xmlns:a16="http://schemas.microsoft.com/office/drawing/2014/main" id="{D34DD5DF-8B6B-4050-A75C-AE99FEA21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42">
              <a:extLst>
                <a:ext uri="{FF2B5EF4-FFF2-40B4-BE49-F238E27FC236}">
                  <a16:creationId xmlns:a16="http://schemas.microsoft.com/office/drawing/2014/main" id="{F45C333E-617C-473E-8F49-5C4A6703C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43">
              <a:extLst>
                <a:ext uri="{FF2B5EF4-FFF2-40B4-BE49-F238E27FC236}">
                  <a16:creationId xmlns:a16="http://schemas.microsoft.com/office/drawing/2014/main" id="{8607D5F7-E9D8-47A2-BCA2-21CE5835C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44">
              <a:extLst>
                <a:ext uri="{FF2B5EF4-FFF2-40B4-BE49-F238E27FC236}">
                  <a16:creationId xmlns:a16="http://schemas.microsoft.com/office/drawing/2014/main" id="{A0B83D34-F6C4-416B-B5E0-BE56A12B3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45">
              <a:extLst>
                <a:ext uri="{FF2B5EF4-FFF2-40B4-BE49-F238E27FC236}">
                  <a16:creationId xmlns:a16="http://schemas.microsoft.com/office/drawing/2014/main" id="{01B55957-743D-4D88-B5A4-778628C200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46">
              <a:extLst>
                <a:ext uri="{FF2B5EF4-FFF2-40B4-BE49-F238E27FC236}">
                  <a16:creationId xmlns:a16="http://schemas.microsoft.com/office/drawing/2014/main" id="{D2060FAE-C216-47B4-B3E9-0028C5194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47">
              <a:extLst>
                <a:ext uri="{FF2B5EF4-FFF2-40B4-BE49-F238E27FC236}">
                  <a16:creationId xmlns:a16="http://schemas.microsoft.com/office/drawing/2014/main" id="{7CDB0920-4AE8-4EE7-993E-443C03594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48">
              <a:extLst>
                <a:ext uri="{FF2B5EF4-FFF2-40B4-BE49-F238E27FC236}">
                  <a16:creationId xmlns:a16="http://schemas.microsoft.com/office/drawing/2014/main" id="{D9757D72-9A4F-4CE4-B9A2-CDB09B11D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49">
              <a:extLst>
                <a:ext uri="{FF2B5EF4-FFF2-40B4-BE49-F238E27FC236}">
                  <a16:creationId xmlns:a16="http://schemas.microsoft.com/office/drawing/2014/main" id="{C3E57BF6-FCDE-4424-B54F-A49122DEA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50">
              <a:extLst>
                <a:ext uri="{FF2B5EF4-FFF2-40B4-BE49-F238E27FC236}">
                  <a16:creationId xmlns:a16="http://schemas.microsoft.com/office/drawing/2014/main" id="{3767B5F0-9135-4939-B188-2FC38466F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51">
              <a:extLst>
                <a:ext uri="{FF2B5EF4-FFF2-40B4-BE49-F238E27FC236}">
                  <a16:creationId xmlns:a16="http://schemas.microsoft.com/office/drawing/2014/main" id="{4816858A-5120-41AE-AD3F-65538C6EA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52">
              <a:extLst>
                <a:ext uri="{FF2B5EF4-FFF2-40B4-BE49-F238E27FC236}">
                  <a16:creationId xmlns:a16="http://schemas.microsoft.com/office/drawing/2014/main" id="{14933C0F-2D78-436F-88FE-B63ED2EC0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553">
              <a:extLst>
                <a:ext uri="{FF2B5EF4-FFF2-40B4-BE49-F238E27FC236}">
                  <a16:creationId xmlns:a16="http://schemas.microsoft.com/office/drawing/2014/main" id="{78C37956-9938-491B-9C0F-A215C2ED7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54">
              <a:extLst>
                <a:ext uri="{FF2B5EF4-FFF2-40B4-BE49-F238E27FC236}">
                  <a16:creationId xmlns:a16="http://schemas.microsoft.com/office/drawing/2014/main" id="{E4648A1A-33F4-453A-9087-95CA790B8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55">
              <a:extLst>
                <a:ext uri="{FF2B5EF4-FFF2-40B4-BE49-F238E27FC236}">
                  <a16:creationId xmlns:a16="http://schemas.microsoft.com/office/drawing/2014/main" id="{C7716CF6-20F6-45E8-A5C2-BFAA98FAE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6">
              <a:extLst>
                <a:ext uri="{FF2B5EF4-FFF2-40B4-BE49-F238E27FC236}">
                  <a16:creationId xmlns:a16="http://schemas.microsoft.com/office/drawing/2014/main" id="{127AB6C1-B2A5-4191-9E2F-DA13AC95A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57">
              <a:extLst>
                <a:ext uri="{FF2B5EF4-FFF2-40B4-BE49-F238E27FC236}">
                  <a16:creationId xmlns:a16="http://schemas.microsoft.com/office/drawing/2014/main" id="{6B5B7BFB-88A2-4A97-B634-DF3FCEA44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58">
              <a:extLst>
                <a:ext uri="{FF2B5EF4-FFF2-40B4-BE49-F238E27FC236}">
                  <a16:creationId xmlns:a16="http://schemas.microsoft.com/office/drawing/2014/main" id="{4F438478-59C1-4742-B7F6-4894839F53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59">
              <a:extLst>
                <a:ext uri="{FF2B5EF4-FFF2-40B4-BE49-F238E27FC236}">
                  <a16:creationId xmlns:a16="http://schemas.microsoft.com/office/drawing/2014/main" id="{3B2E699D-83DC-40C3-A4F6-22E54F663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37E6A289-AFE8-4BFF-BA13-E41716A0F6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64BE-F76B-4F26-AAF6-40ECFF00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8FDCF-2561-4790-837D-15418DEC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0D125-3315-4E8C-AB9E-9AAAA17D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398C9-A048-41DF-B1D2-F8788FCC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3BD7-C9B6-4C3E-8BAF-55DCFFD2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53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E446C-04A1-4D46-A3D4-9A14A8905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32B3F-951C-4CA8-8854-8B0E8D687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F23F8-1C7D-4319-BC11-643999BD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EA388-ABDA-4401-85AE-E3FF8636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23FF-F4E1-4F62-91C7-85FEAE8B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1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72C2-818F-444D-8785-D12967EE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19" y="18255"/>
            <a:ext cx="10515600" cy="1325563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CF789-EC24-455D-978E-FED88972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515600" cy="5050954"/>
          </a:xfrm>
        </p:spPr>
        <p:txBody>
          <a:bodyPr/>
          <a:lstStyle>
            <a:lvl1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968CF-C003-4E5A-ABA9-A3948E06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13B04-D3D0-4469-B05B-69D448CA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5D74B-076B-4262-A61D-B9A1DF29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F249E1-F468-434A-AE6E-759D71643673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03" name="AutoShape 465">
              <a:extLst>
                <a:ext uri="{FF2B5EF4-FFF2-40B4-BE49-F238E27FC236}">
                  <a16:creationId xmlns:a16="http://schemas.microsoft.com/office/drawing/2014/main" id="{A7E635C4-B14A-460D-8D12-8741C32CD6A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E263D17-9605-46D1-8BF2-4AA5A3273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5" name="Freeform 468">
              <a:extLst>
                <a:ext uri="{FF2B5EF4-FFF2-40B4-BE49-F238E27FC236}">
                  <a16:creationId xmlns:a16="http://schemas.microsoft.com/office/drawing/2014/main" id="{F12E8392-726E-4B52-861C-E47F77836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9">
              <a:extLst>
                <a:ext uri="{FF2B5EF4-FFF2-40B4-BE49-F238E27FC236}">
                  <a16:creationId xmlns:a16="http://schemas.microsoft.com/office/drawing/2014/main" id="{51C37470-F5BB-4535-98D3-F8C4D7830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0">
              <a:extLst>
                <a:ext uri="{FF2B5EF4-FFF2-40B4-BE49-F238E27FC236}">
                  <a16:creationId xmlns:a16="http://schemas.microsoft.com/office/drawing/2014/main" id="{E9672902-4F4C-4AA5-8794-B52C6682C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71">
              <a:extLst>
                <a:ext uri="{FF2B5EF4-FFF2-40B4-BE49-F238E27FC236}">
                  <a16:creationId xmlns:a16="http://schemas.microsoft.com/office/drawing/2014/main" id="{9539F075-C678-44C2-BFD1-084EF6F32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72">
              <a:extLst>
                <a:ext uri="{FF2B5EF4-FFF2-40B4-BE49-F238E27FC236}">
                  <a16:creationId xmlns:a16="http://schemas.microsoft.com/office/drawing/2014/main" id="{68AAF8B8-1CA1-4026-A148-16925B62B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73">
              <a:extLst>
                <a:ext uri="{FF2B5EF4-FFF2-40B4-BE49-F238E27FC236}">
                  <a16:creationId xmlns:a16="http://schemas.microsoft.com/office/drawing/2014/main" id="{064F7AB7-FF08-422B-8F04-E3A9A4311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74">
              <a:extLst>
                <a:ext uri="{FF2B5EF4-FFF2-40B4-BE49-F238E27FC236}">
                  <a16:creationId xmlns:a16="http://schemas.microsoft.com/office/drawing/2014/main" id="{A9618C58-C487-4B9E-B74C-B75CA558C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75">
              <a:extLst>
                <a:ext uri="{FF2B5EF4-FFF2-40B4-BE49-F238E27FC236}">
                  <a16:creationId xmlns:a16="http://schemas.microsoft.com/office/drawing/2014/main" id="{D5B5EBF5-C351-44F2-B9C1-533A5A82A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76">
              <a:extLst>
                <a:ext uri="{FF2B5EF4-FFF2-40B4-BE49-F238E27FC236}">
                  <a16:creationId xmlns:a16="http://schemas.microsoft.com/office/drawing/2014/main" id="{CE5F4C51-46ED-4AC4-9A28-B5E2EDCDE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77">
              <a:extLst>
                <a:ext uri="{FF2B5EF4-FFF2-40B4-BE49-F238E27FC236}">
                  <a16:creationId xmlns:a16="http://schemas.microsoft.com/office/drawing/2014/main" id="{FC70CD14-57CE-4CCB-A984-8E6413C35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78">
              <a:extLst>
                <a:ext uri="{FF2B5EF4-FFF2-40B4-BE49-F238E27FC236}">
                  <a16:creationId xmlns:a16="http://schemas.microsoft.com/office/drawing/2014/main" id="{C8AFF0F6-D77E-4B15-BFBE-73DD2C9C8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79">
              <a:extLst>
                <a:ext uri="{FF2B5EF4-FFF2-40B4-BE49-F238E27FC236}">
                  <a16:creationId xmlns:a16="http://schemas.microsoft.com/office/drawing/2014/main" id="{8817A365-1E75-40BA-9F08-9DCB28C95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80">
              <a:extLst>
                <a:ext uri="{FF2B5EF4-FFF2-40B4-BE49-F238E27FC236}">
                  <a16:creationId xmlns:a16="http://schemas.microsoft.com/office/drawing/2014/main" id="{A3ACAE37-F4DE-481D-A966-7824EE205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81">
              <a:extLst>
                <a:ext uri="{FF2B5EF4-FFF2-40B4-BE49-F238E27FC236}">
                  <a16:creationId xmlns:a16="http://schemas.microsoft.com/office/drawing/2014/main" id="{53009988-B73D-4D30-B32E-6362458A1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82">
              <a:extLst>
                <a:ext uri="{FF2B5EF4-FFF2-40B4-BE49-F238E27FC236}">
                  <a16:creationId xmlns:a16="http://schemas.microsoft.com/office/drawing/2014/main" id="{B6C4F1B4-3090-42BD-94AA-703A56271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483">
              <a:extLst>
                <a:ext uri="{FF2B5EF4-FFF2-40B4-BE49-F238E27FC236}">
                  <a16:creationId xmlns:a16="http://schemas.microsoft.com/office/drawing/2014/main" id="{F9D7213A-33BE-45B8-A522-44E721245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484">
              <a:extLst>
                <a:ext uri="{FF2B5EF4-FFF2-40B4-BE49-F238E27FC236}">
                  <a16:creationId xmlns:a16="http://schemas.microsoft.com/office/drawing/2014/main" id="{F54FC7E3-A48B-4AE9-A6CE-0035189C6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485">
              <a:extLst>
                <a:ext uri="{FF2B5EF4-FFF2-40B4-BE49-F238E27FC236}">
                  <a16:creationId xmlns:a16="http://schemas.microsoft.com/office/drawing/2014/main" id="{C1398988-C018-43D2-8A8B-BF9AEC062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86">
              <a:extLst>
                <a:ext uri="{FF2B5EF4-FFF2-40B4-BE49-F238E27FC236}">
                  <a16:creationId xmlns:a16="http://schemas.microsoft.com/office/drawing/2014/main" id="{07F88F16-0C18-4D92-A13A-9193B84C6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487">
              <a:extLst>
                <a:ext uri="{FF2B5EF4-FFF2-40B4-BE49-F238E27FC236}">
                  <a16:creationId xmlns:a16="http://schemas.microsoft.com/office/drawing/2014/main" id="{EEF4CBFE-43A4-4137-BECA-921511C37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88">
              <a:extLst>
                <a:ext uri="{FF2B5EF4-FFF2-40B4-BE49-F238E27FC236}">
                  <a16:creationId xmlns:a16="http://schemas.microsoft.com/office/drawing/2014/main" id="{CA123E42-C914-44E1-A7B7-385EF245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89">
              <a:extLst>
                <a:ext uri="{FF2B5EF4-FFF2-40B4-BE49-F238E27FC236}">
                  <a16:creationId xmlns:a16="http://schemas.microsoft.com/office/drawing/2014/main" id="{F2A5A00C-C3D3-4608-8149-CEEE94434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90">
              <a:extLst>
                <a:ext uri="{FF2B5EF4-FFF2-40B4-BE49-F238E27FC236}">
                  <a16:creationId xmlns:a16="http://schemas.microsoft.com/office/drawing/2014/main" id="{E6B490FC-8A7E-4ED4-A18E-C9F5670CA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91">
              <a:extLst>
                <a:ext uri="{FF2B5EF4-FFF2-40B4-BE49-F238E27FC236}">
                  <a16:creationId xmlns:a16="http://schemas.microsoft.com/office/drawing/2014/main" id="{E97A9FF9-6910-4FB8-82E3-8FB25834C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492">
              <a:extLst>
                <a:ext uri="{FF2B5EF4-FFF2-40B4-BE49-F238E27FC236}">
                  <a16:creationId xmlns:a16="http://schemas.microsoft.com/office/drawing/2014/main" id="{992970AF-8639-4785-9283-996052F8F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93">
              <a:extLst>
                <a:ext uri="{FF2B5EF4-FFF2-40B4-BE49-F238E27FC236}">
                  <a16:creationId xmlns:a16="http://schemas.microsoft.com/office/drawing/2014/main" id="{90CBBA59-CF56-42E3-951D-332F50773F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94">
              <a:extLst>
                <a:ext uri="{FF2B5EF4-FFF2-40B4-BE49-F238E27FC236}">
                  <a16:creationId xmlns:a16="http://schemas.microsoft.com/office/drawing/2014/main" id="{37A44B28-51D6-4742-84CC-BC85B27DF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95">
              <a:extLst>
                <a:ext uri="{FF2B5EF4-FFF2-40B4-BE49-F238E27FC236}">
                  <a16:creationId xmlns:a16="http://schemas.microsoft.com/office/drawing/2014/main" id="{2FE02360-2FC9-4D58-BA4A-1F0E8F042F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96">
              <a:extLst>
                <a:ext uri="{FF2B5EF4-FFF2-40B4-BE49-F238E27FC236}">
                  <a16:creationId xmlns:a16="http://schemas.microsoft.com/office/drawing/2014/main" id="{D64AA6EF-77E3-4C9E-A240-622F8C3D2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97">
              <a:extLst>
                <a:ext uri="{FF2B5EF4-FFF2-40B4-BE49-F238E27FC236}">
                  <a16:creationId xmlns:a16="http://schemas.microsoft.com/office/drawing/2014/main" id="{0FA338EB-31C5-4A7E-B988-6549D4014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98">
              <a:extLst>
                <a:ext uri="{FF2B5EF4-FFF2-40B4-BE49-F238E27FC236}">
                  <a16:creationId xmlns:a16="http://schemas.microsoft.com/office/drawing/2014/main" id="{CD965B34-D608-4069-A546-7F2353A32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499">
              <a:extLst>
                <a:ext uri="{FF2B5EF4-FFF2-40B4-BE49-F238E27FC236}">
                  <a16:creationId xmlns:a16="http://schemas.microsoft.com/office/drawing/2014/main" id="{691483EA-FA22-4023-8F4C-57D39671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00">
              <a:extLst>
                <a:ext uri="{FF2B5EF4-FFF2-40B4-BE49-F238E27FC236}">
                  <a16:creationId xmlns:a16="http://schemas.microsoft.com/office/drawing/2014/main" id="{57E6A974-C7F6-4834-99B6-853A5995F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01">
              <a:extLst>
                <a:ext uri="{FF2B5EF4-FFF2-40B4-BE49-F238E27FC236}">
                  <a16:creationId xmlns:a16="http://schemas.microsoft.com/office/drawing/2014/main" id="{DA5F95AA-3BCE-4BAA-A00C-5ECF5039D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02">
              <a:extLst>
                <a:ext uri="{FF2B5EF4-FFF2-40B4-BE49-F238E27FC236}">
                  <a16:creationId xmlns:a16="http://schemas.microsoft.com/office/drawing/2014/main" id="{867C183E-BCB8-42F4-8E3A-F45E197B9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03">
              <a:extLst>
                <a:ext uri="{FF2B5EF4-FFF2-40B4-BE49-F238E27FC236}">
                  <a16:creationId xmlns:a16="http://schemas.microsoft.com/office/drawing/2014/main" id="{89A1DEA2-D619-45E0-9671-6FE6EEE2C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04">
              <a:extLst>
                <a:ext uri="{FF2B5EF4-FFF2-40B4-BE49-F238E27FC236}">
                  <a16:creationId xmlns:a16="http://schemas.microsoft.com/office/drawing/2014/main" id="{12C34CA8-BA2E-4A4E-9231-A28868930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05">
              <a:extLst>
                <a:ext uri="{FF2B5EF4-FFF2-40B4-BE49-F238E27FC236}">
                  <a16:creationId xmlns:a16="http://schemas.microsoft.com/office/drawing/2014/main" id="{2BFEA827-28B3-46CE-BF64-ADB1D5415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06">
              <a:extLst>
                <a:ext uri="{FF2B5EF4-FFF2-40B4-BE49-F238E27FC236}">
                  <a16:creationId xmlns:a16="http://schemas.microsoft.com/office/drawing/2014/main" id="{BE98C0CF-DA46-4734-AE86-2FF962C13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07">
              <a:extLst>
                <a:ext uri="{FF2B5EF4-FFF2-40B4-BE49-F238E27FC236}">
                  <a16:creationId xmlns:a16="http://schemas.microsoft.com/office/drawing/2014/main" id="{B61F0712-7C7F-4D41-8AF3-117F944BB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08">
              <a:extLst>
                <a:ext uri="{FF2B5EF4-FFF2-40B4-BE49-F238E27FC236}">
                  <a16:creationId xmlns:a16="http://schemas.microsoft.com/office/drawing/2014/main" id="{CA9540AF-9D7A-411D-91CF-890A86CDE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509">
              <a:extLst>
                <a:ext uri="{FF2B5EF4-FFF2-40B4-BE49-F238E27FC236}">
                  <a16:creationId xmlns:a16="http://schemas.microsoft.com/office/drawing/2014/main" id="{1B3609FA-7530-4D73-871F-707A11538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510">
              <a:extLst>
                <a:ext uri="{FF2B5EF4-FFF2-40B4-BE49-F238E27FC236}">
                  <a16:creationId xmlns:a16="http://schemas.microsoft.com/office/drawing/2014/main" id="{ACA2E483-0841-4B60-B93A-FFFB39F9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11">
              <a:extLst>
                <a:ext uri="{FF2B5EF4-FFF2-40B4-BE49-F238E27FC236}">
                  <a16:creationId xmlns:a16="http://schemas.microsoft.com/office/drawing/2014/main" id="{FC503E3B-49A9-41D9-AEDD-FDD33FA26E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12">
              <a:extLst>
                <a:ext uri="{FF2B5EF4-FFF2-40B4-BE49-F238E27FC236}">
                  <a16:creationId xmlns:a16="http://schemas.microsoft.com/office/drawing/2014/main" id="{068E9EF1-796A-46CC-84EB-E66539202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13">
              <a:extLst>
                <a:ext uri="{FF2B5EF4-FFF2-40B4-BE49-F238E27FC236}">
                  <a16:creationId xmlns:a16="http://schemas.microsoft.com/office/drawing/2014/main" id="{63B4C722-AA7B-4AFC-909B-B2A2488FC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14">
              <a:extLst>
                <a:ext uri="{FF2B5EF4-FFF2-40B4-BE49-F238E27FC236}">
                  <a16:creationId xmlns:a16="http://schemas.microsoft.com/office/drawing/2014/main" id="{994912FA-3944-45A3-9769-B8A5DEB77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15">
              <a:extLst>
                <a:ext uri="{FF2B5EF4-FFF2-40B4-BE49-F238E27FC236}">
                  <a16:creationId xmlns:a16="http://schemas.microsoft.com/office/drawing/2014/main" id="{1B9104BD-5FA7-4CD6-9888-0D5255477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516">
              <a:extLst>
                <a:ext uri="{FF2B5EF4-FFF2-40B4-BE49-F238E27FC236}">
                  <a16:creationId xmlns:a16="http://schemas.microsoft.com/office/drawing/2014/main" id="{1E35CE3C-47AA-4CC4-A593-EF9634034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517">
              <a:extLst>
                <a:ext uri="{FF2B5EF4-FFF2-40B4-BE49-F238E27FC236}">
                  <a16:creationId xmlns:a16="http://schemas.microsoft.com/office/drawing/2014/main" id="{756B1DB0-5BAC-4219-BCCC-2CB3E12B0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518">
              <a:extLst>
                <a:ext uri="{FF2B5EF4-FFF2-40B4-BE49-F238E27FC236}">
                  <a16:creationId xmlns:a16="http://schemas.microsoft.com/office/drawing/2014/main" id="{DA719813-B50C-4347-84FA-A5FDE14CE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519">
              <a:extLst>
                <a:ext uri="{FF2B5EF4-FFF2-40B4-BE49-F238E27FC236}">
                  <a16:creationId xmlns:a16="http://schemas.microsoft.com/office/drawing/2014/main" id="{112A3FE3-BCC0-437C-AF9F-68D60D4F3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520">
              <a:extLst>
                <a:ext uri="{FF2B5EF4-FFF2-40B4-BE49-F238E27FC236}">
                  <a16:creationId xmlns:a16="http://schemas.microsoft.com/office/drawing/2014/main" id="{F2B18703-8CED-4214-A0FB-0B0AF8890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521">
              <a:extLst>
                <a:ext uri="{FF2B5EF4-FFF2-40B4-BE49-F238E27FC236}">
                  <a16:creationId xmlns:a16="http://schemas.microsoft.com/office/drawing/2014/main" id="{BCDBC9DB-9C84-468A-9ACD-B18388382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522">
              <a:extLst>
                <a:ext uri="{FF2B5EF4-FFF2-40B4-BE49-F238E27FC236}">
                  <a16:creationId xmlns:a16="http://schemas.microsoft.com/office/drawing/2014/main" id="{D580E38F-1132-4F16-B3AD-57FC336D4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523">
              <a:extLst>
                <a:ext uri="{FF2B5EF4-FFF2-40B4-BE49-F238E27FC236}">
                  <a16:creationId xmlns:a16="http://schemas.microsoft.com/office/drawing/2014/main" id="{5707DDA9-9D7D-42E8-BB16-77DD3B9A3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524">
              <a:extLst>
                <a:ext uri="{FF2B5EF4-FFF2-40B4-BE49-F238E27FC236}">
                  <a16:creationId xmlns:a16="http://schemas.microsoft.com/office/drawing/2014/main" id="{F562319F-0AB4-4EB6-8590-6AF6DF7C3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525">
              <a:extLst>
                <a:ext uri="{FF2B5EF4-FFF2-40B4-BE49-F238E27FC236}">
                  <a16:creationId xmlns:a16="http://schemas.microsoft.com/office/drawing/2014/main" id="{7DE801D9-9880-4744-8BC0-25FEE79F3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526">
              <a:extLst>
                <a:ext uri="{FF2B5EF4-FFF2-40B4-BE49-F238E27FC236}">
                  <a16:creationId xmlns:a16="http://schemas.microsoft.com/office/drawing/2014/main" id="{E835E4D2-5EA8-4413-8BBC-6C91BE9C40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527">
              <a:extLst>
                <a:ext uri="{FF2B5EF4-FFF2-40B4-BE49-F238E27FC236}">
                  <a16:creationId xmlns:a16="http://schemas.microsoft.com/office/drawing/2014/main" id="{48F1265B-19F2-4C93-9139-98155D014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28">
              <a:extLst>
                <a:ext uri="{FF2B5EF4-FFF2-40B4-BE49-F238E27FC236}">
                  <a16:creationId xmlns:a16="http://schemas.microsoft.com/office/drawing/2014/main" id="{49AD962C-3CA2-4080-AA87-202C4F2E9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29">
              <a:extLst>
                <a:ext uri="{FF2B5EF4-FFF2-40B4-BE49-F238E27FC236}">
                  <a16:creationId xmlns:a16="http://schemas.microsoft.com/office/drawing/2014/main" id="{1DB4130C-B844-4879-9183-8A3D2AA86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30">
              <a:extLst>
                <a:ext uri="{FF2B5EF4-FFF2-40B4-BE49-F238E27FC236}">
                  <a16:creationId xmlns:a16="http://schemas.microsoft.com/office/drawing/2014/main" id="{E18A894D-0479-42E1-B217-CD550EC48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31">
              <a:extLst>
                <a:ext uri="{FF2B5EF4-FFF2-40B4-BE49-F238E27FC236}">
                  <a16:creationId xmlns:a16="http://schemas.microsoft.com/office/drawing/2014/main" id="{5968A98F-901B-4D84-96B0-E3982A81B3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532">
              <a:extLst>
                <a:ext uri="{FF2B5EF4-FFF2-40B4-BE49-F238E27FC236}">
                  <a16:creationId xmlns:a16="http://schemas.microsoft.com/office/drawing/2014/main" id="{7D93BFC9-413D-47CF-BEBA-EC8499894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533">
              <a:extLst>
                <a:ext uri="{FF2B5EF4-FFF2-40B4-BE49-F238E27FC236}">
                  <a16:creationId xmlns:a16="http://schemas.microsoft.com/office/drawing/2014/main" id="{41564DFD-25F8-46ED-93E4-95CF252A5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534">
              <a:extLst>
                <a:ext uri="{FF2B5EF4-FFF2-40B4-BE49-F238E27FC236}">
                  <a16:creationId xmlns:a16="http://schemas.microsoft.com/office/drawing/2014/main" id="{DE484F64-FB16-4380-86DD-73127B70C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535">
              <a:extLst>
                <a:ext uri="{FF2B5EF4-FFF2-40B4-BE49-F238E27FC236}">
                  <a16:creationId xmlns:a16="http://schemas.microsoft.com/office/drawing/2014/main" id="{8DF86A4E-DCF5-426C-A2D9-49FACC8AB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536">
              <a:extLst>
                <a:ext uri="{FF2B5EF4-FFF2-40B4-BE49-F238E27FC236}">
                  <a16:creationId xmlns:a16="http://schemas.microsoft.com/office/drawing/2014/main" id="{927CB4D0-14AA-4275-AE81-114D95A07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537">
              <a:extLst>
                <a:ext uri="{FF2B5EF4-FFF2-40B4-BE49-F238E27FC236}">
                  <a16:creationId xmlns:a16="http://schemas.microsoft.com/office/drawing/2014/main" id="{9DBE8228-440D-4C79-A188-6F719B291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538">
              <a:extLst>
                <a:ext uri="{FF2B5EF4-FFF2-40B4-BE49-F238E27FC236}">
                  <a16:creationId xmlns:a16="http://schemas.microsoft.com/office/drawing/2014/main" id="{C403952F-F8AD-4479-BB38-BBE583DD1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539">
              <a:extLst>
                <a:ext uri="{FF2B5EF4-FFF2-40B4-BE49-F238E27FC236}">
                  <a16:creationId xmlns:a16="http://schemas.microsoft.com/office/drawing/2014/main" id="{BFB8318A-4828-4897-B212-F286A140E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540">
              <a:extLst>
                <a:ext uri="{FF2B5EF4-FFF2-40B4-BE49-F238E27FC236}">
                  <a16:creationId xmlns:a16="http://schemas.microsoft.com/office/drawing/2014/main" id="{CA188F6F-A47D-4974-A92A-F4BAAB133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541">
              <a:extLst>
                <a:ext uri="{FF2B5EF4-FFF2-40B4-BE49-F238E27FC236}">
                  <a16:creationId xmlns:a16="http://schemas.microsoft.com/office/drawing/2014/main" id="{906DEA62-47D1-4D3C-A88C-DB740CF45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42">
              <a:extLst>
                <a:ext uri="{FF2B5EF4-FFF2-40B4-BE49-F238E27FC236}">
                  <a16:creationId xmlns:a16="http://schemas.microsoft.com/office/drawing/2014/main" id="{BC4A6737-5C5D-43CB-935B-4F60D0770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43">
              <a:extLst>
                <a:ext uri="{FF2B5EF4-FFF2-40B4-BE49-F238E27FC236}">
                  <a16:creationId xmlns:a16="http://schemas.microsoft.com/office/drawing/2014/main" id="{2979F711-17A2-490C-B68D-FEA25D331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44">
              <a:extLst>
                <a:ext uri="{FF2B5EF4-FFF2-40B4-BE49-F238E27FC236}">
                  <a16:creationId xmlns:a16="http://schemas.microsoft.com/office/drawing/2014/main" id="{665AEE84-0B27-41FD-8634-90543BB75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545">
              <a:extLst>
                <a:ext uri="{FF2B5EF4-FFF2-40B4-BE49-F238E27FC236}">
                  <a16:creationId xmlns:a16="http://schemas.microsoft.com/office/drawing/2014/main" id="{76231806-E9D3-45D2-A6BE-49434F6731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46">
              <a:extLst>
                <a:ext uri="{FF2B5EF4-FFF2-40B4-BE49-F238E27FC236}">
                  <a16:creationId xmlns:a16="http://schemas.microsoft.com/office/drawing/2014/main" id="{EC8ED8F0-9568-47CF-87A7-5CC80D8B5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47">
              <a:extLst>
                <a:ext uri="{FF2B5EF4-FFF2-40B4-BE49-F238E27FC236}">
                  <a16:creationId xmlns:a16="http://schemas.microsoft.com/office/drawing/2014/main" id="{5801C044-9D8F-4A5F-B1F6-87D9B7096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48">
              <a:extLst>
                <a:ext uri="{FF2B5EF4-FFF2-40B4-BE49-F238E27FC236}">
                  <a16:creationId xmlns:a16="http://schemas.microsoft.com/office/drawing/2014/main" id="{83AE1C4C-0607-40E5-8970-D26C0DC56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49">
              <a:extLst>
                <a:ext uri="{FF2B5EF4-FFF2-40B4-BE49-F238E27FC236}">
                  <a16:creationId xmlns:a16="http://schemas.microsoft.com/office/drawing/2014/main" id="{CE434693-F8D2-4E0D-8B60-7A39FA66D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50">
              <a:extLst>
                <a:ext uri="{FF2B5EF4-FFF2-40B4-BE49-F238E27FC236}">
                  <a16:creationId xmlns:a16="http://schemas.microsoft.com/office/drawing/2014/main" id="{A1FBCF2A-A505-4FBB-932E-DE3A4D0F7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1">
              <a:extLst>
                <a:ext uri="{FF2B5EF4-FFF2-40B4-BE49-F238E27FC236}">
                  <a16:creationId xmlns:a16="http://schemas.microsoft.com/office/drawing/2014/main" id="{A0FF8A99-B1C5-4897-9355-D01C4111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2">
              <a:extLst>
                <a:ext uri="{FF2B5EF4-FFF2-40B4-BE49-F238E27FC236}">
                  <a16:creationId xmlns:a16="http://schemas.microsoft.com/office/drawing/2014/main" id="{4C1D935F-1C65-4942-8EEA-07CDD3A4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553">
              <a:extLst>
                <a:ext uri="{FF2B5EF4-FFF2-40B4-BE49-F238E27FC236}">
                  <a16:creationId xmlns:a16="http://schemas.microsoft.com/office/drawing/2014/main" id="{97FF1123-D0C9-49E0-A16D-F5A5FC696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54">
              <a:extLst>
                <a:ext uri="{FF2B5EF4-FFF2-40B4-BE49-F238E27FC236}">
                  <a16:creationId xmlns:a16="http://schemas.microsoft.com/office/drawing/2014/main" id="{D05BBE4B-C954-45F1-8736-3BCD4B408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55">
              <a:extLst>
                <a:ext uri="{FF2B5EF4-FFF2-40B4-BE49-F238E27FC236}">
                  <a16:creationId xmlns:a16="http://schemas.microsoft.com/office/drawing/2014/main" id="{7E4CAC29-2F8F-4C7B-A98E-BC61E4B4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56">
              <a:extLst>
                <a:ext uri="{FF2B5EF4-FFF2-40B4-BE49-F238E27FC236}">
                  <a16:creationId xmlns:a16="http://schemas.microsoft.com/office/drawing/2014/main" id="{9B6526B7-B037-4A38-9EB7-47EC3EB34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57">
              <a:extLst>
                <a:ext uri="{FF2B5EF4-FFF2-40B4-BE49-F238E27FC236}">
                  <a16:creationId xmlns:a16="http://schemas.microsoft.com/office/drawing/2014/main" id="{83A0FF52-3782-466F-8A34-A7C515B94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558">
              <a:extLst>
                <a:ext uri="{FF2B5EF4-FFF2-40B4-BE49-F238E27FC236}">
                  <a16:creationId xmlns:a16="http://schemas.microsoft.com/office/drawing/2014/main" id="{029E32FA-4463-40A0-B221-69BADBE5F6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559">
              <a:extLst>
                <a:ext uri="{FF2B5EF4-FFF2-40B4-BE49-F238E27FC236}">
                  <a16:creationId xmlns:a16="http://schemas.microsoft.com/office/drawing/2014/main" id="{64893323-B627-41CB-BDA3-FB9FBFC90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B11BB46-F55F-422C-926C-321792EB11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4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20CB-4C70-417B-8540-97CBB812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15" y="90249"/>
            <a:ext cx="10515600" cy="2852737"/>
          </a:xfrm>
        </p:spPr>
        <p:txBody>
          <a:bodyPr anchor="b">
            <a:normAutofit/>
          </a:bodyPr>
          <a:lstStyle>
            <a:lvl1pPr>
              <a:defRPr sz="4400">
                <a:latin typeface="Georgia" panose="02040502050405020303" pitchFamily="18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590BA-082A-4949-AD98-AE644060C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915" y="296997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BD29A-59B4-45DB-BFBB-548255D3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6F73-D6BB-4DF5-BDF5-8D75D1AB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CED25-A53A-4781-93A0-A6103ABE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C6908AB9-52A8-4754-A67C-B1ED5C599ADE}"/>
              </a:ext>
            </a:extLst>
          </p:cNvPr>
          <p:cNvSpPr>
            <a:spLocks/>
          </p:cNvSpPr>
          <p:nvPr userDrawn="1"/>
        </p:nvSpPr>
        <p:spPr bwMode="auto">
          <a:xfrm>
            <a:off x="13252" y="212281"/>
            <a:ext cx="12178749" cy="6645719"/>
          </a:xfrm>
          <a:custGeom>
            <a:avLst/>
            <a:gdLst>
              <a:gd name="connsiteX0" fmla="*/ 0 w 12178749"/>
              <a:gd name="connsiteY0" fmla="*/ 6572469 h 6645719"/>
              <a:gd name="connsiteX1" fmla="*/ 226114 w 12178749"/>
              <a:gd name="connsiteY1" fmla="*/ 6645719 h 6645719"/>
              <a:gd name="connsiteX2" fmla="*/ 0 w 12178749"/>
              <a:gd name="connsiteY2" fmla="*/ 6645719 h 6645719"/>
              <a:gd name="connsiteX3" fmla="*/ 11394248 w 12178749"/>
              <a:gd name="connsiteY3" fmla="*/ 0 h 6645719"/>
              <a:gd name="connsiteX4" fmla="*/ 11978947 w 12178749"/>
              <a:gd name="connsiteY4" fmla="*/ 62567 h 6645719"/>
              <a:gd name="connsiteX5" fmla="*/ 12178749 w 12178749"/>
              <a:gd name="connsiteY5" fmla="*/ 109618 h 6645719"/>
              <a:gd name="connsiteX6" fmla="*/ 12178749 w 12178749"/>
              <a:gd name="connsiteY6" fmla="*/ 6645719 h 6645719"/>
              <a:gd name="connsiteX7" fmla="*/ 3110239 w 12178749"/>
              <a:gd name="connsiteY7" fmla="*/ 6645719 h 6645719"/>
              <a:gd name="connsiteX8" fmla="*/ 3111213 w 12178749"/>
              <a:gd name="connsiteY8" fmla="*/ 6644503 h 6645719"/>
              <a:gd name="connsiteX9" fmla="*/ 3758427 w 12178749"/>
              <a:gd name="connsiteY9" fmla="*/ 4913481 h 6645719"/>
              <a:gd name="connsiteX10" fmla="*/ 4536392 w 12178749"/>
              <a:gd name="connsiteY10" fmla="*/ 3778609 h 6645719"/>
              <a:gd name="connsiteX11" fmla="*/ 6092321 w 12178749"/>
              <a:gd name="connsiteY11" fmla="*/ 3256310 h 6645719"/>
              <a:gd name="connsiteX12" fmla="*/ 8033964 w 12178749"/>
              <a:gd name="connsiteY12" fmla="*/ 2031163 h 6645719"/>
              <a:gd name="connsiteX13" fmla="*/ 11394248 w 12178749"/>
              <a:gd name="connsiteY13" fmla="*/ 0 h 66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78749" h="6645719">
                <a:moveTo>
                  <a:pt x="0" y="6572469"/>
                </a:moveTo>
                <a:lnTo>
                  <a:pt x="226114" y="6645719"/>
                </a:lnTo>
                <a:lnTo>
                  <a:pt x="0" y="6645719"/>
                </a:lnTo>
                <a:close/>
                <a:moveTo>
                  <a:pt x="11394248" y="0"/>
                </a:moveTo>
                <a:cubicBezTo>
                  <a:pt x="11585470" y="0"/>
                  <a:pt x="11780370" y="21763"/>
                  <a:pt x="11978947" y="62567"/>
                </a:cubicBezTo>
                <a:lnTo>
                  <a:pt x="12178749" y="109618"/>
                </a:lnTo>
                <a:lnTo>
                  <a:pt x="12178749" y="6645719"/>
                </a:lnTo>
                <a:lnTo>
                  <a:pt x="3110239" y="6645719"/>
                </a:lnTo>
                <a:lnTo>
                  <a:pt x="3111213" y="6644503"/>
                </a:lnTo>
                <a:cubicBezTo>
                  <a:pt x="3463013" y="6156359"/>
                  <a:pt x="3557399" y="5426108"/>
                  <a:pt x="3758427" y="4913481"/>
                </a:cubicBezTo>
                <a:cubicBezTo>
                  <a:pt x="3921865" y="4481455"/>
                  <a:pt x="4150678" y="4055878"/>
                  <a:pt x="4536392" y="3778609"/>
                </a:cubicBezTo>
                <a:cubicBezTo>
                  <a:pt x="4987480" y="3443305"/>
                  <a:pt x="5556244" y="3378824"/>
                  <a:pt x="6092321" y="3256310"/>
                </a:cubicBezTo>
                <a:cubicBezTo>
                  <a:pt x="6857210" y="3082210"/>
                  <a:pt x="7556725" y="2643736"/>
                  <a:pt x="8033964" y="2031163"/>
                </a:cubicBezTo>
                <a:cubicBezTo>
                  <a:pt x="8909991" y="922084"/>
                  <a:pt x="10073669" y="0"/>
                  <a:pt x="1139424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5A08EB28-C32F-40D1-A691-4FCF1C7B87FB}"/>
              </a:ext>
            </a:extLst>
          </p:cNvPr>
          <p:cNvSpPr>
            <a:spLocks/>
          </p:cNvSpPr>
          <p:nvPr userDrawn="1"/>
        </p:nvSpPr>
        <p:spPr bwMode="auto">
          <a:xfrm>
            <a:off x="13252" y="5551626"/>
            <a:ext cx="12178748" cy="1098211"/>
          </a:xfrm>
          <a:custGeom>
            <a:avLst/>
            <a:gdLst>
              <a:gd name="connsiteX0" fmla="*/ 1676581 w 12178748"/>
              <a:gd name="connsiteY0" fmla="*/ 197355 h 1098211"/>
              <a:gd name="connsiteX1" fmla="*/ 1792016 w 12178748"/>
              <a:gd name="connsiteY1" fmla="*/ 275876 h 1098211"/>
              <a:gd name="connsiteX2" fmla="*/ 1807233 w 12178748"/>
              <a:gd name="connsiteY2" fmla="*/ 367247 h 1098211"/>
              <a:gd name="connsiteX3" fmla="*/ 1860493 w 12178748"/>
              <a:gd name="connsiteY3" fmla="*/ 397703 h 1098211"/>
              <a:gd name="connsiteX4" fmla="*/ 1913753 w 12178748"/>
              <a:gd name="connsiteY4" fmla="*/ 572830 h 1098211"/>
              <a:gd name="connsiteX5" fmla="*/ 1982229 w 12178748"/>
              <a:gd name="connsiteY5" fmla="*/ 595673 h 1098211"/>
              <a:gd name="connsiteX6" fmla="*/ 2081140 w 12178748"/>
              <a:gd name="connsiteY6" fmla="*/ 549988 h 1098211"/>
              <a:gd name="connsiteX7" fmla="*/ 2164833 w 12178748"/>
              <a:gd name="connsiteY7" fmla="*/ 557602 h 1098211"/>
              <a:gd name="connsiteX8" fmla="*/ 2347438 w 12178748"/>
              <a:gd name="connsiteY8" fmla="*/ 504302 h 1098211"/>
              <a:gd name="connsiteX9" fmla="*/ 2545259 w 12178748"/>
              <a:gd name="connsiteY9" fmla="*/ 443389 h 1098211"/>
              <a:gd name="connsiteX10" fmla="*/ 2651778 w 12178748"/>
              <a:gd name="connsiteY10" fmla="*/ 557602 h 1098211"/>
              <a:gd name="connsiteX11" fmla="*/ 2636561 w 12178748"/>
              <a:gd name="connsiteY11" fmla="*/ 610901 h 1098211"/>
              <a:gd name="connsiteX12" fmla="*/ 2674604 w 12178748"/>
              <a:gd name="connsiteY12" fmla="*/ 755572 h 1098211"/>
              <a:gd name="connsiteX13" fmla="*/ 2469174 w 12178748"/>
              <a:gd name="connsiteY13" fmla="*/ 1006841 h 1098211"/>
              <a:gd name="connsiteX14" fmla="*/ 2469174 w 12178748"/>
              <a:gd name="connsiteY14" fmla="*/ 999226 h 1098211"/>
              <a:gd name="connsiteX15" fmla="*/ 2377872 w 12178748"/>
              <a:gd name="connsiteY15" fmla="*/ 1098211 h 1098211"/>
              <a:gd name="connsiteX16" fmla="*/ 102927 w 12178748"/>
              <a:gd name="connsiteY16" fmla="*/ 999226 h 1098211"/>
              <a:gd name="connsiteX17" fmla="*/ 45507 w 12178748"/>
              <a:gd name="connsiteY17" fmla="*/ 910236 h 1098211"/>
              <a:gd name="connsiteX18" fmla="*/ 0 w 12178748"/>
              <a:gd name="connsiteY18" fmla="*/ 848179 h 1098211"/>
              <a:gd name="connsiteX19" fmla="*/ 0 w 12178748"/>
              <a:gd name="connsiteY19" fmla="*/ 469281 h 1098211"/>
              <a:gd name="connsiteX20" fmla="*/ 20363 w 12178748"/>
              <a:gd name="connsiteY20" fmla="*/ 480464 h 1098211"/>
              <a:gd name="connsiteX21" fmla="*/ 270315 w 12178748"/>
              <a:gd name="connsiteY21" fmla="*/ 702272 h 1098211"/>
              <a:gd name="connsiteX22" fmla="*/ 270315 w 12178748"/>
              <a:gd name="connsiteY22" fmla="*/ 595673 h 1098211"/>
              <a:gd name="connsiteX23" fmla="*/ 445310 w 12178748"/>
              <a:gd name="connsiteY23" fmla="*/ 656587 h 1098211"/>
              <a:gd name="connsiteX24" fmla="*/ 445310 w 12178748"/>
              <a:gd name="connsiteY24" fmla="*/ 610901 h 1098211"/>
              <a:gd name="connsiteX25" fmla="*/ 529004 w 12178748"/>
              <a:gd name="connsiteY25" fmla="*/ 626130 h 1098211"/>
              <a:gd name="connsiteX26" fmla="*/ 719217 w 12178748"/>
              <a:gd name="connsiteY26" fmla="*/ 542374 h 1098211"/>
              <a:gd name="connsiteX27" fmla="*/ 749651 w 12178748"/>
              <a:gd name="connsiteY27" fmla="*/ 306333 h 1098211"/>
              <a:gd name="connsiteX28" fmla="*/ 1015948 w 12178748"/>
              <a:gd name="connsiteY28" fmla="*/ 481460 h 1098211"/>
              <a:gd name="connsiteX29" fmla="*/ 1023557 w 12178748"/>
              <a:gd name="connsiteY29" fmla="*/ 405318 h 1098211"/>
              <a:gd name="connsiteX30" fmla="*/ 1244204 w 12178748"/>
              <a:gd name="connsiteY30" fmla="*/ 572830 h 1098211"/>
              <a:gd name="connsiteX31" fmla="*/ 1434417 w 12178748"/>
              <a:gd name="connsiteY31" fmla="*/ 588059 h 1098211"/>
              <a:gd name="connsiteX32" fmla="*/ 1525719 w 12178748"/>
              <a:gd name="connsiteY32" fmla="*/ 527145 h 1098211"/>
              <a:gd name="connsiteX33" fmla="*/ 1676581 w 12178748"/>
              <a:gd name="connsiteY33" fmla="*/ 197355 h 1098211"/>
              <a:gd name="connsiteX34" fmla="*/ 9541156 w 12178748"/>
              <a:gd name="connsiteY34" fmla="*/ 3897 h 1098211"/>
              <a:gd name="connsiteX35" fmla="*/ 9624172 w 12178748"/>
              <a:gd name="connsiteY35" fmla="*/ 11992 h 1098211"/>
              <a:gd name="connsiteX36" fmla="*/ 10042822 w 12178748"/>
              <a:gd name="connsiteY36" fmla="*/ 171992 h 1098211"/>
              <a:gd name="connsiteX37" fmla="*/ 10362518 w 12178748"/>
              <a:gd name="connsiteY37" fmla="*/ 301515 h 1098211"/>
              <a:gd name="connsiteX38" fmla="*/ 10522366 w 12178748"/>
              <a:gd name="connsiteY38" fmla="*/ 316753 h 1098211"/>
              <a:gd name="connsiteX39" fmla="*/ 10674602 w 12178748"/>
              <a:gd name="connsiteY39" fmla="*/ 392944 h 1098211"/>
              <a:gd name="connsiteX40" fmla="*/ 10773556 w 12178748"/>
              <a:gd name="connsiteY40" fmla="*/ 385324 h 1098211"/>
              <a:gd name="connsiteX41" fmla="*/ 10857286 w 12178748"/>
              <a:gd name="connsiteY41" fmla="*/ 225325 h 1098211"/>
              <a:gd name="connsiteX42" fmla="*/ 10933404 w 12178748"/>
              <a:gd name="connsiteY42" fmla="*/ 202468 h 1098211"/>
              <a:gd name="connsiteX43" fmla="*/ 10956239 w 12178748"/>
              <a:gd name="connsiteY43" fmla="*/ 126278 h 1098211"/>
              <a:gd name="connsiteX44" fmla="*/ 11306383 w 12178748"/>
              <a:gd name="connsiteY44" fmla="*/ 438658 h 1098211"/>
              <a:gd name="connsiteX45" fmla="*/ 11420560 w 12178748"/>
              <a:gd name="connsiteY45" fmla="*/ 522467 h 1098211"/>
              <a:gd name="connsiteX46" fmla="*/ 11626079 w 12178748"/>
              <a:gd name="connsiteY46" fmla="*/ 537705 h 1098211"/>
              <a:gd name="connsiteX47" fmla="*/ 11839209 w 12178748"/>
              <a:gd name="connsiteY47" fmla="*/ 438658 h 1098211"/>
              <a:gd name="connsiteX48" fmla="*/ 11854433 w 12178748"/>
              <a:gd name="connsiteY48" fmla="*/ 507229 h 1098211"/>
              <a:gd name="connsiteX49" fmla="*/ 12082787 w 12178748"/>
              <a:gd name="connsiteY49" fmla="*/ 415801 h 1098211"/>
              <a:gd name="connsiteX50" fmla="*/ 12120846 w 12178748"/>
              <a:gd name="connsiteY50" fmla="*/ 606276 h 1098211"/>
              <a:gd name="connsiteX51" fmla="*/ 12145183 w 12178748"/>
              <a:gd name="connsiteY51" fmla="*/ 559580 h 1098211"/>
              <a:gd name="connsiteX52" fmla="*/ 12178748 w 12178748"/>
              <a:gd name="connsiteY52" fmla="*/ 533639 h 1098211"/>
              <a:gd name="connsiteX53" fmla="*/ 12178748 w 12178748"/>
              <a:gd name="connsiteY53" fmla="*/ 998299 h 1098211"/>
              <a:gd name="connsiteX54" fmla="*/ 11726043 w 12178748"/>
              <a:gd name="connsiteY54" fmla="*/ 977465 h 1098211"/>
              <a:gd name="connsiteX55" fmla="*/ 9951480 w 12178748"/>
              <a:gd name="connsiteY55" fmla="*/ 895799 h 1098211"/>
              <a:gd name="connsiteX56" fmla="*/ 9761185 w 12178748"/>
              <a:gd name="connsiteY56" fmla="*/ 751037 h 1098211"/>
              <a:gd name="connsiteX57" fmla="*/ 9753573 w 12178748"/>
              <a:gd name="connsiteY57" fmla="*/ 766276 h 1098211"/>
              <a:gd name="connsiteX58" fmla="*/ 9296864 w 12178748"/>
              <a:gd name="connsiteY58" fmla="*/ 362467 h 1098211"/>
              <a:gd name="connsiteX59" fmla="*/ 9411042 w 12178748"/>
              <a:gd name="connsiteY59" fmla="*/ 194849 h 1098211"/>
              <a:gd name="connsiteX60" fmla="*/ 9380594 w 12178748"/>
              <a:gd name="connsiteY60" fmla="*/ 111040 h 1098211"/>
              <a:gd name="connsiteX61" fmla="*/ 9541156 w 12178748"/>
              <a:gd name="connsiteY61" fmla="*/ 3897 h 1098211"/>
              <a:gd name="connsiteX62" fmla="*/ 4812876 w 12178748"/>
              <a:gd name="connsiteY62" fmla="*/ 666 h 1098211"/>
              <a:gd name="connsiteX63" fmla="*/ 4999839 w 12178748"/>
              <a:gd name="connsiteY63" fmla="*/ 63597 h 1098211"/>
              <a:gd name="connsiteX64" fmla="*/ 5026809 w 12178748"/>
              <a:gd name="connsiteY64" fmla="*/ 153498 h 1098211"/>
              <a:gd name="connsiteX65" fmla="*/ 5107719 w 12178748"/>
              <a:gd name="connsiteY65" fmla="*/ 180468 h 1098211"/>
              <a:gd name="connsiteX66" fmla="*/ 5206610 w 12178748"/>
              <a:gd name="connsiteY66" fmla="*/ 387242 h 1098211"/>
              <a:gd name="connsiteX67" fmla="*/ 5332470 w 12178748"/>
              <a:gd name="connsiteY67" fmla="*/ 396232 h 1098211"/>
              <a:gd name="connsiteX68" fmla="*/ 5539239 w 12178748"/>
              <a:gd name="connsiteY68" fmla="*/ 324311 h 1098211"/>
              <a:gd name="connsiteX69" fmla="*/ 5737019 w 12178748"/>
              <a:gd name="connsiteY69" fmla="*/ 315321 h 1098211"/>
              <a:gd name="connsiteX70" fmla="*/ 6159548 w 12178748"/>
              <a:gd name="connsiteY70" fmla="*/ 198449 h 1098211"/>
              <a:gd name="connsiteX71" fmla="*/ 6698948 w 12178748"/>
              <a:gd name="connsiteY71" fmla="*/ 45616 h 1098211"/>
              <a:gd name="connsiteX72" fmla="*/ 7004607 w 12178748"/>
              <a:gd name="connsiteY72" fmla="*/ 189459 h 1098211"/>
              <a:gd name="connsiteX73" fmla="*/ 6959657 w 12178748"/>
              <a:gd name="connsiteY73" fmla="*/ 279360 h 1098211"/>
              <a:gd name="connsiteX74" fmla="*/ 7085517 w 12178748"/>
              <a:gd name="connsiteY74" fmla="*/ 495124 h 1098211"/>
              <a:gd name="connsiteX75" fmla="*/ 6465208 w 12178748"/>
              <a:gd name="connsiteY75" fmla="*/ 917661 h 1098211"/>
              <a:gd name="connsiteX76" fmla="*/ 6456218 w 12178748"/>
              <a:gd name="connsiteY76" fmla="*/ 899681 h 1098211"/>
              <a:gd name="connsiteX77" fmla="*/ 6195508 w 12178748"/>
              <a:gd name="connsiteY77" fmla="*/ 1061503 h 1098211"/>
              <a:gd name="connsiteX78" fmla="*/ 2824262 w 12178748"/>
              <a:gd name="connsiteY78" fmla="*/ 962612 h 1098211"/>
              <a:gd name="connsiteX79" fmla="*/ 2707392 w 12178748"/>
              <a:gd name="connsiteY79" fmla="*/ 531084 h 1098211"/>
              <a:gd name="connsiteX80" fmla="*/ 3013052 w 12178748"/>
              <a:gd name="connsiteY80" fmla="*/ 710887 h 1098211"/>
              <a:gd name="connsiteX81" fmla="*/ 3022042 w 12178748"/>
              <a:gd name="connsiteY81" fmla="*/ 611996 h 1098211"/>
              <a:gd name="connsiteX82" fmla="*/ 3174872 w 12178748"/>
              <a:gd name="connsiteY82" fmla="*/ 656946 h 1098211"/>
              <a:gd name="connsiteX83" fmla="*/ 3183862 w 12178748"/>
              <a:gd name="connsiteY83" fmla="*/ 611996 h 1098211"/>
              <a:gd name="connsiteX84" fmla="*/ 3264772 w 12178748"/>
              <a:gd name="connsiteY84" fmla="*/ 620986 h 1098211"/>
              <a:gd name="connsiteX85" fmla="*/ 3471541 w 12178748"/>
              <a:gd name="connsiteY85" fmla="*/ 522094 h 1098211"/>
              <a:gd name="connsiteX86" fmla="*/ 3543461 w 12178748"/>
              <a:gd name="connsiteY86" fmla="*/ 306331 h 1098211"/>
              <a:gd name="connsiteX87" fmla="*/ 3822151 w 12178748"/>
              <a:gd name="connsiteY87" fmla="*/ 432193 h 1098211"/>
              <a:gd name="connsiteX88" fmla="*/ 3849121 w 12178748"/>
              <a:gd name="connsiteY88" fmla="*/ 351281 h 1098211"/>
              <a:gd name="connsiteX89" fmla="*/ 4100841 w 12178748"/>
              <a:gd name="connsiteY89" fmla="*/ 486134 h 1098211"/>
              <a:gd name="connsiteX90" fmla="*/ 4370540 w 12178748"/>
              <a:gd name="connsiteY90" fmla="*/ 486134 h 1098211"/>
              <a:gd name="connsiteX91" fmla="*/ 4523370 w 12178748"/>
              <a:gd name="connsiteY91" fmla="*/ 405222 h 1098211"/>
              <a:gd name="connsiteX92" fmla="*/ 4812876 w 12178748"/>
              <a:gd name="connsiteY92" fmla="*/ 666 h 109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178748" h="1098211">
                <a:moveTo>
                  <a:pt x="1676581" y="197355"/>
                </a:moveTo>
                <a:cubicBezTo>
                  <a:pt x="1714029" y="200686"/>
                  <a:pt x="1753974" y="224480"/>
                  <a:pt x="1792016" y="275876"/>
                </a:cubicBezTo>
                <a:cubicBezTo>
                  <a:pt x="1807233" y="306333"/>
                  <a:pt x="1792016" y="344404"/>
                  <a:pt x="1807233" y="367247"/>
                </a:cubicBezTo>
                <a:cubicBezTo>
                  <a:pt x="1822451" y="390089"/>
                  <a:pt x="1852885" y="382475"/>
                  <a:pt x="1860493" y="397703"/>
                </a:cubicBezTo>
                <a:cubicBezTo>
                  <a:pt x="1883319" y="451003"/>
                  <a:pt x="1898536" y="519531"/>
                  <a:pt x="1913753" y="572830"/>
                </a:cubicBezTo>
                <a:cubicBezTo>
                  <a:pt x="1928970" y="504302"/>
                  <a:pt x="1974621" y="519531"/>
                  <a:pt x="1982229" y="595673"/>
                </a:cubicBezTo>
                <a:cubicBezTo>
                  <a:pt x="1982229" y="519531"/>
                  <a:pt x="2065923" y="481460"/>
                  <a:pt x="2081140" y="549988"/>
                </a:cubicBezTo>
                <a:cubicBezTo>
                  <a:pt x="2088748" y="481460"/>
                  <a:pt x="2164833" y="466231"/>
                  <a:pt x="2164833" y="557602"/>
                </a:cubicBezTo>
                <a:cubicBezTo>
                  <a:pt x="2195267" y="473846"/>
                  <a:pt x="2370263" y="313947"/>
                  <a:pt x="2347438" y="504302"/>
                </a:cubicBezTo>
                <a:cubicBezTo>
                  <a:pt x="2377872" y="428160"/>
                  <a:pt x="2491999" y="428160"/>
                  <a:pt x="2545259" y="443389"/>
                </a:cubicBezTo>
                <a:cubicBezTo>
                  <a:pt x="2590910" y="451003"/>
                  <a:pt x="2651778" y="466231"/>
                  <a:pt x="2651778" y="557602"/>
                </a:cubicBezTo>
                <a:cubicBezTo>
                  <a:pt x="2651778" y="580445"/>
                  <a:pt x="2644170" y="595673"/>
                  <a:pt x="2636561" y="610901"/>
                </a:cubicBezTo>
                <a:cubicBezTo>
                  <a:pt x="2674604" y="588059"/>
                  <a:pt x="2682212" y="709886"/>
                  <a:pt x="2674604" y="755572"/>
                </a:cubicBezTo>
                <a:cubicBezTo>
                  <a:pt x="2659387" y="854556"/>
                  <a:pt x="2537650" y="968770"/>
                  <a:pt x="2469174" y="1006841"/>
                </a:cubicBezTo>
                <a:cubicBezTo>
                  <a:pt x="2469174" y="1006841"/>
                  <a:pt x="2469174" y="999226"/>
                  <a:pt x="2469174" y="999226"/>
                </a:cubicBezTo>
                <a:cubicBezTo>
                  <a:pt x="2461566" y="1060140"/>
                  <a:pt x="2415915" y="1075369"/>
                  <a:pt x="2377872" y="1098211"/>
                </a:cubicBezTo>
                <a:cubicBezTo>
                  <a:pt x="2377872" y="1098211"/>
                  <a:pt x="2377872" y="1098211"/>
                  <a:pt x="102927" y="999226"/>
                </a:cubicBezTo>
                <a:cubicBezTo>
                  <a:pt x="104829" y="991612"/>
                  <a:pt x="80577" y="957824"/>
                  <a:pt x="45507" y="910236"/>
                </a:cubicBezTo>
                <a:lnTo>
                  <a:pt x="0" y="848179"/>
                </a:lnTo>
                <a:lnTo>
                  <a:pt x="0" y="469281"/>
                </a:lnTo>
                <a:lnTo>
                  <a:pt x="20363" y="480464"/>
                </a:lnTo>
                <a:cubicBezTo>
                  <a:pt x="117550" y="545229"/>
                  <a:pt x="213251" y="659442"/>
                  <a:pt x="270315" y="702272"/>
                </a:cubicBezTo>
                <a:cubicBezTo>
                  <a:pt x="262706" y="671815"/>
                  <a:pt x="277923" y="633744"/>
                  <a:pt x="270315" y="595673"/>
                </a:cubicBezTo>
                <a:cubicBezTo>
                  <a:pt x="315966" y="633744"/>
                  <a:pt x="384442" y="641358"/>
                  <a:pt x="445310" y="656587"/>
                </a:cubicBezTo>
                <a:cubicBezTo>
                  <a:pt x="452919" y="656587"/>
                  <a:pt x="437702" y="626130"/>
                  <a:pt x="445310" y="610901"/>
                </a:cubicBezTo>
                <a:cubicBezTo>
                  <a:pt x="468136" y="618516"/>
                  <a:pt x="513787" y="626130"/>
                  <a:pt x="529004" y="626130"/>
                </a:cubicBezTo>
                <a:cubicBezTo>
                  <a:pt x="354008" y="359632"/>
                  <a:pt x="643132" y="329176"/>
                  <a:pt x="719217" y="542374"/>
                </a:cubicBezTo>
                <a:cubicBezTo>
                  <a:pt x="696391" y="451003"/>
                  <a:pt x="643132" y="329176"/>
                  <a:pt x="749651" y="306333"/>
                </a:cubicBezTo>
                <a:cubicBezTo>
                  <a:pt x="856170" y="283490"/>
                  <a:pt x="955080" y="405318"/>
                  <a:pt x="1015948" y="481460"/>
                </a:cubicBezTo>
                <a:cubicBezTo>
                  <a:pt x="1008340" y="451003"/>
                  <a:pt x="1023557" y="428160"/>
                  <a:pt x="1023557" y="405318"/>
                </a:cubicBezTo>
                <a:cubicBezTo>
                  <a:pt x="1137685" y="397703"/>
                  <a:pt x="1152902" y="534759"/>
                  <a:pt x="1244204" y="572830"/>
                </a:cubicBezTo>
                <a:cubicBezTo>
                  <a:pt x="1297463" y="595673"/>
                  <a:pt x="1358331" y="534759"/>
                  <a:pt x="1434417" y="588059"/>
                </a:cubicBezTo>
                <a:cubicBezTo>
                  <a:pt x="1327897" y="466231"/>
                  <a:pt x="1457242" y="435775"/>
                  <a:pt x="1525719" y="527145"/>
                </a:cubicBezTo>
                <a:cubicBezTo>
                  <a:pt x="1474361" y="361536"/>
                  <a:pt x="1564237" y="187361"/>
                  <a:pt x="1676581" y="197355"/>
                </a:cubicBezTo>
                <a:close/>
                <a:moveTo>
                  <a:pt x="9541156" y="3897"/>
                </a:moveTo>
                <a:cubicBezTo>
                  <a:pt x="9568986" y="4849"/>
                  <a:pt x="9597531" y="8183"/>
                  <a:pt x="9624172" y="11992"/>
                </a:cubicBezTo>
                <a:cubicBezTo>
                  <a:pt x="9753573" y="27230"/>
                  <a:pt x="9974316" y="72945"/>
                  <a:pt x="10042822" y="171992"/>
                </a:cubicBezTo>
                <a:cubicBezTo>
                  <a:pt x="9997151" y="-64198"/>
                  <a:pt x="10324459" y="194849"/>
                  <a:pt x="10362518" y="301515"/>
                </a:cubicBezTo>
                <a:cubicBezTo>
                  <a:pt x="10370130" y="194849"/>
                  <a:pt x="10499531" y="232944"/>
                  <a:pt x="10522366" y="316753"/>
                </a:cubicBezTo>
                <a:cubicBezTo>
                  <a:pt x="10537590" y="248182"/>
                  <a:pt x="10674602" y="309134"/>
                  <a:pt x="10674602" y="392944"/>
                </a:cubicBezTo>
                <a:cubicBezTo>
                  <a:pt x="10682214" y="316753"/>
                  <a:pt x="10750720" y="316753"/>
                  <a:pt x="10773556" y="385324"/>
                </a:cubicBezTo>
                <a:cubicBezTo>
                  <a:pt x="10796391" y="331991"/>
                  <a:pt x="10819227" y="271039"/>
                  <a:pt x="10857286" y="225325"/>
                </a:cubicBezTo>
                <a:cubicBezTo>
                  <a:pt x="10864898" y="210087"/>
                  <a:pt x="10910568" y="225325"/>
                  <a:pt x="10933404" y="202468"/>
                </a:cubicBezTo>
                <a:cubicBezTo>
                  <a:pt x="10948628" y="187230"/>
                  <a:pt x="10933404" y="149135"/>
                  <a:pt x="10956239" y="126278"/>
                </a:cubicBezTo>
                <a:cubicBezTo>
                  <a:pt x="11154146" y="-26103"/>
                  <a:pt x="11374889" y="255801"/>
                  <a:pt x="11306383" y="438658"/>
                </a:cubicBezTo>
                <a:cubicBezTo>
                  <a:pt x="11382501" y="377705"/>
                  <a:pt x="11534737" y="431039"/>
                  <a:pt x="11420560" y="522467"/>
                </a:cubicBezTo>
                <a:cubicBezTo>
                  <a:pt x="11496678" y="484372"/>
                  <a:pt x="11565184" y="552943"/>
                  <a:pt x="11626079" y="537705"/>
                </a:cubicBezTo>
                <a:cubicBezTo>
                  <a:pt x="11717420" y="522467"/>
                  <a:pt x="11725032" y="415801"/>
                  <a:pt x="11839209" y="438658"/>
                </a:cubicBezTo>
                <a:cubicBezTo>
                  <a:pt x="11839209" y="461515"/>
                  <a:pt x="11854433" y="484372"/>
                  <a:pt x="11854433" y="507229"/>
                </a:cubicBezTo>
                <a:cubicBezTo>
                  <a:pt x="11907716" y="453896"/>
                  <a:pt x="11983834" y="377705"/>
                  <a:pt x="12082787" y="415801"/>
                </a:cubicBezTo>
                <a:cubicBezTo>
                  <a:pt x="12174129" y="453896"/>
                  <a:pt x="12136070" y="537705"/>
                  <a:pt x="12120846" y="606276"/>
                </a:cubicBezTo>
                <a:cubicBezTo>
                  <a:pt x="12126555" y="587229"/>
                  <a:pt x="12134999" y="571753"/>
                  <a:pt x="12145183" y="559580"/>
                </a:cubicBezTo>
                <a:lnTo>
                  <a:pt x="12178748" y="533639"/>
                </a:lnTo>
                <a:lnTo>
                  <a:pt x="12178748" y="998299"/>
                </a:lnTo>
                <a:lnTo>
                  <a:pt x="11726043" y="977465"/>
                </a:lnTo>
                <a:cubicBezTo>
                  <a:pt x="9951480" y="895799"/>
                  <a:pt x="9951480" y="895799"/>
                  <a:pt x="9951480" y="895799"/>
                </a:cubicBezTo>
                <a:cubicBezTo>
                  <a:pt x="9875362" y="857704"/>
                  <a:pt x="9776409" y="834847"/>
                  <a:pt x="9761185" y="751037"/>
                </a:cubicBezTo>
                <a:cubicBezTo>
                  <a:pt x="9761185" y="758657"/>
                  <a:pt x="9761185" y="758657"/>
                  <a:pt x="9753573" y="766276"/>
                </a:cubicBezTo>
                <a:cubicBezTo>
                  <a:pt x="9608949" y="697704"/>
                  <a:pt x="9327312" y="514848"/>
                  <a:pt x="9296864" y="362467"/>
                </a:cubicBezTo>
                <a:cubicBezTo>
                  <a:pt x="9274029" y="301515"/>
                  <a:pt x="9319700" y="149135"/>
                  <a:pt x="9411042" y="194849"/>
                </a:cubicBezTo>
                <a:cubicBezTo>
                  <a:pt x="9388206" y="171992"/>
                  <a:pt x="9380594" y="141516"/>
                  <a:pt x="9380594" y="111040"/>
                </a:cubicBezTo>
                <a:cubicBezTo>
                  <a:pt x="9380594" y="19611"/>
                  <a:pt x="9457664" y="1040"/>
                  <a:pt x="9541156" y="3897"/>
                </a:cubicBezTo>
                <a:close/>
                <a:moveTo>
                  <a:pt x="4812876" y="666"/>
                </a:moveTo>
                <a:cubicBezTo>
                  <a:pt x="4874541" y="-3829"/>
                  <a:pt x="4939157" y="14151"/>
                  <a:pt x="4999839" y="63597"/>
                </a:cubicBezTo>
                <a:cubicBezTo>
                  <a:pt x="5026809" y="90567"/>
                  <a:pt x="4999839" y="135518"/>
                  <a:pt x="5026809" y="153498"/>
                </a:cubicBezTo>
                <a:cubicBezTo>
                  <a:pt x="5044790" y="180468"/>
                  <a:pt x="5107719" y="171478"/>
                  <a:pt x="5107719" y="180468"/>
                </a:cubicBezTo>
                <a:cubicBezTo>
                  <a:pt x="5152669" y="243400"/>
                  <a:pt x="5179640" y="315321"/>
                  <a:pt x="5206610" y="387242"/>
                </a:cubicBezTo>
                <a:cubicBezTo>
                  <a:pt x="5242569" y="297340"/>
                  <a:pt x="5332470" y="306331"/>
                  <a:pt x="5332470" y="396232"/>
                </a:cubicBezTo>
                <a:cubicBezTo>
                  <a:pt x="5341460" y="306331"/>
                  <a:pt x="5521259" y="234409"/>
                  <a:pt x="5539239" y="324311"/>
                </a:cubicBezTo>
                <a:cubicBezTo>
                  <a:pt x="5575199" y="225419"/>
                  <a:pt x="5737019" y="189459"/>
                  <a:pt x="5737019" y="315321"/>
                </a:cubicBezTo>
                <a:cubicBezTo>
                  <a:pt x="5790959" y="198449"/>
                  <a:pt x="6240458" y="-80246"/>
                  <a:pt x="6159548" y="198449"/>
                </a:cubicBezTo>
                <a:cubicBezTo>
                  <a:pt x="6249448" y="81577"/>
                  <a:pt x="6546118" y="45616"/>
                  <a:pt x="6698948" y="45616"/>
                </a:cubicBezTo>
                <a:cubicBezTo>
                  <a:pt x="6833798" y="36626"/>
                  <a:pt x="7013597" y="45616"/>
                  <a:pt x="7004607" y="189459"/>
                </a:cubicBezTo>
                <a:cubicBezTo>
                  <a:pt x="7004607" y="216429"/>
                  <a:pt x="6986627" y="252390"/>
                  <a:pt x="6959657" y="279360"/>
                </a:cubicBezTo>
                <a:cubicBezTo>
                  <a:pt x="7076527" y="234409"/>
                  <a:pt x="7121477" y="414212"/>
                  <a:pt x="7085517" y="495124"/>
                </a:cubicBezTo>
                <a:cubicBezTo>
                  <a:pt x="7031577" y="656946"/>
                  <a:pt x="6653998" y="845740"/>
                  <a:pt x="6465208" y="917661"/>
                </a:cubicBezTo>
                <a:cubicBezTo>
                  <a:pt x="6456218" y="917661"/>
                  <a:pt x="6456218" y="908671"/>
                  <a:pt x="6456218" y="899681"/>
                </a:cubicBezTo>
                <a:cubicBezTo>
                  <a:pt x="6429248" y="998572"/>
                  <a:pt x="6303388" y="1016552"/>
                  <a:pt x="6195508" y="1061503"/>
                </a:cubicBezTo>
                <a:cubicBezTo>
                  <a:pt x="6195508" y="1061503"/>
                  <a:pt x="6195508" y="1061503"/>
                  <a:pt x="2824262" y="962612"/>
                </a:cubicBezTo>
                <a:cubicBezTo>
                  <a:pt x="2833252" y="944631"/>
                  <a:pt x="2572542" y="594015"/>
                  <a:pt x="2707392" y="531084"/>
                </a:cubicBezTo>
                <a:cubicBezTo>
                  <a:pt x="2815272" y="468153"/>
                  <a:pt x="2941132" y="647956"/>
                  <a:pt x="3013052" y="710887"/>
                </a:cubicBezTo>
                <a:cubicBezTo>
                  <a:pt x="3013052" y="683917"/>
                  <a:pt x="3031032" y="647956"/>
                  <a:pt x="3022042" y="611996"/>
                </a:cubicBezTo>
                <a:cubicBezTo>
                  <a:pt x="3066992" y="638966"/>
                  <a:pt x="3120932" y="647956"/>
                  <a:pt x="3174872" y="656946"/>
                </a:cubicBezTo>
                <a:cubicBezTo>
                  <a:pt x="3183862" y="647956"/>
                  <a:pt x="3183862" y="620986"/>
                  <a:pt x="3183862" y="611996"/>
                </a:cubicBezTo>
                <a:cubicBezTo>
                  <a:pt x="3201842" y="620986"/>
                  <a:pt x="3255782" y="620986"/>
                  <a:pt x="3264772" y="620986"/>
                </a:cubicBezTo>
                <a:cubicBezTo>
                  <a:pt x="3138912" y="405222"/>
                  <a:pt x="3426591" y="342291"/>
                  <a:pt x="3471541" y="522094"/>
                </a:cubicBezTo>
                <a:cubicBezTo>
                  <a:pt x="3462551" y="441183"/>
                  <a:pt x="3426591" y="342291"/>
                  <a:pt x="3543461" y="306331"/>
                </a:cubicBezTo>
                <a:cubicBezTo>
                  <a:pt x="3669321" y="261380"/>
                  <a:pt x="3759221" y="360272"/>
                  <a:pt x="3822151" y="432193"/>
                </a:cubicBezTo>
                <a:cubicBezTo>
                  <a:pt x="3822151" y="396232"/>
                  <a:pt x="3840131" y="378252"/>
                  <a:pt x="3849121" y="351281"/>
                </a:cubicBezTo>
                <a:cubicBezTo>
                  <a:pt x="3992961" y="333301"/>
                  <a:pt x="3992961" y="459163"/>
                  <a:pt x="4100841" y="486134"/>
                </a:cubicBezTo>
                <a:cubicBezTo>
                  <a:pt x="4181750" y="513104"/>
                  <a:pt x="4271650" y="432193"/>
                  <a:pt x="4370540" y="486134"/>
                </a:cubicBezTo>
                <a:cubicBezTo>
                  <a:pt x="4244682" y="369262"/>
                  <a:pt x="4433470" y="315321"/>
                  <a:pt x="4523370" y="405222"/>
                </a:cubicBezTo>
                <a:cubicBezTo>
                  <a:pt x="4469430" y="229914"/>
                  <a:pt x="4627879" y="14151"/>
                  <a:pt x="4812876" y="666"/>
                </a:cubicBezTo>
                <a:close/>
              </a:path>
            </a:pathLst>
          </a:custGeom>
          <a:solidFill>
            <a:srgbClr val="B29E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41F989D-C921-42A8-94EA-9B3F1FA17292}"/>
              </a:ext>
            </a:extLst>
          </p:cNvPr>
          <p:cNvGrpSpPr/>
          <p:nvPr userDrawn="1"/>
        </p:nvGrpSpPr>
        <p:grpSpPr>
          <a:xfrm>
            <a:off x="5954606" y="4070082"/>
            <a:ext cx="6137082" cy="2406438"/>
            <a:chOff x="4842717" y="3690257"/>
            <a:chExt cx="7244910" cy="2840833"/>
          </a:xfrm>
        </p:grpSpPr>
        <p:sp>
          <p:nvSpPr>
            <p:cNvPr id="375" name="Freeform 10">
              <a:extLst>
                <a:ext uri="{FF2B5EF4-FFF2-40B4-BE49-F238E27FC236}">
                  <a16:creationId xmlns:a16="http://schemas.microsoft.com/office/drawing/2014/main" id="{F0F98318-9601-4E83-84E3-6E92440FE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906" y="3690257"/>
              <a:ext cx="6392434" cy="2840833"/>
            </a:xfrm>
            <a:custGeom>
              <a:avLst/>
              <a:gdLst>
                <a:gd name="T0" fmla="*/ 0 w 840"/>
                <a:gd name="T1" fmla="*/ 359 h 373"/>
                <a:gd name="T2" fmla="*/ 444 w 840"/>
                <a:gd name="T3" fmla="*/ 39 h 373"/>
                <a:gd name="T4" fmla="*/ 840 w 840"/>
                <a:gd name="T5" fmla="*/ 373 h 373"/>
                <a:gd name="T6" fmla="*/ 0 w 840"/>
                <a:gd name="T7" fmla="*/ 35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0" h="373">
                  <a:moveTo>
                    <a:pt x="0" y="359"/>
                  </a:moveTo>
                  <a:cubicBezTo>
                    <a:pt x="94" y="305"/>
                    <a:pt x="346" y="77"/>
                    <a:pt x="444" y="39"/>
                  </a:cubicBezTo>
                  <a:cubicBezTo>
                    <a:pt x="543" y="0"/>
                    <a:pt x="840" y="373"/>
                    <a:pt x="840" y="373"/>
                  </a:cubicBezTo>
                  <a:lnTo>
                    <a:pt x="0" y="3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11">
              <a:extLst>
                <a:ext uri="{FF2B5EF4-FFF2-40B4-BE49-F238E27FC236}">
                  <a16:creationId xmlns:a16="http://schemas.microsoft.com/office/drawing/2014/main" id="{D7C7FAB0-8757-44D9-BBFE-59EE70F8A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282" y="3690257"/>
              <a:ext cx="3691058" cy="2840833"/>
            </a:xfrm>
            <a:custGeom>
              <a:avLst/>
              <a:gdLst>
                <a:gd name="T0" fmla="*/ 39 w 485"/>
                <a:gd name="T1" fmla="*/ 299 h 373"/>
                <a:gd name="T2" fmla="*/ 0 w 485"/>
                <a:gd name="T3" fmla="*/ 365 h 373"/>
                <a:gd name="T4" fmla="*/ 485 w 485"/>
                <a:gd name="T5" fmla="*/ 373 h 373"/>
                <a:gd name="T6" fmla="*/ 89 w 485"/>
                <a:gd name="T7" fmla="*/ 39 h 373"/>
                <a:gd name="T8" fmla="*/ 85 w 485"/>
                <a:gd name="T9" fmla="*/ 41 h 373"/>
                <a:gd name="T10" fmla="*/ 39 w 485"/>
                <a:gd name="T11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" h="373">
                  <a:moveTo>
                    <a:pt x="39" y="299"/>
                  </a:moveTo>
                  <a:cubicBezTo>
                    <a:pt x="28" y="322"/>
                    <a:pt x="14" y="344"/>
                    <a:pt x="0" y="365"/>
                  </a:cubicBezTo>
                  <a:cubicBezTo>
                    <a:pt x="485" y="373"/>
                    <a:pt x="485" y="373"/>
                    <a:pt x="485" y="373"/>
                  </a:cubicBezTo>
                  <a:cubicBezTo>
                    <a:pt x="485" y="373"/>
                    <a:pt x="188" y="0"/>
                    <a:pt x="89" y="39"/>
                  </a:cubicBezTo>
                  <a:cubicBezTo>
                    <a:pt x="88" y="39"/>
                    <a:pt x="87" y="40"/>
                    <a:pt x="85" y="41"/>
                  </a:cubicBezTo>
                  <a:cubicBezTo>
                    <a:pt x="96" y="122"/>
                    <a:pt x="82" y="214"/>
                    <a:pt x="39" y="2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2">
              <a:extLst>
                <a:ext uri="{FF2B5EF4-FFF2-40B4-BE49-F238E27FC236}">
                  <a16:creationId xmlns:a16="http://schemas.microsoft.com/office/drawing/2014/main" id="{6C967597-386C-4F61-AE57-AFDD5951C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6808" y="4823891"/>
              <a:ext cx="1286584" cy="922202"/>
            </a:xfrm>
            <a:custGeom>
              <a:avLst/>
              <a:gdLst>
                <a:gd name="T0" fmla="*/ 121 w 169"/>
                <a:gd name="T1" fmla="*/ 12 h 121"/>
                <a:gd name="T2" fmla="*/ 83 w 169"/>
                <a:gd name="T3" fmla="*/ 18 h 121"/>
                <a:gd name="T4" fmla="*/ 38 w 169"/>
                <a:gd name="T5" fmla="*/ 64 h 121"/>
                <a:gd name="T6" fmla="*/ 2 w 169"/>
                <a:gd name="T7" fmla="*/ 118 h 121"/>
                <a:gd name="T8" fmla="*/ 0 w 169"/>
                <a:gd name="T9" fmla="*/ 121 h 121"/>
                <a:gd name="T10" fmla="*/ 87 w 169"/>
                <a:gd name="T11" fmla="*/ 57 h 121"/>
                <a:gd name="T12" fmla="*/ 155 w 169"/>
                <a:gd name="T13" fmla="*/ 18 h 121"/>
                <a:gd name="T14" fmla="*/ 169 w 169"/>
                <a:gd name="T15" fmla="*/ 6 h 121"/>
                <a:gd name="T16" fmla="*/ 137 w 169"/>
                <a:gd name="T17" fmla="*/ 11 h 121"/>
                <a:gd name="T18" fmla="*/ 139 w 169"/>
                <a:gd name="T19" fmla="*/ 11 h 121"/>
                <a:gd name="T20" fmla="*/ 146 w 169"/>
                <a:gd name="T21" fmla="*/ 0 h 121"/>
                <a:gd name="T22" fmla="*/ 131 w 169"/>
                <a:gd name="T23" fmla="*/ 12 h 121"/>
                <a:gd name="T24" fmla="*/ 121 w 169"/>
                <a:gd name="T25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121">
                  <a:moveTo>
                    <a:pt x="121" y="12"/>
                  </a:moveTo>
                  <a:cubicBezTo>
                    <a:pt x="106" y="12"/>
                    <a:pt x="92" y="28"/>
                    <a:pt x="83" y="18"/>
                  </a:cubicBezTo>
                  <a:cubicBezTo>
                    <a:pt x="66" y="20"/>
                    <a:pt x="48" y="51"/>
                    <a:pt x="38" y="64"/>
                  </a:cubicBezTo>
                  <a:cubicBezTo>
                    <a:pt x="25" y="81"/>
                    <a:pt x="15" y="100"/>
                    <a:pt x="2" y="118"/>
                  </a:cubicBezTo>
                  <a:cubicBezTo>
                    <a:pt x="2" y="119"/>
                    <a:pt x="1" y="120"/>
                    <a:pt x="0" y="121"/>
                  </a:cubicBezTo>
                  <a:cubicBezTo>
                    <a:pt x="28" y="98"/>
                    <a:pt x="56" y="76"/>
                    <a:pt x="87" y="57"/>
                  </a:cubicBezTo>
                  <a:cubicBezTo>
                    <a:pt x="109" y="43"/>
                    <a:pt x="133" y="32"/>
                    <a:pt x="155" y="18"/>
                  </a:cubicBezTo>
                  <a:cubicBezTo>
                    <a:pt x="160" y="14"/>
                    <a:pt x="166" y="11"/>
                    <a:pt x="169" y="6"/>
                  </a:cubicBezTo>
                  <a:cubicBezTo>
                    <a:pt x="152" y="10"/>
                    <a:pt x="148" y="11"/>
                    <a:pt x="137" y="11"/>
                  </a:cubicBezTo>
                  <a:cubicBezTo>
                    <a:pt x="139" y="11"/>
                    <a:pt x="139" y="11"/>
                    <a:pt x="139" y="11"/>
                  </a:cubicBezTo>
                  <a:cubicBezTo>
                    <a:pt x="140" y="7"/>
                    <a:pt x="143" y="4"/>
                    <a:pt x="146" y="0"/>
                  </a:cubicBezTo>
                  <a:cubicBezTo>
                    <a:pt x="141" y="4"/>
                    <a:pt x="136" y="8"/>
                    <a:pt x="131" y="12"/>
                  </a:cubicBezTo>
                  <a:cubicBezTo>
                    <a:pt x="128" y="12"/>
                    <a:pt x="125" y="12"/>
                    <a:pt x="121" y="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3">
              <a:extLst>
                <a:ext uri="{FF2B5EF4-FFF2-40B4-BE49-F238E27FC236}">
                  <a16:creationId xmlns:a16="http://schemas.microsoft.com/office/drawing/2014/main" id="{C3FF6661-D1B1-4F59-9CAD-2848EE379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7111" y="5746093"/>
              <a:ext cx="159699" cy="121461"/>
            </a:xfrm>
            <a:custGeom>
              <a:avLst/>
              <a:gdLst>
                <a:gd name="T0" fmla="*/ 14 w 21"/>
                <a:gd name="T1" fmla="*/ 11 h 16"/>
                <a:gd name="T2" fmla="*/ 21 w 21"/>
                <a:gd name="T3" fmla="*/ 0 h 16"/>
                <a:gd name="T4" fmla="*/ 0 w 21"/>
                <a:gd name="T5" fmla="*/ 16 h 16"/>
                <a:gd name="T6" fmla="*/ 14 w 21"/>
                <a:gd name="T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6">
                  <a:moveTo>
                    <a:pt x="14" y="11"/>
                  </a:moveTo>
                  <a:cubicBezTo>
                    <a:pt x="15" y="7"/>
                    <a:pt x="18" y="3"/>
                    <a:pt x="21" y="0"/>
                  </a:cubicBezTo>
                  <a:cubicBezTo>
                    <a:pt x="14" y="5"/>
                    <a:pt x="7" y="10"/>
                    <a:pt x="0" y="16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4">
              <a:extLst>
                <a:ext uri="{FF2B5EF4-FFF2-40B4-BE49-F238E27FC236}">
                  <a16:creationId xmlns:a16="http://schemas.microsoft.com/office/drawing/2014/main" id="{34AC7695-3BA1-4F3B-A5D6-D27558507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7949" y="4032147"/>
              <a:ext cx="1171872" cy="791744"/>
            </a:xfrm>
            <a:custGeom>
              <a:avLst/>
              <a:gdLst>
                <a:gd name="T0" fmla="*/ 110 w 154"/>
                <a:gd name="T1" fmla="*/ 5 h 104"/>
                <a:gd name="T2" fmla="*/ 75 w 154"/>
                <a:gd name="T3" fmla="*/ 10 h 104"/>
                <a:gd name="T4" fmla="*/ 34 w 154"/>
                <a:gd name="T5" fmla="*/ 53 h 104"/>
                <a:gd name="T6" fmla="*/ 1 w 154"/>
                <a:gd name="T7" fmla="*/ 102 h 104"/>
                <a:gd name="T8" fmla="*/ 0 w 154"/>
                <a:gd name="T9" fmla="*/ 104 h 104"/>
                <a:gd name="T10" fmla="*/ 79 w 154"/>
                <a:gd name="T11" fmla="*/ 46 h 104"/>
                <a:gd name="T12" fmla="*/ 141 w 154"/>
                <a:gd name="T13" fmla="*/ 10 h 104"/>
                <a:gd name="T14" fmla="*/ 154 w 154"/>
                <a:gd name="T15" fmla="*/ 0 h 104"/>
                <a:gd name="T16" fmla="*/ 110 w 154"/>
                <a:gd name="T17" fmla="*/ 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04">
                  <a:moveTo>
                    <a:pt x="110" y="5"/>
                  </a:moveTo>
                  <a:cubicBezTo>
                    <a:pt x="96" y="5"/>
                    <a:pt x="84" y="20"/>
                    <a:pt x="75" y="10"/>
                  </a:cubicBezTo>
                  <a:cubicBezTo>
                    <a:pt x="60" y="13"/>
                    <a:pt x="43" y="41"/>
                    <a:pt x="34" y="53"/>
                  </a:cubicBezTo>
                  <a:cubicBezTo>
                    <a:pt x="22" y="68"/>
                    <a:pt x="13" y="86"/>
                    <a:pt x="1" y="102"/>
                  </a:cubicBezTo>
                  <a:cubicBezTo>
                    <a:pt x="1" y="103"/>
                    <a:pt x="0" y="104"/>
                    <a:pt x="0" y="104"/>
                  </a:cubicBezTo>
                  <a:cubicBezTo>
                    <a:pt x="25" y="84"/>
                    <a:pt x="51" y="64"/>
                    <a:pt x="79" y="46"/>
                  </a:cubicBezTo>
                  <a:cubicBezTo>
                    <a:pt x="99" y="34"/>
                    <a:pt x="121" y="23"/>
                    <a:pt x="141" y="10"/>
                  </a:cubicBezTo>
                  <a:cubicBezTo>
                    <a:pt x="146" y="7"/>
                    <a:pt x="151" y="4"/>
                    <a:pt x="154" y="0"/>
                  </a:cubicBezTo>
                  <a:cubicBezTo>
                    <a:pt x="132" y="5"/>
                    <a:pt x="134" y="4"/>
                    <a:pt x="110" y="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5">
              <a:extLst>
                <a:ext uri="{FF2B5EF4-FFF2-40B4-BE49-F238E27FC236}">
                  <a16:creationId xmlns:a16="http://schemas.microsoft.com/office/drawing/2014/main" id="{423E982D-B645-4ECD-9A63-4DDE3C724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313" y="4466257"/>
              <a:ext cx="1180869" cy="928951"/>
            </a:xfrm>
            <a:custGeom>
              <a:avLst/>
              <a:gdLst>
                <a:gd name="T0" fmla="*/ 123 w 155"/>
                <a:gd name="T1" fmla="*/ 66 h 122"/>
                <a:gd name="T2" fmla="*/ 84 w 155"/>
                <a:gd name="T3" fmla="*/ 20 h 122"/>
                <a:gd name="T4" fmla="*/ 47 w 155"/>
                <a:gd name="T5" fmla="*/ 10 h 122"/>
                <a:gd name="T6" fmla="*/ 0 w 155"/>
                <a:gd name="T7" fmla="*/ 0 h 122"/>
                <a:gd name="T8" fmla="*/ 13 w 155"/>
                <a:gd name="T9" fmla="*/ 12 h 122"/>
                <a:gd name="T10" fmla="*/ 76 w 155"/>
                <a:gd name="T11" fmla="*/ 55 h 122"/>
                <a:gd name="T12" fmla="*/ 155 w 155"/>
                <a:gd name="T13" fmla="*/ 122 h 122"/>
                <a:gd name="T14" fmla="*/ 154 w 155"/>
                <a:gd name="T15" fmla="*/ 119 h 122"/>
                <a:gd name="T16" fmla="*/ 123 w 155"/>
                <a:gd name="T17" fmla="*/ 6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22">
                  <a:moveTo>
                    <a:pt x="123" y="66"/>
                  </a:moveTo>
                  <a:cubicBezTo>
                    <a:pt x="115" y="54"/>
                    <a:pt x="100" y="24"/>
                    <a:pt x="84" y="20"/>
                  </a:cubicBezTo>
                  <a:cubicBezTo>
                    <a:pt x="74" y="28"/>
                    <a:pt x="62" y="12"/>
                    <a:pt x="47" y="10"/>
                  </a:cubicBezTo>
                  <a:cubicBezTo>
                    <a:pt x="21" y="7"/>
                    <a:pt x="24" y="8"/>
                    <a:pt x="0" y="0"/>
                  </a:cubicBezTo>
                  <a:cubicBezTo>
                    <a:pt x="3" y="5"/>
                    <a:pt x="8" y="8"/>
                    <a:pt x="13" y="12"/>
                  </a:cubicBezTo>
                  <a:cubicBezTo>
                    <a:pt x="33" y="27"/>
                    <a:pt x="55" y="40"/>
                    <a:pt x="76" y="55"/>
                  </a:cubicBezTo>
                  <a:cubicBezTo>
                    <a:pt x="105" y="76"/>
                    <a:pt x="130" y="99"/>
                    <a:pt x="155" y="122"/>
                  </a:cubicBezTo>
                  <a:cubicBezTo>
                    <a:pt x="155" y="121"/>
                    <a:pt x="154" y="120"/>
                    <a:pt x="154" y="119"/>
                  </a:cubicBezTo>
                  <a:cubicBezTo>
                    <a:pt x="143" y="102"/>
                    <a:pt x="135" y="84"/>
                    <a:pt x="123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6">
              <a:extLst>
                <a:ext uri="{FF2B5EF4-FFF2-40B4-BE49-F238E27FC236}">
                  <a16:creationId xmlns:a16="http://schemas.microsoft.com/office/drawing/2014/main" id="{5EB329D9-2CFB-4816-98B8-EE5AF87ED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9182" y="5395206"/>
              <a:ext cx="143953" cy="130458"/>
            </a:xfrm>
            <a:custGeom>
              <a:avLst/>
              <a:gdLst>
                <a:gd name="T0" fmla="*/ 0 w 19"/>
                <a:gd name="T1" fmla="*/ 0 h 17"/>
                <a:gd name="T2" fmla="*/ 6 w 19"/>
                <a:gd name="T3" fmla="*/ 11 h 17"/>
                <a:gd name="T4" fmla="*/ 19 w 19"/>
                <a:gd name="T5" fmla="*/ 17 h 17"/>
                <a:gd name="T6" fmla="*/ 0 w 19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7">
                  <a:moveTo>
                    <a:pt x="0" y="0"/>
                  </a:moveTo>
                  <a:cubicBezTo>
                    <a:pt x="3" y="4"/>
                    <a:pt x="6" y="7"/>
                    <a:pt x="6" y="11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3" y="11"/>
                    <a:pt x="7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17">
              <a:extLst>
                <a:ext uri="{FF2B5EF4-FFF2-40B4-BE49-F238E27FC236}">
                  <a16:creationId xmlns:a16="http://schemas.microsoft.com/office/drawing/2014/main" id="{5C5F94CD-81D6-4735-864B-0C8418A4A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6159" y="3865700"/>
              <a:ext cx="2330247" cy="1180869"/>
            </a:xfrm>
            <a:custGeom>
              <a:avLst/>
              <a:gdLst>
                <a:gd name="T0" fmla="*/ 58 w 306"/>
                <a:gd name="T1" fmla="*/ 72 h 155"/>
                <a:gd name="T2" fmla="*/ 67 w 306"/>
                <a:gd name="T3" fmla="*/ 73 h 155"/>
                <a:gd name="T4" fmla="*/ 63 w 306"/>
                <a:gd name="T5" fmla="*/ 112 h 155"/>
                <a:gd name="T6" fmla="*/ 60 w 306"/>
                <a:gd name="T7" fmla="*/ 139 h 155"/>
                <a:gd name="T8" fmla="*/ 75 w 306"/>
                <a:gd name="T9" fmla="*/ 119 h 155"/>
                <a:gd name="T10" fmla="*/ 100 w 306"/>
                <a:gd name="T11" fmla="*/ 64 h 155"/>
                <a:gd name="T12" fmla="*/ 131 w 306"/>
                <a:gd name="T13" fmla="*/ 63 h 155"/>
                <a:gd name="T14" fmla="*/ 144 w 306"/>
                <a:gd name="T15" fmla="*/ 72 h 155"/>
                <a:gd name="T16" fmla="*/ 182 w 306"/>
                <a:gd name="T17" fmla="*/ 113 h 155"/>
                <a:gd name="T18" fmla="*/ 201 w 306"/>
                <a:gd name="T19" fmla="*/ 144 h 155"/>
                <a:gd name="T20" fmla="*/ 212 w 306"/>
                <a:gd name="T21" fmla="*/ 143 h 155"/>
                <a:gd name="T22" fmla="*/ 209 w 306"/>
                <a:gd name="T23" fmla="*/ 118 h 155"/>
                <a:gd name="T24" fmla="*/ 191 w 306"/>
                <a:gd name="T25" fmla="*/ 78 h 155"/>
                <a:gd name="T26" fmla="*/ 191 w 306"/>
                <a:gd name="T27" fmla="*/ 60 h 155"/>
                <a:gd name="T28" fmla="*/ 228 w 306"/>
                <a:gd name="T29" fmla="*/ 77 h 155"/>
                <a:gd name="T30" fmla="*/ 248 w 306"/>
                <a:gd name="T31" fmla="*/ 101 h 155"/>
                <a:gd name="T32" fmla="*/ 281 w 306"/>
                <a:gd name="T33" fmla="*/ 120 h 155"/>
                <a:gd name="T34" fmla="*/ 301 w 306"/>
                <a:gd name="T35" fmla="*/ 139 h 155"/>
                <a:gd name="T36" fmla="*/ 282 w 306"/>
                <a:gd name="T37" fmla="*/ 83 h 155"/>
                <a:gd name="T38" fmla="*/ 283 w 306"/>
                <a:gd name="T39" fmla="*/ 82 h 155"/>
                <a:gd name="T40" fmla="*/ 137 w 306"/>
                <a:gd name="T41" fmla="*/ 13 h 155"/>
                <a:gd name="T42" fmla="*/ 119 w 306"/>
                <a:gd name="T43" fmla="*/ 23 h 155"/>
                <a:gd name="T44" fmla="*/ 95 w 306"/>
                <a:gd name="T45" fmla="*/ 24 h 155"/>
                <a:gd name="T46" fmla="*/ 65 w 306"/>
                <a:gd name="T47" fmla="*/ 27 h 155"/>
                <a:gd name="T48" fmla="*/ 17 w 306"/>
                <a:gd name="T49" fmla="*/ 75 h 155"/>
                <a:gd name="T50" fmla="*/ 0 w 306"/>
                <a:gd name="T51" fmla="*/ 101 h 155"/>
                <a:gd name="T52" fmla="*/ 32 w 306"/>
                <a:gd name="T53" fmla="*/ 81 h 155"/>
                <a:gd name="T54" fmla="*/ 58 w 306"/>
                <a:gd name="T55" fmla="*/ 7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6" h="155">
                  <a:moveTo>
                    <a:pt x="58" y="72"/>
                  </a:moveTo>
                  <a:cubicBezTo>
                    <a:pt x="60" y="78"/>
                    <a:pt x="65" y="79"/>
                    <a:pt x="67" y="73"/>
                  </a:cubicBezTo>
                  <a:cubicBezTo>
                    <a:pt x="64" y="85"/>
                    <a:pt x="65" y="100"/>
                    <a:pt x="63" y="112"/>
                  </a:cubicBezTo>
                  <a:cubicBezTo>
                    <a:pt x="62" y="116"/>
                    <a:pt x="56" y="135"/>
                    <a:pt x="60" y="139"/>
                  </a:cubicBezTo>
                  <a:cubicBezTo>
                    <a:pt x="67" y="147"/>
                    <a:pt x="74" y="123"/>
                    <a:pt x="75" y="119"/>
                  </a:cubicBezTo>
                  <a:cubicBezTo>
                    <a:pt x="81" y="102"/>
                    <a:pt x="84" y="76"/>
                    <a:pt x="100" y="64"/>
                  </a:cubicBezTo>
                  <a:cubicBezTo>
                    <a:pt x="104" y="61"/>
                    <a:pt x="122" y="59"/>
                    <a:pt x="131" y="63"/>
                  </a:cubicBezTo>
                  <a:cubicBezTo>
                    <a:pt x="138" y="65"/>
                    <a:pt x="139" y="66"/>
                    <a:pt x="144" y="72"/>
                  </a:cubicBezTo>
                  <a:cubicBezTo>
                    <a:pt x="158" y="85"/>
                    <a:pt x="170" y="98"/>
                    <a:pt x="182" y="113"/>
                  </a:cubicBezTo>
                  <a:cubicBezTo>
                    <a:pt x="187" y="120"/>
                    <a:pt x="194" y="140"/>
                    <a:pt x="201" y="144"/>
                  </a:cubicBezTo>
                  <a:cubicBezTo>
                    <a:pt x="206" y="146"/>
                    <a:pt x="208" y="146"/>
                    <a:pt x="212" y="143"/>
                  </a:cubicBezTo>
                  <a:cubicBezTo>
                    <a:pt x="223" y="136"/>
                    <a:pt x="214" y="127"/>
                    <a:pt x="209" y="118"/>
                  </a:cubicBezTo>
                  <a:cubicBezTo>
                    <a:pt x="200" y="106"/>
                    <a:pt x="193" y="93"/>
                    <a:pt x="191" y="78"/>
                  </a:cubicBezTo>
                  <a:cubicBezTo>
                    <a:pt x="191" y="72"/>
                    <a:pt x="192" y="65"/>
                    <a:pt x="191" y="60"/>
                  </a:cubicBezTo>
                  <a:cubicBezTo>
                    <a:pt x="203" y="65"/>
                    <a:pt x="217" y="69"/>
                    <a:pt x="228" y="77"/>
                  </a:cubicBezTo>
                  <a:cubicBezTo>
                    <a:pt x="238" y="84"/>
                    <a:pt x="241" y="91"/>
                    <a:pt x="248" y="101"/>
                  </a:cubicBezTo>
                  <a:cubicBezTo>
                    <a:pt x="257" y="112"/>
                    <a:pt x="271" y="111"/>
                    <a:pt x="281" y="120"/>
                  </a:cubicBezTo>
                  <a:cubicBezTo>
                    <a:pt x="287" y="124"/>
                    <a:pt x="296" y="155"/>
                    <a:pt x="301" y="139"/>
                  </a:cubicBezTo>
                  <a:cubicBezTo>
                    <a:pt x="306" y="124"/>
                    <a:pt x="264" y="97"/>
                    <a:pt x="282" y="83"/>
                  </a:cubicBezTo>
                  <a:cubicBezTo>
                    <a:pt x="283" y="83"/>
                    <a:pt x="283" y="82"/>
                    <a:pt x="283" y="82"/>
                  </a:cubicBezTo>
                  <a:cubicBezTo>
                    <a:pt x="226" y="35"/>
                    <a:pt x="169" y="0"/>
                    <a:pt x="137" y="13"/>
                  </a:cubicBezTo>
                  <a:cubicBezTo>
                    <a:pt x="131" y="15"/>
                    <a:pt x="126" y="19"/>
                    <a:pt x="119" y="23"/>
                  </a:cubicBezTo>
                  <a:cubicBezTo>
                    <a:pt x="112" y="24"/>
                    <a:pt x="109" y="23"/>
                    <a:pt x="95" y="24"/>
                  </a:cubicBezTo>
                  <a:cubicBezTo>
                    <a:pt x="81" y="24"/>
                    <a:pt x="73" y="36"/>
                    <a:pt x="65" y="27"/>
                  </a:cubicBezTo>
                  <a:cubicBezTo>
                    <a:pt x="49" y="29"/>
                    <a:pt x="26" y="63"/>
                    <a:pt x="17" y="75"/>
                  </a:cubicBezTo>
                  <a:cubicBezTo>
                    <a:pt x="11" y="83"/>
                    <a:pt x="5" y="92"/>
                    <a:pt x="0" y="101"/>
                  </a:cubicBezTo>
                  <a:cubicBezTo>
                    <a:pt x="10" y="93"/>
                    <a:pt x="20" y="86"/>
                    <a:pt x="32" y="81"/>
                  </a:cubicBezTo>
                  <a:cubicBezTo>
                    <a:pt x="39" y="77"/>
                    <a:pt x="50" y="70"/>
                    <a:pt x="58" y="7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8">
              <a:extLst>
                <a:ext uri="{FF2B5EF4-FFF2-40B4-BE49-F238E27FC236}">
                  <a16:creationId xmlns:a16="http://schemas.microsoft.com/office/drawing/2014/main" id="{8300DBDC-F252-4ED6-A7E3-1189AD827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9821" y="3865700"/>
              <a:ext cx="1286584" cy="1180869"/>
            </a:xfrm>
            <a:custGeom>
              <a:avLst/>
              <a:gdLst>
                <a:gd name="T0" fmla="*/ 145 w 169"/>
                <a:gd name="T1" fmla="*/ 83 h 155"/>
                <a:gd name="T2" fmla="*/ 146 w 169"/>
                <a:gd name="T3" fmla="*/ 82 h 155"/>
                <a:gd name="T4" fmla="*/ 0 w 169"/>
                <a:gd name="T5" fmla="*/ 13 h 155"/>
                <a:gd name="T6" fmla="*/ 0 w 169"/>
                <a:gd name="T7" fmla="*/ 13 h 155"/>
                <a:gd name="T8" fmla="*/ 5 w 169"/>
                <a:gd name="T9" fmla="*/ 70 h 155"/>
                <a:gd name="T10" fmla="*/ 7 w 169"/>
                <a:gd name="T11" fmla="*/ 72 h 155"/>
                <a:gd name="T12" fmla="*/ 45 w 169"/>
                <a:gd name="T13" fmla="*/ 113 h 155"/>
                <a:gd name="T14" fmla="*/ 64 w 169"/>
                <a:gd name="T15" fmla="*/ 144 h 155"/>
                <a:gd name="T16" fmla="*/ 75 w 169"/>
                <a:gd name="T17" fmla="*/ 143 h 155"/>
                <a:gd name="T18" fmla="*/ 72 w 169"/>
                <a:gd name="T19" fmla="*/ 118 h 155"/>
                <a:gd name="T20" fmla="*/ 54 w 169"/>
                <a:gd name="T21" fmla="*/ 78 h 155"/>
                <a:gd name="T22" fmla="*/ 54 w 169"/>
                <a:gd name="T23" fmla="*/ 60 h 155"/>
                <a:gd name="T24" fmla="*/ 91 w 169"/>
                <a:gd name="T25" fmla="*/ 77 h 155"/>
                <a:gd name="T26" fmla="*/ 111 w 169"/>
                <a:gd name="T27" fmla="*/ 101 h 155"/>
                <a:gd name="T28" fmla="*/ 144 w 169"/>
                <a:gd name="T29" fmla="*/ 120 h 155"/>
                <a:gd name="T30" fmla="*/ 164 w 169"/>
                <a:gd name="T31" fmla="*/ 139 h 155"/>
                <a:gd name="T32" fmla="*/ 145 w 169"/>
                <a:gd name="T33" fmla="*/ 8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9" h="155">
                  <a:moveTo>
                    <a:pt x="145" y="83"/>
                  </a:moveTo>
                  <a:cubicBezTo>
                    <a:pt x="146" y="83"/>
                    <a:pt x="146" y="82"/>
                    <a:pt x="146" y="82"/>
                  </a:cubicBezTo>
                  <a:cubicBezTo>
                    <a:pt x="89" y="35"/>
                    <a:pt x="32" y="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31"/>
                    <a:pt x="5" y="50"/>
                    <a:pt x="5" y="70"/>
                  </a:cubicBezTo>
                  <a:cubicBezTo>
                    <a:pt x="6" y="71"/>
                    <a:pt x="7" y="71"/>
                    <a:pt x="7" y="72"/>
                  </a:cubicBezTo>
                  <a:cubicBezTo>
                    <a:pt x="21" y="85"/>
                    <a:pt x="33" y="98"/>
                    <a:pt x="45" y="113"/>
                  </a:cubicBezTo>
                  <a:cubicBezTo>
                    <a:pt x="50" y="120"/>
                    <a:pt x="57" y="140"/>
                    <a:pt x="64" y="144"/>
                  </a:cubicBezTo>
                  <a:cubicBezTo>
                    <a:pt x="69" y="146"/>
                    <a:pt x="71" y="146"/>
                    <a:pt x="75" y="143"/>
                  </a:cubicBezTo>
                  <a:cubicBezTo>
                    <a:pt x="86" y="136"/>
                    <a:pt x="77" y="127"/>
                    <a:pt x="72" y="118"/>
                  </a:cubicBezTo>
                  <a:cubicBezTo>
                    <a:pt x="63" y="106"/>
                    <a:pt x="56" y="93"/>
                    <a:pt x="54" y="78"/>
                  </a:cubicBezTo>
                  <a:cubicBezTo>
                    <a:pt x="54" y="72"/>
                    <a:pt x="55" y="65"/>
                    <a:pt x="54" y="60"/>
                  </a:cubicBezTo>
                  <a:cubicBezTo>
                    <a:pt x="66" y="65"/>
                    <a:pt x="80" y="69"/>
                    <a:pt x="91" y="77"/>
                  </a:cubicBezTo>
                  <a:cubicBezTo>
                    <a:pt x="101" y="84"/>
                    <a:pt x="104" y="91"/>
                    <a:pt x="111" y="101"/>
                  </a:cubicBezTo>
                  <a:cubicBezTo>
                    <a:pt x="120" y="112"/>
                    <a:pt x="134" y="111"/>
                    <a:pt x="144" y="120"/>
                  </a:cubicBezTo>
                  <a:cubicBezTo>
                    <a:pt x="150" y="124"/>
                    <a:pt x="159" y="155"/>
                    <a:pt x="164" y="139"/>
                  </a:cubicBezTo>
                  <a:cubicBezTo>
                    <a:pt x="169" y="124"/>
                    <a:pt x="127" y="97"/>
                    <a:pt x="145" y="8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9">
              <a:extLst>
                <a:ext uri="{FF2B5EF4-FFF2-40B4-BE49-F238E27FC236}">
                  <a16:creationId xmlns:a16="http://schemas.microsoft.com/office/drawing/2014/main" id="{BCFBB5D9-7476-4973-85C2-5E778D0FB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84" y="4443764"/>
              <a:ext cx="335142" cy="778249"/>
            </a:xfrm>
            <a:custGeom>
              <a:avLst/>
              <a:gdLst>
                <a:gd name="T0" fmla="*/ 42 w 44"/>
                <a:gd name="T1" fmla="*/ 1 h 102"/>
                <a:gd name="T2" fmla="*/ 28 w 44"/>
                <a:gd name="T3" fmla="*/ 18 h 102"/>
                <a:gd name="T4" fmla="*/ 9 w 44"/>
                <a:gd name="T5" fmla="*/ 71 h 102"/>
                <a:gd name="T6" fmla="*/ 5 w 44"/>
                <a:gd name="T7" fmla="*/ 101 h 102"/>
                <a:gd name="T8" fmla="*/ 17 w 44"/>
                <a:gd name="T9" fmla="*/ 93 h 102"/>
                <a:gd name="T10" fmla="*/ 28 w 44"/>
                <a:gd name="T11" fmla="*/ 83 h 102"/>
                <a:gd name="T12" fmla="*/ 28 w 44"/>
                <a:gd name="T13" fmla="*/ 85 h 102"/>
                <a:gd name="T14" fmla="*/ 28 w 44"/>
                <a:gd name="T15" fmla="*/ 84 h 102"/>
                <a:gd name="T16" fmla="*/ 37 w 44"/>
                <a:gd name="T17" fmla="*/ 55 h 102"/>
                <a:gd name="T18" fmla="*/ 40 w 44"/>
                <a:gd name="T19" fmla="*/ 34 h 102"/>
                <a:gd name="T20" fmla="*/ 42 w 44"/>
                <a:gd name="T2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102">
                  <a:moveTo>
                    <a:pt x="42" y="1"/>
                  </a:moveTo>
                  <a:cubicBezTo>
                    <a:pt x="35" y="0"/>
                    <a:pt x="30" y="13"/>
                    <a:pt x="28" y="18"/>
                  </a:cubicBezTo>
                  <a:cubicBezTo>
                    <a:pt x="21" y="35"/>
                    <a:pt x="14" y="53"/>
                    <a:pt x="9" y="71"/>
                  </a:cubicBezTo>
                  <a:cubicBezTo>
                    <a:pt x="9" y="74"/>
                    <a:pt x="0" y="99"/>
                    <a:pt x="5" y="101"/>
                  </a:cubicBezTo>
                  <a:cubicBezTo>
                    <a:pt x="8" y="102"/>
                    <a:pt x="15" y="94"/>
                    <a:pt x="17" y="93"/>
                  </a:cubicBezTo>
                  <a:cubicBezTo>
                    <a:pt x="20" y="90"/>
                    <a:pt x="27" y="87"/>
                    <a:pt x="28" y="83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85"/>
                    <a:pt x="28" y="85"/>
                    <a:pt x="28" y="84"/>
                  </a:cubicBezTo>
                  <a:cubicBezTo>
                    <a:pt x="30" y="74"/>
                    <a:pt x="33" y="65"/>
                    <a:pt x="37" y="55"/>
                  </a:cubicBezTo>
                  <a:cubicBezTo>
                    <a:pt x="39" y="48"/>
                    <a:pt x="39" y="41"/>
                    <a:pt x="40" y="34"/>
                  </a:cubicBezTo>
                  <a:cubicBezTo>
                    <a:pt x="42" y="23"/>
                    <a:pt x="44" y="11"/>
                    <a:pt x="4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20">
              <a:extLst>
                <a:ext uri="{FF2B5EF4-FFF2-40B4-BE49-F238E27FC236}">
                  <a16:creationId xmlns:a16="http://schemas.microsoft.com/office/drawing/2014/main" id="{97E8E0E9-3F3B-4CBB-8D5C-CAF172EAC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236" y="4520240"/>
              <a:ext cx="443108" cy="740012"/>
            </a:xfrm>
            <a:custGeom>
              <a:avLst/>
              <a:gdLst>
                <a:gd name="T0" fmla="*/ 4 w 58"/>
                <a:gd name="T1" fmla="*/ 0 h 97"/>
                <a:gd name="T2" fmla="*/ 8 w 58"/>
                <a:gd name="T3" fmla="*/ 22 h 97"/>
                <a:gd name="T4" fmla="*/ 34 w 58"/>
                <a:gd name="T5" fmla="*/ 72 h 97"/>
                <a:gd name="T6" fmla="*/ 54 w 58"/>
                <a:gd name="T7" fmla="*/ 95 h 97"/>
                <a:gd name="T8" fmla="*/ 55 w 58"/>
                <a:gd name="T9" fmla="*/ 81 h 97"/>
                <a:gd name="T10" fmla="*/ 56 w 58"/>
                <a:gd name="T11" fmla="*/ 66 h 97"/>
                <a:gd name="T12" fmla="*/ 57 w 58"/>
                <a:gd name="T13" fmla="*/ 67 h 97"/>
                <a:gd name="T14" fmla="*/ 57 w 58"/>
                <a:gd name="T15" fmla="*/ 67 h 97"/>
                <a:gd name="T16" fmla="*/ 41 w 58"/>
                <a:gd name="T17" fmla="*/ 41 h 97"/>
                <a:gd name="T18" fmla="*/ 28 w 58"/>
                <a:gd name="T19" fmla="*/ 24 h 97"/>
                <a:gd name="T20" fmla="*/ 4 w 58"/>
                <a:gd name="T2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97">
                  <a:moveTo>
                    <a:pt x="4" y="0"/>
                  </a:moveTo>
                  <a:cubicBezTo>
                    <a:pt x="0" y="4"/>
                    <a:pt x="6" y="18"/>
                    <a:pt x="8" y="22"/>
                  </a:cubicBezTo>
                  <a:cubicBezTo>
                    <a:pt x="16" y="39"/>
                    <a:pt x="24" y="56"/>
                    <a:pt x="34" y="72"/>
                  </a:cubicBezTo>
                  <a:cubicBezTo>
                    <a:pt x="36" y="75"/>
                    <a:pt x="49" y="97"/>
                    <a:pt x="54" y="95"/>
                  </a:cubicBezTo>
                  <a:cubicBezTo>
                    <a:pt x="56" y="94"/>
                    <a:pt x="55" y="83"/>
                    <a:pt x="55" y="81"/>
                  </a:cubicBezTo>
                  <a:cubicBezTo>
                    <a:pt x="56" y="77"/>
                    <a:pt x="58" y="70"/>
                    <a:pt x="56" y="66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1" y="59"/>
                    <a:pt x="46" y="50"/>
                    <a:pt x="41" y="41"/>
                  </a:cubicBezTo>
                  <a:cubicBezTo>
                    <a:pt x="37" y="34"/>
                    <a:pt x="32" y="30"/>
                    <a:pt x="28" y="24"/>
                  </a:cubicBezTo>
                  <a:cubicBezTo>
                    <a:pt x="21" y="15"/>
                    <a:pt x="14" y="6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21">
              <a:extLst>
                <a:ext uri="{FF2B5EF4-FFF2-40B4-BE49-F238E27FC236}">
                  <a16:creationId xmlns:a16="http://schemas.microsoft.com/office/drawing/2014/main" id="{02F95732-9673-420C-9779-AD1D01586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7503" y="5266998"/>
              <a:ext cx="569067" cy="973936"/>
            </a:xfrm>
            <a:custGeom>
              <a:avLst/>
              <a:gdLst>
                <a:gd name="T0" fmla="*/ 68 w 75"/>
                <a:gd name="T1" fmla="*/ 31 h 128"/>
                <a:gd name="T2" fmla="*/ 61 w 75"/>
                <a:gd name="T3" fmla="*/ 23 h 128"/>
                <a:gd name="T4" fmla="*/ 60 w 75"/>
                <a:gd name="T5" fmla="*/ 6 h 128"/>
                <a:gd name="T6" fmla="*/ 51 w 75"/>
                <a:gd name="T7" fmla="*/ 2 h 128"/>
                <a:gd name="T8" fmla="*/ 44 w 75"/>
                <a:gd name="T9" fmla="*/ 14 h 128"/>
                <a:gd name="T10" fmla="*/ 30 w 75"/>
                <a:gd name="T11" fmla="*/ 44 h 128"/>
                <a:gd name="T12" fmla="*/ 5 w 75"/>
                <a:gd name="T13" fmla="*/ 103 h 128"/>
                <a:gd name="T14" fmla="*/ 1 w 75"/>
                <a:gd name="T15" fmla="*/ 126 h 128"/>
                <a:gd name="T16" fmla="*/ 0 w 75"/>
                <a:gd name="T17" fmla="*/ 128 h 128"/>
                <a:gd name="T18" fmla="*/ 38 w 75"/>
                <a:gd name="T19" fmla="*/ 96 h 128"/>
                <a:gd name="T20" fmla="*/ 46 w 75"/>
                <a:gd name="T21" fmla="*/ 99 h 128"/>
                <a:gd name="T22" fmla="*/ 51 w 75"/>
                <a:gd name="T23" fmla="*/ 101 h 128"/>
                <a:gd name="T24" fmla="*/ 59 w 75"/>
                <a:gd name="T25" fmla="*/ 77 h 128"/>
                <a:gd name="T26" fmla="*/ 69 w 75"/>
                <a:gd name="T27" fmla="*/ 49 h 128"/>
                <a:gd name="T28" fmla="*/ 68 w 75"/>
                <a:gd name="T29" fmla="*/ 3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128">
                  <a:moveTo>
                    <a:pt x="68" y="31"/>
                  </a:moveTo>
                  <a:cubicBezTo>
                    <a:pt x="66" y="28"/>
                    <a:pt x="62" y="28"/>
                    <a:pt x="61" y="23"/>
                  </a:cubicBezTo>
                  <a:cubicBezTo>
                    <a:pt x="59" y="17"/>
                    <a:pt x="63" y="11"/>
                    <a:pt x="60" y="6"/>
                  </a:cubicBezTo>
                  <a:cubicBezTo>
                    <a:pt x="58" y="4"/>
                    <a:pt x="53" y="0"/>
                    <a:pt x="51" y="2"/>
                  </a:cubicBezTo>
                  <a:cubicBezTo>
                    <a:pt x="49" y="3"/>
                    <a:pt x="46" y="12"/>
                    <a:pt x="44" y="14"/>
                  </a:cubicBezTo>
                  <a:cubicBezTo>
                    <a:pt x="39" y="23"/>
                    <a:pt x="34" y="33"/>
                    <a:pt x="30" y="44"/>
                  </a:cubicBezTo>
                  <a:cubicBezTo>
                    <a:pt x="22" y="63"/>
                    <a:pt x="14" y="86"/>
                    <a:pt x="5" y="103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7"/>
                    <a:pt x="0" y="127"/>
                    <a:pt x="0" y="128"/>
                  </a:cubicBezTo>
                  <a:cubicBezTo>
                    <a:pt x="8" y="110"/>
                    <a:pt x="28" y="90"/>
                    <a:pt x="38" y="96"/>
                  </a:cubicBezTo>
                  <a:cubicBezTo>
                    <a:pt x="41" y="97"/>
                    <a:pt x="43" y="98"/>
                    <a:pt x="46" y="99"/>
                  </a:cubicBezTo>
                  <a:cubicBezTo>
                    <a:pt x="48" y="99"/>
                    <a:pt x="50" y="98"/>
                    <a:pt x="51" y="101"/>
                  </a:cubicBezTo>
                  <a:cubicBezTo>
                    <a:pt x="51" y="93"/>
                    <a:pt x="57" y="86"/>
                    <a:pt x="59" y="77"/>
                  </a:cubicBezTo>
                  <a:cubicBezTo>
                    <a:pt x="62" y="66"/>
                    <a:pt x="64" y="60"/>
                    <a:pt x="69" y="49"/>
                  </a:cubicBezTo>
                  <a:cubicBezTo>
                    <a:pt x="75" y="38"/>
                    <a:pt x="73" y="37"/>
                    <a:pt x="68" y="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22">
              <a:extLst>
                <a:ext uri="{FF2B5EF4-FFF2-40B4-BE49-F238E27FC236}">
                  <a16:creationId xmlns:a16="http://schemas.microsoft.com/office/drawing/2014/main" id="{94779579-9BE9-432E-A0F2-897335176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2729" y="6371391"/>
              <a:ext cx="105717" cy="53983"/>
            </a:xfrm>
            <a:custGeom>
              <a:avLst/>
              <a:gdLst>
                <a:gd name="T0" fmla="*/ 14 w 14"/>
                <a:gd name="T1" fmla="*/ 0 h 7"/>
                <a:gd name="T2" fmla="*/ 0 w 14"/>
                <a:gd name="T3" fmla="*/ 7 h 7"/>
                <a:gd name="T4" fmla="*/ 14 w 1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9" y="2"/>
                    <a:pt x="4" y="5"/>
                    <a:pt x="0" y="7"/>
                  </a:cubicBezTo>
                  <a:cubicBezTo>
                    <a:pt x="5" y="5"/>
                    <a:pt x="9" y="2"/>
                    <a:pt x="14" y="0"/>
                  </a:cubicBezTo>
                  <a:close/>
                </a:path>
              </a:pathLst>
            </a:custGeom>
            <a:solidFill>
              <a:srgbClr val="669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23">
              <a:extLst>
                <a:ext uri="{FF2B5EF4-FFF2-40B4-BE49-F238E27FC236}">
                  <a16:creationId xmlns:a16="http://schemas.microsoft.com/office/drawing/2014/main" id="{E5B2907A-293C-471C-B377-62D8DC31C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444" y="5669617"/>
              <a:ext cx="1970363" cy="746759"/>
            </a:xfrm>
            <a:custGeom>
              <a:avLst/>
              <a:gdLst>
                <a:gd name="T0" fmla="*/ 259 w 259"/>
                <a:gd name="T1" fmla="*/ 0 h 98"/>
                <a:gd name="T2" fmla="*/ 229 w 259"/>
                <a:gd name="T3" fmla="*/ 18 h 98"/>
                <a:gd name="T4" fmla="*/ 191 w 259"/>
                <a:gd name="T5" fmla="*/ 34 h 98"/>
                <a:gd name="T6" fmla="*/ 166 w 259"/>
                <a:gd name="T7" fmla="*/ 35 h 98"/>
                <a:gd name="T8" fmla="*/ 152 w 259"/>
                <a:gd name="T9" fmla="*/ 28 h 98"/>
                <a:gd name="T10" fmla="*/ 83 w 259"/>
                <a:gd name="T11" fmla="*/ 49 h 98"/>
                <a:gd name="T12" fmla="*/ 23 w 259"/>
                <a:gd name="T13" fmla="*/ 81 h 98"/>
                <a:gd name="T14" fmla="*/ 0 w 259"/>
                <a:gd name="T15" fmla="*/ 92 h 98"/>
                <a:gd name="T16" fmla="*/ 69 w 259"/>
                <a:gd name="T17" fmla="*/ 79 h 98"/>
                <a:gd name="T18" fmla="*/ 129 w 259"/>
                <a:gd name="T19" fmla="*/ 84 h 98"/>
                <a:gd name="T20" fmla="*/ 139 w 259"/>
                <a:gd name="T21" fmla="*/ 92 h 98"/>
                <a:gd name="T22" fmla="*/ 156 w 259"/>
                <a:gd name="T23" fmla="*/ 94 h 98"/>
                <a:gd name="T24" fmla="*/ 170 w 259"/>
                <a:gd name="T25" fmla="*/ 95 h 98"/>
                <a:gd name="T26" fmla="*/ 170 w 259"/>
                <a:gd name="T27" fmla="*/ 87 h 98"/>
                <a:gd name="T28" fmla="*/ 189 w 259"/>
                <a:gd name="T29" fmla="*/ 71 h 98"/>
                <a:gd name="T30" fmla="*/ 227 w 259"/>
                <a:gd name="T31" fmla="*/ 40 h 98"/>
                <a:gd name="T32" fmla="*/ 259 w 259"/>
                <a:gd name="T33" fmla="*/ 14 h 98"/>
                <a:gd name="T34" fmla="*/ 243 w 259"/>
                <a:gd name="T35" fmla="*/ 23 h 98"/>
                <a:gd name="T36" fmla="*/ 259 w 259"/>
                <a:gd name="T3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9" h="98">
                  <a:moveTo>
                    <a:pt x="259" y="0"/>
                  </a:moveTo>
                  <a:cubicBezTo>
                    <a:pt x="249" y="0"/>
                    <a:pt x="238" y="12"/>
                    <a:pt x="229" y="18"/>
                  </a:cubicBezTo>
                  <a:cubicBezTo>
                    <a:pt x="218" y="25"/>
                    <a:pt x="204" y="30"/>
                    <a:pt x="191" y="34"/>
                  </a:cubicBezTo>
                  <a:cubicBezTo>
                    <a:pt x="183" y="36"/>
                    <a:pt x="174" y="39"/>
                    <a:pt x="166" y="35"/>
                  </a:cubicBezTo>
                  <a:cubicBezTo>
                    <a:pt x="161" y="33"/>
                    <a:pt x="159" y="29"/>
                    <a:pt x="152" y="28"/>
                  </a:cubicBezTo>
                  <a:cubicBezTo>
                    <a:pt x="130" y="23"/>
                    <a:pt x="103" y="40"/>
                    <a:pt x="83" y="49"/>
                  </a:cubicBezTo>
                  <a:cubicBezTo>
                    <a:pt x="62" y="58"/>
                    <a:pt x="42" y="69"/>
                    <a:pt x="23" y="81"/>
                  </a:cubicBezTo>
                  <a:cubicBezTo>
                    <a:pt x="15" y="85"/>
                    <a:pt x="8" y="88"/>
                    <a:pt x="0" y="92"/>
                  </a:cubicBezTo>
                  <a:cubicBezTo>
                    <a:pt x="21" y="83"/>
                    <a:pt x="49" y="81"/>
                    <a:pt x="69" y="79"/>
                  </a:cubicBezTo>
                  <a:cubicBezTo>
                    <a:pt x="87" y="78"/>
                    <a:pt x="115" y="73"/>
                    <a:pt x="129" y="84"/>
                  </a:cubicBezTo>
                  <a:cubicBezTo>
                    <a:pt x="134" y="87"/>
                    <a:pt x="134" y="90"/>
                    <a:pt x="139" y="92"/>
                  </a:cubicBezTo>
                  <a:cubicBezTo>
                    <a:pt x="145" y="94"/>
                    <a:pt x="150" y="93"/>
                    <a:pt x="156" y="94"/>
                  </a:cubicBezTo>
                  <a:cubicBezTo>
                    <a:pt x="161" y="95"/>
                    <a:pt x="165" y="98"/>
                    <a:pt x="170" y="95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7" y="84"/>
                    <a:pt x="184" y="75"/>
                    <a:pt x="189" y="71"/>
                  </a:cubicBezTo>
                  <a:cubicBezTo>
                    <a:pt x="201" y="61"/>
                    <a:pt x="214" y="50"/>
                    <a:pt x="227" y="40"/>
                  </a:cubicBezTo>
                  <a:cubicBezTo>
                    <a:pt x="238" y="32"/>
                    <a:pt x="251" y="25"/>
                    <a:pt x="259" y="14"/>
                  </a:cubicBezTo>
                  <a:cubicBezTo>
                    <a:pt x="254" y="17"/>
                    <a:pt x="248" y="21"/>
                    <a:pt x="243" y="23"/>
                  </a:cubicBezTo>
                  <a:cubicBezTo>
                    <a:pt x="247" y="15"/>
                    <a:pt x="256" y="9"/>
                    <a:pt x="25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24">
              <a:extLst>
                <a:ext uri="{FF2B5EF4-FFF2-40B4-BE49-F238E27FC236}">
                  <a16:creationId xmlns:a16="http://schemas.microsoft.com/office/drawing/2014/main" id="{4387B253-BEA6-4DDC-AB1E-F1781DF1C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717" y="5914789"/>
              <a:ext cx="1774677" cy="571315"/>
            </a:xfrm>
            <a:custGeom>
              <a:avLst/>
              <a:gdLst>
                <a:gd name="T0" fmla="*/ 197 w 233"/>
                <a:gd name="T1" fmla="*/ 37 h 75"/>
                <a:gd name="T2" fmla="*/ 177 w 233"/>
                <a:gd name="T3" fmla="*/ 40 h 75"/>
                <a:gd name="T4" fmla="*/ 160 w 233"/>
                <a:gd name="T5" fmla="*/ 37 h 75"/>
                <a:gd name="T6" fmla="*/ 134 w 233"/>
                <a:gd name="T7" fmla="*/ 27 h 75"/>
                <a:gd name="T8" fmla="*/ 106 w 233"/>
                <a:gd name="T9" fmla="*/ 25 h 75"/>
                <a:gd name="T10" fmla="*/ 81 w 233"/>
                <a:gd name="T11" fmla="*/ 22 h 75"/>
                <a:gd name="T12" fmla="*/ 78 w 233"/>
                <a:gd name="T13" fmla="*/ 33 h 75"/>
                <a:gd name="T14" fmla="*/ 66 w 233"/>
                <a:gd name="T15" fmla="*/ 34 h 75"/>
                <a:gd name="T16" fmla="*/ 48 w 233"/>
                <a:gd name="T17" fmla="*/ 33 h 75"/>
                <a:gd name="T18" fmla="*/ 12 w 233"/>
                <a:gd name="T19" fmla="*/ 21 h 75"/>
                <a:gd name="T20" fmla="*/ 46 w 233"/>
                <a:gd name="T21" fmla="*/ 62 h 75"/>
                <a:gd name="T22" fmla="*/ 46 w 233"/>
                <a:gd name="T23" fmla="*/ 62 h 75"/>
                <a:gd name="T24" fmla="*/ 122 w 233"/>
                <a:gd name="T25" fmla="*/ 65 h 75"/>
                <a:gd name="T26" fmla="*/ 182 w 233"/>
                <a:gd name="T27" fmla="*/ 65 h 75"/>
                <a:gd name="T28" fmla="*/ 233 w 233"/>
                <a:gd name="T29" fmla="*/ 55 h 75"/>
                <a:gd name="T30" fmla="*/ 197 w 233"/>
                <a:gd name="T31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3" h="75">
                  <a:moveTo>
                    <a:pt x="197" y="37"/>
                  </a:moveTo>
                  <a:cubicBezTo>
                    <a:pt x="191" y="37"/>
                    <a:pt x="184" y="40"/>
                    <a:pt x="177" y="40"/>
                  </a:cubicBezTo>
                  <a:cubicBezTo>
                    <a:pt x="171" y="40"/>
                    <a:pt x="167" y="37"/>
                    <a:pt x="160" y="37"/>
                  </a:cubicBezTo>
                  <a:cubicBezTo>
                    <a:pt x="160" y="22"/>
                    <a:pt x="144" y="25"/>
                    <a:pt x="134" y="27"/>
                  </a:cubicBezTo>
                  <a:cubicBezTo>
                    <a:pt x="136" y="7"/>
                    <a:pt x="108" y="9"/>
                    <a:pt x="106" y="25"/>
                  </a:cubicBezTo>
                  <a:cubicBezTo>
                    <a:pt x="98" y="0"/>
                    <a:pt x="72" y="13"/>
                    <a:pt x="81" y="22"/>
                  </a:cubicBezTo>
                  <a:cubicBezTo>
                    <a:pt x="77" y="21"/>
                    <a:pt x="73" y="27"/>
                    <a:pt x="78" y="33"/>
                  </a:cubicBezTo>
                  <a:cubicBezTo>
                    <a:pt x="74" y="33"/>
                    <a:pt x="69" y="34"/>
                    <a:pt x="66" y="34"/>
                  </a:cubicBezTo>
                  <a:cubicBezTo>
                    <a:pt x="65" y="25"/>
                    <a:pt x="50" y="22"/>
                    <a:pt x="48" y="33"/>
                  </a:cubicBezTo>
                  <a:cubicBezTo>
                    <a:pt x="47" y="22"/>
                    <a:pt x="20" y="10"/>
                    <a:pt x="12" y="21"/>
                  </a:cubicBezTo>
                  <a:cubicBezTo>
                    <a:pt x="0" y="34"/>
                    <a:pt x="34" y="61"/>
                    <a:pt x="46" y="62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64" y="75"/>
                    <a:pt x="103" y="65"/>
                    <a:pt x="122" y="65"/>
                  </a:cubicBezTo>
                  <a:cubicBezTo>
                    <a:pt x="142" y="65"/>
                    <a:pt x="162" y="66"/>
                    <a:pt x="182" y="65"/>
                  </a:cubicBezTo>
                  <a:cubicBezTo>
                    <a:pt x="194" y="64"/>
                    <a:pt x="226" y="65"/>
                    <a:pt x="233" y="55"/>
                  </a:cubicBezTo>
                  <a:cubicBezTo>
                    <a:pt x="221" y="47"/>
                    <a:pt x="214" y="37"/>
                    <a:pt x="197" y="37"/>
                  </a:cubicBezTo>
                  <a:close/>
                </a:path>
              </a:pathLst>
            </a:custGeom>
            <a:solidFill>
              <a:srgbClr val="CFDA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25">
              <a:extLst>
                <a:ext uri="{FF2B5EF4-FFF2-40B4-BE49-F238E27FC236}">
                  <a16:creationId xmlns:a16="http://schemas.microsoft.com/office/drawing/2014/main" id="{46F1EA7F-CA5E-40EE-9D35-2F16A571A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776" y="6355647"/>
              <a:ext cx="130458" cy="53983"/>
            </a:xfrm>
            <a:custGeom>
              <a:avLst/>
              <a:gdLst>
                <a:gd name="T0" fmla="*/ 15 w 17"/>
                <a:gd name="T1" fmla="*/ 3 h 7"/>
                <a:gd name="T2" fmla="*/ 17 w 17"/>
                <a:gd name="T3" fmla="*/ 1 h 7"/>
                <a:gd name="T4" fmla="*/ 0 w 17"/>
                <a:gd name="T5" fmla="*/ 0 h 7"/>
                <a:gd name="T6" fmla="*/ 15 w 17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7">
                  <a:moveTo>
                    <a:pt x="15" y="3"/>
                  </a:moveTo>
                  <a:cubicBezTo>
                    <a:pt x="16" y="2"/>
                    <a:pt x="17" y="1"/>
                    <a:pt x="1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7"/>
                    <a:pt x="10" y="7"/>
                    <a:pt x="15" y="3"/>
                  </a:cubicBezTo>
                  <a:close/>
                </a:path>
              </a:pathLst>
            </a:custGeom>
            <a:solidFill>
              <a:srgbClr val="DAE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26">
              <a:extLst>
                <a:ext uri="{FF2B5EF4-FFF2-40B4-BE49-F238E27FC236}">
                  <a16:creationId xmlns:a16="http://schemas.microsoft.com/office/drawing/2014/main" id="{553C67CD-CC58-4281-93B2-59870B42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7492" y="5608888"/>
              <a:ext cx="5000135" cy="899709"/>
            </a:xfrm>
            <a:custGeom>
              <a:avLst/>
              <a:gdLst>
                <a:gd name="T0" fmla="*/ 639 w 657"/>
                <a:gd name="T1" fmla="*/ 101 h 118"/>
                <a:gd name="T2" fmla="*/ 622 w 657"/>
                <a:gd name="T3" fmla="*/ 102 h 118"/>
                <a:gd name="T4" fmla="*/ 610 w 657"/>
                <a:gd name="T5" fmla="*/ 83 h 118"/>
                <a:gd name="T6" fmla="*/ 588 w 657"/>
                <a:gd name="T7" fmla="*/ 81 h 118"/>
                <a:gd name="T8" fmla="*/ 566 w 657"/>
                <a:gd name="T9" fmla="*/ 86 h 118"/>
                <a:gd name="T10" fmla="*/ 544 w 657"/>
                <a:gd name="T11" fmla="*/ 69 h 118"/>
                <a:gd name="T12" fmla="*/ 522 w 657"/>
                <a:gd name="T13" fmla="*/ 79 h 118"/>
                <a:gd name="T14" fmla="*/ 506 w 657"/>
                <a:gd name="T15" fmla="*/ 76 h 118"/>
                <a:gd name="T16" fmla="*/ 506 w 657"/>
                <a:gd name="T17" fmla="*/ 80 h 118"/>
                <a:gd name="T18" fmla="*/ 489 w 657"/>
                <a:gd name="T19" fmla="*/ 82 h 118"/>
                <a:gd name="T20" fmla="*/ 475 w 657"/>
                <a:gd name="T21" fmla="*/ 75 h 118"/>
                <a:gd name="T22" fmla="*/ 446 w 657"/>
                <a:gd name="T23" fmla="*/ 72 h 118"/>
                <a:gd name="T24" fmla="*/ 415 w 657"/>
                <a:gd name="T25" fmla="*/ 81 h 118"/>
                <a:gd name="T26" fmla="*/ 398 w 657"/>
                <a:gd name="T27" fmla="*/ 85 h 118"/>
                <a:gd name="T28" fmla="*/ 378 w 657"/>
                <a:gd name="T29" fmla="*/ 79 h 118"/>
                <a:gd name="T30" fmla="*/ 359 w 657"/>
                <a:gd name="T31" fmla="*/ 76 h 118"/>
                <a:gd name="T32" fmla="*/ 340 w 657"/>
                <a:gd name="T33" fmla="*/ 70 h 118"/>
                <a:gd name="T34" fmla="*/ 325 w 657"/>
                <a:gd name="T35" fmla="*/ 57 h 118"/>
                <a:gd name="T36" fmla="*/ 285 w 657"/>
                <a:gd name="T37" fmla="*/ 2 h 118"/>
                <a:gd name="T38" fmla="*/ 237 w 657"/>
                <a:gd name="T39" fmla="*/ 36 h 118"/>
                <a:gd name="T40" fmla="*/ 194 w 657"/>
                <a:gd name="T41" fmla="*/ 70 h 118"/>
                <a:gd name="T42" fmla="*/ 180 w 657"/>
                <a:gd name="T43" fmla="*/ 77 h 118"/>
                <a:gd name="T44" fmla="*/ 153 w 657"/>
                <a:gd name="T45" fmla="*/ 77 h 118"/>
                <a:gd name="T46" fmla="*/ 134 w 657"/>
                <a:gd name="T47" fmla="*/ 58 h 118"/>
                <a:gd name="T48" fmla="*/ 126 w 657"/>
                <a:gd name="T49" fmla="*/ 34 h 118"/>
                <a:gd name="T50" fmla="*/ 103 w 657"/>
                <a:gd name="T51" fmla="*/ 48 h 118"/>
                <a:gd name="T52" fmla="*/ 83 w 657"/>
                <a:gd name="T53" fmla="*/ 41 h 118"/>
                <a:gd name="T54" fmla="*/ 71 w 657"/>
                <a:gd name="T55" fmla="*/ 66 h 118"/>
                <a:gd name="T56" fmla="*/ 60 w 657"/>
                <a:gd name="T57" fmla="*/ 76 h 118"/>
                <a:gd name="T58" fmla="*/ 46 w 657"/>
                <a:gd name="T59" fmla="*/ 78 h 118"/>
                <a:gd name="T60" fmla="*/ 27 w 657"/>
                <a:gd name="T61" fmla="*/ 78 h 118"/>
                <a:gd name="T62" fmla="*/ 3 w 657"/>
                <a:gd name="T63" fmla="*/ 70 h 118"/>
                <a:gd name="T64" fmla="*/ 3 w 657"/>
                <a:gd name="T65" fmla="*/ 99 h 118"/>
                <a:gd name="T66" fmla="*/ 628 w 657"/>
                <a:gd name="T67" fmla="*/ 117 h 118"/>
                <a:gd name="T68" fmla="*/ 639 w 657"/>
                <a:gd name="T69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7" h="118">
                  <a:moveTo>
                    <a:pt x="639" y="101"/>
                  </a:moveTo>
                  <a:cubicBezTo>
                    <a:pt x="631" y="99"/>
                    <a:pt x="630" y="108"/>
                    <a:pt x="622" y="102"/>
                  </a:cubicBezTo>
                  <a:cubicBezTo>
                    <a:pt x="616" y="98"/>
                    <a:pt x="617" y="88"/>
                    <a:pt x="610" y="83"/>
                  </a:cubicBezTo>
                  <a:cubicBezTo>
                    <a:pt x="603" y="80"/>
                    <a:pt x="596" y="81"/>
                    <a:pt x="588" y="81"/>
                  </a:cubicBezTo>
                  <a:cubicBezTo>
                    <a:pt x="582" y="81"/>
                    <a:pt x="571" y="86"/>
                    <a:pt x="566" y="86"/>
                  </a:cubicBezTo>
                  <a:cubicBezTo>
                    <a:pt x="557" y="85"/>
                    <a:pt x="554" y="72"/>
                    <a:pt x="544" y="69"/>
                  </a:cubicBezTo>
                  <a:cubicBezTo>
                    <a:pt x="536" y="66"/>
                    <a:pt x="522" y="69"/>
                    <a:pt x="522" y="79"/>
                  </a:cubicBezTo>
                  <a:cubicBezTo>
                    <a:pt x="518" y="75"/>
                    <a:pt x="512" y="75"/>
                    <a:pt x="506" y="76"/>
                  </a:cubicBezTo>
                  <a:cubicBezTo>
                    <a:pt x="506" y="77"/>
                    <a:pt x="506" y="79"/>
                    <a:pt x="506" y="80"/>
                  </a:cubicBezTo>
                  <a:cubicBezTo>
                    <a:pt x="497" y="71"/>
                    <a:pt x="495" y="82"/>
                    <a:pt x="489" y="82"/>
                  </a:cubicBezTo>
                  <a:cubicBezTo>
                    <a:pt x="484" y="82"/>
                    <a:pt x="481" y="79"/>
                    <a:pt x="475" y="75"/>
                  </a:cubicBezTo>
                  <a:cubicBezTo>
                    <a:pt x="468" y="70"/>
                    <a:pt x="451" y="61"/>
                    <a:pt x="446" y="72"/>
                  </a:cubicBezTo>
                  <a:cubicBezTo>
                    <a:pt x="442" y="42"/>
                    <a:pt x="404" y="66"/>
                    <a:pt x="415" y="81"/>
                  </a:cubicBezTo>
                  <a:cubicBezTo>
                    <a:pt x="407" y="80"/>
                    <a:pt x="405" y="85"/>
                    <a:pt x="398" y="85"/>
                  </a:cubicBezTo>
                  <a:cubicBezTo>
                    <a:pt x="392" y="85"/>
                    <a:pt x="384" y="80"/>
                    <a:pt x="378" y="79"/>
                  </a:cubicBezTo>
                  <a:cubicBezTo>
                    <a:pt x="370" y="78"/>
                    <a:pt x="367" y="79"/>
                    <a:pt x="359" y="76"/>
                  </a:cubicBezTo>
                  <a:cubicBezTo>
                    <a:pt x="355" y="74"/>
                    <a:pt x="346" y="72"/>
                    <a:pt x="340" y="70"/>
                  </a:cubicBezTo>
                  <a:cubicBezTo>
                    <a:pt x="342" y="56"/>
                    <a:pt x="336" y="53"/>
                    <a:pt x="325" y="57"/>
                  </a:cubicBezTo>
                  <a:cubicBezTo>
                    <a:pt x="321" y="34"/>
                    <a:pt x="314" y="0"/>
                    <a:pt x="285" y="2"/>
                  </a:cubicBezTo>
                  <a:cubicBezTo>
                    <a:pt x="275" y="3"/>
                    <a:pt x="222" y="22"/>
                    <a:pt x="237" y="36"/>
                  </a:cubicBezTo>
                  <a:cubicBezTo>
                    <a:pt x="216" y="26"/>
                    <a:pt x="188" y="61"/>
                    <a:pt x="194" y="70"/>
                  </a:cubicBezTo>
                  <a:cubicBezTo>
                    <a:pt x="188" y="68"/>
                    <a:pt x="180" y="70"/>
                    <a:pt x="180" y="77"/>
                  </a:cubicBezTo>
                  <a:cubicBezTo>
                    <a:pt x="172" y="77"/>
                    <a:pt x="162" y="77"/>
                    <a:pt x="153" y="77"/>
                  </a:cubicBezTo>
                  <a:cubicBezTo>
                    <a:pt x="156" y="60"/>
                    <a:pt x="139" y="66"/>
                    <a:pt x="134" y="58"/>
                  </a:cubicBezTo>
                  <a:cubicBezTo>
                    <a:pt x="129" y="50"/>
                    <a:pt x="137" y="39"/>
                    <a:pt x="126" y="34"/>
                  </a:cubicBezTo>
                  <a:cubicBezTo>
                    <a:pt x="116" y="30"/>
                    <a:pt x="104" y="39"/>
                    <a:pt x="103" y="48"/>
                  </a:cubicBezTo>
                  <a:cubicBezTo>
                    <a:pt x="100" y="37"/>
                    <a:pt x="92" y="33"/>
                    <a:pt x="83" y="41"/>
                  </a:cubicBezTo>
                  <a:cubicBezTo>
                    <a:pt x="74" y="47"/>
                    <a:pt x="75" y="60"/>
                    <a:pt x="71" y="66"/>
                  </a:cubicBezTo>
                  <a:cubicBezTo>
                    <a:pt x="68" y="73"/>
                    <a:pt x="70" y="74"/>
                    <a:pt x="60" y="76"/>
                  </a:cubicBezTo>
                  <a:cubicBezTo>
                    <a:pt x="55" y="77"/>
                    <a:pt x="48" y="68"/>
                    <a:pt x="46" y="78"/>
                  </a:cubicBezTo>
                  <a:cubicBezTo>
                    <a:pt x="40" y="73"/>
                    <a:pt x="33" y="76"/>
                    <a:pt x="27" y="78"/>
                  </a:cubicBezTo>
                  <a:cubicBezTo>
                    <a:pt x="29" y="62"/>
                    <a:pt x="8" y="57"/>
                    <a:pt x="3" y="70"/>
                  </a:cubicBezTo>
                  <a:cubicBezTo>
                    <a:pt x="0" y="79"/>
                    <a:pt x="12" y="89"/>
                    <a:pt x="3" y="99"/>
                  </a:cubicBezTo>
                  <a:cubicBezTo>
                    <a:pt x="628" y="117"/>
                    <a:pt x="628" y="117"/>
                    <a:pt x="628" y="117"/>
                  </a:cubicBezTo>
                  <a:cubicBezTo>
                    <a:pt x="641" y="118"/>
                    <a:pt x="657" y="104"/>
                    <a:pt x="639" y="101"/>
                  </a:cubicBezTo>
                  <a:close/>
                </a:path>
              </a:pathLst>
            </a:custGeom>
            <a:solidFill>
              <a:srgbClr val="CFDA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27">
              <a:extLst>
                <a:ext uri="{FF2B5EF4-FFF2-40B4-BE49-F238E27FC236}">
                  <a16:creationId xmlns:a16="http://schemas.microsoft.com/office/drawing/2014/main" id="{341B0BDD-F56E-4C6E-AFF7-59E26A06C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3026" y="5624632"/>
              <a:ext cx="2784600" cy="883965"/>
            </a:xfrm>
            <a:custGeom>
              <a:avLst/>
              <a:gdLst>
                <a:gd name="T0" fmla="*/ 348 w 366"/>
                <a:gd name="T1" fmla="*/ 99 h 116"/>
                <a:gd name="T2" fmla="*/ 331 w 366"/>
                <a:gd name="T3" fmla="*/ 100 h 116"/>
                <a:gd name="T4" fmla="*/ 319 w 366"/>
                <a:gd name="T5" fmla="*/ 81 h 116"/>
                <a:gd name="T6" fmla="*/ 297 w 366"/>
                <a:gd name="T7" fmla="*/ 79 h 116"/>
                <a:gd name="T8" fmla="*/ 275 w 366"/>
                <a:gd name="T9" fmla="*/ 84 h 116"/>
                <a:gd name="T10" fmla="*/ 253 w 366"/>
                <a:gd name="T11" fmla="*/ 67 h 116"/>
                <a:gd name="T12" fmla="*/ 231 w 366"/>
                <a:gd name="T13" fmla="*/ 77 h 116"/>
                <a:gd name="T14" fmla="*/ 215 w 366"/>
                <a:gd name="T15" fmla="*/ 74 h 116"/>
                <a:gd name="T16" fmla="*/ 215 w 366"/>
                <a:gd name="T17" fmla="*/ 78 h 116"/>
                <a:gd name="T18" fmla="*/ 198 w 366"/>
                <a:gd name="T19" fmla="*/ 80 h 116"/>
                <a:gd name="T20" fmla="*/ 184 w 366"/>
                <a:gd name="T21" fmla="*/ 73 h 116"/>
                <a:gd name="T22" fmla="*/ 155 w 366"/>
                <a:gd name="T23" fmla="*/ 70 h 116"/>
                <a:gd name="T24" fmla="*/ 124 w 366"/>
                <a:gd name="T25" fmla="*/ 79 h 116"/>
                <a:gd name="T26" fmla="*/ 107 w 366"/>
                <a:gd name="T27" fmla="*/ 83 h 116"/>
                <a:gd name="T28" fmla="*/ 87 w 366"/>
                <a:gd name="T29" fmla="*/ 77 h 116"/>
                <a:gd name="T30" fmla="*/ 68 w 366"/>
                <a:gd name="T31" fmla="*/ 74 h 116"/>
                <a:gd name="T32" fmla="*/ 49 w 366"/>
                <a:gd name="T33" fmla="*/ 68 h 116"/>
                <a:gd name="T34" fmla="*/ 34 w 366"/>
                <a:gd name="T35" fmla="*/ 55 h 116"/>
                <a:gd name="T36" fmla="*/ 0 w 366"/>
                <a:gd name="T37" fmla="*/ 0 h 116"/>
                <a:gd name="T38" fmla="*/ 21 w 366"/>
                <a:gd name="T39" fmla="*/ 64 h 116"/>
                <a:gd name="T40" fmla="*/ 12 w 366"/>
                <a:gd name="T41" fmla="*/ 105 h 116"/>
                <a:gd name="T42" fmla="*/ 337 w 366"/>
                <a:gd name="T43" fmla="*/ 115 h 116"/>
                <a:gd name="T44" fmla="*/ 348 w 366"/>
                <a:gd name="T45" fmla="*/ 9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6" h="116">
                  <a:moveTo>
                    <a:pt x="348" y="99"/>
                  </a:moveTo>
                  <a:cubicBezTo>
                    <a:pt x="340" y="97"/>
                    <a:pt x="339" y="106"/>
                    <a:pt x="331" y="100"/>
                  </a:cubicBezTo>
                  <a:cubicBezTo>
                    <a:pt x="325" y="96"/>
                    <a:pt x="326" y="86"/>
                    <a:pt x="319" y="81"/>
                  </a:cubicBezTo>
                  <a:cubicBezTo>
                    <a:pt x="312" y="78"/>
                    <a:pt x="305" y="79"/>
                    <a:pt x="297" y="79"/>
                  </a:cubicBezTo>
                  <a:cubicBezTo>
                    <a:pt x="291" y="79"/>
                    <a:pt x="280" y="84"/>
                    <a:pt x="275" y="84"/>
                  </a:cubicBezTo>
                  <a:cubicBezTo>
                    <a:pt x="266" y="83"/>
                    <a:pt x="263" y="70"/>
                    <a:pt x="253" y="67"/>
                  </a:cubicBezTo>
                  <a:cubicBezTo>
                    <a:pt x="245" y="64"/>
                    <a:pt x="231" y="67"/>
                    <a:pt x="231" y="77"/>
                  </a:cubicBezTo>
                  <a:cubicBezTo>
                    <a:pt x="227" y="73"/>
                    <a:pt x="221" y="73"/>
                    <a:pt x="215" y="74"/>
                  </a:cubicBezTo>
                  <a:cubicBezTo>
                    <a:pt x="215" y="75"/>
                    <a:pt x="215" y="77"/>
                    <a:pt x="215" y="78"/>
                  </a:cubicBezTo>
                  <a:cubicBezTo>
                    <a:pt x="206" y="69"/>
                    <a:pt x="204" y="80"/>
                    <a:pt x="198" y="80"/>
                  </a:cubicBezTo>
                  <a:cubicBezTo>
                    <a:pt x="193" y="80"/>
                    <a:pt x="190" y="77"/>
                    <a:pt x="184" y="73"/>
                  </a:cubicBezTo>
                  <a:cubicBezTo>
                    <a:pt x="177" y="68"/>
                    <a:pt x="160" y="59"/>
                    <a:pt x="155" y="70"/>
                  </a:cubicBezTo>
                  <a:cubicBezTo>
                    <a:pt x="151" y="40"/>
                    <a:pt x="113" y="64"/>
                    <a:pt x="124" y="79"/>
                  </a:cubicBezTo>
                  <a:cubicBezTo>
                    <a:pt x="116" y="78"/>
                    <a:pt x="114" y="83"/>
                    <a:pt x="107" y="83"/>
                  </a:cubicBezTo>
                  <a:cubicBezTo>
                    <a:pt x="101" y="83"/>
                    <a:pt x="93" y="78"/>
                    <a:pt x="87" y="77"/>
                  </a:cubicBezTo>
                  <a:cubicBezTo>
                    <a:pt x="79" y="76"/>
                    <a:pt x="76" y="77"/>
                    <a:pt x="68" y="74"/>
                  </a:cubicBezTo>
                  <a:cubicBezTo>
                    <a:pt x="64" y="72"/>
                    <a:pt x="55" y="70"/>
                    <a:pt x="49" y="68"/>
                  </a:cubicBezTo>
                  <a:cubicBezTo>
                    <a:pt x="51" y="54"/>
                    <a:pt x="45" y="51"/>
                    <a:pt x="34" y="55"/>
                  </a:cubicBezTo>
                  <a:cubicBezTo>
                    <a:pt x="30" y="33"/>
                    <a:pt x="24" y="2"/>
                    <a:pt x="0" y="0"/>
                  </a:cubicBezTo>
                  <a:cubicBezTo>
                    <a:pt x="14" y="19"/>
                    <a:pt x="21" y="41"/>
                    <a:pt x="21" y="64"/>
                  </a:cubicBezTo>
                  <a:cubicBezTo>
                    <a:pt x="21" y="78"/>
                    <a:pt x="18" y="92"/>
                    <a:pt x="12" y="105"/>
                  </a:cubicBezTo>
                  <a:cubicBezTo>
                    <a:pt x="337" y="115"/>
                    <a:pt x="337" y="115"/>
                    <a:pt x="337" y="115"/>
                  </a:cubicBezTo>
                  <a:cubicBezTo>
                    <a:pt x="350" y="116"/>
                    <a:pt x="366" y="102"/>
                    <a:pt x="348" y="99"/>
                  </a:cubicBezTo>
                  <a:close/>
                </a:path>
              </a:pathLst>
            </a:custGeom>
            <a:solidFill>
              <a:srgbClr val="CFDA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3" name="Freeform: Shape 392">
            <a:extLst>
              <a:ext uri="{FF2B5EF4-FFF2-40B4-BE49-F238E27FC236}">
                <a16:creationId xmlns:a16="http://schemas.microsoft.com/office/drawing/2014/main" id="{1FCA15FB-5638-4656-B7A2-DFC0977DCF7B}"/>
              </a:ext>
            </a:extLst>
          </p:cNvPr>
          <p:cNvSpPr>
            <a:spLocks/>
          </p:cNvSpPr>
          <p:nvPr userDrawn="1"/>
        </p:nvSpPr>
        <p:spPr bwMode="auto">
          <a:xfrm>
            <a:off x="0" y="6145251"/>
            <a:ext cx="12200489" cy="491556"/>
          </a:xfrm>
          <a:custGeom>
            <a:avLst/>
            <a:gdLst>
              <a:gd name="connsiteX0" fmla="*/ 0 w 12200489"/>
              <a:gd name="connsiteY0" fmla="*/ 0 h 491556"/>
              <a:gd name="connsiteX1" fmla="*/ 5398288 w 12200489"/>
              <a:gd name="connsiteY1" fmla="*/ 82188 h 491556"/>
              <a:gd name="connsiteX2" fmla="*/ 12200489 w 12200489"/>
              <a:gd name="connsiteY2" fmla="*/ 308779 h 491556"/>
              <a:gd name="connsiteX3" fmla="*/ 12200489 w 12200489"/>
              <a:gd name="connsiteY3" fmla="*/ 491556 h 491556"/>
              <a:gd name="connsiteX4" fmla="*/ 0 w 12200489"/>
              <a:gd name="connsiteY4" fmla="*/ 491556 h 4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89" h="491556">
                <a:moveTo>
                  <a:pt x="0" y="0"/>
                </a:moveTo>
                <a:lnTo>
                  <a:pt x="5398288" y="82188"/>
                </a:lnTo>
                <a:lnTo>
                  <a:pt x="12200489" y="308779"/>
                </a:lnTo>
                <a:lnTo>
                  <a:pt x="12200489" y="491556"/>
                </a:lnTo>
                <a:lnTo>
                  <a:pt x="0" y="491556"/>
                </a:lnTo>
                <a:close/>
              </a:path>
            </a:pathLst>
          </a:custGeom>
          <a:solidFill>
            <a:srgbClr val="7A821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4" name="Freeform: Shape 393">
            <a:extLst>
              <a:ext uri="{FF2B5EF4-FFF2-40B4-BE49-F238E27FC236}">
                <a16:creationId xmlns:a16="http://schemas.microsoft.com/office/drawing/2014/main" id="{163AF1E7-A6FB-4A11-BC67-39B6A5A3A9DB}"/>
              </a:ext>
            </a:extLst>
          </p:cNvPr>
          <p:cNvSpPr>
            <a:spLocks/>
          </p:cNvSpPr>
          <p:nvPr userDrawn="1"/>
        </p:nvSpPr>
        <p:spPr bwMode="auto">
          <a:xfrm>
            <a:off x="-2" y="6348898"/>
            <a:ext cx="12192001" cy="287907"/>
          </a:xfrm>
          <a:custGeom>
            <a:avLst/>
            <a:gdLst>
              <a:gd name="connsiteX0" fmla="*/ 5459020 w 12192001"/>
              <a:gd name="connsiteY0" fmla="*/ 0 h 287907"/>
              <a:gd name="connsiteX1" fmla="*/ 12192001 w 12192001"/>
              <a:gd name="connsiteY1" fmla="*/ 105308 h 287907"/>
              <a:gd name="connsiteX2" fmla="*/ 12192001 w 12192001"/>
              <a:gd name="connsiteY2" fmla="*/ 287907 h 287907"/>
              <a:gd name="connsiteX3" fmla="*/ 0 w 12192001"/>
              <a:gd name="connsiteY3" fmla="*/ 287907 h 287907"/>
              <a:gd name="connsiteX4" fmla="*/ 0 w 12192001"/>
              <a:gd name="connsiteY4" fmla="*/ 264881 h 28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287907">
                <a:moveTo>
                  <a:pt x="5459020" y="0"/>
                </a:moveTo>
                <a:lnTo>
                  <a:pt x="12192001" y="105308"/>
                </a:lnTo>
                <a:lnTo>
                  <a:pt x="12192001" y="287907"/>
                </a:lnTo>
                <a:lnTo>
                  <a:pt x="0" y="287907"/>
                </a:lnTo>
                <a:lnTo>
                  <a:pt x="0" y="264881"/>
                </a:lnTo>
                <a:close/>
              </a:path>
            </a:pathLst>
          </a:custGeom>
          <a:solidFill>
            <a:srgbClr val="5C62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F1C92491-B355-4259-A6C1-9A639733C910}"/>
              </a:ext>
            </a:extLst>
          </p:cNvPr>
          <p:cNvSpPr>
            <a:spLocks/>
          </p:cNvSpPr>
          <p:nvPr userDrawn="1"/>
        </p:nvSpPr>
        <p:spPr bwMode="auto">
          <a:xfrm>
            <a:off x="0" y="6476441"/>
            <a:ext cx="12178748" cy="160364"/>
          </a:xfrm>
          <a:custGeom>
            <a:avLst/>
            <a:gdLst>
              <a:gd name="connsiteX0" fmla="*/ 0 w 12178748"/>
              <a:gd name="connsiteY0" fmla="*/ 0 h 160364"/>
              <a:gd name="connsiteX1" fmla="*/ 12178748 w 12178748"/>
              <a:gd name="connsiteY1" fmla="*/ 107628 h 160364"/>
              <a:gd name="connsiteX2" fmla="*/ 12178748 w 12178748"/>
              <a:gd name="connsiteY2" fmla="*/ 160364 h 160364"/>
              <a:gd name="connsiteX3" fmla="*/ 0 w 12178748"/>
              <a:gd name="connsiteY3" fmla="*/ 160364 h 16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8748" h="160364">
                <a:moveTo>
                  <a:pt x="0" y="0"/>
                </a:moveTo>
                <a:lnTo>
                  <a:pt x="12178748" y="107628"/>
                </a:lnTo>
                <a:lnTo>
                  <a:pt x="12178748" y="160364"/>
                </a:lnTo>
                <a:lnTo>
                  <a:pt x="0" y="160364"/>
                </a:lnTo>
                <a:close/>
              </a:path>
            </a:pathLst>
          </a:custGeom>
          <a:solidFill>
            <a:srgbClr val="4745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396" name="Freeform: Shape 395">
            <a:extLst>
              <a:ext uri="{FF2B5EF4-FFF2-40B4-BE49-F238E27FC236}">
                <a16:creationId xmlns:a16="http://schemas.microsoft.com/office/drawing/2014/main" id="{9E918DEB-A91A-4D7B-B7D9-329128CA5A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6606828"/>
            <a:ext cx="12192001" cy="251172"/>
          </a:xfrm>
          <a:custGeom>
            <a:avLst/>
            <a:gdLst>
              <a:gd name="connsiteX0" fmla="*/ 0 w 12192001"/>
              <a:gd name="connsiteY0" fmla="*/ 0 h 251172"/>
              <a:gd name="connsiteX1" fmla="*/ 12192001 w 12192001"/>
              <a:gd name="connsiteY1" fmla="*/ 0 h 251172"/>
              <a:gd name="connsiteX2" fmla="*/ 12192001 w 12192001"/>
              <a:gd name="connsiteY2" fmla="*/ 251172 h 251172"/>
              <a:gd name="connsiteX3" fmla="*/ 0 w 12192001"/>
              <a:gd name="connsiteY3" fmla="*/ 251172 h 25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251172">
                <a:moveTo>
                  <a:pt x="0" y="0"/>
                </a:moveTo>
                <a:lnTo>
                  <a:pt x="12192001" y="0"/>
                </a:lnTo>
                <a:lnTo>
                  <a:pt x="12192001" y="251172"/>
                </a:lnTo>
                <a:lnTo>
                  <a:pt x="0" y="251172"/>
                </a:lnTo>
                <a:close/>
              </a:path>
            </a:pathLst>
          </a:custGeom>
          <a:solidFill>
            <a:srgbClr val="EAB2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7" name="Freeform: Shape 396">
            <a:extLst>
              <a:ext uri="{FF2B5EF4-FFF2-40B4-BE49-F238E27FC236}">
                <a16:creationId xmlns:a16="http://schemas.microsoft.com/office/drawing/2014/main" id="{46780754-7167-4DC1-8674-04B9C23D57FE}"/>
              </a:ext>
            </a:extLst>
          </p:cNvPr>
          <p:cNvSpPr>
            <a:spLocks/>
          </p:cNvSpPr>
          <p:nvPr userDrawn="1"/>
        </p:nvSpPr>
        <p:spPr bwMode="auto">
          <a:xfrm>
            <a:off x="-1" y="6639324"/>
            <a:ext cx="12118424" cy="218676"/>
          </a:xfrm>
          <a:custGeom>
            <a:avLst/>
            <a:gdLst>
              <a:gd name="connsiteX0" fmla="*/ 12118424 w 12118424"/>
              <a:gd name="connsiteY0" fmla="*/ 0 h 218676"/>
              <a:gd name="connsiteX1" fmla="*/ 12118424 w 12118424"/>
              <a:gd name="connsiteY1" fmla="*/ 218676 h 218676"/>
              <a:gd name="connsiteX2" fmla="*/ 0 w 12118424"/>
              <a:gd name="connsiteY2" fmla="*/ 218676 h 218676"/>
              <a:gd name="connsiteX3" fmla="*/ 0 w 12118424"/>
              <a:gd name="connsiteY3" fmla="*/ 26384 h 21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18424" h="218676">
                <a:moveTo>
                  <a:pt x="12118424" y="0"/>
                </a:moveTo>
                <a:lnTo>
                  <a:pt x="12118424" y="218676"/>
                </a:lnTo>
                <a:lnTo>
                  <a:pt x="0" y="218676"/>
                </a:lnTo>
                <a:lnTo>
                  <a:pt x="0" y="26384"/>
                </a:lnTo>
                <a:close/>
              </a:path>
            </a:pathLst>
          </a:custGeom>
          <a:solidFill>
            <a:srgbClr val="C16A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45869CDF-6DBA-4613-8B05-48C0CA558E83}"/>
              </a:ext>
            </a:extLst>
          </p:cNvPr>
          <p:cNvSpPr>
            <a:spLocks/>
          </p:cNvSpPr>
          <p:nvPr userDrawn="1"/>
        </p:nvSpPr>
        <p:spPr bwMode="auto">
          <a:xfrm>
            <a:off x="3320132" y="6626534"/>
            <a:ext cx="8871869" cy="231466"/>
          </a:xfrm>
          <a:custGeom>
            <a:avLst/>
            <a:gdLst>
              <a:gd name="connsiteX0" fmla="*/ 8871869 w 8871869"/>
              <a:gd name="connsiteY0" fmla="*/ 0 h 231466"/>
              <a:gd name="connsiteX1" fmla="*/ 8871869 w 8871869"/>
              <a:gd name="connsiteY1" fmla="*/ 231466 h 231466"/>
              <a:gd name="connsiteX2" fmla="*/ 0 w 8871869"/>
              <a:gd name="connsiteY2" fmla="*/ 231466 h 2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1869" h="231466">
                <a:moveTo>
                  <a:pt x="8871869" y="0"/>
                </a:moveTo>
                <a:lnTo>
                  <a:pt x="8871869" y="231466"/>
                </a:lnTo>
                <a:lnTo>
                  <a:pt x="0" y="231466"/>
                </a:lnTo>
                <a:close/>
              </a:path>
            </a:pathLst>
          </a:custGeom>
          <a:solidFill>
            <a:srgbClr val="773C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9" name="Freeform 5">
            <a:extLst>
              <a:ext uri="{FF2B5EF4-FFF2-40B4-BE49-F238E27FC236}">
                <a16:creationId xmlns:a16="http://schemas.microsoft.com/office/drawing/2014/main" id="{9A8BF402-DBAC-4658-9258-D6531085EB92}"/>
              </a:ext>
            </a:extLst>
          </p:cNvPr>
          <p:cNvSpPr>
            <a:spLocks/>
          </p:cNvSpPr>
          <p:nvPr userDrawn="1"/>
        </p:nvSpPr>
        <p:spPr bwMode="auto">
          <a:xfrm>
            <a:off x="6057901" y="1790700"/>
            <a:ext cx="5572125" cy="1001713"/>
          </a:xfrm>
          <a:custGeom>
            <a:avLst/>
            <a:gdLst>
              <a:gd name="T0" fmla="*/ 1601 w 1601"/>
              <a:gd name="T1" fmla="*/ 0 h 288"/>
              <a:gd name="T2" fmla="*/ 796 w 1601"/>
              <a:gd name="T3" fmla="*/ 170 h 288"/>
              <a:gd name="T4" fmla="*/ 0 w 1601"/>
              <a:gd name="T5" fmla="*/ 8 h 288"/>
              <a:gd name="T6" fmla="*/ 0 w 1601"/>
              <a:gd name="T7" fmla="*/ 37 h 288"/>
              <a:gd name="T8" fmla="*/ 1601 w 1601"/>
              <a:gd name="T9" fmla="*/ 37 h 288"/>
              <a:gd name="T10" fmla="*/ 1601 w 1601"/>
              <a:gd name="T11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288">
                <a:moveTo>
                  <a:pt x="1601" y="0"/>
                </a:moveTo>
                <a:cubicBezTo>
                  <a:pt x="1266" y="102"/>
                  <a:pt x="1068" y="170"/>
                  <a:pt x="796" y="170"/>
                </a:cubicBezTo>
                <a:cubicBezTo>
                  <a:pt x="509" y="170"/>
                  <a:pt x="343" y="105"/>
                  <a:pt x="0" y="8"/>
                </a:cubicBezTo>
                <a:cubicBezTo>
                  <a:pt x="0" y="37"/>
                  <a:pt x="0" y="37"/>
                  <a:pt x="0" y="37"/>
                </a:cubicBezTo>
                <a:cubicBezTo>
                  <a:pt x="633" y="259"/>
                  <a:pt x="1005" y="288"/>
                  <a:pt x="1601" y="37"/>
                </a:cubicBezTo>
                <a:lnTo>
                  <a:pt x="1601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Rectangle 6">
            <a:extLst>
              <a:ext uri="{FF2B5EF4-FFF2-40B4-BE49-F238E27FC236}">
                <a16:creationId xmlns:a16="http://schemas.microsoft.com/office/drawing/2014/main" id="{57A5C6B0-D021-43DC-9ACE-D011C89B0E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80338" y="2471738"/>
            <a:ext cx="136525" cy="863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Rectangle 7">
            <a:extLst>
              <a:ext uri="{FF2B5EF4-FFF2-40B4-BE49-F238E27FC236}">
                <a16:creationId xmlns:a16="http://schemas.microsoft.com/office/drawing/2014/main" id="{2ADA0B1F-D1A0-41C0-81A7-7CFC755F3F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71063" y="2471738"/>
            <a:ext cx="133350" cy="863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2" name="Rectangle 8">
            <a:extLst>
              <a:ext uri="{FF2B5EF4-FFF2-40B4-BE49-F238E27FC236}">
                <a16:creationId xmlns:a16="http://schemas.microsoft.com/office/drawing/2014/main" id="{9D0178AC-34D2-438E-A2EC-2913D4F8048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80338" y="2471738"/>
            <a:ext cx="136525" cy="4841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Rectangle 9">
            <a:extLst>
              <a:ext uri="{FF2B5EF4-FFF2-40B4-BE49-F238E27FC236}">
                <a16:creationId xmlns:a16="http://schemas.microsoft.com/office/drawing/2014/main" id="{974C6FFA-0AFB-40BC-AD1B-D9FD349B39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71063" y="2471738"/>
            <a:ext cx="133350" cy="4841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Rectangle 10">
            <a:extLst>
              <a:ext uri="{FF2B5EF4-FFF2-40B4-BE49-F238E27FC236}">
                <a16:creationId xmlns:a16="http://schemas.microsoft.com/office/drawing/2014/main" id="{D7F27599-D21A-47CB-9276-9643673CC3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7251" y="2471738"/>
            <a:ext cx="134938" cy="863600"/>
          </a:xfrm>
          <a:prstGeom prst="rect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Rectangle 11">
            <a:extLst>
              <a:ext uri="{FF2B5EF4-FFF2-40B4-BE49-F238E27FC236}">
                <a16:creationId xmlns:a16="http://schemas.microsoft.com/office/drawing/2014/main" id="{9A03B894-236C-4A8F-9A47-B5062D90EA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2563" y="2471738"/>
            <a:ext cx="134938" cy="863600"/>
          </a:xfrm>
          <a:prstGeom prst="rect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6" name="Freeform 12">
            <a:extLst>
              <a:ext uri="{FF2B5EF4-FFF2-40B4-BE49-F238E27FC236}">
                <a16:creationId xmlns:a16="http://schemas.microsoft.com/office/drawing/2014/main" id="{30DB79DA-BF7B-4E88-91B3-2B3DF7D0CF14}"/>
              </a:ext>
            </a:extLst>
          </p:cNvPr>
          <p:cNvSpPr>
            <a:spLocks/>
          </p:cNvSpPr>
          <p:nvPr userDrawn="1"/>
        </p:nvSpPr>
        <p:spPr bwMode="auto">
          <a:xfrm>
            <a:off x="10009188" y="3195638"/>
            <a:ext cx="249238" cy="3190875"/>
          </a:xfrm>
          <a:custGeom>
            <a:avLst/>
            <a:gdLst>
              <a:gd name="T0" fmla="*/ 0 w 157"/>
              <a:gd name="T1" fmla="*/ 0 h 2010"/>
              <a:gd name="T2" fmla="*/ 157 w 157"/>
              <a:gd name="T3" fmla="*/ 0 h 2010"/>
              <a:gd name="T4" fmla="*/ 92 w 157"/>
              <a:gd name="T5" fmla="*/ 2010 h 2010"/>
              <a:gd name="T6" fmla="*/ 28 w 157"/>
              <a:gd name="T7" fmla="*/ 2010 h 2010"/>
              <a:gd name="T8" fmla="*/ 0 w 157"/>
              <a:gd name="T9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" h="2010">
                <a:moveTo>
                  <a:pt x="0" y="0"/>
                </a:moveTo>
                <a:lnTo>
                  <a:pt x="157" y="0"/>
                </a:lnTo>
                <a:lnTo>
                  <a:pt x="92" y="2010"/>
                </a:lnTo>
                <a:lnTo>
                  <a:pt x="28" y="20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Freeform 13">
            <a:extLst>
              <a:ext uri="{FF2B5EF4-FFF2-40B4-BE49-F238E27FC236}">
                <a16:creationId xmlns:a16="http://schemas.microsoft.com/office/drawing/2014/main" id="{3EE7955E-447E-4821-9B5D-D0EF0C58CCA3}"/>
              </a:ext>
            </a:extLst>
          </p:cNvPr>
          <p:cNvSpPr>
            <a:spLocks/>
          </p:cNvSpPr>
          <p:nvPr userDrawn="1"/>
        </p:nvSpPr>
        <p:spPr bwMode="auto">
          <a:xfrm>
            <a:off x="9998076" y="3303588"/>
            <a:ext cx="271463" cy="230188"/>
          </a:xfrm>
          <a:custGeom>
            <a:avLst/>
            <a:gdLst>
              <a:gd name="T0" fmla="*/ 171 w 171"/>
              <a:gd name="T1" fmla="*/ 0 h 145"/>
              <a:gd name="T2" fmla="*/ 0 w 171"/>
              <a:gd name="T3" fmla="*/ 20 h 145"/>
              <a:gd name="T4" fmla="*/ 4 w 171"/>
              <a:gd name="T5" fmla="*/ 145 h 145"/>
              <a:gd name="T6" fmla="*/ 160 w 171"/>
              <a:gd name="T7" fmla="*/ 145 h 145"/>
              <a:gd name="T8" fmla="*/ 171 w 171"/>
              <a:gd name="T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145">
                <a:moveTo>
                  <a:pt x="171" y="0"/>
                </a:moveTo>
                <a:lnTo>
                  <a:pt x="0" y="20"/>
                </a:lnTo>
                <a:lnTo>
                  <a:pt x="4" y="145"/>
                </a:lnTo>
                <a:lnTo>
                  <a:pt x="160" y="145"/>
                </a:lnTo>
                <a:lnTo>
                  <a:pt x="17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8" name="Freeform 14">
            <a:extLst>
              <a:ext uri="{FF2B5EF4-FFF2-40B4-BE49-F238E27FC236}">
                <a16:creationId xmlns:a16="http://schemas.microsoft.com/office/drawing/2014/main" id="{9EA73582-2DAA-47E7-8CAA-62C29825CEDD}"/>
              </a:ext>
            </a:extLst>
          </p:cNvPr>
          <p:cNvSpPr>
            <a:spLocks/>
          </p:cNvSpPr>
          <p:nvPr userDrawn="1"/>
        </p:nvSpPr>
        <p:spPr bwMode="auto">
          <a:xfrm>
            <a:off x="7473951" y="3195638"/>
            <a:ext cx="250825" cy="3190875"/>
          </a:xfrm>
          <a:custGeom>
            <a:avLst/>
            <a:gdLst>
              <a:gd name="T0" fmla="*/ 0 w 158"/>
              <a:gd name="T1" fmla="*/ 0 h 2010"/>
              <a:gd name="T2" fmla="*/ 158 w 158"/>
              <a:gd name="T3" fmla="*/ 0 h 2010"/>
              <a:gd name="T4" fmla="*/ 92 w 158"/>
              <a:gd name="T5" fmla="*/ 2010 h 2010"/>
              <a:gd name="T6" fmla="*/ 29 w 158"/>
              <a:gd name="T7" fmla="*/ 2010 h 2010"/>
              <a:gd name="T8" fmla="*/ 0 w 158"/>
              <a:gd name="T9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2010">
                <a:moveTo>
                  <a:pt x="0" y="0"/>
                </a:moveTo>
                <a:lnTo>
                  <a:pt x="158" y="0"/>
                </a:lnTo>
                <a:lnTo>
                  <a:pt x="92" y="2010"/>
                </a:lnTo>
                <a:lnTo>
                  <a:pt x="29" y="20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15">
            <a:extLst>
              <a:ext uri="{FF2B5EF4-FFF2-40B4-BE49-F238E27FC236}">
                <a16:creationId xmlns:a16="http://schemas.microsoft.com/office/drawing/2014/main" id="{B44127A0-3539-493D-AC92-E607F68F6DF7}"/>
              </a:ext>
            </a:extLst>
          </p:cNvPr>
          <p:cNvSpPr>
            <a:spLocks/>
          </p:cNvSpPr>
          <p:nvPr userDrawn="1"/>
        </p:nvSpPr>
        <p:spPr bwMode="auto">
          <a:xfrm>
            <a:off x="7464426" y="3303588"/>
            <a:ext cx="274638" cy="230188"/>
          </a:xfrm>
          <a:custGeom>
            <a:avLst/>
            <a:gdLst>
              <a:gd name="T0" fmla="*/ 173 w 173"/>
              <a:gd name="T1" fmla="*/ 0 h 145"/>
              <a:gd name="T2" fmla="*/ 0 w 173"/>
              <a:gd name="T3" fmla="*/ 20 h 145"/>
              <a:gd name="T4" fmla="*/ 4 w 173"/>
              <a:gd name="T5" fmla="*/ 145 h 145"/>
              <a:gd name="T6" fmla="*/ 162 w 173"/>
              <a:gd name="T7" fmla="*/ 145 h 145"/>
              <a:gd name="T8" fmla="*/ 173 w 173"/>
              <a:gd name="T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145">
                <a:moveTo>
                  <a:pt x="173" y="0"/>
                </a:moveTo>
                <a:lnTo>
                  <a:pt x="0" y="20"/>
                </a:lnTo>
                <a:lnTo>
                  <a:pt x="4" y="145"/>
                </a:lnTo>
                <a:lnTo>
                  <a:pt x="162" y="145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Freeform 16">
            <a:extLst>
              <a:ext uri="{FF2B5EF4-FFF2-40B4-BE49-F238E27FC236}">
                <a16:creationId xmlns:a16="http://schemas.microsoft.com/office/drawing/2014/main" id="{FBCC7C4D-00A9-48A4-9611-327414FCD717}"/>
              </a:ext>
            </a:extLst>
          </p:cNvPr>
          <p:cNvSpPr>
            <a:spLocks/>
          </p:cNvSpPr>
          <p:nvPr userDrawn="1"/>
        </p:nvSpPr>
        <p:spPr bwMode="auto">
          <a:xfrm>
            <a:off x="10036176" y="5767388"/>
            <a:ext cx="139700" cy="169863"/>
          </a:xfrm>
          <a:custGeom>
            <a:avLst/>
            <a:gdLst>
              <a:gd name="T0" fmla="*/ 88 w 88"/>
              <a:gd name="T1" fmla="*/ 0 h 107"/>
              <a:gd name="T2" fmla="*/ 0 w 88"/>
              <a:gd name="T3" fmla="*/ 0 h 107"/>
              <a:gd name="T4" fmla="*/ 4 w 88"/>
              <a:gd name="T5" fmla="*/ 107 h 107"/>
              <a:gd name="T6" fmla="*/ 86 w 88"/>
              <a:gd name="T7" fmla="*/ 107 h 107"/>
              <a:gd name="T8" fmla="*/ 88 w 88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07">
                <a:moveTo>
                  <a:pt x="88" y="0"/>
                </a:moveTo>
                <a:lnTo>
                  <a:pt x="0" y="0"/>
                </a:lnTo>
                <a:lnTo>
                  <a:pt x="4" y="107"/>
                </a:lnTo>
                <a:lnTo>
                  <a:pt x="86" y="107"/>
                </a:lnTo>
                <a:lnTo>
                  <a:pt x="8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Freeform 17">
            <a:extLst>
              <a:ext uri="{FF2B5EF4-FFF2-40B4-BE49-F238E27FC236}">
                <a16:creationId xmlns:a16="http://schemas.microsoft.com/office/drawing/2014/main" id="{AFBA4BC3-C581-4A18-A379-834F3F06410B}"/>
              </a:ext>
            </a:extLst>
          </p:cNvPr>
          <p:cNvSpPr>
            <a:spLocks/>
          </p:cNvSpPr>
          <p:nvPr userDrawn="1"/>
        </p:nvSpPr>
        <p:spPr bwMode="auto">
          <a:xfrm>
            <a:off x="10047288" y="6249988"/>
            <a:ext cx="117475" cy="136525"/>
          </a:xfrm>
          <a:custGeom>
            <a:avLst/>
            <a:gdLst>
              <a:gd name="T0" fmla="*/ 74 w 74"/>
              <a:gd name="T1" fmla="*/ 0 h 86"/>
              <a:gd name="T2" fmla="*/ 0 w 74"/>
              <a:gd name="T3" fmla="*/ 0 h 86"/>
              <a:gd name="T4" fmla="*/ 0 w 74"/>
              <a:gd name="T5" fmla="*/ 86 h 86"/>
              <a:gd name="T6" fmla="*/ 70 w 74"/>
              <a:gd name="T7" fmla="*/ 86 h 86"/>
              <a:gd name="T8" fmla="*/ 74 w 74"/>
              <a:gd name="T9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86">
                <a:moveTo>
                  <a:pt x="74" y="0"/>
                </a:moveTo>
                <a:lnTo>
                  <a:pt x="0" y="0"/>
                </a:lnTo>
                <a:lnTo>
                  <a:pt x="0" y="86"/>
                </a:lnTo>
                <a:lnTo>
                  <a:pt x="70" y="86"/>
                </a:lnTo>
                <a:lnTo>
                  <a:pt x="7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Freeform 18">
            <a:extLst>
              <a:ext uri="{FF2B5EF4-FFF2-40B4-BE49-F238E27FC236}">
                <a16:creationId xmlns:a16="http://schemas.microsoft.com/office/drawing/2014/main" id="{6B1441F5-52F4-4F83-9B19-957B3D10400D}"/>
              </a:ext>
            </a:extLst>
          </p:cNvPr>
          <p:cNvSpPr>
            <a:spLocks/>
          </p:cNvSpPr>
          <p:nvPr userDrawn="1"/>
        </p:nvSpPr>
        <p:spPr bwMode="auto">
          <a:xfrm>
            <a:off x="7505701" y="5767388"/>
            <a:ext cx="142875" cy="169863"/>
          </a:xfrm>
          <a:custGeom>
            <a:avLst/>
            <a:gdLst>
              <a:gd name="T0" fmla="*/ 90 w 90"/>
              <a:gd name="T1" fmla="*/ 0 h 107"/>
              <a:gd name="T2" fmla="*/ 0 w 90"/>
              <a:gd name="T3" fmla="*/ 0 h 107"/>
              <a:gd name="T4" fmla="*/ 0 w 90"/>
              <a:gd name="T5" fmla="*/ 107 h 107"/>
              <a:gd name="T6" fmla="*/ 86 w 90"/>
              <a:gd name="T7" fmla="*/ 107 h 107"/>
              <a:gd name="T8" fmla="*/ 90 w 90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107">
                <a:moveTo>
                  <a:pt x="90" y="0"/>
                </a:moveTo>
                <a:lnTo>
                  <a:pt x="0" y="0"/>
                </a:lnTo>
                <a:lnTo>
                  <a:pt x="0" y="107"/>
                </a:lnTo>
                <a:lnTo>
                  <a:pt x="86" y="107"/>
                </a:lnTo>
                <a:lnTo>
                  <a:pt x="9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Freeform 19">
            <a:extLst>
              <a:ext uri="{FF2B5EF4-FFF2-40B4-BE49-F238E27FC236}">
                <a16:creationId xmlns:a16="http://schemas.microsoft.com/office/drawing/2014/main" id="{B1E1CB87-455B-42EF-8F3C-E3EA2D21F07A}"/>
              </a:ext>
            </a:extLst>
          </p:cNvPr>
          <p:cNvSpPr>
            <a:spLocks/>
          </p:cNvSpPr>
          <p:nvPr userDrawn="1"/>
        </p:nvSpPr>
        <p:spPr bwMode="auto">
          <a:xfrm>
            <a:off x="7508876" y="6176963"/>
            <a:ext cx="122238" cy="98425"/>
          </a:xfrm>
          <a:custGeom>
            <a:avLst/>
            <a:gdLst>
              <a:gd name="T0" fmla="*/ 77 w 77"/>
              <a:gd name="T1" fmla="*/ 0 h 62"/>
              <a:gd name="T2" fmla="*/ 0 w 77"/>
              <a:gd name="T3" fmla="*/ 0 h 62"/>
              <a:gd name="T4" fmla="*/ 0 w 77"/>
              <a:gd name="T5" fmla="*/ 62 h 62"/>
              <a:gd name="T6" fmla="*/ 73 w 77"/>
              <a:gd name="T7" fmla="*/ 62 h 62"/>
              <a:gd name="T8" fmla="*/ 77 w 77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62">
                <a:moveTo>
                  <a:pt x="77" y="0"/>
                </a:moveTo>
                <a:lnTo>
                  <a:pt x="0" y="0"/>
                </a:lnTo>
                <a:lnTo>
                  <a:pt x="0" y="62"/>
                </a:lnTo>
                <a:lnTo>
                  <a:pt x="73" y="62"/>
                </a:lnTo>
                <a:lnTo>
                  <a:pt x="7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Freeform 20">
            <a:extLst>
              <a:ext uri="{FF2B5EF4-FFF2-40B4-BE49-F238E27FC236}">
                <a16:creationId xmlns:a16="http://schemas.microsoft.com/office/drawing/2014/main" id="{EB027C18-AB51-457D-BDD0-660428E833C9}"/>
              </a:ext>
            </a:extLst>
          </p:cNvPr>
          <p:cNvSpPr>
            <a:spLocks/>
          </p:cNvSpPr>
          <p:nvPr userDrawn="1"/>
        </p:nvSpPr>
        <p:spPr bwMode="auto">
          <a:xfrm>
            <a:off x="7512051" y="6249988"/>
            <a:ext cx="119063" cy="136525"/>
          </a:xfrm>
          <a:custGeom>
            <a:avLst/>
            <a:gdLst>
              <a:gd name="T0" fmla="*/ 75 w 75"/>
              <a:gd name="T1" fmla="*/ 0 h 86"/>
              <a:gd name="T2" fmla="*/ 0 w 75"/>
              <a:gd name="T3" fmla="*/ 0 h 86"/>
              <a:gd name="T4" fmla="*/ 0 w 75"/>
              <a:gd name="T5" fmla="*/ 86 h 86"/>
              <a:gd name="T6" fmla="*/ 71 w 75"/>
              <a:gd name="T7" fmla="*/ 86 h 86"/>
              <a:gd name="T8" fmla="*/ 75 w 75"/>
              <a:gd name="T9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86">
                <a:moveTo>
                  <a:pt x="75" y="0"/>
                </a:moveTo>
                <a:lnTo>
                  <a:pt x="0" y="0"/>
                </a:lnTo>
                <a:lnTo>
                  <a:pt x="0" y="86"/>
                </a:lnTo>
                <a:lnTo>
                  <a:pt x="71" y="8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Freeform 21">
            <a:extLst>
              <a:ext uri="{FF2B5EF4-FFF2-40B4-BE49-F238E27FC236}">
                <a16:creationId xmlns:a16="http://schemas.microsoft.com/office/drawing/2014/main" id="{B175C7B7-0B74-4032-AEB2-26434FC70F81}"/>
              </a:ext>
            </a:extLst>
          </p:cNvPr>
          <p:cNvSpPr>
            <a:spLocks/>
          </p:cNvSpPr>
          <p:nvPr userDrawn="1"/>
        </p:nvSpPr>
        <p:spPr bwMode="auto">
          <a:xfrm>
            <a:off x="7210426" y="3262313"/>
            <a:ext cx="3263900" cy="155575"/>
          </a:xfrm>
          <a:custGeom>
            <a:avLst/>
            <a:gdLst>
              <a:gd name="T0" fmla="*/ 2056 w 2056"/>
              <a:gd name="T1" fmla="*/ 0 h 98"/>
              <a:gd name="T2" fmla="*/ 0 w 2056"/>
              <a:gd name="T3" fmla="*/ 0 h 98"/>
              <a:gd name="T4" fmla="*/ 0 w 2056"/>
              <a:gd name="T5" fmla="*/ 98 h 98"/>
              <a:gd name="T6" fmla="*/ 1030 w 2056"/>
              <a:gd name="T7" fmla="*/ 83 h 98"/>
              <a:gd name="T8" fmla="*/ 2056 w 2056"/>
              <a:gd name="T9" fmla="*/ 98 h 98"/>
              <a:gd name="T10" fmla="*/ 2056 w 2056"/>
              <a:gd name="T11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6" h="98">
                <a:moveTo>
                  <a:pt x="2056" y="0"/>
                </a:moveTo>
                <a:lnTo>
                  <a:pt x="0" y="0"/>
                </a:lnTo>
                <a:lnTo>
                  <a:pt x="0" y="98"/>
                </a:lnTo>
                <a:lnTo>
                  <a:pt x="1030" y="83"/>
                </a:lnTo>
                <a:lnTo>
                  <a:pt x="2056" y="98"/>
                </a:lnTo>
                <a:lnTo>
                  <a:pt x="20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6" name="Freeform 22">
            <a:extLst>
              <a:ext uri="{FF2B5EF4-FFF2-40B4-BE49-F238E27FC236}">
                <a16:creationId xmlns:a16="http://schemas.microsoft.com/office/drawing/2014/main" id="{1F237F04-D720-40BC-9E2A-123F92491368}"/>
              </a:ext>
            </a:extLst>
          </p:cNvPr>
          <p:cNvSpPr>
            <a:spLocks/>
          </p:cNvSpPr>
          <p:nvPr userDrawn="1"/>
        </p:nvSpPr>
        <p:spPr bwMode="auto">
          <a:xfrm>
            <a:off x="6796088" y="2239963"/>
            <a:ext cx="4092575" cy="657225"/>
          </a:xfrm>
          <a:custGeom>
            <a:avLst/>
            <a:gdLst>
              <a:gd name="T0" fmla="*/ 1176 w 1176"/>
              <a:gd name="T1" fmla="*/ 0 h 189"/>
              <a:gd name="T2" fmla="*/ 0 w 1176"/>
              <a:gd name="T3" fmla="*/ 0 h 189"/>
              <a:gd name="T4" fmla="*/ 0 w 1176"/>
              <a:gd name="T5" fmla="*/ 110 h 189"/>
              <a:gd name="T6" fmla="*/ 1176 w 1176"/>
              <a:gd name="T7" fmla="*/ 110 h 189"/>
              <a:gd name="T8" fmla="*/ 1176 w 1176"/>
              <a:gd name="T9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6" h="189">
                <a:moveTo>
                  <a:pt x="1176" y="0"/>
                </a:moveTo>
                <a:cubicBezTo>
                  <a:pt x="734" y="164"/>
                  <a:pt x="457" y="153"/>
                  <a:pt x="0" y="0"/>
                </a:cubicBezTo>
                <a:cubicBezTo>
                  <a:pt x="0" y="110"/>
                  <a:pt x="0" y="110"/>
                  <a:pt x="0" y="110"/>
                </a:cubicBezTo>
                <a:cubicBezTo>
                  <a:pt x="465" y="180"/>
                  <a:pt x="738" y="189"/>
                  <a:pt x="1176" y="110"/>
                </a:cubicBezTo>
                <a:lnTo>
                  <a:pt x="1176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7" name="Freeform 23">
            <a:extLst>
              <a:ext uri="{FF2B5EF4-FFF2-40B4-BE49-F238E27FC236}">
                <a16:creationId xmlns:a16="http://schemas.microsoft.com/office/drawing/2014/main" id="{64A0B57B-7BAD-494F-9171-8A8273645D3B}"/>
              </a:ext>
            </a:extLst>
          </p:cNvPr>
          <p:cNvSpPr>
            <a:spLocks/>
          </p:cNvSpPr>
          <p:nvPr userDrawn="1"/>
        </p:nvSpPr>
        <p:spPr bwMode="auto">
          <a:xfrm>
            <a:off x="6162676" y="1895475"/>
            <a:ext cx="5359400" cy="963613"/>
          </a:xfrm>
          <a:custGeom>
            <a:avLst/>
            <a:gdLst>
              <a:gd name="T0" fmla="*/ 1540 w 1540"/>
              <a:gd name="T1" fmla="*/ 0 h 277"/>
              <a:gd name="T2" fmla="*/ 0 w 1540"/>
              <a:gd name="T3" fmla="*/ 0 h 277"/>
              <a:gd name="T4" fmla="*/ 0 w 1540"/>
              <a:gd name="T5" fmla="*/ 132 h 277"/>
              <a:gd name="T6" fmla="*/ 1540 w 1540"/>
              <a:gd name="T7" fmla="*/ 132 h 277"/>
              <a:gd name="T8" fmla="*/ 1540 w 1540"/>
              <a:gd name="T9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0" h="277">
                <a:moveTo>
                  <a:pt x="1540" y="0"/>
                </a:moveTo>
                <a:cubicBezTo>
                  <a:pt x="842" y="218"/>
                  <a:pt x="698" y="207"/>
                  <a:pt x="0" y="0"/>
                </a:cubicBezTo>
                <a:cubicBezTo>
                  <a:pt x="0" y="132"/>
                  <a:pt x="0" y="132"/>
                  <a:pt x="0" y="132"/>
                </a:cubicBezTo>
                <a:cubicBezTo>
                  <a:pt x="609" y="260"/>
                  <a:pt x="967" y="277"/>
                  <a:pt x="1540" y="132"/>
                </a:cubicBezTo>
                <a:lnTo>
                  <a:pt x="154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8" name="Freeform 24">
            <a:extLst>
              <a:ext uri="{FF2B5EF4-FFF2-40B4-BE49-F238E27FC236}">
                <a16:creationId xmlns:a16="http://schemas.microsoft.com/office/drawing/2014/main" id="{CA769BBC-2759-43E9-B224-9C65CF166A93}"/>
              </a:ext>
            </a:extLst>
          </p:cNvPr>
          <p:cNvSpPr>
            <a:spLocks/>
          </p:cNvSpPr>
          <p:nvPr userDrawn="1"/>
        </p:nvSpPr>
        <p:spPr bwMode="auto">
          <a:xfrm>
            <a:off x="6162676" y="1895475"/>
            <a:ext cx="5359400" cy="762000"/>
          </a:xfrm>
          <a:custGeom>
            <a:avLst/>
            <a:gdLst>
              <a:gd name="T0" fmla="*/ 1540 w 1540"/>
              <a:gd name="T1" fmla="*/ 40 h 219"/>
              <a:gd name="T2" fmla="*/ 1540 w 1540"/>
              <a:gd name="T3" fmla="*/ 0 h 219"/>
              <a:gd name="T4" fmla="*/ 0 w 1540"/>
              <a:gd name="T5" fmla="*/ 0 h 219"/>
              <a:gd name="T6" fmla="*/ 0 w 1540"/>
              <a:gd name="T7" fmla="*/ 54 h 219"/>
              <a:gd name="T8" fmla="*/ 774 w 1540"/>
              <a:gd name="T9" fmla="*/ 216 h 219"/>
              <a:gd name="T10" fmla="*/ 1540 w 1540"/>
              <a:gd name="T11" fmla="*/ 4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0" h="219">
                <a:moveTo>
                  <a:pt x="1540" y="40"/>
                </a:moveTo>
                <a:cubicBezTo>
                  <a:pt x="1540" y="0"/>
                  <a:pt x="1540" y="0"/>
                  <a:pt x="1540" y="0"/>
                </a:cubicBezTo>
                <a:cubicBezTo>
                  <a:pt x="842" y="218"/>
                  <a:pt x="698" y="207"/>
                  <a:pt x="0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336" y="151"/>
                  <a:pt x="555" y="219"/>
                  <a:pt x="774" y="216"/>
                </a:cubicBezTo>
                <a:cubicBezTo>
                  <a:pt x="991" y="213"/>
                  <a:pt x="1208" y="141"/>
                  <a:pt x="1540" y="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" name="Freeform 25">
            <a:extLst>
              <a:ext uri="{FF2B5EF4-FFF2-40B4-BE49-F238E27FC236}">
                <a16:creationId xmlns:a16="http://schemas.microsoft.com/office/drawing/2014/main" id="{694E5EB1-9B94-4531-BD84-84CB0102EE78}"/>
              </a:ext>
            </a:extLst>
          </p:cNvPr>
          <p:cNvSpPr>
            <a:spLocks/>
          </p:cNvSpPr>
          <p:nvPr userDrawn="1"/>
        </p:nvSpPr>
        <p:spPr bwMode="auto">
          <a:xfrm>
            <a:off x="6162676" y="1998663"/>
            <a:ext cx="5359400" cy="658813"/>
          </a:xfrm>
          <a:custGeom>
            <a:avLst/>
            <a:gdLst>
              <a:gd name="T0" fmla="*/ 0 w 1540"/>
              <a:gd name="T1" fmla="*/ 7 h 189"/>
              <a:gd name="T2" fmla="*/ 0 w 1540"/>
              <a:gd name="T3" fmla="*/ 24 h 189"/>
              <a:gd name="T4" fmla="*/ 774 w 1540"/>
              <a:gd name="T5" fmla="*/ 186 h 189"/>
              <a:gd name="T6" fmla="*/ 1540 w 1540"/>
              <a:gd name="T7" fmla="*/ 10 h 189"/>
              <a:gd name="T8" fmla="*/ 1540 w 1540"/>
              <a:gd name="T9" fmla="*/ 0 h 189"/>
              <a:gd name="T10" fmla="*/ 777 w 1540"/>
              <a:gd name="T11" fmla="*/ 180 h 189"/>
              <a:gd name="T12" fmla="*/ 0 w 1540"/>
              <a:gd name="T13" fmla="*/ 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0" h="189">
                <a:moveTo>
                  <a:pt x="0" y="7"/>
                </a:moveTo>
                <a:cubicBezTo>
                  <a:pt x="0" y="24"/>
                  <a:pt x="0" y="24"/>
                  <a:pt x="0" y="24"/>
                </a:cubicBezTo>
                <a:cubicBezTo>
                  <a:pt x="336" y="121"/>
                  <a:pt x="555" y="189"/>
                  <a:pt x="774" y="186"/>
                </a:cubicBezTo>
                <a:cubicBezTo>
                  <a:pt x="991" y="183"/>
                  <a:pt x="1208" y="111"/>
                  <a:pt x="1540" y="10"/>
                </a:cubicBezTo>
                <a:cubicBezTo>
                  <a:pt x="1540" y="0"/>
                  <a:pt x="1540" y="0"/>
                  <a:pt x="1540" y="0"/>
                </a:cubicBezTo>
                <a:cubicBezTo>
                  <a:pt x="1208" y="101"/>
                  <a:pt x="993" y="177"/>
                  <a:pt x="777" y="180"/>
                </a:cubicBezTo>
                <a:cubicBezTo>
                  <a:pt x="557" y="183"/>
                  <a:pt x="336" y="104"/>
                  <a:pt x="0" y="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" name="Freeform 26">
            <a:extLst>
              <a:ext uri="{FF2B5EF4-FFF2-40B4-BE49-F238E27FC236}">
                <a16:creationId xmlns:a16="http://schemas.microsoft.com/office/drawing/2014/main" id="{80215AC6-2781-4788-A7FD-F6F812FEEB7A}"/>
              </a:ext>
            </a:extLst>
          </p:cNvPr>
          <p:cNvSpPr>
            <a:spLocks/>
          </p:cNvSpPr>
          <p:nvPr userDrawn="1"/>
        </p:nvSpPr>
        <p:spPr bwMode="auto">
          <a:xfrm>
            <a:off x="6162676" y="2089150"/>
            <a:ext cx="5359400" cy="769938"/>
          </a:xfrm>
          <a:custGeom>
            <a:avLst/>
            <a:gdLst>
              <a:gd name="T0" fmla="*/ 780 w 1540"/>
              <a:gd name="T1" fmla="*/ 170 h 221"/>
              <a:gd name="T2" fmla="*/ 0 w 1540"/>
              <a:gd name="T3" fmla="*/ 15 h 221"/>
              <a:gd name="T4" fmla="*/ 0 w 1540"/>
              <a:gd name="T5" fmla="*/ 76 h 221"/>
              <a:gd name="T6" fmla="*/ 1540 w 1540"/>
              <a:gd name="T7" fmla="*/ 76 h 221"/>
              <a:gd name="T8" fmla="*/ 1540 w 1540"/>
              <a:gd name="T9" fmla="*/ 0 h 221"/>
              <a:gd name="T10" fmla="*/ 780 w 1540"/>
              <a:gd name="T11" fmla="*/ 17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0" h="221">
                <a:moveTo>
                  <a:pt x="780" y="170"/>
                </a:moveTo>
                <a:cubicBezTo>
                  <a:pt x="451" y="170"/>
                  <a:pt x="142" y="88"/>
                  <a:pt x="0" y="15"/>
                </a:cubicBezTo>
                <a:cubicBezTo>
                  <a:pt x="0" y="76"/>
                  <a:pt x="0" y="76"/>
                  <a:pt x="0" y="76"/>
                </a:cubicBezTo>
                <a:cubicBezTo>
                  <a:pt x="609" y="204"/>
                  <a:pt x="967" y="221"/>
                  <a:pt x="1540" y="76"/>
                </a:cubicBezTo>
                <a:cubicBezTo>
                  <a:pt x="1540" y="0"/>
                  <a:pt x="1540" y="0"/>
                  <a:pt x="1540" y="0"/>
                </a:cubicBezTo>
                <a:cubicBezTo>
                  <a:pt x="1409" y="82"/>
                  <a:pt x="1131" y="170"/>
                  <a:pt x="780" y="17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Rectangle 27">
            <a:extLst>
              <a:ext uri="{FF2B5EF4-FFF2-40B4-BE49-F238E27FC236}">
                <a16:creationId xmlns:a16="http://schemas.microsoft.com/office/drawing/2014/main" id="{B9744794-F2D6-4D21-9A8F-A2F449AB78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74088" y="2778125"/>
            <a:ext cx="546100" cy="546100"/>
          </a:xfrm>
          <a:prstGeom prst="rect">
            <a:avLst/>
          </a:prstGeom>
          <a:solidFill>
            <a:srgbClr val="5919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2" name="Rectangle 28">
            <a:extLst>
              <a:ext uri="{FF2B5EF4-FFF2-40B4-BE49-F238E27FC236}">
                <a16:creationId xmlns:a16="http://schemas.microsoft.com/office/drawing/2014/main" id="{B911151F-E6C1-41F7-B9F1-8F70278714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12188" y="2806700"/>
            <a:ext cx="469900" cy="482600"/>
          </a:xfrm>
          <a:prstGeom prst="rect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3" name="Freeform 29">
            <a:extLst>
              <a:ext uri="{FF2B5EF4-FFF2-40B4-BE49-F238E27FC236}">
                <a16:creationId xmlns:a16="http://schemas.microsoft.com/office/drawing/2014/main" id="{BBC26FC9-8B1F-4FB5-B0BD-E6257ABC0B5F}"/>
              </a:ext>
            </a:extLst>
          </p:cNvPr>
          <p:cNvSpPr>
            <a:spLocks/>
          </p:cNvSpPr>
          <p:nvPr userDrawn="1"/>
        </p:nvSpPr>
        <p:spPr bwMode="auto">
          <a:xfrm>
            <a:off x="8574088" y="2778125"/>
            <a:ext cx="546100" cy="192088"/>
          </a:xfrm>
          <a:custGeom>
            <a:avLst/>
            <a:gdLst>
              <a:gd name="T0" fmla="*/ 85 w 157"/>
              <a:gd name="T1" fmla="*/ 49 h 55"/>
              <a:gd name="T2" fmla="*/ 157 w 157"/>
              <a:gd name="T3" fmla="*/ 53 h 55"/>
              <a:gd name="T4" fmla="*/ 157 w 157"/>
              <a:gd name="T5" fmla="*/ 0 h 55"/>
              <a:gd name="T6" fmla="*/ 0 w 157"/>
              <a:gd name="T7" fmla="*/ 0 h 55"/>
              <a:gd name="T8" fmla="*/ 0 w 157"/>
              <a:gd name="T9" fmla="*/ 55 h 55"/>
              <a:gd name="T10" fmla="*/ 85 w 157"/>
              <a:gd name="T11" fmla="*/ 4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55">
                <a:moveTo>
                  <a:pt x="85" y="49"/>
                </a:moveTo>
                <a:cubicBezTo>
                  <a:pt x="110" y="49"/>
                  <a:pt x="134" y="50"/>
                  <a:pt x="157" y="53"/>
                </a:cubicBezTo>
                <a:cubicBezTo>
                  <a:pt x="157" y="0"/>
                  <a:pt x="157" y="0"/>
                  <a:pt x="15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27" y="51"/>
                  <a:pt x="55" y="49"/>
                  <a:pt x="85" y="49"/>
                </a:cubicBezTo>
                <a:close/>
              </a:path>
            </a:pathLst>
          </a:custGeom>
          <a:solidFill>
            <a:srgbClr val="5919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4" name="Rectangle 30">
            <a:extLst>
              <a:ext uri="{FF2B5EF4-FFF2-40B4-BE49-F238E27FC236}">
                <a16:creationId xmlns:a16="http://schemas.microsoft.com/office/drawing/2014/main" id="{9998BFFF-D533-43FB-B9E5-6673932EAB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46926" y="5745163"/>
            <a:ext cx="769938" cy="873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" name="Rectangle 31">
            <a:extLst>
              <a:ext uri="{FF2B5EF4-FFF2-40B4-BE49-F238E27FC236}">
                <a16:creationId xmlns:a16="http://schemas.microsoft.com/office/drawing/2014/main" id="{F9535663-B4C6-499A-A030-E1B909712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46926" y="6205538"/>
            <a:ext cx="769938" cy="857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6" name="Freeform 32">
            <a:extLst>
              <a:ext uri="{FF2B5EF4-FFF2-40B4-BE49-F238E27FC236}">
                <a16:creationId xmlns:a16="http://schemas.microsoft.com/office/drawing/2014/main" id="{34B33573-44AE-4C95-B9A7-FE8D4F249747}"/>
              </a:ext>
            </a:extLst>
          </p:cNvPr>
          <p:cNvSpPr>
            <a:spLocks/>
          </p:cNvSpPr>
          <p:nvPr userDrawn="1"/>
        </p:nvSpPr>
        <p:spPr bwMode="auto">
          <a:xfrm>
            <a:off x="7205663" y="5745163"/>
            <a:ext cx="112713" cy="87313"/>
          </a:xfrm>
          <a:custGeom>
            <a:avLst/>
            <a:gdLst>
              <a:gd name="T0" fmla="*/ 71 w 71"/>
              <a:gd name="T1" fmla="*/ 0 h 55"/>
              <a:gd name="T2" fmla="*/ 0 w 71"/>
              <a:gd name="T3" fmla="*/ 0 h 55"/>
              <a:gd name="T4" fmla="*/ 0 w 71"/>
              <a:gd name="T5" fmla="*/ 55 h 55"/>
              <a:gd name="T6" fmla="*/ 64 w 71"/>
              <a:gd name="T7" fmla="*/ 55 h 55"/>
              <a:gd name="T8" fmla="*/ 71 w 71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55">
                <a:moveTo>
                  <a:pt x="71" y="0"/>
                </a:moveTo>
                <a:lnTo>
                  <a:pt x="0" y="0"/>
                </a:lnTo>
                <a:lnTo>
                  <a:pt x="0" y="55"/>
                </a:lnTo>
                <a:lnTo>
                  <a:pt x="64" y="55"/>
                </a:lnTo>
                <a:lnTo>
                  <a:pt x="7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7" name="Freeform 33">
            <a:extLst>
              <a:ext uri="{FF2B5EF4-FFF2-40B4-BE49-F238E27FC236}">
                <a16:creationId xmlns:a16="http://schemas.microsoft.com/office/drawing/2014/main" id="{3B0D08A0-379B-4108-A42B-3061C30C5126}"/>
              </a:ext>
            </a:extLst>
          </p:cNvPr>
          <p:cNvSpPr>
            <a:spLocks/>
          </p:cNvSpPr>
          <p:nvPr userDrawn="1"/>
        </p:nvSpPr>
        <p:spPr bwMode="auto">
          <a:xfrm>
            <a:off x="7205663" y="6205538"/>
            <a:ext cx="112713" cy="85725"/>
          </a:xfrm>
          <a:custGeom>
            <a:avLst/>
            <a:gdLst>
              <a:gd name="T0" fmla="*/ 71 w 71"/>
              <a:gd name="T1" fmla="*/ 0 h 54"/>
              <a:gd name="T2" fmla="*/ 0 w 71"/>
              <a:gd name="T3" fmla="*/ 0 h 54"/>
              <a:gd name="T4" fmla="*/ 0 w 71"/>
              <a:gd name="T5" fmla="*/ 54 h 54"/>
              <a:gd name="T6" fmla="*/ 64 w 71"/>
              <a:gd name="T7" fmla="*/ 54 h 54"/>
              <a:gd name="T8" fmla="*/ 71 w 71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54">
                <a:moveTo>
                  <a:pt x="71" y="0"/>
                </a:moveTo>
                <a:lnTo>
                  <a:pt x="0" y="0"/>
                </a:lnTo>
                <a:lnTo>
                  <a:pt x="0" y="54"/>
                </a:lnTo>
                <a:lnTo>
                  <a:pt x="64" y="54"/>
                </a:lnTo>
                <a:lnTo>
                  <a:pt x="7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8" name="Freeform 34">
            <a:extLst>
              <a:ext uri="{FF2B5EF4-FFF2-40B4-BE49-F238E27FC236}">
                <a16:creationId xmlns:a16="http://schemas.microsoft.com/office/drawing/2014/main" id="{15558A19-3A41-48A8-9E10-0DA64187A6A4}"/>
              </a:ext>
            </a:extLst>
          </p:cNvPr>
          <p:cNvSpPr>
            <a:spLocks/>
          </p:cNvSpPr>
          <p:nvPr userDrawn="1"/>
        </p:nvSpPr>
        <p:spPr bwMode="auto">
          <a:xfrm>
            <a:off x="7808913" y="5745163"/>
            <a:ext cx="107950" cy="87313"/>
          </a:xfrm>
          <a:custGeom>
            <a:avLst/>
            <a:gdLst>
              <a:gd name="T0" fmla="*/ 0 w 68"/>
              <a:gd name="T1" fmla="*/ 0 h 55"/>
              <a:gd name="T2" fmla="*/ 68 w 68"/>
              <a:gd name="T3" fmla="*/ 0 h 55"/>
              <a:gd name="T4" fmla="*/ 68 w 68"/>
              <a:gd name="T5" fmla="*/ 55 h 55"/>
              <a:gd name="T6" fmla="*/ 4 w 68"/>
              <a:gd name="T7" fmla="*/ 55 h 55"/>
              <a:gd name="T8" fmla="*/ 0 w 68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5">
                <a:moveTo>
                  <a:pt x="0" y="0"/>
                </a:moveTo>
                <a:lnTo>
                  <a:pt x="68" y="0"/>
                </a:lnTo>
                <a:lnTo>
                  <a:pt x="68" y="55"/>
                </a:lnTo>
                <a:lnTo>
                  <a:pt x="4" y="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9" name="Freeform 35">
            <a:extLst>
              <a:ext uri="{FF2B5EF4-FFF2-40B4-BE49-F238E27FC236}">
                <a16:creationId xmlns:a16="http://schemas.microsoft.com/office/drawing/2014/main" id="{CBF11665-5115-4D9D-9527-1B29F95FD308}"/>
              </a:ext>
            </a:extLst>
          </p:cNvPr>
          <p:cNvSpPr>
            <a:spLocks/>
          </p:cNvSpPr>
          <p:nvPr userDrawn="1"/>
        </p:nvSpPr>
        <p:spPr bwMode="auto">
          <a:xfrm>
            <a:off x="7808913" y="6205538"/>
            <a:ext cx="107950" cy="85725"/>
          </a:xfrm>
          <a:custGeom>
            <a:avLst/>
            <a:gdLst>
              <a:gd name="T0" fmla="*/ 0 w 68"/>
              <a:gd name="T1" fmla="*/ 0 h 54"/>
              <a:gd name="T2" fmla="*/ 68 w 68"/>
              <a:gd name="T3" fmla="*/ 0 h 54"/>
              <a:gd name="T4" fmla="*/ 68 w 68"/>
              <a:gd name="T5" fmla="*/ 54 h 54"/>
              <a:gd name="T6" fmla="*/ 4 w 68"/>
              <a:gd name="T7" fmla="*/ 54 h 54"/>
              <a:gd name="T8" fmla="*/ 0 w 6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4">
                <a:moveTo>
                  <a:pt x="0" y="0"/>
                </a:moveTo>
                <a:lnTo>
                  <a:pt x="68" y="0"/>
                </a:lnTo>
                <a:lnTo>
                  <a:pt x="68" y="54"/>
                </a:lnTo>
                <a:lnTo>
                  <a:pt x="4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" name="Freeform 36">
            <a:extLst>
              <a:ext uri="{FF2B5EF4-FFF2-40B4-BE49-F238E27FC236}">
                <a16:creationId xmlns:a16="http://schemas.microsoft.com/office/drawing/2014/main" id="{5887832C-CD65-468F-A5A0-7CAA6C6EDE93}"/>
              </a:ext>
            </a:extLst>
          </p:cNvPr>
          <p:cNvSpPr>
            <a:spLocks/>
          </p:cNvSpPr>
          <p:nvPr userDrawn="1"/>
        </p:nvSpPr>
        <p:spPr bwMode="auto">
          <a:xfrm>
            <a:off x="7080251" y="5610225"/>
            <a:ext cx="198438" cy="782638"/>
          </a:xfrm>
          <a:custGeom>
            <a:avLst/>
            <a:gdLst>
              <a:gd name="T0" fmla="*/ 125 w 125"/>
              <a:gd name="T1" fmla="*/ 0 h 493"/>
              <a:gd name="T2" fmla="*/ 0 w 125"/>
              <a:gd name="T3" fmla="*/ 0 h 493"/>
              <a:gd name="T4" fmla="*/ 33 w 125"/>
              <a:gd name="T5" fmla="*/ 493 h 493"/>
              <a:gd name="T6" fmla="*/ 104 w 125"/>
              <a:gd name="T7" fmla="*/ 493 h 493"/>
              <a:gd name="T8" fmla="*/ 125 w 125"/>
              <a:gd name="T9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493">
                <a:moveTo>
                  <a:pt x="125" y="0"/>
                </a:moveTo>
                <a:lnTo>
                  <a:pt x="0" y="0"/>
                </a:lnTo>
                <a:lnTo>
                  <a:pt x="33" y="493"/>
                </a:lnTo>
                <a:lnTo>
                  <a:pt x="104" y="493"/>
                </a:lnTo>
                <a:lnTo>
                  <a:pt x="1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1" name="Freeform 37">
            <a:extLst>
              <a:ext uri="{FF2B5EF4-FFF2-40B4-BE49-F238E27FC236}">
                <a16:creationId xmlns:a16="http://schemas.microsoft.com/office/drawing/2014/main" id="{7B136696-CBDA-4DB1-82B8-523925D68F46}"/>
              </a:ext>
            </a:extLst>
          </p:cNvPr>
          <p:cNvSpPr>
            <a:spLocks/>
          </p:cNvSpPr>
          <p:nvPr userDrawn="1"/>
        </p:nvSpPr>
        <p:spPr bwMode="auto">
          <a:xfrm>
            <a:off x="7847013" y="5630863"/>
            <a:ext cx="169863" cy="779463"/>
          </a:xfrm>
          <a:custGeom>
            <a:avLst/>
            <a:gdLst>
              <a:gd name="T0" fmla="*/ 0 w 107"/>
              <a:gd name="T1" fmla="*/ 0 h 491"/>
              <a:gd name="T2" fmla="*/ 107 w 107"/>
              <a:gd name="T3" fmla="*/ 0 h 491"/>
              <a:gd name="T4" fmla="*/ 85 w 107"/>
              <a:gd name="T5" fmla="*/ 491 h 491"/>
              <a:gd name="T6" fmla="*/ 20 w 107"/>
              <a:gd name="T7" fmla="*/ 491 h 491"/>
              <a:gd name="T8" fmla="*/ 0 w 107"/>
              <a:gd name="T9" fmla="*/ 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491">
                <a:moveTo>
                  <a:pt x="0" y="0"/>
                </a:moveTo>
                <a:lnTo>
                  <a:pt x="107" y="0"/>
                </a:lnTo>
                <a:lnTo>
                  <a:pt x="85" y="491"/>
                </a:lnTo>
                <a:lnTo>
                  <a:pt x="20" y="4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2" name="Freeform 38">
            <a:extLst>
              <a:ext uri="{FF2B5EF4-FFF2-40B4-BE49-F238E27FC236}">
                <a16:creationId xmlns:a16="http://schemas.microsoft.com/office/drawing/2014/main" id="{F8B444C7-2966-40D4-B591-ADC4BEECA327}"/>
              </a:ext>
            </a:extLst>
          </p:cNvPr>
          <p:cNvSpPr>
            <a:spLocks/>
          </p:cNvSpPr>
          <p:nvPr userDrawn="1"/>
        </p:nvSpPr>
        <p:spPr bwMode="auto">
          <a:xfrm>
            <a:off x="7077076" y="5592763"/>
            <a:ext cx="201613" cy="58738"/>
          </a:xfrm>
          <a:custGeom>
            <a:avLst/>
            <a:gdLst>
              <a:gd name="T0" fmla="*/ 127 w 127"/>
              <a:gd name="T1" fmla="*/ 0 h 37"/>
              <a:gd name="T2" fmla="*/ 0 w 127"/>
              <a:gd name="T3" fmla="*/ 0 h 37"/>
              <a:gd name="T4" fmla="*/ 5 w 127"/>
              <a:gd name="T5" fmla="*/ 37 h 37"/>
              <a:gd name="T6" fmla="*/ 127 w 127"/>
              <a:gd name="T7" fmla="*/ 37 h 37"/>
              <a:gd name="T8" fmla="*/ 127 w 127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37">
                <a:moveTo>
                  <a:pt x="127" y="0"/>
                </a:moveTo>
                <a:lnTo>
                  <a:pt x="0" y="0"/>
                </a:lnTo>
                <a:lnTo>
                  <a:pt x="5" y="37"/>
                </a:lnTo>
                <a:lnTo>
                  <a:pt x="127" y="37"/>
                </a:lnTo>
                <a:lnTo>
                  <a:pt x="12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3" name="Rectangle 39">
            <a:extLst>
              <a:ext uri="{FF2B5EF4-FFF2-40B4-BE49-F238E27FC236}">
                <a16:creationId xmlns:a16="http://schemas.microsoft.com/office/drawing/2014/main" id="{828217D3-C507-4B1F-9881-70FB98B2C3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53263" y="5589588"/>
            <a:ext cx="257175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4" name="Freeform 40">
            <a:extLst>
              <a:ext uri="{FF2B5EF4-FFF2-40B4-BE49-F238E27FC236}">
                <a16:creationId xmlns:a16="http://schemas.microsoft.com/office/drawing/2014/main" id="{25F219CD-D6A3-4206-9A77-D77D799935BC}"/>
              </a:ext>
            </a:extLst>
          </p:cNvPr>
          <p:cNvSpPr>
            <a:spLocks/>
          </p:cNvSpPr>
          <p:nvPr userDrawn="1"/>
        </p:nvSpPr>
        <p:spPr bwMode="auto">
          <a:xfrm>
            <a:off x="7018338" y="5548313"/>
            <a:ext cx="317500" cy="47625"/>
          </a:xfrm>
          <a:custGeom>
            <a:avLst/>
            <a:gdLst>
              <a:gd name="T0" fmla="*/ 200 w 200"/>
              <a:gd name="T1" fmla="*/ 21 h 30"/>
              <a:gd name="T2" fmla="*/ 99 w 200"/>
              <a:gd name="T3" fmla="*/ 0 h 30"/>
              <a:gd name="T4" fmla="*/ 0 w 200"/>
              <a:gd name="T5" fmla="*/ 21 h 30"/>
              <a:gd name="T6" fmla="*/ 0 w 200"/>
              <a:gd name="T7" fmla="*/ 30 h 30"/>
              <a:gd name="T8" fmla="*/ 200 w 200"/>
              <a:gd name="T9" fmla="*/ 30 h 30"/>
              <a:gd name="T10" fmla="*/ 200 w 200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30">
                <a:moveTo>
                  <a:pt x="200" y="21"/>
                </a:moveTo>
                <a:lnTo>
                  <a:pt x="99" y="0"/>
                </a:lnTo>
                <a:lnTo>
                  <a:pt x="0" y="21"/>
                </a:lnTo>
                <a:lnTo>
                  <a:pt x="0" y="30"/>
                </a:lnTo>
                <a:lnTo>
                  <a:pt x="200" y="30"/>
                </a:lnTo>
                <a:lnTo>
                  <a:pt x="200" y="2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Freeform 41">
            <a:extLst>
              <a:ext uri="{FF2B5EF4-FFF2-40B4-BE49-F238E27FC236}">
                <a16:creationId xmlns:a16="http://schemas.microsoft.com/office/drawing/2014/main" id="{222535D8-F3C0-4709-9510-BE73B3B2BBE4}"/>
              </a:ext>
            </a:extLst>
          </p:cNvPr>
          <p:cNvSpPr>
            <a:spLocks/>
          </p:cNvSpPr>
          <p:nvPr userDrawn="1"/>
        </p:nvSpPr>
        <p:spPr bwMode="auto">
          <a:xfrm>
            <a:off x="7835901" y="5592763"/>
            <a:ext cx="188913" cy="58738"/>
          </a:xfrm>
          <a:custGeom>
            <a:avLst/>
            <a:gdLst>
              <a:gd name="T0" fmla="*/ 119 w 119"/>
              <a:gd name="T1" fmla="*/ 0 h 37"/>
              <a:gd name="T2" fmla="*/ 0 w 119"/>
              <a:gd name="T3" fmla="*/ 0 h 37"/>
              <a:gd name="T4" fmla="*/ 5 w 119"/>
              <a:gd name="T5" fmla="*/ 37 h 37"/>
              <a:gd name="T6" fmla="*/ 119 w 119"/>
              <a:gd name="T7" fmla="*/ 37 h 37"/>
              <a:gd name="T8" fmla="*/ 119 w 119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37">
                <a:moveTo>
                  <a:pt x="119" y="0"/>
                </a:moveTo>
                <a:lnTo>
                  <a:pt x="0" y="0"/>
                </a:lnTo>
                <a:lnTo>
                  <a:pt x="5" y="37"/>
                </a:lnTo>
                <a:lnTo>
                  <a:pt x="119" y="37"/>
                </a:lnTo>
                <a:lnTo>
                  <a:pt x="119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6" name="Rectangle 42">
            <a:extLst>
              <a:ext uri="{FF2B5EF4-FFF2-40B4-BE49-F238E27FC236}">
                <a16:creationId xmlns:a16="http://schemas.microsoft.com/office/drawing/2014/main" id="{BA517AD0-A146-4F7F-B891-B6194B4DDA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15263" y="5589588"/>
            <a:ext cx="236538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7" name="Freeform 43">
            <a:extLst>
              <a:ext uri="{FF2B5EF4-FFF2-40B4-BE49-F238E27FC236}">
                <a16:creationId xmlns:a16="http://schemas.microsoft.com/office/drawing/2014/main" id="{103BB60F-6FFE-4E1F-91DB-ACC43D84784F}"/>
              </a:ext>
            </a:extLst>
          </p:cNvPr>
          <p:cNvSpPr>
            <a:spLocks/>
          </p:cNvSpPr>
          <p:nvPr userDrawn="1"/>
        </p:nvSpPr>
        <p:spPr bwMode="auto">
          <a:xfrm>
            <a:off x="7780338" y="5548313"/>
            <a:ext cx="296863" cy="47625"/>
          </a:xfrm>
          <a:custGeom>
            <a:avLst/>
            <a:gdLst>
              <a:gd name="T0" fmla="*/ 187 w 187"/>
              <a:gd name="T1" fmla="*/ 21 h 30"/>
              <a:gd name="T2" fmla="*/ 94 w 187"/>
              <a:gd name="T3" fmla="*/ 0 h 30"/>
              <a:gd name="T4" fmla="*/ 0 w 187"/>
              <a:gd name="T5" fmla="*/ 21 h 30"/>
              <a:gd name="T6" fmla="*/ 0 w 187"/>
              <a:gd name="T7" fmla="*/ 30 h 30"/>
              <a:gd name="T8" fmla="*/ 187 w 187"/>
              <a:gd name="T9" fmla="*/ 30 h 30"/>
              <a:gd name="T10" fmla="*/ 187 w 187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30">
                <a:moveTo>
                  <a:pt x="187" y="21"/>
                </a:moveTo>
                <a:lnTo>
                  <a:pt x="94" y="0"/>
                </a:lnTo>
                <a:lnTo>
                  <a:pt x="0" y="21"/>
                </a:lnTo>
                <a:lnTo>
                  <a:pt x="0" y="30"/>
                </a:lnTo>
                <a:lnTo>
                  <a:pt x="187" y="30"/>
                </a:lnTo>
                <a:lnTo>
                  <a:pt x="187" y="21"/>
                </a:lnTo>
                <a:close/>
              </a:path>
            </a:pathLst>
          </a:custGeom>
          <a:solidFill>
            <a:srgbClr val="4F37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8" name="Rectangle 44">
            <a:extLst>
              <a:ext uri="{FF2B5EF4-FFF2-40B4-BE49-F238E27FC236}">
                <a16:creationId xmlns:a16="http://schemas.microsoft.com/office/drawing/2014/main" id="{0B006FD9-9DAF-4567-BE32-F8E25E3BE1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02801" y="5745163"/>
            <a:ext cx="768350" cy="873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9" name="Rectangle 45">
            <a:extLst>
              <a:ext uri="{FF2B5EF4-FFF2-40B4-BE49-F238E27FC236}">
                <a16:creationId xmlns:a16="http://schemas.microsoft.com/office/drawing/2014/main" id="{6B089F11-5536-4337-9776-5A30E8E6A2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02801" y="6205538"/>
            <a:ext cx="768350" cy="857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" name="Freeform 46">
            <a:extLst>
              <a:ext uri="{FF2B5EF4-FFF2-40B4-BE49-F238E27FC236}">
                <a16:creationId xmlns:a16="http://schemas.microsoft.com/office/drawing/2014/main" id="{29DCEC39-0633-4D0D-936B-6A8D1D5DF0D1}"/>
              </a:ext>
            </a:extLst>
          </p:cNvPr>
          <p:cNvSpPr>
            <a:spLocks/>
          </p:cNvSpPr>
          <p:nvPr userDrawn="1"/>
        </p:nvSpPr>
        <p:spPr bwMode="auto">
          <a:xfrm>
            <a:off x="9761538" y="5745163"/>
            <a:ext cx="107950" cy="87313"/>
          </a:xfrm>
          <a:custGeom>
            <a:avLst/>
            <a:gdLst>
              <a:gd name="T0" fmla="*/ 68 w 68"/>
              <a:gd name="T1" fmla="*/ 0 h 55"/>
              <a:gd name="T2" fmla="*/ 0 w 68"/>
              <a:gd name="T3" fmla="*/ 0 h 55"/>
              <a:gd name="T4" fmla="*/ 0 w 68"/>
              <a:gd name="T5" fmla="*/ 55 h 55"/>
              <a:gd name="T6" fmla="*/ 63 w 68"/>
              <a:gd name="T7" fmla="*/ 55 h 55"/>
              <a:gd name="T8" fmla="*/ 68 w 68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5">
                <a:moveTo>
                  <a:pt x="68" y="0"/>
                </a:moveTo>
                <a:lnTo>
                  <a:pt x="0" y="0"/>
                </a:lnTo>
                <a:lnTo>
                  <a:pt x="0" y="55"/>
                </a:lnTo>
                <a:lnTo>
                  <a:pt x="63" y="55"/>
                </a:lnTo>
                <a:lnTo>
                  <a:pt x="6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" name="Freeform 47">
            <a:extLst>
              <a:ext uri="{FF2B5EF4-FFF2-40B4-BE49-F238E27FC236}">
                <a16:creationId xmlns:a16="http://schemas.microsoft.com/office/drawing/2014/main" id="{8FE7E6AE-72ED-4290-9041-0BA3B0846A98}"/>
              </a:ext>
            </a:extLst>
          </p:cNvPr>
          <p:cNvSpPr>
            <a:spLocks/>
          </p:cNvSpPr>
          <p:nvPr userDrawn="1"/>
        </p:nvSpPr>
        <p:spPr bwMode="auto">
          <a:xfrm>
            <a:off x="9761538" y="6205538"/>
            <a:ext cx="107950" cy="85725"/>
          </a:xfrm>
          <a:custGeom>
            <a:avLst/>
            <a:gdLst>
              <a:gd name="T0" fmla="*/ 68 w 68"/>
              <a:gd name="T1" fmla="*/ 0 h 54"/>
              <a:gd name="T2" fmla="*/ 0 w 68"/>
              <a:gd name="T3" fmla="*/ 0 h 54"/>
              <a:gd name="T4" fmla="*/ 0 w 68"/>
              <a:gd name="T5" fmla="*/ 54 h 54"/>
              <a:gd name="T6" fmla="*/ 63 w 68"/>
              <a:gd name="T7" fmla="*/ 54 h 54"/>
              <a:gd name="T8" fmla="*/ 68 w 6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4">
                <a:moveTo>
                  <a:pt x="68" y="0"/>
                </a:moveTo>
                <a:lnTo>
                  <a:pt x="0" y="0"/>
                </a:lnTo>
                <a:lnTo>
                  <a:pt x="0" y="54"/>
                </a:lnTo>
                <a:lnTo>
                  <a:pt x="63" y="54"/>
                </a:lnTo>
                <a:lnTo>
                  <a:pt x="6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2" name="Freeform 48">
            <a:extLst>
              <a:ext uri="{FF2B5EF4-FFF2-40B4-BE49-F238E27FC236}">
                <a16:creationId xmlns:a16="http://schemas.microsoft.com/office/drawing/2014/main" id="{F5B47574-5828-423F-B80C-EE56E1572A66}"/>
              </a:ext>
            </a:extLst>
          </p:cNvPr>
          <p:cNvSpPr>
            <a:spLocks/>
          </p:cNvSpPr>
          <p:nvPr userDrawn="1"/>
        </p:nvSpPr>
        <p:spPr bwMode="auto">
          <a:xfrm>
            <a:off x="10360026" y="5745163"/>
            <a:ext cx="111125" cy="87313"/>
          </a:xfrm>
          <a:custGeom>
            <a:avLst/>
            <a:gdLst>
              <a:gd name="T0" fmla="*/ 0 w 70"/>
              <a:gd name="T1" fmla="*/ 0 h 55"/>
              <a:gd name="T2" fmla="*/ 70 w 70"/>
              <a:gd name="T3" fmla="*/ 0 h 55"/>
              <a:gd name="T4" fmla="*/ 70 w 70"/>
              <a:gd name="T5" fmla="*/ 55 h 55"/>
              <a:gd name="T6" fmla="*/ 7 w 70"/>
              <a:gd name="T7" fmla="*/ 55 h 55"/>
              <a:gd name="T8" fmla="*/ 0 w 70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5">
                <a:moveTo>
                  <a:pt x="0" y="0"/>
                </a:moveTo>
                <a:lnTo>
                  <a:pt x="70" y="0"/>
                </a:lnTo>
                <a:lnTo>
                  <a:pt x="70" y="55"/>
                </a:lnTo>
                <a:lnTo>
                  <a:pt x="7" y="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" name="Freeform 49">
            <a:extLst>
              <a:ext uri="{FF2B5EF4-FFF2-40B4-BE49-F238E27FC236}">
                <a16:creationId xmlns:a16="http://schemas.microsoft.com/office/drawing/2014/main" id="{D407EE1C-00E0-435A-A6B3-A7FE9405F8FB}"/>
              </a:ext>
            </a:extLst>
          </p:cNvPr>
          <p:cNvSpPr>
            <a:spLocks/>
          </p:cNvSpPr>
          <p:nvPr userDrawn="1"/>
        </p:nvSpPr>
        <p:spPr bwMode="auto">
          <a:xfrm>
            <a:off x="10360026" y="6205538"/>
            <a:ext cx="111125" cy="85725"/>
          </a:xfrm>
          <a:custGeom>
            <a:avLst/>
            <a:gdLst>
              <a:gd name="T0" fmla="*/ 0 w 70"/>
              <a:gd name="T1" fmla="*/ 0 h 54"/>
              <a:gd name="T2" fmla="*/ 70 w 70"/>
              <a:gd name="T3" fmla="*/ 0 h 54"/>
              <a:gd name="T4" fmla="*/ 70 w 70"/>
              <a:gd name="T5" fmla="*/ 54 h 54"/>
              <a:gd name="T6" fmla="*/ 7 w 70"/>
              <a:gd name="T7" fmla="*/ 54 h 54"/>
              <a:gd name="T8" fmla="*/ 0 w 70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4">
                <a:moveTo>
                  <a:pt x="0" y="0"/>
                </a:moveTo>
                <a:lnTo>
                  <a:pt x="70" y="0"/>
                </a:lnTo>
                <a:lnTo>
                  <a:pt x="70" y="54"/>
                </a:lnTo>
                <a:lnTo>
                  <a:pt x="7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4" name="Freeform 50">
            <a:extLst>
              <a:ext uri="{FF2B5EF4-FFF2-40B4-BE49-F238E27FC236}">
                <a16:creationId xmlns:a16="http://schemas.microsoft.com/office/drawing/2014/main" id="{607B8F0C-8E80-48A2-B38A-955B7CFED963}"/>
              </a:ext>
            </a:extLst>
          </p:cNvPr>
          <p:cNvSpPr>
            <a:spLocks/>
          </p:cNvSpPr>
          <p:nvPr userDrawn="1"/>
        </p:nvSpPr>
        <p:spPr bwMode="auto">
          <a:xfrm>
            <a:off x="9632951" y="5610225"/>
            <a:ext cx="198438" cy="782638"/>
          </a:xfrm>
          <a:custGeom>
            <a:avLst/>
            <a:gdLst>
              <a:gd name="T0" fmla="*/ 125 w 125"/>
              <a:gd name="T1" fmla="*/ 0 h 493"/>
              <a:gd name="T2" fmla="*/ 0 w 125"/>
              <a:gd name="T3" fmla="*/ 0 h 493"/>
              <a:gd name="T4" fmla="*/ 35 w 125"/>
              <a:gd name="T5" fmla="*/ 493 h 493"/>
              <a:gd name="T6" fmla="*/ 103 w 125"/>
              <a:gd name="T7" fmla="*/ 493 h 493"/>
              <a:gd name="T8" fmla="*/ 125 w 125"/>
              <a:gd name="T9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493">
                <a:moveTo>
                  <a:pt x="125" y="0"/>
                </a:moveTo>
                <a:lnTo>
                  <a:pt x="0" y="0"/>
                </a:lnTo>
                <a:lnTo>
                  <a:pt x="35" y="493"/>
                </a:lnTo>
                <a:lnTo>
                  <a:pt x="103" y="493"/>
                </a:lnTo>
                <a:lnTo>
                  <a:pt x="1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5" name="Freeform 51">
            <a:extLst>
              <a:ext uri="{FF2B5EF4-FFF2-40B4-BE49-F238E27FC236}">
                <a16:creationId xmlns:a16="http://schemas.microsoft.com/office/drawing/2014/main" id="{DF11A05C-2DC0-4A3E-A5DA-FB4B0A66C706}"/>
              </a:ext>
            </a:extLst>
          </p:cNvPr>
          <p:cNvSpPr>
            <a:spLocks/>
          </p:cNvSpPr>
          <p:nvPr userDrawn="1"/>
        </p:nvSpPr>
        <p:spPr bwMode="auto">
          <a:xfrm>
            <a:off x="10398126" y="5630863"/>
            <a:ext cx="171450" cy="779463"/>
          </a:xfrm>
          <a:custGeom>
            <a:avLst/>
            <a:gdLst>
              <a:gd name="T0" fmla="*/ 0 w 108"/>
              <a:gd name="T1" fmla="*/ 0 h 491"/>
              <a:gd name="T2" fmla="*/ 108 w 108"/>
              <a:gd name="T3" fmla="*/ 0 h 491"/>
              <a:gd name="T4" fmla="*/ 88 w 108"/>
              <a:gd name="T5" fmla="*/ 491 h 491"/>
              <a:gd name="T6" fmla="*/ 22 w 108"/>
              <a:gd name="T7" fmla="*/ 491 h 491"/>
              <a:gd name="T8" fmla="*/ 0 w 108"/>
              <a:gd name="T9" fmla="*/ 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491">
                <a:moveTo>
                  <a:pt x="0" y="0"/>
                </a:moveTo>
                <a:lnTo>
                  <a:pt x="108" y="0"/>
                </a:lnTo>
                <a:lnTo>
                  <a:pt x="88" y="491"/>
                </a:lnTo>
                <a:lnTo>
                  <a:pt x="22" y="4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6" name="Freeform 52">
            <a:extLst>
              <a:ext uri="{FF2B5EF4-FFF2-40B4-BE49-F238E27FC236}">
                <a16:creationId xmlns:a16="http://schemas.microsoft.com/office/drawing/2014/main" id="{41C51E9C-F00A-4C60-AC92-23E8085E0631}"/>
              </a:ext>
            </a:extLst>
          </p:cNvPr>
          <p:cNvSpPr>
            <a:spLocks/>
          </p:cNvSpPr>
          <p:nvPr userDrawn="1"/>
        </p:nvSpPr>
        <p:spPr bwMode="auto">
          <a:xfrm>
            <a:off x="9629776" y="5592763"/>
            <a:ext cx="201613" cy="58738"/>
          </a:xfrm>
          <a:custGeom>
            <a:avLst/>
            <a:gdLst>
              <a:gd name="T0" fmla="*/ 127 w 127"/>
              <a:gd name="T1" fmla="*/ 0 h 37"/>
              <a:gd name="T2" fmla="*/ 0 w 127"/>
              <a:gd name="T3" fmla="*/ 0 h 37"/>
              <a:gd name="T4" fmla="*/ 4 w 127"/>
              <a:gd name="T5" fmla="*/ 37 h 37"/>
              <a:gd name="T6" fmla="*/ 127 w 127"/>
              <a:gd name="T7" fmla="*/ 37 h 37"/>
              <a:gd name="T8" fmla="*/ 127 w 127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37">
                <a:moveTo>
                  <a:pt x="127" y="0"/>
                </a:moveTo>
                <a:lnTo>
                  <a:pt x="0" y="0"/>
                </a:lnTo>
                <a:lnTo>
                  <a:pt x="4" y="37"/>
                </a:lnTo>
                <a:lnTo>
                  <a:pt x="127" y="37"/>
                </a:lnTo>
                <a:lnTo>
                  <a:pt x="12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7" name="Rectangle 53">
            <a:extLst>
              <a:ext uri="{FF2B5EF4-FFF2-40B4-BE49-F238E27FC236}">
                <a16:creationId xmlns:a16="http://schemas.microsoft.com/office/drawing/2014/main" id="{D21EFF84-796D-41A3-B0F4-7C99DA5BC2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607551" y="5589588"/>
            <a:ext cx="254000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8" name="Freeform 54">
            <a:extLst>
              <a:ext uri="{FF2B5EF4-FFF2-40B4-BE49-F238E27FC236}">
                <a16:creationId xmlns:a16="http://schemas.microsoft.com/office/drawing/2014/main" id="{CF8ABE8C-F2BC-4B3B-BB36-9B2BF0F31C44}"/>
              </a:ext>
            </a:extLst>
          </p:cNvPr>
          <p:cNvSpPr>
            <a:spLocks/>
          </p:cNvSpPr>
          <p:nvPr userDrawn="1"/>
        </p:nvSpPr>
        <p:spPr bwMode="auto">
          <a:xfrm>
            <a:off x="9569451" y="5548313"/>
            <a:ext cx="320675" cy="47625"/>
          </a:xfrm>
          <a:custGeom>
            <a:avLst/>
            <a:gdLst>
              <a:gd name="T0" fmla="*/ 202 w 202"/>
              <a:gd name="T1" fmla="*/ 21 h 30"/>
              <a:gd name="T2" fmla="*/ 101 w 202"/>
              <a:gd name="T3" fmla="*/ 0 h 30"/>
              <a:gd name="T4" fmla="*/ 0 w 202"/>
              <a:gd name="T5" fmla="*/ 21 h 30"/>
              <a:gd name="T6" fmla="*/ 0 w 202"/>
              <a:gd name="T7" fmla="*/ 30 h 30"/>
              <a:gd name="T8" fmla="*/ 202 w 202"/>
              <a:gd name="T9" fmla="*/ 30 h 30"/>
              <a:gd name="T10" fmla="*/ 202 w 202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30">
                <a:moveTo>
                  <a:pt x="202" y="21"/>
                </a:moveTo>
                <a:lnTo>
                  <a:pt x="101" y="0"/>
                </a:lnTo>
                <a:lnTo>
                  <a:pt x="0" y="21"/>
                </a:lnTo>
                <a:lnTo>
                  <a:pt x="0" y="30"/>
                </a:lnTo>
                <a:lnTo>
                  <a:pt x="202" y="30"/>
                </a:lnTo>
                <a:lnTo>
                  <a:pt x="202" y="21"/>
                </a:lnTo>
                <a:close/>
              </a:path>
            </a:pathLst>
          </a:custGeom>
          <a:solidFill>
            <a:srgbClr val="4F37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9" name="Freeform 55">
            <a:extLst>
              <a:ext uri="{FF2B5EF4-FFF2-40B4-BE49-F238E27FC236}">
                <a16:creationId xmlns:a16="http://schemas.microsoft.com/office/drawing/2014/main" id="{ED65F88E-24C7-4BFB-A0B0-0C754105F678}"/>
              </a:ext>
            </a:extLst>
          </p:cNvPr>
          <p:cNvSpPr>
            <a:spLocks/>
          </p:cNvSpPr>
          <p:nvPr userDrawn="1"/>
        </p:nvSpPr>
        <p:spPr bwMode="auto">
          <a:xfrm>
            <a:off x="10388601" y="5592763"/>
            <a:ext cx="187325" cy="58738"/>
          </a:xfrm>
          <a:custGeom>
            <a:avLst/>
            <a:gdLst>
              <a:gd name="T0" fmla="*/ 118 w 118"/>
              <a:gd name="T1" fmla="*/ 0 h 37"/>
              <a:gd name="T2" fmla="*/ 0 w 118"/>
              <a:gd name="T3" fmla="*/ 0 h 37"/>
              <a:gd name="T4" fmla="*/ 4 w 118"/>
              <a:gd name="T5" fmla="*/ 37 h 37"/>
              <a:gd name="T6" fmla="*/ 118 w 118"/>
              <a:gd name="T7" fmla="*/ 37 h 37"/>
              <a:gd name="T8" fmla="*/ 118 w 118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37">
                <a:moveTo>
                  <a:pt x="118" y="0"/>
                </a:moveTo>
                <a:lnTo>
                  <a:pt x="0" y="0"/>
                </a:lnTo>
                <a:lnTo>
                  <a:pt x="4" y="37"/>
                </a:lnTo>
                <a:lnTo>
                  <a:pt x="118" y="37"/>
                </a:lnTo>
                <a:lnTo>
                  <a:pt x="11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" name="Rectangle 56">
            <a:extLst>
              <a:ext uri="{FF2B5EF4-FFF2-40B4-BE49-F238E27FC236}">
                <a16:creationId xmlns:a16="http://schemas.microsoft.com/office/drawing/2014/main" id="{61FF3322-5BFF-4EE4-9832-E240FB0046B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66376" y="5589588"/>
            <a:ext cx="241300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" name="Freeform 57">
            <a:extLst>
              <a:ext uri="{FF2B5EF4-FFF2-40B4-BE49-F238E27FC236}">
                <a16:creationId xmlns:a16="http://schemas.microsoft.com/office/drawing/2014/main" id="{A27F1040-AE6C-4A2A-9A5F-6A5DB0AF3401}"/>
              </a:ext>
            </a:extLst>
          </p:cNvPr>
          <p:cNvSpPr>
            <a:spLocks/>
          </p:cNvSpPr>
          <p:nvPr userDrawn="1"/>
        </p:nvSpPr>
        <p:spPr bwMode="auto">
          <a:xfrm>
            <a:off x="10331451" y="5548313"/>
            <a:ext cx="300038" cy="47625"/>
          </a:xfrm>
          <a:custGeom>
            <a:avLst/>
            <a:gdLst>
              <a:gd name="T0" fmla="*/ 189 w 189"/>
              <a:gd name="T1" fmla="*/ 21 h 30"/>
              <a:gd name="T2" fmla="*/ 95 w 189"/>
              <a:gd name="T3" fmla="*/ 0 h 30"/>
              <a:gd name="T4" fmla="*/ 0 w 189"/>
              <a:gd name="T5" fmla="*/ 21 h 30"/>
              <a:gd name="T6" fmla="*/ 0 w 189"/>
              <a:gd name="T7" fmla="*/ 30 h 30"/>
              <a:gd name="T8" fmla="*/ 189 w 189"/>
              <a:gd name="T9" fmla="*/ 30 h 30"/>
              <a:gd name="T10" fmla="*/ 189 w 189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" h="30">
                <a:moveTo>
                  <a:pt x="189" y="21"/>
                </a:moveTo>
                <a:lnTo>
                  <a:pt x="95" y="0"/>
                </a:lnTo>
                <a:lnTo>
                  <a:pt x="0" y="21"/>
                </a:lnTo>
                <a:lnTo>
                  <a:pt x="0" y="30"/>
                </a:lnTo>
                <a:lnTo>
                  <a:pt x="189" y="30"/>
                </a:lnTo>
                <a:lnTo>
                  <a:pt x="189" y="2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" name="Oval 58">
            <a:extLst>
              <a:ext uri="{FF2B5EF4-FFF2-40B4-BE49-F238E27FC236}">
                <a16:creationId xmlns:a16="http://schemas.microsoft.com/office/drawing/2014/main" id="{05A5ECF1-2822-45FF-88BE-7AF315FD06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56613" y="3289300"/>
            <a:ext cx="73025" cy="77788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3" name="Oval 59">
            <a:extLst>
              <a:ext uri="{FF2B5EF4-FFF2-40B4-BE49-F238E27FC236}">
                <a16:creationId xmlns:a16="http://schemas.microsoft.com/office/drawing/2014/main" id="{C51B5A5D-DA96-469D-8C32-6AE9A1E00D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59876" y="3289300"/>
            <a:ext cx="73025" cy="77788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4" name="Oval 60">
            <a:extLst>
              <a:ext uri="{FF2B5EF4-FFF2-40B4-BE49-F238E27FC236}">
                <a16:creationId xmlns:a16="http://schemas.microsoft.com/office/drawing/2014/main" id="{5238C87B-650E-41DE-9444-00C29F5022B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75751" y="3306763"/>
            <a:ext cx="39688" cy="42863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5" name="Oval 61">
            <a:extLst>
              <a:ext uri="{FF2B5EF4-FFF2-40B4-BE49-F238E27FC236}">
                <a16:creationId xmlns:a16="http://schemas.microsoft.com/office/drawing/2014/main" id="{837FA5F5-13C8-4C76-9AB4-5360031D04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72576" y="2733675"/>
            <a:ext cx="46038" cy="47625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6" name="Oval 62">
            <a:extLst>
              <a:ext uri="{FF2B5EF4-FFF2-40B4-BE49-F238E27FC236}">
                <a16:creationId xmlns:a16="http://schemas.microsoft.com/office/drawing/2014/main" id="{E1032E23-8CFD-4A14-A731-96FE89E7F1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83688" y="2743200"/>
            <a:ext cx="23813" cy="25400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7" name="Oval 63">
            <a:extLst>
              <a:ext uri="{FF2B5EF4-FFF2-40B4-BE49-F238E27FC236}">
                <a16:creationId xmlns:a16="http://schemas.microsoft.com/office/drawing/2014/main" id="{8A2162F0-4F6D-42C4-8AFF-AF5201BFD5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62963" y="2733675"/>
            <a:ext cx="49213" cy="47625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8" name="Oval 64">
            <a:extLst>
              <a:ext uri="{FF2B5EF4-FFF2-40B4-BE49-F238E27FC236}">
                <a16:creationId xmlns:a16="http://schemas.microsoft.com/office/drawing/2014/main" id="{667D7934-D914-495E-A1ED-1FC5DF0F73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4076" y="2743200"/>
            <a:ext cx="26988" cy="25400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9" name="Oval 65">
            <a:extLst>
              <a:ext uri="{FF2B5EF4-FFF2-40B4-BE49-F238E27FC236}">
                <a16:creationId xmlns:a16="http://schemas.microsoft.com/office/drawing/2014/main" id="{2FA19C50-BBA2-4538-8BA1-B8AAC6FAA4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4076" y="3306763"/>
            <a:ext cx="38100" cy="42863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" name="Oval 66">
            <a:extLst>
              <a:ext uri="{FF2B5EF4-FFF2-40B4-BE49-F238E27FC236}">
                <a16:creationId xmlns:a16="http://schemas.microsoft.com/office/drawing/2014/main" id="{780A0738-702F-49F4-A286-8C4004270FC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522076" y="1758950"/>
            <a:ext cx="153988" cy="171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" name="Oval 67">
            <a:extLst>
              <a:ext uri="{FF2B5EF4-FFF2-40B4-BE49-F238E27FC236}">
                <a16:creationId xmlns:a16="http://schemas.microsoft.com/office/drawing/2014/main" id="{4C131381-486B-4DE7-BDDD-1893326603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08688" y="1758950"/>
            <a:ext cx="153988" cy="171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2" name="Oval 68">
            <a:extLst>
              <a:ext uri="{FF2B5EF4-FFF2-40B4-BE49-F238E27FC236}">
                <a16:creationId xmlns:a16="http://schemas.microsoft.com/office/drawing/2014/main" id="{0D7CA600-B0DF-454F-B8A1-80C6230BA2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49963" y="1804988"/>
            <a:ext cx="69850" cy="793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" name="Oval 69">
            <a:extLst>
              <a:ext uri="{FF2B5EF4-FFF2-40B4-BE49-F238E27FC236}">
                <a16:creationId xmlns:a16="http://schemas.microsoft.com/office/drawing/2014/main" id="{99A6064C-6549-4558-9D7E-52366EAA83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564938" y="1797050"/>
            <a:ext cx="76200" cy="84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4" name="Rectangle 70">
            <a:extLst>
              <a:ext uri="{FF2B5EF4-FFF2-40B4-BE49-F238E27FC236}">
                <a16:creationId xmlns:a16="http://schemas.microsoft.com/office/drawing/2014/main" id="{1A5ABB97-1105-4FB3-8886-FEF651991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56801" y="3230563"/>
            <a:ext cx="107950" cy="21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5" name="Rectangle 71">
            <a:extLst>
              <a:ext uri="{FF2B5EF4-FFF2-40B4-BE49-F238E27FC236}">
                <a16:creationId xmlns:a16="http://schemas.microsoft.com/office/drawing/2014/main" id="{F8E406CB-A0F3-4389-B890-3AF4DEA266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25088" y="3230563"/>
            <a:ext cx="106363" cy="21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6" name="Rectangle 72">
            <a:extLst>
              <a:ext uri="{FF2B5EF4-FFF2-40B4-BE49-F238E27FC236}">
                <a16:creationId xmlns:a16="http://schemas.microsoft.com/office/drawing/2014/main" id="{576F0776-1E2F-4C67-B2CE-6C894C81A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036176" y="3241675"/>
            <a:ext cx="215900" cy="30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7" name="Freeform 73">
            <a:extLst>
              <a:ext uri="{FF2B5EF4-FFF2-40B4-BE49-F238E27FC236}">
                <a16:creationId xmlns:a16="http://schemas.microsoft.com/office/drawing/2014/main" id="{DA6990A2-364C-4344-8D40-9425F14F2257}"/>
              </a:ext>
            </a:extLst>
          </p:cNvPr>
          <p:cNvSpPr>
            <a:spLocks/>
          </p:cNvSpPr>
          <p:nvPr userDrawn="1"/>
        </p:nvSpPr>
        <p:spPr bwMode="auto">
          <a:xfrm>
            <a:off x="10026651" y="3397250"/>
            <a:ext cx="214313" cy="31750"/>
          </a:xfrm>
          <a:custGeom>
            <a:avLst/>
            <a:gdLst>
              <a:gd name="T0" fmla="*/ 135 w 135"/>
              <a:gd name="T1" fmla="*/ 20 h 20"/>
              <a:gd name="T2" fmla="*/ 133 w 135"/>
              <a:gd name="T3" fmla="*/ 0 h 20"/>
              <a:gd name="T4" fmla="*/ 0 w 135"/>
              <a:gd name="T5" fmla="*/ 0 h 20"/>
              <a:gd name="T6" fmla="*/ 0 w 135"/>
              <a:gd name="T7" fmla="*/ 20 h 20"/>
              <a:gd name="T8" fmla="*/ 135 w 135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20">
                <a:moveTo>
                  <a:pt x="135" y="20"/>
                </a:moveTo>
                <a:lnTo>
                  <a:pt x="133" y="0"/>
                </a:lnTo>
                <a:lnTo>
                  <a:pt x="0" y="0"/>
                </a:lnTo>
                <a:lnTo>
                  <a:pt x="0" y="20"/>
                </a:lnTo>
                <a:lnTo>
                  <a:pt x="135" y="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8" name="Rectangle 74">
            <a:extLst>
              <a:ext uri="{FF2B5EF4-FFF2-40B4-BE49-F238E27FC236}">
                <a16:creationId xmlns:a16="http://schemas.microsoft.com/office/drawing/2014/main" id="{9D05B547-5AD1-442B-9E9F-C6D8979675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04101" y="3227388"/>
            <a:ext cx="104775" cy="21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9" name="Rectangle 75">
            <a:extLst>
              <a:ext uri="{FF2B5EF4-FFF2-40B4-BE49-F238E27FC236}">
                <a16:creationId xmlns:a16="http://schemas.microsoft.com/office/drawing/2014/main" id="{2F6B0A2B-60A6-4696-B423-BDCA34F43A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72388" y="3230563"/>
            <a:ext cx="104775" cy="212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0" name="Freeform 76">
            <a:extLst>
              <a:ext uri="{FF2B5EF4-FFF2-40B4-BE49-F238E27FC236}">
                <a16:creationId xmlns:a16="http://schemas.microsoft.com/office/drawing/2014/main" id="{0A7503EC-26C1-490C-A19F-DC57CE3F9D18}"/>
              </a:ext>
            </a:extLst>
          </p:cNvPr>
          <p:cNvSpPr>
            <a:spLocks/>
          </p:cNvSpPr>
          <p:nvPr userDrawn="1"/>
        </p:nvSpPr>
        <p:spPr bwMode="auto">
          <a:xfrm>
            <a:off x="7485063" y="3238500"/>
            <a:ext cx="215900" cy="33338"/>
          </a:xfrm>
          <a:custGeom>
            <a:avLst/>
            <a:gdLst>
              <a:gd name="T0" fmla="*/ 136 w 136"/>
              <a:gd name="T1" fmla="*/ 19 h 21"/>
              <a:gd name="T2" fmla="*/ 136 w 136"/>
              <a:gd name="T3" fmla="*/ 0 h 21"/>
              <a:gd name="T4" fmla="*/ 0 w 136"/>
              <a:gd name="T5" fmla="*/ 0 h 21"/>
              <a:gd name="T6" fmla="*/ 0 w 136"/>
              <a:gd name="T7" fmla="*/ 21 h 21"/>
              <a:gd name="T8" fmla="*/ 136 w 136"/>
              <a:gd name="T9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21">
                <a:moveTo>
                  <a:pt x="136" y="19"/>
                </a:moveTo>
                <a:lnTo>
                  <a:pt x="136" y="0"/>
                </a:lnTo>
                <a:lnTo>
                  <a:pt x="0" y="0"/>
                </a:lnTo>
                <a:lnTo>
                  <a:pt x="0" y="21"/>
                </a:lnTo>
                <a:lnTo>
                  <a:pt x="136" y="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" name="Freeform 77">
            <a:extLst>
              <a:ext uri="{FF2B5EF4-FFF2-40B4-BE49-F238E27FC236}">
                <a16:creationId xmlns:a16="http://schemas.microsoft.com/office/drawing/2014/main" id="{6C21E1E5-CFCF-48C4-A3A3-F93ABA866374}"/>
              </a:ext>
            </a:extLst>
          </p:cNvPr>
          <p:cNvSpPr>
            <a:spLocks/>
          </p:cNvSpPr>
          <p:nvPr userDrawn="1"/>
        </p:nvSpPr>
        <p:spPr bwMode="auto">
          <a:xfrm>
            <a:off x="7470776" y="3394075"/>
            <a:ext cx="215900" cy="34925"/>
          </a:xfrm>
          <a:custGeom>
            <a:avLst/>
            <a:gdLst>
              <a:gd name="T0" fmla="*/ 136 w 136"/>
              <a:gd name="T1" fmla="*/ 20 h 22"/>
              <a:gd name="T2" fmla="*/ 136 w 136"/>
              <a:gd name="T3" fmla="*/ 0 h 22"/>
              <a:gd name="T4" fmla="*/ 0 w 136"/>
              <a:gd name="T5" fmla="*/ 0 h 22"/>
              <a:gd name="T6" fmla="*/ 0 w 136"/>
              <a:gd name="T7" fmla="*/ 22 h 22"/>
              <a:gd name="T8" fmla="*/ 136 w 136"/>
              <a:gd name="T9" fmla="*/ 2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22">
                <a:moveTo>
                  <a:pt x="136" y="20"/>
                </a:moveTo>
                <a:lnTo>
                  <a:pt x="136" y="0"/>
                </a:lnTo>
                <a:lnTo>
                  <a:pt x="0" y="0"/>
                </a:lnTo>
                <a:lnTo>
                  <a:pt x="0" y="22"/>
                </a:lnTo>
                <a:lnTo>
                  <a:pt x="136" y="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2" name="Oval 78">
            <a:extLst>
              <a:ext uri="{FF2B5EF4-FFF2-40B4-BE49-F238E27FC236}">
                <a16:creationId xmlns:a16="http://schemas.microsoft.com/office/drawing/2014/main" id="{61ADAD2B-E25F-4266-84AC-7E8C5C17E4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83788" y="3317875"/>
            <a:ext cx="42863" cy="41275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" name="Oval 79">
            <a:extLst>
              <a:ext uri="{FF2B5EF4-FFF2-40B4-BE49-F238E27FC236}">
                <a16:creationId xmlns:a16="http://schemas.microsoft.com/office/drawing/2014/main" id="{9179EC9D-926E-456E-B15B-080540C58B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52076" y="3317875"/>
            <a:ext cx="46038" cy="41275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4" name="Oval 80">
            <a:extLst>
              <a:ext uri="{FF2B5EF4-FFF2-40B4-BE49-F238E27FC236}">
                <a16:creationId xmlns:a16="http://schemas.microsoft.com/office/drawing/2014/main" id="{0030625E-3E9D-484C-B0A7-F054C39C73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29501" y="3314700"/>
            <a:ext cx="44450" cy="44450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5" name="Oval 81">
            <a:extLst>
              <a:ext uri="{FF2B5EF4-FFF2-40B4-BE49-F238E27FC236}">
                <a16:creationId xmlns:a16="http://schemas.microsoft.com/office/drawing/2014/main" id="{CF5BB16F-6A2B-4B09-AF5A-F2D0499918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00963" y="3314700"/>
            <a:ext cx="41275" cy="44450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096E2D4B-99E3-4516-9AB4-B8B45D4FD0B1}"/>
              </a:ext>
            </a:extLst>
          </p:cNvPr>
          <p:cNvGrpSpPr/>
          <p:nvPr userDrawn="1"/>
        </p:nvGrpSpPr>
        <p:grpSpPr>
          <a:xfrm>
            <a:off x="9374598" y="3921518"/>
            <a:ext cx="3711307" cy="1193640"/>
            <a:chOff x="9365073" y="3921518"/>
            <a:chExt cx="3711307" cy="1193640"/>
          </a:xfrm>
        </p:grpSpPr>
        <p:sp>
          <p:nvSpPr>
            <p:cNvPr id="477" name="AutoShape 465">
              <a:extLst>
                <a:ext uri="{FF2B5EF4-FFF2-40B4-BE49-F238E27FC236}">
                  <a16:creationId xmlns:a16="http://schemas.microsoft.com/office/drawing/2014/main" id="{2854D74B-9608-40C7-BD01-2E4C4A59EDE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75ACD41D-A9F1-46A7-8139-2572D57F6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9" name="Freeform 468">
              <a:extLst>
                <a:ext uri="{FF2B5EF4-FFF2-40B4-BE49-F238E27FC236}">
                  <a16:creationId xmlns:a16="http://schemas.microsoft.com/office/drawing/2014/main" id="{65F92DFA-3DA9-43A9-9A08-6B853CE04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469">
              <a:extLst>
                <a:ext uri="{FF2B5EF4-FFF2-40B4-BE49-F238E27FC236}">
                  <a16:creationId xmlns:a16="http://schemas.microsoft.com/office/drawing/2014/main" id="{FFEDC4CF-611A-4BBC-9DB3-81B3074A8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470">
              <a:extLst>
                <a:ext uri="{FF2B5EF4-FFF2-40B4-BE49-F238E27FC236}">
                  <a16:creationId xmlns:a16="http://schemas.microsoft.com/office/drawing/2014/main" id="{05F4FC15-2774-4A38-AB07-CC879E984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471">
              <a:extLst>
                <a:ext uri="{FF2B5EF4-FFF2-40B4-BE49-F238E27FC236}">
                  <a16:creationId xmlns:a16="http://schemas.microsoft.com/office/drawing/2014/main" id="{57CCC194-4955-4390-8B92-351F41FAB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472">
              <a:extLst>
                <a:ext uri="{FF2B5EF4-FFF2-40B4-BE49-F238E27FC236}">
                  <a16:creationId xmlns:a16="http://schemas.microsoft.com/office/drawing/2014/main" id="{474B9BB0-0A9B-42AE-8687-8ADC08764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473">
              <a:extLst>
                <a:ext uri="{FF2B5EF4-FFF2-40B4-BE49-F238E27FC236}">
                  <a16:creationId xmlns:a16="http://schemas.microsoft.com/office/drawing/2014/main" id="{807412F0-AF10-4BD4-B57A-A56EF5622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474">
              <a:extLst>
                <a:ext uri="{FF2B5EF4-FFF2-40B4-BE49-F238E27FC236}">
                  <a16:creationId xmlns:a16="http://schemas.microsoft.com/office/drawing/2014/main" id="{4ABBC0BB-9BEA-4BE6-8AD2-6DBBEAB1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475">
              <a:extLst>
                <a:ext uri="{FF2B5EF4-FFF2-40B4-BE49-F238E27FC236}">
                  <a16:creationId xmlns:a16="http://schemas.microsoft.com/office/drawing/2014/main" id="{4819B31B-A145-4FFC-A2A3-580BE7E71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476">
              <a:extLst>
                <a:ext uri="{FF2B5EF4-FFF2-40B4-BE49-F238E27FC236}">
                  <a16:creationId xmlns:a16="http://schemas.microsoft.com/office/drawing/2014/main" id="{11A7CDEC-14AA-44E1-875E-1CDB1D7B5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477">
              <a:extLst>
                <a:ext uri="{FF2B5EF4-FFF2-40B4-BE49-F238E27FC236}">
                  <a16:creationId xmlns:a16="http://schemas.microsoft.com/office/drawing/2014/main" id="{1AEEFC3E-DC5B-4C4E-BD59-0434FBA85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478">
              <a:extLst>
                <a:ext uri="{FF2B5EF4-FFF2-40B4-BE49-F238E27FC236}">
                  <a16:creationId xmlns:a16="http://schemas.microsoft.com/office/drawing/2014/main" id="{E2B1A088-AA7A-4683-9031-CE4819163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479">
              <a:extLst>
                <a:ext uri="{FF2B5EF4-FFF2-40B4-BE49-F238E27FC236}">
                  <a16:creationId xmlns:a16="http://schemas.microsoft.com/office/drawing/2014/main" id="{633DC2DA-282B-42D8-9E6D-D0998AE91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480">
              <a:extLst>
                <a:ext uri="{FF2B5EF4-FFF2-40B4-BE49-F238E27FC236}">
                  <a16:creationId xmlns:a16="http://schemas.microsoft.com/office/drawing/2014/main" id="{F1FA3A65-2B16-45D6-B7D4-FDC258E72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481">
              <a:extLst>
                <a:ext uri="{FF2B5EF4-FFF2-40B4-BE49-F238E27FC236}">
                  <a16:creationId xmlns:a16="http://schemas.microsoft.com/office/drawing/2014/main" id="{14BD92C4-01D6-4EFE-82A2-30F9F36C2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482">
              <a:extLst>
                <a:ext uri="{FF2B5EF4-FFF2-40B4-BE49-F238E27FC236}">
                  <a16:creationId xmlns:a16="http://schemas.microsoft.com/office/drawing/2014/main" id="{0F420358-5B75-4C5C-988E-F76BBF38B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483">
              <a:extLst>
                <a:ext uri="{FF2B5EF4-FFF2-40B4-BE49-F238E27FC236}">
                  <a16:creationId xmlns:a16="http://schemas.microsoft.com/office/drawing/2014/main" id="{265920F9-FD24-4E35-93C7-5D97FB47E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484">
              <a:extLst>
                <a:ext uri="{FF2B5EF4-FFF2-40B4-BE49-F238E27FC236}">
                  <a16:creationId xmlns:a16="http://schemas.microsoft.com/office/drawing/2014/main" id="{99299970-9C2D-4D9C-AE07-121CF0CA3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485">
              <a:extLst>
                <a:ext uri="{FF2B5EF4-FFF2-40B4-BE49-F238E27FC236}">
                  <a16:creationId xmlns:a16="http://schemas.microsoft.com/office/drawing/2014/main" id="{3615FE73-E508-4851-9339-FFAC6AF42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486">
              <a:extLst>
                <a:ext uri="{FF2B5EF4-FFF2-40B4-BE49-F238E27FC236}">
                  <a16:creationId xmlns:a16="http://schemas.microsoft.com/office/drawing/2014/main" id="{4F60EA0E-AF43-4BA9-9892-C4D897289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487">
              <a:extLst>
                <a:ext uri="{FF2B5EF4-FFF2-40B4-BE49-F238E27FC236}">
                  <a16:creationId xmlns:a16="http://schemas.microsoft.com/office/drawing/2014/main" id="{CF6984A2-8F51-46F8-B096-AFF03A38C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488">
              <a:extLst>
                <a:ext uri="{FF2B5EF4-FFF2-40B4-BE49-F238E27FC236}">
                  <a16:creationId xmlns:a16="http://schemas.microsoft.com/office/drawing/2014/main" id="{17EE9076-9A1F-4CF3-BC0F-1BC91E03F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489">
              <a:extLst>
                <a:ext uri="{FF2B5EF4-FFF2-40B4-BE49-F238E27FC236}">
                  <a16:creationId xmlns:a16="http://schemas.microsoft.com/office/drawing/2014/main" id="{0AD5D68F-90BD-4A41-9769-5EB13565C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490">
              <a:extLst>
                <a:ext uri="{FF2B5EF4-FFF2-40B4-BE49-F238E27FC236}">
                  <a16:creationId xmlns:a16="http://schemas.microsoft.com/office/drawing/2014/main" id="{0099B5AD-28B2-4769-8CE3-A0B432AD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491">
              <a:extLst>
                <a:ext uri="{FF2B5EF4-FFF2-40B4-BE49-F238E27FC236}">
                  <a16:creationId xmlns:a16="http://schemas.microsoft.com/office/drawing/2014/main" id="{2E49A987-30C3-4C47-A7F9-7B3DCB495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492">
              <a:extLst>
                <a:ext uri="{FF2B5EF4-FFF2-40B4-BE49-F238E27FC236}">
                  <a16:creationId xmlns:a16="http://schemas.microsoft.com/office/drawing/2014/main" id="{F8B368C3-3C15-4DBF-A4BE-4410EA587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493">
              <a:extLst>
                <a:ext uri="{FF2B5EF4-FFF2-40B4-BE49-F238E27FC236}">
                  <a16:creationId xmlns:a16="http://schemas.microsoft.com/office/drawing/2014/main" id="{BDD28F2D-FA93-4668-AB7B-82A6CA7B86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494">
              <a:extLst>
                <a:ext uri="{FF2B5EF4-FFF2-40B4-BE49-F238E27FC236}">
                  <a16:creationId xmlns:a16="http://schemas.microsoft.com/office/drawing/2014/main" id="{1CA33C76-C2E9-4232-8FF3-3508B791F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495">
              <a:extLst>
                <a:ext uri="{FF2B5EF4-FFF2-40B4-BE49-F238E27FC236}">
                  <a16:creationId xmlns:a16="http://schemas.microsoft.com/office/drawing/2014/main" id="{A3BB403A-9BEA-4499-A891-DB0834E5CA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496">
              <a:extLst>
                <a:ext uri="{FF2B5EF4-FFF2-40B4-BE49-F238E27FC236}">
                  <a16:creationId xmlns:a16="http://schemas.microsoft.com/office/drawing/2014/main" id="{943CA307-438C-4717-8C3A-B81218D89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497">
              <a:extLst>
                <a:ext uri="{FF2B5EF4-FFF2-40B4-BE49-F238E27FC236}">
                  <a16:creationId xmlns:a16="http://schemas.microsoft.com/office/drawing/2014/main" id="{2804CA77-5E19-4C4B-BEB2-3451CD499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498">
              <a:extLst>
                <a:ext uri="{FF2B5EF4-FFF2-40B4-BE49-F238E27FC236}">
                  <a16:creationId xmlns:a16="http://schemas.microsoft.com/office/drawing/2014/main" id="{DB4E43D6-0E32-4321-A3A3-2E5B8C410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499">
              <a:extLst>
                <a:ext uri="{FF2B5EF4-FFF2-40B4-BE49-F238E27FC236}">
                  <a16:creationId xmlns:a16="http://schemas.microsoft.com/office/drawing/2014/main" id="{279343BD-BBC5-49EA-B19B-C33D8C21E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500">
              <a:extLst>
                <a:ext uri="{FF2B5EF4-FFF2-40B4-BE49-F238E27FC236}">
                  <a16:creationId xmlns:a16="http://schemas.microsoft.com/office/drawing/2014/main" id="{EBCC3AEF-3881-402F-B47A-7BEFC836A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501">
              <a:extLst>
                <a:ext uri="{FF2B5EF4-FFF2-40B4-BE49-F238E27FC236}">
                  <a16:creationId xmlns:a16="http://schemas.microsoft.com/office/drawing/2014/main" id="{E41BAD13-E1FC-4899-9AFD-5839E5A32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502">
              <a:extLst>
                <a:ext uri="{FF2B5EF4-FFF2-40B4-BE49-F238E27FC236}">
                  <a16:creationId xmlns:a16="http://schemas.microsoft.com/office/drawing/2014/main" id="{162C0357-F031-48AC-897E-00464D06A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503">
              <a:extLst>
                <a:ext uri="{FF2B5EF4-FFF2-40B4-BE49-F238E27FC236}">
                  <a16:creationId xmlns:a16="http://schemas.microsoft.com/office/drawing/2014/main" id="{D3993247-7785-44FE-99C1-A405A917D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504">
              <a:extLst>
                <a:ext uri="{FF2B5EF4-FFF2-40B4-BE49-F238E27FC236}">
                  <a16:creationId xmlns:a16="http://schemas.microsoft.com/office/drawing/2014/main" id="{4630F771-E525-455C-AC26-B7C10B969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505">
              <a:extLst>
                <a:ext uri="{FF2B5EF4-FFF2-40B4-BE49-F238E27FC236}">
                  <a16:creationId xmlns:a16="http://schemas.microsoft.com/office/drawing/2014/main" id="{CCA62BEE-8AE1-4588-AECA-7842ACE4B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506">
              <a:extLst>
                <a:ext uri="{FF2B5EF4-FFF2-40B4-BE49-F238E27FC236}">
                  <a16:creationId xmlns:a16="http://schemas.microsoft.com/office/drawing/2014/main" id="{DCBE2021-817F-4472-B15F-4903719AA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507">
              <a:extLst>
                <a:ext uri="{FF2B5EF4-FFF2-40B4-BE49-F238E27FC236}">
                  <a16:creationId xmlns:a16="http://schemas.microsoft.com/office/drawing/2014/main" id="{D34EE5B3-1CFC-4F75-9D41-975B7A021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508">
              <a:extLst>
                <a:ext uri="{FF2B5EF4-FFF2-40B4-BE49-F238E27FC236}">
                  <a16:creationId xmlns:a16="http://schemas.microsoft.com/office/drawing/2014/main" id="{09F95DF0-AB4B-426D-8DB4-4DAD681F8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509">
              <a:extLst>
                <a:ext uri="{FF2B5EF4-FFF2-40B4-BE49-F238E27FC236}">
                  <a16:creationId xmlns:a16="http://schemas.microsoft.com/office/drawing/2014/main" id="{FE5CF631-E8ED-4D73-BA50-E6F945E4E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510">
              <a:extLst>
                <a:ext uri="{FF2B5EF4-FFF2-40B4-BE49-F238E27FC236}">
                  <a16:creationId xmlns:a16="http://schemas.microsoft.com/office/drawing/2014/main" id="{76825BD8-33F7-4610-911E-69B64224B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511">
              <a:extLst>
                <a:ext uri="{FF2B5EF4-FFF2-40B4-BE49-F238E27FC236}">
                  <a16:creationId xmlns:a16="http://schemas.microsoft.com/office/drawing/2014/main" id="{DA4FFA77-D6DF-4839-BBC9-0521EE9096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512">
              <a:extLst>
                <a:ext uri="{FF2B5EF4-FFF2-40B4-BE49-F238E27FC236}">
                  <a16:creationId xmlns:a16="http://schemas.microsoft.com/office/drawing/2014/main" id="{6A3D8C70-FC3B-45AD-9A16-6AA205FA4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513">
              <a:extLst>
                <a:ext uri="{FF2B5EF4-FFF2-40B4-BE49-F238E27FC236}">
                  <a16:creationId xmlns:a16="http://schemas.microsoft.com/office/drawing/2014/main" id="{67FD1288-9684-425A-AA7A-F34E1C7F6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514">
              <a:extLst>
                <a:ext uri="{FF2B5EF4-FFF2-40B4-BE49-F238E27FC236}">
                  <a16:creationId xmlns:a16="http://schemas.microsoft.com/office/drawing/2014/main" id="{3A4FC6E1-2B98-4348-9E76-D3A362567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515">
              <a:extLst>
                <a:ext uri="{FF2B5EF4-FFF2-40B4-BE49-F238E27FC236}">
                  <a16:creationId xmlns:a16="http://schemas.microsoft.com/office/drawing/2014/main" id="{517C22D4-A905-45AE-A4B3-4EB3D2B68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516">
              <a:extLst>
                <a:ext uri="{FF2B5EF4-FFF2-40B4-BE49-F238E27FC236}">
                  <a16:creationId xmlns:a16="http://schemas.microsoft.com/office/drawing/2014/main" id="{C3F4E1F0-CAD2-46C2-816D-6BC8D445C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517">
              <a:extLst>
                <a:ext uri="{FF2B5EF4-FFF2-40B4-BE49-F238E27FC236}">
                  <a16:creationId xmlns:a16="http://schemas.microsoft.com/office/drawing/2014/main" id="{A2C200C4-69F0-4187-955D-63A9982CC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518">
              <a:extLst>
                <a:ext uri="{FF2B5EF4-FFF2-40B4-BE49-F238E27FC236}">
                  <a16:creationId xmlns:a16="http://schemas.microsoft.com/office/drawing/2014/main" id="{0AC336D0-5F38-4110-8402-27AE88014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519">
              <a:extLst>
                <a:ext uri="{FF2B5EF4-FFF2-40B4-BE49-F238E27FC236}">
                  <a16:creationId xmlns:a16="http://schemas.microsoft.com/office/drawing/2014/main" id="{084B5339-B095-4473-96D0-C1F2192F0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520">
              <a:extLst>
                <a:ext uri="{FF2B5EF4-FFF2-40B4-BE49-F238E27FC236}">
                  <a16:creationId xmlns:a16="http://schemas.microsoft.com/office/drawing/2014/main" id="{9CC1BE92-3299-4B1C-ACE7-D12F70A33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521">
              <a:extLst>
                <a:ext uri="{FF2B5EF4-FFF2-40B4-BE49-F238E27FC236}">
                  <a16:creationId xmlns:a16="http://schemas.microsoft.com/office/drawing/2014/main" id="{700D07B6-D5AC-41CC-AFFF-DB392EF36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522">
              <a:extLst>
                <a:ext uri="{FF2B5EF4-FFF2-40B4-BE49-F238E27FC236}">
                  <a16:creationId xmlns:a16="http://schemas.microsoft.com/office/drawing/2014/main" id="{94C4E5F1-D1ED-4830-A946-ED62AA0F9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523">
              <a:extLst>
                <a:ext uri="{FF2B5EF4-FFF2-40B4-BE49-F238E27FC236}">
                  <a16:creationId xmlns:a16="http://schemas.microsoft.com/office/drawing/2014/main" id="{E8181BDF-12EB-4BA4-BB99-14AC23D86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524">
              <a:extLst>
                <a:ext uri="{FF2B5EF4-FFF2-40B4-BE49-F238E27FC236}">
                  <a16:creationId xmlns:a16="http://schemas.microsoft.com/office/drawing/2014/main" id="{AB89828B-B9ED-415D-AFF5-DC7ADD807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525">
              <a:extLst>
                <a:ext uri="{FF2B5EF4-FFF2-40B4-BE49-F238E27FC236}">
                  <a16:creationId xmlns:a16="http://schemas.microsoft.com/office/drawing/2014/main" id="{E6DBEED4-21F2-4C14-9B08-7F2ADA5EF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526">
              <a:extLst>
                <a:ext uri="{FF2B5EF4-FFF2-40B4-BE49-F238E27FC236}">
                  <a16:creationId xmlns:a16="http://schemas.microsoft.com/office/drawing/2014/main" id="{7F61FB84-7B50-4D84-9614-B9A9F87817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527">
              <a:extLst>
                <a:ext uri="{FF2B5EF4-FFF2-40B4-BE49-F238E27FC236}">
                  <a16:creationId xmlns:a16="http://schemas.microsoft.com/office/drawing/2014/main" id="{772279BB-8753-49DB-8F84-4E005AE0D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528">
              <a:extLst>
                <a:ext uri="{FF2B5EF4-FFF2-40B4-BE49-F238E27FC236}">
                  <a16:creationId xmlns:a16="http://schemas.microsoft.com/office/drawing/2014/main" id="{2B3457A4-C255-4582-B808-321DDFF72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529">
              <a:extLst>
                <a:ext uri="{FF2B5EF4-FFF2-40B4-BE49-F238E27FC236}">
                  <a16:creationId xmlns:a16="http://schemas.microsoft.com/office/drawing/2014/main" id="{BFA7AA2A-D4FB-4506-8FCA-D9FDDE3CBD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530">
              <a:extLst>
                <a:ext uri="{FF2B5EF4-FFF2-40B4-BE49-F238E27FC236}">
                  <a16:creationId xmlns:a16="http://schemas.microsoft.com/office/drawing/2014/main" id="{011EEAB7-3E16-46CD-925D-42641B732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531">
              <a:extLst>
                <a:ext uri="{FF2B5EF4-FFF2-40B4-BE49-F238E27FC236}">
                  <a16:creationId xmlns:a16="http://schemas.microsoft.com/office/drawing/2014/main" id="{BF763C9A-8D39-4931-B387-ED428F80A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532">
              <a:extLst>
                <a:ext uri="{FF2B5EF4-FFF2-40B4-BE49-F238E27FC236}">
                  <a16:creationId xmlns:a16="http://schemas.microsoft.com/office/drawing/2014/main" id="{89D0716B-3717-4774-B975-80AAFC307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533">
              <a:extLst>
                <a:ext uri="{FF2B5EF4-FFF2-40B4-BE49-F238E27FC236}">
                  <a16:creationId xmlns:a16="http://schemas.microsoft.com/office/drawing/2014/main" id="{3ECE8565-4710-475D-BE5E-BA5BAE362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534">
              <a:extLst>
                <a:ext uri="{FF2B5EF4-FFF2-40B4-BE49-F238E27FC236}">
                  <a16:creationId xmlns:a16="http://schemas.microsoft.com/office/drawing/2014/main" id="{B80EB732-C47B-4D15-8FFE-8E50568B0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535">
              <a:extLst>
                <a:ext uri="{FF2B5EF4-FFF2-40B4-BE49-F238E27FC236}">
                  <a16:creationId xmlns:a16="http://schemas.microsoft.com/office/drawing/2014/main" id="{84967446-0372-4B3E-B665-635B3B435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536">
              <a:extLst>
                <a:ext uri="{FF2B5EF4-FFF2-40B4-BE49-F238E27FC236}">
                  <a16:creationId xmlns:a16="http://schemas.microsoft.com/office/drawing/2014/main" id="{BC6C380D-2CBD-4A03-9544-24DE7EDB4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537">
              <a:extLst>
                <a:ext uri="{FF2B5EF4-FFF2-40B4-BE49-F238E27FC236}">
                  <a16:creationId xmlns:a16="http://schemas.microsoft.com/office/drawing/2014/main" id="{35D10FDC-9B53-4831-91C0-A9FD954F8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538">
              <a:extLst>
                <a:ext uri="{FF2B5EF4-FFF2-40B4-BE49-F238E27FC236}">
                  <a16:creationId xmlns:a16="http://schemas.microsoft.com/office/drawing/2014/main" id="{939737CB-CB18-4526-8082-97A0531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539">
              <a:extLst>
                <a:ext uri="{FF2B5EF4-FFF2-40B4-BE49-F238E27FC236}">
                  <a16:creationId xmlns:a16="http://schemas.microsoft.com/office/drawing/2014/main" id="{D6FE5E5C-8D4B-461D-809C-28A40C897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540">
              <a:extLst>
                <a:ext uri="{FF2B5EF4-FFF2-40B4-BE49-F238E27FC236}">
                  <a16:creationId xmlns:a16="http://schemas.microsoft.com/office/drawing/2014/main" id="{BD11442A-E156-45A0-98FD-7CC2F5A57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541">
              <a:extLst>
                <a:ext uri="{FF2B5EF4-FFF2-40B4-BE49-F238E27FC236}">
                  <a16:creationId xmlns:a16="http://schemas.microsoft.com/office/drawing/2014/main" id="{DB8F6068-A102-45C9-B5D6-903EC9180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542">
              <a:extLst>
                <a:ext uri="{FF2B5EF4-FFF2-40B4-BE49-F238E27FC236}">
                  <a16:creationId xmlns:a16="http://schemas.microsoft.com/office/drawing/2014/main" id="{596FAED6-5D93-4F72-B25C-353A367E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543">
              <a:extLst>
                <a:ext uri="{FF2B5EF4-FFF2-40B4-BE49-F238E27FC236}">
                  <a16:creationId xmlns:a16="http://schemas.microsoft.com/office/drawing/2014/main" id="{67A12CC6-8A9A-4347-8674-F59C7D187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544">
              <a:extLst>
                <a:ext uri="{FF2B5EF4-FFF2-40B4-BE49-F238E27FC236}">
                  <a16:creationId xmlns:a16="http://schemas.microsoft.com/office/drawing/2014/main" id="{577A8343-5965-4457-988E-35E8983EE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545">
              <a:extLst>
                <a:ext uri="{FF2B5EF4-FFF2-40B4-BE49-F238E27FC236}">
                  <a16:creationId xmlns:a16="http://schemas.microsoft.com/office/drawing/2014/main" id="{51729139-F282-4A9A-BE61-F431378524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546">
              <a:extLst>
                <a:ext uri="{FF2B5EF4-FFF2-40B4-BE49-F238E27FC236}">
                  <a16:creationId xmlns:a16="http://schemas.microsoft.com/office/drawing/2014/main" id="{4EC7024C-2362-47EA-B500-CEA618761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547">
              <a:extLst>
                <a:ext uri="{FF2B5EF4-FFF2-40B4-BE49-F238E27FC236}">
                  <a16:creationId xmlns:a16="http://schemas.microsoft.com/office/drawing/2014/main" id="{40004742-BB34-4FD3-BBFE-84885AE35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548">
              <a:extLst>
                <a:ext uri="{FF2B5EF4-FFF2-40B4-BE49-F238E27FC236}">
                  <a16:creationId xmlns:a16="http://schemas.microsoft.com/office/drawing/2014/main" id="{D0745D88-C66C-4BA0-9265-9242A4940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549">
              <a:extLst>
                <a:ext uri="{FF2B5EF4-FFF2-40B4-BE49-F238E27FC236}">
                  <a16:creationId xmlns:a16="http://schemas.microsoft.com/office/drawing/2014/main" id="{2E35D69C-8CF0-41B7-909E-C70618225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550">
              <a:extLst>
                <a:ext uri="{FF2B5EF4-FFF2-40B4-BE49-F238E27FC236}">
                  <a16:creationId xmlns:a16="http://schemas.microsoft.com/office/drawing/2014/main" id="{6B68E8B8-43FE-4D92-86BA-F1E564093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551">
              <a:extLst>
                <a:ext uri="{FF2B5EF4-FFF2-40B4-BE49-F238E27FC236}">
                  <a16:creationId xmlns:a16="http://schemas.microsoft.com/office/drawing/2014/main" id="{0756AE86-1563-40EF-BF85-C40D49263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552">
              <a:extLst>
                <a:ext uri="{FF2B5EF4-FFF2-40B4-BE49-F238E27FC236}">
                  <a16:creationId xmlns:a16="http://schemas.microsoft.com/office/drawing/2014/main" id="{76E95FE0-1D08-4870-AF5E-FC69160EA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Oval 553">
              <a:extLst>
                <a:ext uri="{FF2B5EF4-FFF2-40B4-BE49-F238E27FC236}">
                  <a16:creationId xmlns:a16="http://schemas.microsoft.com/office/drawing/2014/main" id="{F8E08E65-64AE-4CB5-87B7-55479A844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554">
              <a:extLst>
                <a:ext uri="{FF2B5EF4-FFF2-40B4-BE49-F238E27FC236}">
                  <a16:creationId xmlns:a16="http://schemas.microsoft.com/office/drawing/2014/main" id="{771CA39A-582C-4DF8-9A7E-938C6A945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555">
              <a:extLst>
                <a:ext uri="{FF2B5EF4-FFF2-40B4-BE49-F238E27FC236}">
                  <a16:creationId xmlns:a16="http://schemas.microsoft.com/office/drawing/2014/main" id="{261693BC-A76C-4973-AFF1-AE9C8045F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556">
              <a:extLst>
                <a:ext uri="{FF2B5EF4-FFF2-40B4-BE49-F238E27FC236}">
                  <a16:creationId xmlns:a16="http://schemas.microsoft.com/office/drawing/2014/main" id="{46DB1EE6-D33E-43A7-A02A-62355294C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557">
              <a:extLst>
                <a:ext uri="{FF2B5EF4-FFF2-40B4-BE49-F238E27FC236}">
                  <a16:creationId xmlns:a16="http://schemas.microsoft.com/office/drawing/2014/main" id="{CF0225A6-E822-4433-AB3F-3BC0864BD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558">
              <a:extLst>
                <a:ext uri="{FF2B5EF4-FFF2-40B4-BE49-F238E27FC236}">
                  <a16:creationId xmlns:a16="http://schemas.microsoft.com/office/drawing/2014/main" id="{64C3CC82-18F8-4C98-96C0-AB234F3BC7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559">
              <a:extLst>
                <a:ext uri="{FF2B5EF4-FFF2-40B4-BE49-F238E27FC236}">
                  <a16:creationId xmlns:a16="http://schemas.microsoft.com/office/drawing/2014/main" id="{A81E7E68-FBF2-4EC9-8255-35288472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71" name="Picture 570">
            <a:extLst>
              <a:ext uri="{FF2B5EF4-FFF2-40B4-BE49-F238E27FC236}">
                <a16:creationId xmlns:a16="http://schemas.microsoft.com/office/drawing/2014/main" id="{6D6D5D0D-418B-40B9-B6FD-C0D9C6C5FA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989" y="208163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3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0804-9C3A-4510-9937-08769F30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0599-1B62-4FAD-99CA-7BCA66642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E27AE-4929-4CA8-B707-50A0B04B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CF792-5D92-4AE2-A2C6-392ED191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E77A0-2B02-4EC3-A9FF-BC7BF56B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25276-2365-4428-A23F-5D15586A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87E8FE7-DC16-44F8-9850-0547108F5D94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99" name="AutoShape 465">
              <a:extLst>
                <a:ext uri="{FF2B5EF4-FFF2-40B4-BE49-F238E27FC236}">
                  <a16:creationId xmlns:a16="http://schemas.microsoft.com/office/drawing/2014/main" id="{747404AD-C87E-4D08-845F-4D5D183D6D0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C5839CA-1BB4-42D8-92FA-082D5C344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1" name="Freeform 468">
              <a:extLst>
                <a:ext uri="{FF2B5EF4-FFF2-40B4-BE49-F238E27FC236}">
                  <a16:creationId xmlns:a16="http://schemas.microsoft.com/office/drawing/2014/main" id="{0F7AF11C-E41C-4A00-AC83-55F3BBFC2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69">
              <a:extLst>
                <a:ext uri="{FF2B5EF4-FFF2-40B4-BE49-F238E27FC236}">
                  <a16:creationId xmlns:a16="http://schemas.microsoft.com/office/drawing/2014/main" id="{E87B6C20-21E7-4EFD-B641-8778807D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70">
              <a:extLst>
                <a:ext uri="{FF2B5EF4-FFF2-40B4-BE49-F238E27FC236}">
                  <a16:creationId xmlns:a16="http://schemas.microsoft.com/office/drawing/2014/main" id="{2A193633-61BD-4AEC-AD76-44A8A5832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71">
              <a:extLst>
                <a:ext uri="{FF2B5EF4-FFF2-40B4-BE49-F238E27FC236}">
                  <a16:creationId xmlns:a16="http://schemas.microsoft.com/office/drawing/2014/main" id="{E40D8873-C484-4C13-8767-628CE89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2">
              <a:extLst>
                <a:ext uri="{FF2B5EF4-FFF2-40B4-BE49-F238E27FC236}">
                  <a16:creationId xmlns:a16="http://schemas.microsoft.com/office/drawing/2014/main" id="{FFB9672E-4B3D-41AB-B183-E6A1213ED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3">
              <a:extLst>
                <a:ext uri="{FF2B5EF4-FFF2-40B4-BE49-F238E27FC236}">
                  <a16:creationId xmlns:a16="http://schemas.microsoft.com/office/drawing/2014/main" id="{9DCB0B2E-D6BC-4BAF-8362-DB1DA661E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4">
              <a:extLst>
                <a:ext uri="{FF2B5EF4-FFF2-40B4-BE49-F238E27FC236}">
                  <a16:creationId xmlns:a16="http://schemas.microsoft.com/office/drawing/2014/main" id="{8D59DBE6-5AB5-42C4-AEFE-6D80A6F5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5">
              <a:extLst>
                <a:ext uri="{FF2B5EF4-FFF2-40B4-BE49-F238E27FC236}">
                  <a16:creationId xmlns:a16="http://schemas.microsoft.com/office/drawing/2014/main" id="{42960F81-BA3B-4D42-A901-7888DFD6C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6">
              <a:extLst>
                <a:ext uri="{FF2B5EF4-FFF2-40B4-BE49-F238E27FC236}">
                  <a16:creationId xmlns:a16="http://schemas.microsoft.com/office/drawing/2014/main" id="{4C45D327-FA19-438D-BDD8-6A0718A0A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7">
              <a:extLst>
                <a:ext uri="{FF2B5EF4-FFF2-40B4-BE49-F238E27FC236}">
                  <a16:creationId xmlns:a16="http://schemas.microsoft.com/office/drawing/2014/main" id="{159E472A-5BD0-4966-B402-DE9D4784C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78">
              <a:extLst>
                <a:ext uri="{FF2B5EF4-FFF2-40B4-BE49-F238E27FC236}">
                  <a16:creationId xmlns:a16="http://schemas.microsoft.com/office/drawing/2014/main" id="{D509221E-8921-4F57-8978-681723E41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79">
              <a:extLst>
                <a:ext uri="{FF2B5EF4-FFF2-40B4-BE49-F238E27FC236}">
                  <a16:creationId xmlns:a16="http://schemas.microsoft.com/office/drawing/2014/main" id="{F2EF6BB9-5872-481E-9103-714E022C9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80">
              <a:extLst>
                <a:ext uri="{FF2B5EF4-FFF2-40B4-BE49-F238E27FC236}">
                  <a16:creationId xmlns:a16="http://schemas.microsoft.com/office/drawing/2014/main" id="{F3E6F2C6-0D23-4485-AB6D-81397B4B9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81">
              <a:extLst>
                <a:ext uri="{FF2B5EF4-FFF2-40B4-BE49-F238E27FC236}">
                  <a16:creationId xmlns:a16="http://schemas.microsoft.com/office/drawing/2014/main" id="{8572E2E3-7151-49C9-9E3F-428BE6A05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2">
              <a:extLst>
                <a:ext uri="{FF2B5EF4-FFF2-40B4-BE49-F238E27FC236}">
                  <a16:creationId xmlns:a16="http://schemas.microsoft.com/office/drawing/2014/main" id="{CE46FDF5-E21B-4DEE-A209-0A301A6B6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3">
              <a:extLst>
                <a:ext uri="{FF2B5EF4-FFF2-40B4-BE49-F238E27FC236}">
                  <a16:creationId xmlns:a16="http://schemas.microsoft.com/office/drawing/2014/main" id="{E0769A9E-286A-491B-8E3B-763CB5E15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4">
              <a:extLst>
                <a:ext uri="{FF2B5EF4-FFF2-40B4-BE49-F238E27FC236}">
                  <a16:creationId xmlns:a16="http://schemas.microsoft.com/office/drawing/2014/main" id="{D00D84EE-DAA6-43A6-8BFF-03E417551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5">
              <a:extLst>
                <a:ext uri="{FF2B5EF4-FFF2-40B4-BE49-F238E27FC236}">
                  <a16:creationId xmlns:a16="http://schemas.microsoft.com/office/drawing/2014/main" id="{FD36CDD7-93B3-463D-BF70-7046511D2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6">
              <a:extLst>
                <a:ext uri="{FF2B5EF4-FFF2-40B4-BE49-F238E27FC236}">
                  <a16:creationId xmlns:a16="http://schemas.microsoft.com/office/drawing/2014/main" id="{D2D44E4A-767E-4EA7-80A6-77ED52B92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7">
              <a:extLst>
                <a:ext uri="{FF2B5EF4-FFF2-40B4-BE49-F238E27FC236}">
                  <a16:creationId xmlns:a16="http://schemas.microsoft.com/office/drawing/2014/main" id="{3F95B44B-14B4-4883-91E2-E0D1308FA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88">
              <a:extLst>
                <a:ext uri="{FF2B5EF4-FFF2-40B4-BE49-F238E27FC236}">
                  <a16:creationId xmlns:a16="http://schemas.microsoft.com/office/drawing/2014/main" id="{08B5BFEC-87F0-4D68-B506-A1696CEF1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89">
              <a:extLst>
                <a:ext uri="{FF2B5EF4-FFF2-40B4-BE49-F238E27FC236}">
                  <a16:creationId xmlns:a16="http://schemas.microsoft.com/office/drawing/2014/main" id="{11E9DB7F-72AB-498B-93FF-F73E6F44A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90">
              <a:extLst>
                <a:ext uri="{FF2B5EF4-FFF2-40B4-BE49-F238E27FC236}">
                  <a16:creationId xmlns:a16="http://schemas.microsoft.com/office/drawing/2014/main" id="{96E86806-5A58-4033-A404-9F9517492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91">
              <a:extLst>
                <a:ext uri="{FF2B5EF4-FFF2-40B4-BE49-F238E27FC236}">
                  <a16:creationId xmlns:a16="http://schemas.microsoft.com/office/drawing/2014/main" id="{CFEBC3B8-FE00-4192-B337-7C8EC10BC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2">
              <a:extLst>
                <a:ext uri="{FF2B5EF4-FFF2-40B4-BE49-F238E27FC236}">
                  <a16:creationId xmlns:a16="http://schemas.microsoft.com/office/drawing/2014/main" id="{75F7DA15-AF40-438D-B16D-82B6D3A2D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3">
              <a:extLst>
                <a:ext uri="{FF2B5EF4-FFF2-40B4-BE49-F238E27FC236}">
                  <a16:creationId xmlns:a16="http://schemas.microsoft.com/office/drawing/2014/main" id="{067F6463-DA01-49DC-B40D-1FB1D30396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4">
              <a:extLst>
                <a:ext uri="{FF2B5EF4-FFF2-40B4-BE49-F238E27FC236}">
                  <a16:creationId xmlns:a16="http://schemas.microsoft.com/office/drawing/2014/main" id="{20533135-8891-4BC2-8191-5192D5C78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5">
              <a:extLst>
                <a:ext uri="{FF2B5EF4-FFF2-40B4-BE49-F238E27FC236}">
                  <a16:creationId xmlns:a16="http://schemas.microsoft.com/office/drawing/2014/main" id="{6835004F-8E6C-4BA1-AE3B-D7296A4B2B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6">
              <a:extLst>
                <a:ext uri="{FF2B5EF4-FFF2-40B4-BE49-F238E27FC236}">
                  <a16:creationId xmlns:a16="http://schemas.microsoft.com/office/drawing/2014/main" id="{B66CC1F6-9EB2-4A85-9DBF-E2456F85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7">
              <a:extLst>
                <a:ext uri="{FF2B5EF4-FFF2-40B4-BE49-F238E27FC236}">
                  <a16:creationId xmlns:a16="http://schemas.microsoft.com/office/drawing/2014/main" id="{219C3FCC-910A-4AFF-AA71-EF24B8F62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98">
              <a:extLst>
                <a:ext uri="{FF2B5EF4-FFF2-40B4-BE49-F238E27FC236}">
                  <a16:creationId xmlns:a16="http://schemas.microsoft.com/office/drawing/2014/main" id="{5B6BD6E4-8AE4-450D-BA37-62A9DD689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99">
              <a:extLst>
                <a:ext uri="{FF2B5EF4-FFF2-40B4-BE49-F238E27FC236}">
                  <a16:creationId xmlns:a16="http://schemas.microsoft.com/office/drawing/2014/main" id="{22FEE8AD-38E7-4832-934C-BC1515ACB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00">
              <a:extLst>
                <a:ext uri="{FF2B5EF4-FFF2-40B4-BE49-F238E27FC236}">
                  <a16:creationId xmlns:a16="http://schemas.microsoft.com/office/drawing/2014/main" id="{EDE41D4B-62FD-4B3C-852B-9A5AC2BB6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01">
              <a:extLst>
                <a:ext uri="{FF2B5EF4-FFF2-40B4-BE49-F238E27FC236}">
                  <a16:creationId xmlns:a16="http://schemas.microsoft.com/office/drawing/2014/main" id="{DDE21FF2-7157-4EBE-A051-A450E0E13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2">
              <a:extLst>
                <a:ext uri="{FF2B5EF4-FFF2-40B4-BE49-F238E27FC236}">
                  <a16:creationId xmlns:a16="http://schemas.microsoft.com/office/drawing/2014/main" id="{70E582E8-FD32-436B-A4AB-275F4FEF6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3">
              <a:extLst>
                <a:ext uri="{FF2B5EF4-FFF2-40B4-BE49-F238E27FC236}">
                  <a16:creationId xmlns:a16="http://schemas.microsoft.com/office/drawing/2014/main" id="{C07EB1B7-D20D-4841-B2EB-60E4C18A3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4">
              <a:extLst>
                <a:ext uri="{FF2B5EF4-FFF2-40B4-BE49-F238E27FC236}">
                  <a16:creationId xmlns:a16="http://schemas.microsoft.com/office/drawing/2014/main" id="{752F82D6-59AA-4CB7-8DDB-C5154DF19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5">
              <a:extLst>
                <a:ext uri="{FF2B5EF4-FFF2-40B4-BE49-F238E27FC236}">
                  <a16:creationId xmlns:a16="http://schemas.microsoft.com/office/drawing/2014/main" id="{31DD3D0B-A184-4A7F-BDA0-838A194A2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6">
              <a:extLst>
                <a:ext uri="{FF2B5EF4-FFF2-40B4-BE49-F238E27FC236}">
                  <a16:creationId xmlns:a16="http://schemas.microsoft.com/office/drawing/2014/main" id="{87257FF0-9D33-413B-9054-75D19CAC9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7">
              <a:extLst>
                <a:ext uri="{FF2B5EF4-FFF2-40B4-BE49-F238E27FC236}">
                  <a16:creationId xmlns:a16="http://schemas.microsoft.com/office/drawing/2014/main" id="{8CB7DECA-5F6D-4C65-8A84-630883225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08">
              <a:extLst>
                <a:ext uri="{FF2B5EF4-FFF2-40B4-BE49-F238E27FC236}">
                  <a16:creationId xmlns:a16="http://schemas.microsoft.com/office/drawing/2014/main" id="{EDDAE375-8657-4F22-9796-A8458FDFE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09">
              <a:extLst>
                <a:ext uri="{FF2B5EF4-FFF2-40B4-BE49-F238E27FC236}">
                  <a16:creationId xmlns:a16="http://schemas.microsoft.com/office/drawing/2014/main" id="{0BD5D03C-9770-4FFF-B91F-3CEF314B6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10">
              <a:extLst>
                <a:ext uri="{FF2B5EF4-FFF2-40B4-BE49-F238E27FC236}">
                  <a16:creationId xmlns:a16="http://schemas.microsoft.com/office/drawing/2014/main" id="{AAF80125-EA6E-4A3C-A685-E55E6C5E9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1">
              <a:extLst>
                <a:ext uri="{FF2B5EF4-FFF2-40B4-BE49-F238E27FC236}">
                  <a16:creationId xmlns:a16="http://schemas.microsoft.com/office/drawing/2014/main" id="{2E407B50-2C35-407B-9EB2-2BAC246E11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2">
              <a:extLst>
                <a:ext uri="{FF2B5EF4-FFF2-40B4-BE49-F238E27FC236}">
                  <a16:creationId xmlns:a16="http://schemas.microsoft.com/office/drawing/2014/main" id="{8CEFED19-056C-4C36-A7E9-95C44353B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3">
              <a:extLst>
                <a:ext uri="{FF2B5EF4-FFF2-40B4-BE49-F238E27FC236}">
                  <a16:creationId xmlns:a16="http://schemas.microsoft.com/office/drawing/2014/main" id="{6EB31636-AEF0-414C-92DD-CA1B3BC49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4">
              <a:extLst>
                <a:ext uri="{FF2B5EF4-FFF2-40B4-BE49-F238E27FC236}">
                  <a16:creationId xmlns:a16="http://schemas.microsoft.com/office/drawing/2014/main" id="{53078C44-244A-447A-810A-419E9D199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5">
              <a:extLst>
                <a:ext uri="{FF2B5EF4-FFF2-40B4-BE49-F238E27FC236}">
                  <a16:creationId xmlns:a16="http://schemas.microsoft.com/office/drawing/2014/main" id="{83B2ED60-6B9F-494E-8CDB-5224105D9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6">
              <a:extLst>
                <a:ext uri="{FF2B5EF4-FFF2-40B4-BE49-F238E27FC236}">
                  <a16:creationId xmlns:a16="http://schemas.microsoft.com/office/drawing/2014/main" id="{8D5C4019-CC3C-475E-BADB-BB02CEC20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7">
              <a:extLst>
                <a:ext uri="{FF2B5EF4-FFF2-40B4-BE49-F238E27FC236}">
                  <a16:creationId xmlns:a16="http://schemas.microsoft.com/office/drawing/2014/main" id="{2A7D9063-FF0D-48D4-96AF-21C5FD1E3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18">
              <a:extLst>
                <a:ext uri="{FF2B5EF4-FFF2-40B4-BE49-F238E27FC236}">
                  <a16:creationId xmlns:a16="http://schemas.microsoft.com/office/drawing/2014/main" id="{1F87A6AB-7075-46E8-A991-6CA039C7F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19">
              <a:extLst>
                <a:ext uri="{FF2B5EF4-FFF2-40B4-BE49-F238E27FC236}">
                  <a16:creationId xmlns:a16="http://schemas.microsoft.com/office/drawing/2014/main" id="{54F742A7-53AE-42B2-89D7-0B5809BB8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20">
              <a:extLst>
                <a:ext uri="{FF2B5EF4-FFF2-40B4-BE49-F238E27FC236}">
                  <a16:creationId xmlns:a16="http://schemas.microsoft.com/office/drawing/2014/main" id="{A767C924-69A3-40D5-ABD9-A51660F2D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21">
              <a:extLst>
                <a:ext uri="{FF2B5EF4-FFF2-40B4-BE49-F238E27FC236}">
                  <a16:creationId xmlns:a16="http://schemas.microsoft.com/office/drawing/2014/main" id="{C9942E8E-8785-4071-8B90-B961D6154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2">
              <a:extLst>
                <a:ext uri="{FF2B5EF4-FFF2-40B4-BE49-F238E27FC236}">
                  <a16:creationId xmlns:a16="http://schemas.microsoft.com/office/drawing/2014/main" id="{016D6ED4-697E-44DD-B053-ACB43C852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3">
              <a:extLst>
                <a:ext uri="{FF2B5EF4-FFF2-40B4-BE49-F238E27FC236}">
                  <a16:creationId xmlns:a16="http://schemas.microsoft.com/office/drawing/2014/main" id="{A5664E02-64DF-429D-B566-B82049FF8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4">
              <a:extLst>
                <a:ext uri="{FF2B5EF4-FFF2-40B4-BE49-F238E27FC236}">
                  <a16:creationId xmlns:a16="http://schemas.microsoft.com/office/drawing/2014/main" id="{C809A46C-F4F1-4260-9ECC-06FD6A7B1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5">
              <a:extLst>
                <a:ext uri="{FF2B5EF4-FFF2-40B4-BE49-F238E27FC236}">
                  <a16:creationId xmlns:a16="http://schemas.microsoft.com/office/drawing/2014/main" id="{350E3690-721C-4CBD-A0C3-117D5E64B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6">
              <a:extLst>
                <a:ext uri="{FF2B5EF4-FFF2-40B4-BE49-F238E27FC236}">
                  <a16:creationId xmlns:a16="http://schemas.microsoft.com/office/drawing/2014/main" id="{711E6C18-45F5-443C-923F-6F638A4FB1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7">
              <a:extLst>
                <a:ext uri="{FF2B5EF4-FFF2-40B4-BE49-F238E27FC236}">
                  <a16:creationId xmlns:a16="http://schemas.microsoft.com/office/drawing/2014/main" id="{7488B281-B9DE-4C50-B631-EC78A752D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28">
              <a:extLst>
                <a:ext uri="{FF2B5EF4-FFF2-40B4-BE49-F238E27FC236}">
                  <a16:creationId xmlns:a16="http://schemas.microsoft.com/office/drawing/2014/main" id="{044FD643-7F63-44F5-99E6-5E24FD91A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29">
              <a:extLst>
                <a:ext uri="{FF2B5EF4-FFF2-40B4-BE49-F238E27FC236}">
                  <a16:creationId xmlns:a16="http://schemas.microsoft.com/office/drawing/2014/main" id="{409D04ED-5FDC-4951-83E6-17DBFE1BB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30">
              <a:extLst>
                <a:ext uri="{FF2B5EF4-FFF2-40B4-BE49-F238E27FC236}">
                  <a16:creationId xmlns:a16="http://schemas.microsoft.com/office/drawing/2014/main" id="{966CA548-E620-4A78-B398-1E1C10118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31">
              <a:extLst>
                <a:ext uri="{FF2B5EF4-FFF2-40B4-BE49-F238E27FC236}">
                  <a16:creationId xmlns:a16="http://schemas.microsoft.com/office/drawing/2014/main" id="{55241E65-9EFD-48BE-AF8F-BE7EFDE2F0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2">
              <a:extLst>
                <a:ext uri="{FF2B5EF4-FFF2-40B4-BE49-F238E27FC236}">
                  <a16:creationId xmlns:a16="http://schemas.microsoft.com/office/drawing/2014/main" id="{7C95C359-080B-4CB3-97DA-A2C9B3616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3">
              <a:extLst>
                <a:ext uri="{FF2B5EF4-FFF2-40B4-BE49-F238E27FC236}">
                  <a16:creationId xmlns:a16="http://schemas.microsoft.com/office/drawing/2014/main" id="{C5CD31D3-9DBC-4C04-8A72-BFF4CC49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4">
              <a:extLst>
                <a:ext uri="{FF2B5EF4-FFF2-40B4-BE49-F238E27FC236}">
                  <a16:creationId xmlns:a16="http://schemas.microsoft.com/office/drawing/2014/main" id="{0A850F16-4968-4115-B559-02728D644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5">
              <a:extLst>
                <a:ext uri="{FF2B5EF4-FFF2-40B4-BE49-F238E27FC236}">
                  <a16:creationId xmlns:a16="http://schemas.microsoft.com/office/drawing/2014/main" id="{A3C0D025-CAE7-4F13-A7E4-DAE3C88B2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6">
              <a:extLst>
                <a:ext uri="{FF2B5EF4-FFF2-40B4-BE49-F238E27FC236}">
                  <a16:creationId xmlns:a16="http://schemas.microsoft.com/office/drawing/2014/main" id="{F088142C-2203-41A1-89ED-57BEFFBED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7">
              <a:extLst>
                <a:ext uri="{FF2B5EF4-FFF2-40B4-BE49-F238E27FC236}">
                  <a16:creationId xmlns:a16="http://schemas.microsoft.com/office/drawing/2014/main" id="{2A5898B3-22E4-420E-9055-B53CA391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8">
              <a:extLst>
                <a:ext uri="{FF2B5EF4-FFF2-40B4-BE49-F238E27FC236}">
                  <a16:creationId xmlns:a16="http://schemas.microsoft.com/office/drawing/2014/main" id="{C10ED031-1AE4-462C-9FD8-8BDF3EEC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39">
              <a:extLst>
                <a:ext uri="{FF2B5EF4-FFF2-40B4-BE49-F238E27FC236}">
                  <a16:creationId xmlns:a16="http://schemas.microsoft.com/office/drawing/2014/main" id="{47FD4A3F-4545-44EE-9BB2-CBEDBB76A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40">
              <a:extLst>
                <a:ext uri="{FF2B5EF4-FFF2-40B4-BE49-F238E27FC236}">
                  <a16:creationId xmlns:a16="http://schemas.microsoft.com/office/drawing/2014/main" id="{C36B7F92-973E-4CDC-9C7B-89F9DE2EE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41">
              <a:extLst>
                <a:ext uri="{FF2B5EF4-FFF2-40B4-BE49-F238E27FC236}">
                  <a16:creationId xmlns:a16="http://schemas.microsoft.com/office/drawing/2014/main" id="{DC13C0D7-2A59-4907-B69B-8D4CEB4AB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2">
              <a:extLst>
                <a:ext uri="{FF2B5EF4-FFF2-40B4-BE49-F238E27FC236}">
                  <a16:creationId xmlns:a16="http://schemas.microsoft.com/office/drawing/2014/main" id="{5E7E10D1-F394-494F-AF22-BE4502290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3">
              <a:extLst>
                <a:ext uri="{FF2B5EF4-FFF2-40B4-BE49-F238E27FC236}">
                  <a16:creationId xmlns:a16="http://schemas.microsoft.com/office/drawing/2014/main" id="{BA113DAD-C168-4A3B-8AC9-FEE133494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4">
              <a:extLst>
                <a:ext uri="{FF2B5EF4-FFF2-40B4-BE49-F238E27FC236}">
                  <a16:creationId xmlns:a16="http://schemas.microsoft.com/office/drawing/2014/main" id="{37D9A31E-2309-490A-89AA-6505F1F2F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5">
              <a:extLst>
                <a:ext uri="{FF2B5EF4-FFF2-40B4-BE49-F238E27FC236}">
                  <a16:creationId xmlns:a16="http://schemas.microsoft.com/office/drawing/2014/main" id="{D8564140-74AD-4E1B-B0FA-7A4C7B7D0B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6">
              <a:extLst>
                <a:ext uri="{FF2B5EF4-FFF2-40B4-BE49-F238E27FC236}">
                  <a16:creationId xmlns:a16="http://schemas.microsoft.com/office/drawing/2014/main" id="{84772764-527A-4049-960B-6C4D7834F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7">
              <a:extLst>
                <a:ext uri="{FF2B5EF4-FFF2-40B4-BE49-F238E27FC236}">
                  <a16:creationId xmlns:a16="http://schemas.microsoft.com/office/drawing/2014/main" id="{BC76F09E-3BF2-4F38-A1E6-F7C19E034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48">
              <a:extLst>
                <a:ext uri="{FF2B5EF4-FFF2-40B4-BE49-F238E27FC236}">
                  <a16:creationId xmlns:a16="http://schemas.microsoft.com/office/drawing/2014/main" id="{ACFEC924-26D1-4DF0-A958-A736527E9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49">
              <a:extLst>
                <a:ext uri="{FF2B5EF4-FFF2-40B4-BE49-F238E27FC236}">
                  <a16:creationId xmlns:a16="http://schemas.microsoft.com/office/drawing/2014/main" id="{AF8A833A-40DE-4669-8F45-A258C8570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50">
              <a:extLst>
                <a:ext uri="{FF2B5EF4-FFF2-40B4-BE49-F238E27FC236}">
                  <a16:creationId xmlns:a16="http://schemas.microsoft.com/office/drawing/2014/main" id="{F2E98BC2-4254-4306-9819-F10D573C1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51">
              <a:extLst>
                <a:ext uri="{FF2B5EF4-FFF2-40B4-BE49-F238E27FC236}">
                  <a16:creationId xmlns:a16="http://schemas.microsoft.com/office/drawing/2014/main" id="{A6B7440D-5257-4D50-8F76-E995A2484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2">
              <a:extLst>
                <a:ext uri="{FF2B5EF4-FFF2-40B4-BE49-F238E27FC236}">
                  <a16:creationId xmlns:a16="http://schemas.microsoft.com/office/drawing/2014/main" id="{BDB9BBE5-6D35-43E9-BBC6-971697C56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Oval 553">
              <a:extLst>
                <a:ext uri="{FF2B5EF4-FFF2-40B4-BE49-F238E27FC236}">
                  <a16:creationId xmlns:a16="http://schemas.microsoft.com/office/drawing/2014/main" id="{BBDF8D71-5694-4F5C-AA71-03C101EEB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4">
              <a:extLst>
                <a:ext uri="{FF2B5EF4-FFF2-40B4-BE49-F238E27FC236}">
                  <a16:creationId xmlns:a16="http://schemas.microsoft.com/office/drawing/2014/main" id="{4CE2929B-58FC-442D-9DC9-2F2221E88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55">
              <a:extLst>
                <a:ext uri="{FF2B5EF4-FFF2-40B4-BE49-F238E27FC236}">
                  <a16:creationId xmlns:a16="http://schemas.microsoft.com/office/drawing/2014/main" id="{527D4952-03CC-42BA-9698-56C4D3963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6">
              <a:extLst>
                <a:ext uri="{FF2B5EF4-FFF2-40B4-BE49-F238E27FC236}">
                  <a16:creationId xmlns:a16="http://schemas.microsoft.com/office/drawing/2014/main" id="{5F7B6B74-C0FE-486F-8C91-4497F8860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7">
              <a:extLst>
                <a:ext uri="{FF2B5EF4-FFF2-40B4-BE49-F238E27FC236}">
                  <a16:creationId xmlns:a16="http://schemas.microsoft.com/office/drawing/2014/main" id="{F802A288-95DC-47D6-A0A9-A07A0CF09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58">
              <a:extLst>
                <a:ext uri="{FF2B5EF4-FFF2-40B4-BE49-F238E27FC236}">
                  <a16:creationId xmlns:a16="http://schemas.microsoft.com/office/drawing/2014/main" id="{CFC4B2C5-D468-4205-B5CA-CA87022612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59">
              <a:extLst>
                <a:ext uri="{FF2B5EF4-FFF2-40B4-BE49-F238E27FC236}">
                  <a16:creationId xmlns:a16="http://schemas.microsoft.com/office/drawing/2014/main" id="{394ADAEC-091A-4A9E-A291-DD37346BB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EAA135A0-BDDB-4CC8-8EF5-1686A606B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7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06C9-818D-44EF-B52D-F5EB8AC8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CB189-DD28-46F8-BD37-4FDBEE7A0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DF3E7-C8F4-4B97-BCC6-88A7A911D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83D23-BE5C-4712-94A1-22DA173FE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48BD9-F232-4D50-BA28-BFD3034DA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43C4C-0A1E-4114-BD1C-847295CD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B1272-3782-40B2-B7BE-ECE66976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5FE22-2575-473B-8A4D-F9BDB551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4DDF448-3B91-4231-A53E-F1BE8A523D9F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201" name="AutoShape 465">
              <a:extLst>
                <a:ext uri="{FF2B5EF4-FFF2-40B4-BE49-F238E27FC236}">
                  <a16:creationId xmlns:a16="http://schemas.microsoft.com/office/drawing/2014/main" id="{A4B4796C-DE47-4D5A-BA81-C93268915DE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B29536BF-525E-4DF8-93B2-D948FD5DB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3" name="Freeform 468">
              <a:extLst>
                <a:ext uri="{FF2B5EF4-FFF2-40B4-BE49-F238E27FC236}">
                  <a16:creationId xmlns:a16="http://schemas.microsoft.com/office/drawing/2014/main" id="{6F67A2D2-F2A5-4DB3-80A8-EBF078850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69">
              <a:extLst>
                <a:ext uri="{FF2B5EF4-FFF2-40B4-BE49-F238E27FC236}">
                  <a16:creationId xmlns:a16="http://schemas.microsoft.com/office/drawing/2014/main" id="{CB3AE3BA-7B0D-450B-BFFB-9BA7B5D2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0">
              <a:extLst>
                <a:ext uri="{FF2B5EF4-FFF2-40B4-BE49-F238E27FC236}">
                  <a16:creationId xmlns:a16="http://schemas.microsoft.com/office/drawing/2014/main" id="{30817E63-4F36-485E-8DDC-59ABE3305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1">
              <a:extLst>
                <a:ext uri="{FF2B5EF4-FFF2-40B4-BE49-F238E27FC236}">
                  <a16:creationId xmlns:a16="http://schemas.microsoft.com/office/drawing/2014/main" id="{22F6C077-502C-4047-A514-450D0C134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2">
              <a:extLst>
                <a:ext uri="{FF2B5EF4-FFF2-40B4-BE49-F238E27FC236}">
                  <a16:creationId xmlns:a16="http://schemas.microsoft.com/office/drawing/2014/main" id="{716BECBF-E1A2-4649-B6AA-F58C75071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3">
              <a:extLst>
                <a:ext uri="{FF2B5EF4-FFF2-40B4-BE49-F238E27FC236}">
                  <a16:creationId xmlns:a16="http://schemas.microsoft.com/office/drawing/2014/main" id="{C3D18E67-C423-415D-8092-B3A987AEC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4">
              <a:extLst>
                <a:ext uri="{FF2B5EF4-FFF2-40B4-BE49-F238E27FC236}">
                  <a16:creationId xmlns:a16="http://schemas.microsoft.com/office/drawing/2014/main" id="{6E6B18B4-6B23-481D-BD55-38530C933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5">
              <a:extLst>
                <a:ext uri="{FF2B5EF4-FFF2-40B4-BE49-F238E27FC236}">
                  <a16:creationId xmlns:a16="http://schemas.microsoft.com/office/drawing/2014/main" id="{30330459-5325-48EB-B1C4-77B72CE47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76">
              <a:extLst>
                <a:ext uri="{FF2B5EF4-FFF2-40B4-BE49-F238E27FC236}">
                  <a16:creationId xmlns:a16="http://schemas.microsoft.com/office/drawing/2014/main" id="{F8A671EB-7387-43A4-B139-8CED83CC0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77">
              <a:extLst>
                <a:ext uri="{FF2B5EF4-FFF2-40B4-BE49-F238E27FC236}">
                  <a16:creationId xmlns:a16="http://schemas.microsoft.com/office/drawing/2014/main" id="{4F8FB8AE-EC0D-4B24-A30A-E9AC0C80E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78">
              <a:extLst>
                <a:ext uri="{FF2B5EF4-FFF2-40B4-BE49-F238E27FC236}">
                  <a16:creationId xmlns:a16="http://schemas.microsoft.com/office/drawing/2014/main" id="{24E701F8-C963-4263-A869-B7EE01B49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79">
              <a:extLst>
                <a:ext uri="{FF2B5EF4-FFF2-40B4-BE49-F238E27FC236}">
                  <a16:creationId xmlns:a16="http://schemas.microsoft.com/office/drawing/2014/main" id="{B3B46158-8745-42CB-A84F-2C6AA7647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0">
              <a:extLst>
                <a:ext uri="{FF2B5EF4-FFF2-40B4-BE49-F238E27FC236}">
                  <a16:creationId xmlns:a16="http://schemas.microsoft.com/office/drawing/2014/main" id="{CDA3AD62-A512-4979-8591-2543530EE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1">
              <a:extLst>
                <a:ext uri="{FF2B5EF4-FFF2-40B4-BE49-F238E27FC236}">
                  <a16:creationId xmlns:a16="http://schemas.microsoft.com/office/drawing/2014/main" id="{3D256110-B746-4830-B74C-2B7680438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2">
              <a:extLst>
                <a:ext uri="{FF2B5EF4-FFF2-40B4-BE49-F238E27FC236}">
                  <a16:creationId xmlns:a16="http://schemas.microsoft.com/office/drawing/2014/main" id="{04F1EA31-34C8-459F-94D3-C4F49022E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3">
              <a:extLst>
                <a:ext uri="{FF2B5EF4-FFF2-40B4-BE49-F238E27FC236}">
                  <a16:creationId xmlns:a16="http://schemas.microsoft.com/office/drawing/2014/main" id="{13092A42-E240-404E-9109-BE9B1F7CA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4">
              <a:extLst>
                <a:ext uri="{FF2B5EF4-FFF2-40B4-BE49-F238E27FC236}">
                  <a16:creationId xmlns:a16="http://schemas.microsoft.com/office/drawing/2014/main" id="{6FF5A406-87DD-4100-870C-0EA16E6EB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5">
              <a:extLst>
                <a:ext uri="{FF2B5EF4-FFF2-40B4-BE49-F238E27FC236}">
                  <a16:creationId xmlns:a16="http://schemas.microsoft.com/office/drawing/2014/main" id="{C071BED4-793C-4C93-ACD8-397B04E6E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86">
              <a:extLst>
                <a:ext uri="{FF2B5EF4-FFF2-40B4-BE49-F238E27FC236}">
                  <a16:creationId xmlns:a16="http://schemas.microsoft.com/office/drawing/2014/main" id="{710711F7-91B4-4C47-A93F-D4ACED9AE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87">
              <a:extLst>
                <a:ext uri="{FF2B5EF4-FFF2-40B4-BE49-F238E27FC236}">
                  <a16:creationId xmlns:a16="http://schemas.microsoft.com/office/drawing/2014/main" id="{837BE5B2-E3FA-483D-A94B-4EE950D30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88">
              <a:extLst>
                <a:ext uri="{FF2B5EF4-FFF2-40B4-BE49-F238E27FC236}">
                  <a16:creationId xmlns:a16="http://schemas.microsoft.com/office/drawing/2014/main" id="{E7105DA7-B878-400C-ABA6-6DF9F903D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89">
              <a:extLst>
                <a:ext uri="{FF2B5EF4-FFF2-40B4-BE49-F238E27FC236}">
                  <a16:creationId xmlns:a16="http://schemas.microsoft.com/office/drawing/2014/main" id="{0BDC7F6F-6990-42F4-82DF-099B722C8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0">
              <a:extLst>
                <a:ext uri="{FF2B5EF4-FFF2-40B4-BE49-F238E27FC236}">
                  <a16:creationId xmlns:a16="http://schemas.microsoft.com/office/drawing/2014/main" id="{87063EE8-1940-4C8E-8F28-BA051C171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1">
              <a:extLst>
                <a:ext uri="{FF2B5EF4-FFF2-40B4-BE49-F238E27FC236}">
                  <a16:creationId xmlns:a16="http://schemas.microsoft.com/office/drawing/2014/main" id="{A94111DB-FEA4-4FEF-8DC5-E8970422B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2">
              <a:extLst>
                <a:ext uri="{FF2B5EF4-FFF2-40B4-BE49-F238E27FC236}">
                  <a16:creationId xmlns:a16="http://schemas.microsoft.com/office/drawing/2014/main" id="{8BEB81C5-0F64-4BFC-9DD8-3947813A6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3">
              <a:extLst>
                <a:ext uri="{FF2B5EF4-FFF2-40B4-BE49-F238E27FC236}">
                  <a16:creationId xmlns:a16="http://schemas.microsoft.com/office/drawing/2014/main" id="{DDD13574-4CBF-4D9E-8E00-4A4EC88699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4">
              <a:extLst>
                <a:ext uri="{FF2B5EF4-FFF2-40B4-BE49-F238E27FC236}">
                  <a16:creationId xmlns:a16="http://schemas.microsoft.com/office/drawing/2014/main" id="{A7FBEC67-6A11-4254-A569-0CD786288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5">
              <a:extLst>
                <a:ext uri="{FF2B5EF4-FFF2-40B4-BE49-F238E27FC236}">
                  <a16:creationId xmlns:a16="http://schemas.microsoft.com/office/drawing/2014/main" id="{1BAC71DA-4F31-43EB-B6B8-B68298736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96">
              <a:extLst>
                <a:ext uri="{FF2B5EF4-FFF2-40B4-BE49-F238E27FC236}">
                  <a16:creationId xmlns:a16="http://schemas.microsoft.com/office/drawing/2014/main" id="{0501567E-4832-48D3-AA88-59ED6EA00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97">
              <a:extLst>
                <a:ext uri="{FF2B5EF4-FFF2-40B4-BE49-F238E27FC236}">
                  <a16:creationId xmlns:a16="http://schemas.microsoft.com/office/drawing/2014/main" id="{1D4EE9C6-0A38-4862-8E12-CC48B785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98">
              <a:extLst>
                <a:ext uri="{FF2B5EF4-FFF2-40B4-BE49-F238E27FC236}">
                  <a16:creationId xmlns:a16="http://schemas.microsoft.com/office/drawing/2014/main" id="{D34F4E90-5466-449B-9900-32C5D6A64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99">
              <a:extLst>
                <a:ext uri="{FF2B5EF4-FFF2-40B4-BE49-F238E27FC236}">
                  <a16:creationId xmlns:a16="http://schemas.microsoft.com/office/drawing/2014/main" id="{7D8AF942-173E-4917-ADDE-DF4AAFE69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0">
              <a:extLst>
                <a:ext uri="{FF2B5EF4-FFF2-40B4-BE49-F238E27FC236}">
                  <a16:creationId xmlns:a16="http://schemas.microsoft.com/office/drawing/2014/main" id="{9B122155-D7E9-4422-8A13-C295DD9C2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1">
              <a:extLst>
                <a:ext uri="{FF2B5EF4-FFF2-40B4-BE49-F238E27FC236}">
                  <a16:creationId xmlns:a16="http://schemas.microsoft.com/office/drawing/2014/main" id="{37AD9CB8-366B-4D6D-9B72-ECDF40038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2">
              <a:extLst>
                <a:ext uri="{FF2B5EF4-FFF2-40B4-BE49-F238E27FC236}">
                  <a16:creationId xmlns:a16="http://schemas.microsoft.com/office/drawing/2014/main" id="{C248E6E2-7B5E-4AC9-AB9E-2E6B0028E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3">
              <a:extLst>
                <a:ext uri="{FF2B5EF4-FFF2-40B4-BE49-F238E27FC236}">
                  <a16:creationId xmlns:a16="http://schemas.microsoft.com/office/drawing/2014/main" id="{B6545874-9880-4088-BE11-C49E0FE07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4">
              <a:extLst>
                <a:ext uri="{FF2B5EF4-FFF2-40B4-BE49-F238E27FC236}">
                  <a16:creationId xmlns:a16="http://schemas.microsoft.com/office/drawing/2014/main" id="{638AC3C1-E714-424F-AF2E-D57F43DF9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5">
              <a:extLst>
                <a:ext uri="{FF2B5EF4-FFF2-40B4-BE49-F238E27FC236}">
                  <a16:creationId xmlns:a16="http://schemas.microsoft.com/office/drawing/2014/main" id="{6B4C01E0-C05C-4F35-A94B-0D6D3DE7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06">
              <a:extLst>
                <a:ext uri="{FF2B5EF4-FFF2-40B4-BE49-F238E27FC236}">
                  <a16:creationId xmlns:a16="http://schemas.microsoft.com/office/drawing/2014/main" id="{F7BF175F-D603-41F5-9D22-26ACA40AA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07">
              <a:extLst>
                <a:ext uri="{FF2B5EF4-FFF2-40B4-BE49-F238E27FC236}">
                  <a16:creationId xmlns:a16="http://schemas.microsoft.com/office/drawing/2014/main" id="{CB22BCEE-8C51-478F-BB8E-3308F77A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08">
              <a:extLst>
                <a:ext uri="{FF2B5EF4-FFF2-40B4-BE49-F238E27FC236}">
                  <a16:creationId xmlns:a16="http://schemas.microsoft.com/office/drawing/2014/main" id="{55D74F89-5060-449C-8173-D8A0E2D88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09">
              <a:extLst>
                <a:ext uri="{FF2B5EF4-FFF2-40B4-BE49-F238E27FC236}">
                  <a16:creationId xmlns:a16="http://schemas.microsoft.com/office/drawing/2014/main" id="{2853CEAF-9DAD-4BCF-91B4-4484A6D1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0">
              <a:extLst>
                <a:ext uri="{FF2B5EF4-FFF2-40B4-BE49-F238E27FC236}">
                  <a16:creationId xmlns:a16="http://schemas.microsoft.com/office/drawing/2014/main" id="{B6C12408-845B-4EE7-A248-B251BA953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1">
              <a:extLst>
                <a:ext uri="{FF2B5EF4-FFF2-40B4-BE49-F238E27FC236}">
                  <a16:creationId xmlns:a16="http://schemas.microsoft.com/office/drawing/2014/main" id="{5EED4B1E-DB26-478B-8F58-10D77D568B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2">
              <a:extLst>
                <a:ext uri="{FF2B5EF4-FFF2-40B4-BE49-F238E27FC236}">
                  <a16:creationId xmlns:a16="http://schemas.microsoft.com/office/drawing/2014/main" id="{3FB883E9-805E-4D3B-8397-851639C5D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3">
              <a:extLst>
                <a:ext uri="{FF2B5EF4-FFF2-40B4-BE49-F238E27FC236}">
                  <a16:creationId xmlns:a16="http://schemas.microsoft.com/office/drawing/2014/main" id="{A7AE39B5-BB0A-4D4B-9C0E-C1787318F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4">
              <a:extLst>
                <a:ext uri="{FF2B5EF4-FFF2-40B4-BE49-F238E27FC236}">
                  <a16:creationId xmlns:a16="http://schemas.microsoft.com/office/drawing/2014/main" id="{8FF2C95A-1BCE-4EBB-8604-550E2B433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5">
              <a:extLst>
                <a:ext uri="{FF2B5EF4-FFF2-40B4-BE49-F238E27FC236}">
                  <a16:creationId xmlns:a16="http://schemas.microsoft.com/office/drawing/2014/main" id="{66B5B527-C893-4B72-AC39-6A055225A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16">
              <a:extLst>
                <a:ext uri="{FF2B5EF4-FFF2-40B4-BE49-F238E27FC236}">
                  <a16:creationId xmlns:a16="http://schemas.microsoft.com/office/drawing/2014/main" id="{14229863-C027-4380-BDC7-0C2970BF0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17">
              <a:extLst>
                <a:ext uri="{FF2B5EF4-FFF2-40B4-BE49-F238E27FC236}">
                  <a16:creationId xmlns:a16="http://schemas.microsoft.com/office/drawing/2014/main" id="{4106132D-F537-4C47-911C-7D860F173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18">
              <a:extLst>
                <a:ext uri="{FF2B5EF4-FFF2-40B4-BE49-F238E27FC236}">
                  <a16:creationId xmlns:a16="http://schemas.microsoft.com/office/drawing/2014/main" id="{553F616C-C704-4CD4-A5C2-AC1C52A5F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19">
              <a:extLst>
                <a:ext uri="{FF2B5EF4-FFF2-40B4-BE49-F238E27FC236}">
                  <a16:creationId xmlns:a16="http://schemas.microsoft.com/office/drawing/2014/main" id="{D61E7ABD-2D61-4ACF-B2C8-0CE554E44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0">
              <a:extLst>
                <a:ext uri="{FF2B5EF4-FFF2-40B4-BE49-F238E27FC236}">
                  <a16:creationId xmlns:a16="http://schemas.microsoft.com/office/drawing/2014/main" id="{D4B4EB6F-BA7E-4688-B58B-C507741C4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1">
              <a:extLst>
                <a:ext uri="{FF2B5EF4-FFF2-40B4-BE49-F238E27FC236}">
                  <a16:creationId xmlns:a16="http://schemas.microsoft.com/office/drawing/2014/main" id="{0D193817-A7D9-49AD-947D-FDE6F472E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2">
              <a:extLst>
                <a:ext uri="{FF2B5EF4-FFF2-40B4-BE49-F238E27FC236}">
                  <a16:creationId xmlns:a16="http://schemas.microsoft.com/office/drawing/2014/main" id="{F2E943FD-47A0-4B8D-B26B-426F15D81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3">
              <a:extLst>
                <a:ext uri="{FF2B5EF4-FFF2-40B4-BE49-F238E27FC236}">
                  <a16:creationId xmlns:a16="http://schemas.microsoft.com/office/drawing/2014/main" id="{9F1CB209-1416-4A95-8076-FE1F181B3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4">
              <a:extLst>
                <a:ext uri="{FF2B5EF4-FFF2-40B4-BE49-F238E27FC236}">
                  <a16:creationId xmlns:a16="http://schemas.microsoft.com/office/drawing/2014/main" id="{3534C720-7A49-4764-94AD-A06267F30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5">
              <a:extLst>
                <a:ext uri="{FF2B5EF4-FFF2-40B4-BE49-F238E27FC236}">
                  <a16:creationId xmlns:a16="http://schemas.microsoft.com/office/drawing/2014/main" id="{A8B118BB-A126-446A-B771-C7BD1C1DF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26">
              <a:extLst>
                <a:ext uri="{FF2B5EF4-FFF2-40B4-BE49-F238E27FC236}">
                  <a16:creationId xmlns:a16="http://schemas.microsoft.com/office/drawing/2014/main" id="{C07FEF1E-B035-4EF8-B481-D30E69A030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27">
              <a:extLst>
                <a:ext uri="{FF2B5EF4-FFF2-40B4-BE49-F238E27FC236}">
                  <a16:creationId xmlns:a16="http://schemas.microsoft.com/office/drawing/2014/main" id="{E87C1151-08B0-4710-90CF-7F9D15E2A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28">
              <a:extLst>
                <a:ext uri="{FF2B5EF4-FFF2-40B4-BE49-F238E27FC236}">
                  <a16:creationId xmlns:a16="http://schemas.microsoft.com/office/drawing/2014/main" id="{2619DF2A-609C-4FAA-AA7D-AE023C998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29">
              <a:extLst>
                <a:ext uri="{FF2B5EF4-FFF2-40B4-BE49-F238E27FC236}">
                  <a16:creationId xmlns:a16="http://schemas.microsoft.com/office/drawing/2014/main" id="{4020F52F-6AAE-40D7-963A-432AAC8B83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0">
              <a:extLst>
                <a:ext uri="{FF2B5EF4-FFF2-40B4-BE49-F238E27FC236}">
                  <a16:creationId xmlns:a16="http://schemas.microsoft.com/office/drawing/2014/main" id="{DFACF00D-D715-4F4C-B707-F7ACD28BF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1">
              <a:extLst>
                <a:ext uri="{FF2B5EF4-FFF2-40B4-BE49-F238E27FC236}">
                  <a16:creationId xmlns:a16="http://schemas.microsoft.com/office/drawing/2014/main" id="{395C9E3E-F8C7-482E-9742-49E639E2E6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2">
              <a:extLst>
                <a:ext uri="{FF2B5EF4-FFF2-40B4-BE49-F238E27FC236}">
                  <a16:creationId xmlns:a16="http://schemas.microsoft.com/office/drawing/2014/main" id="{1FF00A3F-AD82-4DA1-9759-37D618EDB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3">
              <a:extLst>
                <a:ext uri="{FF2B5EF4-FFF2-40B4-BE49-F238E27FC236}">
                  <a16:creationId xmlns:a16="http://schemas.microsoft.com/office/drawing/2014/main" id="{E77DF5F8-6631-45F1-BFF5-0C55B8384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4">
              <a:extLst>
                <a:ext uri="{FF2B5EF4-FFF2-40B4-BE49-F238E27FC236}">
                  <a16:creationId xmlns:a16="http://schemas.microsoft.com/office/drawing/2014/main" id="{9BA887FE-A3A6-410E-B272-2E2EE3AC1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5">
              <a:extLst>
                <a:ext uri="{FF2B5EF4-FFF2-40B4-BE49-F238E27FC236}">
                  <a16:creationId xmlns:a16="http://schemas.microsoft.com/office/drawing/2014/main" id="{B85EE2DD-29A7-41CE-A4FD-C8545FC5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6">
              <a:extLst>
                <a:ext uri="{FF2B5EF4-FFF2-40B4-BE49-F238E27FC236}">
                  <a16:creationId xmlns:a16="http://schemas.microsoft.com/office/drawing/2014/main" id="{30689BE9-6DB4-4973-86D9-12C33A0EB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37">
              <a:extLst>
                <a:ext uri="{FF2B5EF4-FFF2-40B4-BE49-F238E27FC236}">
                  <a16:creationId xmlns:a16="http://schemas.microsoft.com/office/drawing/2014/main" id="{2A4B2228-9CA7-4616-B8B7-A70BB02E9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38">
              <a:extLst>
                <a:ext uri="{FF2B5EF4-FFF2-40B4-BE49-F238E27FC236}">
                  <a16:creationId xmlns:a16="http://schemas.microsoft.com/office/drawing/2014/main" id="{07E6C0DD-C40D-4BF3-9B32-3D1150BC5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39">
              <a:extLst>
                <a:ext uri="{FF2B5EF4-FFF2-40B4-BE49-F238E27FC236}">
                  <a16:creationId xmlns:a16="http://schemas.microsoft.com/office/drawing/2014/main" id="{11BE3F28-B34D-49ED-A49B-776095A0B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0">
              <a:extLst>
                <a:ext uri="{FF2B5EF4-FFF2-40B4-BE49-F238E27FC236}">
                  <a16:creationId xmlns:a16="http://schemas.microsoft.com/office/drawing/2014/main" id="{DCFFA39E-2D1F-4DAA-8149-E2D5451E6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1">
              <a:extLst>
                <a:ext uri="{FF2B5EF4-FFF2-40B4-BE49-F238E27FC236}">
                  <a16:creationId xmlns:a16="http://schemas.microsoft.com/office/drawing/2014/main" id="{248D6294-E14C-458E-9E2B-0391FB35F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2">
              <a:extLst>
                <a:ext uri="{FF2B5EF4-FFF2-40B4-BE49-F238E27FC236}">
                  <a16:creationId xmlns:a16="http://schemas.microsoft.com/office/drawing/2014/main" id="{BB86FE3E-D3DA-4176-8011-69E5E5612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3">
              <a:extLst>
                <a:ext uri="{FF2B5EF4-FFF2-40B4-BE49-F238E27FC236}">
                  <a16:creationId xmlns:a16="http://schemas.microsoft.com/office/drawing/2014/main" id="{61AB5246-D081-474F-BE8F-161DA3BD0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4">
              <a:extLst>
                <a:ext uri="{FF2B5EF4-FFF2-40B4-BE49-F238E27FC236}">
                  <a16:creationId xmlns:a16="http://schemas.microsoft.com/office/drawing/2014/main" id="{4DFF022E-906D-45F8-8E5B-254399379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5">
              <a:extLst>
                <a:ext uri="{FF2B5EF4-FFF2-40B4-BE49-F238E27FC236}">
                  <a16:creationId xmlns:a16="http://schemas.microsoft.com/office/drawing/2014/main" id="{6E533F88-912E-4604-AC62-46DE4945C4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46">
              <a:extLst>
                <a:ext uri="{FF2B5EF4-FFF2-40B4-BE49-F238E27FC236}">
                  <a16:creationId xmlns:a16="http://schemas.microsoft.com/office/drawing/2014/main" id="{97B85CDD-7B44-4D57-BEC6-6A2C725BC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47">
              <a:extLst>
                <a:ext uri="{FF2B5EF4-FFF2-40B4-BE49-F238E27FC236}">
                  <a16:creationId xmlns:a16="http://schemas.microsoft.com/office/drawing/2014/main" id="{22D54912-19FA-4A26-989A-7C6873EA7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48">
              <a:extLst>
                <a:ext uri="{FF2B5EF4-FFF2-40B4-BE49-F238E27FC236}">
                  <a16:creationId xmlns:a16="http://schemas.microsoft.com/office/drawing/2014/main" id="{F1AA4EF1-3BA8-4991-A008-BF1033B02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49">
              <a:extLst>
                <a:ext uri="{FF2B5EF4-FFF2-40B4-BE49-F238E27FC236}">
                  <a16:creationId xmlns:a16="http://schemas.microsoft.com/office/drawing/2014/main" id="{7250398F-9F20-435A-BD1E-90E07B847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0">
              <a:extLst>
                <a:ext uri="{FF2B5EF4-FFF2-40B4-BE49-F238E27FC236}">
                  <a16:creationId xmlns:a16="http://schemas.microsoft.com/office/drawing/2014/main" id="{58213396-61C3-4190-BC17-086E8480C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551">
              <a:extLst>
                <a:ext uri="{FF2B5EF4-FFF2-40B4-BE49-F238E27FC236}">
                  <a16:creationId xmlns:a16="http://schemas.microsoft.com/office/drawing/2014/main" id="{6DA5BDB5-31F9-48BE-B485-3A6697753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2">
              <a:extLst>
                <a:ext uri="{FF2B5EF4-FFF2-40B4-BE49-F238E27FC236}">
                  <a16:creationId xmlns:a16="http://schemas.microsoft.com/office/drawing/2014/main" id="{CC22013B-54F0-4A12-A861-6318D5CDF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Oval 553">
              <a:extLst>
                <a:ext uri="{FF2B5EF4-FFF2-40B4-BE49-F238E27FC236}">
                  <a16:creationId xmlns:a16="http://schemas.microsoft.com/office/drawing/2014/main" id="{2E01B9CB-AE23-4B22-B59F-9B7969F73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4">
              <a:extLst>
                <a:ext uri="{FF2B5EF4-FFF2-40B4-BE49-F238E27FC236}">
                  <a16:creationId xmlns:a16="http://schemas.microsoft.com/office/drawing/2014/main" id="{66F80655-545C-4A25-9EA3-4D9CD25B1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5">
              <a:extLst>
                <a:ext uri="{FF2B5EF4-FFF2-40B4-BE49-F238E27FC236}">
                  <a16:creationId xmlns:a16="http://schemas.microsoft.com/office/drawing/2014/main" id="{8B5827B5-EEEC-42F9-A65A-944B345BC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56">
              <a:extLst>
                <a:ext uri="{FF2B5EF4-FFF2-40B4-BE49-F238E27FC236}">
                  <a16:creationId xmlns:a16="http://schemas.microsoft.com/office/drawing/2014/main" id="{DE647551-4598-4601-81D2-4457DEF05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57">
              <a:extLst>
                <a:ext uri="{FF2B5EF4-FFF2-40B4-BE49-F238E27FC236}">
                  <a16:creationId xmlns:a16="http://schemas.microsoft.com/office/drawing/2014/main" id="{1E236A4B-24BE-4E05-8B53-2F7B9F770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558">
              <a:extLst>
                <a:ext uri="{FF2B5EF4-FFF2-40B4-BE49-F238E27FC236}">
                  <a16:creationId xmlns:a16="http://schemas.microsoft.com/office/drawing/2014/main" id="{8E5A5B00-DDC7-4A8C-8F47-78CA3C894F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559">
              <a:extLst>
                <a:ext uri="{FF2B5EF4-FFF2-40B4-BE49-F238E27FC236}">
                  <a16:creationId xmlns:a16="http://schemas.microsoft.com/office/drawing/2014/main" id="{EF193A31-97C3-4BF2-8089-543AAC4CC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F0671DF-4F8F-4AC9-9754-6CC209ED7A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1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F96D-5DAB-4FE4-9817-D713DFFF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F5D21-6989-4255-87AF-317ED124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79999-512C-4ACB-BB83-33D43558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9BE17-8086-4E8E-BD16-1772AE5E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2C1FB56-6C89-469E-A318-DD8731CEE834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97" name="AutoShape 465">
              <a:extLst>
                <a:ext uri="{FF2B5EF4-FFF2-40B4-BE49-F238E27FC236}">
                  <a16:creationId xmlns:a16="http://schemas.microsoft.com/office/drawing/2014/main" id="{64F81328-B6F0-4F16-B0F6-B7D5E45834D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871E15B-4358-4FAD-B74E-901126914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9" name="Freeform 468">
              <a:extLst>
                <a:ext uri="{FF2B5EF4-FFF2-40B4-BE49-F238E27FC236}">
                  <a16:creationId xmlns:a16="http://schemas.microsoft.com/office/drawing/2014/main" id="{3E438288-FEC7-45B6-A79B-61E2F70E9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69">
              <a:extLst>
                <a:ext uri="{FF2B5EF4-FFF2-40B4-BE49-F238E27FC236}">
                  <a16:creationId xmlns:a16="http://schemas.microsoft.com/office/drawing/2014/main" id="{FDA3BEC6-B4F3-4805-BD87-88555FA22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470">
              <a:extLst>
                <a:ext uri="{FF2B5EF4-FFF2-40B4-BE49-F238E27FC236}">
                  <a16:creationId xmlns:a16="http://schemas.microsoft.com/office/drawing/2014/main" id="{32637CEE-6FE6-4BEE-9044-7935377D8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71">
              <a:extLst>
                <a:ext uri="{FF2B5EF4-FFF2-40B4-BE49-F238E27FC236}">
                  <a16:creationId xmlns:a16="http://schemas.microsoft.com/office/drawing/2014/main" id="{76E68131-2C4A-47BF-81B9-AF0E615CE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72">
              <a:extLst>
                <a:ext uri="{FF2B5EF4-FFF2-40B4-BE49-F238E27FC236}">
                  <a16:creationId xmlns:a16="http://schemas.microsoft.com/office/drawing/2014/main" id="{35AE5D83-4821-4BEB-B046-4223CD0CA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73">
              <a:extLst>
                <a:ext uri="{FF2B5EF4-FFF2-40B4-BE49-F238E27FC236}">
                  <a16:creationId xmlns:a16="http://schemas.microsoft.com/office/drawing/2014/main" id="{42980A48-92CE-402A-85EF-9F11E91A2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4">
              <a:extLst>
                <a:ext uri="{FF2B5EF4-FFF2-40B4-BE49-F238E27FC236}">
                  <a16:creationId xmlns:a16="http://schemas.microsoft.com/office/drawing/2014/main" id="{62DA6466-0930-46DC-811D-FA2885462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5">
              <a:extLst>
                <a:ext uri="{FF2B5EF4-FFF2-40B4-BE49-F238E27FC236}">
                  <a16:creationId xmlns:a16="http://schemas.microsoft.com/office/drawing/2014/main" id="{23DF6F32-A307-4A74-9013-9FD0CCD41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6">
              <a:extLst>
                <a:ext uri="{FF2B5EF4-FFF2-40B4-BE49-F238E27FC236}">
                  <a16:creationId xmlns:a16="http://schemas.microsoft.com/office/drawing/2014/main" id="{57F669DC-FB99-492F-9CE4-2769116A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7">
              <a:extLst>
                <a:ext uri="{FF2B5EF4-FFF2-40B4-BE49-F238E27FC236}">
                  <a16:creationId xmlns:a16="http://schemas.microsoft.com/office/drawing/2014/main" id="{9522BED0-E6DB-41F6-AAB2-36022DA02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8">
              <a:extLst>
                <a:ext uri="{FF2B5EF4-FFF2-40B4-BE49-F238E27FC236}">
                  <a16:creationId xmlns:a16="http://schemas.microsoft.com/office/drawing/2014/main" id="{84ACF682-8DE9-4CCD-A8A4-B5994B594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9">
              <a:extLst>
                <a:ext uri="{FF2B5EF4-FFF2-40B4-BE49-F238E27FC236}">
                  <a16:creationId xmlns:a16="http://schemas.microsoft.com/office/drawing/2014/main" id="{5C6DA6ED-FD86-4E46-A3ED-DA5AE32DE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80">
              <a:extLst>
                <a:ext uri="{FF2B5EF4-FFF2-40B4-BE49-F238E27FC236}">
                  <a16:creationId xmlns:a16="http://schemas.microsoft.com/office/drawing/2014/main" id="{56F54029-A040-41DE-AC9C-5997255AB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81">
              <a:extLst>
                <a:ext uri="{FF2B5EF4-FFF2-40B4-BE49-F238E27FC236}">
                  <a16:creationId xmlns:a16="http://schemas.microsoft.com/office/drawing/2014/main" id="{EAF7B359-32AD-4BA8-BB92-4067D1A27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82">
              <a:extLst>
                <a:ext uri="{FF2B5EF4-FFF2-40B4-BE49-F238E27FC236}">
                  <a16:creationId xmlns:a16="http://schemas.microsoft.com/office/drawing/2014/main" id="{D2692F9F-740B-4545-A521-77446CAE7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83">
              <a:extLst>
                <a:ext uri="{FF2B5EF4-FFF2-40B4-BE49-F238E27FC236}">
                  <a16:creationId xmlns:a16="http://schemas.microsoft.com/office/drawing/2014/main" id="{51912A48-A9CD-4EA5-BAEF-6FE1F6106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4">
              <a:extLst>
                <a:ext uri="{FF2B5EF4-FFF2-40B4-BE49-F238E27FC236}">
                  <a16:creationId xmlns:a16="http://schemas.microsoft.com/office/drawing/2014/main" id="{A96C69FF-CB9C-491C-B35E-0A0944821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5">
              <a:extLst>
                <a:ext uri="{FF2B5EF4-FFF2-40B4-BE49-F238E27FC236}">
                  <a16:creationId xmlns:a16="http://schemas.microsoft.com/office/drawing/2014/main" id="{568A101E-E8B4-4970-AF61-A707B181F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6">
              <a:extLst>
                <a:ext uri="{FF2B5EF4-FFF2-40B4-BE49-F238E27FC236}">
                  <a16:creationId xmlns:a16="http://schemas.microsoft.com/office/drawing/2014/main" id="{1C09F865-0AE2-44B4-8C06-000F02078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7">
              <a:extLst>
                <a:ext uri="{FF2B5EF4-FFF2-40B4-BE49-F238E27FC236}">
                  <a16:creationId xmlns:a16="http://schemas.microsoft.com/office/drawing/2014/main" id="{7A741240-C882-4518-AF75-7B8EAD035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8">
              <a:extLst>
                <a:ext uri="{FF2B5EF4-FFF2-40B4-BE49-F238E27FC236}">
                  <a16:creationId xmlns:a16="http://schemas.microsoft.com/office/drawing/2014/main" id="{3E0077D0-5261-40F9-8B4D-DF8172D7B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9">
              <a:extLst>
                <a:ext uri="{FF2B5EF4-FFF2-40B4-BE49-F238E27FC236}">
                  <a16:creationId xmlns:a16="http://schemas.microsoft.com/office/drawing/2014/main" id="{0C65C1CD-831E-4C2A-811E-E5395B25F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90">
              <a:extLst>
                <a:ext uri="{FF2B5EF4-FFF2-40B4-BE49-F238E27FC236}">
                  <a16:creationId xmlns:a16="http://schemas.microsoft.com/office/drawing/2014/main" id="{61442362-9D5C-4047-9A48-C41BBA4D8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91">
              <a:extLst>
                <a:ext uri="{FF2B5EF4-FFF2-40B4-BE49-F238E27FC236}">
                  <a16:creationId xmlns:a16="http://schemas.microsoft.com/office/drawing/2014/main" id="{DD2AF566-D04E-420A-81AF-5D4D02B42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92">
              <a:extLst>
                <a:ext uri="{FF2B5EF4-FFF2-40B4-BE49-F238E27FC236}">
                  <a16:creationId xmlns:a16="http://schemas.microsoft.com/office/drawing/2014/main" id="{07238317-2340-459C-915E-7B70C85B6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93">
              <a:extLst>
                <a:ext uri="{FF2B5EF4-FFF2-40B4-BE49-F238E27FC236}">
                  <a16:creationId xmlns:a16="http://schemas.microsoft.com/office/drawing/2014/main" id="{6C87371F-E063-487C-8835-C59FB758C4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4">
              <a:extLst>
                <a:ext uri="{FF2B5EF4-FFF2-40B4-BE49-F238E27FC236}">
                  <a16:creationId xmlns:a16="http://schemas.microsoft.com/office/drawing/2014/main" id="{783CAD49-070D-43CA-A366-F0A26E88B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5">
              <a:extLst>
                <a:ext uri="{FF2B5EF4-FFF2-40B4-BE49-F238E27FC236}">
                  <a16:creationId xmlns:a16="http://schemas.microsoft.com/office/drawing/2014/main" id="{64359838-8A0D-42DF-AB84-4185A530D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6">
              <a:extLst>
                <a:ext uri="{FF2B5EF4-FFF2-40B4-BE49-F238E27FC236}">
                  <a16:creationId xmlns:a16="http://schemas.microsoft.com/office/drawing/2014/main" id="{139E703C-176E-4F02-BB3D-E817F2BFB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7">
              <a:extLst>
                <a:ext uri="{FF2B5EF4-FFF2-40B4-BE49-F238E27FC236}">
                  <a16:creationId xmlns:a16="http://schemas.microsoft.com/office/drawing/2014/main" id="{BC577178-16CC-4A4C-B20A-6A76211E9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8">
              <a:extLst>
                <a:ext uri="{FF2B5EF4-FFF2-40B4-BE49-F238E27FC236}">
                  <a16:creationId xmlns:a16="http://schemas.microsoft.com/office/drawing/2014/main" id="{E4B27B90-9460-4EBC-A5AB-D9FA9D6D0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9">
              <a:extLst>
                <a:ext uri="{FF2B5EF4-FFF2-40B4-BE49-F238E27FC236}">
                  <a16:creationId xmlns:a16="http://schemas.microsoft.com/office/drawing/2014/main" id="{29D0649A-6722-414A-9565-7C19C1760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500">
              <a:extLst>
                <a:ext uri="{FF2B5EF4-FFF2-40B4-BE49-F238E27FC236}">
                  <a16:creationId xmlns:a16="http://schemas.microsoft.com/office/drawing/2014/main" id="{8BE7855E-0F99-4A95-AE2C-9B2C223E7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501">
              <a:extLst>
                <a:ext uri="{FF2B5EF4-FFF2-40B4-BE49-F238E27FC236}">
                  <a16:creationId xmlns:a16="http://schemas.microsoft.com/office/drawing/2014/main" id="{AC3B6C8A-30E7-41F2-BE56-4BCCA57B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02">
              <a:extLst>
                <a:ext uri="{FF2B5EF4-FFF2-40B4-BE49-F238E27FC236}">
                  <a16:creationId xmlns:a16="http://schemas.microsoft.com/office/drawing/2014/main" id="{17E46301-DEE6-47CF-9804-25651A26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03">
              <a:extLst>
                <a:ext uri="{FF2B5EF4-FFF2-40B4-BE49-F238E27FC236}">
                  <a16:creationId xmlns:a16="http://schemas.microsoft.com/office/drawing/2014/main" id="{0ED08F1C-853D-47BB-B233-E13DC250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4">
              <a:extLst>
                <a:ext uri="{FF2B5EF4-FFF2-40B4-BE49-F238E27FC236}">
                  <a16:creationId xmlns:a16="http://schemas.microsoft.com/office/drawing/2014/main" id="{E56CFB13-2711-423B-9B8A-832382CF5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5">
              <a:extLst>
                <a:ext uri="{FF2B5EF4-FFF2-40B4-BE49-F238E27FC236}">
                  <a16:creationId xmlns:a16="http://schemas.microsoft.com/office/drawing/2014/main" id="{BE87DF19-EA7F-4168-AE2D-25BC87DDE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6">
              <a:extLst>
                <a:ext uri="{FF2B5EF4-FFF2-40B4-BE49-F238E27FC236}">
                  <a16:creationId xmlns:a16="http://schemas.microsoft.com/office/drawing/2014/main" id="{29E13971-96CA-4239-B2AD-54D09A222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7">
              <a:extLst>
                <a:ext uri="{FF2B5EF4-FFF2-40B4-BE49-F238E27FC236}">
                  <a16:creationId xmlns:a16="http://schemas.microsoft.com/office/drawing/2014/main" id="{F651CACF-A852-41D1-9D99-F9662EAC3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8">
              <a:extLst>
                <a:ext uri="{FF2B5EF4-FFF2-40B4-BE49-F238E27FC236}">
                  <a16:creationId xmlns:a16="http://schemas.microsoft.com/office/drawing/2014/main" id="{6D87FB16-E44C-43F9-9AC0-4D7380F6C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9">
              <a:extLst>
                <a:ext uri="{FF2B5EF4-FFF2-40B4-BE49-F238E27FC236}">
                  <a16:creationId xmlns:a16="http://schemas.microsoft.com/office/drawing/2014/main" id="{616633C1-714E-4374-8902-4DCC9A0EA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10">
              <a:extLst>
                <a:ext uri="{FF2B5EF4-FFF2-40B4-BE49-F238E27FC236}">
                  <a16:creationId xmlns:a16="http://schemas.microsoft.com/office/drawing/2014/main" id="{B49136F2-437E-4793-AF10-B9F23B657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11">
              <a:extLst>
                <a:ext uri="{FF2B5EF4-FFF2-40B4-BE49-F238E27FC236}">
                  <a16:creationId xmlns:a16="http://schemas.microsoft.com/office/drawing/2014/main" id="{46622778-66D0-4E6B-AC95-499AB00D43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12">
              <a:extLst>
                <a:ext uri="{FF2B5EF4-FFF2-40B4-BE49-F238E27FC236}">
                  <a16:creationId xmlns:a16="http://schemas.microsoft.com/office/drawing/2014/main" id="{F584C573-E2AD-4743-B9CA-8C1B4737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3">
              <a:extLst>
                <a:ext uri="{FF2B5EF4-FFF2-40B4-BE49-F238E27FC236}">
                  <a16:creationId xmlns:a16="http://schemas.microsoft.com/office/drawing/2014/main" id="{9FC92A20-212E-4DB5-AFD2-6AABA6DBE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4">
              <a:extLst>
                <a:ext uri="{FF2B5EF4-FFF2-40B4-BE49-F238E27FC236}">
                  <a16:creationId xmlns:a16="http://schemas.microsoft.com/office/drawing/2014/main" id="{602492DE-FFF3-4F46-9405-F8015374E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5">
              <a:extLst>
                <a:ext uri="{FF2B5EF4-FFF2-40B4-BE49-F238E27FC236}">
                  <a16:creationId xmlns:a16="http://schemas.microsoft.com/office/drawing/2014/main" id="{68F7B6B5-A8C9-4283-9DDD-C55C95EA1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6">
              <a:extLst>
                <a:ext uri="{FF2B5EF4-FFF2-40B4-BE49-F238E27FC236}">
                  <a16:creationId xmlns:a16="http://schemas.microsoft.com/office/drawing/2014/main" id="{DC8E1677-3E2D-4CDF-B20C-88DE6CA1A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7">
              <a:extLst>
                <a:ext uri="{FF2B5EF4-FFF2-40B4-BE49-F238E27FC236}">
                  <a16:creationId xmlns:a16="http://schemas.microsoft.com/office/drawing/2014/main" id="{D7966DBA-733D-430F-8A01-7513BDF06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8">
              <a:extLst>
                <a:ext uri="{FF2B5EF4-FFF2-40B4-BE49-F238E27FC236}">
                  <a16:creationId xmlns:a16="http://schemas.microsoft.com/office/drawing/2014/main" id="{F6D5204E-3A22-4628-8452-F8A7DBA90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9">
              <a:extLst>
                <a:ext uri="{FF2B5EF4-FFF2-40B4-BE49-F238E27FC236}">
                  <a16:creationId xmlns:a16="http://schemas.microsoft.com/office/drawing/2014/main" id="{597BC102-59B2-41B8-8936-52E26C424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20">
              <a:extLst>
                <a:ext uri="{FF2B5EF4-FFF2-40B4-BE49-F238E27FC236}">
                  <a16:creationId xmlns:a16="http://schemas.microsoft.com/office/drawing/2014/main" id="{AC907575-1CCF-48C2-8E5C-0B69838A7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21">
              <a:extLst>
                <a:ext uri="{FF2B5EF4-FFF2-40B4-BE49-F238E27FC236}">
                  <a16:creationId xmlns:a16="http://schemas.microsoft.com/office/drawing/2014/main" id="{9BE68525-3247-4486-9C6E-17738F75D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22">
              <a:extLst>
                <a:ext uri="{FF2B5EF4-FFF2-40B4-BE49-F238E27FC236}">
                  <a16:creationId xmlns:a16="http://schemas.microsoft.com/office/drawing/2014/main" id="{8E64711C-BC54-44E0-80B5-4607049C0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23">
              <a:extLst>
                <a:ext uri="{FF2B5EF4-FFF2-40B4-BE49-F238E27FC236}">
                  <a16:creationId xmlns:a16="http://schemas.microsoft.com/office/drawing/2014/main" id="{791F32B8-E8C1-42B4-979A-E34690E41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4">
              <a:extLst>
                <a:ext uri="{FF2B5EF4-FFF2-40B4-BE49-F238E27FC236}">
                  <a16:creationId xmlns:a16="http://schemas.microsoft.com/office/drawing/2014/main" id="{DCEA2399-5020-4B78-A945-C91365203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5">
              <a:extLst>
                <a:ext uri="{FF2B5EF4-FFF2-40B4-BE49-F238E27FC236}">
                  <a16:creationId xmlns:a16="http://schemas.microsoft.com/office/drawing/2014/main" id="{64241804-6345-4B1D-9680-0554976AF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6">
              <a:extLst>
                <a:ext uri="{FF2B5EF4-FFF2-40B4-BE49-F238E27FC236}">
                  <a16:creationId xmlns:a16="http://schemas.microsoft.com/office/drawing/2014/main" id="{BC367100-3C4F-44B9-A87B-EA94BC8E6B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7">
              <a:extLst>
                <a:ext uri="{FF2B5EF4-FFF2-40B4-BE49-F238E27FC236}">
                  <a16:creationId xmlns:a16="http://schemas.microsoft.com/office/drawing/2014/main" id="{047EECEE-B654-4794-A039-0BEA2084A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8">
              <a:extLst>
                <a:ext uri="{FF2B5EF4-FFF2-40B4-BE49-F238E27FC236}">
                  <a16:creationId xmlns:a16="http://schemas.microsoft.com/office/drawing/2014/main" id="{0169E748-4FF6-4D7A-AE75-081956B2B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9">
              <a:extLst>
                <a:ext uri="{FF2B5EF4-FFF2-40B4-BE49-F238E27FC236}">
                  <a16:creationId xmlns:a16="http://schemas.microsoft.com/office/drawing/2014/main" id="{118E31B8-F362-4838-BE0D-F30F00AEB3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30">
              <a:extLst>
                <a:ext uri="{FF2B5EF4-FFF2-40B4-BE49-F238E27FC236}">
                  <a16:creationId xmlns:a16="http://schemas.microsoft.com/office/drawing/2014/main" id="{75A3DB6C-0398-4A34-9EFA-2C41E5B0D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31">
              <a:extLst>
                <a:ext uri="{FF2B5EF4-FFF2-40B4-BE49-F238E27FC236}">
                  <a16:creationId xmlns:a16="http://schemas.microsoft.com/office/drawing/2014/main" id="{F1EAD935-60CB-4311-9F4D-5B8EDA150C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32">
              <a:extLst>
                <a:ext uri="{FF2B5EF4-FFF2-40B4-BE49-F238E27FC236}">
                  <a16:creationId xmlns:a16="http://schemas.microsoft.com/office/drawing/2014/main" id="{649339C3-E93F-4B33-AA6B-B444C72BC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33">
              <a:extLst>
                <a:ext uri="{FF2B5EF4-FFF2-40B4-BE49-F238E27FC236}">
                  <a16:creationId xmlns:a16="http://schemas.microsoft.com/office/drawing/2014/main" id="{28C7A6EB-C892-40DB-950C-C6B858ED4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4">
              <a:extLst>
                <a:ext uri="{FF2B5EF4-FFF2-40B4-BE49-F238E27FC236}">
                  <a16:creationId xmlns:a16="http://schemas.microsoft.com/office/drawing/2014/main" id="{5FB4AEEA-7EED-4E53-A1BA-55D86C611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5">
              <a:extLst>
                <a:ext uri="{FF2B5EF4-FFF2-40B4-BE49-F238E27FC236}">
                  <a16:creationId xmlns:a16="http://schemas.microsoft.com/office/drawing/2014/main" id="{15EFF298-5A05-4CE0-B18F-A03AAF68A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6">
              <a:extLst>
                <a:ext uri="{FF2B5EF4-FFF2-40B4-BE49-F238E27FC236}">
                  <a16:creationId xmlns:a16="http://schemas.microsoft.com/office/drawing/2014/main" id="{0C0E01BD-4E06-4147-9AF0-96E6F2CF3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7">
              <a:extLst>
                <a:ext uri="{FF2B5EF4-FFF2-40B4-BE49-F238E27FC236}">
                  <a16:creationId xmlns:a16="http://schemas.microsoft.com/office/drawing/2014/main" id="{C318758A-9E0B-4E86-B39C-F464E082C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8">
              <a:extLst>
                <a:ext uri="{FF2B5EF4-FFF2-40B4-BE49-F238E27FC236}">
                  <a16:creationId xmlns:a16="http://schemas.microsoft.com/office/drawing/2014/main" id="{A3E5969C-00E5-4B8D-9F2C-CE98C6CA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9">
              <a:extLst>
                <a:ext uri="{FF2B5EF4-FFF2-40B4-BE49-F238E27FC236}">
                  <a16:creationId xmlns:a16="http://schemas.microsoft.com/office/drawing/2014/main" id="{48D83669-D8FC-434E-A01D-C0EC4F3B5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40">
              <a:extLst>
                <a:ext uri="{FF2B5EF4-FFF2-40B4-BE49-F238E27FC236}">
                  <a16:creationId xmlns:a16="http://schemas.microsoft.com/office/drawing/2014/main" id="{59930FED-3716-4EB8-ADB5-869EA0D53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41">
              <a:extLst>
                <a:ext uri="{FF2B5EF4-FFF2-40B4-BE49-F238E27FC236}">
                  <a16:creationId xmlns:a16="http://schemas.microsoft.com/office/drawing/2014/main" id="{836A9173-E195-4817-A9BA-6F76F47AD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42">
              <a:extLst>
                <a:ext uri="{FF2B5EF4-FFF2-40B4-BE49-F238E27FC236}">
                  <a16:creationId xmlns:a16="http://schemas.microsoft.com/office/drawing/2014/main" id="{74A85B1D-D4AC-4AED-B3A0-FE9F2F987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43">
              <a:extLst>
                <a:ext uri="{FF2B5EF4-FFF2-40B4-BE49-F238E27FC236}">
                  <a16:creationId xmlns:a16="http://schemas.microsoft.com/office/drawing/2014/main" id="{24E3B042-CEC8-4D24-8A8E-7F59647F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4">
              <a:extLst>
                <a:ext uri="{FF2B5EF4-FFF2-40B4-BE49-F238E27FC236}">
                  <a16:creationId xmlns:a16="http://schemas.microsoft.com/office/drawing/2014/main" id="{ABEC3B74-15B4-41A2-8DFA-565D8E645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5">
              <a:extLst>
                <a:ext uri="{FF2B5EF4-FFF2-40B4-BE49-F238E27FC236}">
                  <a16:creationId xmlns:a16="http://schemas.microsoft.com/office/drawing/2014/main" id="{5D61C288-8836-4C43-941D-4DCC986A56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6">
              <a:extLst>
                <a:ext uri="{FF2B5EF4-FFF2-40B4-BE49-F238E27FC236}">
                  <a16:creationId xmlns:a16="http://schemas.microsoft.com/office/drawing/2014/main" id="{887B73D5-F9C8-44B7-A76C-B9EC9A34D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7">
              <a:extLst>
                <a:ext uri="{FF2B5EF4-FFF2-40B4-BE49-F238E27FC236}">
                  <a16:creationId xmlns:a16="http://schemas.microsoft.com/office/drawing/2014/main" id="{3977417C-D4C5-49E8-ABCD-6D2F626C2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8">
              <a:extLst>
                <a:ext uri="{FF2B5EF4-FFF2-40B4-BE49-F238E27FC236}">
                  <a16:creationId xmlns:a16="http://schemas.microsoft.com/office/drawing/2014/main" id="{1F28B757-D789-4EF3-8011-2A1669600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9">
              <a:extLst>
                <a:ext uri="{FF2B5EF4-FFF2-40B4-BE49-F238E27FC236}">
                  <a16:creationId xmlns:a16="http://schemas.microsoft.com/office/drawing/2014/main" id="{82EC7DAD-E018-4625-B857-559AFEA14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50">
              <a:extLst>
                <a:ext uri="{FF2B5EF4-FFF2-40B4-BE49-F238E27FC236}">
                  <a16:creationId xmlns:a16="http://schemas.microsoft.com/office/drawing/2014/main" id="{EC1F5372-1C13-4634-9445-CE045D673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51">
              <a:extLst>
                <a:ext uri="{FF2B5EF4-FFF2-40B4-BE49-F238E27FC236}">
                  <a16:creationId xmlns:a16="http://schemas.microsoft.com/office/drawing/2014/main" id="{FEAAD471-B894-40A1-B616-59B25CD9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52">
              <a:extLst>
                <a:ext uri="{FF2B5EF4-FFF2-40B4-BE49-F238E27FC236}">
                  <a16:creationId xmlns:a16="http://schemas.microsoft.com/office/drawing/2014/main" id="{88C0ED43-3491-486E-89A9-C22DAC297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Oval 553">
              <a:extLst>
                <a:ext uri="{FF2B5EF4-FFF2-40B4-BE49-F238E27FC236}">
                  <a16:creationId xmlns:a16="http://schemas.microsoft.com/office/drawing/2014/main" id="{FAC9EE80-4613-428C-8109-3E42C9B66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4">
              <a:extLst>
                <a:ext uri="{FF2B5EF4-FFF2-40B4-BE49-F238E27FC236}">
                  <a16:creationId xmlns:a16="http://schemas.microsoft.com/office/drawing/2014/main" id="{CBAC9993-32A6-4ECC-AD80-5D69E2279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555">
              <a:extLst>
                <a:ext uri="{FF2B5EF4-FFF2-40B4-BE49-F238E27FC236}">
                  <a16:creationId xmlns:a16="http://schemas.microsoft.com/office/drawing/2014/main" id="{6C815C51-0BEE-4A6E-8FF8-9A353AB6E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6">
              <a:extLst>
                <a:ext uri="{FF2B5EF4-FFF2-40B4-BE49-F238E27FC236}">
                  <a16:creationId xmlns:a16="http://schemas.microsoft.com/office/drawing/2014/main" id="{78B02E72-A291-43E0-B584-1123486C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57">
              <a:extLst>
                <a:ext uri="{FF2B5EF4-FFF2-40B4-BE49-F238E27FC236}">
                  <a16:creationId xmlns:a16="http://schemas.microsoft.com/office/drawing/2014/main" id="{17C0D043-56AC-428A-B4FC-10BA95A5A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8">
              <a:extLst>
                <a:ext uri="{FF2B5EF4-FFF2-40B4-BE49-F238E27FC236}">
                  <a16:creationId xmlns:a16="http://schemas.microsoft.com/office/drawing/2014/main" id="{39F7BE15-485A-4EBF-8C20-03935D3F9F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9">
              <a:extLst>
                <a:ext uri="{FF2B5EF4-FFF2-40B4-BE49-F238E27FC236}">
                  <a16:creationId xmlns:a16="http://schemas.microsoft.com/office/drawing/2014/main" id="{8E98BD6D-AA46-4A74-B3AC-0DF422FCD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1E4D597C-5959-42AD-A1E4-7E931AAB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4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53301-C9FE-46F7-A7E7-8785EDBD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75CC4-33D8-4F1E-9FB0-998938B6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04645-D168-40B6-A77F-F3AA0951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4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9657-8D83-4AF8-9088-7667E89C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B492-A85C-4714-B747-3C6AF92C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5EF1F-5151-4804-AD3E-10C87B9EE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F560-898E-4EE0-B26F-C8CE611B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4C2D-F3F5-40E9-A52F-6A8F05A8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7B139-0756-458B-8D2B-6B948414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82BE0F1-23E8-48F0-996F-FA8C6A1515F8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99" name="AutoShape 465">
              <a:extLst>
                <a:ext uri="{FF2B5EF4-FFF2-40B4-BE49-F238E27FC236}">
                  <a16:creationId xmlns:a16="http://schemas.microsoft.com/office/drawing/2014/main" id="{F69E1273-656A-449B-9DF5-D829886C9E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654E992-7E2B-4C44-9C26-119E71C16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1" name="Freeform 468">
              <a:extLst>
                <a:ext uri="{FF2B5EF4-FFF2-40B4-BE49-F238E27FC236}">
                  <a16:creationId xmlns:a16="http://schemas.microsoft.com/office/drawing/2014/main" id="{04D75989-B5B7-4B98-A720-4DA1C7E92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69">
              <a:extLst>
                <a:ext uri="{FF2B5EF4-FFF2-40B4-BE49-F238E27FC236}">
                  <a16:creationId xmlns:a16="http://schemas.microsoft.com/office/drawing/2014/main" id="{F64FF1FD-2564-44DD-A007-F417B9439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70">
              <a:extLst>
                <a:ext uri="{FF2B5EF4-FFF2-40B4-BE49-F238E27FC236}">
                  <a16:creationId xmlns:a16="http://schemas.microsoft.com/office/drawing/2014/main" id="{06D89E4E-2459-4AE7-99CB-9662F08FF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71">
              <a:extLst>
                <a:ext uri="{FF2B5EF4-FFF2-40B4-BE49-F238E27FC236}">
                  <a16:creationId xmlns:a16="http://schemas.microsoft.com/office/drawing/2014/main" id="{CCEEFF3C-A9C6-44FB-8A17-48E1922F1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2">
              <a:extLst>
                <a:ext uri="{FF2B5EF4-FFF2-40B4-BE49-F238E27FC236}">
                  <a16:creationId xmlns:a16="http://schemas.microsoft.com/office/drawing/2014/main" id="{28BAEB27-ADB1-4C9C-BC87-5399FF62F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3">
              <a:extLst>
                <a:ext uri="{FF2B5EF4-FFF2-40B4-BE49-F238E27FC236}">
                  <a16:creationId xmlns:a16="http://schemas.microsoft.com/office/drawing/2014/main" id="{C314CD60-B795-4C44-8D8A-4E6901CFE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4">
              <a:extLst>
                <a:ext uri="{FF2B5EF4-FFF2-40B4-BE49-F238E27FC236}">
                  <a16:creationId xmlns:a16="http://schemas.microsoft.com/office/drawing/2014/main" id="{3E6CA595-C294-47DF-BD0D-8CFF00555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5">
              <a:extLst>
                <a:ext uri="{FF2B5EF4-FFF2-40B4-BE49-F238E27FC236}">
                  <a16:creationId xmlns:a16="http://schemas.microsoft.com/office/drawing/2014/main" id="{CB473965-7DAD-401F-B454-F892D1068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6">
              <a:extLst>
                <a:ext uri="{FF2B5EF4-FFF2-40B4-BE49-F238E27FC236}">
                  <a16:creationId xmlns:a16="http://schemas.microsoft.com/office/drawing/2014/main" id="{07084EC8-C32F-4913-A47B-699E7C75F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7">
              <a:extLst>
                <a:ext uri="{FF2B5EF4-FFF2-40B4-BE49-F238E27FC236}">
                  <a16:creationId xmlns:a16="http://schemas.microsoft.com/office/drawing/2014/main" id="{B28A8BF7-6F20-48E5-9229-F0544CB18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78">
              <a:extLst>
                <a:ext uri="{FF2B5EF4-FFF2-40B4-BE49-F238E27FC236}">
                  <a16:creationId xmlns:a16="http://schemas.microsoft.com/office/drawing/2014/main" id="{AAAD06EB-10A0-41D5-B0B7-2A8175202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79">
              <a:extLst>
                <a:ext uri="{FF2B5EF4-FFF2-40B4-BE49-F238E27FC236}">
                  <a16:creationId xmlns:a16="http://schemas.microsoft.com/office/drawing/2014/main" id="{30767989-0735-4B10-9340-FFCD2E9B6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80">
              <a:extLst>
                <a:ext uri="{FF2B5EF4-FFF2-40B4-BE49-F238E27FC236}">
                  <a16:creationId xmlns:a16="http://schemas.microsoft.com/office/drawing/2014/main" id="{6E371808-6D66-49C5-A0DA-ADB11C762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81">
              <a:extLst>
                <a:ext uri="{FF2B5EF4-FFF2-40B4-BE49-F238E27FC236}">
                  <a16:creationId xmlns:a16="http://schemas.microsoft.com/office/drawing/2014/main" id="{D96418B6-CBEA-464F-878C-6F7D9268A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2">
              <a:extLst>
                <a:ext uri="{FF2B5EF4-FFF2-40B4-BE49-F238E27FC236}">
                  <a16:creationId xmlns:a16="http://schemas.microsoft.com/office/drawing/2014/main" id="{1C795494-BFD3-451E-89B8-6F8478C14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3">
              <a:extLst>
                <a:ext uri="{FF2B5EF4-FFF2-40B4-BE49-F238E27FC236}">
                  <a16:creationId xmlns:a16="http://schemas.microsoft.com/office/drawing/2014/main" id="{0077BA83-48F4-4805-AFD5-3D00CA24A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4">
              <a:extLst>
                <a:ext uri="{FF2B5EF4-FFF2-40B4-BE49-F238E27FC236}">
                  <a16:creationId xmlns:a16="http://schemas.microsoft.com/office/drawing/2014/main" id="{50D475AA-26AD-4720-9DF0-71D703084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5">
              <a:extLst>
                <a:ext uri="{FF2B5EF4-FFF2-40B4-BE49-F238E27FC236}">
                  <a16:creationId xmlns:a16="http://schemas.microsoft.com/office/drawing/2014/main" id="{5C77BDFB-64BA-408A-B6D0-10D42DC90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6">
              <a:extLst>
                <a:ext uri="{FF2B5EF4-FFF2-40B4-BE49-F238E27FC236}">
                  <a16:creationId xmlns:a16="http://schemas.microsoft.com/office/drawing/2014/main" id="{08865E3C-5BFC-4D39-B1E4-6EF3EE8CC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7">
              <a:extLst>
                <a:ext uri="{FF2B5EF4-FFF2-40B4-BE49-F238E27FC236}">
                  <a16:creationId xmlns:a16="http://schemas.microsoft.com/office/drawing/2014/main" id="{C1F970B0-D974-46EE-BFFE-3A66748C8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88">
              <a:extLst>
                <a:ext uri="{FF2B5EF4-FFF2-40B4-BE49-F238E27FC236}">
                  <a16:creationId xmlns:a16="http://schemas.microsoft.com/office/drawing/2014/main" id="{1EEE4109-2C34-4406-849F-F57ACFD5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89">
              <a:extLst>
                <a:ext uri="{FF2B5EF4-FFF2-40B4-BE49-F238E27FC236}">
                  <a16:creationId xmlns:a16="http://schemas.microsoft.com/office/drawing/2014/main" id="{61ABF3B1-BB45-47D2-B701-882CB53D0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90">
              <a:extLst>
                <a:ext uri="{FF2B5EF4-FFF2-40B4-BE49-F238E27FC236}">
                  <a16:creationId xmlns:a16="http://schemas.microsoft.com/office/drawing/2014/main" id="{8E84111D-981F-4DE9-9523-3E4723558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91">
              <a:extLst>
                <a:ext uri="{FF2B5EF4-FFF2-40B4-BE49-F238E27FC236}">
                  <a16:creationId xmlns:a16="http://schemas.microsoft.com/office/drawing/2014/main" id="{56EDEFAD-373F-4A79-B793-6D3632AC6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2">
              <a:extLst>
                <a:ext uri="{FF2B5EF4-FFF2-40B4-BE49-F238E27FC236}">
                  <a16:creationId xmlns:a16="http://schemas.microsoft.com/office/drawing/2014/main" id="{D6F05332-3DF8-4095-A9DA-AC9F982AB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3">
              <a:extLst>
                <a:ext uri="{FF2B5EF4-FFF2-40B4-BE49-F238E27FC236}">
                  <a16:creationId xmlns:a16="http://schemas.microsoft.com/office/drawing/2014/main" id="{DF5BD7E6-E4D9-48FB-A989-FDA6F5755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4">
              <a:extLst>
                <a:ext uri="{FF2B5EF4-FFF2-40B4-BE49-F238E27FC236}">
                  <a16:creationId xmlns:a16="http://schemas.microsoft.com/office/drawing/2014/main" id="{F2768D91-0989-437A-8126-F659BE6BF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5">
              <a:extLst>
                <a:ext uri="{FF2B5EF4-FFF2-40B4-BE49-F238E27FC236}">
                  <a16:creationId xmlns:a16="http://schemas.microsoft.com/office/drawing/2014/main" id="{51AC48A6-9C34-4093-9B6D-B2E063CF52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6">
              <a:extLst>
                <a:ext uri="{FF2B5EF4-FFF2-40B4-BE49-F238E27FC236}">
                  <a16:creationId xmlns:a16="http://schemas.microsoft.com/office/drawing/2014/main" id="{35FDAD78-BC88-4E82-BE37-3FC29507D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7">
              <a:extLst>
                <a:ext uri="{FF2B5EF4-FFF2-40B4-BE49-F238E27FC236}">
                  <a16:creationId xmlns:a16="http://schemas.microsoft.com/office/drawing/2014/main" id="{57998331-2EF1-4ECD-8C60-B1143D2EF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98">
              <a:extLst>
                <a:ext uri="{FF2B5EF4-FFF2-40B4-BE49-F238E27FC236}">
                  <a16:creationId xmlns:a16="http://schemas.microsoft.com/office/drawing/2014/main" id="{BFC989D8-7F83-46B5-849B-C31C4B04B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99">
              <a:extLst>
                <a:ext uri="{FF2B5EF4-FFF2-40B4-BE49-F238E27FC236}">
                  <a16:creationId xmlns:a16="http://schemas.microsoft.com/office/drawing/2014/main" id="{1DA2369A-2E3B-45F1-A2AD-D9DD8BED7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00">
              <a:extLst>
                <a:ext uri="{FF2B5EF4-FFF2-40B4-BE49-F238E27FC236}">
                  <a16:creationId xmlns:a16="http://schemas.microsoft.com/office/drawing/2014/main" id="{D886E7F2-E72B-47BC-AA34-D61167423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01">
              <a:extLst>
                <a:ext uri="{FF2B5EF4-FFF2-40B4-BE49-F238E27FC236}">
                  <a16:creationId xmlns:a16="http://schemas.microsoft.com/office/drawing/2014/main" id="{B3186B69-3512-441A-8F73-8CD672E48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2">
              <a:extLst>
                <a:ext uri="{FF2B5EF4-FFF2-40B4-BE49-F238E27FC236}">
                  <a16:creationId xmlns:a16="http://schemas.microsoft.com/office/drawing/2014/main" id="{E6F0D2F0-BA3F-4E38-A8AF-6D87E41F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3">
              <a:extLst>
                <a:ext uri="{FF2B5EF4-FFF2-40B4-BE49-F238E27FC236}">
                  <a16:creationId xmlns:a16="http://schemas.microsoft.com/office/drawing/2014/main" id="{04D11C4F-557A-419D-843D-228695150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4">
              <a:extLst>
                <a:ext uri="{FF2B5EF4-FFF2-40B4-BE49-F238E27FC236}">
                  <a16:creationId xmlns:a16="http://schemas.microsoft.com/office/drawing/2014/main" id="{06B25463-BDCC-4890-849E-A5931555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5">
              <a:extLst>
                <a:ext uri="{FF2B5EF4-FFF2-40B4-BE49-F238E27FC236}">
                  <a16:creationId xmlns:a16="http://schemas.microsoft.com/office/drawing/2014/main" id="{195DF0B0-9C6C-4A98-B54C-1A74E7BDD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6">
              <a:extLst>
                <a:ext uri="{FF2B5EF4-FFF2-40B4-BE49-F238E27FC236}">
                  <a16:creationId xmlns:a16="http://schemas.microsoft.com/office/drawing/2014/main" id="{240C6C1B-3B19-4C48-A7A6-A1E1BB69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7">
              <a:extLst>
                <a:ext uri="{FF2B5EF4-FFF2-40B4-BE49-F238E27FC236}">
                  <a16:creationId xmlns:a16="http://schemas.microsoft.com/office/drawing/2014/main" id="{8F0995B1-3A9C-4591-8090-08ABEB57C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08">
              <a:extLst>
                <a:ext uri="{FF2B5EF4-FFF2-40B4-BE49-F238E27FC236}">
                  <a16:creationId xmlns:a16="http://schemas.microsoft.com/office/drawing/2014/main" id="{DE37A378-4996-444F-94F8-3E7E472CA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09">
              <a:extLst>
                <a:ext uri="{FF2B5EF4-FFF2-40B4-BE49-F238E27FC236}">
                  <a16:creationId xmlns:a16="http://schemas.microsoft.com/office/drawing/2014/main" id="{5818E90E-925D-4DA2-A564-B9DFD333D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10">
              <a:extLst>
                <a:ext uri="{FF2B5EF4-FFF2-40B4-BE49-F238E27FC236}">
                  <a16:creationId xmlns:a16="http://schemas.microsoft.com/office/drawing/2014/main" id="{1D830287-14E8-4F59-926B-0FCF8205B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1">
              <a:extLst>
                <a:ext uri="{FF2B5EF4-FFF2-40B4-BE49-F238E27FC236}">
                  <a16:creationId xmlns:a16="http://schemas.microsoft.com/office/drawing/2014/main" id="{940B298B-4092-43D5-AB12-E750376349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2">
              <a:extLst>
                <a:ext uri="{FF2B5EF4-FFF2-40B4-BE49-F238E27FC236}">
                  <a16:creationId xmlns:a16="http://schemas.microsoft.com/office/drawing/2014/main" id="{6BFD4F0F-702E-4602-AAA2-AE843DAB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3">
              <a:extLst>
                <a:ext uri="{FF2B5EF4-FFF2-40B4-BE49-F238E27FC236}">
                  <a16:creationId xmlns:a16="http://schemas.microsoft.com/office/drawing/2014/main" id="{7C4B22A8-E2BC-442E-A793-5542324E4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4">
              <a:extLst>
                <a:ext uri="{FF2B5EF4-FFF2-40B4-BE49-F238E27FC236}">
                  <a16:creationId xmlns:a16="http://schemas.microsoft.com/office/drawing/2014/main" id="{CA9AF7F6-618F-40E2-81F4-531F37248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5">
              <a:extLst>
                <a:ext uri="{FF2B5EF4-FFF2-40B4-BE49-F238E27FC236}">
                  <a16:creationId xmlns:a16="http://schemas.microsoft.com/office/drawing/2014/main" id="{B30E2C5B-BB38-4E46-BF0D-8EA4BD359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6">
              <a:extLst>
                <a:ext uri="{FF2B5EF4-FFF2-40B4-BE49-F238E27FC236}">
                  <a16:creationId xmlns:a16="http://schemas.microsoft.com/office/drawing/2014/main" id="{86BCB245-E749-48CE-8E12-4FE12C95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7">
              <a:extLst>
                <a:ext uri="{FF2B5EF4-FFF2-40B4-BE49-F238E27FC236}">
                  <a16:creationId xmlns:a16="http://schemas.microsoft.com/office/drawing/2014/main" id="{18332B38-485F-49E9-9F01-01F28E7EC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18">
              <a:extLst>
                <a:ext uri="{FF2B5EF4-FFF2-40B4-BE49-F238E27FC236}">
                  <a16:creationId xmlns:a16="http://schemas.microsoft.com/office/drawing/2014/main" id="{488312F5-B85F-4FC1-A588-68366E438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19">
              <a:extLst>
                <a:ext uri="{FF2B5EF4-FFF2-40B4-BE49-F238E27FC236}">
                  <a16:creationId xmlns:a16="http://schemas.microsoft.com/office/drawing/2014/main" id="{7B38DDA7-778B-4786-A881-2AEE4C5A1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20">
              <a:extLst>
                <a:ext uri="{FF2B5EF4-FFF2-40B4-BE49-F238E27FC236}">
                  <a16:creationId xmlns:a16="http://schemas.microsoft.com/office/drawing/2014/main" id="{A3AB00AB-F5D0-47C1-984A-36B1A07F8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21">
              <a:extLst>
                <a:ext uri="{FF2B5EF4-FFF2-40B4-BE49-F238E27FC236}">
                  <a16:creationId xmlns:a16="http://schemas.microsoft.com/office/drawing/2014/main" id="{300E850A-2D1F-4B8D-A22D-7E9CCDC55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2">
              <a:extLst>
                <a:ext uri="{FF2B5EF4-FFF2-40B4-BE49-F238E27FC236}">
                  <a16:creationId xmlns:a16="http://schemas.microsoft.com/office/drawing/2014/main" id="{57D8B72C-B54C-421D-AEAD-DD6C63154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3">
              <a:extLst>
                <a:ext uri="{FF2B5EF4-FFF2-40B4-BE49-F238E27FC236}">
                  <a16:creationId xmlns:a16="http://schemas.microsoft.com/office/drawing/2014/main" id="{6BDDA157-488E-4765-9A5D-F5B3C09B2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4">
              <a:extLst>
                <a:ext uri="{FF2B5EF4-FFF2-40B4-BE49-F238E27FC236}">
                  <a16:creationId xmlns:a16="http://schemas.microsoft.com/office/drawing/2014/main" id="{E3507284-B228-4E40-AC84-EBFFE3DD7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5">
              <a:extLst>
                <a:ext uri="{FF2B5EF4-FFF2-40B4-BE49-F238E27FC236}">
                  <a16:creationId xmlns:a16="http://schemas.microsoft.com/office/drawing/2014/main" id="{3A944945-89F8-45F9-80BC-2E8CAC566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6">
              <a:extLst>
                <a:ext uri="{FF2B5EF4-FFF2-40B4-BE49-F238E27FC236}">
                  <a16:creationId xmlns:a16="http://schemas.microsoft.com/office/drawing/2014/main" id="{577126CA-11CF-4966-BC31-152C358BF0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7">
              <a:extLst>
                <a:ext uri="{FF2B5EF4-FFF2-40B4-BE49-F238E27FC236}">
                  <a16:creationId xmlns:a16="http://schemas.microsoft.com/office/drawing/2014/main" id="{1E277AAC-DCAF-4B13-B4C9-83E35DC8C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28">
              <a:extLst>
                <a:ext uri="{FF2B5EF4-FFF2-40B4-BE49-F238E27FC236}">
                  <a16:creationId xmlns:a16="http://schemas.microsoft.com/office/drawing/2014/main" id="{E7C2F05A-DEB9-4B45-A86B-F379E08D2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29">
              <a:extLst>
                <a:ext uri="{FF2B5EF4-FFF2-40B4-BE49-F238E27FC236}">
                  <a16:creationId xmlns:a16="http://schemas.microsoft.com/office/drawing/2014/main" id="{E3BE2455-0FCF-43BE-9152-0B889515F6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30">
              <a:extLst>
                <a:ext uri="{FF2B5EF4-FFF2-40B4-BE49-F238E27FC236}">
                  <a16:creationId xmlns:a16="http://schemas.microsoft.com/office/drawing/2014/main" id="{0BD342F4-D799-4628-956F-ED53A0E38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31">
              <a:extLst>
                <a:ext uri="{FF2B5EF4-FFF2-40B4-BE49-F238E27FC236}">
                  <a16:creationId xmlns:a16="http://schemas.microsoft.com/office/drawing/2014/main" id="{32046446-92C9-43F3-A03B-7AE9E6C2D2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2">
              <a:extLst>
                <a:ext uri="{FF2B5EF4-FFF2-40B4-BE49-F238E27FC236}">
                  <a16:creationId xmlns:a16="http://schemas.microsoft.com/office/drawing/2014/main" id="{53014C28-AB0B-4D3B-BFE3-D692A82C6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3">
              <a:extLst>
                <a:ext uri="{FF2B5EF4-FFF2-40B4-BE49-F238E27FC236}">
                  <a16:creationId xmlns:a16="http://schemas.microsoft.com/office/drawing/2014/main" id="{EB2CC674-88C1-429D-A98A-CA528C7E7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4">
              <a:extLst>
                <a:ext uri="{FF2B5EF4-FFF2-40B4-BE49-F238E27FC236}">
                  <a16:creationId xmlns:a16="http://schemas.microsoft.com/office/drawing/2014/main" id="{098CFA37-6F8C-4716-B032-8E3AB7C85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5">
              <a:extLst>
                <a:ext uri="{FF2B5EF4-FFF2-40B4-BE49-F238E27FC236}">
                  <a16:creationId xmlns:a16="http://schemas.microsoft.com/office/drawing/2014/main" id="{254376E4-75C2-4145-9680-604E52E07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6">
              <a:extLst>
                <a:ext uri="{FF2B5EF4-FFF2-40B4-BE49-F238E27FC236}">
                  <a16:creationId xmlns:a16="http://schemas.microsoft.com/office/drawing/2014/main" id="{38F723AF-BFDB-4116-AE87-066174248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7">
              <a:extLst>
                <a:ext uri="{FF2B5EF4-FFF2-40B4-BE49-F238E27FC236}">
                  <a16:creationId xmlns:a16="http://schemas.microsoft.com/office/drawing/2014/main" id="{4FBF0316-26F7-4B0E-8DB7-3F65F8F72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8">
              <a:extLst>
                <a:ext uri="{FF2B5EF4-FFF2-40B4-BE49-F238E27FC236}">
                  <a16:creationId xmlns:a16="http://schemas.microsoft.com/office/drawing/2014/main" id="{2B44EAEF-25CA-4263-982C-28CE1738D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39">
              <a:extLst>
                <a:ext uri="{FF2B5EF4-FFF2-40B4-BE49-F238E27FC236}">
                  <a16:creationId xmlns:a16="http://schemas.microsoft.com/office/drawing/2014/main" id="{6D356833-06DE-491F-AD4E-574FF3E43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40">
              <a:extLst>
                <a:ext uri="{FF2B5EF4-FFF2-40B4-BE49-F238E27FC236}">
                  <a16:creationId xmlns:a16="http://schemas.microsoft.com/office/drawing/2014/main" id="{5EC4D18D-AA2E-490B-9530-E756E7E75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41">
              <a:extLst>
                <a:ext uri="{FF2B5EF4-FFF2-40B4-BE49-F238E27FC236}">
                  <a16:creationId xmlns:a16="http://schemas.microsoft.com/office/drawing/2014/main" id="{857BB0E9-B1DC-4947-A048-015AD61F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2">
              <a:extLst>
                <a:ext uri="{FF2B5EF4-FFF2-40B4-BE49-F238E27FC236}">
                  <a16:creationId xmlns:a16="http://schemas.microsoft.com/office/drawing/2014/main" id="{D5E81E8A-7463-4833-951B-9E9689AC9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3">
              <a:extLst>
                <a:ext uri="{FF2B5EF4-FFF2-40B4-BE49-F238E27FC236}">
                  <a16:creationId xmlns:a16="http://schemas.microsoft.com/office/drawing/2014/main" id="{35E11153-1659-47B8-B80A-733C03473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4">
              <a:extLst>
                <a:ext uri="{FF2B5EF4-FFF2-40B4-BE49-F238E27FC236}">
                  <a16:creationId xmlns:a16="http://schemas.microsoft.com/office/drawing/2014/main" id="{208CF6E6-FAC8-4273-837B-7E758CA26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5">
              <a:extLst>
                <a:ext uri="{FF2B5EF4-FFF2-40B4-BE49-F238E27FC236}">
                  <a16:creationId xmlns:a16="http://schemas.microsoft.com/office/drawing/2014/main" id="{1144D5AD-E706-4C5D-9B0B-A4141AB8C1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6">
              <a:extLst>
                <a:ext uri="{FF2B5EF4-FFF2-40B4-BE49-F238E27FC236}">
                  <a16:creationId xmlns:a16="http://schemas.microsoft.com/office/drawing/2014/main" id="{0CAA6E0D-F253-43D5-96D1-F685FD1FD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7">
              <a:extLst>
                <a:ext uri="{FF2B5EF4-FFF2-40B4-BE49-F238E27FC236}">
                  <a16:creationId xmlns:a16="http://schemas.microsoft.com/office/drawing/2014/main" id="{535419CF-A733-4EFD-BA6C-21E133D70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48">
              <a:extLst>
                <a:ext uri="{FF2B5EF4-FFF2-40B4-BE49-F238E27FC236}">
                  <a16:creationId xmlns:a16="http://schemas.microsoft.com/office/drawing/2014/main" id="{B259A847-FA35-475C-87A7-F82F82E3C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49">
              <a:extLst>
                <a:ext uri="{FF2B5EF4-FFF2-40B4-BE49-F238E27FC236}">
                  <a16:creationId xmlns:a16="http://schemas.microsoft.com/office/drawing/2014/main" id="{443882B0-9DA3-48CF-B997-CC9C33708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50">
              <a:extLst>
                <a:ext uri="{FF2B5EF4-FFF2-40B4-BE49-F238E27FC236}">
                  <a16:creationId xmlns:a16="http://schemas.microsoft.com/office/drawing/2014/main" id="{453C42BB-A32C-495A-9755-9554FCF0F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51">
              <a:extLst>
                <a:ext uri="{FF2B5EF4-FFF2-40B4-BE49-F238E27FC236}">
                  <a16:creationId xmlns:a16="http://schemas.microsoft.com/office/drawing/2014/main" id="{C384687A-3347-4415-AA51-E0C26B48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2">
              <a:extLst>
                <a:ext uri="{FF2B5EF4-FFF2-40B4-BE49-F238E27FC236}">
                  <a16:creationId xmlns:a16="http://schemas.microsoft.com/office/drawing/2014/main" id="{D6E0F31F-B00F-4C66-B479-7456E9FAD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Oval 553">
              <a:extLst>
                <a:ext uri="{FF2B5EF4-FFF2-40B4-BE49-F238E27FC236}">
                  <a16:creationId xmlns:a16="http://schemas.microsoft.com/office/drawing/2014/main" id="{A448FC10-E15B-4FA3-A0F8-511E3107B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4">
              <a:extLst>
                <a:ext uri="{FF2B5EF4-FFF2-40B4-BE49-F238E27FC236}">
                  <a16:creationId xmlns:a16="http://schemas.microsoft.com/office/drawing/2014/main" id="{4C12193B-ED37-4507-8CEA-FF253100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55">
              <a:extLst>
                <a:ext uri="{FF2B5EF4-FFF2-40B4-BE49-F238E27FC236}">
                  <a16:creationId xmlns:a16="http://schemas.microsoft.com/office/drawing/2014/main" id="{BFEB1E5A-9E7B-4ED4-9E20-556714314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6">
              <a:extLst>
                <a:ext uri="{FF2B5EF4-FFF2-40B4-BE49-F238E27FC236}">
                  <a16:creationId xmlns:a16="http://schemas.microsoft.com/office/drawing/2014/main" id="{164B5350-9815-44D7-9980-8B5092C3F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7">
              <a:extLst>
                <a:ext uri="{FF2B5EF4-FFF2-40B4-BE49-F238E27FC236}">
                  <a16:creationId xmlns:a16="http://schemas.microsoft.com/office/drawing/2014/main" id="{C76F5E0D-95E6-4C2F-AA2E-10B1A791E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58">
              <a:extLst>
                <a:ext uri="{FF2B5EF4-FFF2-40B4-BE49-F238E27FC236}">
                  <a16:creationId xmlns:a16="http://schemas.microsoft.com/office/drawing/2014/main" id="{7BB6F8E9-F401-4230-A42D-19DB175A14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59">
              <a:extLst>
                <a:ext uri="{FF2B5EF4-FFF2-40B4-BE49-F238E27FC236}">
                  <a16:creationId xmlns:a16="http://schemas.microsoft.com/office/drawing/2014/main" id="{42A4F3A3-CD5A-4C34-98AF-1A8467F5F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30C14D60-1C86-49D6-B0CF-4398D07633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8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BDFB-B89B-4D0F-86E9-4837C55C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2A6B0-0CB6-4A09-B785-D6B300E3C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0F4AC-1691-4FE8-87BC-806A01A9F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04456-A19A-419D-B19D-5EDBBC9E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207D3-F8E3-462C-AEE4-ECE9C036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9FBC4-5445-4C18-A0AD-69510424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E78C6F-3E57-4B55-A0BF-CC173E6774A4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99" name="AutoShape 465">
              <a:extLst>
                <a:ext uri="{FF2B5EF4-FFF2-40B4-BE49-F238E27FC236}">
                  <a16:creationId xmlns:a16="http://schemas.microsoft.com/office/drawing/2014/main" id="{D2C5837B-CCA1-40CD-8A12-7952FFB5F94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89E153E-D627-423B-A4A8-F13048AD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1" name="Freeform 468">
              <a:extLst>
                <a:ext uri="{FF2B5EF4-FFF2-40B4-BE49-F238E27FC236}">
                  <a16:creationId xmlns:a16="http://schemas.microsoft.com/office/drawing/2014/main" id="{2CF24893-43D5-423C-A604-F039CFCC4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69">
              <a:extLst>
                <a:ext uri="{FF2B5EF4-FFF2-40B4-BE49-F238E27FC236}">
                  <a16:creationId xmlns:a16="http://schemas.microsoft.com/office/drawing/2014/main" id="{E9D4875A-D592-4A63-A307-68A4706C4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70">
              <a:extLst>
                <a:ext uri="{FF2B5EF4-FFF2-40B4-BE49-F238E27FC236}">
                  <a16:creationId xmlns:a16="http://schemas.microsoft.com/office/drawing/2014/main" id="{82D165AB-F762-47A3-A88E-9A728FAED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71">
              <a:extLst>
                <a:ext uri="{FF2B5EF4-FFF2-40B4-BE49-F238E27FC236}">
                  <a16:creationId xmlns:a16="http://schemas.microsoft.com/office/drawing/2014/main" id="{40D61BBF-53D9-4F40-A86D-B745B7CB0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2">
              <a:extLst>
                <a:ext uri="{FF2B5EF4-FFF2-40B4-BE49-F238E27FC236}">
                  <a16:creationId xmlns:a16="http://schemas.microsoft.com/office/drawing/2014/main" id="{D996B179-9A8E-490B-A359-9F92262EF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3">
              <a:extLst>
                <a:ext uri="{FF2B5EF4-FFF2-40B4-BE49-F238E27FC236}">
                  <a16:creationId xmlns:a16="http://schemas.microsoft.com/office/drawing/2014/main" id="{3F93344A-573F-4DE1-9B40-B6896D2A4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4">
              <a:extLst>
                <a:ext uri="{FF2B5EF4-FFF2-40B4-BE49-F238E27FC236}">
                  <a16:creationId xmlns:a16="http://schemas.microsoft.com/office/drawing/2014/main" id="{F66C85CC-B257-4867-9172-01DEAB513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5">
              <a:extLst>
                <a:ext uri="{FF2B5EF4-FFF2-40B4-BE49-F238E27FC236}">
                  <a16:creationId xmlns:a16="http://schemas.microsoft.com/office/drawing/2014/main" id="{5088D190-084A-4389-9166-F7F82DAFC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6">
              <a:extLst>
                <a:ext uri="{FF2B5EF4-FFF2-40B4-BE49-F238E27FC236}">
                  <a16:creationId xmlns:a16="http://schemas.microsoft.com/office/drawing/2014/main" id="{BFE5D374-51B7-4DA1-A35B-2DAEBB1DD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7">
              <a:extLst>
                <a:ext uri="{FF2B5EF4-FFF2-40B4-BE49-F238E27FC236}">
                  <a16:creationId xmlns:a16="http://schemas.microsoft.com/office/drawing/2014/main" id="{A431DDC4-5089-4912-8EC5-9115F388C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78">
              <a:extLst>
                <a:ext uri="{FF2B5EF4-FFF2-40B4-BE49-F238E27FC236}">
                  <a16:creationId xmlns:a16="http://schemas.microsoft.com/office/drawing/2014/main" id="{8D91EE5E-DE43-48CB-8FA0-C85AADB5A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79">
              <a:extLst>
                <a:ext uri="{FF2B5EF4-FFF2-40B4-BE49-F238E27FC236}">
                  <a16:creationId xmlns:a16="http://schemas.microsoft.com/office/drawing/2014/main" id="{85339271-C8FA-40A8-9709-0F056CB9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80">
              <a:extLst>
                <a:ext uri="{FF2B5EF4-FFF2-40B4-BE49-F238E27FC236}">
                  <a16:creationId xmlns:a16="http://schemas.microsoft.com/office/drawing/2014/main" id="{5EF33BBE-2D60-4365-93D1-89EDBF9BE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81">
              <a:extLst>
                <a:ext uri="{FF2B5EF4-FFF2-40B4-BE49-F238E27FC236}">
                  <a16:creationId xmlns:a16="http://schemas.microsoft.com/office/drawing/2014/main" id="{04F60588-AA64-49B2-B350-FB72FBC93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2">
              <a:extLst>
                <a:ext uri="{FF2B5EF4-FFF2-40B4-BE49-F238E27FC236}">
                  <a16:creationId xmlns:a16="http://schemas.microsoft.com/office/drawing/2014/main" id="{0996C1C8-AB60-4D32-8A3D-8B5EDBCAA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3">
              <a:extLst>
                <a:ext uri="{FF2B5EF4-FFF2-40B4-BE49-F238E27FC236}">
                  <a16:creationId xmlns:a16="http://schemas.microsoft.com/office/drawing/2014/main" id="{C0C1BEB3-E791-4CB2-BBB4-AEBF0E002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4">
              <a:extLst>
                <a:ext uri="{FF2B5EF4-FFF2-40B4-BE49-F238E27FC236}">
                  <a16:creationId xmlns:a16="http://schemas.microsoft.com/office/drawing/2014/main" id="{948A0961-7712-4603-AE0F-8A5CBE936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5">
              <a:extLst>
                <a:ext uri="{FF2B5EF4-FFF2-40B4-BE49-F238E27FC236}">
                  <a16:creationId xmlns:a16="http://schemas.microsoft.com/office/drawing/2014/main" id="{0967AED0-A4A4-40DE-8C0C-970767C73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6">
              <a:extLst>
                <a:ext uri="{FF2B5EF4-FFF2-40B4-BE49-F238E27FC236}">
                  <a16:creationId xmlns:a16="http://schemas.microsoft.com/office/drawing/2014/main" id="{E924DC0F-A66D-4FE4-8CAA-1C4ED0B24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7">
              <a:extLst>
                <a:ext uri="{FF2B5EF4-FFF2-40B4-BE49-F238E27FC236}">
                  <a16:creationId xmlns:a16="http://schemas.microsoft.com/office/drawing/2014/main" id="{E6B9960D-3496-4A17-BABE-B92412ADB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88">
              <a:extLst>
                <a:ext uri="{FF2B5EF4-FFF2-40B4-BE49-F238E27FC236}">
                  <a16:creationId xmlns:a16="http://schemas.microsoft.com/office/drawing/2014/main" id="{0C0517EC-6D62-49DC-91F1-AB42AB3B4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89">
              <a:extLst>
                <a:ext uri="{FF2B5EF4-FFF2-40B4-BE49-F238E27FC236}">
                  <a16:creationId xmlns:a16="http://schemas.microsoft.com/office/drawing/2014/main" id="{13A1CF03-E445-400A-BD7D-8A60BAE4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90">
              <a:extLst>
                <a:ext uri="{FF2B5EF4-FFF2-40B4-BE49-F238E27FC236}">
                  <a16:creationId xmlns:a16="http://schemas.microsoft.com/office/drawing/2014/main" id="{47F9B3EF-611E-4B91-9EED-2C31E5627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91">
              <a:extLst>
                <a:ext uri="{FF2B5EF4-FFF2-40B4-BE49-F238E27FC236}">
                  <a16:creationId xmlns:a16="http://schemas.microsoft.com/office/drawing/2014/main" id="{47A88D50-33FA-475D-859D-22F26F3AD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2">
              <a:extLst>
                <a:ext uri="{FF2B5EF4-FFF2-40B4-BE49-F238E27FC236}">
                  <a16:creationId xmlns:a16="http://schemas.microsoft.com/office/drawing/2014/main" id="{2ACD0D02-E473-4778-B34E-CF08DA784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3">
              <a:extLst>
                <a:ext uri="{FF2B5EF4-FFF2-40B4-BE49-F238E27FC236}">
                  <a16:creationId xmlns:a16="http://schemas.microsoft.com/office/drawing/2014/main" id="{FEB72E9F-2585-4D4F-AAFB-F9A565B47B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4">
              <a:extLst>
                <a:ext uri="{FF2B5EF4-FFF2-40B4-BE49-F238E27FC236}">
                  <a16:creationId xmlns:a16="http://schemas.microsoft.com/office/drawing/2014/main" id="{8DA4DB18-170B-47F1-83E5-DED014639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5">
              <a:extLst>
                <a:ext uri="{FF2B5EF4-FFF2-40B4-BE49-F238E27FC236}">
                  <a16:creationId xmlns:a16="http://schemas.microsoft.com/office/drawing/2014/main" id="{20E63C6E-405F-416F-AF89-3086136958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6">
              <a:extLst>
                <a:ext uri="{FF2B5EF4-FFF2-40B4-BE49-F238E27FC236}">
                  <a16:creationId xmlns:a16="http://schemas.microsoft.com/office/drawing/2014/main" id="{D36B1818-D451-424A-942B-CEC0CB76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7">
              <a:extLst>
                <a:ext uri="{FF2B5EF4-FFF2-40B4-BE49-F238E27FC236}">
                  <a16:creationId xmlns:a16="http://schemas.microsoft.com/office/drawing/2014/main" id="{0AA1FEEA-B316-4DDB-9B29-63DAA873B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98">
              <a:extLst>
                <a:ext uri="{FF2B5EF4-FFF2-40B4-BE49-F238E27FC236}">
                  <a16:creationId xmlns:a16="http://schemas.microsoft.com/office/drawing/2014/main" id="{1CA6A8E8-0868-4E70-8957-1B6B50847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99">
              <a:extLst>
                <a:ext uri="{FF2B5EF4-FFF2-40B4-BE49-F238E27FC236}">
                  <a16:creationId xmlns:a16="http://schemas.microsoft.com/office/drawing/2014/main" id="{B10726FE-CC47-4117-80B9-D57B32C26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00">
              <a:extLst>
                <a:ext uri="{FF2B5EF4-FFF2-40B4-BE49-F238E27FC236}">
                  <a16:creationId xmlns:a16="http://schemas.microsoft.com/office/drawing/2014/main" id="{453B246C-E1D1-484E-8BD4-162EFF610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01">
              <a:extLst>
                <a:ext uri="{FF2B5EF4-FFF2-40B4-BE49-F238E27FC236}">
                  <a16:creationId xmlns:a16="http://schemas.microsoft.com/office/drawing/2014/main" id="{5EB79B09-89AC-4D7D-BFEA-2C62EA0D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2">
              <a:extLst>
                <a:ext uri="{FF2B5EF4-FFF2-40B4-BE49-F238E27FC236}">
                  <a16:creationId xmlns:a16="http://schemas.microsoft.com/office/drawing/2014/main" id="{69C4D8B2-2525-49EC-BB0D-0278C0B79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3">
              <a:extLst>
                <a:ext uri="{FF2B5EF4-FFF2-40B4-BE49-F238E27FC236}">
                  <a16:creationId xmlns:a16="http://schemas.microsoft.com/office/drawing/2014/main" id="{2CB2B7DA-AE62-48F1-9789-288C71287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4">
              <a:extLst>
                <a:ext uri="{FF2B5EF4-FFF2-40B4-BE49-F238E27FC236}">
                  <a16:creationId xmlns:a16="http://schemas.microsoft.com/office/drawing/2014/main" id="{6C27CB67-9BE9-4DE6-AD8F-722E9EAA5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5">
              <a:extLst>
                <a:ext uri="{FF2B5EF4-FFF2-40B4-BE49-F238E27FC236}">
                  <a16:creationId xmlns:a16="http://schemas.microsoft.com/office/drawing/2014/main" id="{6A42E6FE-49CB-42EC-99E5-236DC8829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6">
              <a:extLst>
                <a:ext uri="{FF2B5EF4-FFF2-40B4-BE49-F238E27FC236}">
                  <a16:creationId xmlns:a16="http://schemas.microsoft.com/office/drawing/2014/main" id="{BD78E6C3-8CC1-43C7-8B9F-A51CC620D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7">
              <a:extLst>
                <a:ext uri="{FF2B5EF4-FFF2-40B4-BE49-F238E27FC236}">
                  <a16:creationId xmlns:a16="http://schemas.microsoft.com/office/drawing/2014/main" id="{BFCD83A5-BEA8-4C1A-A933-E64B59E31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08">
              <a:extLst>
                <a:ext uri="{FF2B5EF4-FFF2-40B4-BE49-F238E27FC236}">
                  <a16:creationId xmlns:a16="http://schemas.microsoft.com/office/drawing/2014/main" id="{E191F7F3-E40E-40AD-AAE6-1717B8B3E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09">
              <a:extLst>
                <a:ext uri="{FF2B5EF4-FFF2-40B4-BE49-F238E27FC236}">
                  <a16:creationId xmlns:a16="http://schemas.microsoft.com/office/drawing/2014/main" id="{0D510E13-2725-40E1-99FA-4B2E97EA4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10">
              <a:extLst>
                <a:ext uri="{FF2B5EF4-FFF2-40B4-BE49-F238E27FC236}">
                  <a16:creationId xmlns:a16="http://schemas.microsoft.com/office/drawing/2014/main" id="{2751DEBF-F19A-40B4-B228-328574AFB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1">
              <a:extLst>
                <a:ext uri="{FF2B5EF4-FFF2-40B4-BE49-F238E27FC236}">
                  <a16:creationId xmlns:a16="http://schemas.microsoft.com/office/drawing/2014/main" id="{23B1A161-FDFB-4B3B-9BD2-7E72F3FC3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2">
              <a:extLst>
                <a:ext uri="{FF2B5EF4-FFF2-40B4-BE49-F238E27FC236}">
                  <a16:creationId xmlns:a16="http://schemas.microsoft.com/office/drawing/2014/main" id="{EBB45128-7420-4570-A8A1-5CACFBA1D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3">
              <a:extLst>
                <a:ext uri="{FF2B5EF4-FFF2-40B4-BE49-F238E27FC236}">
                  <a16:creationId xmlns:a16="http://schemas.microsoft.com/office/drawing/2014/main" id="{B6074217-F162-4A96-AA7B-09889284A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4">
              <a:extLst>
                <a:ext uri="{FF2B5EF4-FFF2-40B4-BE49-F238E27FC236}">
                  <a16:creationId xmlns:a16="http://schemas.microsoft.com/office/drawing/2014/main" id="{DEFB3155-492A-4202-94E9-6A312195D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5">
              <a:extLst>
                <a:ext uri="{FF2B5EF4-FFF2-40B4-BE49-F238E27FC236}">
                  <a16:creationId xmlns:a16="http://schemas.microsoft.com/office/drawing/2014/main" id="{A144B5F2-8E5D-49AD-BF19-66097F205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6">
              <a:extLst>
                <a:ext uri="{FF2B5EF4-FFF2-40B4-BE49-F238E27FC236}">
                  <a16:creationId xmlns:a16="http://schemas.microsoft.com/office/drawing/2014/main" id="{D0ADB6AD-C255-4152-A697-540440BE2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7">
              <a:extLst>
                <a:ext uri="{FF2B5EF4-FFF2-40B4-BE49-F238E27FC236}">
                  <a16:creationId xmlns:a16="http://schemas.microsoft.com/office/drawing/2014/main" id="{FD2389C2-28D1-4F78-AF71-679183AFB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18">
              <a:extLst>
                <a:ext uri="{FF2B5EF4-FFF2-40B4-BE49-F238E27FC236}">
                  <a16:creationId xmlns:a16="http://schemas.microsoft.com/office/drawing/2014/main" id="{800F8516-D1B8-40AD-8D65-7679A927E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19">
              <a:extLst>
                <a:ext uri="{FF2B5EF4-FFF2-40B4-BE49-F238E27FC236}">
                  <a16:creationId xmlns:a16="http://schemas.microsoft.com/office/drawing/2014/main" id="{BF89B50E-F52B-4C8F-A0E6-0087CB02E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20">
              <a:extLst>
                <a:ext uri="{FF2B5EF4-FFF2-40B4-BE49-F238E27FC236}">
                  <a16:creationId xmlns:a16="http://schemas.microsoft.com/office/drawing/2014/main" id="{B13C6DD7-A3F7-47C5-A647-44D60095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21">
              <a:extLst>
                <a:ext uri="{FF2B5EF4-FFF2-40B4-BE49-F238E27FC236}">
                  <a16:creationId xmlns:a16="http://schemas.microsoft.com/office/drawing/2014/main" id="{C30C06F9-2E1F-4A35-BC9F-3634ABE75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2">
              <a:extLst>
                <a:ext uri="{FF2B5EF4-FFF2-40B4-BE49-F238E27FC236}">
                  <a16:creationId xmlns:a16="http://schemas.microsoft.com/office/drawing/2014/main" id="{BA0E68CB-76C6-4CC8-9353-F770E50D2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3">
              <a:extLst>
                <a:ext uri="{FF2B5EF4-FFF2-40B4-BE49-F238E27FC236}">
                  <a16:creationId xmlns:a16="http://schemas.microsoft.com/office/drawing/2014/main" id="{A1A41BD7-5E01-4EFA-9EEB-039CE5D8F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4">
              <a:extLst>
                <a:ext uri="{FF2B5EF4-FFF2-40B4-BE49-F238E27FC236}">
                  <a16:creationId xmlns:a16="http://schemas.microsoft.com/office/drawing/2014/main" id="{3CA0B50B-62BC-45B6-9C15-3646DC71B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5">
              <a:extLst>
                <a:ext uri="{FF2B5EF4-FFF2-40B4-BE49-F238E27FC236}">
                  <a16:creationId xmlns:a16="http://schemas.microsoft.com/office/drawing/2014/main" id="{580CA575-ED11-46CF-9398-1111969D2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6">
              <a:extLst>
                <a:ext uri="{FF2B5EF4-FFF2-40B4-BE49-F238E27FC236}">
                  <a16:creationId xmlns:a16="http://schemas.microsoft.com/office/drawing/2014/main" id="{61E080F1-D8E5-493B-B5BF-B0B764F03F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7">
              <a:extLst>
                <a:ext uri="{FF2B5EF4-FFF2-40B4-BE49-F238E27FC236}">
                  <a16:creationId xmlns:a16="http://schemas.microsoft.com/office/drawing/2014/main" id="{D4E025B9-6795-4DD4-99DD-B1134C27F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28">
              <a:extLst>
                <a:ext uri="{FF2B5EF4-FFF2-40B4-BE49-F238E27FC236}">
                  <a16:creationId xmlns:a16="http://schemas.microsoft.com/office/drawing/2014/main" id="{6EE81CA9-2C0B-44EE-8F0F-0ACF723BC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29">
              <a:extLst>
                <a:ext uri="{FF2B5EF4-FFF2-40B4-BE49-F238E27FC236}">
                  <a16:creationId xmlns:a16="http://schemas.microsoft.com/office/drawing/2014/main" id="{F8FEBA61-7567-4FE6-AAE2-842DADEB13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30">
              <a:extLst>
                <a:ext uri="{FF2B5EF4-FFF2-40B4-BE49-F238E27FC236}">
                  <a16:creationId xmlns:a16="http://schemas.microsoft.com/office/drawing/2014/main" id="{D6D38FED-4EC5-486F-ABCA-8D317313A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31">
              <a:extLst>
                <a:ext uri="{FF2B5EF4-FFF2-40B4-BE49-F238E27FC236}">
                  <a16:creationId xmlns:a16="http://schemas.microsoft.com/office/drawing/2014/main" id="{2776B80E-CCDC-4FA8-86EF-4C8FA15AAD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2">
              <a:extLst>
                <a:ext uri="{FF2B5EF4-FFF2-40B4-BE49-F238E27FC236}">
                  <a16:creationId xmlns:a16="http://schemas.microsoft.com/office/drawing/2014/main" id="{230457F4-383D-46D9-B02C-796AA362B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3">
              <a:extLst>
                <a:ext uri="{FF2B5EF4-FFF2-40B4-BE49-F238E27FC236}">
                  <a16:creationId xmlns:a16="http://schemas.microsoft.com/office/drawing/2014/main" id="{0BC18B60-FFA4-4E14-AF22-38414AF54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4">
              <a:extLst>
                <a:ext uri="{FF2B5EF4-FFF2-40B4-BE49-F238E27FC236}">
                  <a16:creationId xmlns:a16="http://schemas.microsoft.com/office/drawing/2014/main" id="{84449540-DA88-4A4B-88D6-6211C1935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5">
              <a:extLst>
                <a:ext uri="{FF2B5EF4-FFF2-40B4-BE49-F238E27FC236}">
                  <a16:creationId xmlns:a16="http://schemas.microsoft.com/office/drawing/2014/main" id="{8DE734E0-213F-4B0F-A824-60254ED26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6">
              <a:extLst>
                <a:ext uri="{FF2B5EF4-FFF2-40B4-BE49-F238E27FC236}">
                  <a16:creationId xmlns:a16="http://schemas.microsoft.com/office/drawing/2014/main" id="{54EE67CE-78B8-454C-935C-6F9638032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7">
              <a:extLst>
                <a:ext uri="{FF2B5EF4-FFF2-40B4-BE49-F238E27FC236}">
                  <a16:creationId xmlns:a16="http://schemas.microsoft.com/office/drawing/2014/main" id="{C2A65DBE-57AD-48A1-A6E6-80AEDDF42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8">
              <a:extLst>
                <a:ext uri="{FF2B5EF4-FFF2-40B4-BE49-F238E27FC236}">
                  <a16:creationId xmlns:a16="http://schemas.microsoft.com/office/drawing/2014/main" id="{55EA676B-0C50-4904-B8E7-7CF438B98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39">
              <a:extLst>
                <a:ext uri="{FF2B5EF4-FFF2-40B4-BE49-F238E27FC236}">
                  <a16:creationId xmlns:a16="http://schemas.microsoft.com/office/drawing/2014/main" id="{C2DEAC7C-D570-4445-8899-7333A78F9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40">
              <a:extLst>
                <a:ext uri="{FF2B5EF4-FFF2-40B4-BE49-F238E27FC236}">
                  <a16:creationId xmlns:a16="http://schemas.microsoft.com/office/drawing/2014/main" id="{23603483-F04D-44E7-ACC9-75852EC48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41">
              <a:extLst>
                <a:ext uri="{FF2B5EF4-FFF2-40B4-BE49-F238E27FC236}">
                  <a16:creationId xmlns:a16="http://schemas.microsoft.com/office/drawing/2014/main" id="{FE8B4B8B-F075-4FD6-8AF2-71F29D28D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2">
              <a:extLst>
                <a:ext uri="{FF2B5EF4-FFF2-40B4-BE49-F238E27FC236}">
                  <a16:creationId xmlns:a16="http://schemas.microsoft.com/office/drawing/2014/main" id="{BC6715E9-1D63-4A91-B3D5-0E3CED455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3">
              <a:extLst>
                <a:ext uri="{FF2B5EF4-FFF2-40B4-BE49-F238E27FC236}">
                  <a16:creationId xmlns:a16="http://schemas.microsoft.com/office/drawing/2014/main" id="{DC260D34-1275-4640-A724-7C2C2B760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4">
              <a:extLst>
                <a:ext uri="{FF2B5EF4-FFF2-40B4-BE49-F238E27FC236}">
                  <a16:creationId xmlns:a16="http://schemas.microsoft.com/office/drawing/2014/main" id="{24E87B27-00C1-462D-8EFA-5D7B3C741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5">
              <a:extLst>
                <a:ext uri="{FF2B5EF4-FFF2-40B4-BE49-F238E27FC236}">
                  <a16:creationId xmlns:a16="http://schemas.microsoft.com/office/drawing/2014/main" id="{EDC3F353-D121-41EC-B4A8-E1A38BEAC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6">
              <a:extLst>
                <a:ext uri="{FF2B5EF4-FFF2-40B4-BE49-F238E27FC236}">
                  <a16:creationId xmlns:a16="http://schemas.microsoft.com/office/drawing/2014/main" id="{0C7A0D96-F0F8-4FBB-BD93-F506784BA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7">
              <a:extLst>
                <a:ext uri="{FF2B5EF4-FFF2-40B4-BE49-F238E27FC236}">
                  <a16:creationId xmlns:a16="http://schemas.microsoft.com/office/drawing/2014/main" id="{3FCB12F9-09CA-4F66-ADA0-440FAF702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48">
              <a:extLst>
                <a:ext uri="{FF2B5EF4-FFF2-40B4-BE49-F238E27FC236}">
                  <a16:creationId xmlns:a16="http://schemas.microsoft.com/office/drawing/2014/main" id="{BEEA3B37-4797-4F5D-9D1E-1161AAE0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49">
              <a:extLst>
                <a:ext uri="{FF2B5EF4-FFF2-40B4-BE49-F238E27FC236}">
                  <a16:creationId xmlns:a16="http://schemas.microsoft.com/office/drawing/2014/main" id="{25A80E4F-58A8-4A3B-9D55-2DBB3D8E4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50">
              <a:extLst>
                <a:ext uri="{FF2B5EF4-FFF2-40B4-BE49-F238E27FC236}">
                  <a16:creationId xmlns:a16="http://schemas.microsoft.com/office/drawing/2014/main" id="{4FDD01F7-4911-46DB-A035-7DA55F636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51">
              <a:extLst>
                <a:ext uri="{FF2B5EF4-FFF2-40B4-BE49-F238E27FC236}">
                  <a16:creationId xmlns:a16="http://schemas.microsoft.com/office/drawing/2014/main" id="{96C6C32B-F21D-491E-B5D8-E9B972969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2">
              <a:extLst>
                <a:ext uri="{FF2B5EF4-FFF2-40B4-BE49-F238E27FC236}">
                  <a16:creationId xmlns:a16="http://schemas.microsoft.com/office/drawing/2014/main" id="{94D49B5A-AB56-490B-AE04-56EDEF69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Oval 553">
              <a:extLst>
                <a:ext uri="{FF2B5EF4-FFF2-40B4-BE49-F238E27FC236}">
                  <a16:creationId xmlns:a16="http://schemas.microsoft.com/office/drawing/2014/main" id="{7477A5BB-91E5-43E2-8EC0-07163A634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4">
              <a:extLst>
                <a:ext uri="{FF2B5EF4-FFF2-40B4-BE49-F238E27FC236}">
                  <a16:creationId xmlns:a16="http://schemas.microsoft.com/office/drawing/2014/main" id="{7839D768-3865-46C6-A974-1F356C42F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55">
              <a:extLst>
                <a:ext uri="{FF2B5EF4-FFF2-40B4-BE49-F238E27FC236}">
                  <a16:creationId xmlns:a16="http://schemas.microsoft.com/office/drawing/2014/main" id="{3C031AAB-403A-48B9-870C-5F03A8714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6">
              <a:extLst>
                <a:ext uri="{FF2B5EF4-FFF2-40B4-BE49-F238E27FC236}">
                  <a16:creationId xmlns:a16="http://schemas.microsoft.com/office/drawing/2014/main" id="{D6D78D38-9B42-4CC6-9F74-6AB5406EE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7">
              <a:extLst>
                <a:ext uri="{FF2B5EF4-FFF2-40B4-BE49-F238E27FC236}">
                  <a16:creationId xmlns:a16="http://schemas.microsoft.com/office/drawing/2014/main" id="{E75F5476-DB24-4801-8923-6CF1BF87C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58">
              <a:extLst>
                <a:ext uri="{FF2B5EF4-FFF2-40B4-BE49-F238E27FC236}">
                  <a16:creationId xmlns:a16="http://schemas.microsoft.com/office/drawing/2014/main" id="{6A81719D-0F18-491D-8460-CF6DD48E9C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59">
              <a:extLst>
                <a:ext uri="{FF2B5EF4-FFF2-40B4-BE49-F238E27FC236}">
                  <a16:creationId xmlns:a16="http://schemas.microsoft.com/office/drawing/2014/main" id="{C0045BAF-0328-4B5E-B6EF-57D3E9289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EF44AFE4-CB42-49CB-A097-A4A3345B3E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88A6F-F4F5-4E72-BADB-628A1701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1C20A-C050-4272-A60B-1622CA4EF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DD9F6-0AD0-4483-BE62-A98DFACC6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81A73-4517-4057-9634-DFD6E3CC5DAB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F7D9F-BE7B-4D5F-9713-CA3BD06E8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45A07-A786-4C98-A7A3-813BA5142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4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ti.lib.virginia.edu/japanese/manyoshu/AnoMany.html" TargetMode="Externa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mff.cuni.cz/levyjak/visualization-project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panesewithanime.com/2017/12/compound-kana.html" TargetMode="External"/><Relationship Id="rId2" Type="http://schemas.openxmlformats.org/officeDocument/2006/relationships/hyperlink" Target="https://www.japanesewithanime.com/2019/11/mor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itannica.com/art/haiku" TargetMode="External"/><Relationship Id="rId4" Type="http://schemas.openxmlformats.org/officeDocument/2006/relationships/hyperlink" Target="https://ja.wikipedia.org/wiki/%E5%92%8C%E6%AD%8C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ppeteer/puppeteer" TargetMode="External"/><Relationship Id="rId2" Type="http://schemas.openxmlformats.org/officeDocument/2006/relationships/hyperlink" Target="https://cs.wikipedia.org/wiki/Manj%C3%B3%C5%A1%C3%B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rjunvegda/japanese-moji" TargetMode="External"/><Relationship Id="rId4" Type="http://schemas.openxmlformats.org/officeDocument/2006/relationships/hyperlink" Target="https://github.com/azu/nlp-pattern-match/tree/master/packages/nlcst-parse-japanes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%C5%8Dgana#/media/File:Sogana.png" TargetMode="External"/><Relationship Id="rId2" Type="http://schemas.openxmlformats.org/officeDocument/2006/relationships/hyperlink" Target="https://en.wikipedia.org/wiki/Katakana#/media/File:Table_katakana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panpowered.com/japan-culture/the-life-and-impact-of-matsuo-basho" TargetMode="External"/><Relationship Id="rId4" Type="http://schemas.openxmlformats.org/officeDocument/2006/relationships/hyperlink" Target="https://en.wikipedia.org/wiki/Hiragana#/media/File:Table_hiragana.svg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aukro.cz/images/sk1622082133201/730x548/manjosu-dil-i-az-iv-komplet-101033023.jpeg" TargetMode="External"/><Relationship Id="rId2" Type="http://schemas.openxmlformats.org/officeDocument/2006/relationships/hyperlink" Target="https://www.databazeknih.cz/img/books/13_/13545/big_par-much-a-ja-yD0-13545.jp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aukro.cz/images/sk1622082133201/730x548/manjosu-dil-i-az-iv-komplet-101033023.jpeg" TargetMode="External"/><Relationship Id="rId2" Type="http://schemas.openxmlformats.org/officeDocument/2006/relationships/hyperlink" Target="http://www.c-d-f.cz/media/images/authors/antonin-liman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er-images.githubusercontent.com/10379601/29446482-04f7036a-841f-11e7-9872-91d1fc2ea683.png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cs/image-vector/set-handdrawn-traditional-japanese-symbols-red-418482400" TargetMode="External"/><Relationship Id="rId2" Type="http://schemas.openxmlformats.org/officeDocument/2006/relationships/hyperlink" Target="https://www.slideegg.com/japan-theme-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arningdesigner.co.uk/freebi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37CC00-E432-45D7-AFA7-01C532A57893}"/>
              </a:ext>
            </a:extLst>
          </p:cNvPr>
          <p:cNvSpPr>
            <a:spLocks/>
          </p:cNvSpPr>
          <p:nvPr/>
        </p:nvSpPr>
        <p:spPr bwMode="auto">
          <a:xfrm>
            <a:off x="13252" y="5551626"/>
            <a:ext cx="12178748" cy="1098211"/>
          </a:xfrm>
          <a:custGeom>
            <a:avLst/>
            <a:gdLst>
              <a:gd name="connsiteX0" fmla="*/ 1676581 w 12178748"/>
              <a:gd name="connsiteY0" fmla="*/ 197355 h 1098211"/>
              <a:gd name="connsiteX1" fmla="*/ 1792016 w 12178748"/>
              <a:gd name="connsiteY1" fmla="*/ 275876 h 1098211"/>
              <a:gd name="connsiteX2" fmla="*/ 1807233 w 12178748"/>
              <a:gd name="connsiteY2" fmla="*/ 367247 h 1098211"/>
              <a:gd name="connsiteX3" fmla="*/ 1860493 w 12178748"/>
              <a:gd name="connsiteY3" fmla="*/ 397703 h 1098211"/>
              <a:gd name="connsiteX4" fmla="*/ 1913753 w 12178748"/>
              <a:gd name="connsiteY4" fmla="*/ 572830 h 1098211"/>
              <a:gd name="connsiteX5" fmla="*/ 1982229 w 12178748"/>
              <a:gd name="connsiteY5" fmla="*/ 595673 h 1098211"/>
              <a:gd name="connsiteX6" fmla="*/ 2081140 w 12178748"/>
              <a:gd name="connsiteY6" fmla="*/ 549988 h 1098211"/>
              <a:gd name="connsiteX7" fmla="*/ 2164833 w 12178748"/>
              <a:gd name="connsiteY7" fmla="*/ 557602 h 1098211"/>
              <a:gd name="connsiteX8" fmla="*/ 2347438 w 12178748"/>
              <a:gd name="connsiteY8" fmla="*/ 504302 h 1098211"/>
              <a:gd name="connsiteX9" fmla="*/ 2545259 w 12178748"/>
              <a:gd name="connsiteY9" fmla="*/ 443389 h 1098211"/>
              <a:gd name="connsiteX10" fmla="*/ 2651778 w 12178748"/>
              <a:gd name="connsiteY10" fmla="*/ 557602 h 1098211"/>
              <a:gd name="connsiteX11" fmla="*/ 2636561 w 12178748"/>
              <a:gd name="connsiteY11" fmla="*/ 610901 h 1098211"/>
              <a:gd name="connsiteX12" fmla="*/ 2674604 w 12178748"/>
              <a:gd name="connsiteY12" fmla="*/ 755572 h 1098211"/>
              <a:gd name="connsiteX13" fmla="*/ 2469174 w 12178748"/>
              <a:gd name="connsiteY13" fmla="*/ 1006841 h 1098211"/>
              <a:gd name="connsiteX14" fmla="*/ 2469174 w 12178748"/>
              <a:gd name="connsiteY14" fmla="*/ 999226 h 1098211"/>
              <a:gd name="connsiteX15" fmla="*/ 2377872 w 12178748"/>
              <a:gd name="connsiteY15" fmla="*/ 1098211 h 1098211"/>
              <a:gd name="connsiteX16" fmla="*/ 102927 w 12178748"/>
              <a:gd name="connsiteY16" fmla="*/ 999226 h 1098211"/>
              <a:gd name="connsiteX17" fmla="*/ 45507 w 12178748"/>
              <a:gd name="connsiteY17" fmla="*/ 910236 h 1098211"/>
              <a:gd name="connsiteX18" fmla="*/ 0 w 12178748"/>
              <a:gd name="connsiteY18" fmla="*/ 848179 h 1098211"/>
              <a:gd name="connsiteX19" fmla="*/ 0 w 12178748"/>
              <a:gd name="connsiteY19" fmla="*/ 469281 h 1098211"/>
              <a:gd name="connsiteX20" fmla="*/ 20363 w 12178748"/>
              <a:gd name="connsiteY20" fmla="*/ 480464 h 1098211"/>
              <a:gd name="connsiteX21" fmla="*/ 270315 w 12178748"/>
              <a:gd name="connsiteY21" fmla="*/ 702272 h 1098211"/>
              <a:gd name="connsiteX22" fmla="*/ 270315 w 12178748"/>
              <a:gd name="connsiteY22" fmla="*/ 595673 h 1098211"/>
              <a:gd name="connsiteX23" fmla="*/ 445310 w 12178748"/>
              <a:gd name="connsiteY23" fmla="*/ 656587 h 1098211"/>
              <a:gd name="connsiteX24" fmla="*/ 445310 w 12178748"/>
              <a:gd name="connsiteY24" fmla="*/ 610901 h 1098211"/>
              <a:gd name="connsiteX25" fmla="*/ 529004 w 12178748"/>
              <a:gd name="connsiteY25" fmla="*/ 626130 h 1098211"/>
              <a:gd name="connsiteX26" fmla="*/ 719217 w 12178748"/>
              <a:gd name="connsiteY26" fmla="*/ 542374 h 1098211"/>
              <a:gd name="connsiteX27" fmla="*/ 749651 w 12178748"/>
              <a:gd name="connsiteY27" fmla="*/ 306333 h 1098211"/>
              <a:gd name="connsiteX28" fmla="*/ 1015948 w 12178748"/>
              <a:gd name="connsiteY28" fmla="*/ 481460 h 1098211"/>
              <a:gd name="connsiteX29" fmla="*/ 1023557 w 12178748"/>
              <a:gd name="connsiteY29" fmla="*/ 405318 h 1098211"/>
              <a:gd name="connsiteX30" fmla="*/ 1244204 w 12178748"/>
              <a:gd name="connsiteY30" fmla="*/ 572830 h 1098211"/>
              <a:gd name="connsiteX31" fmla="*/ 1434417 w 12178748"/>
              <a:gd name="connsiteY31" fmla="*/ 588059 h 1098211"/>
              <a:gd name="connsiteX32" fmla="*/ 1525719 w 12178748"/>
              <a:gd name="connsiteY32" fmla="*/ 527145 h 1098211"/>
              <a:gd name="connsiteX33" fmla="*/ 1676581 w 12178748"/>
              <a:gd name="connsiteY33" fmla="*/ 197355 h 1098211"/>
              <a:gd name="connsiteX34" fmla="*/ 9541156 w 12178748"/>
              <a:gd name="connsiteY34" fmla="*/ 3897 h 1098211"/>
              <a:gd name="connsiteX35" fmla="*/ 9624172 w 12178748"/>
              <a:gd name="connsiteY35" fmla="*/ 11992 h 1098211"/>
              <a:gd name="connsiteX36" fmla="*/ 10042822 w 12178748"/>
              <a:gd name="connsiteY36" fmla="*/ 171992 h 1098211"/>
              <a:gd name="connsiteX37" fmla="*/ 10362518 w 12178748"/>
              <a:gd name="connsiteY37" fmla="*/ 301515 h 1098211"/>
              <a:gd name="connsiteX38" fmla="*/ 10522366 w 12178748"/>
              <a:gd name="connsiteY38" fmla="*/ 316753 h 1098211"/>
              <a:gd name="connsiteX39" fmla="*/ 10674602 w 12178748"/>
              <a:gd name="connsiteY39" fmla="*/ 392944 h 1098211"/>
              <a:gd name="connsiteX40" fmla="*/ 10773556 w 12178748"/>
              <a:gd name="connsiteY40" fmla="*/ 385324 h 1098211"/>
              <a:gd name="connsiteX41" fmla="*/ 10857286 w 12178748"/>
              <a:gd name="connsiteY41" fmla="*/ 225325 h 1098211"/>
              <a:gd name="connsiteX42" fmla="*/ 10933404 w 12178748"/>
              <a:gd name="connsiteY42" fmla="*/ 202468 h 1098211"/>
              <a:gd name="connsiteX43" fmla="*/ 10956239 w 12178748"/>
              <a:gd name="connsiteY43" fmla="*/ 126278 h 1098211"/>
              <a:gd name="connsiteX44" fmla="*/ 11306383 w 12178748"/>
              <a:gd name="connsiteY44" fmla="*/ 438658 h 1098211"/>
              <a:gd name="connsiteX45" fmla="*/ 11420560 w 12178748"/>
              <a:gd name="connsiteY45" fmla="*/ 522467 h 1098211"/>
              <a:gd name="connsiteX46" fmla="*/ 11626079 w 12178748"/>
              <a:gd name="connsiteY46" fmla="*/ 537705 h 1098211"/>
              <a:gd name="connsiteX47" fmla="*/ 11839209 w 12178748"/>
              <a:gd name="connsiteY47" fmla="*/ 438658 h 1098211"/>
              <a:gd name="connsiteX48" fmla="*/ 11854433 w 12178748"/>
              <a:gd name="connsiteY48" fmla="*/ 507229 h 1098211"/>
              <a:gd name="connsiteX49" fmla="*/ 12082787 w 12178748"/>
              <a:gd name="connsiteY49" fmla="*/ 415801 h 1098211"/>
              <a:gd name="connsiteX50" fmla="*/ 12120846 w 12178748"/>
              <a:gd name="connsiteY50" fmla="*/ 606276 h 1098211"/>
              <a:gd name="connsiteX51" fmla="*/ 12145183 w 12178748"/>
              <a:gd name="connsiteY51" fmla="*/ 559580 h 1098211"/>
              <a:gd name="connsiteX52" fmla="*/ 12178748 w 12178748"/>
              <a:gd name="connsiteY52" fmla="*/ 533639 h 1098211"/>
              <a:gd name="connsiteX53" fmla="*/ 12178748 w 12178748"/>
              <a:gd name="connsiteY53" fmla="*/ 998299 h 1098211"/>
              <a:gd name="connsiteX54" fmla="*/ 11726043 w 12178748"/>
              <a:gd name="connsiteY54" fmla="*/ 977465 h 1098211"/>
              <a:gd name="connsiteX55" fmla="*/ 9951480 w 12178748"/>
              <a:gd name="connsiteY55" fmla="*/ 895799 h 1098211"/>
              <a:gd name="connsiteX56" fmla="*/ 9761185 w 12178748"/>
              <a:gd name="connsiteY56" fmla="*/ 751037 h 1098211"/>
              <a:gd name="connsiteX57" fmla="*/ 9753573 w 12178748"/>
              <a:gd name="connsiteY57" fmla="*/ 766276 h 1098211"/>
              <a:gd name="connsiteX58" fmla="*/ 9296864 w 12178748"/>
              <a:gd name="connsiteY58" fmla="*/ 362467 h 1098211"/>
              <a:gd name="connsiteX59" fmla="*/ 9411042 w 12178748"/>
              <a:gd name="connsiteY59" fmla="*/ 194849 h 1098211"/>
              <a:gd name="connsiteX60" fmla="*/ 9380594 w 12178748"/>
              <a:gd name="connsiteY60" fmla="*/ 111040 h 1098211"/>
              <a:gd name="connsiteX61" fmla="*/ 9541156 w 12178748"/>
              <a:gd name="connsiteY61" fmla="*/ 3897 h 1098211"/>
              <a:gd name="connsiteX62" fmla="*/ 4812876 w 12178748"/>
              <a:gd name="connsiteY62" fmla="*/ 666 h 1098211"/>
              <a:gd name="connsiteX63" fmla="*/ 4999839 w 12178748"/>
              <a:gd name="connsiteY63" fmla="*/ 63597 h 1098211"/>
              <a:gd name="connsiteX64" fmla="*/ 5026809 w 12178748"/>
              <a:gd name="connsiteY64" fmla="*/ 153498 h 1098211"/>
              <a:gd name="connsiteX65" fmla="*/ 5107719 w 12178748"/>
              <a:gd name="connsiteY65" fmla="*/ 180468 h 1098211"/>
              <a:gd name="connsiteX66" fmla="*/ 5206610 w 12178748"/>
              <a:gd name="connsiteY66" fmla="*/ 387242 h 1098211"/>
              <a:gd name="connsiteX67" fmla="*/ 5332470 w 12178748"/>
              <a:gd name="connsiteY67" fmla="*/ 396232 h 1098211"/>
              <a:gd name="connsiteX68" fmla="*/ 5539239 w 12178748"/>
              <a:gd name="connsiteY68" fmla="*/ 324311 h 1098211"/>
              <a:gd name="connsiteX69" fmla="*/ 5737019 w 12178748"/>
              <a:gd name="connsiteY69" fmla="*/ 315321 h 1098211"/>
              <a:gd name="connsiteX70" fmla="*/ 6159548 w 12178748"/>
              <a:gd name="connsiteY70" fmla="*/ 198449 h 1098211"/>
              <a:gd name="connsiteX71" fmla="*/ 6698948 w 12178748"/>
              <a:gd name="connsiteY71" fmla="*/ 45616 h 1098211"/>
              <a:gd name="connsiteX72" fmla="*/ 7004607 w 12178748"/>
              <a:gd name="connsiteY72" fmla="*/ 189459 h 1098211"/>
              <a:gd name="connsiteX73" fmla="*/ 6959657 w 12178748"/>
              <a:gd name="connsiteY73" fmla="*/ 279360 h 1098211"/>
              <a:gd name="connsiteX74" fmla="*/ 7085517 w 12178748"/>
              <a:gd name="connsiteY74" fmla="*/ 495124 h 1098211"/>
              <a:gd name="connsiteX75" fmla="*/ 6465208 w 12178748"/>
              <a:gd name="connsiteY75" fmla="*/ 917661 h 1098211"/>
              <a:gd name="connsiteX76" fmla="*/ 6456218 w 12178748"/>
              <a:gd name="connsiteY76" fmla="*/ 899681 h 1098211"/>
              <a:gd name="connsiteX77" fmla="*/ 6195508 w 12178748"/>
              <a:gd name="connsiteY77" fmla="*/ 1061503 h 1098211"/>
              <a:gd name="connsiteX78" fmla="*/ 2824262 w 12178748"/>
              <a:gd name="connsiteY78" fmla="*/ 962612 h 1098211"/>
              <a:gd name="connsiteX79" fmla="*/ 2707392 w 12178748"/>
              <a:gd name="connsiteY79" fmla="*/ 531084 h 1098211"/>
              <a:gd name="connsiteX80" fmla="*/ 3013052 w 12178748"/>
              <a:gd name="connsiteY80" fmla="*/ 710887 h 1098211"/>
              <a:gd name="connsiteX81" fmla="*/ 3022042 w 12178748"/>
              <a:gd name="connsiteY81" fmla="*/ 611996 h 1098211"/>
              <a:gd name="connsiteX82" fmla="*/ 3174872 w 12178748"/>
              <a:gd name="connsiteY82" fmla="*/ 656946 h 1098211"/>
              <a:gd name="connsiteX83" fmla="*/ 3183862 w 12178748"/>
              <a:gd name="connsiteY83" fmla="*/ 611996 h 1098211"/>
              <a:gd name="connsiteX84" fmla="*/ 3264772 w 12178748"/>
              <a:gd name="connsiteY84" fmla="*/ 620986 h 1098211"/>
              <a:gd name="connsiteX85" fmla="*/ 3471541 w 12178748"/>
              <a:gd name="connsiteY85" fmla="*/ 522094 h 1098211"/>
              <a:gd name="connsiteX86" fmla="*/ 3543461 w 12178748"/>
              <a:gd name="connsiteY86" fmla="*/ 306331 h 1098211"/>
              <a:gd name="connsiteX87" fmla="*/ 3822151 w 12178748"/>
              <a:gd name="connsiteY87" fmla="*/ 432193 h 1098211"/>
              <a:gd name="connsiteX88" fmla="*/ 3849121 w 12178748"/>
              <a:gd name="connsiteY88" fmla="*/ 351281 h 1098211"/>
              <a:gd name="connsiteX89" fmla="*/ 4100841 w 12178748"/>
              <a:gd name="connsiteY89" fmla="*/ 486134 h 1098211"/>
              <a:gd name="connsiteX90" fmla="*/ 4370540 w 12178748"/>
              <a:gd name="connsiteY90" fmla="*/ 486134 h 1098211"/>
              <a:gd name="connsiteX91" fmla="*/ 4523370 w 12178748"/>
              <a:gd name="connsiteY91" fmla="*/ 405222 h 1098211"/>
              <a:gd name="connsiteX92" fmla="*/ 4812876 w 12178748"/>
              <a:gd name="connsiteY92" fmla="*/ 666 h 109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178748" h="1098211">
                <a:moveTo>
                  <a:pt x="1676581" y="197355"/>
                </a:moveTo>
                <a:cubicBezTo>
                  <a:pt x="1714029" y="200686"/>
                  <a:pt x="1753974" y="224480"/>
                  <a:pt x="1792016" y="275876"/>
                </a:cubicBezTo>
                <a:cubicBezTo>
                  <a:pt x="1807233" y="306333"/>
                  <a:pt x="1792016" y="344404"/>
                  <a:pt x="1807233" y="367247"/>
                </a:cubicBezTo>
                <a:cubicBezTo>
                  <a:pt x="1822451" y="390089"/>
                  <a:pt x="1852885" y="382475"/>
                  <a:pt x="1860493" y="397703"/>
                </a:cubicBezTo>
                <a:cubicBezTo>
                  <a:pt x="1883319" y="451003"/>
                  <a:pt x="1898536" y="519531"/>
                  <a:pt x="1913753" y="572830"/>
                </a:cubicBezTo>
                <a:cubicBezTo>
                  <a:pt x="1928970" y="504302"/>
                  <a:pt x="1974621" y="519531"/>
                  <a:pt x="1982229" y="595673"/>
                </a:cubicBezTo>
                <a:cubicBezTo>
                  <a:pt x="1982229" y="519531"/>
                  <a:pt x="2065923" y="481460"/>
                  <a:pt x="2081140" y="549988"/>
                </a:cubicBezTo>
                <a:cubicBezTo>
                  <a:pt x="2088748" y="481460"/>
                  <a:pt x="2164833" y="466231"/>
                  <a:pt x="2164833" y="557602"/>
                </a:cubicBezTo>
                <a:cubicBezTo>
                  <a:pt x="2195267" y="473846"/>
                  <a:pt x="2370263" y="313947"/>
                  <a:pt x="2347438" y="504302"/>
                </a:cubicBezTo>
                <a:cubicBezTo>
                  <a:pt x="2377872" y="428160"/>
                  <a:pt x="2491999" y="428160"/>
                  <a:pt x="2545259" y="443389"/>
                </a:cubicBezTo>
                <a:cubicBezTo>
                  <a:pt x="2590910" y="451003"/>
                  <a:pt x="2651778" y="466231"/>
                  <a:pt x="2651778" y="557602"/>
                </a:cubicBezTo>
                <a:cubicBezTo>
                  <a:pt x="2651778" y="580445"/>
                  <a:pt x="2644170" y="595673"/>
                  <a:pt x="2636561" y="610901"/>
                </a:cubicBezTo>
                <a:cubicBezTo>
                  <a:pt x="2674604" y="588059"/>
                  <a:pt x="2682212" y="709886"/>
                  <a:pt x="2674604" y="755572"/>
                </a:cubicBezTo>
                <a:cubicBezTo>
                  <a:pt x="2659387" y="854556"/>
                  <a:pt x="2537650" y="968770"/>
                  <a:pt x="2469174" y="1006841"/>
                </a:cubicBezTo>
                <a:cubicBezTo>
                  <a:pt x="2469174" y="1006841"/>
                  <a:pt x="2469174" y="999226"/>
                  <a:pt x="2469174" y="999226"/>
                </a:cubicBezTo>
                <a:cubicBezTo>
                  <a:pt x="2461566" y="1060140"/>
                  <a:pt x="2415915" y="1075369"/>
                  <a:pt x="2377872" y="1098211"/>
                </a:cubicBezTo>
                <a:cubicBezTo>
                  <a:pt x="2377872" y="1098211"/>
                  <a:pt x="2377872" y="1098211"/>
                  <a:pt x="102927" y="999226"/>
                </a:cubicBezTo>
                <a:cubicBezTo>
                  <a:pt x="104829" y="991612"/>
                  <a:pt x="80577" y="957824"/>
                  <a:pt x="45507" y="910236"/>
                </a:cubicBezTo>
                <a:lnTo>
                  <a:pt x="0" y="848179"/>
                </a:lnTo>
                <a:lnTo>
                  <a:pt x="0" y="469281"/>
                </a:lnTo>
                <a:lnTo>
                  <a:pt x="20363" y="480464"/>
                </a:lnTo>
                <a:cubicBezTo>
                  <a:pt x="117550" y="545229"/>
                  <a:pt x="213251" y="659442"/>
                  <a:pt x="270315" y="702272"/>
                </a:cubicBezTo>
                <a:cubicBezTo>
                  <a:pt x="262706" y="671815"/>
                  <a:pt x="277923" y="633744"/>
                  <a:pt x="270315" y="595673"/>
                </a:cubicBezTo>
                <a:cubicBezTo>
                  <a:pt x="315966" y="633744"/>
                  <a:pt x="384442" y="641358"/>
                  <a:pt x="445310" y="656587"/>
                </a:cubicBezTo>
                <a:cubicBezTo>
                  <a:pt x="452919" y="656587"/>
                  <a:pt x="437702" y="626130"/>
                  <a:pt x="445310" y="610901"/>
                </a:cubicBezTo>
                <a:cubicBezTo>
                  <a:pt x="468136" y="618516"/>
                  <a:pt x="513787" y="626130"/>
                  <a:pt x="529004" y="626130"/>
                </a:cubicBezTo>
                <a:cubicBezTo>
                  <a:pt x="354008" y="359632"/>
                  <a:pt x="643132" y="329176"/>
                  <a:pt x="719217" y="542374"/>
                </a:cubicBezTo>
                <a:cubicBezTo>
                  <a:pt x="696391" y="451003"/>
                  <a:pt x="643132" y="329176"/>
                  <a:pt x="749651" y="306333"/>
                </a:cubicBezTo>
                <a:cubicBezTo>
                  <a:pt x="856170" y="283490"/>
                  <a:pt x="955080" y="405318"/>
                  <a:pt x="1015948" y="481460"/>
                </a:cubicBezTo>
                <a:cubicBezTo>
                  <a:pt x="1008340" y="451003"/>
                  <a:pt x="1023557" y="428160"/>
                  <a:pt x="1023557" y="405318"/>
                </a:cubicBezTo>
                <a:cubicBezTo>
                  <a:pt x="1137685" y="397703"/>
                  <a:pt x="1152902" y="534759"/>
                  <a:pt x="1244204" y="572830"/>
                </a:cubicBezTo>
                <a:cubicBezTo>
                  <a:pt x="1297463" y="595673"/>
                  <a:pt x="1358331" y="534759"/>
                  <a:pt x="1434417" y="588059"/>
                </a:cubicBezTo>
                <a:cubicBezTo>
                  <a:pt x="1327897" y="466231"/>
                  <a:pt x="1457242" y="435775"/>
                  <a:pt x="1525719" y="527145"/>
                </a:cubicBezTo>
                <a:cubicBezTo>
                  <a:pt x="1474361" y="361536"/>
                  <a:pt x="1564237" y="187361"/>
                  <a:pt x="1676581" y="197355"/>
                </a:cubicBezTo>
                <a:close/>
                <a:moveTo>
                  <a:pt x="9541156" y="3897"/>
                </a:moveTo>
                <a:cubicBezTo>
                  <a:pt x="9568986" y="4849"/>
                  <a:pt x="9597531" y="8183"/>
                  <a:pt x="9624172" y="11992"/>
                </a:cubicBezTo>
                <a:cubicBezTo>
                  <a:pt x="9753573" y="27230"/>
                  <a:pt x="9974316" y="72945"/>
                  <a:pt x="10042822" y="171992"/>
                </a:cubicBezTo>
                <a:cubicBezTo>
                  <a:pt x="9997151" y="-64198"/>
                  <a:pt x="10324459" y="194849"/>
                  <a:pt x="10362518" y="301515"/>
                </a:cubicBezTo>
                <a:cubicBezTo>
                  <a:pt x="10370130" y="194849"/>
                  <a:pt x="10499531" y="232944"/>
                  <a:pt x="10522366" y="316753"/>
                </a:cubicBezTo>
                <a:cubicBezTo>
                  <a:pt x="10537590" y="248182"/>
                  <a:pt x="10674602" y="309134"/>
                  <a:pt x="10674602" y="392944"/>
                </a:cubicBezTo>
                <a:cubicBezTo>
                  <a:pt x="10682214" y="316753"/>
                  <a:pt x="10750720" y="316753"/>
                  <a:pt x="10773556" y="385324"/>
                </a:cubicBezTo>
                <a:cubicBezTo>
                  <a:pt x="10796391" y="331991"/>
                  <a:pt x="10819227" y="271039"/>
                  <a:pt x="10857286" y="225325"/>
                </a:cubicBezTo>
                <a:cubicBezTo>
                  <a:pt x="10864898" y="210087"/>
                  <a:pt x="10910568" y="225325"/>
                  <a:pt x="10933404" y="202468"/>
                </a:cubicBezTo>
                <a:cubicBezTo>
                  <a:pt x="10948628" y="187230"/>
                  <a:pt x="10933404" y="149135"/>
                  <a:pt x="10956239" y="126278"/>
                </a:cubicBezTo>
                <a:cubicBezTo>
                  <a:pt x="11154146" y="-26103"/>
                  <a:pt x="11374889" y="255801"/>
                  <a:pt x="11306383" y="438658"/>
                </a:cubicBezTo>
                <a:cubicBezTo>
                  <a:pt x="11382501" y="377705"/>
                  <a:pt x="11534737" y="431039"/>
                  <a:pt x="11420560" y="522467"/>
                </a:cubicBezTo>
                <a:cubicBezTo>
                  <a:pt x="11496678" y="484372"/>
                  <a:pt x="11565184" y="552943"/>
                  <a:pt x="11626079" y="537705"/>
                </a:cubicBezTo>
                <a:cubicBezTo>
                  <a:pt x="11717420" y="522467"/>
                  <a:pt x="11725032" y="415801"/>
                  <a:pt x="11839209" y="438658"/>
                </a:cubicBezTo>
                <a:cubicBezTo>
                  <a:pt x="11839209" y="461515"/>
                  <a:pt x="11854433" y="484372"/>
                  <a:pt x="11854433" y="507229"/>
                </a:cubicBezTo>
                <a:cubicBezTo>
                  <a:pt x="11907716" y="453896"/>
                  <a:pt x="11983834" y="377705"/>
                  <a:pt x="12082787" y="415801"/>
                </a:cubicBezTo>
                <a:cubicBezTo>
                  <a:pt x="12174129" y="453896"/>
                  <a:pt x="12136070" y="537705"/>
                  <a:pt x="12120846" y="606276"/>
                </a:cubicBezTo>
                <a:cubicBezTo>
                  <a:pt x="12126555" y="587229"/>
                  <a:pt x="12134999" y="571753"/>
                  <a:pt x="12145183" y="559580"/>
                </a:cubicBezTo>
                <a:lnTo>
                  <a:pt x="12178748" y="533639"/>
                </a:lnTo>
                <a:lnTo>
                  <a:pt x="12178748" y="998299"/>
                </a:lnTo>
                <a:lnTo>
                  <a:pt x="11726043" y="977465"/>
                </a:lnTo>
                <a:cubicBezTo>
                  <a:pt x="9951480" y="895799"/>
                  <a:pt x="9951480" y="895799"/>
                  <a:pt x="9951480" y="895799"/>
                </a:cubicBezTo>
                <a:cubicBezTo>
                  <a:pt x="9875362" y="857704"/>
                  <a:pt x="9776409" y="834847"/>
                  <a:pt x="9761185" y="751037"/>
                </a:cubicBezTo>
                <a:cubicBezTo>
                  <a:pt x="9761185" y="758657"/>
                  <a:pt x="9761185" y="758657"/>
                  <a:pt x="9753573" y="766276"/>
                </a:cubicBezTo>
                <a:cubicBezTo>
                  <a:pt x="9608949" y="697704"/>
                  <a:pt x="9327312" y="514848"/>
                  <a:pt x="9296864" y="362467"/>
                </a:cubicBezTo>
                <a:cubicBezTo>
                  <a:pt x="9274029" y="301515"/>
                  <a:pt x="9319700" y="149135"/>
                  <a:pt x="9411042" y="194849"/>
                </a:cubicBezTo>
                <a:cubicBezTo>
                  <a:pt x="9388206" y="171992"/>
                  <a:pt x="9380594" y="141516"/>
                  <a:pt x="9380594" y="111040"/>
                </a:cubicBezTo>
                <a:cubicBezTo>
                  <a:pt x="9380594" y="19611"/>
                  <a:pt x="9457664" y="1040"/>
                  <a:pt x="9541156" y="3897"/>
                </a:cubicBezTo>
                <a:close/>
                <a:moveTo>
                  <a:pt x="4812876" y="666"/>
                </a:moveTo>
                <a:cubicBezTo>
                  <a:pt x="4874541" y="-3829"/>
                  <a:pt x="4939157" y="14151"/>
                  <a:pt x="4999839" y="63597"/>
                </a:cubicBezTo>
                <a:cubicBezTo>
                  <a:pt x="5026809" y="90567"/>
                  <a:pt x="4999839" y="135518"/>
                  <a:pt x="5026809" y="153498"/>
                </a:cubicBezTo>
                <a:cubicBezTo>
                  <a:pt x="5044790" y="180468"/>
                  <a:pt x="5107719" y="171478"/>
                  <a:pt x="5107719" y="180468"/>
                </a:cubicBezTo>
                <a:cubicBezTo>
                  <a:pt x="5152669" y="243400"/>
                  <a:pt x="5179640" y="315321"/>
                  <a:pt x="5206610" y="387242"/>
                </a:cubicBezTo>
                <a:cubicBezTo>
                  <a:pt x="5242569" y="297340"/>
                  <a:pt x="5332470" y="306331"/>
                  <a:pt x="5332470" y="396232"/>
                </a:cubicBezTo>
                <a:cubicBezTo>
                  <a:pt x="5341460" y="306331"/>
                  <a:pt x="5521259" y="234409"/>
                  <a:pt x="5539239" y="324311"/>
                </a:cubicBezTo>
                <a:cubicBezTo>
                  <a:pt x="5575199" y="225419"/>
                  <a:pt x="5737019" y="189459"/>
                  <a:pt x="5737019" y="315321"/>
                </a:cubicBezTo>
                <a:cubicBezTo>
                  <a:pt x="5790959" y="198449"/>
                  <a:pt x="6240458" y="-80246"/>
                  <a:pt x="6159548" y="198449"/>
                </a:cubicBezTo>
                <a:cubicBezTo>
                  <a:pt x="6249448" y="81577"/>
                  <a:pt x="6546118" y="45616"/>
                  <a:pt x="6698948" y="45616"/>
                </a:cubicBezTo>
                <a:cubicBezTo>
                  <a:pt x="6833798" y="36626"/>
                  <a:pt x="7013597" y="45616"/>
                  <a:pt x="7004607" y="189459"/>
                </a:cubicBezTo>
                <a:cubicBezTo>
                  <a:pt x="7004607" y="216429"/>
                  <a:pt x="6986627" y="252390"/>
                  <a:pt x="6959657" y="279360"/>
                </a:cubicBezTo>
                <a:cubicBezTo>
                  <a:pt x="7076527" y="234409"/>
                  <a:pt x="7121477" y="414212"/>
                  <a:pt x="7085517" y="495124"/>
                </a:cubicBezTo>
                <a:cubicBezTo>
                  <a:pt x="7031577" y="656946"/>
                  <a:pt x="6653998" y="845740"/>
                  <a:pt x="6465208" y="917661"/>
                </a:cubicBezTo>
                <a:cubicBezTo>
                  <a:pt x="6456218" y="917661"/>
                  <a:pt x="6456218" y="908671"/>
                  <a:pt x="6456218" y="899681"/>
                </a:cubicBezTo>
                <a:cubicBezTo>
                  <a:pt x="6429248" y="998572"/>
                  <a:pt x="6303388" y="1016552"/>
                  <a:pt x="6195508" y="1061503"/>
                </a:cubicBezTo>
                <a:cubicBezTo>
                  <a:pt x="6195508" y="1061503"/>
                  <a:pt x="6195508" y="1061503"/>
                  <a:pt x="2824262" y="962612"/>
                </a:cubicBezTo>
                <a:cubicBezTo>
                  <a:pt x="2833252" y="944631"/>
                  <a:pt x="2572542" y="594015"/>
                  <a:pt x="2707392" y="531084"/>
                </a:cubicBezTo>
                <a:cubicBezTo>
                  <a:pt x="2815272" y="468153"/>
                  <a:pt x="2941132" y="647956"/>
                  <a:pt x="3013052" y="710887"/>
                </a:cubicBezTo>
                <a:cubicBezTo>
                  <a:pt x="3013052" y="683917"/>
                  <a:pt x="3031032" y="647956"/>
                  <a:pt x="3022042" y="611996"/>
                </a:cubicBezTo>
                <a:cubicBezTo>
                  <a:pt x="3066992" y="638966"/>
                  <a:pt x="3120932" y="647956"/>
                  <a:pt x="3174872" y="656946"/>
                </a:cubicBezTo>
                <a:cubicBezTo>
                  <a:pt x="3183862" y="647956"/>
                  <a:pt x="3183862" y="620986"/>
                  <a:pt x="3183862" y="611996"/>
                </a:cubicBezTo>
                <a:cubicBezTo>
                  <a:pt x="3201842" y="620986"/>
                  <a:pt x="3255782" y="620986"/>
                  <a:pt x="3264772" y="620986"/>
                </a:cubicBezTo>
                <a:cubicBezTo>
                  <a:pt x="3138912" y="405222"/>
                  <a:pt x="3426591" y="342291"/>
                  <a:pt x="3471541" y="522094"/>
                </a:cubicBezTo>
                <a:cubicBezTo>
                  <a:pt x="3462551" y="441183"/>
                  <a:pt x="3426591" y="342291"/>
                  <a:pt x="3543461" y="306331"/>
                </a:cubicBezTo>
                <a:cubicBezTo>
                  <a:pt x="3669321" y="261380"/>
                  <a:pt x="3759221" y="360272"/>
                  <a:pt x="3822151" y="432193"/>
                </a:cubicBezTo>
                <a:cubicBezTo>
                  <a:pt x="3822151" y="396232"/>
                  <a:pt x="3840131" y="378252"/>
                  <a:pt x="3849121" y="351281"/>
                </a:cubicBezTo>
                <a:cubicBezTo>
                  <a:pt x="3992961" y="333301"/>
                  <a:pt x="3992961" y="459163"/>
                  <a:pt x="4100841" y="486134"/>
                </a:cubicBezTo>
                <a:cubicBezTo>
                  <a:pt x="4181750" y="513104"/>
                  <a:pt x="4271650" y="432193"/>
                  <a:pt x="4370540" y="486134"/>
                </a:cubicBezTo>
                <a:cubicBezTo>
                  <a:pt x="4244682" y="369262"/>
                  <a:pt x="4433470" y="315321"/>
                  <a:pt x="4523370" y="405222"/>
                </a:cubicBezTo>
                <a:cubicBezTo>
                  <a:pt x="4469430" y="229914"/>
                  <a:pt x="4627879" y="14151"/>
                  <a:pt x="4812876" y="666"/>
                </a:cubicBezTo>
                <a:close/>
              </a:path>
            </a:pathLst>
          </a:custGeom>
          <a:solidFill>
            <a:srgbClr val="B29E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67589AE-42C5-4750-8E05-D8E0A0B8845F}"/>
              </a:ext>
            </a:extLst>
          </p:cNvPr>
          <p:cNvSpPr>
            <a:spLocks/>
          </p:cNvSpPr>
          <p:nvPr/>
        </p:nvSpPr>
        <p:spPr bwMode="auto">
          <a:xfrm>
            <a:off x="0" y="6145251"/>
            <a:ext cx="12200489" cy="491556"/>
          </a:xfrm>
          <a:custGeom>
            <a:avLst/>
            <a:gdLst>
              <a:gd name="connsiteX0" fmla="*/ 0 w 12200489"/>
              <a:gd name="connsiteY0" fmla="*/ 0 h 491556"/>
              <a:gd name="connsiteX1" fmla="*/ 5398288 w 12200489"/>
              <a:gd name="connsiteY1" fmla="*/ 82188 h 491556"/>
              <a:gd name="connsiteX2" fmla="*/ 12200489 w 12200489"/>
              <a:gd name="connsiteY2" fmla="*/ 308779 h 491556"/>
              <a:gd name="connsiteX3" fmla="*/ 12200489 w 12200489"/>
              <a:gd name="connsiteY3" fmla="*/ 491556 h 491556"/>
              <a:gd name="connsiteX4" fmla="*/ 0 w 12200489"/>
              <a:gd name="connsiteY4" fmla="*/ 491556 h 4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89" h="491556">
                <a:moveTo>
                  <a:pt x="0" y="0"/>
                </a:moveTo>
                <a:lnTo>
                  <a:pt x="5398288" y="82188"/>
                </a:lnTo>
                <a:lnTo>
                  <a:pt x="12200489" y="308779"/>
                </a:lnTo>
                <a:lnTo>
                  <a:pt x="12200489" y="491556"/>
                </a:lnTo>
                <a:lnTo>
                  <a:pt x="0" y="491556"/>
                </a:lnTo>
                <a:close/>
              </a:path>
            </a:pathLst>
          </a:custGeom>
          <a:solidFill>
            <a:srgbClr val="7A821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8BCDCE-A441-44AD-B651-8CA9BEC360E7}"/>
              </a:ext>
            </a:extLst>
          </p:cNvPr>
          <p:cNvSpPr>
            <a:spLocks/>
          </p:cNvSpPr>
          <p:nvPr/>
        </p:nvSpPr>
        <p:spPr bwMode="auto">
          <a:xfrm>
            <a:off x="-2" y="6348898"/>
            <a:ext cx="12192001" cy="287907"/>
          </a:xfrm>
          <a:custGeom>
            <a:avLst/>
            <a:gdLst>
              <a:gd name="connsiteX0" fmla="*/ 5459020 w 12192001"/>
              <a:gd name="connsiteY0" fmla="*/ 0 h 287907"/>
              <a:gd name="connsiteX1" fmla="*/ 12192001 w 12192001"/>
              <a:gd name="connsiteY1" fmla="*/ 105308 h 287907"/>
              <a:gd name="connsiteX2" fmla="*/ 12192001 w 12192001"/>
              <a:gd name="connsiteY2" fmla="*/ 287907 h 287907"/>
              <a:gd name="connsiteX3" fmla="*/ 0 w 12192001"/>
              <a:gd name="connsiteY3" fmla="*/ 287907 h 287907"/>
              <a:gd name="connsiteX4" fmla="*/ 0 w 12192001"/>
              <a:gd name="connsiteY4" fmla="*/ 264881 h 28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287907">
                <a:moveTo>
                  <a:pt x="5459020" y="0"/>
                </a:moveTo>
                <a:lnTo>
                  <a:pt x="12192001" y="105308"/>
                </a:lnTo>
                <a:lnTo>
                  <a:pt x="12192001" y="287907"/>
                </a:lnTo>
                <a:lnTo>
                  <a:pt x="0" y="287907"/>
                </a:lnTo>
                <a:lnTo>
                  <a:pt x="0" y="264881"/>
                </a:lnTo>
                <a:close/>
              </a:path>
            </a:pathLst>
          </a:custGeom>
          <a:solidFill>
            <a:srgbClr val="5C62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9BE73A0-D896-42D6-A26F-EF56414E5132}"/>
              </a:ext>
            </a:extLst>
          </p:cNvPr>
          <p:cNvSpPr>
            <a:spLocks/>
          </p:cNvSpPr>
          <p:nvPr/>
        </p:nvSpPr>
        <p:spPr bwMode="auto">
          <a:xfrm>
            <a:off x="0" y="6476441"/>
            <a:ext cx="12178748" cy="160364"/>
          </a:xfrm>
          <a:custGeom>
            <a:avLst/>
            <a:gdLst>
              <a:gd name="connsiteX0" fmla="*/ 0 w 12178748"/>
              <a:gd name="connsiteY0" fmla="*/ 0 h 160364"/>
              <a:gd name="connsiteX1" fmla="*/ 12178748 w 12178748"/>
              <a:gd name="connsiteY1" fmla="*/ 107628 h 160364"/>
              <a:gd name="connsiteX2" fmla="*/ 12178748 w 12178748"/>
              <a:gd name="connsiteY2" fmla="*/ 160364 h 160364"/>
              <a:gd name="connsiteX3" fmla="*/ 0 w 12178748"/>
              <a:gd name="connsiteY3" fmla="*/ 160364 h 16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8748" h="160364">
                <a:moveTo>
                  <a:pt x="0" y="0"/>
                </a:moveTo>
                <a:lnTo>
                  <a:pt x="12178748" y="107628"/>
                </a:lnTo>
                <a:lnTo>
                  <a:pt x="12178748" y="160364"/>
                </a:lnTo>
                <a:lnTo>
                  <a:pt x="0" y="160364"/>
                </a:lnTo>
                <a:close/>
              </a:path>
            </a:pathLst>
          </a:custGeom>
          <a:solidFill>
            <a:srgbClr val="4745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BDE7AE-BFA2-4519-AD96-B399762CA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6606828"/>
            <a:ext cx="12192001" cy="251172"/>
          </a:xfrm>
          <a:custGeom>
            <a:avLst/>
            <a:gdLst>
              <a:gd name="connsiteX0" fmla="*/ 0 w 12192001"/>
              <a:gd name="connsiteY0" fmla="*/ 0 h 251172"/>
              <a:gd name="connsiteX1" fmla="*/ 12192001 w 12192001"/>
              <a:gd name="connsiteY1" fmla="*/ 0 h 251172"/>
              <a:gd name="connsiteX2" fmla="*/ 12192001 w 12192001"/>
              <a:gd name="connsiteY2" fmla="*/ 251172 h 251172"/>
              <a:gd name="connsiteX3" fmla="*/ 0 w 12192001"/>
              <a:gd name="connsiteY3" fmla="*/ 251172 h 25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251172">
                <a:moveTo>
                  <a:pt x="0" y="0"/>
                </a:moveTo>
                <a:lnTo>
                  <a:pt x="12192001" y="0"/>
                </a:lnTo>
                <a:lnTo>
                  <a:pt x="12192001" y="251172"/>
                </a:lnTo>
                <a:lnTo>
                  <a:pt x="0" y="251172"/>
                </a:lnTo>
                <a:close/>
              </a:path>
            </a:pathLst>
          </a:custGeom>
          <a:solidFill>
            <a:srgbClr val="EAB2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65A284-0C33-4A35-A88D-DEEB9FCDF774}"/>
              </a:ext>
            </a:extLst>
          </p:cNvPr>
          <p:cNvSpPr>
            <a:spLocks/>
          </p:cNvSpPr>
          <p:nvPr/>
        </p:nvSpPr>
        <p:spPr bwMode="auto">
          <a:xfrm>
            <a:off x="-1" y="6639324"/>
            <a:ext cx="12118424" cy="218676"/>
          </a:xfrm>
          <a:custGeom>
            <a:avLst/>
            <a:gdLst>
              <a:gd name="connsiteX0" fmla="*/ 12118424 w 12118424"/>
              <a:gd name="connsiteY0" fmla="*/ 0 h 218676"/>
              <a:gd name="connsiteX1" fmla="*/ 12118424 w 12118424"/>
              <a:gd name="connsiteY1" fmla="*/ 218676 h 218676"/>
              <a:gd name="connsiteX2" fmla="*/ 0 w 12118424"/>
              <a:gd name="connsiteY2" fmla="*/ 218676 h 218676"/>
              <a:gd name="connsiteX3" fmla="*/ 0 w 12118424"/>
              <a:gd name="connsiteY3" fmla="*/ 26384 h 21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18424" h="218676">
                <a:moveTo>
                  <a:pt x="12118424" y="0"/>
                </a:moveTo>
                <a:lnTo>
                  <a:pt x="12118424" y="218676"/>
                </a:lnTo>
                <a:lnTo>
                  <a:pt x="0" y="218676"/>
                </a:lnTo>
                <a:lnTo>
                  <a:pt x="0" y="26384"/>
                </a:lnTo>
                <a:close/>
              </a:path>
            </a:pathLst>
          </a:custGeom>
          <a:solidFill>
            <a:srgbClr val="C16A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65CA6C-2C16-4BF9-B9D3-1DC6BD6125AB}"/>
              </a:ext>
            </a:extLst>
          </p:cNvPr>
          <p:cNvSpPr>
            <a:spLocks/>
          </p:cNvSpPr>
          <p:nvPr/>
        </p:nvSpPr>
        <p:spPr bwMode="auto">
          <a:xfrm>
            <a:off x="3320132" y="6626534"/>
            <a:ext cx="8871869" cy="231466"/>
          </a:xfrm>
          <a:custGeom>
            <a:avLst/>
            <a:gdLst>
              <a:gd name="connsiteX0" fmla="*/ 8871869 w 8871869"/>
              <a:gd name="connsiteY0" fmla="*/ 0 h 231466"/>
              <a:gd name="connsiteX1" fmla="*/ 8871869 w 8871869"/>
              <a:gd name="connsiteY1" fmla="*/ 231466 h 231466"/>
              <a:gd name="connsiteX2" fmla="*/ 0 w 8871869"/>
              <a:gd name="connsiteY2" fmla="*/ 231466 h 2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1869" h="231466">
                <a:moveTo>
                  <a:pt x="8871869" y="0"/>
                </a:moveTo>
                <a:lnTo>
                  <a:pt x="8871869" y="231466"/>
                </a:lnTo>
                <a:lnTo>
                  <a:pt x="0" y="231466"/>
                </a:lnTo>
                <a:close/>
              </a:path>
            </a:pathLst>
          </a:custGeom>
          <a:solidFill>
            <a:srgbClr val="773C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D73086E-531A-487A-A906-E32CF181966C}"/>
              </a:ext>
            </a:extLst>
          </p:cNvPr>
          <p:cNvGrpSpPr/>
          <p:nvPr/>
        </p:nvGrpSpPr>
        <p:grpSpPr>
          <a:xfrm>
            <a:off x="9374598" y="3921518"/>
            <a:ext cx="3711307" cy="1193640"/>
            <a:chOff x="9365073" y="3921518"/>
            <a:chExt cx="3711307" cy="1193640"/>
          </a:xfrm>
        </p:grpSpPr>
        <p:sp>
          <p:nvSpPr>
            <p:cNvPr id="339" name="AutoShape 465">
              <a:extLst>
                <a:ext uri="{FF2B5EF4-FFF2-40B4-BE49-F238E27FC236}">
                  <a16:creationId xmlns:a16="http://schemas.microsoft.com/office/drawing/2014/main" id="{E2D2E457-06C3-4908-BC2C-EE6FE497D4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937C2AA-8B1E-4621-95E0-07B239E7D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1" name="Freeform 468">
              <a:extLst>
                <a:ext uri="{FF2B5EF4-FFF2-40B4-BE49-F238E27FC236}">
                  <a16:creationId xmlns:a16="http://schemas.microsoft.com/office/drawing/2014/main" id="{F3A7CC25-F81A-494B-947B-B69AF8379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469">
              <a:extLst>
                <a:ext uri="{FF2B5EF4-FFF2-40B4-BE49-F238E27FC236}">
                  <a16:creationId xmlns:a16="http://schemas.microsoft.com/office/drawing/2014/main" id="{6D00D0C9-49EE-49D2-ABA1-289F2273C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470">
              <a:extLst>
                <a:ext uri="{FF2B5EF4-FFF2-40B4-BE49-F238E27FC236}">
                  <a16:creationId xmlns:a16="http://schemas.microsoft.com/office/drawing/2014/main" id="{1325F33F-BCC3-4828-936A-4AD5CF4A5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471">
              <a:extLst>
                <a:ext uri="{FF2B5EF4-FFF2-40B4-BE49-F238E27FC236}">
                  <a16:creationId xmlns:a16="http://schemas.microsoft.com/office/drawing/2014/main" id="{BC2B73F9-77D4-407A-A229-73F5F3A3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472">
              <a:extLst>
                <a:ext uri="{FF2B5EF4-FFF2-40B4-BE49-F238E27FC236}">
                  <a16:creationId xmlns:a16="http://schemas.microsoft.com/office/drawing/2014/main" id="{0E614DC1-CB74-4E12-B055-319FCC8CF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473">
              <a:extLst>
                <a:ext uri="{FF2B5EF4-FFF2-40B4-BE49-F238E27FC236}">
                  <a16:creationId xmlns:a16="http://schemas.microsoft.com/office/drawing/2014/main" id="{6D19DDF4-D320-457C-BC80-14CDC3D0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474">
              <a:extLst>
                <a:ext uri="{FF2B5EF4-FFF2-40B4-BE49-F238E27FC236}">
                  <a16:creationId xmlns:a16="http://schemas.microsoft.com/office/drawing/2014/main" id="{8D1EECDA-1B42-4704-B467-1A91442AF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475">
              <a:extLst>
                <a:ext uri="{FF2B5EF4-FFF2-40B4-BE49-F238E27FC236}">
                  <a16:creationId xmlns:a16="http://schemas.microsoft.com/office/drawing/2014/main" id="{00ED7935-8BCC-4157-B298-DC12016C8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476">
              <a:extLst>
                <a:ext uri="{FF2B5EF4-FFF2-40B4-BE49-F238E27FC236}">
                  <a16:creationId xmlns:a16="http://schemas.microsoft.com/office/drawing/2014/main" id="{467C5120-6068-4C11-A980-BAE448338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477">
              <a:extLst>
                <a:ext uri="{FF2B5EF4-FFF2-40B4-BE49-F238E27FC236}">
                  <a16:creationId xmlns:a16="http://schemas.microsoft.com/office/drawing/2014/main" id="{39371053-AA13-4CE5-8D96-64B6D7A2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478">
              <a:extLst>
                <a:ext uri="{FF2B5EF4-FFF2-40B4-BE49-F238E27FC236}">
                  <a16:creationId xmlns:a16="http://schemas.microsoft.com/office/drawing/2014/main" id="{8BD1B046-13A1-44CC-B009-13A1ADB30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479">
              <a:extLst>
                <a:ext uri="{FF2B5EF4-FFF2-40B4-BE49-F238E27FC236}">
                  <a16:creationId xmlns:a16="http://schemas.microsoft.com/office/drawing/2014/main" id="{45C77DCE-F41D-4FF5-9591-D88FF25A2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480">
              <a:extLst>
                <a:ext uri="{FF2B5EF4-FFF2-40B4-BE49-F238E27FC236}">
                  <a16:creationId xmlns:a16="http://schemas.microsoft.com/office/drawing/2014/main" id="{228E4A81-663E-4D68-AC2B-F6E3E07B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481">
              <a:extLst>
                <a:ext uri="{FF2B5EF4-FFF2-40B4-BE49-F238E27FC236}">
                  <a16:creationId xmlns:a16="http://schemas.microsoft.com/office/drawing/2014/main" id="{2263EB39-B0BC-4451-A975-8E77D96D2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482">
              <a:extLst>
                <a:ext uri="{FF2B5EF4-FFF2-40B4-BE49-F238E27FC236}">
                  <a16:creationId xmlns:a16="http://schemas.microsoft.com/office/drawing/2014/main" id="{B2AA7751-72BB-435A-8C65-D89B6A8AD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483">
              <a:extLst>
                <a:ext uri="{FF2B5EF4-FFF2-40B4-BE49-F238E27FC236}">
                  <a16:creationId xmlns:a16="http://schemas.microsoft.com/office/drawing/2014/main" id="{2888E469-89DD-4E3F-8C2D-018B0AA43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484">
              <a:extLst>
                <a:ext uri="{FF2B5EF4-FFF2-40B4-BE49-F238E27FC236}">
                  <a16:creationId xmlns:a16="http://schemas.microsoft.com/office/drawing/2014/main" id="{AA41CC02-C3C9-40B9-AEA1-A64AF7F7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485">
              <a:extLst>
                <a:ext uri="{FF2B5EF4-FFF2-40B4-BE49-F238E27FC236}">
                  <a16:creationId xmlns:a16="http://schemas.microsoft.com/office/drawing/2014/main" id="{3ECC1658-4179-4BA0-A800-8282AAD1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486">
              <a:extLst>
                <a:ext uri="{FF2B5EF4-FFF2-40B4-BE49-F238E27FC236}">
                  <a16:creationId xmlns:a16="http://schemas.microsoft.com/office/drawing/2014/main" id="{81B7818C-00FB-45B0-A437-EFBEE8767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487">
              <a:extLst>
                <a:ext uri="{FF2B5EF4-FFF2-40B4-BE49-F238E27FC236}">
                  <a16:creationId xmlns:a16="http://schemas.microsoft.com/office/drawing/2014/main" id="{DFC48A20-09BA-4DAA-8174-411D7844F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488">
              <a:extLst>
                <a:ext uri="{FF2B5EF4-FFF2-40B4-BE49-F238E27FC236}">
                  <a16:creationId xmlns:a16="http://schemas.microsoft.com/office/drawing/2014/main" id="{31F3D28D-A940-456B-8B0F-2A621AFD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489">
              <a:extLst>
                <a:ext uri="{FF2B5EF4-FFF2-40B4-BE49-F238E27FC236}">
                  <a16:creationId xmlns:a16="http://schemas.microsoft.com/office/drawing/2014/main" id="{FC03C1FA-A3F1-480E-B8E4-1390152AC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490">
              <a:extLst>
                <a:ext uri="{FF2B5EF4-FFF2-40B4-BE49-F238E27FC236}">
                  <a16:creationId xmlns:a16="http://schemas.microsoft.com/office/drawing/2014/main" id="{A476BEAE-7597-4441-8BBC-EEE462FC2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491">
              <a:extLst>
                <a:ext uri="{FF2B5EF4-FFF2-40B4-BE49-F238E27FC236}">
                  <a16:creationId xmlns:a16="http://schemas.microsoft.com/office/drawing/2014/main" id="{1D399C4C-E84E-45BB-BE42-27415D97E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492">
              <a:extLst>
                <a:ext uri="{FF2B5EF4-FFF2-40B4-BE49-F238E27FC236}">
                  <a16:creationId xmlns:a16="http://schemas.microsoft.com/office/drawing/2014/main" id="{0399274F-EECC-458C-AADC-D79F6C66D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493">
              <a:extLst>
                <a:ext uri="{FF2B5EF4-FFF2-40B4-BE49-F238E27FC236}">
                  <a16:creationId xmlns:a16="http://schemas.microsoft.com/office/drawing/2014/main" id="{1E9E5B84-F4E0-4F9F-BBBF-FF0255B894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494">
              <a:extLst>
                <a:ext uri="{FF2B5EF4-FFF2-40B4-BE49-F238E27FC236}">
                  <a16:creationId xmlns:a16="http://schemas.microsoft.com/office/drawing/2014/main" id="{AA6607CE-F2EE-49E0-8F87-33D28D138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495">
              <a:extLst>
                <a:ext uri="{FF2B5EF4-FFF2-40B4-BE49-F238E27FC236}">
                  <a16:creationId xmlns:a16="http://schemas.microsoft.com/office/drawing/2014/main" id="{74CDDAF7-E4A3-49D6-B3B1-F561FA54A7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496">
              <a:extLst>
                <a:ext uri="{FF2B5EF4-FFF2-40B4-BE49-F238E27FC236}">
                  <a16:creationId xmlns:a16="http://schemas.microsoft.com/office/drawing/2014/main" id="{CC401849-5961-4C89-AD03-BC805B0EC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497">
              <a:extLst>
                <a:ext uri="{FF2B5EF4-FFF2-40B4-BE49-F238E27FC236}">
                  <a16:creationId xmlns:a16="http://schemas.microsoft.com/office/drawing/2014/main" id="{CF56FE1E-58FC-438F-BA23-4FC037159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498">
              <a:extLst>
                <a:ext uri="{FF2B5EF4-FFF2-40B4-BE49-F238E27FC236}">
                  <a16:creationId xmlns:a16="http://schemas.microsoft.com/office/drawing/2014/main" id="{3529A316-261F-4A80-A5A5-55D3B2EDF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499">
              <a:extLst>
                <a:ext uri="{FF2B5EF4-FFF2-40B4-BE49-F238E27FC236}">
                  <a16:creationId xmlns:a16="http://schemas.microsoft.com/office/drawing/2014/main" id="{07E960C2-8D4E-4C98-9EED-043267FC1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500">
              <a:extLst>
                <a:ext uri="{FF2B5EF4-FFF2-40B4-BE49-F238E27FC236}">
                  <a16:creationId xmlns:a16="http://schemas.microsoft.com/office/drawing/2014/main" id="{B66B0C89-4C04-4F17-9B94-6A596DE7F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501">
              <a:extLst>
                <a:ext uri="{FF2B5EF4-FFF2-40B4-BE49-F238E27FC236}">
                  <a16:creationId xmlns:a16="http://schemas.microsoft.com/office/drawing/2014/main" id="{ACC511F2-B799-4B82-AB92-3D673C047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502">
              <a:extLst>
                <a:ext uri="{FF2B5EF4-FFF2-40B4-BE49-F238E27FC236}">
                  <a16:creationId xmlns:a16="http://schemas.microsoft.com/office/drawing/2014/main" id="{08A2CB9A-C3FA-465B-ABA0-8D1BBDA32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503">
              <a:extLst>
                <a:ext uri="{FF2B5EF4-FFF2-40B4-BE49-F238E27FC236}">
                  <a16:creationId xmlns:a16="http://schemas.microsoft.com/office/drawing/2014/main" id="{7BBCE869-2DDC-484C-8B67-329A73CF3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504">
              <a:extLst>
                <a:ext uri="{FF2B5EF4-FFF2-40B4-BE49-F238E27FC236}">
                  <a16:creationId xmlns:a16="http://schemas.microsoft.com/office/drawing/2014/main" id="{202F0201-FB3A-4DDF-8D39-35E4970E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505">
              <a:extLst>
                <a:ext uri="{FF2B5EF4-FFF2-40B4-BE49-F238E27FC236}">
                  <a16:creationId xmlns:a16="http://schemas.microsoft.com/office/drawing/2014/main" id="{368AC4A2-82C8-47F4-A842-42BD1D6DA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506">
              <a:extLst>
                <a:ext uri="{FF2B5EF4-FFF2-40B4-BE49-F238E27FC236}">
                  <a16:creationId xmlns:a16="http://schemas.microsoft.com/office/drawing/2014/main" id="{7E19E0E2-709C-4AA4-9832-E426EE532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507">
              <a:extLst>
                <a:ext uri="{FF2B5EF4-FFF2-40B4-BE49-F238E27FC236}">
                  <a16:creationId xmlns:a16="http://schemas.microsoft.com/office/drawing/2014/main" id="{D040DB7C-55D8-45CF-86B8-CABB3F4BD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508">
              <a:extLst>
                <a:ext uri="{FF2B5EF4-FFF2-40B4-BE49-F238E27FC236}">
                  <a16:creationId xmlns:a16="http://schemas.microsoft.com/office/drawing/2014/main" id="{13F166D9-2DB9-43BD-B623-DD70C2165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509">
              <a:extLst>
                <a:ext uri="{FF2B5EF4-FFF2-40B4-BE49-F238E27FC236}">
                  <a16:creationId xmlns:a16="http://schemas.microsoft.com/office/drawing/2014/main" id="{C9EC388D-2D67-4C51-BB93-42B6F38BF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510">
              <a:extLst>
                <a:ext uri="{FF2B5EF4-FFF2-40B4-BE49-F238E27FC236}">
                  <a16:creationId xmlns:a16="http://schemas.microsoft.com/office/drawing/2014/main" id="{C18A0F7B-30E8-459B-8F1B-0F10CD71C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511">
              <a:extLst>
                <a:ext uri="{FF2B5EF4-FFF2-40B4-BE49-F238E27FC236}">
                  <a16:creationId xmlns:a16="http://schemas.microsoft.com/office/drawing/2014/main" id="{13631675-E4D1-43C8-8ABC-516ADBF7F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512">
              <a:extLst>
                <a:ext uri="{FF2B5EF4-FFF2-40B4-BE49-F238E27FC236}">
                  <a16:creationId xmlns:a16="http://schemas.microsoft.com/office/drawing/2014/main" id="{7D6BF161-9DE0-474E-AABB-7CA05FDA4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513">
              <a:extLst>
                <a:ext uri="{FF2B5EF4-FFF2-40B4-BE49-F238E27FC236}">
                  <a16:creationId xmlns:a16="http://schemas.microsoft.com/office/drawing/2014/main" id="{C2A1E762-89D6-4DBE-B410-495CC36A9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514">
              <a:extLst>
                <a:ext uri="{FF2B5EF4-FFF2-40B4-BE49-F238E27FC236}">
                  <a16:creationId xmlns:a16="http://schemas.microsoft.com/office/drawing/2014/main" id="{720B1F99-305F-4709-A8A7-D6D5399D8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515">
              <a:extLst>
                <a:ext uri="{FF2B5EF4-FFF2-40B4-BE49-F238E27FC236}">
                  <a16:creationId xmlns:a16="http://schemas.microsoft.com/office/drawing/2014/main" id="{CB9CFE7F-D9DC-47AE-A22F-6B65AC134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516">
              <a:extLst>
                <a:ext uri="{FF2B5EF4-FFF2-40B4-BE49-F238E27FC236}">
                  <a16:creationId xmlns:a16="http://schemas.microsoft.com/office/drawing/2014/main" id="{415F0D47-7635-4EC0-A5D4-5A0357D23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517">
              <a:extLst>
                <a:ext uri="{FF2B5EF4-FFF2-40B4-BE49-F238E27FC236}">
                  <a16:creationId xmlns:a16="http://schemas.microsoft.com/office/drawing/2014/main" id="{62044EC8-15A4-489E-B888-F8D56200C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518">
              <a:extLst>
                <a:ext uri="{FF2B5EF4-FFF2-40B4-BE49-F238E27FC236}">
                  <a16:creationId xmlns:a16="http://schemas.microsoft.com/office/drawing/2014/main" id="{A574C874-BFE2-46A2-AB9C-C32448454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519">
              <a:extLst>
                <a:ext uri="{FF2B5EF4-FFF2-40B4-BE49-F238E27FC236}">
                  <a16:creationId xmlns:a16="http://schemas.microsoft.com/office/drawing/2014/main" id="{E2AA5438-61FE-4E13-BCC1-8D5B401D1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520">
              <a:extLst>
                <a:ext uri="{FF2B5EF4-FFF2-40B4-BE49-F238E27FC236}">
                  <a16:creationId xmlns:a16="http://schemas.microsoft.com/office/drawing/2014/main" id="{DFF352A3-7AC8-4E7E-991D-12FDBFF5E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521">
              <a:extLst>
                <a:ext uri="{FF2B5EF4-FFF2-40B4-BE49-F238E27FC236}">
                  <a16:creationId xmlns:a16="http://schemas.microsoft.com/office/drawing/2014/main" id="{C546DEC2-051F-42EE-BA2C-E2C9B777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522">
              <a:extLst>
                <a:ext uri="{FF2B5EF4-FFF2-40B4-BE49-F238E27FC236}">
                  <a16:creationId xmlns:a16="http://schemas.microsoft.com/office/drawing/2014/main" id="{12E45725-E625-4557-8000-1EB2AAB5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523">
              <a:extLst>
                <a:ext uri="{FF2B5EF4-FFF2-40B4-BE49-F238E27FC236}">
                  <a16:creationId xmlns:a16="http://schemas.microsoft.com/office/drawing/2014/main" id="{7F459C6B-09B8-4B6E-B22D-33B8E4EB1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524">
              <a:extLst>
                <a:ext uri="{FF2B5EF4-FFF2-40B4-BE49-F238E27FC236}">
                  <a16:creationId xmlns:a16="http://schemas.microsoft.com/office/drawing/2014/main" id="{888E1E72-2039-46AB-B6FC-01CC556B8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525">
              <a:extLst>
                <a:ext uri="{FF2B5EF4-FFF2-40B4-BE49-F238E27FC236}">
                  <a16:creationId xmlns:a16="http://schemas.microsoft.com/office/drawing/2014/main" id="{0CBAF890-3965-4AAC-939E-516AC407D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526">
              <a:extLst>
                <a:ext uri="{FF2B5EF4-FFF2-40B4-BE49-F238E27FC236}">
                  <a16:creationId xmlns:a16="http://schemas.microsoft.com/office/drawing/2014/main" id="{87475A2A-9E93-49C3-852E-FB3598451B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527">
              <a:extLst>
                <a:ext uri="{FF2B5EF4-FFF2-40B4-BE49-F238E27FC236}">
                  <a16:creationId xmlns:a16="http://schemas.microsoft.com/office/drawing/2014/main" id="{2413DD8B-F4C2-4329-84C7-4A1DFE7AC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528">
              <a:extLst>
                <a:ext uri="{FF2B5EF4-FFF2-40B4-BE49-F238E27FC236}">
                  <a16:creationId xmlns:a16="http://schemas.microsoft.com/office/drawing/2014/main" id="{46CBE5D8-2AC5-4950-8EF3-B64B8B12A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529">
              <a:extLst>
                <a:ext uri="{FF2B5EF4-FFF2-40B4-BE49-F238E27FC236}">
                  <a16:creationId xmlns:a16="http://schemas.microsoft.com/office/drawing/2014/main" id="{C2DDBB20-EF4D-4FC7-B08E-542C828F4F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530">
              <a:extLst>
                <a:ext uri="{FF2B5EF4-FFF2-40B4-BE49-F238E27FC236}">
                  <a16:creationId xmlns:a16="http://schemas.microsoft.com/office/drawing/2014/main" id="{E0033E63-7EDB-40C7-91EA-6D19CE0E7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531">
              <a:extLst>
                <a:ext uri="{FF2B5EF4-FFF2-40B4-BE49-F238E27FC236}">
                  <a16:creationId xmlns:a16="http://schemas.microsoft.com/office/drawing/2014/main" id="{90565CB6-914B-442B-BB7B-C0E305DFD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532">
              <a:extLst>
                <a:ext uri="{FF2B5EF4-FFF2-40B4-BE49-F238E27FC236}">
                  <a16:creationId xmlns:a16="http://schemas.microsoft.com/office/drawing/2014/main" id="{FB1E0F61-A39D-4248-8DC5-6FE93C053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533">
              <a:extLst>
                <a:ext uri="{FF2B5EF4-FFF2-40B4-BE49-F238E27FC236}">
                  <a16:creationId xmlns:a16="http://schemas.microsoft.com/office/drawing/2014/main" id="{82DDA399-A948-4010-AE8A-84329CDCA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534">
              <a:extLst>
                <a:ext uri="{FF2B5EF4-FFF2-40B4-BE49-F238E27FC236}">
                  <a16:creationId xmlns:a16="http://schemas.microsoft.com/office/drawing/2014/main" id="{3FDD72EC-C9B4-4200-9169-652FCB3F7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535">
              <a:extLst>
                <a:ext uri="{FF2B5EF4-FFF2-40B4-BE49-F238E27FC236}">
                  <a16:creationId xmlns:a16="http://schemas.microsoft.com/office/drawing/2014/main" id="{825AEA8D-2E19-46DE-914B-3ABC4C37B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536">
              <a:extLst>
                <a:ext uri="{FF2B5EF4-FFF2-40B4-BE49-F238E27FC236}">
                  <a16:creationId xmlns:a16="http://schemas.microsoft.com/office/drawing/2014/main" id="{B6C2B964-6D5B-4DDE-BFDA-F810B2CAA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537">
              <a:extLst>
                <a:ext uri="{FF2B5EF4-FFF2-40B4-BE49-F238E27FC236}">
                  <a16:creationId xmlns:a16="http://schemas.microsoft.com/office/drawing/2014/main" id="{53715A0E-36AA-4FAC-BC1A-2A270398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538">
              <a:extLst>
                <a:ext uri="{FF2B5EF4-FFF2-40B4-BE49-F238E27FC236}">
                  <a16:creationId xmlns:a16="http://schemas.microsoft.com/office/drawing/2014/main" id="{485919BF-E529-4ACD-BDAF-E5882D5D6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539">
              <a:extLst>
                <a:ext uri="{FF2B5EF4-FFF2-40B4-BE49-F238E27FC236}">
                  <a16:creationId xmlns:a16="http://schemas.microsoft.com/office/drawing/2014/main" id="{02013954-CFC2-4ADF-AEB2-5C50BC1F6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540">
              <a:extLst>
                <a:ext uri="{FF2B5EF4-FFF2-40B4-BE49-F238E27FC236}">
                  <a16:creationId xmlns:a16="http://schemas.microsoft.com/office/drawing/2014/main" id="{6F586D42-313A-4621-AC02-09D373805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541">
              <a:extLst>
                <a:ext uri="{FF2B5EF4-FFF2-40B4-BE49-F238E27FC236}">
                  <a16:creationId xmlns:a16="http://schemas.microsoft.com/office/drawing/2014/main" id="{0CCA029D-D6EB-4F81-B47A-29CC2A874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542">
              <a:extLst>
                <a:ext uri="{FF2B5EF4-FFF2-40B4-BE49-F238E27FC236}">
                  <a16:creationId xmlns:a16="http://schemas.microsoft.com/office/drawing/2014/main" id="{D8B0F712-72FB-4D89-B706-D8D589E2F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543">
              <a:extLst>
                <a:ext uri="{FF2B5EF4-FFF2-40B4-BE49-F238E27FC236}">
                  <a16:creationId xmlns:a16="http://schemas.microsoft.com/office/drawing/2014/main" id="{EF2D847D-577C-49FF-9E6E-C30FD06DD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544">
              <a:extLst>
                <a:ext uri="{FF2B5EF4-FFF2-40B4-BE49-F238E27FC236}">
                  <a16:creationId xmlns:a16="http://schemas.microsoft.com/office/drawing/2014/main" id="{1D5A656A-8E84-4011-8F67-4C71F7F1F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545">
              <a:extLst>
                <a:ext uri="{FF2B5EF4-FFF2-40B4-BE49-F238E27FC236}">
                  <a16:creationId xmlns:a16="http://schemas.microsoft.com/office/drawing/2014/main" id="{1877537C-E7ED-4517-BDD1-B60E84ABCE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546">
              <a:extLst>
                <a:ext uri="{FF2B5EF4-FFF2-40B4-BE49-F238E27FC236}">
                  <a16:creationId xmlns:a16="http://schemas.microsoft.com/office/drawing/2014/main" id="{BDEC407A-85DC-4D52-8B41-FB08DBB8D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547">
              <a:extLst>
                <a:ext uri="{FF2B5EF4-FFF2-40B4-BE49-F238E27FC236}">
                  <a16:creationId xmlns:a16="http://schemas.microsoft.com/office/drawing/2014/main" id="{5CC3145F-F936-4B9A-9190-8FD13FC99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548">
              <a:extLst>
                <a:ext uri="{FF2B5EF4-FFF2-40B4-BE49-F238E27FC236}">
                  <a16:creationId xmlns:a16="http://schemas.microsoft.com/office/drawing/2014/main" id="{0B2CDA2E-D435-4F55-87A8-2F78C1B23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549">
              <a:extLst>
                <a:ext uri="{FF2B5EF4-FFF2-40B4-BE49-F238E27FC236}">
                  <a16:creationId xmlns:a16="http://schemas.microsoft.com/office/drawing/2014/main" id="{3B1A1E98-256C-4A40-97A1-B02593A68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550">
              <a:extLst>
                <a:ext uri="{FF2B5EF4-FFF2-40B4-BE49-F238E27FC236}">
                  <a16:creationId xmlns:a16="http://schemas.microsoft.com/office/drawing/2014/main" id="{B37D43C8-1B74-4820-8A5D-18CE92F99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551">
              <a:extLst>
                <a:ext uri="{FF2B5EF4-FFF2-40B4-BE49-F238E27FC236}">
                  <a16:creationId xmlns:a16="http://schemas.microsoft.com/office/drawing/2014/main" id="{C5117299-31AF-4AC6-9E96-E2156EDAF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552">
              <a:extLst>
                <a:ext uri="{FF2B5EF4-FFF2-40B4-BE49-F238E27FC236}">
                  <a16:creationId xmlns:a16="http://schemas.microsoft.com/office/drawing/2014/main" id="{78DE4770-7F25-44CE-AE18-34690246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Oval 553">
              <a:extLst>
                <a:ext uri="{FF2B5EF4-FFF2-40B4-BE49-F238E27FC236}">
                  <a16:creationId xmlns:a16="http://schemas.microsoft.com/office/drawing/2014/main" id="{38ED3D7F-1187-4ECB-85E8-70CF623DD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554">
              <a:extLst>
                <a:ext uri="{FF2B5EF4-FFF2-40B4-BE49-F238E27FC236}">
                  <a16:creationId xmlns:a16="http://schemas.microsoft.com/office/drawing/2014/main" id="{73FE77D3-E18E-4AC6-A39F-A358A5D3C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555">
              <a:extLst>
                <a:ext uri="{FF2B5EF4-FFF2-40B4-BE49-F238E27FC236}">
                  <a16:creationId xmlns:a16="http://schemas.microsoft.com/office/drawing/2014/main" id="{36745C7B-AABA-4CFB-A891-3CC47516E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556">
              <a:extLst>
                <a:ext uri="{FF2B5EF4-FFF2-40B4-BE49-F238E27FC236}">
                  <a16:creationId xmlns:a16="http://schemas.microsoft.com/office/drawing/2014/main" id="{11D72E21-71EE-439E-BF34-7D5257252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557">
              <a:extLst>
                <a:ext uri="{FF2B5EF4-FFF2-40B4-BE49-F238E27FC236}">
                  <a16:creationId xmlns:a16="http://schemas.microsoft.com/office/drawing/2014/main" id="{AB22C267-1C40-4871-B694-463EC921A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558">
              <a:extLst>
                <a:ext uri="{FF2B5EF4-FFF2-40B4-BE49-F238E27FC236}">
                  <a16:creationId xmlns:a16="http://schemas.microsoft.com/office/drawing/2014/main" id="{38E93828-E149-4BEE-9D0B-868FB8AB3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559">
              <a:extLst>
                <a:ext uri="{FF2B5EF4-FFF2-40B4-BE49-F238E27FC236}">
                  <a16:creationId xmlns:a16="http://schemas.microsoft.com/office/drawing/2014/main" id="{B8233341-21C7-4CB0-8B8B-AE9446BC4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C2876CB-C86C-42EF-91F5-4D008DD27470}"/>
              </a:ext>
            </a:extLst>
          </p:cNvPr>
          <p:cNvGrpSpPr/>
          <p:nvPr/>
        </p:nvGrpSpPr>
        <p:grpSpPr>
          <a:xfrm>
            <a:off x="0" y="4086791"/>
            <a:ext cx="5581555" cy="2456885"/>
            <a:chOff x="0" y="4359275"/>
            <a:chExt cx="4962525" cy="2184401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3C4FBCE-8738-4981-8B12-AD9EFAA95F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0" y="4964404"/>
              <a:ext cx="4651880" cy="858771"/>
            </a:xfrm>
            <a:custGeom>
              <a:avLst/>
              <a:gdLst>
                <a:gd name="connsiteX0" fmla="*/ 4651880 w 4651880"/>
                <a:gd name="connsiteY0" fmla="*/ 0 h 858771"/>
                <a:gd name="connsiteX1" fmla="*/ 4606652 w 4651880"/>
                <a:gd name="connsiteY1" fmla="*/ 16318 h 858771"/>
                <a:gd name="connsiteX2" fmla="*/ 3936465 w 4651880"/>
                <a:gd name="connsiteY2" fmla="*/ 220495 h 858771"/>
                <a:gd name="connsiteX3" fmla="*/ 3132240 w 4651880"/>
                <a:gd name="connsiteY3" fmla="*/ 350426 h 858771"/>
                <a:gd name="connsiteX4" fmla="*/ 2230954 w 4651880"/>
                <a:gd name="connsiteY4" fmla="*/ 280820 h 858771"/>
                <a:gd name="connsiteX5" fmla="*/ 1925904 w 4651880"/>
                <a:gd name="connsiteY5" fmla="*/ 248337 h 858771"/>
                <a:gd name="connsiteX6" fmla="*/ 2499029 w 4651880"/>
                <a:gd name="connsiteY6" fmla="*/ 433953 h 858771"/>
                <a:gd name="connsiteX7" fmla="*/ 2115405 w 4651880"/>
                <a:gd name="connsiteY7" fmla="*/ 749499 h 858771"/>
                <a:gd name="connsiteX8" fmla="*/ 1514547 w 4651880"/>
                <a:gd name="connsiteY8" fmla="*/ 707735 h 858771"/>
                <a:gd name="connsiteX9" fmla="*/ 640993 w 4651880"/>
                <a:gd name="connsiteY9" fmla="*/ 484997 h 858771"/>
                <a:gd name="connsiteX10" fmla="*/ 580907 w 4651880"/>
                <a:gd name="connsiteY10" fmla="*/ 480356 h 858771"/>
                <a:gd name="connsiteX11" fmla="*/ 12404 w 4651880"/>
                <a:gd name="connsiteY11" fmla="*/ 410751 h 858771"/>
                <a:gd name="connsiteX12" fmla="*/ 405272 w 4651880"/>
                <a:gd name="connsiteY12" fmla="*/ 498918 h 858771"/>
                <a:gd name="connsiteX13" fmla="*/ 1334290 w 4651880"/>
                <a:gd name="connsiteY13" fmla="*/ 740218 h 858771"/>
                <a:gd name="connsiteX14" fmla="*/ 1408242 w 4651880"/>
                <a:gd name="connsiteY14" fmla="*/ 768060 h 858771"/>
                <a:gd name="connsiteX15" fmla="*/ 1995233 w 4651880"/>
                <a:gd name="connsiteY15" fmla="*/ 851587 h 858771"/>
                <a:gd name="connsiteX16" fmla="*/ 2314150 w 4651880"/>
                <a:gd name="connsiteY16" fmla="*/ 763420 h 858771"/>
                <a:gd name="connsiteX17" fmla="*/ 2572981 w 4651880"/>
                <a:gd name="connsiteY17" fmla="*/ 522120 h 858771"/>
                <a:gd name="connsiteX18" fmla="*/ 2836433 w 4651880"/>
                <a:gd name="connsiteY18" fmla="*/ 461795 h 858771"/>
                <a:gd name="connsiteX19" fmla="*/ 3317119 w 4651880"/>
                <a:gd name="connsiteY19" fmla="*/ 489637 h 858771"/>
                <a:gd name="connsiteX20" fmla="*/ 4218405 w 4651880"/>
                <a:gd name="connsiteY20" fmla="*/ 341145 h 858771"/>
                <a:gd name="connsiteX21" fmla="*/ 4467992 w 4651880"/>
                <a:gd name="connsiteY21" fmla="*/ 327224 h 858771"/>
                <a:gd name="connsiteX22" fmla="*/ 4602463 w 4651880"/>
                <a:gd name="connsiteY22" fmla="*/ 265014 h 858771"/>
                <a:gd name="connsiteX23" fmla="*/ 4651880 w 4651880"/>
                <a:gd name="connsiteY23" fmla="*/ 244078 h 85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51880" h="858771">
                  <a:moveTo>
                    <a:pt x="4651880" y="0"/>
                  </a:moveTo>
                  <a:lnTo>
                    <a:pt x="4606652" y="16318"/>
                  </a:lnTo>
                  <a:cubicBezTo>
                    <a:pt x="4273869" y="155529"/>
                    <a:pt x="4329333" y="160170"/>
                    <a:pt x="3936465" y="220495"/>
                  </a:cubicBezTo>
                  <a:cubicBezTo>
                    <a:pt x="3548218" y="280820"/>
                    <a:pt x="3460401" y="350426"/>
                    <a:pt x="3132240" y="350426"/>
                  </a:cubicBezTo>
                  <a:cubicBezTo>
                    <a:pt x="2799458" y="355066"/>
                    <a:pt x="2651554" y="438593"/>
                    <a:pt x="2230954" y="280820"/>
                  </a:cubicBezTo>
                  <a:cubicBezTo>
                    <a:pt x="2078429" y="225135"/>
                    <a:pt x="1791866" y="188012"/>
                    <a:pt x="1925904" y="248337"/>
                  </a:cubicBezTo>
                  <a:cubicBezTo>
                    <a:pt x="2059941" y="304022"/>
                    <a:pt x="2499029" y="433953"/>
                    <a:pt x="2499029" y="433953"/>
                  </a:cubicBezTo>
                  <a:cubicBezTo>
                    <a:pt x="2499029" y="433953"/>
                    <a:pt x="2300284" y="712376"/>
                    <a:pt x="2115405" y="749499"/>
                  </a:cubicBezTo>
                  <a:cubicBezTo>
                    <a:pt x="1935148" y="786622"/>
                    <a:pt x="1745646" y="772701"/>
                    <a:pt x="1514547" y="707735"/>
                  </a:cubicBezTo>
                  <a:cubicBezTo>
                    <a:pt x="1320424" y="656691"/>
                    <a:pt x="664103" y="498918"/>
                    <a:pt x="640993" y="484997"/>
                  </a:cubicBezTo>
                  <a:cubicBezTo>
                    <a:pt x="613261" y="471076"/>
                    <a:pt x="580907" y="480356"/>
                    <a:pt x="580907" y="480356"/>
                  </a:cubicBezTo>
                  <a:cubicBezTo>
                    <a:pt x="580907" y="480356"/>
                    <a:pt x="90978" y="392189"/>
                    <a:pt x="12404" y="410751"/>
                  </a:cubicBezTo>
                  <a:cubicBezTo>
                    <a:pt x="-66170" y="429312"/>
                    <a:pt x="248125" y="471076"/>
                    <a:pt x="405272" y="498918"/>
                  </a:cubicBezTo>
                  <a:cubicBezTo>
                    <a:pt x="567041" y="531401"/>
                    <a:pt x="1117057" y="661331"/>
                    <a:pt x="1334290" y="740218"/>
                  </a:cubicBezTo>
                  <a:cubicBezTo>
                    <a:pt x="1408242" y="768060"/>
                    <a:pt x="1408242" y="768060"/>
                    <a:pt x="1408242" y="768060"/>
                  </a:cubicBezTo>
                  <a:cubicBezTo>
                    <a:pt x="1408242" y="768060"/>
                    <a:pt x="1833464" y="851587"/>
                    <a:pt x="1995233" y="851587"/>
                  </a:cubicBezTo>
                  <a:cubicBezTo>
                    <a:pt x="2161625" y="856227"/>
                    <a:pt x="2133893" y="888710"/>
                    <a:pt x="2314150" y="763420"/>
                  </a:cubicBezTo>
                  <a:cubicBezTo>
                    <a:pt x="2420455" y="689174"/>
                    <a:pt x="2499029" y="610287"/>
                    <a:pt x="2572981" y="522120"/>
                  </a:cubicBezTo>
                  <a:cubicBezTo>
                    <a:pt x="2633066" y="457154"/>
                    <a:pt x="2743994" y="457154"/>
                    <a:pt x="2836433" y="461795"/>
                  </a:cubicBezTo>
                  <a:cubicBezTo>
                    <a:pt x="2984337" y="475716"/>
                    <a:pt x="3215436" y="494278"/>
                    <a:pt x="3317119" y="489637"/>
                  </a:cubicBezTo>
                  <a:cubicBezTo>
                    <a:pt x="3483511" y="484997"/>
                    <a:pt x="4088990" y="336504"/>
                    <a:pt x="4218405" y="341145"/>
                  </a:cubicBezTo>
                  <a:cubicBezTo>
                    <a:pt x="4343199" y="345785"/>
                    <a:pt x="4366309" y="378268"/>
                    <a:pt x="4467992" y="327224"/>
                  </a:cubicBezTo>
                  <a:cubicBezTo>
                    <a:pt x="4494569" y="313303"/>
                    <a:pt x="4542522" y="291261"/>
                    <a:pt x="4602463" y="265014"/>
                  </a:cubicBezTo>
                  <a:lnTo>
                    <a:pt x="4651880" y="244078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" name="Freeform 896">
              <a:extLst>
                <a:ext uri="{FF2B5EF4-FFF2-40B4-BE49-F238E27FC236}">
                  <a16:creationId xmlns:a16="http://schemas.microsoft.com/office/drawing/2014/main" id="{386FE27C-E708-42CC-A488-C74CD48336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85962" y="6051551"/>
              <a:ext cx="254000" cy="492125"/>
            </a:xfrm>
            <a:custGeom>
              <a:avLst/>
              <a:gdLst>
                <a:gd name="T0" fmla="*/ 35 w 55"/>
                <a:gd name="T1" fmla="*/ 90 h 106"/>
                <a:gd name="T2" fmla="*/ 34 w 55"/>
                <a:gd name="T3" fmla="*/ 90 h 106"/>
                <a:gd name="T4" fmla="*/ 33 w 55"/>
                <a:gd name="T5" fmla="*/ 92 h 106"/>
                <a:gd name="T6" fmla="*/ 7 w 55"/>
                <a:gd name="T7" fmla="*/ 104 h 106"/>
                <a:gd name="T8" fmla="*/ 3 w 55"/>
                <a:gd name="T9" fmla="*/ 102 h 106"/>
                <a:gd name="T10" fmla="*/ 7 w 55"/>
                <a:gd name="T11" fmla="*/ 89 h 106"/>
                <a:gd name="T12" fmla="*/ 7 w 55"/>
                <a:gd name="T13" fmla="*/ 87 h 106"/>
                <a:gd name="T14" fmla="*/ 7 w 55"/>
                <a:gd name="T15" fmla="*/ 87 h 106"/>
                <a:gd name="T16" fmla="*/ 7 w 55"/>
                <a:gd name="T17" fmla="*/ 87 h 106"/>
                <a:gd name="T18" fmla="*/ 8 w 55"/>
                <a:gd name="T19" fmla="*/ 86 h 106"/>
                <a:gd name="T20" fmla="*/ 12 w 55"/>
                <a:gd name="T21" fmla="*/ 76 h 106"/>
                <a:gd name="T22" fmla="*/ 20 w 55"/>
                <a:gd name="T23" fmla="*/ 44 h 106"/>
                <a:gd name="T24" fmla="*/ 23 w 55"/>
                <a:gd name="T25" fmla="*/ 12 h 106"/>
                <a:gd name="T26" fmla="*/ 24 w 55"/>
                <a:gd name="T27" fmla="*/ 6 h 106"/>
                <a:gd name="T28" fmla="*/ 33 w 55"/>
                <a:gd name="T29" fmla="*/ 0 h 106"/>
                <a:gd name="T30" fmla="*/ 41 w 55"/>
                <a:gd name="T31" fmla="*/ 11 h 106"/>
                <a:gd name="T32" fmla="*/ 49 w 55"/>
                <a:gd name="T33" fmla="*/ 67 h 106"/>
                <a:gd name="T34" fmla="*/ 35 w 55"/>
                <a:gd name="T35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106">
                  <a:moveTo>
                    <a:pt x="35" y="90"/>
                  </a:moveTo>
                  <a:cubicBezTo>
                    <a:pt x="34" y="90"/>
                    <a:pt x="34" y="90"/>
                    <a:pt x="34" y="90"/>
                  </a:cubicBezTo>
                  <a:cubicBezTo>
                    <a:pt x="34" y="91"/>
                    <a:pt x="33" y="91"/>
                    <a:pt x="33" y="92"/>
                  </a:cubicBezTo>
                  <a:cubicBezTo>
                    <a:pt x="24" y="102"/>
                    <a:pt x="9" y="106"/>
                    <a:pt x="7" y="104"/>
                  </a:cubicBezTo>
                  <a:cubicBezTo>
                    <a:pt x="3" y="104"/>
                    <a:pt x="5" y="103"/>
                    <a:pt x="3" y="102"/>
                  </a:cubicBezTo>
                  <a:cubicBezTo>
                    <a:pt x="1" y="102"/>
                    <a:pt x="0" y="100"/>
                    <a:pt x="7" y="89"/>
                  </a:cubicBezTo>
                  <a:cubicBezTo>
                    <a:pt x="7" y="88"/>
                    <a:pt x="7" y="88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8" y="87"/>
                    <a:pt x="8" y="87"/>
                    <a:pt x="8" y="86"/>
                  </a:cubicBezTo>
                  <a:cubicBezTo>
                    <a:pt x="9" y="83"/>
                    <a:pt x="11" y="79"/>
                    <a:pt x="12" y="76"/>
                  </a:cubicBezTo>
                  <a:cubicBezTo>
                    <a:pt x="16" y="65"/>
                    <a:pt x="19" y="52"/>
                    <a:pt x="20" y="44"/>
                  </a:cubicBezTo>
                  <a:cubicBezTo>
                    <a:pt x="21" y="37"/>
                    <a:pt x="22" y="21"/>
                    <a:pt x="23" y="12"/>
                  </a:cubicBezTo>
                  <a:cubicBezTo>
                    <a:pt x="24" y="9"/>
                    <a:pt x="24" y="6"/>
                    <a:pt x="24" y="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4"/>
                    <a:pt x="39" y="7"/>
                    <a:pt x="41" y="11"/>
                  </a:cubicBezTo>
                  <a:cubicBezTo>
                    <a:pt x="55" y="34"/>
                    <a:pt x="55" y="53"/>
                    <a:pt x="49" y="67"/>
                  </a:cubicBezTo>
                  <a:cubicBezTo>
                    <a:pt x="45" y="77"/>
                    <a:pt x="40" y="84"/>
                    <a:pt x="35" y="9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97">
              <a:extLst>
                <a:ext uri="{FF2B5EF4-FFF2-40B4-BE49-F238E27FC236}">
                  <a16:creationId xmlns:a16="http://schemas.microsoft.com/office/drawing/2014/main" id="{5D0D1B40-F057-44FD-8A5E-A054A723315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00250" y="6111876"/>
              <a:ext cx="184150" cy="292100"/>
            </a:xfrm>
            <a:custGeom>
              <a:avLst/>
              <a:gdLst>
                <a:gd name="T0" fmla="*/ 7 w 40"/>
                <a:gd name="T1" fmla="*/ 43 h 63"/>
                <a:gd name="T2" fmla="*/ 5 w 40"/>
                <a:gd name="T3" fmla="*/ 47 h 63"/>
                <a:gd name="T4" fmla="*/ 0 w 40"/>
                <a:gd name="T5" fmla="*/ 63 h 63"/>
                <a:gd name="T6" fmla="*/ 7 w 40"/>
                <a:gd name="T7" fmla="*/ 43 h 63"/>
                <a:gd name="T8" fmla="*/ 39 w 40"/>
                <a:gd name="T9" fmla="*/ 38 h 63"/>
                <a:gd name="T10" fmla="*/ 37 w 40"/>
                <a:gd name="T11" fmla="*/ 54 h 63"/>
                <a:gd name="T12" fmla="*/ 40 w 40"/>
                <a:gd name="T13" fmla="*/ 41 h 63"/>
                <a:gd name="T14" fmla="*/ 39 w 40"/>
                <a:gd name="T15" fmla="*/ 38 h 63"/>
                <a:gd name="T16" fmla="*/ 22 w 40"/>
                <a:gd name="T17" fmla="*/ 0 h 63"/>
                <a:gd name="T18" fmla="*/ 21 w 40"/>
                <a:gd name="T19" fmla="*/ 3 h 63"/>
                <a:gd name="T20" fmla="*/ 18 w 40"/>
                <a:gd name="T21" fmla="*/ 22 h 63"/>
                <a:gd name="T22" fmla="*/ 21 w 40"/>
                <a:gd name="T23" fmla="*/ 28 h 63"/>
                <a:gd name="T24" fmla="*/ 12 w 40"/>
                <a:gd name="T25" fmla="*/ 59 h 63"/>
                <a:gd name="T26" fmla="*/ 24 w 40"/>
                <a:gd name="T27" fmla="*/ 34 h 63"/>
                <a:gd name="T28" fmla="*/ 29 w 40"/>
                <a:gd name="T29" fmla="*/ 19 h 63"/>
                <a:gd name="T30" fmla="*/ 31 w 40"/>
                <a:gd name="T31" fmla="*/ 22 h 63"/>
                <a:gd name="T32" fmla="*/ 27 w 40"/>
                <a:gd name="T33" fmla="*/ 52 h 63"/>
                <a:gd name="T34" fmla="*/ 37 w 40"/>
                <a:gd name="T35" fmla="*/ 31 h 63"/>
                <a:gd name="T36" fmla="*/ 35 w 40"/>
                <a:gd name="T37" fmla="*/ 26 h 63"/>
                <a:gd name="T38" fmla="*/ 35 w 40"/>
                <a:gd name="T39" fmla="*/ 26 h 63"/>
                <a:gd name="T40" fmla="*/ 22 w 40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7" y="43"/>
                  </a:moveTo>
                  <a:cubicBezTo>
                    <a:pt x="6" y="44"/>
                    <a:pt x="6" y="46"/>
                    <a:pt x="5" y="47"/>
                  </a:cubicBezTo>
                  <a:cubicBezTo>
                    <a:pt x="3" y="52"/>
                    <a:pt x="2" y="58"/>
                    <a:pt x="0" y="63"/>
                  </a:cubicBezTo>
                  <a:cubicBezTo>
                    <a:pt x="4" y="59"/>
                    <a:pt x="6" y="52"/>
                    <a:pt x="7" y="43"/>
                  </a:cubicBezTo>
                  <a:moveTo>
                    <a:pt x="39" y="38"/>
                  </a:moveTo>
                  <a:cubicBezTo>
                    <a:pt x="39" y="43"/>
                    <a:pt x="38" y="50"/>
                    <a:pt x="37" y="54"/>
                  </a:cubicBezTo>
                  <a:cubicBezTo>
                    <a:pt x="39" y="50"/>
                    <a:pt x="40" y="46"/>
                    <a:pt x="40" y="41"/>
                  </a:cubicBezTo>
                  <a:cubicBezTo>
                    <a:pt x="40" y="40"/>
                    <a:pt x="40" y="39"/>
                    <a:pt x="39" y="38"/>
                  </a:cubicBezTo>
                  <a:moveTo>
                    <a:pt x="22" y="0"/>
                  </a:moveTo>
                  <a:cubicBezTo>
                    <a:pt x="22" y="1"/>
                    <a:pt x="22" y="2"/>
                    <a:pt x="21" y="3"/>
                  </a:cubicBezTo>
                  <a:cubicBezTo>
                    <a:pt x="21" y="9"/>
                    <a:pt x="20" y="16"/>
                    <a:pt x="18" y="22"/>
                  </a:cubicBezTo>
                  <a:cubicBezTo>
                    <a:pt x="19" y="23"/>
                    <a:pt x="20" y="25"/>
                    <a:pt x="21" y="28"/>
                  </a:cubicBezTo>
                  <a:cubicBezTo>
                    <a:pt x="22" y="36"/>
                    <a:pt x="12" y="59"/>
                    <a:pt x="12" y="59"/>
                  </a:cubicBezTo>
                  <a:cubicBezTo>
                    <a:pt x="12" y="59"/>
                    <a:pt x="21" y="46"/>
                    <a:pt x="24" y="34"/>
                  </a:cubicBezTo>
                  <a:cubicBezTo>
                    <a:pt x="27" y="24"/>
                    <a:pt x="28" y="19"/>
                    <a:pt x="29" y="19"/>
                  </a:cubicBezTo>
                  <a:cubicBezTo>
                    <a:pt x="30" y="19"/>
                    <a:pt x="31" y="20"/>
                    <a:pt x="31" y="22"/>
                  </a:cubicBezTo>
                  <a:cubicBezTo>
                    <a:pt x="35" y="27"/>
                    <a:pt x="33" y="40"/>
                    <a:pt x="27" y="52"/>
                  </a:cubicBezTo>
                  <a:cubicBezTo>
                    <a:pt x="33" y="48"/>
                    <a:pt x="35" y="36"/>
                    <a:pt x="37" y="31"/>
                  </a:cubicBezTo>
                  <a:cubicBezTo>
                    <a:pt x="36" y="29"/>
                    <a:pt x="35" y="28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1" y="16"/>
                    <a:pt x="29" y="8"/>
                    <a:pt x="2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98">
              <a:extLst>
                <a:ext uri="{FF2B5EF4-FFF2-40B4-BE49-F238E27FC236}">
                  <a16:creationId xmlns:a16="http://schemas.microsoft.com/office/drawing/2014/main" id="{279A9BEA-FE12-4D35-891F-F2FD402B6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51050" y="6051551"/>
              <a:ext cx="392113" cy="390525"/>
            </a:xfrm>
            <a:custGeom>
              <a:avLst/>
              <a:gdLst>
                <a:gd name="T0" fmla="*/ 49 w 85"/>
                <a:gd name="T1" fmla="*/ 73 h 84"/>
                <a:gd name="T2" fmla="*/ 40 w 85"/>
                <a:gd name="T3" fmla="*/ 79 h 84"/>
                <a:gd name="T4" fmla="*/ 22 w 85"/>
                <a:gd name="T5" fmla="*/ 84 h 84"/>
                <a:gd name="T6" fmla="*/ 22 w 85"/>
                <a:gd name="T7" fmla="*/ 84 h 84"/>
                <a:gd name="T8" fmla="*/ 10 w 85"/>
                <a:gd name="T9" fmla="*/ 82 h 84"/>
                <a:gd name="T10" fmla="*/ 8 w 85"/>
                <a:gd name="T11" fmla="*/ 77 h 84"/>
                <a:gd name="T12" fmla="*/ 7 w 85"/>
                <a:gd name="T13" fmla="*/ 73 h 84"/>
                <a:gd name="T14" fmla="*/ 4 w 85"/>
                <a:gd name="T15" fmla="*/ 71 h 84"/>
                <a:gd name="T16" fmla="*/ 0 w 85"/>
                <a:gd name="T17" fmla="*/ 68 h 84"/>
                <a:gd name="T18" fmla="*/ 2 w 85"/>
                <a:gd name="T19" fmla="*/ 52 h 84"/>
                <a:gd name="T20" fmla="*/ 2 w 85"/>
                <a:gd name="T21" fmla="*/ 52 h 84"/>
                <a:gd name="T22" fmla="*/ 4 w 85"/>
                <a:gd name="T23" fmla="*/ 46 h 84"/>
                <a:gd name="T24" fmla="*/ 11 w 85"/>
                <a:gd name="T25" fmla="*/ 31 h 84"/>
                <a:gd name="T26" fmla="*/ 11 w 85"/>
                <a:gd name="T27" fmla="*/ 31 h 84"/>
                <a:gd name="T28" fmla="*/ 13 w 85"/>
                <a:gd name="T29" fmla="*/ 28 h 84"/>
                <a:gd name="T30" fmla="*/ 13 w 85"/>
                <a:gd name="T31" fmla="*/ 28 h 84"/>
                <a:gd name="T32" fmla="*/ 37 w 85"/>
                <a:gd name="T33" fmla="*/ 8 h 84"/>
                <a:gd name="T34" fmla="*/ 74 w 85"/>
                <a:gd name="T35" fmla="*/ 0 h 84"/>
                <a:gd name="T36" fmla="*/ 49 w 85"/>
                <a:gd name="T37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84">
                  <a:moveTo>
                    <a:pt x="49" y="73"/>
                  </a:moveTo>
                  <a:cubicBezTo>
                    <a:pt x="46" y="76"/>
                    <a:pt x="43" y="78"/>
                    <a:pt x="40" y="79"/>
                  </a:cubicBezTo>
                  <a:cubicBezTo>
                    <a:pt x="33" y="83"/>
                    <a:pt x="27" y="84"/>
                    <a:pt x="22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17" y="84"/>
                    <a:pt x="13" y="83"/>
                    <a:pt x="10" y="82"/>
                  </a:cubicBezTo>
                  <a:cubicBezTo>
                    <a:pt x="8" y="81"/>
                    <a:pt x="7" y="79"/>
                    <a:pt x="8" y="77"/>
                  </a:cubicBezTo>
                  <a:cubicBezTo>
                    <a:pt x="8" y="76"/>
                    <a:pt x="8" y="74"/>
                    <a:pt x="7" y="73"/>
                  </a:cubicBezTo>
                  <a:cubicBezTo>
                    <a:pt x="7" y="72"/>
                    <a:pt x="5" y="71"/>
                    <a:pt x="4" y="71"/>
                  </a:cubicBezTo>
                  <a:cubicBezTo>
                    <a:pt x="2" y="71"/>
                    <a:pt x="1" y="70"/>
                    <a:pt x="0" y="68"/>
                  </a:cubicBezTo>
                  <a:cubicBezTo>
                    <a:pt x="0" y="65"/>
                    <a:pt x="0" y="59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3" y="48"/>
                    <a:pt x="4" y="46"/>
                  </a:cubicBezTo>
                  <a:cubicBezTo>
                    <a:pt x="5" y="41"/>
                    <a:pt x="8" y="36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0"/>
                    <a:pt x="12" y="29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9" y="20"/>
                    <a:pt x="27" y="13"/>
                    <a:pt x="37" y="8"/>
                  </a:cubicBezTo>
                  <a:cubicBezTo>
                    <a:pt x="54" y="0"/>
                    <a:pt x="74" y="0"/>
                    <a:pt x="74" y="0"/>
                  </a:cubicBezTo>
                  <a:cubicBezTo>
                    <a:pt x="85" y="24"/>
                    <a:pt x="66" y="58"/>
                    <a:pt x="49" y="7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99">
              <a:extLst>
                <a:ext uri="{FF2B5EF4-FFF2-40B4-BE49-F238E27FC236}">
                  <a16:creationId xmlns:a16="http://schemas.microsoft.com/office/drawing/2014/main" id="{F00E2525-7897-47A1-A8B4-72B49FCC39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41562" y="6135688"/>
              <a:ext cx="50800" cy="60325"/>
            </a:xfrm>
            <a:custGeom>
              <a:avLst/>
              <a:gdLst>
                <a:gd name="T0" fmla="*/ 11 w 11"/>
                <a:gd name="T1" fmla="*/ 0 h 13"/>
                <a:gd name="T2" fmla="*/ 2 w 11"/>
                <a:gd name="T3" fmla="*/ 10 h 13"/>
                <a:gd name="T4" fmla="*/ 2 w 11"/>
                <a:gd name="T5" fmla="*/ 10 h 13"/>
                <a:gd name="T6" fmla="*/ 0 w 11"/>
                <a:gd name="T7" fmla="*/ 13 h 13"/>
                <a:gd name="T8" fmla="*/ 0 w 11"/>
                <a:gd name="T9" fmla="*/ 13 h 13"/>
                <a:gd name="T10" fmla="*/ 0 w 11"/>
                <a:gd name="T11" fmla="*/ 13 h 13"/>
                <a:gd name="T12" fmla="*/ 0 w 11"/>
                <a:gd name="T13" fmla="*/ 13 h 13"/>
                <a:gd name="T14" fmla="*/ 0 w 11"/>
                <a:gd name="T15" fmla="*/ 13 h 13"/>
                <a:gd name="T16" fmla="*/ 2 w 11"/>
                <a:gd name="T17" fmla="*/ 10 h 13"/>
                <a:gd name="T18" fmla="*/ 2 w 11"/>
                <a:gd name="T19" fmla="*/ 10 h 13"/>
                <a:gd name="T20" fmla="*/ 11 w 11"/>
                <a:gd name="T21" fmla="*/ 0 h 13"/>
                <a:gd name="T22" fmla="*/ 11 w 11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3">
                  <a:moveTo>
                    <a:pt x="11" y="0"/>
                  </a:moveTo>
                  <a:cubicBezTo>
                    <a:pt x="7" y="3"/>
                    <a:pt x="4" y="6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6"/>
                    <a:pt x="7" y="3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00">
              <a:extLst>
                <a:ext uri="{FF2B5EF4-FFF2-40B4-BE49-F238E27FC236}">
                  <a16:creationId xmlns:a16="http://schemas.microsoft.com/office/drawing/2014/main" id="{BDEEEFE9-77EB-4156-BF4E-CE3AE735EEC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87562" y="6056313"/>
              <a:ext cx="323850" cy="334963"/>
            </a:xfrm>
            <a:custGeom>
              <a:avLst/>
              <a:gdLst>
                <a:gd name="T0" fmla="*/ 37 w 70"/>
                <a:gd name="T1" fmla="*/ 51 h 72"/>
                <a:gd name="T2" fmla="*/ 39 w 70"/>
                <a:gd name="T3" fmla="*/ 51 h 72"/>
                <a:gd name="T4" fmla="*/ 34 w 70"/>
                <a:gd name="T5" fmla="*/ 35 h 72"/>
                <a:gd name="T6" fmla="*/ 39 w 70"/>
                <a:gd name="T7" fmla="*/ 32 h 72"/>
                <a:gd name="T8" fmla="*/ 26 w 70"/>
                <a:gd name="T9" fmla="*/ 29 h 72"/>
                <a:gd name="T10" fmla="*/ 28 w 70"/>
                <a:gd name="T11" fmla="*/ 30 h 72"/>
                <a:gd name="T12" fmla="*/ 26 w 70"/>
                <a:gd name="T13" fmla="*/ 29 h 72"/>
                <a:gd name="T14" fmla="*/ 42 w 70"/>
                <a:gd name="T15" fmla="*/ 24 h 72"/>
                <a:gd name="T16" fmla="*/ 39 w 70"/>
                <a:gd name="T17" fmla="*/ 31 h 72"/>
                <a:gd name="T18" fmla="*/ 49 w 70"/>
                <a:gd name="T19" fmla="*/ 20 h 72"/>
                <a:gd name="T20" fmla="*/ 38 w 70"/>
                <a:gd name="T21" fmla="*/ 19 h 72"/>
                <a:gd name="T22" fmla="*/ 36 w 70"/>
                <a:gd name="T23" fmla="*/ 19 h 72"/>
                <a:gd name="T24" fmla="*/ 28 w 70"/>
                <a:gd name="T25" fmla="*/ 28 h 72"/>
                <a:gd name="T26" fmla="*/ 41 w 70"/>
                <a:gd name="T27" fmla="*/ 19 h 72"/>
                <a:gd name="T28" fmla="*/ 16 w 70"/>
                <a:gd name="T29" fmla="*/ 17 h 72"/>
                <a:gd name="T30" fmla="*/ 6 w 70"/>
                <a:gd name="T31" fmla="*/ 27 h 72"/>
                <a:gd name="T32" fmla="*/ 4 w 70"/>
                <a:gd name="T33" fmla="*/ 30 h 72"/>
                <a:gd name="T34" fmla="*/ 4 w 70"/>
                <a:gd name="T35" fmla="*/ 30 h 72"/>
                <a:gd name="T36" fmla="*/ 21 w 70"/>
                <a:gd name="T37" fmla="*/ 16 h 72"/>
                <a:gd name="T38" fmla="*/ 47 w 70"/>
                <a:gd name="T39" fmla="*/ 17 h 72"/>
                <a:gd name="T40" fmla="*/ 54 w 70"/>
                <a:gd name="T41" fmla="*/ 15 h 72"/>
                <a:gd name="T42" fmla="*/ 62 w 70"/>
                <a:gd name="T43" fmla="*/ 36 h 72"/>
                <a:gd name="T44" fmla="*/ 42 w 70"/>
                <a:gd name="T45" fmla="*/ 72 h 72"/>
                <a:gd name="T46" fmla="*/ 69 w 70"/>
                <a:gd name="T47" fmla="*/ 10 h 72"/>
                <a:gd name="T48" fmla="*/ 51 w 70"/>
                <a:gd name="T49" fmla="*/ 35 h 72"/>
                <a:gd name="T50" fmla="*/ 42 w 70"/>
                <a:gd name="T51" fmla="*/ 49 h 72"/>
                <a:gd name="T52" fmla="*/ 63 w 70"/>
                <a:gd name="T53" fmla="*/ 29 h 72"/>
                <a:gd name="T54" fmla="*/ 70 w 70"/>
                <a:gd name="T55" fmla="*/ 10 h 72"/>
                <a:gd name="T56" fmla="*/ 65 w 70"/>
                <a:gd name="T57" fmla="*/ 6 h 72"/>
                <a:gd name="T58" fmla="*/ 54 w 70"/>
                <a:gd name="T59" fmla="*/ 16 h 72"/>
                <a:gd name="T60" fmla="*/ 56 w 70"/>
                <a:gd name="T61" fmla="*/ 25 h 72"/>
                <a:gd name="T62" fmla="*/ 65 w 70"/>
                <a:gd name="T63" fmla="*/ 6 h 72"/>
                <a:gd name="T64" fmla="*/ 59 w 70"/>
                <a:gd name="T65" fmla="*/ 10 h 72"/>
                <a:gd name="T66" fmla="*/ 63 w 70"/>
                <a:gd name="T67" fmla="*/ 4 h 72"/>
                <a:gd name="T68" fmla="*/ 55 w 70"/>
                <a:gd name="T69" fmla="*/ 3 h 72"/>
                <a:gd name="T70" fmla="*/ 41 w 70"/>
                <a:gd name="T71" fmla="*/ 14 h 72"/>
                <a:gd name="T72" fmla="*/ 60 w 70"/>
                <a:gd name="T73" fmla="*/ 0 h 72"/>
                <a:gd name="T74" fmla="*/ 40 w 70"/>
                <a:gd name="T75" fmla="*/ 15 h 72"/>
                <a:gd name="T76" fmla="*/ 42 w 70"/>
                <a:gd name="T77" fmla="*/ 18 h 72"/>
                <a:gd name="T78" fmla="*/ 49 w 70"/>
                <a:gd name="T79" fmla="*/ 14 h 72"/>
                <a:gd name="T80" fmla="*/ 56 w 70"/>
                <a:gd name="T81" fmla="*/ 13 h 72"/>
                <a:gd name="T82" fmla="*/ 60 w 70"/>
                <a:gd name="T8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0" h="72">
                  <a:moveTo>
                    <a:pt x="39" y="51"/>
                  </a:moveTo>
                  <a:cubicBezTo>
                    <a:pt x="39" y="51"/>
                    <a:pt x="38" y="51"/>
                    <a:pt x="37" y="51"/>
                  </a:cubicBezTo>
                  <a:cubicBezTo>
                    <a:pt x="36" y="53"/>
                    <a:pt x="35" y="54"/>
                    <a:pt x="35" y="54"/>
                  </a:cubicBezTo>
                  <a:cubicBezTo>
                    <a:pt x="35" y="54"/>
                    <a:pt x="37" y="53"/>
                    <a:pt x="39" y="51"/>
                  </a:cubicBezTo>
                  <a:moveTo>
                    <a:pt x="36" y="32"/>
                  </a:moveTo>
                  <a:cubicBezTo>
                    <a:pt x="35" y="33"/>
                    <a:pt x="34" y="34"/>
                    <a:pt x="34" y="35"/>
                  </a:cubicBezTo>
                  <a:cubicBezTo>
                    <a:pt x="34" y="36"/>
                    <a:pt x="34" y="37"/>
                    <a:pt x="34" y="37"/>
                  </a:cubicBezTo>
                  <a:cubicBezTo>
                    <a:pt x="34" y="37"/>
                    <a:pt x="36" y="35"/>
                    <a:pt x="39" y="32"/>
                  </a:cubicBezTo>
                  <a:cubicBezTo>
                    <a:pt x="38" y="32"/>
                    <a:pt x="37" y="32"/>
                    <a:pt x="36" y="32"/>
                  </a:cubicBezTo>
                  <a:moveTo>
                    <a:pt x="26" y="29"/>
                  </a:moveTo>
                  <a:cubicBezTo>
                    <a:pt x="23" y="34"/>
                    <a:pt x="21" y="37"/>
                    <a:pt x="21" y="37"/>
                  </a:cubicBezTo>
                  <a:cubicBezTo>
                    <a:pt x="21" y="37"/>
                    <a:pt x="24" y="34"/>
                    <a:pt x="28" y="30"/>
                  </a:cubicBezTo>
                  <a:cubicBezTo>
                    <a:pt x="27" y="30"/>
                    <a:pt x="27" y="30"/>
                    <a:pt x="27" y="29"/>
                  </a:cubicBezTo>
                  <a:cubicBezTo>
                    <a:pt x="27" y="29"/>
                    <a:pt x="27" y="29"/>
                    <a:pt x="26" y="29"/>
                  </a:cubicBezTo>
                  <a:moveTo>
                    <a:pt x="49" y="20"/>
                  </a:moveTo>
                  <a:cubicBezTo>
                    <a:pt x="47" y="22"/>
                    <a:pt x="44" y="23"/>
                    <a:pt x="42" y="24"/>
                  </a:cubicBezTo>
                  <a:cubicBezTo>
                    <a:pt x="40" y="26"/>
                    <a:pt x="38" y="29"/>
                    <a:pt x="36" y="31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2" y="28"/>
                    <a:pt x="46" y="24"/>
                    <a:pt x="49" y="20"/>
                  </a:cubicBezTo>
                  <a:moveTo>
                    <a:pt x="41" y="19"/>
                  </a:moveTo>
                  <a:cubicBezTo>
                    <a:pt x="40" y="19"/>
                    <a:pt x="39" y="19"/>
                    <a:pt x="38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3" y="22"/>
                    <a:pt x="30" y="25"/>
                    <a:pt x="27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30" y="28"/>
                  </a:cubicBezTo>
                  <a:cubicBezTo>
                    <a:pt x="33" y="25"/>
                    <a:pt x="37" y="21"/>
                    <a:pt x="41" y="19"/>
                  </a:cubicBezTo>
                  <a:moveTo>
                    <a:pt x="21" y="16"/>
                  </a:moveTo>
                  <a:cubicBezTo>
                    <a:pt x="19" y="17"/>
                    <a:pt x="17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1" y="20"/>
                    <a:pt x="8" y="23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8"/>
                    <a:pt x="5" y="2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3" y="31"/>
                    <a:pt x="0" y="37"/>
                    <a:pt x="0" y="38"/>
                  </a:cubicBezTo>
                  <a:cubicBezTo>
                    <a:pt x="3" y="34"/>
                    <a:pt x="11" y="24"/>
                    <a:pt x="21" y="16"/>
                  </a:cubicBezTo>
                  <a:moveTo>
                    <a:pt x="54" y="15"/>
                  </a:moveTo>
                  <a:cubicBezTo>
                    <a:pt x="52" y="16"/>
                    <a:pt x="50" y="17"/>
                    <a:pt x="47" y="17"/>
                  </a:cubicBezTo>
                  <a:cubicBezTo>
                    <a:pt x="46" y="19"/>
                    <a:pt x="45" y="21"/>
                    <a:pt x="43" y="23"/>
                  </a:cubicBezTo>
                  <a:cubicBezTo>
                    <a:pt x="46" y="21"/>
                    <a:pt x="50" y="19"/>
                    <a:pt x="54" y="15"/>
                  </a:cubicBezTo>
                  <a:moveTo>
                    <a:pt x="70" y="15"/>
                  </a:moveTo>
                  <a:cubicBezTo>
                    <a:pt x="69" y="21"/>
                    <a:pt x="66" y="29"/>
                    <a:pt x="62" y="36"/>
                  </a:cubicBezTo>
                  <a:cubicBezTo>
                    <a:pt x="60" y="41"/>
                    <a:pt x="57" y="48"/>
                    <a:pt x="55" y="52"/>
                  </a:cubicBezTo>
                  <a:cubicBezTo>
                    <a:pt x="47" y="65"/>
                    <a:pt x="47" y="66"/>
                    <a:pt x="42" y="72"/>
                  </a:cubicBezTo>
                  <a:cubicBezTo>
                    <a:pt x="56" y="60"/>
                    <a:pt x="70" y="36"/>
                    <a:pt x="70" y="15"/>
                  </a:cubicBezTo>
                  <a:moveTo>
                    <a:pt x="69" y="10"/>
                  </a:moveTo>
                  <a:cubicBezTo>
                    <a:pt x="67" y="14"/>
                    <a:pt x="63" y="21"/>
                    <a:pt x="56" y="26"/>
                  </a:cubicBezTo>
                  <a:cubicBezTo>
                    <a:pt x="55" y="29"/>
                    <a:pt x="53" y="32"/>
                    <a:pt x="51" y="35"/>
                  </a:cubicBezTo>
                  <a:cubicBezTo>
                    <a:pt x="48" y="40"/>
                    <a:pt x="42" y="46"/>
                    <a:pt x="39" y="50"/>
                  </a:cubicBezTo>
                  <a:cubicBezTo>
                    <a:pt x="40" y="49"/>
                    <a:pt x="41" y="49"/>
                    <a:pt x="42" y="49"/>
                  </a:cubicBezTo>
                  <a:cubicBezTo>
                    <a:pt x="49" y="45"/>
                    <a:pt x="57" y="38"/>
                    <a:pt x="61" y="32"/>
                  </a:cubicBezTo>
                  <a:cubicBezTo>
                    <a:pt x="62" y="30"/>
                    <a:pt x="62" y="29"/>
                    <a:pt x="63" y="29"/>
                  </a:cubicBezTo>
                  <a:cubicBezTo>
                    <a:pt x="63" y="29"/>
                    <a:pt x="63" y="30"/>
                    <a:pt x="62" y="33"/>
                  </a:cubicBezTo>
                  <a:cubicBezTo>
                    <a:pt x="67" y="25"/>
                    <a:pt x="69" y="16"/>
                    <a:pt x="70" y="10"/>
                  </a:cubicBezTo>
                  <a:cubicBezTo>
                    <a:pt x="70" y="10"/>
                    <a:pt x="69" y="10"/>
                    <a:pt x="69" y="10"/>
                  </a:cubicBezTo>
                  <a:moveTo>
                    <a:pt x="65" y="6"/>
                  </a:moveTo>
                  <a:cubicBezTo>
                    <a:pt x="63" y="9"/>
                    <a:pt x="60" y="11"/>
                    <a:pt x="57" y="13"/>
                  </a:cubicBezTo>
                  <a:cubicBezTo>
                    <a:pt x="56" y="14"/>
                    <a:pt x="55" y="15"/>
                    <a:pt x="54" y="16"/>
                  </a:cubicBezTo>
                  <a:cubicBezTo>
                    <a:pt x="54" y="16"/>
                    <a:pt x="54" y="16"/>
                    <a:pt x="55" y="16"/>
                  </a:cubicBezTo>
                  <a:cubicBezTo>
                    <a:pt x="57" y="16"/>
                    <a:pt x="57" y="20"/>
                    <a:pt x="56" y="25"/>
                  </a:cubicBezTo>
                  <a:cubicBezTo>
                    <a:pt x="63" y="20"/>
                    <a:pt x="67" y="13"/>
                    <a:pt x="68" y="9"/>
                  </a:cubicBezTo>
                  <a:cubicBezTo>
                    <a:pt x="67" y="8"/>
                    <a:pt x="66" y="7"/>
                    <a:pt x="65" y="6"/>
                  </a:cubicBezTo>
                  <a:moveTo>
                    <a:pt x="63" y="4"/>
                  </a:moveTo>
                  <a:cubicBezTo>
                    <a:pt x="62" y="5"/>
                    <a:pt x="61" y="8"/>
                    <a:pt x="59" y="10"/>
                  </a:cubicBezTo>
                  <a:cubicBezTo>
                    <a:pt x="61" y="8"/>
                    <a:pt x="63" y="7"/>
                    <a:pt x="64" y="5"/>
                  </a:cubicBezTo>
                  <a:cubicBezTo>
                    <a:pt x="63" y="5"/>
                    <a:pt x="63" y="4"/>
                    <a:pt x="63" y="4"/>
                  </a:cubicBezTo>
                  <a:moveTo>
                    <a:pt x="59" y="0"/>
                  </a:moveTo>
                  <a:cubicBezTo>
                    <a:pt x="55" y="3"/>
                    <a:pt x="55" y="3"/>
                    <a:pt x="55" y="3"/>
                  </a:cubicBezTo>
                  <a:cubicBezTo>
                    <a:pt x="51" y="6"/>
                    <a:pt x="46" y="9"/>
                    <a:pt x="42" y="11"/>
                  </a:cubicBezTo>
                  <a:cubicBezTo>
                    <a:pt x="42" y="12"/>
                    <a:pt x="41" y="13"/>
                    <a:pt x="41" y="14"/>
                  </a:cubicBezTo>
                  <a:cubicBezTo>
                    <a:pt x="48" y="10"/>
                    <a:pt x="55" y="5"/>
                    <a:pt x="59" y="0"/>
                  </a:cubicBezTo>
                  <a:moveTo>
                    <a:pt x="60" y="0"/>
                  </a:moveTo>
                  <a:cubicBezTo>
                    <a:pt x="56" y="5"/>
                    <a:pt x="48" y="11"/>
                    <a:pt x="42" y="14"/>
                  </a:cubicBezTo>
                  <a:cubicBezTo>
                    <a:pt x="41" y="14"/>
                    <a:pt x="41" y="15"/>
                    <a:pt x="40" y="15"/>
                  </a:cubicBezTo>
                  <a:cubicBezTo>
                    <a:pt x="39" y="16"/>
                    <a:pt x="38" y="17"/>
                    <a:pt x="37" y="18"/>
                  </a:cubicBezTo>
                  <a:cubicBezTo>
                    <a:pt x="39" y="18"/>
                    <a:pt x="40" y="18"/>
                    <a:pt x="42" y="18"/>
                  </a:cubicBezTo>
                  <a:cubicBezTo>
                    <a:pt x="45" y="15"/>
                    <a:pt x="47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51" y="15"/>
                    <a:pt x="53" y="14"/>
                    <a:pt x="56" y="13"/>
                  </a:cubicBezTo>
                  <a:cubicBezTo>
                    <a:pt x="58" y="9"/>
                    <a:pt x="60" y="5"/>
                    <a:pt x="61" y="2"/>
                  </a:cubicBezTo>
                  <a:cubicBezTo>
                    <a:pt x="61" y="2"/>
                    <a:pt x="61" y="1"/>
                    <a:pt x="6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01">
              <a:extLst>
                <a:ext uri="{FF2B5EF4-FFF2-40B4-BE49-F238E27FC236}">
                  <a16:creationId xmlns:a16="http://schemas.microsoft.com/office/drawing/2014/main" id="{01802DEE-938B-40A3-8F8C-F6D92A5AB4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6137" y="5853113"/>
              <a:ext cx="461963" cy="292100"/>
            </a:xfrm>
            <a:custGeom>
              <a:avLst/>
              <a:gdLst>
                <a:gd name="T0" fmla="*/ 100 w 100"/>
                <a:gd name="T1" fmla="*/ 40 h 63"/>
                <a:gd name="T2" fmla="*/ 91 w 100"/>
                <a:gd name="T3" fmla="*/ 47 h 63"/>
                <a:gd name="T4" fmla="*/ 42 w 100"/>
                <a:gd name="T5" fmla="*/ 60 h 63"/>
                <a:gd name="T6" fmla="*/ 42 w 100"/>
                <a:gd name="T7" fmla="*/ 60 h 63"/>
                <a:gd name="T8" fmla="*/ 38 w 100"/>
                <a:gd name="T9" fmla="*/ 59 h 63"/>
                <a:gd name="T10" fmla="*/ 26 w 100"/>
                <a:gd name="T11" fmla="*/ 55 h 63"/>
                <a:gd name="T12" fmla="*/ 8 w 100"/>
                <a:gd name="T13" fmla="*/ 43 h 63"/>
                <a:gd name="T14" fmla="*/ 8 w 100"/>
                <a:gd name="T15" fmla="*/ 43 h 63"/>
                <a:gd name="T16" fmla="*/ 6 w 100"/>
                <a:gd name="T17" fmla="*/ 41 h 63"/>
                <a:gd name="T18" fmla="*/ 6 w 100"/>
                <a:gd name="T19" fmla="*/ 40 h 63"/>
                <a:gd name="T20" fmla="*/ 2 w 100"/>
                <a:gd name="T21" fmla="*/ 29 h 63"/>
                <a:gd name="T22" fmla="*/ 3 w 100"/>
                <a:gd name="T23" fmla="*/ 28 h 63"/>
                <a:gd name="T24" fmla="*/ 5 w 100"/>
                <a:gd name="T25" fmla="*/ 17 h 63"/>
                <a:gd name="T26" fmla="*/ 5 w 100"/>
                <a:gd name="T27" fmla="*/ 17 h 63"/>
                <a:gd name="T28" fmla="*/ 9 w 100"/>
                <a:gd name="T29" fmla="*/ 13 h 63"/>
                <a:gd name="T30" fmla="*/ 15 w 100"/>
                <a:gd name="T31" fmla="*/ 8 h 63"/>
                <a:gd name="T32" fmla="*/ 43 w 100"/>
                <a:gd name="T33" fmla="*/ 0 h 63"/>
                <a:gd name="T34" fmla="*/ 43 w 100"/>
                <a:gd name="T35" fmla="*/ 0 h 63"/>
                <a:gd name="T36" fmla="*/ 61 w 100"/>
                <a:gd name="T37" fmla="*/ 3 h 63"/>
                <a:gd name="T38" fmla="*/ 89 w 100"/>
                <a:gd name="T39" fmla="*/ 25 h 63"/>
                <a:gd name="T40" fmla="*/ 100 w 100"/>
                <a:gd name="T41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63">
                  <a:moveTo>
                    <a:pt x="100" y="40"/>
                  </a:moveTo>
                  <a:cubicBezTo>
                    <a:pt x="91" y="47"/>
                    <a:pt x="91" y="47"/>
                    <a:pt x="91" y="47"/>
                  </a:cubicBezTo>
                  <a:cubicBezTo>
                    <a:pt x="77" y="58"/>
                    <a:pt x="59" y="63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1" y="60"/>
                    <a:pt x="39" y="59"/>
                    <a:pt x="38" y="59"/>
                  </a:cubicBezTo>
                  <a:cubicBezTo>
                    <a:pt x="34" y="58"/>
                    <a:pt x="30" y="57"/>
                    <a:pt x="26" y="55"/>
                  </a:cubicBezTo>
                  <a:cubicBezTo>
                    <a:pt x="18" y="51"/>
                    <a:pt x="12" y="47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42"/>
                    <a:pt x="7" y="42"/>
                    <a:pt x="6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" y="35"/>
                    <a:pt x="0" y="30"/>
                    <a:pt x="2" y="29"/>
                  </a:cubicBezTo>
                  <a:cubicBezTo>
                    <a:pt x="3" y="29"/>
                    <a:pt x="3" y="28"/>
                    <a:pt x="3" y="28"/>
                  </a:cubicBezTo>
                  <a:cubicBezTo>
                    <a:pt x="6" y="25"/>
                    <a:pt x="2" y="22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6"/>
                    <a:pt x="7" y="15"/>
                    <a:pt x="9" y="13"/>
                  </a:cubicBezTo>
                  <a:cubicBezTo>
                    <a:pt x="11" y="12"/>
                    <a:pt x="13" y="10"/>
                    <a:pt x="15" y="8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6" y="1"/>
                    <a:pt x="61" y="3"/>
                  </a:cubicBezTo>
                  <a:cubicBezTo>
                    <a:pt x="73" y="7"/>
                    <a:pt x="83" y="15"/>
                    <a:pt x="89" y="25"/>
                  </a:cubicBezTo>
                  <a:cubicBezTo>
                    <a:pt x="100" y="40"/>
                    <a:pt x="100" y="40"/>
                    <a:pt x="100" y="4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02">
              <a:extLst>
                <a:ext uri="{FF2B5EF4-FFF2-40B4-BE49-F238E27FC236}">
                  <a16:creationId xmlns:a16="http://schemas.microsoft.com/office/drawing/2014/main" id="{59DF79A3-9C63-444E-A313-EBBF78AA2BF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133600" y="5853113"/>
              <a:ext cx="287338" cy="282575"/>
            </a:xfrm>
            <a:custGeom>
              <a:avLst/>
              <a:gdLst>
                <a:gd name="T0" fmla="*/ 28 w 62"/>
                <a:gd name="T1" fmla="*/ 56 h 61"/>
                <a:gd name="T2" fmla="*/ 26 w 62"/>
                <a:gd name="T3" fmla="*/ 57 h 61"/>
                <a:gd name="T4" fmla="*/ 12 w 62"/>
                <a:gd name="T5" fmla="*/ 58 h 61"/>
                <a:gd name="T6" fmla="*/ 8 w 62"/>
                <a:gd name="T7" fmla="*/ 60 h 61"/>
                <a:gd name="T8" fmla="*/ 18 w 62"/>
                <a:gd name="T9" fmla="*/ 61 h 61"/>
                <a:gd name="T10" fmla="*/ 40 w 62"/>
                <a:gd name="T11" fmla="*/ 52 h 61"/>
                <a:gd name="T12" fmla="*/ 22 w 62"/>
                <a:gd name="T13" fmla="*/ 45 h 61"/>
                <a:gd name="T14" fmla="*/ 36 w 62"/>
                <a:gd name="T15" fmla="*/ 42 h 61"/>
                <a:gd name="T16" fmla="*/ 53 w 62"/>
                <a:gd name="T17" fmla="*/ 42 h 61"/>
                <a:gd name="T18" fmla="*/ 49 w 62"/>
                <a:gd name="T19" fmla="*/ 46 h 61"/>
                <a:gd name="T20" fmla="*/ 38 w 62"/>
                <a:gd name="T21" fmla="*/ 57 h 61"/>
                <a:gd name="T22" fmla="*/ 61 w 62"/>
                <a:gd name="T23" fmla="*/ 44 h 61"/>
                <a:gd name="T24" fmla="*/ 59 w 62"/>
                <a:gd name="T25" fmla="*/ 40 h 61"/>
                <a:gd name="T26" fmla="*/ 46 w 62"/>
                <a:gd name="T27" fmla="*/ 38 h 61"/>
                <a:gd name="T28" fmla="*/ 38 w 62"/>
                <a:gd name="T29" fmla="*/ 42 h 61"/>
                <a:gd name="T30" fmla="*/ 38 w 62"/>
                <a:gd name="T31" fmla="*/ 45 h 61"/>
                <a:gd name="T32" fmla="*/ 59 w 62"/>
                <a:gd name="T33" fmla="*/ 39 h 61"/>
                <a:gd name="T34" fmla="*/ 27 w 62"/>
                <a:gd name="T35" fmla="*/ 32 h 61"/>
                <a:gd name="T36" fmla="*/ 26 w 62"/>
                <a:gd name="T37" fmla="*/ 33 h 61"/>
                <a:gd name="T38" fmla="*/ 33 w 62"/>
                <a:gd name="T39" fmla="*/ 31 h 61"/>
                <a:gd name="T40" fmla="*/ 27 w 62"/>
                <a:gd name="T41" fmla="*/ 33 h 61"/>
                <a:gd name="T42" fmla="*/ 54 w 62"/>
                <a:gd name="T43" fmla="*/ 34 h 61"/>
                <a:gd name="T44" fmla="*/ 46 w 62"/>
                <a:gd name="T45" fmla="*/ 33 h 61"/>
                <a:gd name="T46" fmla="*/ 26 w 62"/>
                <a:gd name="T47" fmla="*/ 31 h 61"/>
                <a:gd name="T48" fmla="*/ 22 w 62"/>
                <a:gd name="T49" fmla="*/ 32 h 61"/>
                <a:gd name="T50" fmla="*/ 26 w 62"/>
                <a:gd name="T51" fmla="*/ 31 h 61"/>
                <a:gd name="T52" fmla="*/ 40 w 62"/>
                <a:gd name="T53" fmla="*/ 28 h 61"/>
                <a:gd name="T54" fmla="*/ 56 w 62"/>
                <a:gd name="T55" fmla="*/ 33 h 61"/>
                <a:gd name="T56" fmla="*/ 53 w 62"/>
                <a:gd name="T57" fmla="*/ 29 h 61"/>
                <a:gd name="T58" fmla="*/ 50 w 62"/>
                <a:gd name="T59" fmla="*/ 28 h 61"/>
                <a:gd name="T60" fmla="*/ 9 w 62"/>
                <a:gd name="T61" fmla="*/ 15 h 61"/>
                <a:gd name="T62" fmla="*/ 45 w 62"/>
                <a:gd name="T63" fmla="*/ 27 h 61"/>
                <a:gd name="T64" fmla="*/ 9 w 62"/>
                <a:gd name="T65" fmla="*/ 15 h 61"/>
                <a:gd name="T66" fmla="*/ 9 w 62"/>
                <a:gd name="T67" fmla="*/ 0 h 61"/>
                <a:gd name="T68" fmla="*/ 9 w 62"/>
                <a:gd name="T69" fmla="*/ 0 h 61"/>
                <a:gd name="T70" fmla="*/ 45 w 62"/>
                <a:gd name="T71" fmla="*/ 16 h 61"/>
                <a:gd name="T72" fmla="*/ 27 w 62"/>
                <a:gd name="T73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1">
                  <a:moveTo>
                    <a:pt x="40" y="52"/>
                  </a:moveTo>
                  <a:cubicBezTo>
                    <a:pt x="37" y="54"/>
                    <a:pt x="33" y="55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7" y="57"/>
                    <a:pt x="27" y="57"/>
                    <a:pt x="26" y="57"/>
                  </a:cubicBezTo>
                  <a:cubicBezTo>
                    <a:pt x="26" y="57"/>
                    <a:pt x="25" y="57"/>
                    <a:pt x="25" y="57"/>
                  </a:cubicBezTo>
                  <a:cubicBezTo>
                    <a:pt x="21" y="57"/>
                    <a:pt x="17" y="58"/>
                    <a:pt x="12" y="58"/>
                  </a:cubicBezTo>
                  <a:cubicBezTo>
                    <a:pt x="8" y="58"/>
                    <a:pt x="4" y="57"/>
                    <a:pt x="0" y="57"/>
                  </a:cubicBezTo>
                  <a:cubicBezTo>
                    <a:pt x="0" y="58"/>
                    <a:pt x="7" y="60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1" y="60"/>
                    <a:pt x="14" y="61"/>
                    <a:pt x="18" y="61"/>
                  </a:cubicBezTo>
                  <a:cubicBezTo>
                    <a:pt x="24" y="61"/>
                    <a:pt x="31" y="60"/>
                    <a:pt x="37" y="58"/>
                  </a:cubicBezTo>
                  <a:cubicBezTo>
                    <a:pt x="38" y="56"/>
                    <a:pt x="39" y="54"/>
                    <a:pt x="40" y="52"/>
                  </a:cubicBezTo>
                  <a:moveTo>
                    <a:pt x="36" y="42"/>
                  </a:moveTo>
                  <a:cubicBezTo>
                    <a:pt x="30" y="44"/>
                    <a:pt x="22" y="45"/>
                    <a:pt x="22" y="45"/>
                  </a:cubicBezTo>
                  <a:cubicBezTo>
                    <a:pt x="22" y="45"/>
                    <a:pt x="28" y="45"/>
                    <a:pt x="34" y="45"/>
                  </a:cubicBezTo>
                  <a:cubicBezTo>
                    <a:pt x="34" y="44"/>
                    <a:pt x="35" y="43"/>
                    <a:pt x="36" y="42"/>
                  </a:cubicBezTo>
                  <a:moveTo>
                    <a:pt x="59" y="40"/>
                  </a:moveTo>
                  <a:cubicBezTo>
                    <a:pt x="57" y="41"/>
                    <a:pt x="55" y="41"/>
                    <a:pt x="53" y="42"/>
                  </a:cubicBezTo>
                  <a:cubicBezTo>
                    <a:pt x="51" y="43"/>
                    <a:pt x="50" y="44"/>
                    <a:pt x="48" y="45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50" y="47"/>
                    <a:pt x="47" y="49"/>
                    <a:pt x="42" y="52"/>
                  </a:cubicBezTo>
                  <a:cubicBezTo>
                    <a:pt x="40" y="54"/>
                    <a:pt x="39" y="56"/>
                    <a:pt x="38" y="57"/>
                  </a:cubicBezTo>
                  <a:cubicBezTo>
                    <a:pt x="45" y="55"/>
                    <a:pt x="51" y="52"/>
                    <a:pt x="57" y="47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4"/>
                    <a:pt x="61" y="44"/>
                    <a:pt x="62" y="44"/>
                  </a:cubicBezTo>
                  <a:cubicBezTo>
                    <a:pt x="61" y="43"/>
                    <a:pt x="60" y="41"/>
                    <a:pt x="59" y="40"/>
                  </a:cubicBezTo>
                  <a:moveTo>
                    <a:pt x="57" y="35"/>
                  </a:moveTo>
                  <a:cubicBezTo>
                    <a:pt x="54" y="36"/>
                    <a:pt x="50" y="36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7" y="39"/>
                    <a:pt x="43" y="40"/>
                    <a:pt x="38" y="42"/>
                  </a:cubicBezTo>
                  <a:cubicBezTo>
                    <a:pt x="37" y="43"/>
                    <a:pt x="36" y="44"/>
                    <a:pt x="35" y="45"/>
                  </a:cubicBezTo>
                  <a:cubicBezTo>
                    <a:pt x="36" y="45"/>
                    <a:pt x="37" y="45"/>
                    <a:pt x="38" y="45"/>
                  </a:cubicBezTo>
                  <a:cubicBezTo>
                    <a:pt x="42" y="45"/>
                    <a:pt x="45" y="45"/>
                    <a:pt x="47" y="45"/>
                  </a:cubicBezTo>
                  <a:cubicBezTo>
                    <a:pt x="51" y="42"/>
                    <a:pt x="55" y="40"/>
                    <a:pt x="59" y="39"/>
                  </a:cubicBezTo>
                  <a:cubicBezTo>
                    <a:pt x="58" y="38"/>
                    <a:pt x="57" y="36"/>
                    <a:pt x="57" y="35"/>
                  </a:cubicBezTo>
                  <a:moveTo>
                    <a:pt x="27" y="32"/>
                  </a:moveTo>
                  <a:cubicBezTo>
                    <a:pt x="26" y="32"/>
                    <a:pt x="25" y="32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6" y="32"/>
                    <a:pt x="26" y="32"/>
                    <a:pt x="27" y="32"/>
                  </a:cubicBezTo>
                  <a:moveTo>
                    <a:pt x="33" y="31"/>
                  </a:moveTo>
                  <a:cubicBezTo>
                    <a:pt x="32" y="31"/>
                    <a:pt x="30" y="32"/>
                    <a:pt x="29" y="32"/>
                  </a:cubicBezTo>
                  <a:cubicBezTo>
                    <a:pt x="28" y="32"/>
                    <a:pt x="28" y="32"/>
                    <a:pt x="27" y="33"/>
                  </a:cubicBezTo>
                  <a:cubicBezTo>
                    <a:pt x="33" y="34"/>
                    <a:pt x="40" y="35"/>
                    <a:pt x="44" y="37"/>
                  </a:cubicBezTo>
                  <a:cubicBezTo>
                    <a:pt x="48" y="36"/>
                    <a:pt x="51" y="35"/>
                    <a:pt x="54" y="34"/>
                  </a:cubicBezTo>
                  <a:cubicBezTo>
                    <a:pt x="51" y="33"/>
                    <a:pt x="48" y="33"/>
                    <a:pt x="45" y="32"/>
                  </a:cubicBezTo>
                  <a:cubicBezTo>
                    <a:pt x="45" y="33"/>
                    <a:pt x="46" y="33"/>
                    <a:pt x="46" y="33"/>
                  </a:cubicBezTo>
                  <a:cubicBezTo>
                    <a:pt x="42" y="32"/>
                    <a:pt x="37" y="32"/>
                    <a:pt x="33" y="31"/>
                  </a:cubicBezTo>
                  <a:moveTo>
                    <a:pt x="26" y="31"/>
                  </a:moveTo>
                  <a:cubicBezTo>
                    <a:pt x="19" y="31"/>
                    <a:pt x="14" y="32"/>
                    <a:pt x="14" y="32"/>
                  </a:cubicBezTo>
                  <a:cubicBezTo>
                    <a:pt x="14" y="32"/>
                    <a:pt x="17" y="32"/>
                    <a:pt x="22" y="32"/>
                  </a:cubicBezTo>
                  <a:cubicBezTo>
                    <a:pt x="23" y="32"/>
                    <a:pt x="25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moveTo>
                    <a:pt x="44" y="28"/>
                  </a:moveTo>
                  <a:cubicBezTo>
                    <a:pt x="43" y="28"/>
                    <a:pt x="41" y="28"/>
                    <a:pt x="40" y="28"/>
                  </a:cubicBezTo>
                  <a:cubicBezTo>
                    <a:pt x="41" y="29"/>
                    <a:pt x="42" y="30"/>
                    <a:pt x="43" y="31"/>
                  </a:cubicBezTo>
                  <a:cubicBezTo>
                    <a:pt x="48" y="31"/>
                    <a:pt x="52" y="32"/>
                    <a:pt x="56" y="33"/>
                  </a:cubicBezTo>
                  <a:cubicBezTo>
                    <a:pt x="55" y="32"/>
                    <a:pt x="54" y="31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2" y="29"/>
                    <a:pt x="52" y="30"/>
                  </a:cubicBezTo>
                  <a:cubicBezTo>
                    <a:pt x="51" y="29"/>
                    <a:pt x="50" y="29"/>
                    <a:pt x="50" y="28"/>
                  </a:cubicBezTo>
                  <a:cubicBezTo>
                    <a:pt x="48" y="28"/>
                    <a:pt x="46" y="28"/>
                    <a:pt x="44" y="28"/>
                  </a:cubicBezTo>
                  <a:moveTo>
                    <a:pt x="9" y="15"/>
                  </a:moveTo>
                  <a:cubicBezTo>
                    <a:pt x="9" y="15"/>
                    <a:pt x="27" y="20"/>
                    <a:pt x="39" y="28"/>
                  </a:cubicBezTo>
                  <a:cubicBezTo>
                    <a:pt x="41" y="27"/>
                    <a:pt x="43" y="27"/>
                    <a:pt x="45" y="27"/>
                  </a:cubicBezTo>
                  <a:cubicBezTo>
                    <a:pt x="46" y="27"/>
                    <a:pt x="47" y="27"/>
                    <a:pt x="48" y="27"/>
                  </a:cubicBezTo>
                  <a:cubicBezTo>
                    <a:pt x="28" y="16"/>
                    <a:pt x="9" y="15"/>
                    <a:pt x="9" y="15"/>
                  </a:cubicBezTo>
                  <a:moveTo>
                    <a:pt x="10" y="0"/>
                  </a:move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6" y="1"/>
                    <a:pt x="7" y="2"/>
                  </a:cubicBezTo>
                  <a:cubicBezTo>
                    <a:pt x="7" y="2"/>
                    <a:pt x="27" y="2"/>
                    <a:pt x="45" y="16"/>
                  </a:cubicBezTo>
                  <a:cubicBezTo>
                    <a:pt x="44" y="14"/>
                    <a:pt x="42" y="12"/>
                    <a:pt x="41" y="10"/>
                  </a:cubicBezTo>
                  <a:cubicBezTo>
                    <a:pt x="37" y="7"/>
                    <a:pt x="32" y="5"/>
                    <a:pt x="27" y="3"/>
                  </a:cubicBezTo>
                  <a:cubicBezTo>
                    <a:pt x="22" y="1"/>
                    <a:pt x="16" y="0"/>
                    <a:pt x="1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03">
              <a:extLst>
                <a:ext uri="{FF2B5EF4-FFF2-40B4-BE49-F238E27FC236}">
                  <a16:creationId xmlns:a16="http://schemas.microsoft.com/office/drawing/2014/main" id="{B4C72591-37A2-4F53-B705-BA1B229914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7562" y="6046788"/>
              <a:ext cx="180975" cy="107950"/>
            </a:xfrm>
            <a:custGeom>
              <a:avLst/>
              <a:gdLst>
                <a:gd name="T0" fmla="*/ 4 w 39"/>
                <a:gd name="T1" fmla="*/ 20 h 23"/>
                <a:gd name="T2" fmla="*/ 25 w 39"/>
                <a:gd name="T3" fmla="*/ 14 h 23"/>
                <a:gd name="T4" fmla="*/ 38 w 39"/>
                <a:gd name="T5" fmla="*/ 0 h 23"/>
                <a:gd name="T6" fmla="*/ 39 w 39"/>
                <a:gd name="T7" fmla="*/ 2 h 23"/>
                <a:gd name="T8" fmla="*/ 4 w 39"/>
                <a:gd name="T9" fmla="*/ 20 h 23"/>
                <a:gd name="T10" fmla="*/ 3 w 39"/>
                <a:gd name="T11" fmla="*/ 20 h 23"/>
                <a:gd name="T12" fmla="*/ 1 w 39"/>
                <a:gd name="T13" fmla="*/ 21 h 23"/>
                <a:gd name="T14" fmla="*/ 2 w 39"/>
                <a:gd name="T15" fmla="*/ 19 h 23"/>
                <a:gd name="T16" fmla="*/ 4 w 39"/>
                <a:gd name="T1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3">
                  <a:moveTo>
                    <a:pt x="4" y="20"/>
                  </a:moveTo>
                  <a:cubicBezTo>
                    <a:pt x="8" y="20"/>
                    <a:pt x="17" y="20"/>
                    <a:pt x="25" y="14"/>
                  </a:cubicBezTo>
                  <a:cubicBezTo>
                    <a:pt x="35" y="7"/>
                    <a:pt x="38" y="0"/>
                    <a:pt x="38" y="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28" y="23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2" y="21"/>
                    <a:pt x="1" y="21"/>
                  </a:cubicBezTo>
                  <a:cubicBezTo>
                    <a:pt x="0" y="21"/>
                    <a:pt x="0" y="19"/>
                    <a:pt x="2" y="19"/>
                  </a:cubicBezTo>
                  <a:cubicBezTo>
                    <a:pt x="4" y="19"/>
                    <a:pt x="4" y="19"/>
                    <a:pt x="4" y="2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04">
              <a:extLst>
                <a:ext uri="{FF2B5EF4-FFF2-40B4-BE49-F238E27FC236}">
                  <a16:creationId xmlns:a16="http://schemas.microsoft.com/office/drawing/2014/main" id="{AA22FCDC-4AF5-4832-A234-27EB63B020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6137" y="6034088"/>
              <a:ext cx="179388" cy="115888"/>
            </a:xfrm>
            <a:custGeom>
              <a:avLst/>
              <a:gdLst>
                <a:gd name="T0" fmla="*/ 38 w 39"/>
                <a:gd name="T1" fmla="*/ 2 h 25"/>
                <a:gd name="T2" fmla="*/ 39 w 39"/>
                <a:gd name="T3" fmla="*/ 0 h 25"/>
                <a:gd name="T4" fmla="*/ 4 w 39"/>
                <a:gd name="T5" fmla="*/ 23 h 25"/>
                <a:gd name="T6" fmla="*/ 1 w 39"/>
                <a:gd name="T7" fmla="*/ 23 h 25"/>
                <a:gd name="T8" fmla="*/ 4 w 39"/>
                <a:gd name="T9" fmla="*/ 23 h 25"/>
                <a:gd name="T10" fmla="*/ 4 w 39"/>
                <a:gd name="T11" fmla="*/ 23 h 25"/>
                <a:gd name="T12" fmla="*/ 17 w 39"/>
                <a:gd name="T13" fmla="*/ 19 h 25"/>
                <a:gd name="T14" fmla="*/ 38 w 39"/>
                <a:gd name="T1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25">
                  <a:moveTo>
                    <a:pt x="38" y="2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20"/>
                    <a:pt x="4" y="23"/>
                  </a:cubicBezTo>
                  <a:cubicBezTo>
                    <a:pt x="4" y="23"/>
                    <a:pt x="2" y="22"/>
                    <a:pt x="1" y="23"/>
                  </a:cubicBezTo>
                  <a:cubicBezTo>
                    <a:pt x="0" y="24"/>
                    <a:pt x="2" y="25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6" y="23"/>
                    <a:pt x="12" y="22"/>
                    <a:pt x="17" y="19"/>
                  </a:cubicBezTo>
                  <a:cubicBezTo>
                    <a:pt x="25" y="15"/>
                    <a:pt x="36" y="5"/>
                    <a:pt x="38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05">
              <a:extLst>
                <a:ext uri="{FF2B5EF4-FFF2-40B4-BE49-F238E27FC236}">
                  <a16:creationId xmlns:a16="http://schemas.microsoft.com/office/drawing/2014/main" id="{54B542A9-28CF-4603-BC98-3E96D04E65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06612" y="5922963"/>
              <a:ext cx="328613" cy="188913"/>
            </a:xfrm>
            <a:custGeom>
              <a:avLst/>
              <a:gdLst>
                <a:gd name="T0" fmla="*/ 3 w 71"/>
                <a:gd name="T1" fmla="*/ 35 h 41"/>
                <a:gd name="T2" fmla="*/ 1 w 71"/>
                <a:gd name="T3" fmla="*/ 38 h 41"/>
                <a:gd name="T4" fmla="*/ 5 w 71"/>
                <a:gd name="T5" fmla="*/ 34 h 41"/>
                <a:gd name="T6" fmla="*/ 70 w 71"/>
                <a:gd name="T7" fmla="*/ 25 h 41"/>
                <a:gd name="T8" fmla="*/ 71 w 71"/>
                <a:gd name="T9" fmla="*/ 23 h 41"/>
                <a:gd name="T10" fmla="*/ 3 w 71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41">
                  <a:moveTo>
                    <a:pt x="3" y="35"/>
                  </a:moveTo>
                  <a:cubicBezTo>
                    <a:pt x="1" y="35"/>
                    <a:pt x="0" y="36"/>
                    <a:pt x="1" y="38"/>
                  </a:cubicBezTo>
                  <a:cubicBezTo>
                    <a:pt x="1" y="41"/>
                    <a:pt x="7" y="37"/>
                    <a:pt x="5" y="34"/>
                  </a:cubicBezTo>
                  <a:cubicBezTo>
                    <a:pt x="26" y="1"/>
                    <a:pt x="70" y="24"/>
                    <a:pt x="70" y="25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0" y="23"/>
                    <a:pt x="24" y="0"/>
                    <a:pt x="3" y="3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06">
              <a:extLst>
                <a:ext uri="{FF2B5EF4-FFF2-40B4-BE49-F238E27FC236}">
                  <a16:creationId xmlns:a16="http://schemas.microsoft.com/office/drawing/2014/main" id="{5D40D01A-BAD4-4AB5-8128-EA68805609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5337" y="6111876"/>
              <a:ext cx="198438" cy="158750"/>
            </a:xfrm>
            <a:custGeom>
              <a:avLst/>
              <a:gdLst>
                <a:gd name="T0" fmla="*/ 3 w 43"/>
                <a:gd name="T1" fmla="*/ 26 h 34"/>
                <a:gd name="T2" fmla="*/ 1 w 43"/>
                <a:gd name="T3" fmla="*/ 26 h 34"/>
                <a:gd name="T4" fmla="*/ 4 w 43"/>
                <a:gd name="T5" fmla="*/ 25 h 34"/>
                <a:gd name="T6" fmla="*/ 41 w 43"/>
                <a:gd name="T7" fmla="*/ 0 h 34"/>
                <a:gd name="T8" fmla="*/ 43 w 43"/>
                <a:gd name="T9" fmla="*/ 0 h 34"/>
                <a:gd name="T10" fmla="*/ 3 w 43"/>
                <a:gd name="T1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4">
                  <a:moveTo>
                    <a:pt x="3" y="26"/>
                  </a:moveTo>
                  <a:cubicBezTo>
                    <a:pt x="2" y="26"/>
                    <a:pt x="1" y="27"/>
                    <a:pt x="1" y="26"/>
                  </a:cubicBezTo>
                  <a:cubicBezTo>
                    <a:pt x="0" y="24"/>
                    <a:pt x="4" y="23"/>
                    <a:pt x="4" y="25"/>
                  </a:cubicBezTo>
                  <a:cubicBezTo>
                    <a:pt x="31" y="32"/>
                    <a:pt x="41" y="0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1"/>
                    <a:pt x="30" y="34"/>
                    <a:pt x="3" y="2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07">
              <a:extLst>
                <a:ext uri="{FF2B5EF4-FFF2-40B4-BE49-F238E27FC236}">
                  <a16:creationId xmlns:a16="http://schemas.microsoft.com/office/drawing/2014/main" id="{AD1354C5-564A-4642-91C4-7CEAF34983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33600" y="5935663"/>
              <a:ext cx="217488" cy="139700"/>
            </a:xfrm>
            <a:custGeom>
              <a:avLst/>
              <a:gdLst>
                <a:gd name="T0" fmla="*/ 2 w 47"/>
                <a:gd name="T1" fmla="*/ 26 h 30"/>
                <a:gd name="T2" fmla="*/ 1 w 47"/>
                <a:gd name="T3" fmla="*/ 28 h 30"/>
                <a:gd name="T4" fmla="*/ 3 w 47"/>
                <a:gd name="T5" fmla="*/ 26 h 30"/>
                <a:gd name="T6" fmla="*/ 46 w 47"/>
                <a:gd name="T7" fmla="*/ 13 h 30"/>
                <a:gd name="T8" fmla="*/ 47 w 47"/>
                <a:gd name="T9" fmla="*/ 12 h 30"/>
                <a:gd name="T10" fmla="*/ 2 w 47"/>
                <a:gd name="T11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30">
                  <a:moveTo>
                    <a:pt x="2" y="26"/>
                  </a:moveTo>
                  <a:cubicBezTo>
                    <a:pt x="1" y="27"/>
                    <a:pt x="0" y="27"/>
                    <a:pt x="1" y="28"/>
                  </a:cubicBezTo>
                  <a:cubicBezTo>
                    <a:pt x="1" y="30"/>
                    <a:pt x="5" y="27"/>
                    <a:pt x="3" y="26"/>
                  </a:cubicBezTo>
                  <a:cubicBezTo>
                    <a:pt x="15" y="1"/>
                    <a:pt x="46" y="13"/>
                    <a:pt x="46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12"/>
                    <a:pt x="13" y="0"/>
                    <a:pt x="2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08">
              <a:extLst>
                <a:ext uri="{FF2B5EF4-FFF2-40B4-BE49-F238E27FC236}">
                  <a16:creationId xmlns:a16="http://schemas.microsoft.com/office/drawing/2014/main" id="{FB6A47CF-108A-46BB-9526-7577DF46ED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78037" y="6084888"/>
              <a:ext cx="203200" cy="217488"/>
            </a:xfrm>
            <a:custGeom>
              <a:avLst/>
              <a:gdLst>
                <a:gd name="T0" fmla="*/ 4 w 44"/>
                <a:gd name="T1" fmla="*/ 45 h 47"/>
                <a:gd name="T2" fmla="*/ 1 w 44"/>
                <a:gd name="T3" fmla="*/ 46 h 47"/>
                <a:gd name="T4" fmla="*/ 6 w 44"/>
                <a:gd name="T5" fmla="*/ 44 h 47"/>
                <a:gd name="T6" fmla="*/ 42 w 44"/>
                <a:gd name="T7" fmla="*/ 0 h 47"/>
                <a:gd name="T8" fmla="*/ 44 w 44"/>
                <a:gd name="T9" fmla="*/ 0 h 47"/>
                <a:gd name="T10" fmla="*/ 4 w 44"/>
                <a:gd name="T11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7">
                  <a:moveTo>
                    <a:pt x="4" y="45"/>
                  </a:moveTo>
                  <a:cubicBezTo>
                    <a:pt x="3" y="46"/>
                    <a:pt x="2" y="47"/>
                    <a:pt x="1" y="46"/>
                  </a:cubicBezTo>
                  <a:cubicBezTo>
                    <a:pt x="0" y="44"/>
                    <a:pt x="4" y="41"/>
                    <a:pt x="6" y="44"/>
                  </a:cubicBezTo>
                  <a:cubicBezTo>
                    <a:pt x="40" y="43"/>
                    <a:pt x="42" y="1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0" y="45"/>
                    <a:pt x="4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09">
              <a:extLst>
                <a:ext uri="{FF2B5EF4-FFF2-40B4-BE49-F238E27FC236}">
                  <a16:creationId xmlns:a16="http://schemas.microsoft.com/office/drawing/2014/main" id="{E00C32C8-7D0C-4EA9-ADD4-1C49D0A309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2800" y="6089651"/>
              <a:ext cx="207963" cy="152400"/>
            </a:xfrm>
            <a:custGeom>
              <a:avLst/>
              <a:gdLst>
                <a:gd name="T0" fmla="*/ 3 w 45"/>
                <a:gd name="T1" fmla="*/ 23 h 33"/>
                <a:gd name="T2" fmla="*/ 1 w 45"/>
                <a:gd name="T3" fmla="*/ 22 h 33"/>
                <a:gd name="T4" fmla="*/ 4 w 45"/>
                <a:gd name="T5" fmla="*/ 23 h 33"/>
                <a:gd name="T6" fmla="*/ 43 w 45"/>
                <a:gd name="T7" fmla="*/ 0 h 33"/>
                <a:gd name="T8" fmla="*/ 45 w 45"/>
                <a:gd name="T9" fmla="*/ 1 h 33"/>
                <a:gd name="T10" fmla="*/ 3 w 45"/>
                <a:gd name="T11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3">
                  <a:moveTo>
                    <a:pt x="3" y="23"/>
                  </a:moveTo>
                  <a:cubicBezTo>
                    <a:pt x="2" y="23"/>
                    <a:pt x="1" y="23"/>
                    <a:pt x="1" y="22"/>
                  </a:cubicBezTo>
                  <a:cubicBezTo>
                    <a:pt x="0" y="21"/>
                    <a:pt x="4" y="20"/>
                    <a:pt x="4" y="23"/>
                  </a:cubicBezTo>
                  <a:cubicBezTo>
                    <a:pt x="30" y="31"/>
                    <a:pt x="43" y="1"/>
                    <a:pt x="43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4" y="1"/>
                    <a:pt x="29" y="33"/>
                    <a:pt x="3" y="2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10">
              <a:extLst>
                <a:ext uri="{FF2B5EF4-FFF2-40B4-BE49-F238E27FC236}">
                  <a16:creationId xmlns:a16="http://schemas.microsoft.com/office/drawing/2014/main" id="{73D7F2DE-80A8-4020-B5FF-B1C3380078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33600" y="6000751"/>
              <a:ext cx="171450" cy="120650"/>
            </a:xfrm>
            <a:custGeom>
              <a:avLst/>
              <a:gdLst>
                <a:gd name="T0" fmla="*/ 3 w 37"/>
                <a:gd name="T1" fmla="*/ 22 h 26"/>
                <a:gd name="T2" fmla="*/ 18 w 37"/>
                <a:gd name="T3" fmla="*/ 7 h 26"/>
                <a:gd name="T4" fmla="*/ 37 w 37"/>
                <a:gd name="T5" fmla="*/ 3 h 26"/>
                <a:gd name="T6" fmla="*/ 36 w 37"/>
                <a:gd name="T7" fmla="*/ 2 h 26"/>
                <a:gd name="T8" fmla="*/ 2 w 37"/>
                <a:gd name="T9" fmla="*/ 22 h 26"/>
                <a:gd name="T10" fmla="*/ 2 w 37"/>
                <a:gd name="T11" fmla="*/ 23 h 26"/>
                <a:gd name="T12" fmla="*/ 0 w 37"/>
                <a:gd name="T13" fmla="*/ 24 h 26"/>
                <a:gd name="T14" fmla="*/ 3 w 37"/>
                <a:gd name="T15" fmla="*/ 24 h 26"/>
                <a:gd name="T16" fmla="*/ 3 w 37"/>
                <a:gd name="T1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6">
                  <a:moveTo>
                    <a:pt x="3" y="22"/>
                  </a:moveTo>
                  <a:cubicBezTo>
                    <a:pt x="4" y="19"/>
                    <a:pt x="9" y="11"/>
                    <a:pt x="18" y="7"/>
                  </a:cubicBezTo>
                  <a:cubicBezTo>
                    <a:pt x="30" y="2"/>
                    <a:pt x="37" y="3"/>
                    <a:pt x="37" y="3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2" y="0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0" y="24"/>
                  </a:cubicBezTo>
                  <a:cubicBezTo>
                    <a:pt x="0" y="25"/>
                    <a:pt x="2" y="26"/>
                    <a:pt x="3" y="24"/>
                  </a:cubicBezTo>
                  <a:cubicBezTo>
                    <a:pt x="4" y="23"/>
                    <a:pt x="3" y="23"/>
                    <a:pt x="3" y="2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11">
              <a:extLst>
                <a:ext uri="{FF2B5EF4-FFF2-40B4-BE49-F238E27FC236}">
                  <a16:creationId xmlns:a16="http://schemas.microsoft.com/office/drawing/2014/main" id="{E2524BFD-5ADF-4665-9BD3-53BE544DF3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2800" y="6019801"/>
              <a:ext cx="176213" cy="115888"/>
            </a:xfrm>
            <a:custGeom>
              <a:avLst/>
              <a:gdLst>
                <a:gd name="T0" fmla="*/ 3 w 38"/>
                <a:gd name="T1" fmla="*/ 22 h 25"/>
                <a:gd name="T2" fmla="*/ 18 w 38"/>
                <a:gd name="T3" fmla="*/ 6 h 25"/>
                <a:gd name="T4" fmla="*/ 38 w 38"/>
                <a:gd name="T5" fmla="*/ 2 h 25"/>
                <a:gd name="T6" fmla="*/ 36 w 38"/>
                <a:gd name="T7" fmla="*/ 1 h 25"/>
                <a:gd name="T8" fmla="*/ 2 w 38"/>
                <a:gd name="T9" fmla="*/ 22 h 25"/>
                <a:gd name="T10" fmla="*/ 2 w 38"/>
                <a:gd name="T11" fmla="*/ 22 h 25"/>
                <a:gd name="T12" fmla="*/ 1 w 38"/>
                <a:gd name="T13" fmla="*/ 24 h 25"/>
                <a:gd name="T14" fmla="*/ 3 w 38"/>
                <a:gd name="T15" fmla="*/ 24 h 25"/>
                <a:gd name="T16" fmla="*/ 3 w 38"/>
                <a:gd name="T17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5">
                  <a:moveTo>
                    <a:pt x="3" y="22"/>
                  </a:moveTo>
                  <a:cubicBezTo>
                    <a:pt x="5" y="18"/>
                    <a:pt x="9" y="10"/>
                    <a:pt x="18" y="6"/>
                  </a:cubicBezTo>
                  <a:cubicBezTo>
                    <a:pt x="30" y="1"/>
                    <a:pt x="38" y="2"/>
                    <a:pt x="38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13" y="0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1" y="23"/>
                    <a:pt x="1" y="24"/>
                  </a:cubicBezTo>
                  <a:cubicBezTo>
                    <a:pt x="0" y="25"/>
                    <a:pt x="2" y="25"/>
                    <a:pt x="3" y="24"/>
                  </a:cubicBezTo>
                  <a:cubicBezTo>
                    <a:pt x="4" y="23"/>
                    <a:pt x="3" y="22"/>
                    <a:pt x="3" y="2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12">
              <a:extLst>
                <a:ext uri="{FF2B5EF4-FFF2-40B4-BE49-F238E27FC236}">
                  <a16:creationId xmlns:a16="http://schemas.microsoft.com/office/drawing/2014/main" id="{A567F5C7-53F8-4307-B30B-8057879ADD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1375" y="6038851"/>
              <a:ext cx="147638" cy="142875"/>
            </a:xfrm>
            <a:custGeom>
              <a:avLst/>
              <a:gdLst>
                <a:gd name="T0" fmla="*/ 3 w 32"/>
                <a:gd name="T1" fmla="*/ 29 h 31"/>
                <a:gd name="T2" fmla="*/ 22 w 32"/>
                <a:gd name="T3" fmla="*/ 17 h 31"/>
                <a:gd name="T4" fmla="*/ 30 w 32"/>
                <a:gd name="T5" fmla="*/ 0 h 31"/>
                <a:gd name="T6" fmla="*/ 32 w 32"/>
                <a:gd name="T7" fmla="*/ 1 h 31"/>
                <a:gd name="T8" fmla="*/ 3 w 32"/>
                <a:gd name="T9" fmla="*/ 29 h 31"/>
                <a:gd name="T10" fmla="*/ 3 w 32"/>
                <a:gd name="T11" fmla="*/ 29 h 31"/>
                <a:gd name="T12" fmla="*/ 1 w 32"/>
                <a:gd name="T13" fmla="*/ 31 h 31"/>
                <a:gd name="T14" fmla="*/ 2 w 32"/>
                <a:gd name="T15" fmla="*/ 28 h 31"/>
                <a:gd name="T16" fmla="*/ 3 w 32"/>
                <a:gd name="T1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1">
                  <a:moveTo>
                    <a:pt x="3" y="29"/>
                  </a:moveTo>
                  <a:cubicBezTo>
                    <a:pt x="7" y="28"/>
                    <a:pt x="16" y="25"/>
                    <a:pt x="22" y="17"/>
                  </a:cubicBezTo>
                  <a:cubicBezTo>
                    <a:pt x="30" y="7"/>
                    <a:pt x="30" y="0"/>
                    <a:pt x="30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27" y="25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0"/>
                    <a:pt x="1" y="31"/>
                  </a:cubicBezTo>
                  <a:cubicBezTo>
                    <a:pt x="0" y="31"/>
                    <a:pt x="0" y="29"/>
                    <a:pt x="2" y="28"/>
                  </a:cubicBezTo>
                  <a:cubicBezTo>
                    <a:pt x="3" y="28"/>
                    <a:pt x="3" y="28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13">
              <a:extLst>
                <a:ext uri="{FF2B5EF4-FFF2-40B4-BE49-F238E27FC236}">
                  <a16:creationId xmlns:a16="http://schemas.microsoft.com/office/drawing/2014/main" id="{81E2D765-402D-4C4C-9BA3-C11AB69E3A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54212" y="5773738"/>
              <a:ext cx="433388" cy="635000"/>
            </a:xfrm>
            <a:custGeom>
              <a:avLst/>
              <a:gdLst>
                <a:gd name="T0" fmla="*/ 81 w 94"/>
                <a:gd name="T1" fmla="*/ 104 h 137"/>
                <a:gd name="T2" fmla="*/ 79 w 94"/>
                <a:gd name="T3" fmla="*/ 99 h 137"/>
                <a:gd name="T4" fmla="*/ 79 w 94"/>
                <a:gd name="T5" fmla="*/ 99 h 137"/>
                <a:gd name="T6" fmla="*/ 60 w 94"/>
                <a:gd name="T7" fmla="*/ 67 h 137"/>
                <a:gd name="T8" fmla="*/ 52 w 94"/>
                <a:gd name="T9" fmla="*/ 57 h 137"/>
                <a:gd name="T10" fmla="*/ 52 w 94"/>
                <a:gd name="T11" fmla="*/ 57 h 137"/>
                <a:gd name="T12" fmla="*/ 49 w 94"/>
                <a:gd name="T13" fmla="*/ 51 h 137"/>
                <a:gd name="T14" fmla="*/ 28 w 94"/>
                <a:gd name="T15" fmla="*/ 20 h 137"/>
                <a:gd name="T16" fmla="*/ 26 w 94"/>
                <a:gd name="T17" fmla="*/ 19 h 137"/>
                <a:gd name="T18" fmla="*/ 18 w 94"/>
                <a:gd name="T19" fmla="*/ 5 h 137"/>
                <a:gd name="T20" fmla="*/ 39 w 94"/>
                <a:gd name="T21" fmla="*/ 15 h 137"/>
                <a:gd name="T22" fmla="*/ 55 w 94"/>
                <a:gd name="T23" fmla="*/ 27 h 137"/>
                <a:gd name="T24" fmla="*/ 55 w 94"/>
                <a:gd name="T25" fmla="*/ 27 h 137"/>
                <a:gd name="T26" fmla="*/ 55 w 94"/>
                <a:gd name="T27" fmla="*/ 27 h 137"/>
                <a:gd name="T28" fmla="*/ 56 w 94"/>
                <a:gd name="T29" fmla="*/ 28 h 137"/>
                <a:gd name="T30" fmla="*/ 56 w 94"/>
                <a:gd name="T31" fmla="*/ 29 h 137"/>
                <a:gd name="T32" fmla="*/ 62 w 94"/>
                <a:gd name="T33" fmla="*/ 37 h 137"/>
                <a:gd name="T34" fmla="*/ 66 w 94"/>
                <a:gd name="T35" fmla="*/ 55 h 137"/>
                <a:gd name="T36" fmla="*/ 69 w 94"/>
                <a:gd name="T37" fmla="*/ 61 h 137"/>
                <a:gd name="T38" fmla="*/ 80 w 94"/>
                <a:gd name="T39" fmla="*/ 72 h 137"/>
                <a:gd name="T40" fmla="*/ 89 w 94"/>
                <a:gd name="T41" fmla="*/ 86 h 137"/>
                <a:gd name="T42" fmla="*/ 89 w 94"/>
                <a:gd name="T43" fmla="*/ 86 h 137"/>
                <a:gd name="T44" fmla="*/ 93 w 94"/>
                <a:gd name="T45" fmla="*/ 101 h 137"/>
                <a:gd name="T46" fmla="*/ 94 w 94"/>
                <a:gd name="T47" fmla="*/ 113 h 137"/>
                <a:gd name="T48" fmla="*/ 81 w 94"/>
                <a:gd name="T49" fmla="*/ 10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37">
                  <a:moveTo>
                    <a:pt x="81" y="104"/>
                  </a:moveTo>
                  <a:cubicBezTo>
                    <a:pt x="80" y="103"/>
                    <a:pt x="79" y="101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4" y="87"/>
                    <a:pt x="72" y="77"/>
                    <a:pt x="60" y="67"/>
                  </a:cubicBezTo>
                  <a:cubicBezTo>
                    <a:pt x="60" y="67"/>
                    <a:pt x="56" y="63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1" y="55"/>
                    <a:pt x="50" y="53"/>
                    <a:pt x="49" y="51"/>
                  </a:cubicBezTo>
                  <a:cubicBezTo>
                    <a:pt x="45" y="43"/>
                    <a:pt x="35" y="27"/>
                    <a:pt x="28" y="20"/>
                  </a:cubicBezTo>
                  <a:cubicBezTo>
                    <a:pt x="27" y="20"/>
                    <a:pt x="27" y="20"/>
                    <a:pt x="26" y="19"/>
                  </a:cubicBezTo>
                  <a:cubicBezTo>
                    <a:pt x="0" y="0"/>
                    <a:pt x="14" y="2"/>
                    <a:pt x="18" y="5"/>
                  </a:cubicBezTo>
                  <a:cubicBezTo>
                    <a:pt x="24" y="8"/>
                    <a:pt x="31" y="11"/>
                    <a:pt x="39" y="15"/>
                  </a:cubicBezTo>
                  <a:cubicBezTo>
                    <a:pt x="44" y="18"/>
                    <a:pt x="50" y="22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8" y="31"/>
                    <a:pt x="60" y="34"/>
                    <a:pt x="62" y="37"/>
                  </a:cubicBezTo>
                  <a:cubicBezTo>
                    <a:pt x="66" y="44"/>
                    <a:pt x="67" y="51"/>
                    <a:pt x="66" y="55"/>
                  </a:cubicBezTo>
                  <a:cubicBezTo>
                    <a:pt x="66" y="58"/>
                    <a:pt x="67" y="60"/>
                    <a:pt x="69" y="61"/>
                  </a:cubicBezTo>
                  <a:cubicBezTo>
                    <a:pt x="72" y="63"/>
                    <a:pt x="76" y="66"/>
                    <a:pt x="80" y="72"/>
                  </a:cubicBezTo>
                  <a:cubicBezTo>
                    <a:pt x="84" y="76"/>
                    <a:pt x="87" y="81"/>
                    <a:pt x="89" y="86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91" y="92"/>
                    <a:pt x="93" y="97"/>
                    <a:pt x="93" y="101"/>
                  </a:cubicBezTo>
                  <a:cubicBezTo>
                    <a:pt x="94" y="106"/>
                    <a:pt x="94" y="110"/>
                    <a:pt x="94" y="113"/>
                  </a:cubicBezTo>
                  <a:cubicBezTo>
                    <a:pt x="90" y="137"/>
                    <a:pt x="87" y="119"/>
                    <a:pt x="81" y="104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14">
              <a:extLst>
                <a:ext uri="{FF2B5EF4-FFF2-40B4-BE49-F238E27FC236}">
                  <a16:creationId xmlns:a16="http://schemas.microsoft.com/office/drawing/2014/main" id="{91CF2CD4-901E-4157-BEBC-7A81CBC36B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6437" y="5889626"/>
              <a:ext cx="195263" cy="292100"/>
            </a:xfrm>
            <a:custGeom>
              <a:avLst/>
              <a:gdLst>
                <a:gd name="T0" fmla="*/ 4 w 42"/>
                <a:gd name="T1" fmla="*/ 0 h 63"/>
                <a:gd name="T2" fmla="*/ 4 w 42"/>
                <a:gd name="T3" fmla="*/ 0 h 63"/>
                <a:gd name="T4" fmla="*/ 17 w 42"/>
                <a:gd name="T5" fmla="*/ 22 h 63"/>
                <a:gd name="T6" fmla="*/ 16 w 42"/>
                <a:gd name="T7" fmla="*/ 24 h 63"/>
                <a:gd name="T8" fmla="*/ 3 w 42"/>
                <a:gd name="T9" fmla="*/ 13 h 63"/>
                <a:gd name="T10" fmla="*/ 0 w 42"/>
                <a:gd name="T11" fmla="*/ 12 h 63"/>
                <a:gd name="T12" fmla="*/ 9 w 42"/>
                <a:gd name="T13" fmla="*/ 18 h 63"/>
                <a:gd name="T14" fmla="*/ 16 w 42"/>
                <a:gd name="T15" fmla="*/ 28 h 63"/>
                <a:gd name="T16" fmla="*/ 16 w 42"/>
                <a:gd name="T17" fmla="*/ 28 h 63"/>
                <a:gd name="T18" fmla="*/ 13 w 42"/>
                <a:gd name="T19" fmla="*/ 27 h 63"/>
                <a:gd name="T20" fmla="*/ 9 w 42"/>
                <a:gd name="T21" fmla="*/ 26 h 63"/>
                <a:gd name="T22" fmla="*/ 7 w 42"/>
                <a:gd name="T23" fmla="*/ 26 h 63"/>
                <a:gd name="T24" fmla="*/ 13 w 42"/>
                <a:gd name="T25" fmla="*/ 29 h 63"/>
                <a:gd name="T26" fmla="*/ 17 w 42"/>
                <a:gd name="T27" fmla="*/ 33 h 63"/>
                <a:gd name="T28" fmla="*/ 18 w 42"/>
                <a:gd name="T29" fmla="*/ 44 h 63"/>
                <a:gd name="T30" fmla="*/ 19 w 42"/>
                <a:gd name="T31" fmla="*/ 36 h 63"/>
                <a:gd name="T32" fmla="*/ 19 w 42"/>
                <a:gd name="T33" fmla="*/ 36 h 63"/>
                <a:gd name="T34" fmla="*/ 24 w 42"/>
                <a:gd name="T35" fmla="*/ 44 h 63"/>
                <a:gd name="T36" fmla="*/ 29 w 42"/>
                <a:gd name="T37" fmla="*/ 59 h 63"/>
                <a:gd name="T38" fmla="*/ 26 w 42"/>
                <a:gd name="T39" fmla="*/ 43 h 63"/>
                <a:gd name="T40" fmla="*/ 27 w 42"/>
                <a:gd name="T41" fmla="*/ 43 h 63"/>
                <a:gd name="T42" fmla="*/ 33 w 42"/>
                <a:gd name="T43" fmla="*/ 49 h 63"/>
                <a:gd name="T44" fmla="*/ 42 w 42"/>
                <a:gd name="T45" fmla="*/ 63 h 63"/>
                <a:gd name="T46" fmla="*/ 42 w 42"/>
                <a:gd name="T47" fmla="*/ 61 h 63"/>
                <a:gd name="T48" fmla="*/ 42 w 42"/>
                <a:gd name="T49" fmla="*/ 61 h 63"/>
                <a:gd name="T50" fmla="*/ 42 w 42"/>
                <a:gd name="T51" fmla="*/ 61 h 63"/>
                <a:gd name="T52" fmla="*/ 33 w 42"/>
                <a:gd name="T53" fmla="*/ 47 h 63"/>
                <a:gd name="T54" fmla="*/ 22 w 42"/>
                <a:gd name="T55" fmla="*/ 36 h 63"/>
                <a:gd name="T56" fmla="*/ 19 w 42"/>
                <a:gd name="T57" fmla="*/ 31 h 63"/>
                <a:gd name="T58" fmla="*/ 19 w 42"/>
                <a:gd name="T59" fmla="*/ 30 h 63"/>
                <a:gd name="T60" fmla="*/ 20 w 42"/>
                <a:gd name="T61" fmla="*/ 27 h 63"/>
                <a:gd name="T62" fmla="*/ 15 w 42"/>
                <a:gd name="T63" fmla="*/ 12 h 63"/>
                <a:gd name="T64" fmla="*/ 9 w 42"/>
                <a:gd name="T65" fmla="*/ 4 h 63"/>
                <a:gd name="T66" fmla="*/ 9 w 42"/>
                <a:gd name="T67" fmla="*/ 3 h 63"/>
                <a:gd name="T68" fmla="*/ 8 w 42"/>
                <a:gd name="T69" fmla="*/ 2 h 63"/>
                <a:gd name="T70" fmla="*/ 8 w 42"/>
                <a:gd name="T71" fmla="*/ 2 h 63"/>
                <a:gd name="T72" fmla="*/ 8 w 42"/>
                <a:gd name="T73" fmla="*/ 2 h 63"/>
                <a:gd name="T74" fmla="*/ 8 w 42"/>
                <a:gd name="T75" fmla="*/ 2 h 63"/>
                <a:gd name="T76" fmla="*/ 4 w 42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" h="6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9" y="5"/>
                    <a:pt x="18" y="15"/>
                    <a:pt x="17" y="22"/>
                  </a:cubicBezTo>
                  <a:cubicBezTo>
                    <a:pt x="17" y="23"/>
                    <a:pt x="17" y="24"/>
                    <a:pt x="16" y="24"/>
                  </a:cubicBezTo>
                  <a:cubicBezTo>
                    <a:pt x="16" y="24"/>
                    <a:pt x="14" y="17"/>
                    <a:pt x="3" y="13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12"/>
                    <a:pt x="3" y="14"/>
                    <a:pt x="9" y="18"/>
                  </a:cubicBezTo>
                  <a:cubicBezTo>
                    <a:pt x="14" y="22"/>
                    <a:pt x="15" y="25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5" y="28"/>
                    <a:pt x="13" y="27"/>
                  </a:cubicBezTo>
                  <a:cubicBezTo>
                    <a:pt x="12" y="26"/>
                    <a:pt x="10" y="26"/>
                    <a:pt x="9" y="26"/>
                  </a:cubicBezTo>
                  <a:cubicBezTo>
                    <a:pt x="8" y="26"/>
                    <a:pt x="7" y="26"/>
                    <a:pt x="7" y="26"/>
                  </a:cubicBezTo>
                  <a:cubicBezTo>
                    <a:pt x="9" y="27"/>
                    <a:pt x="11" y="27"/>
                    <a:pt x="13" y="29"/>
                  </a:cubicBezTo>
                  <a:cubicBezTo>
                    <a:pt x="15" y="32"/>
                    <a:pt x="16" y="31"/>
                    <a:pt x="17" y="33"/>
                  </a:cubicBezTo>
                  <a:cubicBezTo>
                    <a:pt x="18" y="34"/>
                    <a:pt x="18" y="40"/>
                    <a:pt x="18" y="44"/>
                  </a:cubicBezTo>
                  <a:cubicBezTo>
                    <a:pt x="21" y="40"/>
                    <a:pt x="18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6"/>
                    <a:pt x="21" y="36"/>
                    <a:pt x="24" y="44"/>
                  </a:cubicBezTo>
                  <a:cubicBezTo>
                    <a:pt x="26" y="49"/>
                    <a:pt x="27" y="52"/>
                    <a:pt x="29" y="59"/>
                  </a:cubicBezTo>
                  <a:cubicBezTo>
                    <a:pt x="30" y="48"/>
                    <a:pt x="25" y="46"/>
                    <a:pt x="26" y="43"/>
                  </a:cubicBezTo>
                  <a:cubicBezTo>
                    <a:pt x="26" y="43"/>
                    <a:pt x="26" y="43"/>
                    <a:pt x="27" y="43"/>
                  </a:cubicBezTo>
                  <a:cubicBezTo>
                    <a:pt x="28" y="43"/>
                    <a:pt x="30" y="45"/>
                    <a:pt x="33" y="49"/>
                  </a:cubicBezTo>
                  <a:cubicBezTo>
                    <a:pt x="38" y="54"/>
                    <a:pt x="42" y="63"/>
                    <a:pt x="42" y="63"/>
                  </a:cubicBezTo>
                  <a:cubicBezTo>
                    <a:pt x="42" y="63"/>
                    <a:pt x="42" y="62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0" y="56"/>
                    <a:pt x="37" y="51"/>
                    <a:pt x="33" y="47"/>
                  </a:cubicBezTo>
                  <a:cubicBezTo>
                    <a:pt x="29" y="41"/>
                    <a:pt x="25" y="38"/>
                    <a:pt x="22" y="36"/>
                  </a:cubicBezTo>
                  <a:cubicBezTo>
                    <a:pt x="20" y="35"/>
                    <a:pt x="19" y="33"/>
                    <a:pt x="19" y="31"/>
                  </a:cubicBezTo>
                  <a:cubicBezTo>
                    <a:pt x="19" y="31"/>
                    <a:pt x="19" y="31"/>
                    <a:pt x="19" y="30"/>
                  </a:cubicBezTo>
                  <a:cubicBezTo>
                    <a:pt x="20" y="29"/>
                    <a:pt x="20" y="28"/>
                    <a:pt x="20" y="27"/>
                  </a:cubicBezTo>
                  <a:cubicBezTo>
                    <a:pt x="20" y="23"/>
                    <a:pt x="18" y="18"/>
                    <a:pt x="15" y="12"/>
                  </a:cubicBezTo>
                  <a:cubicBezTo>
                    <a:pt x="13" y="9"/>
                    <a:pt x="11" y="6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5" y="0"/>
                    <a:pt x="4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15">
              <a:extLst>
                <a:ext uri="{FF2B5EF4-FFF2-40B4-BE49-F238E27FC236}">
                  <a16:creationId xmlns:a16="http://schemas.microsoft.com/office/drawing/2014/main" id="{C1B63CD0-7080-4D8F-B8D3-AC9AFB47FDA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536825" y="5913438"/>
              <a:ext cx="17463" cy="138113"/>
            </a:xfrm>
            <a:custGeom>
              <a:avLst/>
              <a:gdLst>
                <a:gd name="T0" fmla="*/ 1 w 4"/>
                <a:gd name="T1" fmla="*/ 28 h 30"/>
                <a:gd name="T2" fmla="*/ 2 w 4"/>
                <a:gd name="T3" fmla="*/ 28 h 30"/>
                <a:gd name="T4" fmla="*/ 3 w 4"/>
                <a:gd name="T5" fmla="*/ 30 h 30"/>
                <a:gd name="T6" fmla="*/ 1 w 4"/>
                <a:gd name="T7" fmla="*/ 28 h 30"/>
                <a:gd name="T8" fmla="*/ 4 w 4"/>
                <a:gd name="T9" fmla="*/ 0 h 30"/>
                <a:gd name="T10" fmla="*/ 4 w 4"/>
                <a:gd name="T11" fmla="*/ 0 h 30"/>
                <a:gd name="T12" fmla="*/ 0 w 4"/>
                <a:gd name="T13" fmla="*/ 4 h 30"/>
                <a:gd name="T14" fmla="*/ 0 w 4"/>
                <a:gd name="T15" fmla="*/ 4 h 30"/>
                <a:gd name="T16" fmla="*/ 4 w 4"/>
                <a:gd name="T17" fmla="*/ 0 h 30"/>
                <a:gd name="T18" fmla="*/ 4 w 4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0">
                  <a:moveTo>
                    <a:pt x="1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2" y="29"/>
                    <a:pt x="2" y="29"/>
                    <a:pt x="3" y="30"/>
                  </a:cubicBezTo>
                  <a:cubicBezTo>
                    <a:pt x="2" y="29"/>
                    <a:pt x="2" y="29"/>
                    <a:pt x="1" y="28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16">
              <a:extLst>
                <a:ext uri="{FF2B5EF4-FFF2-40B4-BE49-F238E27FC236}">
                  <a16:creationId xmlns:a16="http://schemas.microsoft.com/office/drawing/2014/main" id="{C8B52B3E-2892-4653-BDA7-BC0FB6C6549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447925" y="5889626"/>
              <a:ext cx="125413" cy="180975"/>
            </a:xfrm>
            <a:custGeom>
              <a:avLst/>
              <a:gdLst>
                <a:gd name="T0" fmla="*/ 16 w 27"/>
                <a:gd name="T1" fmla="*/ 34 h 39"/>
                <a:gd name="T2" fmla="*/ 20 w 27"/>
                <a:gd name="T3" fmla="*/ 36 h 39"/>
                <a:gd name="T4" fmla="*/ 22 w 27"/>
                <a:gd name="T5" fmla="*/ 35 h 39"/>
                <a:gd name="T6" fmla="*/ 22 w 27"/>
                <a:gd name="T7" fmla="*/ 35 h 39"/>
                <a:gd name="T8" fmla="*/ 20 w 27"/>
                <a:gd name="T9" fmla="*/ 35 h 39"/>
                <a:gd name="T10" fmla="*/ 16 w 27"/>
                <a:gd name="T11" fmla="*/ 34 h 39"/>
                <a:gd name="T12" fmla="*/ 8 w 27"/>
                <a:gd name="T13" fmla="*/ 11 h 39"/>
                <a:gd name="T14" fmla="*/ 8 w 27"/>
                <a:gd name="T15" fmla="*/ 11 h 39"/>
                <a:gd name="T16" fmla="*/ 9 w 27"/>
                <a:gd name="T17" fmla="*/ 12 h 39"/>
                <a:gd name="T18" fmla="*/ 8 w 27"/>
                <a:gd name="T19" fmla="*/ 11 h 39"/>
                <a:gd name="T20" fmla="*/ 20 w 27"/>
                <a:gd name="T21" fmla="*/ 0 h 39"/>
                <a:gd name="T22" fmla="*/ 8 w 27"/>
                <a:gd name="T23" fmla="*/ 5 h 39"/>
                <a:gd name="T24" fmla="*/ 8 w 27"/>
                <a:gd name="T25" fmla="*/ 5 h 39"/>
                <a:gd name="T26" fmla="*/ 4 w 27"/>
                <a:gd name="T27" fmla="*/ 9 h 39"/>
                <a:gd name="T28" fmla="*/ 4 w 27"/>
                <a:gd name="T29" fmla="*/ 9 h 39"/>
                <a:gd name="T30" fmla="*/ 4 w 27"/>
                <a:gd name="T31" fmla="*/ 9 h 39"/>
                <a:gd name="T32" fmla="*/ 3 w 27"/>
                <a:gd name="T33" fmla="*/ 13 h 39"/>
                <a:gd name="T34" fmla="*/ 3 w 27"/>
                <a:gd name="T35" fmla="*/ 18 h 39"/>
                <a:gd name="T36" fmla="*/ 2 w 27"/>
                <a:gd name="T37" fmla="*/ 20 h 39"/>
                <a:gd name="T38" fmla="*/ 1 w 27"/>
                <a:gd name="T39" fmla="*/ 21 h 39"/>
                <a:gd name="T40" fmla="*/ 0 w 27"/>
                <a:gd name="T41" fmla="*/ 23 h 39"/>
                <a:gd name="T42" fmla="*/ 5 w 27"/>
                <a:gd name="T43" fmla="*/ 32 h 39"/>
                <a:gd name="T44" fmla="*/ 5 w 27"/>
                <a:gd name="T45" fmla="*/ 33 h 39"/>
                <a:gd name="T46" fmla="*/ 7 w 27"/>
                <a:gd name="T47" fmla="*/ 35 h 39"/>
                <a:gd name="T48" fmla="*/ 7 w 27"/>
                <a:gd name="T49" fmla="*/ 35 h 39"/>
                <a:gd name="T50" fmla="*/ 7 w 27"/>
                <a:gd name="T51" fmla="*/ 35 h 39"/>
                <a:gd name="T52" fmla="*/ 16 w 27"/>
                <a:gd name="T53" fmla="*/ 39 h 39"/>
                <a:gd name="T54" fmla="*/ 18 w 27"/>
                <a:gd name="T55" fmla="*/ 38 h 39"/>
                <a:gd name="T56" fmla="*/ 8 w 27"/>
                <a:gd name="T57" fmla="*/ 31 h 39"/>
                <a:gd name="T58" fmla="*/ 8 w 27"/>
                <a:gd name="T59" fmla="*/ 31 h 39"/>
                <a:gd name="T60" fmla="*/ 9 w 27"/>
                <a:gd name="T61" fmla="*/ 31 h 39"/>
                <a:gd name="T62" fmla="*/ 8 w 27"/>
                <a:gd name="T63" fmla="*/ 31 h 39"/>
                <a:gd name="T64" fmla="*/ 8 w 27"/>
                <a:gd name="T65" fmla="*/ 31 h 39"/>
                <a:gd name="T66" fmla="*/ 7 w 27"/>
                <a:gd name="T67" fmla="*/ 28 h 39"/>
                <a:gd name="T68" fmla="*/ 7 w 27"/>
                <a:gd name="T69" fmla="*/ 28 h 39"/>
                <a:gd name="T70" fmla="*/ 6 w 27"/>
                <a:gd name="T71" fmla="*/ 20 h 39"/>
                <a:gd name="T72" fmla="*/ 8 w 27"/>
                <a:gd name="T73" fmla="*/ 19 h 39"/>
                <a:gd name="T74" fmla="*/ 16 w 27"/>
                <a:gd name="T75" fmla="*/ 22 h 39"/>
                <a:gd name="T76" fmla="*/ 8 w 27"/>
                <a:gd name="T77" fmla="*/ 15 h 39"/>
                <a:gd name="T78" fmla="*/ 9 w 27"/>
                <a:gd name="T79" fmla="*/ 15 h 39"/>
                <a:gd name="T80" fmla="*/ 27 w 27"/>
                <a:gd name="T81" fmla="*/ 19 h 39"/>
                <a:gd name="T82" fmla="*/ 24 w 27"/>
                <a:gd name="T83" fmla="*/ 17 h 39"/>
                <a:gd name="T84" fmla="*/ 27 w 27"/>
                <a:gd name="T85" fmla="*/ 19 h 39"/>
                <a:gd name="T86" fmla="*/ 9 w 27"/>
                <a:gd name="T87" fmla="*/ 15 h 39"/>
                <a:gd name="T88" fmla="*/ 8 w 27"/>
                <a:gd name="T89" fmla="*/ 15 h 39"/>
                <a:gd name="T90" fmla="*/ 8 w 27"/>
                <a:gd name="T91" fmla="*/ 11 h 39"/>
                <a:gd name="T92" fmla="*/ 8 w 27"/>
                <a:gd name="T93" fmla="*/ 11 h 39"/>
                <a:gd name="T94" fmla="*/ 8 w 27"/>
                <a:gd name="T95" fmla="*/ 11 h 39"/>
                <a:gd name="T96" fmla="*/ 8 w 27"/>
                <a:gd name="T97" fmla="*/ 11 h 39"/>
                <a:gd name="T98" fmla="*/ 8 w 27"/>
                <a:gd name="T99" fmla="*/ 11 h 39"/>
                <a:gd name="T100" fmla="*/ 22 w 27"/>
                <a:gd name="T101" fmla="*/ 9 h 39"/>
                <a:gd name="T102" fmla="*/ 22 w 27"/>
                <a:gd name="T103" fmla="*/ 9 h 39"/>
                <a:gd name="T104" fmla="*/ 8 w 27"/>
                <a:gd name="T105" fmla="*/ 11 h 39"/>
                <a:gd name="T106" fmla="*/ 9 w 27"/>
                <a:gd name="T107" fmla="*/ 8 h 39"/>
                <a:gd name="T108" fmla="*/ 9 w 27"/>
                <a:gd name="T109" fmla="*/ 8 h 39"/>
                <a:gd name="T110" fmla="*/ 9 w 27"/>
                <a:gd name="T111" fmla="*/ 7 h 39"/>
                <a:gd name="T112" fmla="*/ 9 w 27"/>
                <a:gd name="T113" fmla="*/ 7 h 39"/>
                <a:gd name="T114" fmla="*/ 9 w 27"/>
                <a:gd name="T115" fmla="*/ 7 h 39"/>
                <a:gd name="T116" fmla="*/ 9 w 27"/>
                <a:gd name="T117" fmla="*/ 7 h 39"/>
                <a:gd name="T118" fmla="*/ 22 w 27"/>
                <a:gd name="T119" fmla="*/ 0 h 39"/>
                <a:gd name="T120" fmla="*/ 20 w 27"/>
                <a:gd name="T1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" h="39">
                  <a:moveTo>
                    <a:pt x="16" y="34"/>
                  </a:moveTo>
                  <a:cubicBezTo>
                    <a:pt x="18" y="35"/>
                    <a:pt x="19" y="36"/>
                    <a:pt x="20" y="36"/>
                  </a:cubicBezTo>
                  <a:cubicBezTo>
                    <a:pt x="21" y="36"/>
                    <a:pt x="22" y="36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0" y="35"/>
                  </a:cubicBezTo>
                  <a:cubicBezTo>
                    <a:pt x="19" y="35"/>
                    <a:pt x="17" y="35"/>
                    <a:pt x="16" y="34"/>
                  </a:cubicBezTo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1"/>
                    <a:pt x="8" y="11"/>
                  </a:cubicBezTo>
                  <a:moveTo>
                    <a:pt x="20" y="0"/>
                  </a:moveTo>
                  <a:cubicBezTo>
                    <a:pt x="14" y="0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5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3" y="15"/>
                    <a:pt x="3" y="16"/>
                    <a:pt x="3" y="18"/>
                  </a:cubicBezTo>
                  <a:cubicBezTo>
                    <a:pt x="3" y="19"/>
                    <a:pt x="3" y="19"/>
                    <a:pt x="2" y="20"/>
                  </a:cubicBezTo>
                  <a:cubicBezTo>
                    <a:pt x="2" y="20"/>
                    <a:pt x="2" y="21"/>
                    <a:pt x="1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6"/>
                    <a:pt x="1" y="29"/>
                    <a:pt x="5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4"/>
                    <a:pt x="6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0" y="37"/>
                    <a:pt x="14" y="39"/>
                    <a:pt x="16" y="39"/>
                  </a:cubicBezTo>
                  <a:cubicBezTo>
                    <a:pt x="17" y="39"/>
                    <a:pt x="17" y="39"/>
                    <a:pt x="18" y="38"/>
                  </a:cubicBezTo>
                  <a:cubicBezTo>
                    <a:pt x="14" y="38"/>
                    <a:pt x="6" y="32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1"/>
                  </a:cubicBezTo>
                  <a:cubicBezTo>
                    <a:pt x="9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" y="24"/>
                    <a:pt x="3" y="22"/>
                    <a:pt x="6" y="20"/>
                  </a:cubicBezTo>
                  <a:cubicBezTo>
                    <a:pt x="6" y="19"/>
                    <a:pt x="7" y="19"/>
                    <a:pt x="8" y="19"/>
                  </a:cubicBezTo>
                  <a:cubicBezTo>
                    <a:pt x="11" y="19"/>
                    <a:pt x="14" y="21"/>
                    <a:pt x="16" y="22"/>
                  </a:cubicBezTo>
                  <a:cubicBezTo>
                    <a:pt x="15" y="19"/>
                    <a:pt x="5" y="17"/>
                    <a:pt x="8" y="15"/>
                  </a:cubicBezTo>
                  <a:cubicBezTo>
                    <a:pt x="8" y="15"/>
                    <a:pt x="8" y="15"/>
                    <a:pt x="9" y="15"/>
                  </a:cubicBezTo>
                  <a:cubicBezTo>
                    <a:pt x="13" y="15"/>
                    <a:pt x="22" y="18"/>
                    <a:pt x="27" y="19"/>
                  </a:cubicBezTo>
                  <a:cubicBezTo>
                    <a:pt x="26" y="19"/>
                    <a:pt x="25" y="18"/>
                    <a:pt x="24" y="17"/>
                  </a:cubicBezTo>
                  <a:cubicBezTo>
                    <a:pt x="25" y="18"/>
                    <a:pt x="26" y="19"/>
                    <a:pt x="27" y="19"/>
                  </a:cubicBezTo>
                  <a:cubicBezTo>
                    <a:pt x="22" y="18"/>
                    <a:pt x="13" y="15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0" y="8"/>
                    <a:pt x="16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6" y="9"/>
                    <a:pt x="10" y="8"/>
                    <a:pt x="8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3"/>
                    <a:pt x="18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17">
              <a:extLst>
                <a:ext uri="{FF2B5EF4-FFF2-40B4-BE49-F238E27FC236}">
                  <a16:creationId xmlns:a16="http://schemas.microsoft.com/office/drawing/2014/main" id="{E09A0797-8195-4C70-9102-08EC48642B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73300" y="6227763"/>
              <a:ext cx="169863" cy="214313"/>
            </a:xfrm>
            <a:custGeom>
              <a:avLst/>
              <a:gdLst>
                <a:gd name="T0" fmla="*/ 11 w 37"/>
                <a:gd name="T1" fmla="*/ 0 h 46"/>
                <a:gd name="T2" fmla="*/ 2 w 37"/>
                <a:gd name="T3" fmla="*/ 14 h 46"/>
                <a:gd name="T4" fmla="*/ 2 w 37"/>
                <a:gd name="T5" fmla="*/ 14 h 46"/>
                <a:gd name="T6" fmla="*/ 2 w 37"/>
                <a:gd name="T7" fmla="*/ 14 h 46"/>
                <a:gd name="T8" fmla="*/ 0 w 37"/>
                <a:gd name="T9" fmla="*/ 26 h 46"/>
                <a:gd name="T10" fmla="*/ 0 w 37"/>
                <a:gd name="T11" fmla="*/ 30 h 46"/>
                <a:gd name="T12" fmla="*/ 4 w 37"/>
                <a:gd name="T13" fmla="*/ 33 h 46"/>
                <a:gd name="T14" fmla="*/ 7 w 37"/>
                <a:gd name="T15" fmla="*/ 35 h 46"/>
                <a:gd name="T16" fmla="*/ 8 w 37"/>
                <a:gd name="T17" fmla="*/ 37 h 46"/>
                <a:gd name="T18" fmla="*/ 8 w 37"/>
                <a:gd name="T19" fmla="*/ 39 h 46"/>
                <a:gd name="T20" fmla="*/ 8 w 37"/>
                <a:gd name="T21" fmla="*/ 40 h 46"/>
                <a:gd name="T22" fmla="*/ 10 w 37"/>
                <a:gd name="T23" fmla="*/ 44 h 46"/>
                <a:gd name="T24" fmla="*/ 22 w 37"/>
                <a:gd name="T25" fmla="*/ 46 h 46"/>
                <a:gd name="T26" fmla="*/ 22 w 37"/>
                <a:gd name="T27" fmla="*/ 46 h 46"/>
                <a:gd name="T28" fmla="*/ 37 w 37"/>
                <a:gd name="T29" fmla="*/ 38 h 46"/>
                <a:gd name="T30" fmla="*/ 23 w 37"/>
                <a:gd name="T31" fmla="*/ 43 h 46"/>
                <a:gd name="T32" fmla="*/ 14 w 37"/>
                <a:gd name="T33" fmla="*/ 38 h 46"/>
                <a:gd name="T34" fmla="*/ 16 w 37"/>
                <a:gd name="T35" fmla="*/ 39 h 46"/>
                <a:gd name="T36" fmla="*/ 35 w 37"/>
                <a:gd name="T37" fmla="*/ 26 h 46"/>
                <a:gd name="T38" fmla="*/ 15 w 37"/>
                <a:gd name="T39" fmla="*/ 37 h 46"/>
                <a:gd name="T40" fmla="*/ 13 w 37"/>
                <a:gd name="T41" fmla="*/ 36 h 46"/>
                <a:gd name="T42" fmla="*/ 23 w 37"/>
                <a:gd name="T43" fmla="*/ 24 h 46"/>
                <a:gd name="T44" fmla="*/ 11 w 37"/>
                <a:gd name="T45" fmla="*/ 33 h 46"/>
                <a:gd name="T46" fmla="*/ 21 w 37"/>
                <a:gd name="T47" fmla="*/ 21 h 46"/>
                <a:gd name="T48" fmla="*/ 9 w 37"/>
                <a:gd name="T49" fmla="*/ 29 h 46"/>
                <a:gd name="T50" fmla="*/ 8 w 37"/>
                <a:gd name="T51" fmla="*/ 28 h 46"/>
                <a:gd name="T52" fmla="*/ 23 w 37"/>
                <a:gd name="T53" fmla="*/ 14 h 46"/>
                <a:gd name="T54" fmla="*/ 22 w 37"/>
                <a:gd name="T55" fmla="*/ 14 h 46"/>
                <a:gd name="T56" fmla="*/ 12 w 37"/>
                <a:gd name="T57" fmla="*/ 20 h 46"/>
                <a:gd name="T58" fmla="*/ 6 w 37"/>
                <a:gd name="T59" fmla="*/ 26 h 46"/>
                <a:gd name="T60" fmla="*/ 6 w 37"/>
                <a:gd name="T61" fmla="*/ 26 h 46"/>
                <a:gd name="T62" fmla="*/ 18 w 37"/>
                <a:gd name="T63" fmla="*/ 7 h 46"/>
                <a:gd name="T64" fmla="*/ 2 w 37"/>
                <a:gd name="T65" fmla="*/ 25 h 46"/>
                <a:gd name="T66" fmla="*/ 2 w 37"/>
                <a:gd name="T67" fmla="*/ 22 h 46"/>
                <a:gd name="T68" fmla="*/ 11 w 37"/>
                <a:gd name="T6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6">
                  <a:moveTo>
                    <a:pt x="11" y="0"/>
                  </a:moveTo>
                  <a:cubicBezTo>
                    <a:pt x="6" y="3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8"/>
                    <a:pt x="0" y="23"/>
                    <a:pt x="0" y="26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1" y="32"/>
                    <a:pt x="2" y="33"/>
                    <a:pt x="4" y="33"/>
                  </a:cubicBezTo>
                  <a:cubicBezTo>
                    <a:pt x="5" y="33"/>
                    <a:pt x="7" y="34"/>
                    <a:pt x="7" y="35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8" y="38"/>
                    <a:pt x="8" y="39"/>
                    <a:pt x="8" y="39"/>
                  </a:cubicBezTo>
                  <a:cubicBezTo>
                    <a:pt x="8" y="39"/>
                    <a:pt x="8" y="40"/>
                    <a:pt x="8" y="40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3" y="45"/>
                    <a:pt x="17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33" y="43"/>
                    <a:pt x="34" y="41"/>
                    <a:pt x="37" y="38"/>
                  </a:cubicBezTo>
                  <a:cubicBezTo>
                    <a:pt x="31" y="41"/>
                    <a:pt x="27" y="43"/>
                    <a:pt x="23" y="43"/>
                  </a:cubicBezTo>
                  <a:cubicBezTo>
                    <a:pt x="17" y="43"/>
                    <a:pt x="14" y="40"/>
                    <a:pt x="14" y="38"/>
                  </a:cubicBezTo>
                  <a:cubicBezTo>
                    <a:pt x="14" y="39"/>
                    <a:pt x="15" y="39"/>
                    <a:pt x="16" y="39"/>
                  </a:cubicBezTo>
                  <a:cubicBezTo>
                    <a:pt x="22" y="39"/>
                    <a:pt x="32" y="35"/>
                    <a:pt x="35" y="26"/>
                  </a:cubicBezTo>
                  <a:cubicBezTo>
                    <a:pt x="33" y="31"/>
                    <a:pt x="20" y="37"/>
                    <a:pt x="15" y="37"/>
                  </a:cubicBezTo>
                  <a:cubicBezTo>
                    <a:pt x="13" y="37"/>
                    <a:pt x="13" y="36"/>
                    <a:pt x="13" y="36"/>
                  </a:cubicBezTo>
                  <a:cubicBezTo>
                    <a:pt x="12" y="32"/>
                    <a:pt x="19" y="29"/>
                    <a:pt x="23" y="24"/>
                  </a:cubicBezTo>
                  <a:cubicBezTo>
                    <a:pt x="19" y="25"/>
                    <a:pt x="13" y="32"/>
                    <a:pt x="11" y="33"/>
                  </a:cubicBezTo>
                  <a:cubicBezTo>
                    <a:pt x="10" y="29"/>
                    <a:pt x="19" y="23"/>
                    <a:pt x="21" y="21"/>
                  </a:cubicBezTo>
                  <a:cubicBezTo>
                    <a:pt x="15" y="23"/>
                    <a:pt x="10" y="29"/>
                    <a:pt x="9" y="29"/>
                  </a:cubicBezTo>
                  <a:cubicBezTo>
                    <a:pt x="9" y="29"/>
                    <a:pt x="8" y="29"/>
                    <a:pt x="8" y="28"/>
                  </a:cubicBezTo>
                  <a:cubicBezTo>
                    <a:pt x="8" y="26"/>
                    <a:pt x="18" y="15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19" y="14"/>
                    <a:pt x="15" y="17"/>
                    <a:pt x="12" y="20"/>
                  </a:cubicBezTo>
                  <a:cubicBezTo>
                    <a:pt x="9" y="23"/>
                    <a:pt x="7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3"/>
                    <a:pt x="11" y="10"/>
                    <a:pt x="18" y="7"/>
                  </a:cubicBezTo>
                  <a:cubicBezTo>
                    <a:pt x="7" y="8"/>
                    <a:pt x="3" y="25"/>
                    <a:pt x="2" y="25"/>
                  </a:cubicBezTo>
                  <a:cubicBezTo>
                    <a:pt x="2" y="25"/>
                    <a:pt x="2" y="24"/>
                    <a:pt x="2" y="22"/>
                  </a:cubicBezTo>
                  <a:cubicBezTo>
                    <a:pt x="2" y="11"/>
                    <a:pt x="7" y="7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8">
              <a:extLst>
                <a:ext uri="{FF2B5EF4-FFF2-40B4-BE49-F238E27FC236}">
                  <a16:creationId xmlns:a16="http://schemas.microsoft.com/office/drawing/2014/main" id="{5F160E7E-7F24-42AD-B1A2-D71CB267C4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2800" y="6423026"/>
              <a:ext cx="152400" cy="115888"/>
            </a:xfrm>
            <a:custGeom>
              <a:avLst/>
              <a:gdLst>
                <a:gd name="T0" fmla="*/ 19 w 33"/>
                <a:gd name="T1" fmla="*/ 0 h 25"/>
                <a:gd name="T2" fmla="*/ 19 w 33"/>
                <a:gd name="T3" fmla="*/ 0 h 25"/>
                <a:gd name="T4" fmla="*/ 3 w 33"/>
                <a:gd name="T5" fmla="*/ 18 h 25"/>
                <a:gd name="T6" fmla="*/ 3 w 33"/>
                <a:gd name="T7" fmla="*/ 18 h 25"/>
                <a:gd name="T8" fmla="*/ 12 w 33"/>
                <a:gd name="T9" fmla="*/ 0 h 25"/>
                <a:gd name="T10" fmla="*/ 12 w 33"/>
                <a:gd name="T11" fmla="*/ 0 h 25"/>
                <a:gd name="T12" fmla="*/ 7 w 33"/>
                <a:gd name="T13" fmla="*/ 6 h 25"/>
                <a:gd name="T14" fmla="*/ 7 w 33"/>
                <a:gd name="T15" fmla="*/ 6 h 25"/>
                <a:gd name="T16" fmla="*/ 6 w 33"/>
                <a:gd name="T17" fmla="*/ 7 h 25"/>
                <a:gd name="T18" fmla="*/ 6 w 33"/>
                <a:gd name="T19" fmla="*/ 7 h 25"/>
                <a:gd name="T20" fmla="*/ 6 w 33"/>
                <a:gd name="T21" fmla="*/ 7 h 25"/>
                <a:gd name="T22" fmla="*/ 6 w 33"/>
                <a:gd name="T23" fmla="*/ 9 h 25"/>
                <a:gd name="T24" fmla="*/ 0 w 33"/>
                <a:gd name="T25" fmla="*/ 20 h 25"/>
                <a:gd name="T26" fmla="*/ 2 w 33"/>
                <a:gd name="T27" fmla="*/ 22 h 25"/>
                <a:gd name="T28" fmla="*/ 6 w 33"/>
                <a:gd name="T29" fmla="*/ 24 h 25"/>
                <a:gd name="T30" fmla="*/ 8 w 33"/>
                <a:gd name="T31" fmla="*/ 25 h 25"/>
                <a:gd name="T32" fmla="*/ 32 w 33"/>
                <a:gd name="T33" fmla="*/ 12 h 25"/>
                <a:gd name="T34" fmla="*/ 33 w 33"/>
                <a:gd name="T35" fmla="*/ 10 h 25"/>
                <a:gd name="T36" fmla="*/ 14 w 33"/>
                <a:gd name="T37" fmla="*/ 22 h 25"/>
                <a:gd name="T38" fmla="*/ 16 w 33"/>
                <a:gd name="T39" fmla="*/ 19 h 25"/>
                <a:gd name="T40" fmla="*/ 28 w 33"/>
                <a:gd name="T41" fmla="*/ 4 h 25"/>
                <a:gd name="T42" fmla="*/ 27 w 33"/>
                <a:gd name="T43" fmla="*/ 6 h 25"/>
                <a:gd name="T44" fmla="*/ 7 w 33"/>
                <a:gd name="T45" fmla="*/ 22 h 25"/>
                <a:gd name="T46" fmla="*/ 7 w 33"/>
                <a:gd name="T47" fmla="*/ 21 h 25"/>
                <a:gd name="T48" fmla="*/ 17 w 33"/>
                <a:gd name="T49" fmla="*/ 9 h 25"/>
                <a:gd name="T50" fmla="*/ 17 w 33"/>
                <a:gd name="T51" fmla="*/ 9 h 25"/>
                <a:gd name="T52" fmla="*/ 5 w 33"/>
                <a:gd name="T53" fmla="*/ 20 h 25"/>
                <a:gd name="T54" fmla="*/ 5 w 33"/>
                <a:gd name="T55" fmla="*/ 20 h 25"/>
                <a:gd name="T56" fmla="*/ 19 w 33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" h="2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6" y="1"/>
                    <a:pt x="5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4"/>
                    <a:pt x="14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4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9"/>
                  </a:cubicBezTo>
                  <a:cubicBezTo>
                    <a:pt x="2" y="15"/>
                    <a:pt x="0" y="19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4" y="23"/>
                    <a:pt x="2" y="24"/>
                    <a:pt x="6" y="24"/>
                  </a:cubicBezTo>
                  <a:cubicBezTo>
                    <a:pt x="7" y="25"/>
                    <a:pt x="7" y="25"/>
                    <a:pt x="8" y="25"/>
                  </a:cubicBezTo>
                  <a:cubicBezTo>
                    <a:pt x="12" y="25"/>
                    <a:pt x="24" y="20"/>
                    <a:pt x="32" y="12"/>
                  </a:cubicBezTo>
                  <a:cubicBezTo>
                    <a:pt x="32" y="11"/>
                    <a:pt x="33" y="11"/>
                    <a:pt x="33" y="10"/>
                  </a:cubicBezTo>
                  <a:cubicBezTo>
                    <a:pt x="29" y="15"/>
                    <a:pt x="16" y="22"/>
                    <a:pt x="14" y="22"/>
                  </a:cubicBezTo>
                  <a:cubicBezTo>
                    <a:pt x="13" y="22"/>
                    <a:pt x="14" y="21"/>
                    <a:pt x="16" y="19"/>
                  </a:cubicBezTo>
                  <a:cubicBezTo>
                    <a:pt x="25" y="12"/>
                    <a:pt x="29" y="4"/>
                    <a:pt x="28" y="4"/>
                  </a:cubicBezTo>
                  <a:cubicBezTo>
                    <a:pt x="28" y="4"/>
                    <a:pt x="27" y="5"/>
                    <a:pt x="27" y="6"/>
                  </a:cubicBezTo>
                  <a:cubicBezTo>
                    <a:pt x="23" y="11"/>
                    <a:pt x="9" y="22"/>
                    <a:pt x="7" y="22"/>
                  </a:cubicBezTo>
                  <a:cubicBezTo>
                    <a:pt x="7" y="22"/>
                    <a:pt x="7" y="21"/>
                    <a:pt x="7" y="21"/>
                  </a:cubicBezTo>
                  <a:cubicBezTo>
                    <a:pt x="7" y="20"/>
                    <a:pt x="20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10"/>
                    <a:pt x="6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16"/>
                    <a:pt x="21" y="0"/>
                    <a:pt x="1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9">
              <a:extLst>
                <a:ext uri="{FF2B5EF4-FFF2-40B4-BE49-F238E27FC236}">
                  <a16:creationId xmlns:a16="http://schemas.microsoft.com/office/drawing/2014/main" id="{EC4A8D14-3192-4C29-9583-A01868EBBA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54212" y="6191251"/>
              <a:ext cx="73025" cy="161925"/>
            </a:xfrm>
            <a:custGeom>
              <a:avLst/>
              <a:gdLst>
                <a:gd name="T0" fmla="*/ 7 w 16"/>
                <a:gd name="T1" fmla="*/ 0 h 35"/>
                <a:gd name="T2" fmla="*/ 9 w 16"/>
                <a:gd name="T3" fmla="*/ 3 h 35"/>
                <a:gd name="T4" fmla="*/ 14 w 16"/>
                <a:gd name="T5" fmla="*/ 23 h 35"/>
                <a:gd name="T6" fmla="*/ 13 w 16"/>
                <a:gd name="T7" fmla="*/ 25 h 35"/>
                <a:gd name="T8" fmla="*/ 9 w 16"/>
                <a:gd name="T9" fmla="*/ 9 h 35"/>
                <a:gd name="T10" fmla="*/ 7 w 16"/>
                <a:gd name="T11" fmla="*/ 7 h 35"/>
                <a:gd name="T12" fmla="*/ 8 w 16"/>
                <a:gd name="T13" fmla="*/ 13 h 35"/>
                <a:gd name="T14" fmla="*/ 10 w 16"/>
                <a:gd name="T15" fmla="*/ 26 h 35"/>
                <a:gd name="T16" fmla="*/ 10 w 16"/>
                <a:gd name="T17" fmla="*/ 26 h 35"/>
                <a:gd name="T18" fmla="*/ 3 w 16"/>
                <a:gd name="T19" fmla="*/ 7 h 35"/>
                <a:gd name="T20" fmla="*/ 0 w 16"/>
                <a:gd name="T21" fmla="*/ 5 h 35"/>
                <a:gd name="T22" fmla="*/ 1 w 16"/>
                <a:gd name="T23" fmla="*/ 9 h 35"/>
                <a:gd name="T24" fmla="*/ 1 w 16"/>
                <a:gd name="T25" fmla="*/ 9 h 35"/>
                <a:gd name="T26" fmla="*/ 1 w 16"/>
                <a:gd name="T27" fmla="*/ 9 h 35"/>
                <a:gd name="T28" fmla="*/ 3 w 16"/>
                <a:gd name="T29" fmla="*/ 14 h 35"/>
                <a:gd name="T30" fmla="*/ 12 w 16"/>
                <a:gd name="T31" fmla="*/ 35 h 35"/>
                <a:gd name="T32" fmla="*/ 16 w 16"/>
                <a:gd name="T33" fmla="*/ 23 h 35"/>
                <a:gd name="T34" fmla="*/ 16 w 16"/>
                <a:gd name="T35" fmla="*/ 18 h 35"/>
                <a:gd name="T36" fmla="*/ 15 w 16"/>
                <a:gd name="T37" fmla="*/ 11 h 35"/>
                <a:gd name="T38" fmla="*/ 15 w 16"/>
                <a:gd name="T39" fmla="*/ 11 h 35"/>
                <a:gd name="T40" fmla="*/ 8 w 16"/>
                <a:gd name="T41" fmla="*/ 1 h 35"/>
                <a:gd name="T42" fmla="*/ 7 w 16"/>
                <a:gd name="T4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35">
                  <a:moveTo>
                    <a:pt x="7" y="0"/>
                  </a:moveTo>
                  <a:cubicBezTo>
                    <a:pt x="7" y="0"/>
                    <a:pt x="7" y="1"/>
                    <a:pt x="9" y="3"/>
                  </a:cubicBezTo>
                  <a:cubicBezTo>
                    <a:pt x="12" y="7"/>
                    <a:pt x="15" y="14"/>
                    <a:pt x="14" y="23"/>
                  </a:cubicBezTo>
                  <a:cubicBezTo>
                    <a:pt x="14" y="24"/>
                    <a:pt x="13" y="25"/>
                    <a:pt x="13" y="25"/>
                  </a:cubicBezTo>
                  <a:cubicBezTo>
                    <a:pt x="12" y="25"/>
                    <a:pt x="11" y="15"/>
                    <a:pt x="9" y="9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10"/>
                    <a:pt x="8" y="13"/>
                  </a:cubicBezTo>
                  <a:cubicBezTo>
                    <a:pt x="10" y="18"/>
                    <a:pt x="11" y="24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6" y="12"/>
                    <a:pt x="3" y="7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6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1"/>
                    <a:pt x="2" y="13"/>
                    <a:pt x="3" y="14"/>
                  </a:cubicBezTo>
                  <a:cubicBezTo>
                    <a:pt x="7" y="24"/>
                    <a:pt x="9" y="35"/>
                    <a:pt x="12" y="35"/>
                  </a:cubicBezTo>
                  <a:cubicBezTo>
                    <a:pt x="13" y="35"/>
                    <a:pt x="14" y="31"/>
                    <a:pt x="16" y="23"/>
                  </a:cubicBezTo>
                  <a:cubicBezTo>
                    <a:pt x="16" y="22"/>
                    <a:pt x="16" y="20"/>
                    <a:pt x="16" y="18"/>
                  </a:cubicBezTo>
                  <a:cubicBezTo>
                    <a:pt x="16" y="16"/>
                    <a:pt x="16" y="14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3" y="3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0">
              <a:extLst>
                <a:ext uri="{FF2B5EF4-FFF2-40B4-BE49-F238E27FC236}">
                  <a16:creationId xmlns:a16="http://schemas.microsoft.com/office/drawing/2014/main" id="{E8DCA922-6884-44D0-9F91-0F6136B7E0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03450" y="5788026"/>
              <a:ext cx="133350" cy="79375"/>
            </a:xfrm>
            <a:custGeom>
              <a:avLst/>
              <a:gdLst>
                <a:gd name="T0" fmla="*/ 1 w 29"/>
                <a:gd name="T1" fmla="*/ 0 h 17"/>
                <a:gd name="T2" fmla="*/ 0 w 29"/>
                <a:gd name="T3" fmla="*/ 1 h 17"/>
                <a:gd name="T4" fmla="*/ 15 w 29"/>
                <a:gd name="T5" fmla="*/ 16 h 17"/>
                <a:gd name="T6" fmla="*/ 17 w 29"/>
                <a:gd name="T7" fmla="*/ 17 h 17"/>
                <a:gd name="T8" fmla="*/ 7 w 29"/>
                <a:gd name="T9" fmla="*/ 6 h 17"/>
                <a:gd name="T10" fmla="*/ 7 w 29"/>
                <a:gd name="T11" fmla="*/ 6 h 17"/>
                <a:gd name="T12" fmla="*/ 20 w 29"/>
                <a:gd name="T13" fmla="*/ 14 h 17"/>
                <a:gd name="T14" fmla="*/ 20 w 29"/>
                <a:gd name="T15" fmla="*/ 13 h 17"/>
                <a:gd name="T16" fmla="*/ 8 w 29"/>
                <a:gd name="T17" fmla="*/ 4 h 17"/>
                <a:gd name="T18" fmla="*/ 10 w 29"/>
                <a:gd name="T19" fmla="*/ 5 h 17"/>
                <a:gd name="T20" fmla="*/ 29 w 29"/>
                <a:gd name="T21" fmla="*/ 15 h 17"/>
                <a:gd name="T22" fmla="*/ 29 w 29"/>
                <a:gd name="T23" fmla="*/ 14 h 17"/>
                <a:gd name="T24" fmla="*/ 28 w 29"/>
                <a:gd name="T25" fmla="*/ 12 h 17"/>
                <a:gd name="T26" fmla="*/ 28 w 29"/>
                <a:gd name="T27" fmla="*/ 12 h 17"/>
                <a:gd name="T28" fmla="*/ 7 w 29"/>
                <a:gd name="T29" fmla="*/ 2 h 17"/>
                <a:gd name="T30" fmla="*/ 1 w 29"/>
                <a:gd name="T3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7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3"/>
                    <a:pt x="3" y="7"/>
                    <a:pt x="15" y="16"/>
                  </a:cubicBezTo>
                  <a:cubicBezTo>
                    <a:pt x="16" y="17"/>
                    <a:pt x="16" y="17"/>
                    <a:pt x="17" y="17"/>
                  </a:cubicBezTo>
                  <a:cubicBezTo>
                    <a:pt x="14" y="13"/>
                    <a:pt x="4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19" y="14"/>
                    <a:pt x="20" y="14"/>
                  </a:cubicBezTo>
                  <a:cubicBezTo>
                    <a:pt x="20" y="14"/>
                    <a:pt x="20" y="14"/>
                    <a:pt x="20" y="13"/>
                  </a:cubicBezTo>
                  <a:cubicBezTo>
                    <a:pt x="19" y="11"/>
                    <a:pt x="7" y="4"/>
                    <a:pt x="8" y="4"/>
                  </a:cubicBezTo>
                  <a:cubicBezTo>
                    <a:pt x="8" y="4"/>
                    <a:pt x="9" y="5"/>
                    <a:pt x="10" y="5"/>
                  </a:cubicBezTo>
                  <a:cubicBezTo>
                    <a:pt x="17" y="8"/>
                    <a:pt x="26" y="15"/>
                    <a:pt x="29" y="15"/>
                  </a:cubicBezTo>
                  <a:cubicBezTo>
                    <a:pt x="29" y="15"/>
                    <a:pt x="29" y="14"/>
                    <a:pt x="29" y="14"/>
                  </a:cubicBezTo>
                  <a:cubicBezTo>
                    <a:pt x="29" y="13"/>
                    <a:pt x="29" y="13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0" y="8"/>
                    <a:pt x="13" y="5"/>
                    <a:pt x="7" y="2"/>
                  </a:cubicBezTo>
                  <a:cubicBezTo>
                    <a:pt x="6" y="1"/>
                    <a:pt x="3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21">
              <a:extLst>
                <a:ext uri="{FF2B5EF4-FFF2-40B4-BE49-F238E27FC236}">
                  <a16:creationId xmlns:a16="http://schemas.microsoft.com/office/drawing/2014/main" id="{9BA06EEA-3681-4D0D-A0F3-B78A1F2422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6825" y="59404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922">
              <a:extLst>
                <a:ext uri="{FF2B5EF4-FFF2-40B4-BE49-F238E27FC236}">
                  <a16:creationId xmlns:a16="http://schemas.microsoft.com/office/drawing/2014/main" id="{9772E472-1902-4A65-A045-061CD46A49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5237" y="5940426"/>
              <a:ext cx="1588" cy="1588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23">
              <a:extLst>
                <a:ext uri="{FF2B5EF4-FFF2-40B4-BE49-F238E27FC236}">
                  <a16:creationId xmlns:a16="http://schemas.microsoft.com/office/drawing/2014/main" id="{365616F1-E580-4E9A-A403-0898FEAE0F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62212" y="5945188"/>
              <a:ext cx="69850" cy="23813"/>
            </a:xfrm>
            <a:custGeom>
              <a:avLst/>
              <a:gdLst>
                <a:gd name="T0" fmla="*/ 0 w 15"/>
                <a:gd name="T1" fmla="*/ 0 h 5"/>
                <a:gd name="T2" fmla="*/ 15 w 15"/>
                <a:gd name="T3" fmla="*/ 5 h 5"/>
                <a:gd name="T4" fmla="*/ 0 w 15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5">
                  <a:moveTo>
                    <a:pt x="0" y="0"/>
                  </a:moveTo>
                  <a:cubicBezTo>
                    <a:pt x="2" y="1"/>
                    <a:pt x="11" y="3"/>
                    <a:pt x="15" y="5"/>
                  </a:cubicBezTo>
                  <a:cubicBezTo>
                    <a:pt x="10" y="2"/>
                    <a:pt x="2" y="1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24">
              <a:extLst>
                <a:ext uri="{FF2B5EF4-FFF2-40B4-BE49-F238E27FC236}">
                  <a16:creationId xmlns:a16="http://schemas.microsoft.com/office/drawing/2014/main" id="{76DB76C9-9F8A-4122-902A-23424F21DB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47925" y="5940426"/>
              <a:ext cx="88900" cy="38100"/>
            </a:xfrm>
            <a:custGeom>
              <a:avLst/>
              <a:gdLst>
                <a:gd name="T0" fmla="*/ 0 w 19"/>
                <a:gd name="T1" fmla="*/ 0 h 8"/>
                <a:gd name="T2" fmla="*/ 0 w 19"/>
                <a:gd name="T3" fmla="*/ 4 h 8"/>
                <a:gd name="T4" fmla="*/ 1 w 19"/>
                <a:gd name="T5" fmla="*/ 4 h 8"/>
                <a:gd name="T6" fmla="*/ 19 w 19"/>
                <a:gd name="T7" fmla="*/ 8 h 8"/>
                <a:gd name="T8" fmla="*/ 16 w 19"/>
                <a:gd name="T9" fmla="*/ 6 h 8"/>
                <a:gd name="T10" fmla="*/ 1 w 19"/>
                <a:gd name="T11" fmla="*/ 1 h 8"/>
                <a:gd name="T12" fmla="*/ 0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5" y="4"/>
                    <a:pt x="14" y="7"/>
                    <a:pt x="19" y="8"/>
                  </a:cubicBezTo>
                  <a:cubicBezTo>
                    <a:pt x="18" y="8"/>
                    <a:pt x="17" y="7"/>
                    <a:pt x="16" y="6"/>
                  </a:cubicBezTo>
                  <a:cubicBezTo>
                    <a:pt x="12" y="4"/>
                    <a:pt x="3" y="2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25">
              <a:extLst>
                <a:ext uri="{FF2B5EF4-FFF2-40B4-BE49-F238E27FC236}">
                  <a16:creationId xmlns:a16="http://schemas.microsoft.com/office/drawing/2014/main" id="{32A69B5A-A1C7-4C74-B919-C1727E22E1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2062" y="5922963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26">
              <a:extLst>
                <a:ext uri="{FF2B5EF4-FFF2-40B4-BE49-F238E27FC236}">
                  <a16:creationId xmlns:a16="http://schemas.microsoft.com/office/drawing/2014/main" id="{2A3F53F1-639A-4C98-9748-36FAEE9F1C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2062" y="5922963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27">
              <a:extLst>
                <a:ext uri="{FF2B5EF4-FFF2-40B4-BE49-F238E27FC236}">
                  <a16:creationId xmlns:a16="http://schemas.microsoft.com/office/drawing/2014/main" id="{0A4AF3FE-7186-460C-B026-9B480541EC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71737" y="5927726"/>
              <a:ext cx="60325" cy="3175"/>
            </a:xfrm>
            <a:custGeom>
              <a:avLst/>
              <a:gdLst>
                <a:gd name="T0" fmla="*/ 7 w 13"/>
                <a:gd name="T1" fmla="*/ 0 h 1"/>
                <a:gd name="T2" fmla="*/ 4 w 13"/>
                <a:gd name="T3" fmla="*/ 0 h 1"/>
                <a:gd name="T4" fmla="*/ 1 w 13"/>
                <a:gd name="T5" fmla="*/ 0 h 1"/>
                <a:gd name="T6" fmla="*/ 0 w 13"/>
                <a:gd name="T7" fmla="*/ 0 h 1"/>
                <a:gd name="T8" fmla="*/ 0 w 13"/>
                <a:gd name="T9" fmla="*/ 0 h 1"/>
                <a:gd name="T10" fmla="*/ 2 w 13"/>
                <a:gd name="T11" fmla="*/ 0 h 1"/>
                <a:gd name="T12" fmla="*/ 5 w 13"/>
                <a:gd name="T13" fmla="*/ 0 h 1"/>
                <a:gd name="T14" fmla="*/ 8 w 13"/>
                <a:gd name="T15" fmla="*/ 0 h 1"/>
                <a:gd name="T16" fmla="*/ 13 w 13"/>
                <a:gd name="T17" fmla="*/ 1 h 1"/>
                <a:gd name="T18" fmla="*/ 13 w 13"/>
                <a:gd name="T19" fmla="*/ 1 h 1"/>
                <a:gd name="T20" fmla="*/ 7 w 13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2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0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28">
              <a:extLst>
                <a:ext uri="{FF2B5EF4-FFF2-40B4-BE49-F238E27FC236}">
                  <a16:creationId xmlns:a16="http://schemas.microsoft.com/office/drawing/2014/main" id="{9B85E494-D865-4DB0-B5EB-EF5B29D89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71737" y="5927726"/>
              <a:ext cx="65088" cy="12700"/>
            </a:xfrm>
            <a:custGeom>
              <a:avLst/>
              <a:gdLst>
                <a:gd name="T0" fmla="*/ 1 w 14"/>
                <a:gd name="T1" fmla="*/ 0 h 3"/>
                <a:gd name="T2" fmla="*/ 0 w 14"/>
                <a:gd name="T3" fmla="*/ 3 h 3"/>
                <a:gd name="T4" fmla="*/ 14 w 14"/>
                <a:gd name="T5" fmla="*/ 1 h 3"/>
                <a:gd name="T6" fmla="*/ 9 w 14"/>
                <a:gd name="T7" fmla="*/ 0 h 3"/>
                <a:gd name="T8" fmla="*/ 6 w 14"/>
                <a:gd name="T9" fmla="*/ 0 h 3"/>
                <a:gd name="T10" fmla="*/ 3 w 14"/>
                <a:gd name="T11" fmla="*/ 0 h 3"/>
                <a:gd name="T12" fmla="*/ 1 w 1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8" y="1"/>
                    <a:pt x="14" y="1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29">
              <a:extLst>
                <a:ext uri="{FF2B5EF4-FFF2-40B4-BE49-F238E27FC236}">
                  <a16:creationId xmlns:a16="http://schemas.microsoft.com/office/drawing/2014/main" id="{4FEF7407-6898-4A4A-8F0E-18D1F740A6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98725" y="6034088"/>
              <a:ext cx="33338" cy="12700"/>
            </a:xfrm>
            <a:custGeom>
              <a:avLst/>
              <a:gdLst>
                <a:gd name="T0" fmla="*/ 0 w 7"/>
                <a:gd name="T1" fmla="*/ 0 h 3"/>
                <a:gd name="T2" fmla="*/ 4 w 7"/>
                <a:gd name="T3" fmla="*/ 2 h 3"/>
                <a:gd name="T4" fmla="*/ 7 w 7"/>
                <a:gd name="T5" fmla="*/ 3 h 3"/>
                <a:gd name="T6" fmla="*/ 5 w 7"/>
                <a:gd name="T7" fmla="*/ 2 h 3"/>
                <a:gd name="T8" fmla="*/ 0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1" y="1"/>
                    <a:pt x="3" y="2"/>
                    <a:pt x="4" y="2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30">
              <a:extLst>
                <a:ext uri="{FF2B5EF4-FFF2-40B4-BE49-F238E27FC236}">
                  <a16:creationId xmlns:a16="http://schemas.microsoft.com/office/drawing/2014/main" id="{B79F645F-9409-485E-A5FE-89D611CBF4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71737" y="6019801"/>
              <a:ext cx="68263" cy="31750"/>
            </a:xfrm>
            <a:custGeom>
              <a:avLst/>
              <a:gdLst>
                <a:gd name="T0" fmla="*/ 0 w 15"/>
                <a:gd name="T1" fmla="*/ 0 h 7"/>
                <a:gd name="T2" fmla="*/ 1 w 15"/>
                <a:gd name="T3" fmla="*/ 3 h 7"/>
                <a:gd name="T4" fmla="*/ 1 w 15"/>
                <a:gd name="T5" fmla="*/ 3 h 7"/>
                <a:gd name="T6" fmla="*/ 2 w 15"/>
                <a:gd name="T7" fmla="*/ 3 h 7"/>
                <a:gd name="T8" fmla="*/ 7 w 15"/>
                <a:gd name="T9" fmla="*/ 5 h 7"/>
                <a:gd name="T10" fmla="*/ 9 w 15"/>
                <a:gd name="T11" fmla="*/ 6 h 7"/>
                <a:gd name="T12" fmla="*/ 13 w 15"/>
                <a:gd name="T13" fmla="*/ 7 h 7"/>
                <a:gd name="T14" fmla="*/ 15 w 15"/>
                <a:gd name="T15" fmla="*/ 7 h 7"/>
                <a:gd name="T16" fmla="*/ 0 w 15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4" y="4"/>
                    <a:pt x="5" y="5"/>
                    <a:pt x="7" y="5"/>
                  </a:cubicBezTo>
                  <a:cubicBezTo>
                    <a:pt x="7" y="6"/>
                    <a:pt x="8" y="6"/>
                    <a:pt x="9" y="6"/>
                  </a:cubicBezTo>
                  <a:cubicBezTo>
                    <a:pt x="10" y="7"/>
                    <a:pt x="12" y="7"/>
                    <a:pt x="13" y="7"/>
                  </a:cubicBezTo>
                  <a:cubicBezTo>
                    <a:pt x="14" y="7"/>
                    <a:pt x="14" y="7"/>
                    <a:pt x="15" y="7"/>
                  </a:cubicBezTo>
                  <a:cubicBezTo>
                    <a:pt x="11" y="6"/>
                    <a:pt x="6" y="4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31">
              <a:extLst>
                <a:ext uri="{FF2B5EF4-FFF2-40B4-BE49-F238E27FC236}">
                  <a16:creationId xmlns:a16="http://schemas.microsoft.com/office/drawing/2014/main" id="{29A0156B-055D-4946-8E1D-62F04B4F2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36762" y="5983288"/>
              <a:ext cx="74613" cy="111125"/>
            </a:xfrm>
            <a:custGeom>
              <a:avLst/>
              <a:gdLst>
                <a:gd name="T0" fmla="*/ 6 w 16"/>
                <a:gd name="T1" fmla="*/ 0 h 24"/>
                <a:gd name="T2" fmla="*/ 5 w 16"/>
                <a:gd name="T3" fmla="*/ 9 h 24"/>
                <a:gd name="T4" fmla="*/ 0 w 16"/>
                <a:gd name="T5" fmla="*/ 14 h 24"/>
                <a:gd name="T6" fmla="*/ 6 w 16"/>
                <a:gd name="T7" fmla="*/ 15 h 24"/>
                <a:gd name="T8" fmla="*/ 8 w 16"/>
                <a:gd name="T9" fmla="*/ 24 h 24"/>
                <a:gd name="T10" fmla="*/ 10 w 16"/>
                <a:gd name="T11" fmla="*/ 18 h 24"/>
                <a:gd name="T12" fmla="*/ 16 w 16"/>
                <a:gd name="T13" fmla="*/ 22 h 24"/>
                <a:gd name="T14" fmla="*/ 12 w 16"/>
                <a:gd name="T15" fmla="*/ 15 h 24"/>
                <a:gd name="T16" fmla="*/ 6 w 1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6" y="0"/>
                  </a:moveTo>
                  <a:cubicBezTo>
                    <a:pt x="6" y="0"/>
                    <a:pt x="6" y="7"/>
                    <a:pt x="5" y="9"/>
                  </a:cubicBezTo>
                  <a:cubicBezTo>
                    <a:pt x="4" y="12"/>
                    <a:pt x="0" y="14"/>
                    <a:pt x="0" y="14"/>
                  </a:cubicBezTo>
                  <a:cubicBezTo>
                    <a:pt x="0" y="14"/>
                    <a:pt x="5" y="14"/>
                    <a:pt x="6" y="15"/>
                  </a:cubicBezTo>
                  <a:cubicBezTo>
                    <a:pt x="8" y="16"/>
                    <a:pt x="8" y="21"/>
                    <a:pt x="8" y="24"/>
                  </a:cubicBezTo>
                  <a:cubicBezTo>
                    <a:pt x="8" y="24"/>
                    <a:pt x="9" y="17"/>
                    <a:pt x="10" y="18"/>
                  </a:cubicBezTo>
                  <a:cubicBezTo>
                    <a:pt x="11" y="18"/>
                    <a:pt x="16" y="22"/>
                    <a:pt x="16" y="22"/>
                  </a:cubicBezTo>
                  <a:cubicBezTo>
                    <a:pt x="16" y="22"/>
                    <a:pt x="15" y="17"/>
                    <a:pt x="12" y="15"/>
                  </a:cubicBezTo>
                  <a:cubicBezTo>
                    <a:pt x="10" y="12"/>
                    <a:pt x="8" y="4"/>
                    <a:pt x="6" y="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32">
              <a:extLst>
                <a:ext uri="{FF2B5EF4-FFF2-40B4-BE49-F238E27FC236}">
                  <a16:creationId xmlns:a16="http://schemas.microsoft.com/office/drawing/2014/main" id="{1448A9FE-B29B-4F79-B25C-1B47A2D200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6287" y="6010276"/>
              <a:ext cx="26988" cy="41275"/>
            </a:xfrm>
            <a:custGeom>
              <a:avLst/>
              <a:gdLst>
                <a:gd name="T0" fmla="*/ 0 w 6"/>
                <a:gd name="T1" fmla="*/ 0 h 9"/>
                <a:gd name="T2" fmla="*/ 4 w 6"/>
                <a:gd name="T3" fmla="*/ 3 h 9"/>
                <a:gd name="T4" fmla="*/ 5 w 6"/>
                <a:gd name="T5" fmla="*/ 9 h 9"/>
                <a:gd name="T6" fmla="*/ 1 w 6"/>
                <a:gd name="T7" fmla="*/ 5 h 9"/>
                <a:gd name="T8" fmla="*/ 0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cubicBezTo>
                    <a:pt x="0" y="0"/>
                    <a:pt x="3" y="1"/>
                    <a:pt x="4" y="3"/>
                  </a:cubicBezTo>
                  <a:cubicBezTo>
                    <a:pt x="6" y="5"/>
                    <a:pt x="5" y="9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33">
              <a:extLst>
                <a:ext uri="{FF2B5EF4-FFF2-40B4-BE49-F238E27FC236}">
                  <a16:creationId xmlns:a16="http://schemas.microsoft.com/office/drawing/2014/main" id="{ED35DD4C-8FA5-452B-A01A-091AA16017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8150" y="5751513"/>
              <a:ext cx="357188" cy="282575"/>
            </a:xfrm>
            <a:custGeom>
              <a:avLst/>
              <a:gdLst>
                <a:gd name="T0" fmla="*/ 0 w 77"/>
                <a:gd name="T1" fmla="*/ 58 h 61"/>
                <a:gd name="T2" fmla="*/ 69 w 77"/>
                <a:gd name="T3" fmla="*/ 5 h 61"/>
                <a:gd name="T4" fmla="*/ 74 w 77"/>
                <a:gd name="T5" fmla="*/ 1 h 61"/>
                <a:gd name="T6" fmla="*/ 2 w 77"/>
                <a:gd name="T7" fmla="*/ 61 h 61"/>
                <a:gd name="T8" fmla="*/ 0 w 77"/>
                <a:gd name="T9" fmla="*/ 5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1">
                  <a:moveTo>
                    <a:pt x="0" y="58"/>
                  </a:moveTo>
                  <a:cubicBezTo>
                    <a:pt x="0" y="58"/>
                    <a:pt x="43" y="44"/>
                    <a:pt x="69" y="5"/>
                  </a:cubicBezTo>
                  <a:cubicBezTo>
                    <a:pt x="69" y="5"/>
                    <a:pt x="72" y="0"/>
                    <a:pt x="74" y="1"/>
                  </a:cubicBezTo>
                  <a:cubicBezTo>
                    <a:pt x="77" y="3"/>
                    <a:pt x="50" y="43"/>
                    <a:pt x="2" y="61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34">
              <a:extLst>
                <a:ext uri="{FF2B5EF4-FFF2-40B4-BE49-F238E27FC236}">
                  <a16:creationId xmlns:a16="http://schemas.microsoft.com/office/drawing/2014/main" id="{5F3A551D-DCF9-4E9D-A22D-5DF1D2BFD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1537" y="5588001"/>
              <a:ext cx="657225" cy="649288"/>
            </a:xfrm>
            <a:custGeom>
              <a:avLst/>
              <a:gdLst>
                <a:gd name="T0" fmla="*/ 124 w 142"/>
                <a:gd name="T1" fmla="*/ 98 h 140"/>
                <a:gd name="T2" fmla="*/ 114 w 142"/>
                <a:gd name="T3" fmla="*/ 99 h 140"/>
                <a:gd name="T4" fmla="*/ 74 w 142"/>
                <a:gd name="T5" fmla="*/ 73 h 140"/>
                <a:gd name="T6" fmla="*/ 103 w 142"/>
                <a:gd name="T7" fmla="*/ 102 h 140"/>
                <a:gd name="T8" fmla="*/ 102 w 142"/>
                <a:gd name="T9" fmla="*/ 120 h 140"/>
                <a:gd name="T10" fmla="*/ 91 w 142"/>
                <a:gd name="T11" fmla="*/ 136 h 140"/>
                <a:gd name="T12" fmla="*/ 70 w 142"/>
                <a:gd name="T13" fmla="*/ 131 h 140"/>
                <a:gd name="T14" fmla="*/ 69 w 142"/>
                <a:gd name="T15" fmla="*/ 130 h 140"/>
                <a:gd name="T16" fmla="*/ 69 w 142"/>
                <a:gd name="T17" fmla="*/ 129 h 140"/>
                <a:gd name="T18" fmla="*/ 61 w 142"/>
                <a:gd name="T19" fmla="*/ 90 h 140"/>
                <a:gd name="T20" fmla="*/ 57 w 142"/>
                <a:gd name="T21" fmla="*/ 87 h 140"/>
                <a:gd name="T22" fmla="*/ 39 w 142"/>
                <a:gd name="T23" fmla="*/ 105 h 140"/>
                <a:gd name="T24" fmla="*/ 27 w 142"/>
                <a:gd name="T25" fmla="*/ 108 h 140"/>
                <a:gd name="T26" fmla="*/ 4 w 142"/>
                <a:gd name="T27" fmla="*/ 94 h 140"/>
                <a:gd name="T28" fmla="*/ 12 w 142"/>
                <a:gd name="T29" fmla="*/ 71 h 140"/>
                <a:gd name="T30" fmla="*/ 15 w 142"/>
                <a:gd name="T31" fmla="*/ 67 h 140"/>
                <a:gd name="T32" fmla="*/ 62 w 142"/>
                <a:gd name="T33" fmla="*/ 65 h 140"/>
                <a:gd name="T34" fmla="*/ 41 w 142"/>
                <a:gd name="T35" fmla="*/ 57 h 140"/>
                <a:gd name="T36" fmla="*/ 25 w 142"/>
                <a:gd name="T37" fmla="*/ 49 h 140"/>
                <a:gd name="T38" fmla="*/ 23 w 142"/>
                <a:gd name="T39" fmla="*/ 48 h 140"/>
                <a:gd name="T40" fmla="*/ 16 w 142"/>
                <a:gd name="T41" fmla="*/ 39 h 140"/>
                <a:gd name="T42" fmla="*/ 15 w 142"/>
                <a:gd name="T43" fmla="*/ 20 h 140"/>
                <a:gd name="T44" fmla="*/ 34 w 142"/>
                <a:gd name="T45" fmla="*/ 12 h 140"/>
                <a:gd name="T46" fmla="*/ 40 w 142"/>
                <a:gd name="T47" fmla="*/ 13 h 140"/>
                <a:gd name="T48" fmla="*/ 63 w 142"/>
                <a:gd name="T49" fmla="*/ 30 h 140"/>
                <a:gd name="T50" fmla="*/ 69 w 142"/>
                <a:gd name="T51" fmla="*/ 56 h 140"/>
                <a:gd name="T52" fmla="*/ 75 w 142"/>
                <a:gd name="T53" fmla="*/ 20 h 140"/>
                <a:gd name="T54" fmla="*/ 86 w 142"/>
                <a:gd name="T55" fmla="*/ 6 h 140"/>
                <a:gd name="T56" fmla="*/ 104 w 142"/>
                <a:gd name="T57" fmla="*/ 2 h 140"/>
                <a:gd name="T58" fmla="*/ 115 w 142"/>
                <a:gd name="T59" fmla="*/ 19 h 140"/>
                <a:gd name="T60" fmla="*/ 116 w 142"/>
                <a:gd name="T61" fmla="*/ 25 h 140"/>
                <a:gd name="T62" fmla="*/ 113 w 142"/>
                <a:gd name="T63" fmla="*/ 38 h 140"/>
                <a:gd name="T64" fmla="*/ 112 w 142"/>
                <a:gd name="T65" fmla="*/ 41 h 140"/>
                <a:gd name="T66" fmla="*/ 102 w 142"/>
                <a:gd name="T67" fmla="*/ 51 h 140"/>
                <a:gd name="T68" fmla="*/ 78 w 142"/>
                <a:gd name="T69" fmla="*/ 63 h 140"/>
                <a:gd name="T70" fmla="*/ 78 w 142"/>
                <a:gd name="T71" fmla="*/ 63 h 140"/>
                <a:gd name="T72" fmla="*/ 109 w 142"/>
                <a:gd name="T73" fmla="*/ 54 h 140"/>
                <a:gd name="T74" fmla="*/ 114 w 142"/>
                <a:gd name="T75" fmla="*/ 55 h 140"/>
                <a:gd name="T76" fmla="*/ 115 w 142"/>
                <a:gd name="T77" fmla="*/ 55 h 140"/>
                <a:gd name="T78" fmla="*/ 125 w 142"/>
                <a:gd name="T79" fmla="*/ 59 h 140"/>
                <a:gd name="T80" fmla="*/ 127 w 142"/>
                <a:gd name="T81" fmla="*/ 61 h 140"/>
                <a:gd name="T82" fmla="*/ 135 w 142"/>
                <a:gd name="T83" fmla="*/ 70 h 140"/>
                <a:gd name="T84" fmla="*/ 138 w 142"/>
                <a:gd name="T85" fmla="*/ 9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40">
                  <a:moveTo>
                    <a:pt x="138" y="90"/>
                  </a:moveTo>
                  <a:cubicBezTo>
                    <a:pt x="138" y="92"/>
                    <a:pt x="132" y="97"/>
                    <a:pt x="124" y="98"/>
                  </a:cubicBezTo>
                  <a:cubicBezTo>
                    <a:pt x="123" y="99"/>
                    <a:pt x="123" y="99"/>
                    <a:pt x="122" y="99"/>
                  </a:cubicBezTo>
                  <a:cubicBezTo>
                    <a:pt x="120" y="99"/>
                    <a:pt x="117" y="99"/>
                    <a:pt x="114" y="99"/>
                  </a:cubicBezTo>
                  <a:cubicBezTo>
                    <a:pt x="101" y="97"/>
                    <a:pt x="93" y="87"/>
                    <a:pt x="87" y="81"/>
                  </a:cubicBezTo>
                  <a:cubicBezTo>
                    <a:pt x="83" y="77"/>
                    <a:pt x="77" y="74"/>
                    <a:pt x="74" y="73"/>
                  </a:cubicBezTo>
                  <a:cubicBezTo>
                    <a:pt x="78" y="77"/>
                    <a:pt x="86" y="81"/>
                    <a:pt x="96" y="91"/>
                  </a:cubicBezTo>
                  <a:cubicBezTo>
                    <a:pt x="99" y="95"/>
                    <a:pt x="101" y="98"/>
                    <a:pt x="103" y="102"/>
                  </a:cubicBezTo>
                  <a:cubicBezTo>
                    <a:pt x="104" y="108"/>
                    <a:pt x="104" y="114"/>
                    <a:pt x="102" y="120"/>
                  </a:cubicBezTo>
                  <a:cubicBezTo>
                    <a:pt x="102" y="120"/>
                    <a:pt x="102" y="120"/>
                    <a:pt x="102" y="120"/>
                  </a:cubicBezTo>
                  <a:cubicBezTo>
                    <a:pt x="102" y="122"/>
                    <a:pt x="101" y="124"/>
                    <a:pt x="101" y="126"/>
                  </a:cubicBezTo>
                  <a:cubicBezTo>
                    <a:pt x="97" y="135"/>
                    <a:pt x="93" y="137"/>
                    <a:pt x="91" y="136"/>
                  </a:cubicBezTo>
                  <a:cubicBezTo>
                    <a:pt x="88" y="136"/>
                    <a:pt x="88" y="138"/>
                    <a:pt x="85" y="139"/>
                  </a:cubicBezTo>
                  <a:cubicBezTo>
                    <a:pt x="83" y="140"/>
                    <a:pt x="76" y="137"/>
                    <a:pt x="70" y="131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8"/>
                    <a:pt x="66" y="126"/>
                    <a:pt x="65" y="124"/>
                  </a:cubicBezTo>
                  <a:cubicBezTo>
                    <a:pt x="59" y="112"/>
                    <a:pt x="57" y="97"/>
                    <a:pt x="61" y="90"/>
                  </a:cubicBezTo>
                  <a:cubicBezTo>
                    <a:pt x="64" y="85"/>
                    <a:pt x="63" y="82"/>
                    <a:pt x="65" y="78"/>
                  </a:cubicBezTo>
                  <a:cubicBezTo>
                    <a:pt x="63" y="80"/>
                    <a:pt x="59" y="84"/>
                    <a:pt x="57" y="87"/>
                  </a:cubicBezTo>
                  <a:cubicBezTo>
                    <a:pt x="52" y="93"/>
                    <a:pt x="47" y="101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7" y="106"/>
                    <a:pt x="35" y="107"/>
                    <a:pt x="33" y="107"/>
                  </a:cubicBezTo>
                  <a:cubicBezTo>
                    <a:pt x="31" y="108"/>
                    <a:pt x="29" y="108"/>
                    <a:pt x="27" y="108"/>
                  </a:cubicBezTo>
                  <a:cubicBezTo>
                    <a:pt x="16" y="108"/>
                    <a:pt x="6" y="102"/>
                    <a:pt x="5" y="100"/>
                  </a:cubicBezTo>
                  <a:cubicBezTo>
                    <a:pt x="4" y="97"/>
                    <a:pt x="6" y="96"/>
                    <a:pt x="4" y="94"/>
                  </a:cubicBezTo>
                  <a:cubicBezTo>
                    <a:pt x="2" y="93"/>
                    <a:pt x="0" y="88"/>
                    <a:pt x="5" y="80"/>
                  </a:cubicBezTo>
                  <a:cubicBezTo>
                    <a:pt x="7" y="77"/>
                    <a:pt x="9" y="73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3" y="69"/>
                    <a:pt x="14" y="68"/>
                    <a:pt x="15" y="67"/>
                  </a:cubicBezTo>
                  <a:cubicBezTo>
                    <a:pt x="20" y="63"/>
                    <a:pt x="26" y="60"/>
                    <a:pt x="35" y="61"/>
                  </a:cubicBezTo>
                  <a:cubicBezTo>
                    <a:pt x="48" y="62"/>
                    <a:pt x="56" y="65"/>
                    <a:pt x="62" y="65"/>
                  </a:cubicBezTo>
                  <a:cubicBezTo>
                    <a:pt x="59" y="64"/>
                    <a:pt x="54" y="61"/>
                    <a:pt x="49" y="59"/>
                  </a:cubicBezTo>
                  <a:cubicBezTo>
                    <a:pt x="47" y="58"/>
                    <a:pt x="44" y="58"/>
                    <a:pt x="4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6" y="56"/>
                    <a:pt x="30" y="53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9"/>
                    <a:pt x="23" y="48"/>
                    <a:pt x="23" y="48"/>
                  </a:cubicBezTo>
                  <a:cubicBezTo>
                    <a:pt x="22" y="47"/>
                    <a:pt x="21" y="46"/>
                    <a:pt x="20" y="45"/>
                  </a:cubicBezTo>
                  <a:cubicBezTo>
                    <a:pt x="18" y="43"/>
                    <a:pt x="17" y="4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2" y="30"/>
                    <a:pt x="13" y="21"/>
                    <a:pt x="15" y="20"/>
                  </a:cubicBezTo>
                  <a:cubicBezTo>
                    <a:pt x="17" y="18"/>
                    <a:pt x="19" y="19"/>
                    <a:pt x="20" y="16"/>
                  </a:cubicBezTo>
                  <a:cubicBezTo>
                    <a:pt x="20" y="14"/>
                    <a:pt x="24" y="11"/>
                    <a:pt x="34" y="12"/>
                  </a:cubicBezTo>
                  <a:cubicBezTo>
                    <a:pt x="35" y="12"/>
                    <a:pt x="37" y="12"/>
                    <a:pt x="39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8" y="15"/>
                    <a:pt x="58" y="19"/>
                    <a:pt x="62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7" y="42"/>
                    <a:pt x="67" y="50"/>
                    <a:pt x="69" y="56"/>
                  </a:cubicBezTo>
                  <a:cubicBezTo>
                    <a:pt x="70" y="53"/>
                    <a:pt x="72" y="48"/>
                    <a:pt x="72" y="43"/>
                  </a:cubicBezTo>
                  <a:cubicBezTo>
                    <a:pt x="73" y="37"/>
                    <a:pt x="72" y="28"/>
                    <a:pt x="75" y="20"/>
                  </a:cubicBezTo>
                  <a:cubicBezTo>
                    <a:pt x="77" y="17"/>
                    <a:pt x="78" y="14"/>
                    <a:pt x="80" y="11"/>
                  </a:cubicBezTo>
                  <a:cubicBezTo>
                    <a:pt x="82" y="9"/>
                    <a:pt x="84" y="8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94" y="1"/>
                    <a:pt x="102" y="0"/>
                    <a:pt x="104" y="2"/>
                  </a:cubicBezTo>
                  <a:cubicBezTo>
                    <a:pt x="106" y="4"/>
                    <a:pt x="106" y="6"/>
                    <a:pt x="108" y="6"/>
                  </a:cubicBezTo>
                  <a:cubicBezTo>
                    <a:pt x="111" y="6"/>
                    <a:pt x="114" y="8"/>
                    <a:pt x="115" y="19"/>
                  </a:cubicBezTo>
                  <a:cubicBezTo>
                    <a:pt x="115" y="21"/>
                    <a:pt x="116" y="23"/>
                    <a:pt x="116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9"/>
                    <a:pt x="115" y="34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9"/>
                    <a:pt x="112" y="40"/>
                    <a:pt x="112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0" y="45"/>
                    <a:pt x="107" y="48"/>
                    <a:pt x="102" y="51"/>
                  </a:cubicBezTo>
                  <a:cubicBezTo>
                    <a:pt x="92" y="58"/>
                    <a:pt x="83" y="59"/>
                    <a:pt x="79" y="62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83" y="62"/>
                    <a:pt x="90" y="57"/>
                    <a:pt x="104" y="55"/>
                  </a:cubicBezTo>
                  <a:cubicBezTo>
                    <a:pt x="106" y="55"/>
                    <a:pt x="108" y="54"/>
                    <a:pt x="109" y="54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1" y="54"/>
                    <a:pt x="113" y="55"/>
                    <a:pt x="114" y="55"/>
                  </a:cubicBezTo>
                  <a:cubicBezTo>
                    <a:pt x="114" y="55"/>
                    <a:pt x="114" y="55"/>
                    <a:pt x="115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9" y="56"/>
                    <a:pt x="122" y="58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6" y="60"/>
                    <a:pt x="126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31" y="64"/>
                    <a:pt x="133" y="67"/>
                    <a:pt x="135" y="70"/>
                  </a:cubicBezTo>
                  <a:cubicBezTo>
                    <a:pt x="142" y="78"/>
                    <a:pt x="141" y="83"/>
                    <a:pt x="139" y="84"/>
                  </a:cubicBezTo>
                  <a:cubicBezTo>
                    <a:pt x="137" y="86"/>
                    <a:pt x="138" y="87"/>
                    <a:pt x="138" y="9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35">
              <a:extLst>
                <a:ext uri="{FF2B5EF4-FFF2-40B4-BE49-F238E27FC236}">
                  <a16:creationId xmlns:a16="http://schemas.microsoft.com/office/drawing/2014/main" id="{300E0F01-0F70-4866-98EE-4CB84BECFF2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50912" y="5764213"/>
              <a:ext cx="471488" cy="98425"/>
            </a:xfrm>
            <a:custGeom>
              <a:avLst/>
              <a:gdLst>
                <a:gd name="T0" fmla="*/ 91 w 102"/>
                <a:gd name="T1" fmla="*/ 17 h 21"/>
                <a:gd name="T2" fmla="*/ 91 w 102"/>
                <a:gd name="T3" fmla="*/ 17 h 21"/>
                <a:gd name="T4" fmla="*/ 92 w 102"/>
                <a:gd name="T5" fmla="*/ 17 h 21"/>
                <a:gd name="T6" fmla="*/ 92 w 102"/>
                <a:gd name="T7" fmla="*/ 17 h 21"/>
                <a:gd name="T8" fmla="*/ 93 w 102"/>
                <a:gd name="T9" fmla="*/ 17 h 21"/>
                <a:gd name="T10" fmla="*/ 102 w 102"/>
                <a:gd name="T11" fmla="*/ 21 h 21"/>
                <a:gd name="T12" fmla="*/ 102 w 102"/>
                <a:gd name="T13" fmla="*/ 21 h 21"/>
                <a:gd name="T14" fmla="*/ 102 w 102"/>
                <a:gd name="T15" fmla="*/ 21 h 21"/>
                <a:gd name="T16" fmla="*/ 102 w 102"/>
                <a:gd name="T17" fmla="*/ 21 h 21"/>
                <a:gd name="T18" fmla="*/ 93 w 102"/>
                <a:gd name="T19" fmla="*/ 17 h 21"/>
                <a:gd name="T20" fmla="*/ 92 w 102"/>
                <a:gd name="T21" fmla="*/ 17 h 21"/>
                <a:gd name="T22" fmla="*/ 92 w 102"/>
                <a:gd name="T23" fmla="*/ 17 h 21"/>
                <a:gd name="T24" fmla="*/ 91 w 102"/>
                <a:gd name="T25" fmla="*/ 17 h 21"/>
                <a:gd name="T26" fmla="*/ 91 w 102"/>
                <a:gd name="T27" fmla="*/ 17 h 21"/>
                <a:gd name="T28" fmla="*/ 0 w 102"/>
                <a:gd name="T29" fmla="*/ 10 h 21"/>
                <a:gd name="T30" fmla="*/ 2 w 102"/>
                <a:gd name="T31" fmla="*/ 11 h 21"/>
                <a:gd name="T32" fmla="*/ 0 w 102"/>
                <a:gd name="T33" fmla="*/ 10 h 21"/>
                <a:gd name="T34" fmla="*/ 90 w 102"/>
                <a:gd name="T35" fmla="*/ 0 h 21"/>
                <a:gd name="T36" fmla="*/ 90 w 102"/>
                <a:gd name="T37" fmla="*/ 0 h 21"/>
                <a:gd name="T38" fmla="*/ 90 w 102"/>
                <a:gd name="T39" fmla="*/ 0 h 21"/>
                <a:gd name="T40" fmla="*/ 90 w 102"/>
                <a:gd name="T41" fmla="*/ 0 h 21"/>
                <a:gd name="T42" fmla="*/ 90 w 102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21"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1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6" y="18"/>
                    <a:pt x="99" y="20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9" y="19"/>
                    <a:pt x="96" y="18"/>
                    <a:pt x="93" y="17"/>
                  </a:cubicBezTo>
                  <a:cubicBezTo>
                    <a:pt x="93" y="17"/>
                    <a:pt x="93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1" y="17"/>
                    <a:pt x="91" y="17"/>
                  </a:cubicBezTo>
                  <a:moveTo>
                    <a:pt x="0" y="10"/>
                  </a:moveTo>
                  <a:cubicBezTo>
                    <a:pt x="0" y="10"/>
                    <a:pt x="1" y="11"/>
                    <a:pt x="2" y="11"/>
                  </a:cubicBezTo>
                  <a:cubicBezTo>
                    <a:pt x="1" y="11"/>
                    <a:pt x="0" y="10"/>
                    <a:pt x="0" y="10"/>
                  </a:cubicBezTo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36">
              <a:extLst>
                <a:ext uri="{FF2B5EF4-FFF2-40B4-BE49-F238E27FC236}">
                  <a16:creationId xmlns:a16="http://schemas.microsoft.com/office/drawing/2014/main" id="{8782A5AD-7E9F-4593-87CC-9080186EC8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0912" y="5643563"/>
              <a:ext cx="508000" cy="542925"/>
            </a:xfrm>
            <a:custGeom>
              <a:avLst/>
              <a:gdLst>
                <a:gd name="T0" fmla="*/ 60 w 110"/>
                <a:gd name="T1" fmla="*/ 8 h 117"/>
                <a:gd name="T2" fmla="*/ 48 w 110"/>
                <a:gd name="T3" fmla="*/ 19 h 117"/>
                <a:gd name="T4" fmla="*/ 47 w 110"/>
                <a:gd name="T5" fmla="*/ 18 h 117"/>
                <a:gd name="T6" fmla="*/ 42 w 110"/>
                <a:gd name="T7" fmla="*/ 13 h 117"/>
                <a:gd name="T8" fmla="*/ 38 w 110"/>
                <a:gd name="T9" fmla="*/ 18 h 117"/>
                <a:gd name="T10" fmla="*/ 47 w 110"/>
                <a:gd name="T11" fmla="*/ 40 h 117"/>
                <a:gd name="T12" fmla="*/ 44 w 110"/>
                <a:gd name="T13" fmla="*/ 42 h 117"/>
                <a:gd name="T14" fmla="*/ 40 w 110"/>
                <a:gd name="T15" fmla="*/ 42 h 117"/>
                <a:gd name="T16" fmla="*/ 12 w 110"/>
                <a:gd name="T17" fmla="*/ 27 h 117"/>
                <a:gd name="T18" fmla="*/ 12 w 110"/>
                <a:gd name="T19" fmla="*/ 37 h 117"/>
                <a:gd name="T20" fmla="*/ 8 w 110"/>
                <a:gd name="T21" fmla="*/ 36 h 117"/>
                <a:gd name="T22" fmla="*/ 10 w 110"/>
                <a:gd name="T23" fmla="*/ 37 h 117"/>
                <a:gd name="T24" fmla="*/ 34 w 110"/>
                <a:gd name="T25" fmla="*/ 47 h 117"/>
                <a:gd name="T26" fmla="*/ 47 w 110"/>
                <a:gd name="T27" fmla="*/ 53 h 117"/>
                <a:gd name="T28" fmla="*/ 0 w 110"/>
                <a:gd name="T29" fmla="*/ 55 h 117"/>
                <a:gd name="T30" fmla="*/ 34 w 110"/>
                <a:gd name="T31" fmla="*/ 57 h 117"/>
                <a:gd name="T32" fmla="*/ 37 w 110"/>
                <a:gd name="T33" fmla="*/ 60 h 117"/>
                <a:gd name="T34" fmla="*/ 41 w 110"/>
                <a:gd name="T35" fmla="*/ 64 h 117"/>
                <a:gd name="T36" fmla="*/ 44 w 110"/>
                <a:gd name="T37" fmla="*/ 66 h 117"/>
                <a:gd name="T38" fmla="*/ 42 w 110"/>
                <a:gd name="T39" fmla="*/ 75 h 117"/>
                <a:gd name="T40" fmla="*/ 50 w 110"/>
                <a:gd name="T41" fmla="*/ 66 h 117"/>
                <a:gd name="T42" fmla="*/ 50 w 110"/>
                <a:gd name="T43" fmla="*/ 112 h 117"/>
                <a:gd name="T44" fmla="*/ 51 w 110"/>
                <a:gd name="T45" fmla="*/ 76 h 117"/>
                <a:gd name="T46" fmla="*/ 58 w 110"/>
                <a:gd name="T47" fmla="*/ 77 h 117"/>
                <a:gd name="T48" fmla="*/ 62 w 110"/>
                <a:gd name="T49" fmla="*/ 73 h 117"/>
                <a:gd name="T50" fmla="*/ 76 w 110"/>
                <a:gd name="T51" fmla="*/ 102 h 117"/>
                <a:gd name="T52" fmla="*/ 81 w 110"/>
                <a:gd name="T53" fmla="*/ 79 h 117"/>
                <a:gd name="T54" fmla="*/ 59 w 110"/>
                <a:gd name="T55" fmla="*/ 61 h 117"/>
                <a:gd name="T56" fmla="*/ 103 w 110"/>
                <a:gd name="T57" fmla="*/ 87 h 117"/>
                <a:gd name="T58" fmla="*/ 78 w 110"/>
                <a:gd name="T59" fmla="*/ 71 h 117"/>
                <a:gd name="T60" fmla="*/ 71 w 110"/>
                <a:gd name="T61" fmla="*/ 64 h 117"/>
                <a:gd name="T62" fmla="*/ 91 w 110"/>
                <a:gd name="T63" fmla="*/ 64 h 117"/>
                <a:gd name="T64" fmla="*/ 88 w 110"/>
                <a:gd name="T65" fmla="*/ 56 h 117"/>
                <a:gd name="T66" fmla="*/ 78 w 110"/>
                <a:gd name="T67" fmla="*/ 54 h 117"/>
                <a:gd name="T68" fmla="*/ 95 w 110"/>
                <a:gd name="T69" fmla="*/ 45 h 117"/>
                <a:gd name="T70" fmla="*/ 100 w 110"/>
                <a:gd name="T71" fmla="*/ 43 h 117"/>
                <a:gd name="T72" fmla="*/ 99 w 110"/>
                <a:gd name="T73" fmla="*/ 43 h 117"/>
                <a:gd name="T74" fmla="*/ 94 w 110"/>
                <a:gd name="T75" fmla="*/ 42 h 117"/>
                <a:gd name="T76" fmla="*/ 63 w 110"/>
                <a:gd name="T77" fmla="*/ 51 h 117"/>
                <a:gd name="T78" fmla="*/ 63 w 110"/>
                <a:gd name="T79" fmla="*/ 51 h 117"/>
                <a:gd name="T80" fmla="*/ 97 w 110"/>
                <a:gd name="T81" fmla="*/ 29 h 117"/>
                <a:gd name="T82" fmla="*/ 98 w 110"/>
                <a:gd name="T83" fmla="*/ 26 h 117"/>
                <a:gd name="T84" fmla="*/ 75 w 110"/>
                <a:gd name="T85" fmla="*/ 42 h 117"/>
                <a:gd name="T86" fmla="*/ 89 w 110"/>
                <a:gd name="T87" fmla="*/ 21 h 117"/>
                <a:gd name="T88" fmla="*/ 69 w 110"/>
                <a:gd name="T89" fmla="*/ 36 h 117"/>
                <a:gd name="T90" fmla="*/ 62 w 110"/>
                <a:gd name="T91" fmla="*/ 30 h 117"/>
                <a:gd name="T92" fmla="*/ 60 w 110"/>
                <a:gd name="T93" fmla="*/ 25 h 117"/>
                <a:gd name="T94" fmla="*/ 70 w 110"/>
                <a:gd name="T9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" h="117">
                  <a:moveTo>
                    <a:pt x="70" y="0"/>
                  </a:moveTo>
                  <a:cubicBezTo>
                    <a:pt x="69" y="0"/>
                    <a:pt x="64" y="2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7" y="16"/>
                    <a:pt x="58" y="25"/>
                    <a:pt x="57" y="31"/>
                  </a:cubicBezTo>
                  <a:cubicBezTo>
                    <a:pt x="57" y="36"/>
                    <a:pt x="55" y="41"/>
                    <a:pt x="54" y="44"/>
                  </a:cubicBezTo>
                  <a:cubicBezTo>
                    <a:pt x="52" y="38"/>
                    <a:pt x="52" y="30"/>
                    <a:pt x="48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4" y="12"/>
                    <a:pt x="40" y="11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40" y="11"/>
                    <a:pt x="42" y="13"/>
                  </a:cubicBezTo>
                  <a:cubicBezTo>
                    <a:pt x="44" y="16"/>
                    <a:pt x="50" y="28"/>
                    <a:pt x="50" y="34"/>
                  </a:cubicBezTo>
                  <a:cubicBezTo>
                    <a:pt x="50" y="35"/>
                    <a:pt x="50" y="35"/>
                    <a:pt x="49" y="35"/>
                  </a:cubicBezTo>
                  <a:cubicBezTo>
                    <a:pt x="48" y="35"/>
                    <a:pt x="43" y="19"/>
                    <a:pt x="38" y="18"/>
                  </a:cubicBezTo>
                  <a:cubicBezTo>
                    <a:pt x="41" y="22"/>
                    <a:pt x="42" y="23"/>
                    <a:pt x="44" y="30"/>
                  </a:cubicBezTo>
                  <a:cubicBezTo>
                    <a:pt x="47" y="37"/>
                    <a:pt x="47" y="39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6" y="40"/>
                    <a:pt x="41" y="22"/>
                    <a:pt x="31" y="20"/>
                  </a:cubicBezTo>
                  <a:cubicBezTo>
                    <a:pt x="39" y="27"/>
                    <a:pt x="43" y="35"/>
                    <a:pt x="44" y="40"/>
                  </a:cubicBezTo>
                  <a:cubicBezTo>
                    <a:pt x="45" y="41"/>
                    <a:pt x="45" y="42"/>
                    <a:pt x="44" y="42"/>
                  </a:cubicBezTo>
                  <a:cubicBezTo>
                    <a:pt x="41" y="42"/>
                    <a:pt x="32" y="34"/>
                    <a:pt x="29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7" y="29"/>
                    <a:pt x="32" y="38"/>
                    <a:pt x="40" y="42"/>
                  </a:cubicBezTo>
                  <a:cubicBezTo>
                    <a:pt x="44" y="44"/>
                    <a:pt x="44" y="45"/>
                    <a:pt x="42" y="45"/>
                  </a:cubicBezTo>
                  <a:cubicBezTo>
                    <a:pt x="39" y="45"/>
                    <a:pt x="30" y="43"/>
                    <a:pt x="26" y="40"/>
                  </a:cubicBezTo>
                  <a:cubicBezTo>
                    <a:pt x="20" y="34"/>
                    <a:pt x="17" y="32"/>
                    <a:pt x="12" y="27"/>
                  </a:cubicBezTo>
                  <a:cubicBezTo>
                    <a:pt x="13" y="29"/>
                    <a:pt x="20" y="39"/>
                    <a:pt x="28" y="43"/>
                  </a:cubicBezTo>
                  <a:cubicBezTo>
                    <a:pt x="30" y="43"/>
                    <a:pt x="30" y="44"/>
                    <a:pt x="29" y="44"/>
                  </a:cubicBezTo>
                  <a:cubicBezTo>
                    <a:pt x="27" y="44"/>
                    <a:pt x="14" y="40"/>
                    <a:pt x="12" y="37"/>
                  </a:cubicBezTo>
                  <a:cubicBezTo>
                    <a:pt x="8" y="34"/>
                    <a:pt x="7" y="34"/>
                    <a:pt x="4" y="28"/>
                  </a:cubicBezTo>
                  <a:cubicBezTo>
                    <a:pt x="4" y="29"/>
                    <a:pt x="6" y="34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9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5" y="41"/>
                    <a:pt x="21" y="44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9" y="46"/>
                    <a:pt x="32" y="46"/>
                    <a:pt x="34" y="47"/>
                  </a:cubicBezTo>
                  <a:cubicBezTo>
                    <a:pt x="39" y="49"/>
                    <a:pt x="44" y="52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1" y="53"/>
                    <a:pt x="33" y="50"/>
                    <a:pt x="20" y="49"/>
                  </a:cubicBezTo>
                  <a:cubicBezTo>
                    <a:pt x="19" y="49"/>
                    <a:pt x="19" y="49"/>
                    <a:pt x="18" y="49"/>
                  </a:cubicBezTo>
                  <a:cubicBezTo>
                    <a:pt x="11" y="49"/>
                    <a:pt x="5" y="51"/>
                    <a:pt x="0" y="55"/>
                  </a:cubicBezTo>
                  <a:cubicBezTo>
                    <a:pt x="0" y="55"/>
                    <a:pt x="11" y="52"/>
                    <a:pt x="21" y="52"/>
                  </a:cubicBezTo>
                  <a:cubicBezTo>
                    <a:pt x="25" y="52"/>
                    <a:pt x="29" y="52"/>
                    <a:pt x="32" y="54"/>
                  </a:cubicBezTo>
                  <a:cubicBezTo>
                    <a:pt x="32" y="54"/>
                    <a:pt x="35" y="55"/>
                    <a:pt x="34" y="57"/>
                  </a:cubicBezTo>
                  <a:cubicBezTo>
                    <a:pt x="33" y="59"/>
                    <a:pt x="20" y="57"/>
                    <a:pt x="9" y="66"/>
                  </a:cubicBezTo>
                  <a:cubicBezTo>
                    <a:pt x="9" y="66"/>
                    <a:pt x="27" y="60"/>
                    <a:pt x="35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42" y="62"/>
                    <a:pt x="28" y="67"/>
                    <a:pt x="26" y="68"/>
                  </a:cubicBezTo>
                  <a:cubicBezTo>
                    <a:pt x="28" y="68"/>
                    <a:pt x="37" y="66"/>
                    <a:pt x="40" y="65"/>
                  </a:cubicBezTo>
                  <a:cubicBezTo>
                    <a:pt x="40" y="64"/>
                    <a:pt x="41" y="64"/>
                    <a:pt x="41" y="64"/>
                  </a:cubicBezTo>
                  <a:cubicBezTo>
                    <a:pt x="43" y="64"/>
                    <a:pt x="41" y="70"/>
                    <a:pt x="27" y="75"/>
                  </a:cubicBezTo>
                  <a:cubicBezTo>
                    <a:pt x="27" y="75"/>
                    <a:pt x="38" y="73"/>
                    <a:pt x="43" y="67"/>
                  </a:cubicBezTo>
                  <a:cubicBezTo>
                    <a:pt x="43" y="67"/>
                    <a:pt x="44" y="66"/>
                    <a:pt x="44" y="66"/>
                  </a:cubicBezTo>
                  <a:cubicBezTo>
                    <a:pt x="44" y="66"/>
                    <a:pt x="45" y="67"/>
                    <a:pt x="45" y="67"/>
                  </a:cubicBezTo>
                  <a:cubicBezTo>
                    <a:pt x="45" y="70"/>
                    <a:pt x="31" y="88"/>
                    <a:pt x="24" y="93"/>
                  </a:cubicBezTo>
                  <a:cubicBezTo>
                    <a:pt x="32" y="89"/>
                    <a:pt x="37" y="81"/>
                    <a:pt x="42" y="75"/>
                  </a:cubicBezTo>
                  <a:cubicBezTo>
                    <a:pt x="44" y="72"/>
                    <a:pt x="48" y="68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8" y="70"/>
                    <a:pt x="49" y="73"/>
                    <a:pt x="46" y="78"/>
                  </a:cubicBezTo>
                  <a:cubicBezTo>
                    <a:pt x="45" y="80"/>
                    <a:pt x="44" y="84"/>
                    <a:pt x="44" y="88"/>
                  </a:cubicBezTo>
                  <a:cubicBezTo>
                    <a:pt x="44" y="95"/>
                    <a:pt x="46" y="104"/>
                    <a:pt x="50" y="112"/>
                  </a:cubicBezTo>
                  <a:cubicBezTo>
                    <a:pt x="51" y="114"/>
                    <a:pt x="52" y="116"/>
                    <a:pt x="54" y="117"/>
                  </a:cubicBezTo>
                  <a:cubicBezTo>
                    <a:pt x="53" y="116"/>
                    <a:pt x="42" y="95"/>
                    <a:pt x="49" y="78"/>
                  </a:cubicBezTo>
                  <a:cubicBezTo>
                    <a:pt x="49" y="78"/>
                    <a:pt x="50" y="76"/>
                    <a:pt x="51" y="76"/>
                  </a:cubicBezTo>
                  <a:cubicBezTo>
                    <a:pt x="52" y="76"/>
                    <a:pt x="52" y="76"/>
                    <a:pt x="53" y="76"/>
                  </a:cubicBezTo>
                  <a:cubicBezTo>
                    <a:pt x="55" y="78"/>
                    <a:pt x="50" y="90"/>
                    <a:pt x="56" y="99"/>
                  </a:cubicBezTo>
                  <a:cubicBezTo>
                    <a:pt x="56" y="98"/>
                    <a:pt x="54" y="78"/>
                    <a:pt x="58" y="77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2" y="77"/>
                    <a:pt x="66" y="92"/>
                    <a:pt x="66" y="92"/>
                  </a:cubicBezTo>
                  <a:cubicBezTo>
                    <a:pt x="66" y="92"/>
                    <a:pt x="67" y="81"/>
                    <a:pt x="62" y="73"/>
                  </a:cubicBezTo>
                  <a:cubicBezTo>
                    <a:pt x="61" y="71"/>
                    <a:pt x="61" y="70"/>
                    <a:pt x="62" y="70"/>
                  </a:cubicBezTo>
                  <a:cubicBezTo>
                    <a:pt x="64" y="70"/>
                    <a:pt x="70" y="76"/>
                    <a:pt x="72" y="79"/>
                  </a:cubicBezTo>
                  <a:cubicBezTo>
                    <a:pt x="76" y="90"/>
                    <a:pt x="76" y="94"/>
                    <a:pt x="76" y="102"/>
                  </a:cubicBezTo>
                  <a:cubicBezTo>
                    <a:pt x="76" y="102"/>
                    <a:pt x="81" y="88"/>
                    <a:pt x="72" y="75"/>
                  </a:cubicBezTo>
                  <a:cubicBezTo>
                    <a:pt x="72" y="75"/>
                    <a:pt x="81" y="78"/>
                    <a:pt x="88" y="90"/>
                  </a:cubicBezTo>
                  <a:cubicBezTo>
                    <a:pt x="86" y="86"/>
                    <a:pt x="84" y="83"/>
                    <a:pt x="81" y="79"/>
                  </a:cubicBezTo>
                  <a:cubicBezTo>
                    <a:pt x="71" y="69"/>
                    <a:pt x="63" y="65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62"/>
                    <a:pt x="68" y="65"/>
                    <a:pt x="72" y="69"/>
                  </a:cubicBezTo>
                  <a:cubicBezTo>
                    <a:pt x="78" y="75"/>
                    <a:pt x="86" y="85"/>
                    <a:pt x="99" y="87"/>
                  </a:cubicBezTo>
                  <a:cubicBezTo>
                    <a:pt x="101" y="87"/>
                    <a:pt x="102" y="87"/>
                    <a:pt x="103" y="87"/>
                  </a:cubicBezTo>
                  <a:cubicBezTo>
                    <a:pt x="104" y="87"/>
                    <a:pt x="106" y="87"/>
                    <a:pt x="107" y="87"/>
                  </a:cubicBezTo>
                  <a:cubicBezTo>
                    <a:pt x="100" y="86"/>
                    <a:pt x="94" y="83"/>
                    <a:pt x="94" y="83"/>
                  </a:cubicBezTo>
                  <a:cubicBezTo>
                    <a:pt x="75" y="73"/>
                    <a:pt x="78" y="71"/>
                    <a:pt x="78" y="71"/>
                  </a:cubicBezTo>
                  <a:cubicBezTo>
                    <a:pt x="80" y="71"/>
                    <a:pt x="82" y="72"/>
                    <a:pt x="85" y="72"/>
                  </a:cubicBezTo>
                  <a:cubicBezTo>
                    <a:pt x="90" y="72"/>
                    <a:pt x="96" y="70"/>
                    <a:pt x="96" y="70"/>
                  </a:cubicBezTo>
                  <a:cubicBezTo>
                    <a:pt x="78" y="69"/>
                    <a:pt x="68" y="64"/>
                    <a:pt x="71" y="64"/>
                  </a:cubicBezTo>
                  <a:cubicBezTo>
                    <a:pt x="71" y="64"/>
                    <a:pt x="72" y="64"/>
                    <a:pt x="74" y="64"/>
                  </a:cubicBezTo>
                  <a:cubicBezTo>
                    <a:pt x="77" y="65"/>
                    <a:pt x="80" y="66"/>
                    <a:pt x="82" y="66"/>
                  </a:cubicBezTo>
                  <a:cubicBezTo>
                    <a:pt x="87" y="66"/>
                    <a:pt x="91" y="64"/>
                    <a:pt x="91" y="64"/>
                  </a:cubicBezTo>
                  <a:cubicBezTo>
                    <a:pt x="90" y="64"/>
                    <a:pt x="89" y="64"/>
                    <a:pt x="88" y="64"/>
                  </a:cubicBezTo>
                  <a:cubicBezTo>
                    <a:pt x="81" y="64"/>
                    <a:pt x="69" y="61"/>
                    <a:pt x="73" y="58"/>
                  </a:cubicBezTo>
                  <a:cubicBezTo>
                    <a:pt x="75" y="56"/>
                    <a:pt x="82" y="56"/>
                    <a:pt x="88" y="56"/>
                  </a:cubicBezTo>
                  <a:cubicBezTo>
                    <a:pt x="95" y="56"/>
                    <a:pt x="100" y="56"/>
                    <a:pt x="100" y="56"/>
                  </a:cubicBezTo>
                  <a:cubicBezTo>
                    <a:pt x="96" y="54"/>
                    <a:pt x="91" y="53"/>
                    <a:pt x="86" y="53"/>
                  </a:cubicBezTo>
                  <a:cubicBezTo>
                    <a:pt x="83" y="53"/>
                    <a:pt x="80" y="53"/>
                    <a:pt x="78" y="54"/>
                  </a:cubicBezTo>
                  <a:cubicBezTo>
                    <a:pt x="75" y="54"/>
                    <a:pt x="73" y="54"/>
                    <a:pt x="72" y="54"/>
                  </a:cubicBezTo>
                  <a:cubicBezTo>
                    <a:pt x="70" y="54"/>
                    <a:pt x="71" y="53"/>
                    <a:pt x="76" y="50"/>
                  </a:cubicBezTo>
                  <a:cubicBezTo>
                    <a:pt x="82" y="46"/>
                    <a:pt x="89" y="45"/>
                    <a:pt x="95" y="45"/>
                  </a:cubicBezTo>
                  <a:cubicBezTo>
                    <a:pt x="103" y="45"/>
                    <a:pt x="109" y="47"/>
                    <a:pt x="110" y="47"/>
                  </a:cubicBezTo>
                  <a:cubicBezTo>
                    <a:pt x="107" y="46"/>
                    <a:pt x="104" y="44"/>
                    <a:pt x="101" y="43"/>
                  </a:cubicBezTo>
                  <a:cubicBezTo>
                    <a:pt x="101" y="43"/>
                    <a:pt x="101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7" y="43"/>
                    <a:pt x="96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2" y="42"/>
                    <a:pt x="91" y="43"/>
                    <a:pt x="89" y="43"/>
                  </a:cubicBezTo>
                  <a:cubicBezTo>
                    <a:pt x="75" y="45"/>
                    <a:pt x="68" y="50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0"/>
                    <a:pt x="63" y="50"/>
                    <a:pt x="64" y="50"/>
                  </a:cubicBezTo>
                  <a:cubicBezTo>
                    <a:pt x="68" y="47"/>
                    <a:pt x="77" y="46"/>
                    <a:pt x="87" y="39"/>
                  </a:cubicBezTo>
                  <a:cubicBezTo>
                    <a:pt x="92" y="36"/>
                    <a:pt x="95" y="33"/>
                    <a:pt x="97" y="29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4" y="33"/>
                    <a:pt x="78" y="42"/>
                    <a:pt x="75" y="42"/>
                  </a:cubicBezTo>
                  <a:cubicBezTo>
                    <a:pt x="75" y="43"/>
                    <a:pt x="75" y="43"/>
                    <a:pt x="74" y="43"/>
                  </a:cubicBezTo>
                  <a:cubicBezTo>
                    <a:pt x="73" y="43"/>
                    <a:pt x="74" y="41"/>
                    <a:pt x="74" y="41"/>
                  </a:cubicBezTo>
                  <a:cubicBezTo>
                    <a:pt x="84" y="37"/>
                    <a:pt x="88" y="24"/>
                    <a:pt x="89" y="21"/>
                  </a:cubicBezTo>
                  <a:cubicBezTo>
                    <a:pt x="86" y="30"/>
                    <a:pt x="71" y="40"/>
                    <a:pt x="68" y="40"/>
                  </a:cubicBezTo>
                  <a:cubicBezTo>
                    <a:pt x="68" y="40"/>
                    <a:pt x="67" y="40"/>
                    <a:pt x="67" y="40"/>
                  </a:cubicBezTo>
                  <a:cubicBezTo>
                    <a:pt x="66" y="38"/>
                    <a:pt x="69" y="36"/>
                    <a:pt x="69" y="36"/>
                  </a:cubicBezTo>
                  <a:cubicBezTo>
                    <a:pt x="76" y="28"/>
                    <a:pt x="78" y="19"/>
                    <a:pt x="78" y="19"/>
                  </a:cubicBezTo>
                  <a:cubicBezTo>
                    <a:pt x="76" y="23"/>
                    <a:pt x="67" y="35"/>
                    <a:pt x="63" y="35"/>
                  </a:cubicBezTo>
                  <a:cubicBezTo>
                    <a:pt x="62" y="35"/>
                    <a:pt x="62" y="34"/>
                    <a:pt x="62" y="30"/>
                  </a:cubicBezTo>
                  <a:cubicBezTo>
                    <a:pt x="64" y="17"/>
                    <a:pt x="75" y="6"/>
                    <a:pt x="75" y="6"/>
                  </a:cubicBezTo>
                  <a:cubicBezTo>
                    <a:pt x="71" y="6"/>
                    <a:pt x="68" y="11"/>
                    <a:pt x="65" y="15"/>
                  </a:cubicBezTo>
                  <a:cubicBezTo>
                    <a:pt x="63" y="18"/>
                    <a:pt x="61" y="25"/>
                    <a:pt x="60" y="25"/>
                  </a:cubicBezTo>
                  <a:cubicBezTo>
                    <a:pt x="59" y="25"/>
                    <a:pt x="59" y="23"/>
                    <a:pt x="60" y="19"/>
                  </a:cubicBezTo>
                  <a:cubicBezTo>
                    <a:pt x="61" y="5"/>
                    <a:pt x="71" y="0"/>
                    <a:pt x="71" y="0"/>
                  </a:cubicBezTo>
                  <a:cubicBezTo>
                    <a:pt x="71" y="0"/>
                    <a:pt x="70" y="0"/>
                    <a:pt x="7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37">
              <a:extLst>
                <a:ext uri="{FF2B5EF4-FFF2-40B4-BE49-F238E27FC236}">
                  <a16:creationId xmlns:a16="http://schemas.microsoft.com/office/drawing/2014/main" id="{C7F8868A-B3E0-4B54-A636-8FD976A4F5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1562" y="5737226"/>
              <a:ext cx="290513" cy="309563"/>
            </a:xfrm>
            <a:custGeom>
              <a:avLst/>
              <a:gdLst>
                <a:gd name="T0" fmla="*/ 37 w 63"/>
                <a:gd name="T1" fmla="*/ 32 h 67"/>
                <a:gd name="T2" fmla="*/ 57 w 63"/>
                <a:gd name="T3" fmla="*/ 32 h 67"/>
                <a:gd name="T4" fmla="*/ 57 w 63"/>
                <a:gd name="T5" fmla="*/ 31 h 67"/>
                <a:gd name="T6" fmla="*/ 36 w 63"/>
                <a:gd name="T7" fmla="*/ 32 h 67"/>
                <a:gd name="T8" fmla="*/ 55 w 63"/>
                <a:gd name="T9" fmla="*/ 15 h 67"/>
                <a:gd name="T10" fmla="*/ 36 w 63"/>
                <a:gd name="T11" fmla="*/ 31 h 67"/>
                <a:gd name="T12" fmla="*/ 35 w 63"/>
                <a:gd name="T13" fmla="*/ 1 h 67"/>
                <a:gd name="T14" fmla="*/ 33 w 63"/>
                <a:gd name="T15" fmla="*/ 1 h 67"/>
                <a:gd name="T16" fmla="*/ 34 w 63"/>
                <a:gd name="T17" fmla="*/ 3 h 67"/>
                <a:gd name="T18" fmla="*/ 33 w 63"/>
                <a:gd name="T19" fmla="*/ 18 h 67"/>
                <a:gd name="T20" fmla="*/ 32 w 63"/>
                <a:gd name="T21" fmla="*/ 18 h 67"/>
                <a:gd name="T22" fmla="*/ 33 w 63"/>
                <a:gd name="T23" fmla="*/ 19 h 67"/>
                <a:gd name="T24" fmla="*/ 34 w 63"/>
                <a:gd name="T25" fmla="*/ 31 h 67"/>
                <a:gd name="T26" fmla="*/ 21 w 63"/>
                <a:gd name="T27" fmla="*/ 9 h 67"/>
                <a:gd name="T28" fmla="*/ 20 w 63"/>
                <a:gd name="T29" fmla="*/ 9 h 67"/>
                <a:gd name="T30" fmla="*/ 20 w 63"/>
                <a:gd name="T31" fmla="*/ 10 h 67"/>
                <a:gd name="T32" fmla="*/ 33 w 63"/>
                <a:gd name="T33" fmla="*/ 31 h 67"/>
                <a:gd name="T34" fmla="*/ 22 w 63"/>
                <a:gd name="T35" fmla="*/ 17 h 67"/>
                <a:gd name="T36" fmla="*/ 20 w 63"/>
                <a:gd name="T37" fmla="*/ 16 h 67"/>
                <a:gd name="T38" fmla="*/ 22 w 63"/>
                <a:gd name="T39" fmla="*/ 17 h 67"/>
                <a:gd name="T40" fmla="*/ 32 w 63"/>
                <a:gd name="T41" fmla="*/ 32 h 67"/>
                <a:gd name="T42" fmla="*/ 4 w 63"/>
                <a:gd name="T43" fmla="*/ 21 h 67"/>
                <a:gd name="T44" fmla="*/ 4 w 63"/>
                <a:gd name="T45" fmla="*/ 22 h 67"/>
                <a:gd name="T46" fmla="*/ 13 w 63"/>
                <a:gd name="T47" fmla="*/ 29 h 67"/>
                <a:gd name="T48" fmla="*/ 12 w 63"/>
                <a:gd name="T49" fmla="*/ 30 h 67"/>
                <a:gd name="T50" fmla="*/ 31 w 63"/>
                <a:gd name="T51" fmla="*/ 32 h 67"/>
                <a:gd name="T52" fmla="*/ 5 w 63"/>
                <a:gd name="T53" fmla="*/ 44 h 67"/>
                <a:gd name="T54" fmla="*/ 6 w 63"/>
                <a:gd name="T55" fmla="*/ 45 h 67"/>
                <a:gd name="T56" fmla="*/ 12 w 63"/>
                <a:gd name="T57" fmla="*/ 48 h 67"/>
                <a:gd name="T58" fmla="*/ 11 w 63"/>
                <a:gd name="T59" fmla="*/ 51 h 67"/>
                <a:gd name="T60" fmla="*/ 32 w 63"/>
                <a:gd name="T61" fmla="*/ 34 h 67"/>
                <a:gd name="T62" fmla="*/ 19 w 63"/>
                <a:gd name="T63" fmla="*/ 47 h 67"/>
                <a:gd name="T64" fmla="*/ 21 w 63"/>
                <a:gd name="T65" fmla="*/ 46 h 67"/>
                <a:gd name="T66" fmla="*/ 20 w 63"/>
                <a:gd name="T67" fmla="*/ 52 h 67"/>
                <a:gd name="T68" fmla="*/ 20 w 63"/>
                <a:gd name="T69" fmla="*/ 53 h 67"/>
                <a:gd name="T70" fmla="*/ 33 w 63"/>
                <a:gd name="T71" fmla="*/ 37 h 67"/>
                <a:gd name="T72" fmla="*/ 27 w 63"/>
                <a:gd name="T73" fmla="*/ 56 h 67"/>
                <a:gd name="T74" fmla="*/ 26 w 63"/>
                <a:gd name="T75" fmla="*/ 59 h 67"/>
                <a:gd name="T76" fmla="*/ 28 w 63"/>
                <a:gd name="T77" fmla="*/ 57 h 67"/>
                <a:gd name="T78" fmla="*/ 34 w 63"/>
                <a:gd name="T79" fmla="*/ 37 h 67"/>
                <a:gd name="T80" fmla="*/ 30 w 63"/>
                <a:gd name="T81" fmla="*/ 64 h 67"/>
                <a:gd name="T82" fmla="*/ 31 w 63"/>
                <a:gd name="T83" fmla="*/ 64 h 67"/>
                <a:gd name="T84" fmla="*/ 39 w 63"/>
                <a:gd name="T85" fmla="*/ 58 h 67"/>
                <a:gd name="T86" fmla="*/ 38 w 63"/>
                <a:gd name="T87" fmla="*/ 59 h 67"/>
                <a:gd name="T88" fmla="*/ 40 w 63"/>
                <a:gd name="T89" fmla="*/ 60 h 67"/>
                <a:gd name="T90" fmla="*/ 36 w 63"/>
                <a:gd name="T91" fmla="*/ 39 h 67"/>
                <a:gd name="T92" fmla="*/ 53 w 63"/>
                <a:gd name="T93" fmla="*/ 51 h 67"/>
                <a:gd name="T94" fmla="*/ 56 w 63"/>
                <a:gd name="T95" fmla="*/ 52 h 67"/>
                <a:gd name="T96" fmla="*/ 41 w 63"/>
                <a:gd name="T97" fmla="*/ 43 h 67"/>
                <a:gd name="T98" fmla="*/ 52 w 63"/>
                <a:gd name="T99" fmla="*/ 46 h 67"/>
                <a:gd name="T100" fmla="*/ 54 w 63"/>
                <a:gd name="T101" fmla="*/ 47 h 67"/>
                <a:gd name="T102" fmla="*/ 54 w 63"/>
                <a:gd name="T103" fmla="*/ 46 h 67"/>
                <a:gd name="T104" fmla="*/ 37 w 63"/>
                <a:gd name="T105" fmla="*/ 35 h 67"/>
                <a:gd name="T106" fmla="*/ 55 w 63"/>
                <a:gd name="T107" fmla="*/ 43 h 67"/>
                <a:gd name="T108" fmla="*/ 55 w 63"/>
                <a:gd name="T109" fmla="*/ 42 h 67"/>
                <a:gd name="T110" fmla="*/ 47 w 63"/>
                <a:gd name="T111" fmla="*/ 37 h 67"/>
                <a:gd name="T112" fmla="*/ 48 w 63"/>
                <a:gd name="T113" fmla="*/ 36 h 67"/>
                <a:gd name="T114" fmla="*/ 37 w 63"/>
                <a:gd name="T115" fmla="*/ 33 h 67"/>
                <a:gd name="T116" fmla="*/ 58 w 63"/>
                <a:gd name="T117" fmla="*/ 36 h 67"/>
                <a:gd name="T118" fmla="*/ 58 w 63"/>
                <a:gd name="T119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67">
                  <a:moveTo>
                    <a:pt x="58" y="35"/>
                  </a:moveTo>
                  <a:cubicBezTo>
                    <a:pt x="52" y="31"/>
                    <a:pt x="42" y="32"/>
                    <a:pt x="37" y="32"/>
                  </a:cubicBezTo>
                  <a:cubicBezTo>
                    <a:pt x="39" y="31"/>
                    <a:pt x="41" y="31"/>
                    <a:pt x="44" y="30"/>
                  </a:cubicBezTo>
                  <a:cubicBezTo>
                    <a:pt x="49" y="29"/>
                    <a:pt x="55" y="31"/>
                    <a:pt x="57" y="32"/>
                  </a:cubicBezTo>
                  <a:cubicBezTo>
                    <a:pt x="58" y="32"/>
                    <a:pt x="59" y="34"/>
                    <a:pt x="60" y="32"/>
                  </a:cubicBezTo>
                  <a:cubicBezTo>
                    <a:pt x="61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47" y="27"/>
                    <a:pt x="39" y="30"/>
                    <a:pt x="36" y="32"/>
                  </a:cubicBezTo>
                  <a:cubicBezTo>
                    <a:pt x="41" y="21"/>
                    <a:pt x="48" y="18"/>
                    <a:pt x="51" y="17"/>
                  </a:cubicBezTo>
                  <a:cubicBezTo>
                    <a:pt x="51" y="17"/>
                    <a:pt x="57" y="17"/>
                    <a:pt x="55" y="15"/>
                  </a:cubicBezTo>
                  <a:cubicBezTo>
                    <a:pt x="54" y="13"/>
                    <a:pt x="52" y="15"/>
                    <a:pt x="52" y="15"/>
                  </a:cubicBezTo>
                  <a:cubicBezTo>
                    <a:pt x="44" y="17"/>
                    <a:pt x="38" y="26"/>
                    <a:pt x="36" y="31"/>
                  </a:cubicBezTo>
                  <a:cubicBezTo>
                    <a:pt x="39" y="18"/>
                    <a:pt x="36" y="5"/>
                    <a:pt x="35" y="2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0"/>
                    <a:pt x="34" y="0"/>
                  </a:cubicBezTo>
                  <a:cubicBezTo>
                    <a:pt x="34" y="0"/>
                    <a:pt x="33" y="0"/>
                    <a:pt x="33" y="1"/>
                  </a:cubicBezTo>
                  <a:cubicBezTo>
                    <a:pt x="33" y="2"/>
                    <a:pt x="33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8" y="13"/>
                    <a:pt x="36" y="25"/>
                    <a:pt x="34" y="31"/>
                  </a:cubicBezTo>
                  <a:cubicBezTo>
                    <a:pt x="35" y="24"/>
                    <a:pt x="34" y="19"/>
                    <a:pt x="33" y="18"/>
                  </a:cubicBezTo>
                  <a:cubicBezTo>
                    <a:pt x="33" y="18"/>
                    <a:pt x="33" y="17"/>
                    <a:pt x="33" y="17"/>
                  </a:cubicBezTo>
                  <a:cubicBezTo>
                    <a:pt x="32" y="17"/>
                    <a:pt x="32" y="18"/>
                    <a:pt x="32" y="1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4" y="23"/>
                    <a:pt x="34" y="28"/>
                    <a:pt x="34" y="31"/>
                  </a:cubicBezTo>
                  <a:cubicBezTo>
                    <a:pt x="32" y="25"/>
                    <a:pt x="28" y="17"/>
                    <a:pt x="25" y="14"/>
                  </a:cubicBezTo>
                  <a:cubicBezTo>
                    <a:pt x="23" y="11"/>
                    <a:pt x="22" y="10"/>
                    <a:pt x="21" y="9"/>
                  </a:cubicBezTo>
                  <a:cubicBezTo>
                    <a:pt x="21" y="9"/>
                    <a:pt x="21" y="8"/>
                    <a:pt x="20" y="8"/>
                  </a:cubicBezTo>
                  <a:cubicBezTo>
                    <a:pt x="20" y="8"/>
                    <a:pt x="20" y="9"/>
                    <a:pt x="20" y="9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2" y="12"/>
                    <a:pt x="22" y="12"/>
                  </a:cubicBezTo>
                  <a:cubicBezTo>
                    <a:pt x="28" y="18"/>
                    <a:pt x="31" y="27"/>
                    <a:pt x="33" y="31"/>
                  </a:cubicBezTo>
                  <a:cubicBezTo>
                    <a:pt x="31" y="28"/>
                    <a:pt x="26" y="19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0" y="16"/>
                    <a:pt x="20" y="16"/>
                  </a:cubicBezTo>
                  <a:cubicBezTo>
                    <a:pt x="20" y="16"/>
                    <a:pt x="20" y="17"/>
                    <a:pt x="20" y="17"/>
                  </a:cubicBezTo>
                  <a:cubicBezTo>
                    <a:pt x="21" y="17"/>
                    <a:pt x="21" y="18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9"/>
                    <a:pt x="28" y="24"/>
                    <a:pt x="32" y="32"/>
                  </a:cubicBezTo>
                  <a:cubicBezTo>
                    <a:pt x="21" y="24"/>
                    <a:pt x="8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2" y="21"/>
                    <a:pt x="1" y="22"/>
                  </a:cubicBezTo>
                  <a:cubicBezTo>
                    <a:pt x="0" y="23"/>
                    <a:pt x="2" y="24"/>
                    <a:pt x="4" y="22"/>
                  </a:cubicBezTo>
                  <a:cubicBezTo>
                    <a:pt x="15" y="23"/>
                    <a:pt x="25" y="28"/>
                    <a:pt x="30" y="31"/>
                  </a:cubicBezTo>
                  <a:cubicBezTo>
                    <a:pt x="26" y="30"/>
                    <a:pt x="19" y="27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1" y="28"/>
                    <a:pt x="12" y="30"/>
                  </a:cubicBezTo>
                  <a:cubicBezTo>
                    <a:pt x="12" y="31"/>
                    <a:pt x="14" y="30"/>
                    <a:pt x="14" y="30"/>
                  </a:cubicBezTo>
                  <a:cubicBezTo>
                    <a:pt x="16" y="29"/>
                    <a:pt x="23" y="28"/>
                    <a:pt x="31" y="32"/>
                  </a:cubicBezTo>
                  <a:cubicBezTo>
                    <a:pt x="26" y="33"/>
                    <a:pt x="14" y="3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3" y="45"/>
                    <a:pt x="4" y="46"/>
                  </a:cubicBezTo>
                  <a:cubicBezTo>
                    <a:pt x="5" y="47"/>
                    <a:pt x="6" y="45"/>
                    <a:pt x="6" y="45"/>
                  </a:cubicBezTo>
                  <a:cubicBezTo>
                    <a:pt x="9" y="42"/>
                    <a:pt x="18" y="33"/>
                    <a:pt x="32" y="34"/>
                  </a:cubicBezTo>
                  <a:cubicBezTo>
                    <a:pt x="27" y="34"/>
                    <a:pt x="17" y="3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0" y="50"/>
                    <a:pt x="11" y="51"/>
                  </a:cubicBezTo>
                  <a:cubicBezTo>
                    <a:pt x="13" y="52"/>
                    <a:pt x="13" y="48"/>
                    <a:pt x="13" y="48"/>
                  </a:cubicBezTo>
                  <a:cubicBezTo>
                    <a:pt x="15" y="45"/>
                    <a:pt x="18" y="37"/>
                    <a:pt x="32" y="34"/>
                  </a:cubicBezTo>
                  <a:cubicBezTo>
                    <a:pt x="31" y="36"/>
                    <a:pt x="27" y="41"/>
                    <a:pt x="21" y="45"/>
                  </a:cubicBezTo>
                  <a:cubicBezTo>
                    <a:pt x="21" y="45"/>
                    <a:pt x="18" y="46"/>
                    <a:pt x="19" y="47"/>
                  </a:cubicBezTo>
                  <a:cubicBezTo>
                    <a:pt x="20" y="49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4"/>
                    <a:pt x="31" y="38"/>
                    <a:pt x="33" y="35"/>
                  </a:cubicBezTo>
                  <a:cubicBezTo>
                    <a:pt x="33" y="37"/>
                    <a:pt x="30" y="48"/>
                    <a:pt x="20" y="52"/>
                  </a:cubicBezTo>
                  <a:cubicBezTo>
                    <a:pt x="20" y="52"/>
                    <a:pt x="17" y="51"/>
                    <a:pt x="17" y="54"/>
                  </a:cubicBezTo>
                  <a:cubicBezTo>
                    <a:pt x="17" y="56"/>
                    <a:pt x="20" y="53"/>
                    <a:pt x="20" y="53"/>
                  </a:cubicBezTo>
                  <a:cubicBezTo>
                    <a:pt x="22" y="52"/>
                    <a:pt x="27" y="49"/>
                    <a:pt x="29" y="46"/>
                  </a:cubicBezTo>
                  <a:cubicBezTo>
                    <a:pt x="31" y="43"/>
                    <a:pt x="33" y="39"/>
                    <a:pt x="33" y="37"/>
                  </a:cubicBezTo>
                  <a:cubicBezTo>
                    <a:pt x="33" y="41"/>
                    <a:pt x="32" y="48"/>
                    <a:pt x="28" y="55"/>
                  </a:cubicBezTo>
                  <a:cubicBezTo>
                    <a:pt x="28" y="55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5" y="58"/>
                    <a:pt x="26" y="59"/>
                  </a:cubicBezTo>
                  <a:cubicBezTo>
                    <a:pt x="27" y="60"/>
                    <a:pt x="28" y="57"/>
                    <a:pt x="28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9" y="55"/>
                    <a:pt x="31" y="52"/>
                    <a:pt x="31" y="49"/>
                  </a:cubicBezTo>
                  <a:cubicBezTo>
                    <a:pt x="33" y="45"/>
                    <a:pt x="34" y="40"/>
                    <a:pt x="34" y="37"/>
                  </a:cubicBezTo>
                  <a:cubicBezTo>
                    <a:pt x="35" y="44"/>
                    <a:pt x="36" y="56"/>
                    <a:pt x="30" y="63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64"/>
                    <a:pt x="27" y="64"/>
                    <a:pt x="28" y="66"/>
                  </a:cubicBezTo>
                  <a:cubicBezTo>
                    <a:pt x="29" y="67"/>
                    <a:pt x="31" y="64"/>
                    <a:pt x="31" y="64"/>
                  </a:cubicBezTo>
                  <a:cubicBezTo>
                    <a:pt x="33" y="61"/>
                    <a:pt x="37" y="54"/>
                    <a:pt x="35" y="39"/>
                  </a:cubicBezTo>
                  <a:cubicBezTo>
                    <a:pt x="37" y="43"/>
                    <a:pt x="40" y="51"/>
                    <a:pt x="39" y="58"/>
                  </a:cubicBezTo>
                  <a:cubicBezTo>
                    <a:pt x="39" y="58"/>
                    <a:pt x="39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6" y="62"/>
                    <a:pt x="38" y="63"/>
                  </a:cubicBezTo>
                  <a:cubicBezTo>
                    <a:pt x="41" y="63"/>
                    <a:pt x="40" y="60"/>
                    <a:pt x="4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6"/>
                    <a:pt x="39" y="47"/>
                    <a:pt x="36" y="39"/>
                  </a:cubicBezTo>
                  <a:cubicBezTo>
                    <a:pt x="39" y="43"/>
                    <a:pt x="44" y="49"/>
                    <a:pt x="52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6" y="53"/>
                    <a:pt x="56" y="52"/>
                  </a:cubicBezTo>
                  <a:cubicBezTo>
                    <a:pt x="56" y="50"/>
                    <a:pt x="53" y="51"/>
                    <a:pt x="53" y="51"/>
                  </a:cubicBezTo>
                  <a:cubicBezTo>
                    <a:pt x="50" y="50"/>
                    <a:pt x="45" y="47"/>
                    <a:pt x="41" y="43"/>
                  </a:cubicBezTo>
                  <a:cubicBezTo>
                    <a:pt x="37" y="39"/>
                    <a:pt x="35" y="36"/>
                    <a:pt x="35" y="34"/>
                  </a:cubicBezTo>
                  <a:cubicBezTo>
                    <a:pt x="37" y="36"/>
                    <a:pt x="43" y="43"/>
                    <a:pt x="52" y="46"/>
                  </a:cubicBezTo>
                  <a:cubicBezTo>
                    <a:pt x="52" y="46"/>
                    <a:pt x="53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7" y="48"/>
                    <a:pt x="56" y="47"/>
                  </a:cubicBezTo>
                  <a:cubicBezTo>
                    <a:pt x="56" y="46"/>
                    <a:pt x="54" y="46"/>
                    <a:pt x="54" y="46"/>
                  </a:cubicBezTo>
                  <a:cubicBezTo>
                    <a:pt x="52" y="46"/>
                    <a:pt x="50" y="45"/>
                    <a:pt x="47" y="43"/>
                  </a:cubicBezTo>
                  <a:cubicBezTo>
                    <a:pt x="42" y="40"/>
                    <a:pt x="39" y="37"/>
                    <a:pt x="37" y="35"/>
                  </a:cubicBezTo>
                  <a:cubicBezTo>
                    <a:pt x="43" y="40"/>
                    <a:pt x="52" y="42"/>
                    <a:pt x="54" y="43"/>
                  </a:cubicBezTo>
                  <a:cubicBezTo>
                    <a:pt x="54" y="43"/>
                    <a:pt x="55" y="43"/>
                    <a:pt x="55" y="43"/>
                  </a:cubicBezTo>
                  <a:cubicBezTo>
                    <a:pt x="55" y="43"/>
                    <a:pt x="58" y="43"/>
                    <a:pt x="57" y="42"/>
                  </a:cubicBezTo>
                  <a:cubicBezTo>
                    <a:pt x="57" y="41"/>
                    <a:pt x="55" y="42"/>
                    <a:pt x="55" y="42"/>
                  </a:cubicBezTo>
                  <a:cubicBezTo>
                    <a:pt x="49" y="42"/>
                    <a:pt x="39" y="35"/>
                    <a:pt x="36" y="34"/>
                  </a:cubicBezTo>
                  <a:cubicBezTo>
                    <a:pt x="42" y="34"/>
                    <a:pt x="46" y="36"/>
                    <a:pt x="47" y="37"/>
                  </a:cubicBezTo>
                  <a:cubicBezTo>
                    <a:pt x="47" y="37"/>
                    <a:pt x="48" y="39"/>
                    <a:pt x="49" y="38"/>
                  </a:cubicBezTo>
                  <a:cubicBezTo>
                    <a:pt x="51" y="37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5" y="34"/>
                    <a:pt x="40" y="33"/>
                    <a:pt x="37" y="33"/>
                  </a:cubicBezTo>
                  <a:cubicBezTo>
                    <a:pt x="41" y="33"/>
                    <a:pt x="50" y="32"/>
                    <a:pt x="55" y="34"/>
                  </a:cubicBezTo>
                  <a:cubicBezTo>
                    <a:pt x="57" y="35"/>
                    <a:pt x="57" y="35"/>
                    <a:pt x="58" y="36"/>
                  </a:cubicBezTo>
                  <a:cubicBezTo>
                    <a:pt x="58" y="36"/>
                    <a:pt x="60" y="39"/>
                    <a:pt x="62" y="37"/>
                  </a:cubicBezTo>
                  <a:cubicBezTo>
                    <a:pt x="63" y="36"/>
                    <a:pt x="59" y="35"/>
                    <a:pt x="58" y="35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38">
              <a:extLst>
                <a:ext uri="{FF2B5EF4-FFF2-40B4-BE49-F238E27FC236}">
                  <a16:creationId xmlns:a16="http://schemas.microsoft.com/office/drawing/2014/main" id="{294CBEBC-AD2F-4B12-AAB9-8F284F0400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6837" y="5676901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39">
              <a:extLst>
                <a:ext uri="{FF2B5EF4-FFF2-40B4-BE49-F238E27FC236}">
                  <a16:creationId xmlns:a16="http://schemas.microsoft.com/office/drawing/2014/main" id="{68332A8A-58AB-41B0-994A-34629D62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6837" y="5676901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40">
              <a:extLst>
                <a:ext uri="{FF2B5EF4-FFF2-40B4-BE49-F238E27FC236}">
                  <a16:creationId xmlns:a16="http://schemas.microsoft.com/office/drawing/2014/main" id="{D586BB4F-6B27-438D-89E4-399610DFCD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47787" y="5643563"/>
              <a:ext cx="115888" cy="125413"/>
            </a:xfrm>
            <a:custGeom>
              <a:avLst/>
              <a:gdLst>
                <a:gd name="T0" fmla="*/ 16 w 25"/>
                <a:gd name="T1" fmla="*/ 0 h 27"/>
                <a:gd name="T2" fmla="*/ 12 w 25"/>
                <a:gd name="T3" fmla="*/ 0 h 27"/>
                <a:gd name="T4" fmla="*/ 6 w 25"/>
                <a:gd name="T5" fmla="*/ 5 h 27"/>
                <a:gd name="T6" fmla="*/ 1 w 25"/>
                <a:gd name="T7" fmla="*/ 8 h 27"/>
                <a:gd name="T8" fmla="*/ 0 w 25"/>
                <a:gd name="T9" fmla="*/ 14 h 27"/>
                <a:gd name="T10" fmla="*/ 2 w 25"/>
                <a:gd name="T11" fmla="*/ 27 h 27"/>
                <a:gd name="T12" fmla="*/ 3 w 25"/>
                <a:gd name="T13" fmla="*/ 12 h 27"/>
                <a:gd name="T14" fmla="*/ 4 w 25"/>
                <a:gd name="T15" fmla="*/ 11 h 27"/>
                <a:gd name="T16" fmla="*/ 10 w 25"/>
                <a:gd name="T17" fmla="*/ 27 h 27"/>
                <a:gd name="T18" fmla="*/ 8 w 25"/>
                <a:gd name="T19" fmla="*/ 10 h 27"/>
                <a:gd name="T20" fmla="*/ 9 w 25"/>
                <a:gd name="T21" fmla="*/ 9 h 27"/>
                <a:gd name="T22" fmla="*/ 19 w 25"/>
                <a:gd name="T23" fmla="*/ 16 h 27"/>
                <a:gd name="T24" fmla="*/ 11 w 25"/>
                <a:gd name="T25" fmla="*/ 7 h 27"/>
                <a:gd name="T26" fmla="*/ 11 w 25"/>
                <a:gd name="T27" fmla="*/ 4 h 27"/>
                <a:gd name="T28" fmla="*/ 20 w 25"/>
                <a:gd name="T29" fmla="*/ 7 h 27"/>
                <a:gd name="T30" fmla="*/ 13 w 25"/>
                <a:gd name="T31" fmla="*/ 2 h 27"/>
                <a:gd name="T32" fmla="*/ 22 w 25"/>
                <a:gd name="T33" fmla="*/ 1 h 27"/>
                <a:gd name="T34" fmla="*/ 25 w 25"/>
                <a:gd name="T35" fmla="*/ 1 h 27"/>
                <a:gd name="T36" fmla="*/ 20 w 25"/>
                <a:gd name="T37" fmla="*/ 0 h 27"/>
                <a:gd name="T38" fmla="*/ 16 w 25"/>
                <a:gd name="T3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27">
                  <a:moveTo>
                    <a:pt x="16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10" y="1"/>
                    <a:pt x="8" y="3"/>
                    <a:pt x="6" y="5"/>
                  </a:cubicBezTo>
                  <a:cubicBezTo>
                    <a:pt x="5" y="7"/>
                    <a:pt x="3" y="6"/>
                    <a:pt x="1" y="8"/>
                  </a:cubicBezTo>
                  <a:cubicBezTo>
                    <a:pt x="0" y="9"/>
                    <a:pt x="0" y="11"/>
                    <a:pt x="0" y="14"/>
                  </a:cubicBezTo>
                  <a:cubicBezTo>
                    <a:pt x="0" y="18"/>
                    <a:pt x="0" y="22"/>
                    <a:pt x="2" y="27"/>
                  </a:cubicBezTo>
                  <a:cubicBezTo>
                    <a:pt x="2" y="25"/>
                    <a:pt x="0" y="14"/>
                    <a:pt x="3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6" y="11"/>
                    <a:pt x="6" y="22"/>
                    <a:pt x="10" y="27"/>
                  </a:cubicBezTo>
                  <a:cubicBezTo>
                    <a:pt x="10" y="27"/>
                    <a:pt x="6" y="12"/>
                    <a:pt x="8" y="10"/>
                  </a:cubicBezTo>
                  <a:cubicBezTo>
                    <a:pt x="8" y="10"/>
                    <a:pt x="9" y="9"/>
                    <a:pt x="9" y="9"/>
                  </a:cubicBezTo>
                  <a:cubicBezTo>
                    <a:pt x="12" y="9"/>
                    <a:pt x="17" y="13"/>
                    <a:pt x="19" y="16"/>
                  </a:cubicBezTo>
                  <a:cubicBezTo>
                    <a:pt x="19" y="16"/>
                    <a:pt x="17" y="11"/>
                    <a:pt x="11" y="7"/>
                  </a:cubicBezTo>
                  <a:cubicBezTo>
                    <a:pt x="9" y="5"/>
                    <a:pt x="10" y="4"/>
                    <a:pt x="11" y="4"/>
                  </a:cubicBezTo>
                  <a:cubicBezTo>
                    <a:pt x="14" y="4"/>
                    <a:pt x="18" y="5"/>
                    <a:pt x="20" y="7"/>
                  </a:cubicBezTo>
                  <a:cubicBezTo>
                    <a:pt x="18" y="5"/>
                    <a:pt x="14" y="3"/>
                    <a:pt x="13" y="2"/>
                  </a:cubicBezTo>
                  <a:cubicBezTo>
                    <a:pt x="13" y="2"/>
                    <a:pt x="18" y="1"/>
                    <a:pt x="22" y="1"/>
                  </a:cubicBezTo>
                  <a:cubicBezTo>
                    <a:pt x="23" y="1"/>
                    <a:pt x="24" y="1"/>
                    <a:pt x="25" y="1"/>
                  </a:cubicBezTo>
                  <a:cubicBezTo>
                    <a:pt x="23" y="0"/>
                    <a:pt x="21" y="0"/>
                    <a:pt x="20" y="0"/>
                  </a:cubicBezTo>
                  <a:cubicBezTo>
                    <a:pt x="18" y="0"/>
                    <a:pt x="17" y="0"/>
                    <a:pt x="1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41">
              <a:extLst>
                <a:ext uri="{FF2B5EF4-FFF2-40B4-BE49-F238E27FC236}">
                  <a16:creationId xmlns:a16="http://schemas.microsoft.com/office/drawing/2014/main" id="{93AE68C5-8680-4FD5-BAF1-BF6381D8B6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187" y="5592763"/>
              <a:ext cx="139700" cy="111125"/>
            </a:xfrm>
            <a:custGeom>
              <a:avLst/>
              <a:gdLst>
                <a:gd name="T0" fmla="*/ 15 w 30"/>
                <a:gd name="T1" fmla="*/ 0 h 24"/>
                <a:gd name="T2" fmla="*/ 0 w 30"/>
                <a:gd name="T3" fmla="*/ 5 h 24"/>
                <a:gd name="T4" fmla="*/ 10 w 30"/>
                <a:gd name="T5" fmla="*/ 3 h 24"/>
                <a:gd name="T6" fmla="*/ 14 w 30"/>
                <a:gd name="T7" fmla="*/ 4 h 24"/>
                <a:gd name="T8" fmla="*/ 2 w 30"/>
                <a:gd name="T9" fmla="*/ 14 h 24"/>
                <a:gd name="T10" fmla="*/ 16 w 30"/>
                <a:gd name="T11" fmla="*/ 7 h 24"/>
                <a:gd name="T12" fmla="*/ 17 w 30"/>
                <a:gd name="T13" fmla="*/ 7 h 24"/>
                <a:gd name="T14" fmla="*/ 16 w 30"/>
                <a:gd name="T15" fmla="*/ 18 h 24"/>
                <a:gd name="T16" fmla="*/ 21 w 30"/>
                <a:gd name="T17" fmla="*/ 9 h 24"/>
                <a:gd name="T18" fmla="*/ 22 w 30"/>
                <a:gd name="T19" fmla="*/ 9 h 24"/>
                <a:gd name="T20" fmla="*/ 23 w 30"/>
                <a:gd name="T21" fmla="*/ 19 h 24"/>
                <a:gd name="T22" fmla="*/ 26 w 30"/>
                <a:gd name="T23" fmla="*/ 11 h 24"/>
                <a:gd name="T24" fmla="*/ 30 w 30"/>
                <a:gd name="T25" fmla="*/ 24 h 24"/>
                <a:gd name="T26" fmla="*/ 30 w 30"/>
                <a:gd name="T27" fmla="*/ 23 h 24"/>
                <a:gd name="T28" fmla="*/ 29 w 30"/>
                <a:gd name="T29" fmla="*/ 18 h 24"/>
                <a:gd name="T30" fmla="*/ 22 w 30"/>
                <a:gd name="T31" fmla="*/ 5 h 24"/>
                <a:gd name="T32" fmla="*/ 22 w 30"/>
                <a:gd name="T33" fmla="*/ 5 h 24"/>
                <a:gd name="T34" fmla="*/ 22 w 30"/>
                <a:gd name="T35" fmla="*/ 5 h 24"/>
                <a:gd name="T36" fmla="*/ 18 w 30"/>
                <a:gd name="T37" fmla="*/ 1 h 24"/>
                <a:gd name="T38" fmla="*/ 15 w 30"/>
                <a:gd name="T3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24">
                  <a:moveTo>
                    <a:pt x="15" y="0"/>
                  </a:moveTo>
                  <a:cubicBezTo>
                    <a:pt x="11" y="0"/>
                    <a:pt x="5" y="2"/>
                    <a:pt x="0" y="5"/>
                  </a:cubicBezTo>
                  <a:cubicBezTo>
                    <a:pt x="1" y="5"/>
                    <a:pt x="6" y="3"/>
                    <a:pt x="10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4" y="4"/>
                    <a:pt x="8" y="6"/>
                    <a:pt x="2" y="14"/>
                  </a:cubicBezTo>
                  <a:cubicBezTo>
                    <a:pt x="3" y="13"/>
                    <a:pt x="12" y="7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20" y="9"/>
                    <a:pt x="16" y="18"/>
                    <a:pt x="16" y="18"/>
                  </a:cubicBezTo>
                  <a:cubicBezTo>
                    <a:pt x="16" y="18"/>
                    <a:pt x="21" y="12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4" y="14"/>
                    <a:pt x="23" y="19"/>
                  </a:cubicBezTo>
                  <a:cubicBezTo>
                    <a:pt x="23" y="19"/>
                    <a:pt x="26" y="14"/>
                    <a:pt x="26" y="11"/>
                  </a:cubicBezTo>
                  <a:cubicBezTo>
                    <a:pt x="26" y="11"/>
                    <a:pt x="29" y="17"/>
                    <a:pt x="30" y="24"/>
                  </a:cubicBezTo>
                  <a:cubicBezTo>
                    <a:pt x="30" y="24"/>
                    <a:pt x="30" y="24"/>
                    <a:pt x="30" y="23"/>
                  </a:cubicBezTo>
                  <a:cubicBezTo>
                    <a:pt x="30" y="21"/>
                    <a:pt x="29" y="19"/>
                    <a:pt x="29" y="18"/>
                  </a:cubicBezTo>
                  <a:cubicBezTo>
                    <a:pt x="29" y="7"/>
                    <a:pt x="25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3"/>
                    <a:pt x="18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42">
              <a:extLst>
                <a:ext uri="{FF2B5EF4-FFF2-40B4-BE49-F238E27FC236}">
                  <a16:creationId xmlns:a16="http://schemas.microsoft.com/office/drawing/2014/main" id="{627EDD07-7156-480F-AC81-5D529BDCC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81062" y="5870576"/>
              <a:ext cx="96838" cy="173038"/>
            </a:xfrm>
            <a:custGeom>
              <a:avLst/>
              <a:gdLst>
                <a:gd name="T0" fmla="*/ 8 w 21"/>
                <a:gd name="T1" fmla="*/ 0 h 37"/>
                <a:gd name="T2" fmla="*/ 16 w 21"/>
                <a:gd name="T3" fmla="*/ 13 h 37"/>
                <a:gd name="T4" fmla="*/ 15 w 21"/>
                <a:gd name="T5" fmla="*/ 14 h 37"/>
                <a:gd name="T6" fmla="*/ 15 w 21"/>
                <a:gd name="T7" fmla="*/ 14 h 37"/>
                <a:gd name="T8" fmla="*/ 1 w 21"/>
                <a:gd name="T9" fmla="*/ 5 h 37"/>
                <a:gd name="T10" fmla="*/ 14 w 21"/>
                <a:gd name="T11" fmla="*/ 19 h 37"/>
                <a:gd name="T12" fmla="*/ 10 w 21"/>
                <a:gd name="T13" fmla="*/ 21 h 37"/>
                <a:gd name="T14" fmla="*/ 3 w 21"/>
                <a:gd name="T15" fmla="*/ 20 h 37"/>
                <a:gd name="T16" fmla="*/ 13 w 21"/>
                <a:gd name="T17" fmla="*/ 24 h 37"/>
                <a:gd name="T18" fmla="*/ 13 w 21"/>
                <a:gd name="T19" fmla="*/ 24 h 37"/>
                <a:gd name="T20" fmla="*/ 15 w 21"/>
                <a:gd name="T21" fmla="*/ 25 h 37"/>
                <a:gd name="T22" fmla="*/ 6 w 21"/>
                <a:gd name="T23" fmla="*/ 27 h 37"/>
                <a:gd name="T24" fmla="*/ 0 w 21"/>
                <a:gd name="T25" fmla="*/ 27 h 37"/>
                <a:gd name="T26" fmla="*/ 11 w 21"/>
                <a:gd name="T27" fmla="*/ 30 h 37"/>
                <a:gd name="T28" fmla="*/ 13 w 21"/>
                <a:gd name="T29" fmla="*/ 30 h 37"/>
                <a:gd name="T30" fmla="*/ 13 w 21"/>
                <a:gd name="T31" fmla="*/ 30 h 37"/>
                <a:gd name="T32" fmla="*/ 15 w 21"/>
                <a:gd name="T33" fmla="*/ 30 h 37"/>
                <a:gd name="T34" fmla="*/ 5 w 21"/>
                <a:gd name="T35" fmla="*/ 37 h 37"/>
                <a:gd name="T36" fmla="*/ 19 w 21"/>
                <a:gd name="T37" fmla="*/ 29 h 37"/>
                <a:gd name="T38" fmla="*/ 19 w 21"/>
                <a:gd name="T39" fmla="*/ 28 h 37"/>
                <a:gd name="T40" fmla="*/ 19 w 21"/>
                <a:gd name="T41" fmla="*/ 25 h 37"/>
                <a:gd name="T42" fmla="*/ 20 w 21"/>
                <a:gd name="T43" fmla="*/ 23 h 37"/>
                <a:gd name="T44" fmla="*/ 21 w 21"/>
                <a:gd name="T45" fmla="*/ 20 h 37"/>
                <a:gd name="T46" fmla="*/ 16 w 21"/>
                <a:gd name="T47" fmla="*/ 9 h 37"/>
                <a:gd name="T48" fmla="*/ 8 w 21"/>
                <a:gd name="T4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37">
                  <a:moveTo>
                    <a:pt x="8" y="0"/>
                  </a:moveTo>
                  <a:cubicBezTo>
                    <a:pt x="9" y="1"/>
                    <a:pt x="15" y="8"/>
                    <a:pt x="16" y="13"/>
                  </a:cubicBezTo>
                  <a:cubicBezTo>
                    <a:pt x="16" y="14"/>
                    <a:pt x="16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1"/>
                    <a:pt x="8" y="7"/>
                    <a:pt x="1" y="5"/>
                  </a:cubicBezTo>
                  <a:cubicBezTo>
                    <a:pt x="1" y="5"/>
                    <a:pt x="14" y="15"/>
                    <a:pt x="14" y="19"/>
                  </a:cubicBezTo>
                  <a:cubicBezTo>
                    <a:pt x="14" y="20"/>
                    <a:pt x="12" y="21"/>
                    <a:pt x="10" y="21"/>
                  </a:cubicBezTo>
                  <a:cubicBezTo>
                    <a:pt x="7" y="21"/>
                    <a:pt x="3" y="20"/>
                    <a:pt x="3" y="20"/>
                  </a:cubicBezTo>
                  <a:cubicBezTo>
                    <a:pt x="3" y="20"/>
                    <a:pt x="9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6" y="24"/>
                    <a:pt x="15" y="25"/>
                  </a:cubicBezTo>
                  <a:cubicBezTo>
                    <a:pt x="15" y="26"/>
                    <a:pt x="10" y="27"/>
                    <a:pt x="6" y="27"/>
                  </a:cubicBezTo>
                  <a:cubicBezTo>
                    <a:pt x="4" y="27"/>
                    <a:pt x="2" y="27"/>
                    <a:pt x="0" y="27"/>
                  </a:cubicBezTo>
                  <a:cubicBezTo>
                    <a:pt x="1" y="27"/>
                    <a:pt x="6" y="30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1"/>
                    <a:pt x="9" y="36"/>
                    <a:pt x="5" y="37"/>
                  </a:cubicBezTo>
                  <a:cubicBezTo>
                    <a:pt x="13" y="36"/>
                    <a:pt x="19" y="31"/>
                    <a:pt x="19" y="29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19" y="27"/>
                    <a:pt x="19" y="26"/>
                    <a:pt x="19" y="25"/>
                  </a:cubicBezTo>
                  <a:cubicBezTo>
                    <a:pt x="19" y="25"/>
                    <a:pt x="19" y="24"/>
                    <a:pt x="20" y="23"/>
                  </a:cubicBezTo>
                  <a:cubicBezTo>
                    <a:pt x="21" y="23"/>
                    <a:pt x="21" y="21"/>
                    <a:pt x="21" y="20"/>
                  </a:cubicBezTo>
                  <a:cubicBezTo>
                    <a:pt x="21" y="17"/>
                    <a:pt x="20" y="14"/>
                    <a:pt x="16" y="9"/>
                  </a:cubicBezTo>
                  <a:cubicBezTo>
                    <a:pt x="14" y="6"/>
                    <a:pt x="12" y="3"/>
                    <a:pt x="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43">
              <a:extLst>
                <a:ext uri="{FF2B5EF4-FFF2-40B4-BE49-F238E27FC236}">
                  <a16:creationId xmlns:a16="http://schemas.microsoft.com/office/drawing/2014/main" id="{1CF8DBAD-41D1-42A3-8C9C-9C4B2A9EC7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7275" y="6130926"/>
              <a:ext cx="147638" cy="101600"/>
            </a:xfrm>
            <a:custGeom>
              <a:avLst/>
              <a:gdLst>
                <a:gd name="T0" fmla="*/ 11 w 32"/>
                <a:gd name="T1" fmla="*/ 0 h 22"/>
                <a:gd name="T2" fmla="*/ 14 w 32"/>
                <a:gd name="T3" fmla="*/ 13 h 22"/>
                <a:gd name="T4" fmla="*/ 13 w 32"/>
                <a:gd name="T5" fmla="*/ 18 h 22"/>
                <a:gd name="T6" fmla="*/ 0 w 32"/>
                <a:gd name="T7" fmla="*/ 4 h 22"/>
                <a:gd name="T8" fmla="*/ 9 w 32"/>
                <a:gd name="T9" fmla="*/ 19 h 22"/>
                <a:gd name="T10" fmla="*/ 0 w 32"/>
                <a:gd name="T11" fmla="*/ 14 h 22"/>
                <a:gd name="T12" fmla="*/ 14 w 32"/>
                <a:gd name="T13" fmla="*/ 22 h 22"/>
                <a:gd name="T14" fmla="*/ 15 w 32"/>
                <a:gd name="T15" fmla="*/ 22 h 22"/>
                <a:gd name="T16" fmla="*/ 20 w 32"/>
                <a:gd name="T17" fmla="*/ 19 h 22"/>
                <a:gd name="T18" fmla="*/ 21 w 32"/>
                <a:gd name="T19" fmla="*/ 19 h 22"/>
                <a:gd name="T20" fmla="*/ 22 w 32"/>
                <a:gd name="T21" fmla="*/ 19 h 22"/>
                <a:gd name="T22" fmla="*/ 31 w 32"/>
                <a:gd name="T23" fmla="*/ 9 h 22"/>
                <a:gd name="T24" fmla="*/ 32 w 32"/>
                <a:gd name="T25" fmla="*/ 3 h 22"/>
                <a:gd name="T26" fmla="*/ 26 w 32"/>
                <a:gd name="T27" fmla="*/ 14 h 22"/>
                <a:gd name="T28" fmla="*/ 27 w 32"/>
                <a:gd name="T29" fmla="*/ 2 h 22"/>
                <a:gd name="T30" fmla="*/ 21 w 32"/>
                <a:gd name="T31" fmla="*/ 14 h 22"/>
                <a:gd name="T32" fmla="*/ 21 w 32"/>
                <a:gd name="T33" fmla="*/ 14 h 22"/>
                <a:gd name="T34" fmla="*/ 19 w 32"/>
                <a:gd name="T35" fmla="*/ 2 h 22"/>
                <a:gd name="T36" fmla="*/ 17 w 32"/>
                <a:gd name="T37" fmla="*/ 15 h 22"/>
                <a:gd name="T38" fmla="*/ 17 w 32"/>
                <a:gd name="T39" fmla="*/ 15 h 22"/>
                <a:gd name="T40" fmla="*/ 11 w 32"/>
                <a:gd name="T4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22">
                  <a:moveTo>
                    <a:pt x="11" y="0"/>
                  </a:moveTo>
                  <a:cubicBezTo>
                    <a:pt x="11" y="2"/>
                    <a:pt x="13" y="9"/>
                    <a:pt x="14" y="13"/>
                  </a:cubicBezTo>
                  <a:cubicBezTo>
                    <a:pt x="14" y="16"/>
                    <a:pt x="13" y="18"/>
                    <a:pt x="13" y="18"/>
                  </a:cubicBezTo>
                  <a:cubicBezTo>
                    <a:pt x="8" y="17"/>
                    <a:pt x="0" y="4"/>
                    <a:pt x="0" y="4"/>
                  </a:cubicBezTo>
                  <a:cubicBezTo>
                    <a:pt x="2" y="13"/>
                    <a:pt x="9" y="19"/>
                    <a:pt x="9" y="19"/>
                  </a:cubicBezTo>
                  <a:cubicBezTo>
                    <a:pt x="5" y="18"/>
                    <a:pt x="0" y="14"/>
                    <a:pt x="0" y="14"/>
                  </a:cubicBezTo>
                  <a:cubicBezTo>
                    <a:pt x="5" y="19"/>
                    <a:pt x="11" y="22"/>
                    <a:pt x="14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8" y="21"/>
                    <a:pt x="18" y="19"/>
                    <a:pt x="20" y="19"/>
                  </a:cubicBezTo>
                  <a:cubicBezTo>
                    <a:pt x="20" y="19"/>
                    <a:pt x="20" y="19"/>
                    <a:pt x="21" y="19"/>
                  </a:cubicBezTo>
                  <a:cubicBezTo>
                    <a:pt x="21" y="19"/>
                    <a:pt x="21" y="19"/>
                    <a:pt x="22" y="19"/>
                  </a:cubicBezTo>
                  <a:cubicBezTo>
                    <a:pt x="24" y="19"/>
                    <a:pt x="28" y="17"/>
                    <a:pt x="31" y="9"/>
                  </a:cubicBezTo>
                  <a:cubicBezTo>
                    <a:pt x="31" y="7"/>
                    <a:pt x="32" y="5"/>
                    <a:pt x="32" y="3"/>
                  </a:cubicBezTo>
                  <a:cubicBezTo>
                    <a:pt x="31" y="7"/>
                    <a:pt x="26" y="14"/>
                    <a:pt x="26" y="14"/>
                  </a:cubicBezTo>
                  <a:cubicBezTo>
                    <a:pt x="27" y="12"/>
                    <a:pt x="27" y="4"/>
                    <a:pt x="27" y="2"/>
                  </a:cubicBezTo>
                  <a:cubicBezTo>
                    <a:pt x="27" y="6"/>
                    <a:pt x="23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0" y="14"/>
                    <a:pt x="19" y="4"/>
                    <a:pt x="19" y="2"/>
                  </a:cubicBezTo>
                  <a:cubicBezTo>
                    <a:pt x="19" y="4"/>
                    <a:pt x="19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5" y="14"/>
                    <a:pt x="12" y="3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44">
              <a:extLst>
                <a:ext uri="{FF2B5EF4-FFF2-40B4-BE49-F238E27FC236}">
                  <a16:creationId xmlns:a16="http://schemas.microsoft.com/office/drawing/2014/main" id="{4C540D9E-1AE4-47C8-9A90-D0E6378B3D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08112" y="6034088"/>
              <a:ext cx="952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45">
              <a:extLst>
                <a:ext uri="{FF2B5EF4-FFF2-40B4-BE49-F238E27FC236}">
                  <a16:creationId xmlns:a16="http://schemas.microsoft.com/office/drawing/2014/main" id="{6C0C1097-713E-4B87-A7D7-FB779176BB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03350" y="5918201"/>
              <a:ext cx="115888" cy="171450"/>
            </a:xfrm>
            <a:custGeom>
              <a:avLst/>
              <a:gdLst>
                <a:gd name="T0" fmla="*/ 10 w 25"/>
                <a:gd name="T1" fmla="*/ 0 h 37"/>
                <a:gd name="T2" fmla="*/ 3 w 25"/>
                <a:gd name="T3" fmla="*/ 9 h 37"/>
                <a:gd name="T4" fmla="*/ 0 w 25"/>
                <a:gd name="T5" fmla="*/ 19 h 37"/>
                <a:gd name="T6" fmla="*/ 2 w 25"/>
                <a:gd name="T7" fmla="*/ 23 h 37"/>
                <a:gd name="T8" fmla="*/ 3 w 25"/>
                <a:gd name="T9" fmla="*/ 25 h 37"/>
                <a:gd name="T10" fmla="*/ 3 w 25"/>
                <a:gd name="T11" fmla="*/ 27 h 37"/>
                <a:gd name="T12" fmla="*/ 3 w 25"/>
                <a:gd name="T13" fmla="*/ 29 h 37"/>
                <a:gd name="T14" fmla="*/ 24 w 25"/>
                <a:gd name="T15" fmla="*/ 37 h 37"/>
                <a:gd name="T16" fmla="*/ 25 w 25"/>
                <a:gd name="T17" fmla="*/ 37 h 37"/>
                <a:gd name="T18" fmla="*/ 12 w 25"/>
                <a:gd name="T19" fmla="*/ 31 h 37"/>
                <a:gd name="T20" fmla="*/ 22 w 25"/>
                <a:gd name="T21" fmla="*/ 25 h 37"/>
                <a:gd name="T22" fmla="*/ 12 w 25"/>
                <a:gd name="T23" fmla="*/ 27 h 37"/>
                <a:gd name="T24" fmla="*/ 10 w 25"/>
                <a:gd name="T25" fmla="*/ 26 h 37"/>
                <a:gd name="T26" fmla="*/ 22 w 25"/>
                <a:gd name="T27" fmla="*/ 18 h 37"/>
                <a:gd name="T28" fmla="*/ 9 w 25"/>
                <a:gd name="T29" fmla="*/ 22 h 37"/>
                <a:gd name="T30" fmla="*/ 9 w 25"/>
                <a:gd name="T31" fmla="*/ 22 h 37"/>
                <a:gd name="T32" fmla="*/ 17 w 25"/>
                <a:gd name="T33" fmla="*/ 9 h 37"/>
                <a:gd name="T34" fmla="*/ 6 w 25"/>
                <a:gd name="T35" fmla="*/ 17 h 37"/>
                <a:gd name="T36" fmla="*/ 5 w 25"/>
                <a:gd name="T37" fmla="*/ 16 h 37"/>
                <a:gd name="T38" fmla="*/ 10 w 25"/>
                <a:gd name="T3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37">
                  <a:moveTo>
                    <a:pt x="10" y="0"/>
                  </a:moveTo>
                  <a:cubicBezTo>
                    <a:pt x="7" y="2"/>
                    <a:pt x="5" y="6"/>
                    <a:pt x="3" y="9"/>
                  </a:cubicBezTo>
                  <a:cubicBezTo>
                    <a:pt x="1" y="13"/>
                    <a:pt x="0" y="16"/>
                    <a:pt x="0" y="19"/>
                  </a:cubicBezTo>
                  <a:cubicBezTo>
                    <a:pt x="0" y="21"/>
                    <a:pt x="1" y="23"/>
                    <a:pt x="2" y="23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3" y="28"/>
                    <a:pt x="3" y="28"/>
                    <a:pt x="3" y="29"/>
                  </a:cubicBezTo>
                  <a:cubicBezTo>
                    <a:pt x="4" y="31"/>
                    <a:pt x="14" y="37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0" y="37"/>
                    <a:pt x="14" y="34"/>
                    <a:pt x="12" y="31"/>
                  </a:cubicBezTo>
                  <a:cubicBezTo>
                    <a:pt x="10" y="29"/>
                    <a:pt x="17" y="27"/>
                    <a:pt x="22" y="25"/>
                  </a:cubicBezTo>
                  <a:cubicBezTo>
                    <a:pt x="19" y="26"/>
                    <a:pt x="15" y="27"/>
                    <a:pt x="12" y="27"/>
                  </a:cubicBezTo>
                  <a:cubicBezTo>
                    <a:pt x="11" y="27"/>
                    <a:pt x="11" y="27"/>
                    <a:pt x="10" y="26"/>
                  </a:cubicBezTo>
                  <a:cubicBezTo>
                    <a:pt x="10" y="24"/>
                    <a:pt x="21" y="18"/>
                    <a:pt x="22" y="18"/>
                  </a:cubicBezTo>
                  <a:cubicBezTo>
                    <a:pt x="22" y="18"/>
                    <a:pt x="12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1"/>
                    <a:pt x="16" y="11"/>
                    <a:pt x="17" y="9"/>
                  </a:cubicBezTo>
                  <a:cubicBezTo>
                    <a:pt x="16" y="10"/>
                    <a:pt x="10" y="17"/>
                    <a:pt x="6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2" y="12"/>
                    <a:pt x="9" y="1"/>
                    <a:pt x="1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46">
              <a:extLst>
                <a:ext uri="{FF2B5EF4-FFF2-40B4-BE49-F238E27FC236}">
                  <a16:creationId xmlns:a16="http://schemas.microsoft.com/office/drawing/2014/main" id="{C812B04E-F4F7-4BD7-AFEA-FB73AB607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94025" y="5811838"/>
              <a:ext cx="355600" cy="227013"/>
            </a:xfrm>
            <a:custGeom>
              <a:avLst/>
              <a:gdLst>
                <a:gd name="T0" fmla="*/ 2 w 77"/>
                <a:gd name="T1" fmla="*/ 18 h 49"/>
                <a:gd name="T2" fmla="*/ 9 w 77"/>
                <a:gd name="T3" fmla="*/ 5 h 49"/>
                <a:gd name="T4" fmla="*/ 14 w 77"/>
                <a:gd name="T5" fmla="*/ 1 h 49"/>
                <a:gd name="T6" fmla="*/ 28 w 77"/>
                <a:gd name="T7" fmla="*/ 3 h 49"/>
                <a:gd name="T8" fmla="*/ 41 w 77"/>
                <a:gd name="T9" fmla="*/ 8 h 49"/>
                <a:gd name="T10" fmla="*/ 28 w 77"/>
                <a:gd name="T11" fmla="*/ 9 h 49"/>
                <a:gd name="T12" fmla="*/ 48 w 77"/>
                <a:gd name="T13" fmla="*/ 11 h 49"/>
                <a:gd name="T14" fmla="*/ 73 w 77"/>
                <a:gd name="T15" fmla="*/ 25 h 49"/>
                <a:gd name="T16" fmla="*/ 72 w 77"/>
                <a:gd name="T17" fmla="*/ 25 h 49"/>
                <a:gd name="T18" fmla="*/ 75 w 77"/>
                <a:gd name="T19" fmla="*/ 43 h 49"/>
                <a:gd name="T20" fmla="*/ 58 w 77"/>
                <a:gd name="T21" fmla="*/ 46 h 49"/>
                <a:gd name="T22" fmla="*/ 42 w 77"/>
                <a:gd name="T23" fmla="*/ 49 h 49"/>
                <a:gd name="T24" fmla="*/ 29 w 77"/>
                <a:gd name="T25" fmla="*/ 46 h 49"/>
                <a:gd name="T26" fmla="*/ 28 w 77"/>
                <a:gd name="T27" fmla="*/ 46 h 49"/>
                <a:gd name="T28" fmla="*/ 11 w 77"/>
                <a:gd name="T29" fmla="*/ 40 h 49"/>
                <a:gd name="T30" fmla="*/ 2 w 77"/>
                <a:gd name="T31" fmla="*/ 24 h 49"/>
                <a:gd name="T32" fmla="*/ 2 w 77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49">
                  <a:moveTo>
                    <a:pt x="2" y="18"/>
                  </a:moveTo>
                  <a:cubicBezTo>
                    <a:pt x="4" y="15"/>
                    <a:pt x="4" y="11"/>
                    <a:pt x="9" y="5"/>
                  </a:cubicBezTo>
                  <a:cubicBezTo>
                    <a:pt x="10" y="4"/>
                    <a:pt x="12" y="3"/>
                    <a:pt x="14" y="1"/>
                  </a:cubicBezTo>
                  <a:cubicBezTo>
                    <a:pt x="17" y="0"/>
                    <a:pt x="22" y="1"/>
                    <a:pt x="28" y="3"/>
                  </a:cubicBezTo>
                  <a:cubicBezTo>
                    <a:pt x="32" y="4"/>
                    <a:pt x="36" y="6"/>
                    <a:pt x="41" y="8"/>
                  </a:cubicBezTo>
                  <a:cubicBezTo>
                    <a:pt x="35" y="8"/>
                    <a:pt x="30" y="9"/>
                    <a:pt x="28" y="9"/>
                  </a:cubicBezTo>
                  <a:cubicBezTo>
                    <a:pt x="33" y="9"/>
                    <a:pt x="41" y="10"/>
                    <a:pt x="48" y="11"/>
                  </a:cubicBezTo>
                  <a:cubicBezTo>
                    <a:pt x="57" y="16"/>
                    <a:pt x="67" y="21"/>
                    <a:pt x="73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59" y="30"/>
                    <a:pt x="77" y="43"/>
                    <a:pt x="75" y="43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36" y="48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2" y="45"/>
                    <a:pt x="15" y="42"/>
                    <a:pt x="11" y="40"/>
                  </a:cubicBezTo>
                  <a:cubicBezTo>
                    <a:pt x="4" y="34"/>
                    <a:pt x="3" y="26"/>
                    <a:pt x="2" y="24"/>
                  </a:cubicBezTo>
                  <a:cubicBezTo>
                    <a:pt x="2" y="23"/>
                    <a:pt x="0" y="21"/>
                    <a:pt x="2" y="18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47">
              <a:extLst>
                <a:ext uri="{FF2B5EF4-FFF2-40B4-BE49-F238E27FC236}">
                  <a16:creationId xmlns:a16="http://schemas.microsoft.com/office/drawing/2014/main" id="{EF979D54-7119-44ED-BDD1-9BE3B0A4697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206750" y="5834063"/>
              <a:ext cx="138113" cy="176213"/>
            </a:xfrm>
            <a:custGeom>
              <a:avLst/>
              <a:gdLst>
                <a:gd name="T0" fmla="*/ 15 w 30"/>
                <a:gd name="T1" fmla="*/ 33 h 38"/>
                <a:gd name="T2" fmla="*/ 12 w 30"/>
                <a:gd name="T3" fmla="*/ 36 h 38"/>
                <a:gd name="T4" fmla="*/ 17 w 30"/>
                <a:gd name="T5" fmla="*/ 38 h 38"/>
                <a:gd name="T6" fmla="*/ 19 w 30"/>
                <a:gd name="T7" fmla="*/ 36 h 38"/>
                <a:gd name="T8" fmla="*/ 15 w 30"/>
                <a:gd name="T9" fmla="*/ 33 h 38"/>
                <a:gd name="T10" fmla="*/ 25 w 30"/>
                <a:gd name="T11" fmla="*/ 24 h 38"/>
                <a:gd name="T12" fmla="*/ 24 w 30"/>
                <a:gd name="T13" fmla="*/ 25 h 38"/>
                <a:gd name="T14" fmla="*/ 30 w 30"/>
                <a:gd name="T15" fmla="*/ 26 h 38"/>
                <a:gd name="T16" fmla="*/ 25 w 30"/>
                <a:gd name="T17" fmla="*/ 24 h 38"/>
                <a:gd name="T18" fmla="*/ 18 w 30"/>
                <a:gd name="T19" fmla="*/ 21 h 38"/>
                <a:gd name="T20" fmla="*/ 6 w 30"/>
                <a:gd name="T21" fmla="*/ 30 h 38"/>
                <a:gd name="T22" fmla="*/ 10 w 30"/>
                <a:gd name="T23" fmla="*/ 35 h 38"/>
                <a:gd name="T24" fmla="*/ 11 w 30"/>
                <a:gd name="T25" fmla="*/ 35 h 38"/>
                <a:gd name="T26" fmla="*/ 13 w 30"/>
                <a:gd name="T27" fmla="*/ 32 h 38"/>
                <a:gd name="T28" fmla="*/ 11 w 30"/>
                <a:gd name="T29" fmla="*/ 27 h 38"/>
                <a:gd name="T30" fmla="*/ 18 w 30"/>
                <a:gd name="T31" fmla="*/ 24 h 38"/>
                <a:gd name="T32" fmla="*/ 22 w 30"/>
                <a:gd name="T33" fmla="*/ 24 h 38"/>
                <a:gd name="T34" fmla="*/ 23 w 30"/>
                <a:gd name="T35" fmla="*/ 23 h 38"/>
                <a:gd name="T36" fmla="*/ 18 w 30"/>
                <a:gd name="T37" fmla="*/ 21 h 38"/>
                <a:gd name="T38" fmla="*/ 15 w 30"/>
                <a:gd name="T39" fmla="*/ 13 h 38"/>
                <a:gd name="T40" fmla="*/ 1 w 30"/>
                <a:gd name="T41" fmla="*/ 19 h 38"/>
                <a:gd name="T42" fmla="*/ 5 w 30"/>
                <a:gd name="T43" fmla="*/ 29 h 38"/>
                <a:gd name="T44" fmla="*/ 16 w 30"/>
                <a:gd name="T45" fmla="*/ 20 h 38"/>
                <a:gd name="T46" fmla="*/ 12 w 30"/>
                <a:gd name="T47" fmla="*/ 16 h 38"/>
                <a:gd name="T48" fmla="*/ 15 w 30"/>
                <a:gd name="T49" fmla="*/ 13 h 38"/>
                <a:gd name="T50" fmla="*/ 15 w 30"/>
                <a:gd name="T51" fmla="*/ 13 h 38"/>
                <a:gd name="T52" fmla="*/ 10 w 30"/>
                <a:gd name="T53" fmla="*/ 6 h 38"/>
                <a:gd name="T54" fmla="*/ 3 w 30"/>
                <a:gd name="T55" fmla="*/ 8 h 38"/>
                <a:gd name="T56" fmla="*/ 1 w 30"/>
                <a:gd name="T57" fmla="*/ 13 h 38"/>
                <a:gd name="T58" fmla="*/ 0 w 30"/>
                <a:gd name="T59" fmla="*/ 16 h 38"/>
                <a:gd name="T60" fmla="*/ 0 w 30"/>
                <a:gd name="T61" fmla="*/ 17 h 38"/>
                <a:gd name="T62" fmla="*/ 14 w 30"/>
                <a:gd name="T63" fmla="*/ 11 h 38"/>
                <a:gd name="T64" fmla="*/ 13 w 30"/>
                <a:gd name="T65" fmla="*/ 10 h 38"/>
                <a:gd name="T66" fmla="*/ 9 w 30"/>
                <a:gd name="T67" fmla="*/ 7 h 38"/>
                <a:gd name="T68" fmla="*/ 10 w 30"/>
                <a:gd name="T69" fmla="*/ 6 h 38"/>
                <a:gd name="T70" fmla="*/ 8 w 30"/>
                <a:gd name="T71" fmla="*/ 0 h 38"/>
                <a:gd name="T72" fmla="*/ 8 w 30"/>
                <a:gd name="T73" fmla="*/ 0 h 38"/>
                <a:gd name="T74" fmla="*/ 5 w 30"/>
                <a:gd name="T75" fmla="*/ 5 h 38"/>
                <a:gd name="T76" fmla="*/ 9 w 30"/>
                <a:gd name="T77" fmla="*/ 3 h 38"/>
                <a:gd name="T78" fmla="*/ 8 w 30"/>
                <a:gd name="T7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" h="38">
                  <a:moveTo>
                    <a:pt x="15" y="33"/>
                  </a:moveTo>
                  <a:cubicBezTo>
                    <a:pt x="14" y="34"/>
                    <a:pt x="13" y="35"/>
                    <a:pt x="12" y="36"/>
                  </a:cubicBezTo>
                  <a:cubicBezTo>
                    <a:pt x="14" y="37"/>
                    <a:pt x="15" y="37"/>
                    <a:pt x="17" y="38"/>
                  </a:cubicBezTo>
                  <a:cubicBezTo>
                    <a:pt x="17" y="37"/>
                    <a:pt x="18" y="37"/>
                    <a:pt x="19" y="36"/>
                  </a:cubicBezTo>
                  <a:cubicBezTo>
                    <a:pt x="17" y="35"/>
                    <a:pt x="16" y="34"/>
                    <a:pt x="15" y="33"/>
                  </a:cubicBezTo>
                  <a:moveTo>
                    <a:pt x="25" y="24"/>
                  </a:moveTo>
                  <a:cubicBezTo>
                    <a:pt x="25" y="24"/>
                    <a:pt x="24" y="25"/>
                    <a:pt x="24" y="25"/>
                  </a:cubicBezTo>
                  <a:cubicBezTo>
                    <a:pt x="27" y="25"/>
                    <a:pt x="29" y="26"/>
                    <a:pt x="30" y="26"/>
                  </a:cubicBezTo>
                  <a:cubicBezTo>
                    <a:pt x="29" y="26"/>
                    <a:pt x="27" y="25"/>
                    <a:pt x="25" y="24"/>
                  </a:cubicBezTo>
                  <a:moveTo>
                    <a:pt x="18" y="21"/>
                  </a:moveTo>
                  <a:cubicBezTo>
                    <a:pt x="13" y="24"/>
                    <a:pt x="9" y="27"/>
                    <a:pt x="6" y="30"/>
                  </a:cubicBezTo>
                  <a:cubicBezTo>
                    <a:pt x="7" y="32"/>
                    <a:pt x="8" y="33"/>
                    <a:pt x="10" y="35"/>
                  </a:cubicBezTo>
                  <a:cubicBezTo>
                    <a:pt x="10" y="35"/>
                    <a:pt x="11" y="35"/>
                    <a:pt x="11" y="35"/>
                  </a:cubicBezTo>
                  <a:cubicBezTo>
                    <a:pt x="12" y="34"/>
                    <a:pt x="13" y="33"/>
                    <a:pt x="13" y="32"/>
                  </a:cubicBezTo>
                  <a:cubicBezTo>
                    <a:pt x="12" y="31"/>
                    <a:pt x="11" y="29"/>
                    <a:pt x="11" y="27"/>
                  </a:cubicBezTo>
                  <a:cubicBezTo>
                    <a:pt x="11" y="25"/>
                    <a:pt x="14" y="24"/>
                    <a:pt x="18" y="24"/>
                  </a:cubicBezTo>
                  <a:cubicBezTo>
                    <a:pt x="19" y="24"/>
                    <a:pt x="20" y="24"/>
                    <a:pt x="22" y="24"/>
                  </a:cubicBezTo>
                  <a:cubicBezTo>
                    <a:pt x="22" y="24"/>
                    <a:pt x="22" y="24"/>
                    <a:pt x="23" y="23"/>
                  </a:cubicBezTo>
                  <a:cubicBezTo>
                    <a:pt x="21" y="23"/>
                    <a:pt x="19" y="22"/>
                    <a:pt x="18" y="21"/>
                  </a:cubicBezTo>
                  <a:moveTo>
                    <a:pt x="15" y="13"/>
                  </a:moveTo>
                  <a:cubicBezTo>
                    <a:pt x="10" y="15"/>
                    <a:pt x="6" y="17"/>
                    <a:pt x="1" y="19"/>
                  </a:cubicBezTo>
                  <a:cubicBezTo>
                    <a:pt x="1" y="21"/>
                    <a:pt x="2" y="24"/>
                    <a:pt x="5" y="29"/>
                  </a:cubicBezTo>
                  <a:cubicBezTo>
                    <a:pt x="8" y="25"/>
                    <a:pt x="12" y="22"/>
                    <a:pt x="16" y="20"/>
                  </a:cubicBezTo>
                  <a:cubicBezTo>
                    <a:pt x="14" y="19"/>
                    <a:pt x="12" y="17"/>
                    <a:pt x="12" y="16"/>
                  </a:cubicBezTo>
                  <a:cubicBezTo>
                    <a:pt x="12" y="14"/>
                    <a:pt x="13" y="14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0" y="6"/>
                  </a:moveTo>
                  <a:cubicBezTo>
                    <a:pt x="7" y="7"/>
                    <a:pt x="5" y="7"/>
                    <a:pt x="3" y="8"/>
                  </a:cubicBezTo>
                  <a:cubicBezTo>
                    <a:pt x="2" y="10"/>
                    <a:pt x="2" y="12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15"/>
                    <a:pt x="9" y="13"/>
                    <a:pt x="14" y="11"/>
                  </a:cubicBezTo>
                  <a:cubicBezTo>
                    <a:pt x="14" y="11"/>
                    <a:pt x="13" y="11"/>
                    <a:pt x="13" y="10"/>
                  </a:cubicBezTo>
                  <a:cubicBezTo>
                    <a:pt x="11" y="10"/>
                    <a:pt x="10" y="9"/>
                    <a:pt x="9" y="7"/>
                  </a:cubicBezTo>
                  <a:cubicBezTo>
                    <a:pt x="9" y="7"/>
                    <a:pt x="9" y="6"/>
                    <a:pt x="10" y="6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5" y="3"/>
                    <a:pt x="5" y="5"/>
                  </a:cubicBezTo>
                  <a:cubicBezTo>
                    <a:pt x="6" y="4"/>
                    <a:pt x="8" y="4"/>
                    <a:pt x="9" y="3"/>
                  </a:cubicBezTo>
                  <a:cubicBezTo>
                    <a:pt x="9" y="2"/>
                    <a:pt x="8" y="1"/>
                    <a:pt x="8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48">
              <a:extLst>
                <a:ext uri="{FF2B5EF4-FFF2-40B4-BE49-F238E27FC236}">
                  <a16:creationId xmlns:a16="http://schemas.microsoft.com/office/drawing/2014/main" id="{60F4DBAB-17A0-47B6-B840-F5626490E6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24175" y="6094413"/>
              <a:ext cx="328613" cy="309563"/>
            </a:xfrm>
            <a:custGeom>
              <a:avLst/>
              <a:gdLst>
                <a:gd name="T0" fmla="*/ 3 w 71"/>
                <a:gd name="T1" fmla="*/ 26 h 67"/>
                <a:gd name="T2" fmla="*/ 3 w 71"/>
                <a:gd name="T3" fmla="*/ 26 h 67"/>
                <a:gd name="T4" fmla="*/ 4 w 71"/>
                <a:gd name="T5" fmla="*/ 26 h 67"/>
                <a:gd name="T6" fmla="*/ 26 w 71"/>
                <a:gd name="T7" fmla="*/ 0 h 67"/>
                <a:gd name="T8" fmla="*/ 71 w 71"/>
                <a:gd name="T9" fmla="*/ 12 h 67"/>
                <a:gd name="T10" fmla="*/ 40 w 71"/>
                <a:gd name="T11" fmla="*/ 55 h 67"/>
                <a:gd name="T12" fmla="*/ 40 w 71"/>
                <a:gd name="T13" fmla="*/ 55 h 67"/>
                <a:gd name="T14" fmla="*/ 22 w 71"/>
                <a:gd name="T15" fmla="*/ 63 h 67"/>
                <a:gd name="T16" fmla="*/ 16 w 71"/>
                <a:gd name="T17" fmla="*/ 63 h 67"/>
                <a:gd name="T18" fmla="*/ 11 w 71"/>
                <a:gd name="T19" fmla="*/ 53 h 67"/>
                <a:gd name="T20" fmla="*/ 3 w 71"/>
                <a:gd name="T21" fmla="*/ 49 h 67"/>
                <a:gd name="T22" fmla="*/ 3 w 71"/>
                <a:gd name="T23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67">
                  <a:moveTo>
                    <a:pt x="3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17"/>
                    <a:pt x="13" y="8"/>
                    <a:pt x="26" y="0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63" y="39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5" y="58"/>
                    <a:pt x="29" y="61"/>
                    <a:pt x="22" y="63"/>
                  </a:cubicBezTo>
                  <a:cubicBezTo>
                    <a:pt x="22" y="63"/>
                    <a:pt x="19" y="67"/>
                    <a:pt x="16" y="63"/>
                  </a:cubicBezTo>
                  <a:cubicBezTo>
                    <a:pt x="13" y="60"/>
                    <a:pt x="15" y="54"/>
                    <a:pt x="11" y="53"/>
                  </a:cubicBezTo>
                  <a:cubicBezTo>
                    <a:pt x="8" y="52"/>
                    <a:pt x="6" y="54"/>
                    <a:pt x="3" y="49"/>
                  </a:cubicBezTo>
                  <a:cubicBezTo>
                    <a:pt x="2" y="47"/>
                    <a:pt x="0" y="37"/>
                    <a:pt x="3" y="26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49">
              <a:extLst>
                <a:ext uri="{FF2B5EF4-FFF2-40B4-BE49-F238E27FC236}">
                  <a16:creationId xmlns:a16="http://schemas.microsoft.com/office/drawing/2014/main" id="{3C637A40-E3F9-415F-B7E2-642F8AF1931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067050" y="6215063"/>
              <a:ext cx="180975" cy="180975"/>
            </a:xfrm>
            <a:custGeom>
              <a:avLst/>
              <a:gdLst>
                <a:gd name="T0" fmla="*/ 39 w 39"/>
                <a:gd name="T1" fmla="*/ 29 h 39"/>
                <a:gd name="T2" fmla="*/ 28 w 39"/>
                <a:gd name="T3" fmla="*/ 32 h 39"/>
                <a:gd name="T4" fmla="*/ 18 w 39"/>
                <a:gd name="T5" fmla="*/ 39 h 39"/>
                <a:gd name="T6" fmla="*/ 18 w 39"/>
                <a:gd name="T7" fmla="*/ 39 h 39"/>
                <a:gd name="T8" fmla="*/ 21 w 39"/>
                <a:gd name="T9" fmla="*/ 37 h 39"/>
                <a:gd name="T10" fmla="*/ 39 w 39"/>
                <a:gd name="T11" fmla="*/ 29 h 39"/>
                <a:gd name="T12" fmla="*/ 32 w 39"/>
                <a:gd name="T13" fmla="*/ 18 h 39"/>
                <a:gd name="T14" fmla="*/ 17 w 39"/>
                <a:gd name="T15" fmla="*/ 23 h 39"/>
                <a:gd name="T16" fmla="*/ 16 w 39"/>
                <a:gd name="T17" fmla="*/ 23 h 39"/>
                <a:gd name="T18" fmla="*/ 7 w 39"/>
                <a:gd name="T19" fmla="*/ 24 h 39"/>
                <a:gd name="T20" fmla="*/ 3 w 39"/>
                <a:gd name="T21" fmla="*/ 24 h 39"/>
                <a:gd name="T22" fmla="*/ 10 w 39"/>
                <a:gd name="T23" fmla="*/ 27 h 39"/>
                <a:gd name="T24" fmla="*/ 15 w 39"/>
                <a:gd name="T25" fmla="*/ 37 h 39"/>
                <a:gd name="T26" fmla="*/ 16 w 39"/>
                <a:gd name="T27" fmla="*/ 38 h 39"/>
                <a:gd name="T28" fmla="*/ 25 w 39"/>
                <a:gd name="T29" fmla="*/ 32 h 39"/>
                <a:gd name="T30" fmla="*/ 22 w 39"/>
                <a:gd name="T31" fmla="*/ 31 h 39"/>
                <a:gd name="T32" fmla="*/ 32 w 39"/>
                <a:gd name="T33" fmla="*/ 18 h 39"/>
                <a:gd name="T34" fmla="*/ 19 w 39"/>
                <a:gd name="T35" fmla="*/ 12 h 39"/>
                <a:gd name="T36" fmla="*/ 18 w 39"/>
                <a:gd name="T37" fmla="*/ 12 h 39"/>
                <a:gd name="T38" fmla="*/ 10 w 39"/>
                <a:gd name="T39" fmla="*/ 17 h 39"/>
                <a:gd name="T40" fmla="*/ 9 w 39"/>
                <a:gd name="T41" fmla="*/ 17 h 39"/>
                <a:gd name="T42" fmla="*/ 9 w 39"/>
                <a:gd name="T43" fmla="*/ 14 h 39"/>
                <a:gd name="T44" fmla="*/ 1 w 39"/>
                <a:gd name="T45" fmla="*/ 15 h 39"/>
                <a:gd name="T46" fmla="*/ 2 w 39"/>
                <a:gd name="T47" fmla="*/ 22 h 39"/>
                <a:gd name="T48" fmla="*/ 8 w 39"/>
                <a:gd name="T49" fmla="*/ 22 h 39"/>
                <a:gd name="T50" fmla="*/ 14 w 39"/>
                <a:gd name="T51" fmla="*/ 22 h 39"/>
                <a:gd name="T52" fmla="*/ 19 w 39"/>
                <a:gd name="T53" fmla="*/ 12 h 39"/>
                <a:gd name="T54" fmla="*/ 22 w 39"/>
                <a:gd name="T55" fmla="*/ 9 h 39"/>
                <a:gd name="T56" fmla="*/ 21 w 39"/>
                <a:gd name="T57" fmla="*/ 9 h 39"/>
                <a:gd name="T58" fmla="*/ 22 w 39"/>
                <a:gd name="T59" fmla="*/ 9 h 39"/>
                <a:gd name="T60" fmla="*/ 22 w 39"/>
                <a:gd name="T61" fmla="*/ 9 h 39"/>
                <a:gd name="T62" fmla="*/ 2 w 39"/>
                <a:gd name="T63" fmla="*/ 9 h 39"/>
                <a:gd name="T64" fmla="*/ 1 w 39"/>
                <a:gd name="T65" fmla="*/ 9 h 39"/>
                <a:gd name="T66" fmla="*/ 0 w 39"/>
                <a:gd name="T67" fmla="*/ 12 h 39"/>
                <a:gd name="T68" fmla="*/ 3 w 39"/>
                <a:gd name="T69" fmla="*/ 12 h 39"/>
                <a:gd name="T70" fmla="*/ 3 w 39"/>
                <a:gd name="T71" fmla="*/ 12 h 39"/>
                <a:gd name="T72" fmla="*/ 2 w 39"/>
                <a:gd name="T73" fmla="*/ 9 h 39"/>
                <a:gd name="T74" fmla="*/ 9 w 39"/>
                <a:gd name="T75" fmla="*/ 8 h 39"/>
                <a:gd name="T76" fmla="*/ 8 w 39"/>
                <a:gd name="T77" fmla="*/ 8 h 39"/>
                <a:gd name="T78" fmla="*/ 5 w 39"/>
                <a:gd name="T79" fmla="*/ 12 h 39"/>
                <a:gd name="T80" fmla="*/ 9 w 39"/>
                <a:gd name="T81" fmla="*/ 12 h 39"/>
                <a:gd name="T82" fmla="*/ 9 w 39"/>
                <a:gd name="T83" fmla="*/ 8 h 39"/>
                <a:gd name="T84" fmla="*/ 10 w 39"/>
                <a:gd name="T85" fmla="*/ 3 h 39"/>
                <a:gd name="T86" fmla="*/ 8 w 39"/>
                <a:gd name="T87" fmla="*/ 6 h 39"/>
                <a:gd name="T88" fmla="*/ 9 w 39"/>
                <a:gd name="T89" fmla="*/ 6 h 39"/>
                <a:gd name="T90" fmla="*/ 10 w 39"/>
                <a:gd name="T91" fmla="*/ 3 h 39"/>
                <a:gd name="T92" fmla="*/ 2 w 39"/>
                <a:gd name="T93" fmla="*/ 0 h 39"/>
                <a:gd name="T94" fmla="*/ 1 w 39"/>
                <a:gd name="T95" fmla="*/ 7 h 39"/>
                <a:gd name="T96" fmla="*/ 1 w 39"/>
                <a:gd name="T97" fmla="*/ 7 h 39"/>
                <a:gd name="T98" fmla="*/ 2 w 39"/>
                <a:gd name="T99" fmla="*/ 7 h 39"/>
                <a:gd name="T100" fmla="*/ 2 w 39"/>
                <a:gd name="T101" fmla="*/ 0 h 39"/>
                <a:gd name="T102" fmla="*/ 2 w 39"/>
                <a:gd name="T103" fmla="*/ 0 h 39"/>
                <a:gd name="T104" fmla="*/ 2 w 39"/>
                <a:gd name="T105" fmla="*/ 0 h 39"/>
                <a:gd name="T106" fmla="*/ 2 w 39"/>
                <a:gd name="T10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39">
                  <a:moveTo>
                    <a:pt x="39" y="29"/>
                  </a:moveTo>
                  <a:cubicBezTo>
                    <a:pt x="38" y="29"/>
                    <a:pt x="33" y="31"/>
                    <a:pt x="28" y="32"/>
                  </a:cubicBezTo>
                  <a:cubicBezTo>
                    <a:pt x="25" y="34"/>
                    <a:pt x="22" y="37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20" y="39"/>
                    <a:pt x="21" y="37"/>
                    <a:pt x="21" y="37"/>
                  </a:cubicBezTo>
                  <a:cubicBezTo>
                    <a:pt x="28" y="35"/>
                    <a:pt x="34" y="32"/>
                    <a:pt x="39" y="29"/>
                  </a:cubicBezTo>
                  <a:moveTo>
                    <a:pt x="32" y="18"/>
                  </a:moveTo>
                  <a:cubicBezTo>
                    <a:pt x="31" y="19"/>
                    <a:pt x="22" y="23"/>
                    <a:pt x="17" y="23"/>
                  </a:cubicBezTo>
                  <a:cubicBezTo>
                    <a:pt x="17" y="23"/>
                    <a:pt x="17" y="23"/>
                    <a:pt x="16" y="23"/>
                  </a:cubicBezTo>
                  <a:cubicBezTo>
                    <a:pt x="13" y="24"/>
                    <a:pt x="10" y="24"/>
                    <a:pt x="7" y="24"/>
                  </a:cubicBezTo>
                  <a:cubicBezTo>
                    <a:pt x="6" y="24"/>
                    <a:pt x="4" y="24"/>
                    <a:pt x="3" y="24"/>
                  </a:cubicBezTo>
                  <a:cubicBezTo>
                    <a:pt x="5" y="28"/>
                    <a:pt x="7" y="26"/>
                    <a:pt x="10" y="27"/>
                  </a:cubicBezTo>
                  <a:cubicBezTo>
                    <a:pt x="14" y="28"/>
                    <a:pt x="12" y="34"/>
                    <a:pt x="15" y="37"/>
                  </a:cubicBezTo>
                  <a:cubicBezTo>
                    <a:pt x="15" y="37"/>
                    <a:pt x="16" y="37"/>
                    <a:pt x="16" y="38"/>
                  </a:cubicBezTo>
                  <a:cubicBezTo>
                    <a:pt x="19" y="36"/>
                    <a:pt x="22" y="34"/>
                    <a:pt x="25" y="32"/>
                  </a:cubicBezTo>
                  <a:cubicBezTo>
                    <a:pt x="23" y="32"/>
                    <a:pt x="22" y="32"/>
                    <a:pt x="22" y="31"/>
                  </a:cubicBezTo>
                  <a:cubicBezTo>
                    <a:pt x="18" y="28"/>
                    <a:pt x="30" y="19"/>
                    <a:pt x="32" y="18"/>
                  </a:cubicBezTo>
                  <a:moveTo>
                    <a:pt x="19" y="12"/>
                  </a:moveTo>
                  <a:cubicBezTo>
                    <a:pt x="19" y="12"/>
                    <a:pt x="18" y="12"/>
                    <a:pt x="18" y="12"/>
                  </a:cubicBezTo>
                  <a:cubicBezTo>
                    <a:pt x="15" y="15"/>
                    <a:pt x="12" y="17"/>
                    <a:pt x="10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9" y="17"/>
                    <a:pt x="9" y="16"/>
                    <a:pt x="9" y="14"/>
                  </a:cubicBezTo>
                  <a:cubicBezTo>
                    <a:pt x="6" y="15"/>
                    <a:pt x="3" y="15"/>
                    <a:pt x="1" y="15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4" y="22"/>
                    <a:pt x="6" y="22"/>
                    <a:pt x="8" y="22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3" y="20"/>
                    <a:pt x="16" y="15"/>
                    <a:pt x="19" y="12"/>
                  </a:cubicBezTo>
                  <a:moveTo>
                    <a:pt x="22" y="9"/>
                  </a:moveTo>
                  <a:cubicBezTo>
                    <a:pt x="22" y="9"/>
                    <a:pt x="22" y="9"/>
                    <a:pt x="21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2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2"/>
                    <a:pt x="2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1"/>
                    <a:pt x="2" y="10"/>
                    <a:pt x="2" y="9"/>
                  </a:cubicBezTo>
                  <a:moveTo>
                    <a:pt x="9" y="8"/>
                  </a:moveTo>
                  <a:cubicBezTo>
                    <a:pt x="9" y="8"/>
                    <a:pt x="8" y="8"/>
                    <a:pt x="8" y="8"/>
                  </a:cubicBezTo>
                  <a:cubicBezTo>
                    <a:pt x="7" y="10"/>
                    <a:pt x="6" y="12"/>
                    <a:pt x="5" y="12"/>
                  </a:cubicBezTo>
                  <a:cubicBezTo>
                    <a:pt x="6" y="12"/>
                    <a:pt x="7" y="12"/>
                    <a:pt x="9" y="12"/>
                  </a:cubicBezTo>
                  <a:cubicBezTo>
                    <a:pt x="9" y="11"/>
                    <a:pt x="9" y="9"/>
                    <a:pt x="9" y="8"/>
                  </a:cubicBezTo>
                  <a:moveTo>
                    <a:pt x="10" y="3"/>
                  </a:moveTo>
                  <a:cubicBezTo>
                    <a:pt x="10" y="3"/>
                    <a:pt x="9" y="5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10" y="3"/>
                    <a:pt x="10" y="3"/>
                  </a:cubicBezTo>
                  <a:moveTo>
                    <a:pt x="2" y="0"/>
                  </a:moveTo>
                  <a:cubicBezTo>
                    <a:pt x="2" y="3"/>
                    <a:pt x="1" y="5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2" y="2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50">
              <a:extLst>
                <a:ext uri="{FF2B5EF4-FFF2-40B4-BE49-F238E27FC236}">
                  <a16:creationId xmlns:a16="http://schemas.microsoft.com/office/drawing/2014/main" id="{017E953E-52E7-43E1-98E3-2A38BB5386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52750" y="5973763"/>
              <a:ext cx="377825" cy="203200"/>
            </a:xfrm>
            <a:custGeom>
              <a:avLst/>
              <a:gdLst>
                <a:gd name="T0" fmla="*/ 8 w 82"/>
                <a:gd name="T1" fmla="*/ 34 h 44"/>
                <a:gd name="T2" fmla="*/ 52 w 82"/>
                <a:gd name="T3" fmla="*/ 27 h 44"/>
                <a:gd name="T4" fmla="*/ 81 w 82"/>
                <a:gd name="T5" fmla="*/ 0 h 44"/>
                <a:gd name="T6" fmla="*/ 82 w 82"/>
                <a:gd name="T7" fmla="*/ 4 h 44"/>
                <a:gd name="T8" fmla="*/ 7 w 82"/>
                <a:gd name="T9" fmla="*/ 35 h 44"/>
                <a:gd name="T10" fmla="*/ 7 w 82"/>
                <a:gd name="T11" fmla="*/ 35 h 44"/>
                <a:gd name="T12" fmla="*/ 2 w 82"/>
                <a:gd name="T13" fmla="*/ 35 h 44"/>
                <a:gd name="T14" fmla="*/ 5 w 82"/>
                <a:gd name="T15" fmla="*/ 31 h 44"/>
                <a:gd name="T16" fmla="*/ 8 w 82"/>
                <a:gd name="T1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44">
                  <a:moveTo>
                    <a:pt x="8" y="34"/>
                  </a:moveTo>
                  <a:cubicBezTo>
                    <a:pt x="16" y="35"/>
                    <a:pt x="35" y="37"/>
                    <a:pt x="52" y="27"/>
                  </a:cubicBezTo>
                  <a:cubicBezTo>
                    <a:pt x="74" y="14"/>
                    <a:pt x="81" y="0"/>
                    <a:pt x="81" y="0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4"/>
                    <a:pt x="56" y="4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5"/>
                    <a:pt x="4" y="36"/>
                    <a:pt x="2" y="35"/>
                  </a:cubicBezTo>
                  <a:cubicBezTo>
                    <a:pt x="0" y="35"/>
                    <a:pt x="1" y="31"/>
                    <a:pt x="5" y="31"/>
                  </a:cubicBezTo>
                  <a:cubicBezTo>
                    <a:pt x="8" y="31"/>
                    <a:pt x="8" y="33"/>
                    <a:pt x="8" y="3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51">
              <a:extLst>
                <a:ext uri="{FF2B5EF4-FFF2-40B4-BE49-F238E27FC236}">
                  <a16:creationId xmlns:a16="http://schemas.microsoft.com/office/drawing/2014/main" id="{044064C7-1D54-4E35-832E-26D3C31039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65450" y="5908676"/>
              <a:ext cx="430213" cy="217488"/>
            </a:xfrm>
            <a:custGeom>
              <a:avLst/>
              <a:gdLst>
                <a:gd name="T0" fmla="*/ 92 w 93"/>
                <a:gd name="T1" fmla="*/ 5 h 47"/>
                <a:gd name="T2" fmla="*/ 93 w 93"/>
                <a:gd name="T3" fmla="*/ 0 h 47"/>
                <a:gd name="T4" fmla="*/ 9 w 93"/>
                <a:gd name="T5" fmla="*/ 43 h 47"/>
                <a:gd name="T6" fmla="*/ 3 w 93"/>
                <a:gd name="T7" fmla="*/ 42 h 47"/>
                <a:gd name="T8" fmla="*/ 9 w 93"/>
                <a:gd name="T9" fmla="*/ 44 h 47"/>
                <a:gd name="T10" fmla="*/ 9 w 93"/>
                <a:gd name="T11" fmla="*/ 44 h 47"/>
                <a:gd name="T12" fmla="*/ 40 w 93"/>
                <a:gd name="T13" fmla="*/ 38 h 47"/>
                <a:gd name="T14" fmla="*/ 92 w 93"/>
                <a:gd name="T15" fmla="*/ 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47">
                  <a:moveTo>
                    <a:pt x="92" y="5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52" y="42"/>
                    <a:pt x="9" y="43"/>
                  </a:cubicBezTo>
                  <a:cubicBezTo>
                    <a:pt x="9" y="43"/>
                    <a:pt x="6" y="40"/>
                    <a:pt x="3" y="42"/>
                  </a:cubicBezTo>
                  <a:cubicBezTo>
                    <a:pt x="0" y="44"/>
                    <a:pt x="5" y="47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6" y="44"/>
                    <a:pt x="28" y="42"/>
                    <a:pt x="40" y="38"/>
                  </a:cubicBezTo>
                  <a:cubicBezTo>
                    <a:pt x="60" y="30"/>
                    <a:pt x="85" y="11"/>
                    <a:pt x="92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52">
              <a:extLst>
                <a:ext uri="{FF2B5EF4-FFF2-40B4-BE49-F238E27FC236}">
                  <a16:creationId xmlns:a16="http://schemas.microsoft.com/office/drawing/2014/main" id="{EF902EB6-ECA0-4754-8154-A394098467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79737" y="5657851"/>
              <a:ext cx="674688" cy="361950"/>
            </a:xfrm>
            <a:custGeom>
              <a:avLst/>
              <a:gdLst>
                <a:gd name="T0" fmla="*/ 5 w 146"/>
                <a:gd name="T1" fmla="*/ 67 h 78"/>
                <a:gd name="T2" fmla="*/ 0 w 146"/>
                <a:gd name="T3" fmla="*/ 73 h 78"/>
                <a:gd name="T4" fmla="*/ 10 w 146"/>
                <a:gd name="T5" fmla="*/ 67 h 78"/>
                <a:gd name="T6" fmla="*/ 143 w 146"/>
                <a:gd name="T7" fmla="*/ 60 h 78"/>
                <a:gd name="T8" fmla="*/ 146 w 146"/>
                <a:gd name="T9" fmla="*/ 57 h 78"/>
                <a:gd name="T10" fmla="*/ 5 w 146"/>
                <a:gd name="T11" fmla="*/ 6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78">
                  <a:moveTo>
                    <a:pt x="5" y="67"/>
                  </a:moveTo>
                  <a:cubicBezTo>
                    <a:pt x="3" y="68"/>
                    <a:pt x="0" y="70"/>
                    <a:pt x="0" y="73"/>
                  </a:cubicBezTo>
                  <a:cubicBezTo>
                    <a:pt x="1" y="78"/>
                    <a:pt x="13" y="73"/>
                    <a:pt x="10" y="67"/>
                  </a:cubicBezTo>
                  <a:cubicBezTo>
                    <a:pt x="60" y="3"/>
                    <a:pt x="142" y="60"/>
                    <a:pt x="143" y="60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5" y="56"/>
                    <a:pt x="55" y="0"/>
                    <a:pt x="5" y="6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53">
              <a:extLst>
                <a:ext uri="{FF2B5EF4-FFF2-40B4-BE49-F238E27FC236}">
                  <a16:creationId xmlns:a16="http://schemas.microsoft.com/office/drawing/2014/main" id="{7CB3EE17-448B-4A95-A67A-CCED5089D6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73375" y="5732463"/>
              <a:ext cx="642938" cy="407988"/>
            </a:xfrm>
            <a:custGeom>
              <a:avLst/>
              <a:gdLst>
                <a:gd name="T0" fmla="*/ 5 w 139"/>
                <a:gd name="T1" fmla="*/ 77 h 88"/>
                <a:gd name="T2" fmla="*/ 1 w 139"/>
                <a:gd name="T3" fmla="*/ 83 h 88"/>
                <a:gd name="T4" fmla="*/ 9 w 139"/>
                <a:gd name="T5" fmla="*/ 75 h 88"/>
                <a:gd name="T6" fmla="*/ 138 w 139"/>
                <a:gd name="T7" fmla="*/ 39 h 88"/>
                <a:gd name="T8" fmla="*/ 139 w 139"/>
                <a:gd name="T9" fmla="*/ 35 h 88"/>
                <a:gd name="T10" fmla="*/ 5 w 139"/>
                <a:gd name="T11" fmla="*/ 7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88">
                  <a:moveTo>
                    <a:pt x="5" y="77"/>
                  </a:moveTo>
                  <a:cubicBezTo>
                    <a:pt x="2" y="78"/>
                    <a:pt x="0" y="80"/>
                    <a:pt x="1" y="83"/>
                  </a:cubicBezTo>
                  <a:cubicBezTo>
                    <a:pt x="3" y="88"/>
                    <a:pt x="13" y="80"/>
                    <a:pt x="9" y="75"/>
                  </a:cubicBezTo>
                  <a:cubicBezTo>
                    <a:pt x="44" y="2"/>
                    <a:pt x="137" y="39"/>
                    <a:pt x="138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38" y="35"/>
                    <a:pt x="39" y="0"/>
                    <a:pt x="5" y="7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54">
              <a:extLst>
                <a:ext uri="{FF2B5EF4-FFF2-40B4-BE49-F238E27FC236}">
                  <a16:creationId xmlns:a16="http://schemas.microsoft.com/office/drawing/2014/main" id="{BB3DB79A-F87A-477D-A8AF-A42B866118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17812" y="5983288"/>
              <a:ext cx="642938" cy="430213"/>
            </a:xfrm>
            <a:custGeom>
              <a:avLst/>
              <a:gdLst>
                <a:gd name="T0" fmla="*/ 9 w 139"/>
                <a:gd name="T1" fmla="*/ 56 h 93"/>
                <a:gd name="T2" fmla="*/ 2 w 139"/>
                <a:gd name="T3" fmla="*/ 53 h 93"/>
                <a:gd name="T4" fmla="*/ 13 w 139"/>
                <a:gd name="T5" fmla="*/ 55 h 93"/>
                <a:gd name="T6" fmla="*/ 135 w 139"/>
                <a:gd name="T7" fmla="*/ 0 h 93"/>
                <a:gd name="T8" fmla="*/ 139 w 139"/>
                <a:gd name="T9" fmla="*/ 2 h 93"/>
                <a:gd name="T10" fmla="*/ 9 w 139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93">
                  <a:moveTo>
                    <a:pt x="9" y="56"/>
                  </a:moveTo>
                  <a:cubicBezTo>
                    <a:pt x="6" y="56"/>
                    <a:pt x="3" y="56"/>
                    <a:pt x="2" y="53"/>
                  </a:cubicBezTo>
                  <a:cubicBezTo>
                    <a:pt x="0" y="48"/>
                    <a:pt x="13" y="48"/>
                    <a:pt x="13" y="55"/>
                  </a:cubicBezTo>
                  <a:cubicBezTo>
                    <a:pt x="86" y="89"/>
                    <a:pt x="134" y="1"/>
                    <a:pt x="135" y="0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8" y="3"/>
                    <a:pt x="83" y="93"/>
                    <a:pt x="9" y="5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55">
              <a:extLst>
                <a:ext uri="{FF2B5EF4-FFF2-40B4-BE49-F238E27FC236}">
                  <a16:creationId xmlns:a16="http://schemas.microsoft.com/office/drawing/2014/main" id="{FA40C676-BC10-4045-BACA-B783F3081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19412" y="6099176"/>
              <a:ext cx="420688" cy="304800"/>
            </a:xfrm>
            <a:custGeom>
              <a:avLst/>
              <a:gdLst>
                <a:gd name="T0" fmla="*/ 6 w 91"/>
                <a:gd name="T1" fmla="*/ 45 h 66"/>
                <a:gd name="T2" fmla="*/ 1 w 91"/>
                <a:gd name="T3" fmla="*/ 43 h 66"/>
                <a:gd name="T4" fmla="*/ 9 w 91"/>
                <a:gd name="T5" fmla="*/ 44 h 66"/>
                <a:gd name="T6" fmla="*/ 89 w 91"/>
                <a:gd name="T7" fmla="*/ 0 h 66"/>
                <a:gd name="T8" fmla="*/ 91 w 91"/>
                <a:gd name="T9" fmla="*/ 1 h 66"/>
                <a:gd name="T10" fmla="*/ 6 w 91"/>
                <a:gd name="T11" fmla="*/ 4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66">
                  <a:moveTo>
                    <a:pt x="6" y="45"/>
                  </a:moveTo>
                  <a:cubicBezTo>
                    <a:pt x="4" y="45"/>
                    <a:pt x="2" y="45"/>
                    <a:pt x="1" y="43"/>
                  </a:cubicBezTo>
                  <a:cubicBezTo>
                    <a:pt x="0" y="40"/>
                    <a:pt x="9" y="39"/>
                    <a:pt x="9" y="44"/>
                  </a:cubicBezTo>
                  <a:cubicBezTo>
                    <a:pt x="61" y="63"/>
                    <a:pt x="88" y="0"/>
                    <a:pt x="89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91" y="2"/>
                    <a:pt x="59" y="66"/>
                    <a:pt x="6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56">
              <a:extLst>
                <a:ext uri="{FF2B5EF4-FFF2-40B4-BE49-F238E27FC236}">
                  <a16:creationId xmlns:a16="http://schemas.microsoft.com/office/drawing/2014/main" id="{7A6A34F7-C8D6-4EC2-B36A-FB4BE20DDF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0537" y="5699126"/>
              <a:ext cx="447675" cy="269875"/>
            </a:xfrm>
            <a:custGeom>
              <a:avLst/>
              <a:gdLst>
                <a:gd name="T0" fmla="*/ 3 w 97"/>
                <a:gd name="T1" fmla="*/ 50 h 58"/>
                <a:gd name="T2" fmla="*/ 0 w 97"/>
                <a:gd name="T3" fmla="*/ 54 h 58"/>
                <a:gd name="T4" fmla="*/ 6 w 97"/>
                <a:gd name="T5" fmla="*/ 49 h 58"/>
                <a:gd name="T6" fmla="*/ 95 w 97"/>
                <a:gd name="T7" fmla="*/ 33 h 58"/>
                <a:gd name="T8" fmla="*/ 97 w 97"/>
                <a:gd name="T9" fmla="*/ 30 h 58"/>
                <a:gd name="T10" fmla="*/ 3 w 97"/>
                <a:gd name="T11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58">
                  <a:moveTo>
                    <a:pt x="3" y="50"/>
                  </a:moveTo>
                  <a:cubicBezTo>
                    <a:pt x="1" y="51"/>
                    <a:pt x="0" y="52"/>
                    <a:pt x="0" y="54"/>
                  </a:cubicBezTo>
                  <a:cubicBezTo>
                    <a:pt x="1" y="58"/>
                    <a:pt x="9" y="53"/>
                    <a:pt x="6" y="49"/>
                  </a:cubicBezTo>
                  <a:cubicBezTo>
                    <a:pt x="34" y="2"/>
                    <a:pt x="95" y="33"/>
                    <a:pt x="95" y="33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31" y="0"/>
                    <a:pt x="3" y="5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57">
              <a:extLst>
                <a:ext uri="{FF2B5EF4-FFF2-40B4-BE49-F238E27FC236}">
                  <a16:creationId xmlns:a16="http://schemas.microsoft.com/office/drawing/2014/main" id="{938C6FC2-D5C1-4946-8CC9-0E99AFE515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38462" y="6038851"/>
              <a:ext cx="452438" cy="420688"/>
            </a:xfrm>
            <a:custGeom>
              <a:avLst/>
              <a:gdLst>
                <a:gd name="T0" fmla="*/ 9 w 98"/>
                <a:gd name="T1" fmla="*/ 84 h 91"/>
                <a:gd name="T2" fmla="*/ 3 w 98"/>
                <a:gd name="T3" fmla="*/ 84 h 91"/>
                <a:gd name="T4" fmla="*/ 12 w 98"/>
                <a:gd name="T5" fmla="*/ 82 h 91"/>
                <a:gd name="T6" fmla="*/ 94 w 98"/>
                <a:gd name="T7" fmla="*/ 0 h 91"/>
                <a:gd name="T8" fmla="*/ 98 w 98"/>
                <a:gd name="T9" fmla="*/ 1 h 91"/>
                <a:gd name="T10" fmla="*/ 9 w 98"/>
                <a:gd name="T11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91">
                  <a:moveTo>
                    <a:pt x="9" y="84"/>
                  </a:moveTo>
                  <a:cubicBezTo>
                    <a:pt x="7" y="85"/>
                    <a:pt x="4" y="86"/>
                    <a:pt x="3" y="84"/>
                  </a:cubicBezTo>
                  <a:cubicBezTo>
                    <a:pt x="0" y="80"/>
                    <a:pt x="10" y="76"/>
                    <a:pt x="12" y="82"/>
                  </a:cubicBezTo>
                  <a:cubicBezTo>
                    <a:pt x="82" y="87"/>
                    <a:pt x="94" y="1"/>
                    <a:pt x="94" y="0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2"/>
                    <a:pt x="81" y="91"/>
                    <a:pt x="9" y="8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58">
              <a:extLst>
                <a:ext uri="{FF2B5EF4-FFF2-40B4-BE49-F238E27FC236}">
                  <a16:creationId xmlns:a16="http://schemas.microsoft.com/office/drawing/2014/main" id="{8022FD0B-4AB1-45FA-BF10-C29029A875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52750" y="6051551"/>
              <a:ext cx="433388" cy="292100"/>
            </a:xfrm>
            <a:custGeom>
              <a:avLst/>
              <a:gdLst>
                <a:gd name="T0" fmla="*/ 5 w 94"/>
                <a:gd name="T1" fmla="*/ 37 h 63"/>
                <a:gd name="T2" fmla="*/ 1 w 94"/>
                <a:gd name="T3" fmla="*/ 36 h 63"/>
                <a:gd name="T4" fmla="*/ 8 w 94"/>
                <a:gd name="T5" fmla="*/ 36 h 63"/>
                <a:gd name="T6" fmla="*/ 92 w 94"/>
                <a:gd name="T7" fmla="*/ 0 h 63"/>
                <a:gd name="T8" fmla="*/ 94 w 94"/>
                <a:gd name="T9" fmla="*/ 1 h 63"/>
                <a:gd name="T10" fmla="*/ 5 w 94"/>
                <a:gd name="T11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63">
                  <a:moveTo>
                    <a:pt x="5" y="37"/>
                  </a:moveTo>
                  <a:cubicBezTo>
                    <a:pt x="4" y="38"/>
                    <a:pt x="2" y="38"/>
                    <a:pt x="1" y="36"/>
                  </a:cubicBezTo>
                  <a:cubicBezTo>
                    <a:pt x="0" y="32"/>
                    <a:pt x="9" y="32"/>
                    <a:pt x="8" y="36"/>
                  </a:cubicBezTo>
                  <a:cubicBezTo>
                    <a:pt x="58" y="60"/>
                    <a:pt x="91" y="0"/>
                    <a:pt x="92" y="0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2"/>
                    <a:pt x="56" y="63"/>
                    <a:pt x="5" y="3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9">
              <a:extLst>
                <a:ext uri="{FF2B5EF4-FFF2-40B4-BE49-F238E27FC236}">
                  <a16:creationId xmlns:a16="http://schemas.microsoft.com/office/drawing/2014/main" id="{201C0C77-108E-4B15-B365-2EF4AF5E85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0537" y="5838826"/>
              <a:ext cx="369888" cy="231775"/>
            </a:xfrm>
            <a:custGeom>
              <a:avLst/>
              <a:gdLst>
                <a:gd name="T0" fmla="*/ 6 w 80"/>
                <a:gd name="T1" fmla="*/ 43 h 50"/>
                <a:gd name="T2" fmla="*/ 40 w 80"/>
                <a:gd name="T3" fmla="*/ 15 h 50"/>
                <a:gd name="T4" fmla="*/ 80 w 80"/>
                <a:gd name="T5" fmla="*/ 11 h 50"/>
                <a:gd name="T6" fmla="*/ 78 w 80"/>
                <a:gd name="T7" fmla="*/ 8 h 50"/>
                <a:gd name="T8" fmla="*/ 5 w 80"/>
                <a:gd name="T9" fmla="*/ 43 h 50"/>
                <a:gd name="T10" fmla="*/ 5 w 80"/>
                <a:gd name="T11" fmla="*/ 43 h 50"/>
                <a:gd name="T12" fmla="*/ 1 w 80"/>
                <a:gd name="T13" fmla="*/ 46 h 50"/>
                <a:gd name="T14" fmla="*/ 6 w 80"/>
                <a:gd name="T15" fmla="*/ 47 h 50"/>
                <a:gd name="T16" fmla="*/ 6 w 80"/>
                <a:gd name="T1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0">
                  <a:moveTo>
                    <a:pt x="6" y="43"/>
                  </a:moveTo>
                  <a:cubicBezTo>
                    <a:pt x="10" y="37"/>
                    <a:pt x="21" y="21"/>
                    <a:pt x="40" y="15"/>
                  </a:cubicBezTo>
                  <a:cubicBezTo>
                    <a:pt x="65" y="7"/>
                    <a:pt x="80" y="11"/>
                    <a:pt x="80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30" y="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4"/>
                    <a:pt x="2" y="45"/>
                    <a:pt x="1" y="46"/>
                  </a:cubicBezTo>
                  <a:cubicBezTo>
                    <a:pt x="0" y="48"/>
                    <a:pt x="3" y="50"/>
                    <a:pt x="6" y="47"/>
                  </a:cubicBezTo>
                  <a:cubicBezTo>
                    <a:pt x="8" y="45"/>
                    <a:pt x="7" y="44"/>
                    <a:pt x="6" y="4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60">
              <a:extLst>
                <a:ext uri="{FF2B5EF4-FFF2-40B4-BE49-F238E27FC236}">
                  <a16:creationId xmlns:a16="http://schemas.microsoft.com/office/drawing/2014/main" id="{FECB2379-1632-468E-87CF-E5DDD231BE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43225" y="5867401"/>
              <a:ext cx="369888" cy="231775"/>
            </a:xfrm>
            <a:custGeom>
              <a:avLst/>
              <a:gdLst>
                <a:gd name="T0" fmla="*/ 6 w 80"/>
                <a:gd name="T1" fmla="*/ 43 h 50"/>
                <a:gd name="T2" fmla="*/ 40 w 80"/>
                <a:gd name="T3" fmla="*/ 15 h 50"/>
                <a:gd name="T4" fmla="*/ 80 w 80"/>
                <a:gd name="T5" fmla="*/ 11 h 50"/>
                <a:gd name="T6" fmla="*/ 78 w 80"/>
                <a:gd name="T7" fmla="*/ 8 h 50"/>
                <a:gd name="T8" fmla="*/ 5 w 80"/>
                <a:gd name="T9" fmla="*/ 43 h 50"/>
                <a:gd name="T10" fmla="*/ 5 w 80"/>
                <a:gd name="T11" fmla="*/ 43 h 50"/>
                <a:gd name="T12" fmla="*/ 1 w 80"/>
                <a:gd name="T13" fmla="*/ 46 h 50"/>
                <a:gd name="T14" fmla="*/ 6 w 80"/>
                <a:gd name="T15" fmla="*/ 47 h 50"/>
                <a:gd name="T16" fmla="*/ 6 w 80"/>
                <a:gd name="T1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0">
                  <a:moveTo>
                    <a:pt x="6" y="43"/>
                  </a:moveTo>
                  <a:cubicBezTo>
                    <a:pt x="10" y="37"/>
                    <a:pt x="22" y="21"/>
                    <a:pt x="40" y="15"/>
                  </a:cubicBezTo>
                  <a:cubicBezTo>
                    <a:pt x="65" y="8"/>
                    <a:pt x="80" y="11"/>
                    <a:pt x="80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30" y="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4"/>
                    <a:pt x="2" y="45"/>
                    <a:pt x="1" y="46"/>
                  </a:cubicBezTo>
                  <a:cubicBezTo>
                    <a:pt x="0" y="48"/>
                    <a:pt x="3" y="50"/>
                    <a:pt x="6" y="47"/>
                  </a:cubicBezTo>
                  <a:cubicBezTo>
                    <a:pt x="8" y="45"/>
                    <a:pt x="7" y="44"/>
                    <a:pt x="6" y="4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61">
              <a:extLst>
                <a:ext uri="{FF2B5EF4-FFF2-40B4-BE49-F238E27FC236}">
                  <a16:creationId xmlns:a16="http://schemas.microsoft.com/office/drawing/2014/main" id="{4FAD9009-AD54-4A4E-8C41-05D0E34831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98787" y="5853113"/>
              <a:ext cx="355600" cy="241300"/>
            </a:xfrm>
            <a:custGeom>
              <a:avLst/>
              <a:gdLst>
                <a:gd name="T0" fmla="*/ 6 w 77"/>
                <a:gd name="T1" fmla="*/ 45 h 52"/>
                <a:gd name="T2" fmla="*/ 38 w 77"/>
                <a:gd name="T3" fmla="*/ 14 h 52"/>
                <a:gd name="T4" fmla="*/ 77 w 77"/>
                <a:gd name="T5" fmla="*/ 7 h 52"/>
                <a:gd name="T6" fmla="*/ 75 w 77"/>
                <a:gd name="T7" fmla="*/ 4 h 52"/>
                <a:gd name="T8" fmla="*/ 5 w 77"/>
                <a:gd name="T9" fmla="*/ 45 h 52"/>
                <a:gd name="T10" fmla="*/ 4 w 77"/>
                <a:gd name="T11" fmla="*/ 45 h 52"/>
                <a:gd name="T12" fmla="*/ 1 w 77"/>
                <a:gd name="T13" fmla="*/ 48 h 52"/>
                <a:gd name="T14" fmla="*/ 6 w 77"/>
                <a:gd name="T15" fmla="*/ 49 h 52"/>
                <a:gd name="T16" fmla="*/ 6 w 77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2">
                  <a:moveTo>
                    <a:pt x="6" y="45"/>
                  </a:moveTo>
                  <a:cubicBezTo>
                    <a:pt x="9" y="38"/>
                    <a:pt x="20" y="22"/>
                    <a:pt x="38" y="14"/>
                  </a:cubicBezTo>
                  <a:cubicBezTo>
                    <a:pt x="61" y="4"/>
                    <a:pt x="77" y="7"/>
                    <a:pt x="77" y="7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26" y="0"/>
                    <a:pt x="5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2" y="47"/>
                    <a:pt x="1" y="48"/>
                  </a:cubicBezTo>
                  <a:cubicBezTo>
                    <a:pt x="0" y="50"/>
                    <a:pt x="3" y="52"/>
                    <a:pt x="6" y="49"/>
                  </a:cubicBezTo>
                  <a:cubicBezTo>
                    <a:pt x="8" y="46"/>
                    <a:pt x="6" y="45"/>
                    <a:pt x="6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62">
              <a:extLst>
                <a:ext uri="{FF2B5EF4-FFF2-40B4-BE49-F238E27FC236}">
                  <a16:creationId xmlns:a16="http://schemas.microsoft.com/office/drawing/2014/main" id="{B26112D6-EA33-4468-A673-80C799BD81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55950" y="5811838"/>
              <a:ext cx="355600" cy="239713"/>
            </a:xfrm>
            <a:custGeom>
              <a:avLst/>
              <a:gdLst>
                <a:gd name="T0" fmla="*/ 5 w 77"/>
                <a:gd name="T1" fmla="*/ 45 h 52"/>
                <a:gd name="T2" fmla="*/ 37 w 77"/>
                <a:gd name="T3" fmla="*/ 14 h 52"/>
                <a:gd name="T4" fmla="*/ 77 w 77"/>
                <a:gd name="T5" fmla="*/ 6 h 52"/>
                <a:gd name="T6" fmla="*/ 74 w 77"/>
                <a:gd name="T7" fmla="*/ 3 h 52"/>
                <a:gd name="T8" fmla="*/ 4 w 77"/>
                <a:gd name="T9" fmla="*/ 44 h 52"/>
                <a:gd name="T10" fmla="*/ 4 w 77"/>
                <a:gd name="T11" fmla="*/ 45 h 52"/>
                <a:gd name="T12" fmla="*/ 1 w 77"/>
                <a:gd name="T13" fmla="*/ 48 h 52"/>
                <a:gd name="T14" fmla="*/ 6 w 77"/>
                <a:gd name="T15" fmla="*/ 48 h 52"/>
                <a:gd name="T16" fmla="*/ 5 w 77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2">
                  <a:moveTo>
                    <a:pt x="5" y="45"/>
                  </a:moveTo>
                  <a:cubicBezTo>
                    <a:pt x="9" y="38"/>
                    <a:pt x="19" y="21"/>
                    <a:pt x="37" y="14"/>
                  </a:cubicBezTo>
                  <a:cubicBezTo>
                    <a:pt x="61" y="4"/>
                    <a:pt x="77" y="6"/>
                    <a:pt x="77" y="6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26" y="0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1" y="47"/>
                    <a:pt x="1" y="48"/>
                  </a:cubicBezTo>
                  <a:cubicBezTo>
                    <a:pt x="0" y="50"/>
                    <a:pt x="3" y="52"/>
                    <a:pt x="6" y="48"/>
                  </a:cubicBezTo>
                  <a:cubicBezTo>
                    <a:pt x="7" y="46"/>
                    <a:pt x="6" y="45"/>
                    <a:pt x="5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63">
              <a:extLst>
                <a:ext uri="{FF2B5EF4-FFF2-40B4-BE49-F238E27FC236}">
                  <a16:creationId xmlns:a16="http://schemas.microsoft.com/office/drawing/2014/main" id="{5C2C1916-2DA0-47E8-A19B-A7E22F581D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79737" y="5918201"/>
              <a:ext cx="341313" cy="277813"/>
            </a:xfrm>
            <a:custGeom>
              <a:avLst/>
              <a:gdLst>
                <a:gd name="T0" fmla="*/ 8 w 74"/>
                <a:gd name="T1" fmla="*/ 57 h 60"/>
                <a:gd name="T2" fmla="*/ 50 w 74"/>
                <a:gd name="T3" fmla="*/ 36 h 60"/>
                <a:gd name="T4" fmla="*/ 72 w 74"/>
                <a:gd name="T5" fmla="*/ 0 h 60"/>
                <a:gd name="T6" fmla="*/ 74 w 74"/>
                <a:gd name="T7" fmla="*/ 3 h 60"/>
                <a:gd name="T8" fmla="*/ 7 w 74"/>
                <a:gd name="T9" fmla="*/ 58 h 60"/>
                <a:gd name="T10" fmla="*/ 7 w 74"/>
                <a:gd name="T11" fmla="*/ 58 h 60"/>
                <a:gd name="T12" fmla="*/ 2 w 74"/>
                <a:gd name="T13" fmla="*/ 60 h 60"/>
                <a:gd name="T14" fmla="*/ 4 w 74"/>
                <a:gd name="T15" fmla="*/ 55 h 60"/>
                <a:gd name="T16" fmla="*/ 8 w 74"/>
                <a:gd name="T17" fmla="*/ 5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60">
                  <a:moveTo>
                    <a:pt x="8" y="57"/>
                  </a:moveTo>
                  <a:cubicBezTo>
                    <a:pt x="16" y="55"/>
                    <a:pt x="36" y="51"/>
                    <a:pt x="50" y="36"/>
                  </a:cubicBezTo>
                  <a:cubicBezTo>
                    <a:pt x="68" y="16"/>
                    <a:pt x="72" y="0"/>
                    <a:pt x="72" y="0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60" y="53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8"/>
                    <a:pt x="4" y="60"/>
                    <a:pt x="2" y="60"/>
                  </a:cubicBezTo>
                  <a:cubicBezTo>
                    <a:pt x="0" y="60"/>
                    <a:pt x="0" y="56"/>
                    <a:pt x="4" y="55"/>
                  </a:cubicBezTo>
                  <a:cubicBezTo>
                    <a:pt x="7" y="54"/>
                    <a:pt x="7" y="56"/>
                    <a:pt x="8" y="5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64">
              <a:extLst>
                <a:ext uri="{FF2B5EF4-FFF2-40B4-BE49-F238E27FC236}">
                  <a16:creationId xmlns:a16="http://schemas.microsoft.com/office/drawing/2014/main" id="{E3CC516F-6EA7-4E29-9245-B09BAC5DB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8762" y="6000751"/>
              <a:ext cx="263525" cy="542925"/>
            </a:xfrm>
            <a:custGeom>
              <a:avLst/>
              <a:gdLst>
                <a:gd name="T0" fmla="*/ 10 w 57"/>
                <a:gd name="T1" fmla="*/ 42 h 117"/>
                <a:gd name="T2" fmla="*/ 10 w 57"/>
                <a:gd name="T3" fmla="*/ 42 h 117"/>
                <a:gd name="T4" fmla="*/ 10 w 57"/>
                <a:gd name="T5" fmla="*/ 42 h 117"/>
                <a:gd name="T6" fmla="*/ 10 w 57"/>
                <a:gd name="T7" fmla="*/ 42 h 117"/>
                <a:gd name="T8" fmla="*/ 13 w 57"/>
                <a:gd name="T9" fmla="*/ 38 h 117"/>
                <a:gd name="T10" fmla="*/ 54 w 57"/>
                <a:gd name="T11" fmla="*/ 0 h 117"/>
                <a:gd name="T12" fmla="*/ 57 w 57"/>
                <a:gd name="T13" fmla="*/ 2 h 117"/>
                <a:gd name="T14" fmla="*/ 53 w 57"/>
                <a:gd name="T15" fmla="*/ 48 h 117"/>
                <a:gd name="T16" fmla="*/ 44 w 57"/>
                <a:gd name="T17" fmla="*/ 85 h 117"/>
                <a:gd name="T18" fmla="*/ 44 w 57"/>
                <a:gd name="T19" fmla="*/ 86 h 117"/>
                <a:gd name="T20" fmla="*/ 42 w 57"/>
                <a:gd name="T21" fmla="*/ 90 h 117"/>
                <a:gd name="T22" fmla="*/ 42 w 57"/>
                <a:gd name="T23" fmla="*/ 90 h 117"/>
                <a:gd name="T24" fmla="*/ 27 w 57"/>
                <a:gd name="T25" fmla="*/ 113 h 117"/>
                <a:gd name="T26" fmla="*/ 22 w 57"/>
                <a:gd name="T27" fmla="*/ 112 h 117"/>
                <a:gd name="T28" fmla="*/ 15 w 57"/>
                <a:gd name="T29" fmla="*/ 107 h 117"/>
                <a:gd name="T30" fmla="*/ 10 w 57"/>
                <a:gd name="T31" fmla="*/ 101 h 117"/>
                <a:gd name="T32" fmla="*/ 4 w 57"/>
                <a:gd name="T33" fmla="*/ 85 h 117"/>
                <a:gd name="T34" fmla="*/ 4 w 57"/>
                <a:gd name="T35" fmla="*/ 85 h 117"/>
                <a:gd name="T36" fmla="*/ 10 w 57"/>
                <a:gd name="T37" fmla="*/ 4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17">
                  <a:moveTo>
                    <a:pt x="10" y="42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0"/>
                    <a:pt x="12" y="39"/>
                    <a:pt x="13" y="38"/>
                  </a:cubicBezTo>
                  <a:cubicBezTo>
                    <a:pt x="35" y="8"/>
                    <a:pt x="46" y="13"/>
                    <a:pt x="54" y="0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4" y="24"/>
                    <a:pt x="53" y="48"/>
                  </a:cubicBezTo>
                  <a:cubicBezTo>
                    <a:pt x="52" y="60"/>
                    <a:pt x="49" y="73"/>
                    <a:pt x="44" y="85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3" y="87"/>
                    <a:pt x="43" y="88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37" y="100"/>
                    <a:pt x="32" y="109"/>
                    <a:pt x="27" y="113"/>
                  </a:cubicBezTo>
                  <a:cubicBezTo>
                    <a:pt x="27" y="113"/>
                    <a:pt x="23" y="117"/>
                    <a:pt x="22" y="112"/>
                  </a:cubicBezTo>
                  <a:cubicBezTo>
                    <a:pt x="20" y="106"/>
                    <a:pt x="17" y="106"/>
                    <a:pt x="15" y="107"/>
                  </a:cubicBezTo>
                  <a:cubicBezTo>
                    <a:pt x="14" y="107"/>
                    <a:pt x="13" y="107"/>
                    <a:pt x="10" y="101"/>
                  </a:cubicBezTo>
                  <a:cubicBezTo>
                    <a:pt x="9" y="98"/>
                    <a:pt x="6" y="93"/>
                    <a:pt x="4" y="85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1" y="74"/>
                    <a:pt x="0" y="58"/>
                    <a:pt x="10" y="42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65">
              <a:extLst>
                <a:ext uri="{FF2B5EF4-FFF2-40B4-BE49-F238E27FC236}">
                  <a16:creationId xmlns:a16="http://schemas.microsoft.com/office/drawing/2014/main" id="{FEFCCB61-7984-461C-9B8A-13BFFA606FF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798762" y="6010276"/>
              <a:ext cx="217488" cy="385763"/>
            </a:xfrm>
            <a:custGeom>
              <a:avLst/>
              <a:gdLst>
                <a:gd name="T0" fmla="*/ 3 w 47"/>
                <a:gd name="T1" fmla="*/ 37 h 83"/>
                <a:gd name="T2" fmla="*/ 2 w 47"/>
                <a:gd name="T3" fmla="*/ 37 h 83"/>
                <a:gd name="T4" fmla="*/ 0 w 47"/>
                <a:gd name="T5" fmla="*/ 40 h 83"/>
                <a:gd name="T6" fmla="*/ 3 w 47"/>
                <a:gd name="T7" fmla="*/ 37 h 83"/>
                <a:gd name="T8" fmla="*/ 47 w 47"/>
                <a:gd name="T9" fmla="*/ 0 h 83"/>
                <a:gd name="T10" fmla="*/ 22 w 47"/>
                <a:gd name="T11" fmla="*/ 28 h 83"/>
                <a:gd name="T12" fmla="*/ 16 w 47"/>
                <a:gd name="T13" fmla="*/ 53 h 83"/>
                <a:gd name="T14" fmla="*/ 29 w 47"/>
                <a:gd name="T15" fmla="*/ 32 h 83"/>
                <a:gd name="T16" fmla="*/ 30 w 47"/>
                <a:gd name="T17" fmla="*/ 32 h 83"/>
                <a:gd name="T18" fmla="*/ 26 w 47"/>
                <a:gd name="T19" fmla="*/ 65 h 83"/>
                <a:gd name="T20" fmla="*/ 36 w 47"/>
                <a:gd name="T21" fmla="*/ 41 h 83"/>
                <a:gd name="T22" fmla="*/ 38 w 47"/>
                <a:gd name="T23" fmla="*/ 42 h 83"/>
                <a:gd name="T24" fmla="*/ 34 w 47"/>
                <a:gd name="T25" fmla="*/ 83 h 83"/>
                <a:gd name="T26" fmla="*/ 43 w 47"/>
                <a:gd name="T27" fmla="*/ 46 h 83"/>
                <a:gd name="T28" fmla="*/ 47 w 47"/>
                <a:gd name="T29" fmla="*/ 0 h 83"/>
                <a:gd name="T30" fmla="*/ 47 w 47"/>
                <a:gd name="T3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" h="83">
                  <a:moveTo>
                    <a:pt x="3" y="37"/>
                  </a:moveTo>
                  <a:cubicBezTo>
                    <a:pt x="3" y="37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1" y="39"/>
                    <a:pt x="2" y="38"/>
                    <a:pt x="3" y="37"/>
                  </a:cubicBezTo>
                  <a:moveTo>
                    <a:pt x="47" y="0"/>
                  </a:moveTo>
                  <a:cubicBezTo>
                    <a:pt x="47" y="0"/>
                    <a:pt x="36" y="17"/>
                    <a:pt x="22" y="28"/>
                  </a:cubicBezTo>
                  <a:cubicBezTo>
                    <a:pt x="21" y="38"/>
                    <a:pt x="16" y="53"/>
                    <a:pt x="16" y="53"/>
                  </a:cubicBezTo>
                  <a:cubicBezTo>
                    <a:pt x="16" y="53"/>
                    <a:pt x="25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5" y="35"/>
                    <a:pt x="26" y="65"/>
                    <a:pt x="26" y="65"/>
                  </a:cubicBezTo>
                  <a:cubicBezTo>
                    <a:pt x="34" y="53"/>
                    <a:pt x="34" y="41"/>
                    <a:pt x="36" y="41"/>
                  </a:cubicBezTo>
                  <a:cubicBezTo>
                    <a:pt x="37" y="41"/>
                    <a:pt x="37" y="41"/>
                    <a:pt x="38" y="42"/>
                  </a:cubicBezTo>
                  <a:cubicBezTo>
                    <a:pt x="43" y="47"/>
                    <a:pt x="34" y="81"/>
                    <a:pt x="34" y="83"/>
                  </a:cubicBezTo>
                  <a:cubicBezTo>
                    <a:pt x="39" y="71"/>
                    <a:pt x="42" y="58"/>
                    <a:pt x="43" y="46"/>
                  </a:cubicBezTo>
                  <a:cubicBezTo>
                    <a:pt x="44" y="22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66">
              <a:extLst>
                <a:ext uri="{FF2B5EF4-FFF2-40B4-BE49-F238E27FC236}">
                  <a16:creationId xmlns:a16="http://schemas.microsoft.com/office/drawing/2014/main" id="{70F87231-7B19-4C68-AC23-4B1179EED5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2575" y="5676901"/>
              <a:ext cx="517525" cy="287338"/>
            </a:xfrm>
            <a:custGeom>
              <a:avLst/>
              <a:gdLst>
                <a:gd name="T0" fmla="*/ 4 w 112"/>
                <a:gd name="T1" fmla="*/ 10 h 62"/>
                <a:gd name="T2" fmla="*/ 6 w 112"/>
                <a:gd name="T3" fmla="*/ 3 h 62"/>
                <a:gd name="T4" fmla="*/ 18 w 112"/>
                <a:gd name="T5" fmla="*/ 0 h 62"/>
                <a:gd name="T6" fmla="*/ 19 w 112"/>
                <a:gd name="T7" fmla="*/ 0 h 62"/>
                <a:gd name="T8" fmla="*/ 19 w 112"/>
                <a:gd name="T9" fmla="*/ 0 h 62"/>
                <a:gd name="T10" fmla="*/ 38 w 112"/>
                <a:gd name="T11" fmla="*/ 4 h 62"/>
                <a:gd name="T12" fmla="*/ 39 w 112"/>
                <a:gd name="T13" fmla="*/ 5 h 62"/>
                <a:gd name="T14" fmla="*/ 40 w 112"/>
                <a:gd name="T15" fmla="*/ 5 h 62"/>
                <a:gd name="T16" fmla="*/ 44 w 112"/>
                <a:gd name="T17" fmla="*/ 6 h 62"/>
                <a:gd name="T18" fmla="*/ 112 w 112"/>
                <a:gd name="T19" fmla="*/ 57 h 62"/>
                <a:gd name="T20" fmla="*/ 82 w 112"/>
                <a:gd name="T21" fmla="*/ 62 h 62"/>
                <a:gd name="T22" fmla="*/ 78 w 112"/>
                <a:gd name="T23" fmla="*/ 62 h 62"/>
                <a:gd name="T24" fmla="*/ 33 w 112"/>
                <a:gd name="T25" fmla="*/ 56 h 62"/>
                <a:gd name="T26" fmla="*/ 32 w 112"/>
                <a:gd name="T27" fmla="*/ 56 h 62"/>
                <a:gd name="T28" fmla="*/ 32 w 112"/>
                <a:gd name="T29" fmla="*/ 56 h 62"/>
                <a:gd name="T30" fmla="*/ 27 w 112"/>
                <a:gd name="T31" fmla="*/ 55 h 62"/>
                <a:gd name="T32" fmla="*/ 16 w 112"/>
                <a:gd name="T33" fmla="*/ 49 h 62"/>
                <a:gd name="T34" fmla="*/ 7 w 112"/>
                <a:gd name="T35" fmla="*/ 34 h 62"/>
                <a:gd name="T36" fmla="*/ 2 w 112"/>
                <a:gd name="T37" fmla="*/ 19 h 62"/>
                <a:gd name="T38" fmla="*/ 4 w 112"/>
                <a:gd name="T39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62">
                  <a:moveTo>
                    <a:pt x="4" y="10"/>
                  </a:moveTo>
                  <a:cubicBezTo>
                    <a:pt x="7" y="10"/>
                    <a:pt x="5" y="5"/>
                    <a:pt x="6" y="3"/>
                  </a:cubicBezTo>
                  <a:cubicBezTo>
                    <a:pt x="7" y="1"/>
                    <a:pt x="11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1"/>
                    <a:pt x="30" y="2"/>
                    <a:pt x="38" y="4"/>
                  </a:cubicBezTo>
                  <a:cubicBezTo>
                    <a:pt x="38" y="4"/>
                    <a:pt x="39" y="5"/>
                    <a:pt x="39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1" y="5"/>
                    <a:pt x="42" y="6"/>
                    <a:pt x="44" y="6"/>
                  </a:cubicBezTo>
                  <a:cubicBezTo>
                    <a:pt x="65" y="14"/>
                    <a:pt x="103" y="29"/>
                    <a:pt x="112" y="57"/>
                  </a:cubicBezTo>
                  <a:cubicBezTo>
                    <a:pt x="82" y="62"/>
                    <a:pt x="82" y="62"/>
                    <a:pt x="82" y="62"/>
                  </a:cubicBezTo>
                  <a:cubicBezTo>
                    <a:pt x="82" y="62"/>
                    <a:pt x="80" y="62"/>
                    <a:pt x="78" y="62"/>
                  </a:cubicBezTo>
                  <a:cubicBezTo>
                    <a:pt x="70" y="61"/>
                    <a:pt x="49" y="60"/>
                    <a:pt x="33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0" y="56"/>
                    <a:pt x="28" y="55"/>
                    <a:pt x="27" y="55"/>
                  </a:cubicBezTo>
                  <a:cubicBezTo>
                    <a:pt x="22" y="53"/>
                    <a:pt x="18" y="51"/>
                    <a:pt x="16" y="49"/>
                  </a:cubicBezTo>
                  <a:cubicBezTo>
                    <a:pt x="12" y="44"/>
                    <a:pt x="9" y="39"/>
                    <a:pt x="7" y="34"/>
                  </a:cubicBezTo>
                  <a:cubicBezTo>
                    <a:pt x="4" y="28"/>
                    <a:pt x="3" y="23"/>
                    <a:pt x="2" y="19"/>
                  </a:cubicBezTo>
                  <a:cubicBezTo>
                    <a:pt x="0" y="13"/>
                    <a:pt x="1" y="9"/>
                    <a:pt x="4" y="1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67">
              <a:extLst>
                <a:ext uri="{FF2B5EF4-FFF2-40B4-BE49-F238E27FC236}">
                  <a16:creationId xmlns:a16="http://schemas.microsoft.com/office/drawing/2014/main" id="{F94A9363-EBF5-495F-B7B7-7AC81A90B6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2575" y="5703888"/>
              <a:ext cx="338138" cy="236538"/>
            </a:xfrm>
            <a:custGeom>
              <a:avLst/>
              <a:gdLst>
                <a:gd name="T0" fmla="*/ 5 w 73"/>
                <a:gd name="T1" fmla="*/ 0 h 51"/>
                <a:gd name="T2" fmla="*/ 37 w 73"/>
                <a:gd name="T3" fmla="*/ 22 h 51"/>
                <a:gd name="T4" fmla="*/ 36 w 73"/>
                <a:gd name="T5" fmla="*/ 24 h 51"/>
                <a:gd name="T6" fmla="*/ 35 w 73"/>
                <a:gd name="T7" fmla="*/ 24 h 51"/>
                <a:gd name="T8" fmla="*/ 2 w 73"/>
                <a:gd name="T9" fmla="*/ 17 h 51"/>
                <a:gd name="T10" fmla="*/ 0 w 73"/>
                <a:gd name="T11" fmla="*/ 17 h 51"/>
                <a:gd name="T12" fmla="*/ 29 w 73"/>
                <a:gd name="T13" fmla="*/ 33 h 51"/>
                <a:gd name="T14" fmla="*/ 26 w 73"/>
                <a:gd name="T15" fmla="*/ 32 h 51"/>
                <a:gd name="T16" fmla="*/ 7 w 73"/>
                <a:gd name="T17" fmla="*/ 31 h 51"/>
                <a:gd name="T18" fmla="*/ 0 w 73"/>
                <a:gd name="T19" fmla="*/ 31 h 51"/>
                <a:gd name="T20" fmla="*/ 7 w 73"/>
                <a:gd name="T21" fmla="*/ 34 h 51"/>
                <a:gd name="T22" fmla="*/ 32 w 73"/>
                <a:gd name="T23" fmla="*/ 48 h 51"/>
                <a:gd name="T24" fmla="*/ 33 w 73"/>
                <a:gd name="T25" fmla="*/ 49 h 51"/>
                <a:gd name="T26" fmla="*/ 46 w 73"/>
                <a:gd name="T27" fmla="*/ 49 h 51"/>
                <a:gd name="T28" fmla="*/ 73 w 73"/>
                <a:gd name="T29" fmla="*/ 51 h 51"/>
                <a:gd name="T30" fmla="*/ 5 w 73"/>
                <a:gd name="T3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1">
                  <a:moveTo>
                    <a:pt x="5" y="0"/>
                  </a:moveTo>
                  <a:cubicBezTo>
                    <a:pt x="17" y="5"/>
                    <a:pt x="34" y="19"/>
                    <a:pt x="37" y="22"/>
                  </a:cubicBezTo>
                  <a:cubicBezTo>
                    <a:pt x="39" y="24"/>
                    <a:pt x="37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2" y="17"/>
                    <a:pt x="8" y="17"/>
                    <a:pt x="2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7" y="18"/>
                    <a:pt x="38" y="33"/>
                    <a:pt x="29" y="33"/>
                  </a:cubicBezTo>
                  <a:cubicBezTo>
                    <a:pt x="28" y="33"/>
                    <a:pt x="27" y="33"/>
                    <a:pt x="26" y="32"/>
                  </a:cubicBezTo>
                  <a:cubicBezTo>
                    <a:pt x="21" y="31"/>
                    <a:pt x="14" y="31"/>
                    <a:pt x="7" y="31"/>
                  </a:cubicBezTo>
                  <a:cubicBezTo>
                    <a:pt x="5" y="31"/>
                    <a:pt x="2" y="31"/>
                    <a:pt x="0" y="31"/>
                  </a:cubicBezTo>
                  <a:cubicBezTo>
                    <a:pt x="3" y="32"/>
                    <a:pt x="5" y="33"/>
                    <a:pt x="7" y="34"/>
                  </a:cubicBezTo>
                  <a:cubicBezTo>
                    <a:pt x="23" y="38"/>
                    <a:pt x="38" y="45"/>
                    <a:pt x="32" y="48"/>
                  </a:cubicBezTo>
                  <a:cubicBezTo>
                    <a:pt x="32" y="48"/>
                    <a:pt x="33" y="49"/>
                    <a:pt x="33" y="49"/>
                  </a:cubicBezTo>
                  <a:cubicBezTo>
                    <a:pt x="38" y="49"/>
                    <a:pt x="42" y="49"/>
                    <a:pt x="46" y="49"/>
                  </a:cubicBezTo>
                  <a:cubicBezTo>
                    <a:pt x="62" y="49"/>
                    <a:pt x="73" y="51"/>
                    <a:pt x="73" y="51"/>
                  </a:cubicBezTo>
                  <a:cubicBezTo>
                    <a:pt x="64" y="23"/>
                    <a:pt x="26" y="8"/>
                    <a:pt x="5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68">
              <a:extLst>
                <a:ext uri="{FF2B5EF4-FFF2-40B4-BE49-F238E27FC236}">
                  <a16:creationId xmlns:a16="http://schemas.microsoft.com/office/drawing/2014/main" id="{18787282-62BC-47E9-A487-224445BE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8762" y="5918201"/>
              <a:ext cx="531813" cy="268288"/>
            </a:xfrm>
            <a:custGeom>
              <a:avLst/>
              <a:gdLst>
                <a:gd name="T0" fmla="*/ 1 w 115"/>
                <a:gd name="T1" fmla="*/ 41 h 58"/>
                <a:gd name="T2" fmla="*/ 18 w 115"/>
                <a:gd name="T3" fmla="*/ 17 h 58"/>
                <a:gd name="T4" fmla="*/ 19 w 115"/>
                <a:gd name="T5" fmla="*/ 15 h 58"/>
                <a:gd name="T6" fmla="*/ 20 w 115"/>
                <a:gd name="T7" fmla="*/ 15 h 58"/>
                <a:gd name="T8" fmla="*/ 21 w 115"/>
                <a:gd name="T9" fmla="*/ 14 h 58"/>
                <a:gd name="T10" fmla="*/ 21 w 115"/>
                <a:gd name="T11" fmla="*/ 14 h 58"/>
                <a:gd name="T12" fmla="*/ 33 w 115"/>
                <a:gd name="T13" fmla="*/ 9 h 58"/>
                <a:gd name="T14" fmla="*/ 54 w 115"/>
                <a:gd name="T15" fmla="*/ 5 h 58"/>
                <a:gd name="T16" fmla="*/ 54 w 115"/>
                <a:gd name="T17" fmla="*/ 5 h 58"/>
                <a:gd name="T18" fmla="*/ 55 w 115"/>
                <a:gd name="T19" fmla="*/ 4 h 58"/>
                <a:gd name="T20" fmla="*/ 110 w 115"/>
                <a:gd name="T21" fmla="*/ 5 h 58"/>
                <a:gd name="T22" fmla="*/ 115 w 115"/>
                <a:gd name="T23" fmla="*/ 20 h 58"/>
                <a:gd name="T24" fmla="*/ 81 w 115"/>
                <a:gd name="T25" fmla="*/ 54 h 58"/>
                <a:gd name="T26" fmla="*/ 49 w 115"/>
                <a:gd name="T27" fmla="*/ 58 h 58"/>
                <a:gd name="T28" fmla="*/ 49 w 115"/>
                <a:gd name="T29" fmla="*/ 58 h 58"/>
                <a:gd name="T30" fmla="*/ 37 w 115"/>
                <a:gd name="T31" fmla="*/ 57 h 58"/>
                <a:gd name="T32" fmla="*/ 24 w 115"/>
                <a:gd name="T33" fmla="*/ 55 h 58"/>
                <a:gd name="T34" fmla="*/ 9 w 115"/>
                <a:gd name="T35" fmla="*/ 51 h 58"/>
                <a:gd name="T36" fmla="*/ 9 w 115"/>
                <a:gd name="T37" fmla="*/ 44 h 58"/>
                <a:gd name="T38" fmla="*/ 1 w 115"/>
                <a:gd name="T39" fmla="*/ 4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58">
                  <a:moveTo>
                    <a:pt x="1" y="41"/>
                  </a:moveTo>
                  <a:cubicBezTo>
                    <a:pt x="0" y="39"/>
                    <a:pt x="6" y="26"/>
                    <a:pt x="18" y="17"/>
                  </a:cubicBezTo>
                  <a:cubicBezTo>
                    <a:pt x="18" y="16"/>
                    <a:pt x="18" y="16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5" y="11"/>
                    <a:pt x="29" y="10"/>
                    <a:pt x="33" y="9"/>
                  </a:cubicBezTo>
                  <a:cubicBezTo>
                    <a:pt x="40" y="7"/>
                    <a:pt x="47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87" y="0"/>
                    <a:pt x="110" y="5"/>
                    <a:pt x="110" y="5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0"/>
                    <a:pt x="99" y="46"/>
                    <a:pt x="81" y="54"/>
                  </a:cubicBezTo>
                  <a:cubicBezTo>
                    <a:pt x="71" y="58"/>
                    <a:pt x="60" y="58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5" y="58"/>
                    <a:pt x="41" y="57"/>
                    <a:pt x="37" y="57"/>
                  </a:cubicBezTo>
                  <a:cubicBezTo>
                    <a:pt x="32" y="56"/>
                    <a:pt x="27" y="56"/>
                    <a:pt x="24" y="55"/>
                  </a:cubicBezTo>
                  <a:cubicBezTo>
                    <a:pt x="11" y="55"/>
                    <a:pt x="10" y="54"/>
                    <a:pt x="9" y="51"/>
                  </a:cubicBezTo>
                  <a:cubicBezTo>
                    <a:pt x="9" y="47"/>
                    <a:pt x="9" y="46"/>
                    <a:pt x="9" y="44"/>
                  </a:cubicBezTo>
                  <a:cubicBezTo>
                    <a:pt x="9" y="43"/>
                    <a:pt x="2" y="44"/>
                    <a:pt x="1" y="4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69">
              <a:extLst>
                <a:ext uri="{FF2B5EF4-FFF2-40B4-BE49-F238E27FC236}">
                  <a16:creationId xmlns:a16="http://schemas.microsoft.com/office/drawing/2014/main" id="{FC1BDA6D-C88D-45FE-BD03-48A92A0C9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8762" y="5930901"/>
              <a:ext cx="314325" cy="255588"/>
            </a:xfrm>
            <a:custGeom>
              <a:avLst/>
              <a:gdLst>
                <a:gd name="T0" fmla="*/ 36 w 68"/>
                <a:gd name="T1" fmla="*/ 0 h 55"/>
                <a:gd name="T2" fmla="*/ 8 w 68"/>
                <a:gd name="T3" fmla="*/ 1 h 55"/>
                <a:gd name="T4" fmla="*/ 18 w 68"/>
                <a:gd name="T5" fmla="*/ 1 h 55"/>
                <a:gd name="T6" fmla="*/ 35 w 68"/>
                <a:gd name="T7" fmla="*/ 2 h 55"/>
                <a:gd name="T8" fmla="*/ 34 w 68"/>
                <a:gd name="T9" fmla="*/ 4 h 55"/>
                <a:gd name="T10" fmla="*/ 31 w 68"/>
                <a:gd name="T11" fmla="*/ 4 h 55"/>
                <a:gd name="T12" fmla="*/ 6 w 68"/>
                <a:gd name="T13" fmla="*/ 13 h 55"/>
                <a:gd name="T14" fmla="*/ 18 w 68"/>
                <a:gd name="T15" fmla="*/ 10 h 55"/>
                <a:gd name="T16" fmla="*/ 27 w 68"/>
                <a:gd name="T17" fmla="*/ 15 h 55"/>
                <a:gd name="T18" fmla="*/ 0 w 68"/>
                <a:gd name="T19" fmla="*/ 28 h 55"/>
                <a:gd name="T20" fmla="*/ 30 w 68"/>
                <a:gd name="T21" fmla="*/ 23 h 55"/>
                <a:gd name="T22" fmla="*/ 38 w 68"/>
                <a:gd name="T23" fmla="*/ 25 h 55"/>
                <a:gd name="T24" fmla="*/ 11 w 68"/>
                <a:gd name="T25" fmla="*/ 39 h 55"/>
                <a:gd name="T26" fmla="*/ 14 w 68"/>
                <a:gd name="T27" fmla="*/ 39 h 55"/>
                <a:gd name="T28" fmla="*/ 40 w 68"/>
                <a:gd name="T29" fmla="*/ 33 h 55"/>
                <a:gd name="T30" fmla="*/ 40 w 68"/>
                <a:gd name="T31" fmla="*/ 33 h 55"/>
                <a:gd name="T32" fmla="*/ 42 w 68"/>
                <a:gd name="T33" fmla="*/ 36 h 55"/>
                <a:gd name="T34" fmla="*/ 2 w 68"/>
                <a:gd name="T35" fmla="*/ 55 h 55"/>
                <a:gd name="T36" fmla="*/ 9 w 68"/>
                <a:gd name="T37" fmla="*/ 55 h 55"/>
                <a:gd name="T38" fmla="*/ 34 w 68"/>
                <a:gd name="T39" fmla="*/ 51 h 55"/>
                <a:gd name="T40" fmla="*/ 68 w 68"/>
                <a:gd name="T41" fmla="*/ 17 h 55"/>
                <a:gd name="T42" fmla="*/ 63 w 68"/>
                <a:gd name="T43" fmla="*/ 2 h 55"/>
                <a:gd name="T44" fmla="*/ 36 w 68"/>
                <a:gd name="T4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" h="55">
                  <a:moveTo>
                    <a:pt x="36" y="0"/>
                  </a:moveTo>
                  <a:cubicBezTo>
                    <a:pt x="28" y="0"/>
                    <a:pt x="18" y="0"/>
                    <a:pt x="8" y="1"/>
                  </a:cubicBezTo>
                  <a:cubicBezTo>
                    <a:pt x="11" y="1"/>
                    <a:pt x="14" y="1"/>
                    <a:pt x="18" y="1"/>
                  </a:cubicBezTo>
                  <a:cubicBezTo>
                    <a:pt x="26" y="1"/>
                    <a:pt x="34" y="2"/>
                    <a:pt x="35" y="2"/>
                  </a:cubicBezTo>
                  <a:cubicBezTo>
                    <a:pt x="37" y="3"/>
                    <a:pt x="34" y="4"/>
                    <a:pt x="34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18" y="4"/>
                    <a:pt x="6" y="13"/>
                    <a:pt x="6" y="13"/>
                  </a:cubicBezTo>
                  <a:cubicBezTo>
                    <a:pt x="9" y="11"/>
                    <a:pt x="14" y="10"/>
                    <a:pt x="18" y="10"/>
                  </a:cubicBezTo>
                  <a:cubicBezTo>
                    <a:pt x="27" y="10"/>
                    <a:pt x="34" y="13"/>
                    <a:pt x="27" y="15"/>
                  </a:cubicBezTo>
                  <a:cubicBezTo>
                    <a:pt x="16" y="17"/>
                    <a:pt x="2" y="27"/>
                    <a:pt x="0" y="28"/>
                  </a:cubicBezTo>
                  <a:cubicBezTo>
                    <a:pt x="5" y="26"/>
                    <a:pt x="20" y="23"/>
                    <a:pt x="30" y="23"/>
                  </a:cubicBezTo>
                  <a:cubicBezTo>
                    <a:pt x="34" y="23"/>
                    <a:pt x="38" y="23"/>
                    <a:pt x="38" y="25"/>
                  </a:cubicBezTo>
                  <a:cubicBezTo>
                    <a:pt x="40" y="31"/>
                    <a:pt x="11" y="39"/>
                    <a:pt x="11" y="39"/>
                  </a:cubicBezTo>
                  <a:cubicBezTo>
                    <a:pt x="12" y="39"/>
                    <a:pt x="13" y="39"/>
                    <a:pt x="14" y="39"/>
                  </a:cubicBezTo>
                  <a:cubicBezTo>
                    <a:pt x="25" y="39"/>
                    <a:pt x="37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4" y="33"/>
                    <a:pt x="42" y="36"/>
                    <a:pt x="42" y="36"/>
                  </a:cubicBezTo>
                  <a:cubicBezTo>
                    <a:pt x="33" y="51"/>
                    <a:pt x="8" y="54"/>
                    <a:pt x="2" y="55"/>
                  </a:cubicBezTo>
                  <a:cubicBezTo>
                    <a:pt x="4" y="55"/>
                    <a:pt x="7" y="55"/>
                    <a:pt x="9" y="55"/>
                  </a:cubicBezTo>
                  <a:cubicBezTo>
                    <a:pt x="18" y="55"/>
                    <a:pt x="26" y="54"/>
                    <a:pt x="34" y="51"/>
                  </a:cubicBezTo>
                  <a:cubicBezTo>
                    <a:pt x="52" y="43"/>
                    <a:pt x="68" y="17"/>
                    <a:pt x="68" y="1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2"/>
                    <a:pt x="52" y="0"/>
                    <a:pt x="36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70">
              <a:extLst>
                <a:ext uri="{FF2B5EF4-FFF2-40B4-BE49-F238E27FC236}">
                  <a16:creationId xmlns:a16="http://schemas.microsoft.com/office/drawing/2014/main" id="{AC6DC9E9-8E4E-454F-AC9F-25CBA23F7E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68612" y="6307138"/>
              <a:ext cx="176213" cy="222250"/>
            </a:xfrm>
            <a:custGeom>
              <a:avLst/>
              <a:gdLst>
                <a:gd name="T0" fmla="*/ 25 w 38"/>
                <a:gd name="T1" fmla="*/ 0 h 48"/>
                <a:gd name="T2" fmla="*/ 12 w 38"/>
                <a:gd name="T3" fmla="*/ 27 h 48"/>
                <a:gd name="T4" fmla="*/ 11 w 38"/>
                <a:gd name="T5" fmla="*/ 28 h 48"/>
                <a:gd name="T6" fmla="*/ 10 w 38"/>
                <a:gd name="T7" fmla="*/ 1 h 48"/>
                <a:gd name="T8" fmla="*/ 2 w 38"/>
                <a:gd name="T9" fmla="*/ 20 h 48"/>
                <a:gd name="T10" fmla="*/ 0 w 38"/>
                <a:gd name="T11" fmla="*/ 19 h 48"/>
                <a:gd name="T12" fmla="*/ 6 w 38"/>
                <a:gd name="T13" fmla="*/ 35 h 48"/>
                <a:gd name="T14" fmla="*/ 11 w 38"/>
                <a:gd name="T15" fmla="*/ 41 h 48"/>
                <a:gd name="T16" fmla="*/ 11 w 38"/>
                <a:gd name="T17" fmla="*/ 41 h 48"/>
                <a:gd name="T18" fmla="*/ 12 w 38"/>
                <a:gd name="T19" fmla="*/ 41 h 48"/>
                <a:gd name="T20" fmla="*/ 18 w 38"/>
                <a:gd name="T21" fmla="*/ 46 h 48"/>
                <a:gd name="T22" fmla="*/ 20 w 38"/>
                <a:gd name="T23" fmla="*/ 48 h 48"/>
                <a:gd name="T24" fmla="*/ 23 w 38"/>
                <a:gd name="T25" fmla="*/ 47 h 48"/>
                <a:gd name="T26" fmla="*/ 38 w 38"/>
                <a:gd name="T27" fmla="*/ 24 h 48"/>
                <a:gd name="T28" fmla="*/ 26 w 38"/>
                <a:gd name="T29" fmla="*/ 38 h 48"/>
                <a:gd name="T30" fmla="*/ 26 w 38"/>
                <a:gd name="T31" fmla="*/ 38 h 48"/>
                <a:gd name="T32" fmla="*/ 36 w 38"/>
                <a:gd name="T33" fmla="*/ 10 h 48"/>
                <a:gd name="T34" fmla="*/ 20 w 38"/>
                <a:gd name="T35" fmla="*/ 34 h 48"/>
                <a:gd name="T36" fmla="*/ 18 w 38"/>
                <a:gd name="T37" fmla="*/ 33 h 48"/>
                <a:gd name="T38" fmla="*/ 25 w 38"/>
                <a:gd name="T3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48">
                  <a:moveTo>
                    <a:pt x="25" y="0"/>
                  </a:moveTo>
                  <a:cubicBezTo>
                    <a:pt x="25" y="0"/>
                    <a:pt x="19" y="24"/>
                    <a:pt x="12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9" y="4"/>
                    <a:pt x="10" y="1"/>
                  </a:cubicBezTo>
                  <a:cubicBezTo>
                    <a:pt x="9" y="3"/>
                    <a:pt x="6" y="20"/>
                    <a:pt x="2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2" y="27"/>
                    <a:pt x="5" y="32"/>
                    <a:pt x="6" y="35"/>
                  </a:cubicBezTo>
                  <a:cubicBezTo>
                    <a:pt x="9" y="40"/>
                    <a:pt x="9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4" y="41"/>
                    <a:pt x="16" y="41"/>
                    <a:pt x="18" y="46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2" y="48"/>
                    <a:pt x="23" y="47"/>
                    <a:pt x="23" y="47"/>
                  </a:cubicBezTo>
                  <a:cubicBezTo>
                    <a:pt x="28" y="43"/>
                    <a:pt x="33" y="34"/>
                    <a:pt x="38" y="24"/>
                  </a:cubicBezTo>
                  <a:cubicBezTo>
                    <a:pt x="37" y="25"/>
                    <a:pt x="30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36" y="21"/>
                    <a:pt x="36" y="10"/>
                  </a:cubicBezTo>
                  <a:cubicBezTo>
                    <a:pt x="36" y="10"/>
                    <a:pt x="26" y="34"/>
                    <a:pt x="20" y="34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22" y="21"/>
                    <a:pt x="26" y="16"/>
                    <a:pt x="2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971">
              <a:extLst>
                <a:ext uri="{FF2B5EF4-FFF2-40B4-BE49-F238E27FC236}">
                  <a16:creationId xmlns:a16="http://schemas.microsoft.com/office/drawing/2014/main" id="{12544A53-A3A9-433D-A920-995C5F6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78175" y="6051551"/>
              <a:ext cx="1428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3" y="0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972">
              <a:extLst>
                <a:ext uri="{FF2B5EF4-FFF2-40B4-BE49-F238E27FC236}">
                  <a16:creationId xmlns:a16="http://schemas.microsoft.com/office/drawing/2014/main" id="{D882D1BB-A541-4013-9865-86D8C24414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28975" y="5983288"/>
              <a:ext cx="14288" cy="4763"/>
            </a:xfrm>
            <a:custGeom>
              <a:avLst/>
              <a:gdLst>
                <a:gd name="T0" fmla="*/ 1 w 3"/>
                <a:gd name="T1" fmla="*/ 1 h 1"/>
                <a:gd name="T2" fmla="*/ 0 w 3"/>
                <a:gd name="T3" fmla="*/ 1 h 1"/>
                <a:gd name="T4" fmla="*/ 2 w 3"/>
                <a:gd name="T5" fmla="*/ 0 h 1"/>
                <a:gd name="T6" fmla="*/ 2 w 3"/>
                <a:gd name="T7" fmla="*/ 0 h 1"/>
                <a:gd name="T8" fmla="*/ 3 w 3"/>
                <a:gd name="T9" fmla="*/ 0 h 1"/>
                <a:gd name="T10" fmla="*/ 1 w 3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73">
              <a:extLst>
                <a:ext uri="{FF2B5EF4-FFF2-40B4-BE49-F238E27FC236}">
                  <a16:creationId xmlns:a16="http://schemas.microsoft.com/office/drawing/2014/main" id="{E6FE6901-1E42-45FB-98C0-5A8630093B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60712" y="5995988"/>
              <a:ext cx="165100" cy="185738"/>
            </a:xfrm>
            <a:custGeom>
              <a:avLst/>
              <a:gdLst>
                <a:gd name="T0" fmla="*/ 17 w 36"/>
                <a:gd name="T1" fmla="*/ 0 h 40"/>
                <a:gd name="T2" fmla="*/ 15 w 36"/>
                <a:gd name="T3" fmla="*/ 1 h 40"/>
                <a:gd name="T4" fmla="*/ 13 w 36"/>
                <a:gd name="T5" fmla="*/ 3 h 40"/>
                <a:gd name="T6" fmla="*/ 0 w 36"/>
                <a:gd name="T7" fmla="*/ 24 h 40"/>
                <a:gd name="T8" fmla="*/ 0 w 36"/>
                <a:gd name="T9" fmla="*/ 24 h 40"/>
                <a:gd name="T10" fmla="*/ 8 w 36"/>
                <a:gd name="T11" fmla="*/ 27 h 40"/>
                <a:gd name="T12" fmla="*/ 8 w 36"/>
                <a:gd name="T13" fmla="*/ 27 h 40"/>
                <a:gd name="T14" fmla="*/ 8 w 36"/>
                <a:gd name="T15" fmla="*/ 27 h 40"/>
                <a:gd name="T16" fmla="*/ 8 w 36"/>
                <a:gd name="T17" fmla="*/ 29 h 40"/>
                <a:gd name="T18" fmla="*/ 8 w 36"/>
                <a:gd name="T19" fmla="*/ 30 h 40"/>
                <a:gd name="T20" fmla="*/ 8 w 36"/>
                <a:gd name="T21" fmla="*/ 31 h 40"/>
                <a:gd name="T22" fmla="*/ 8 w 36"/>
                <a:gd name="T23" fmla="*/ 34 h 40"/>
                <a:gd name="T24" fmla="*/ 23 w 36"/>
                <a:gd name="T25" fmla="*/ 38 h 40"/>
                <a:gd name="T26" fmla="*/ 36 w 36"/>
                <a:gd name="T27" fmla="*/ 40 h 40"/>
                <a:gd name="T28" fmla="*/ 16 w 36"/>
                <a:gd name="T29" fmla="*/ 31 h 40"/>
                <a:gd name="T30" fmla="*/ 32 w 36"/>
                <a:gd name="T31" fmla="*/ 26 h 40"/>
                <a:gd name="T32" fmla="*/ 35 w 36"/>
                <a:gd name="T33" fmla="*/ 26 h 40"/>
                <a:gd name="T34" fmla="*/ 15 w 36"/>
                <a:gd name="T35" fmla="*/ 21 h 40"/>
                <a:gd name="T36" fmla="*/ 28 w 36"/>
                <a:gd name="T37" fmla="*/ 12 h 40"/>
                <a:gd name="T38" fmla="*/ 13 w 36"/>
                <a:gd name="T39" fmla="*/ 13 h 40"/>
                <a:gd name="T40" fmla="*/ 13 w 36"/>
                <a:gd name="T41" fmla="*/ 14 h 40"/>
                <a:gd name="T42" fmla="*/ 17 w 36"/>
                <a:gd name="T4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40">
                  <a:moveTo>
                    <a:pt x="17" y="0"/>
                  </a:moveTo>
                  <a:cubicBezTo>
                    <a:pt x="16" y="0"/>
                    <a:pt x="15" y="1"/>
                    <a:pt x="15" y="1"/>
                  </a:cubicBezTo>
                  <a:cubicBezTo>
                    <a:pt x="14" y="2"/>
                    <a:pt x="13" y="2"/>
                    <a:pt x="13" y="3"/>
                  </a:cubicBezTo>
                  <a:cubicBezTo>
                    <a:pt x="4" y="11"/>
                    <a:pt x="0" y="2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7"/>
                    <a:pt x="8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8"/>
                    <a:pt x="8" y="28"/>
                    <a:pt x="8" y="29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8" y="30"/>
                    <a:pt x="8" y="31"/>
                    <a:pt x="8" y="31"/>
                  </a:cubicBezTo>
                  <a:cubicBezTo>
                    <a:pt x="8" y="32"/>
                    <a:pt x="8" y="33"/>
                    <a:pt x="8" y="34"/>
                  </a:cubicBezTo>
                  <a:cubicBezTo>
                    <a:pt x="9" y="37"/>
                    <a:pt x="10" y="38"/>
                    <a:pt x="23" y="38"/>
                  </a:cubicBezTo>
                  <a:cubicBezTo>
                    <a:pt x="26" y="39"/>
                    <a:pt x="31" y="39"/>
                    <a:pt x="36" y="40"/>
                  </a:cubicBezTo>
                  <a:cubicBezTo>
                    <a:pt x="36" y="40"/>
                    <a:pt x="17" y="36"/>
                    <a:pt x="16" y="31"/>
                  </a:cubicBezTo>
                  <a:cubicBezTo>
                    <a:pt x="14" y="26"/>
                    <a:pt x="26" y="26"/>
                    <a:pt x="32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5" y="26"/>
                    <a:pt x="16" y="24"/>
                    <a:pt x="15" y="21"/>
                  </a:cubicBezTo>
                  <a:cubicBezTo>
                    <a:pt x="14" y="18"/>
                    <a:pt x="21" y="13"/>
                    <a:pt x="28" y="12"/>
                  </a:cubicBezTo>
                  <a:cubicBezTo>
                    <a:pt x="24" y="12"/>
                    <a:pt x="17" y="13"/>
                    <a:pt x="13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8" y="14"/>
                    <a:pt x="11" y="5"/>
                    <a:pt x="1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74">
              <a:extLst>
                <a:ext uri="{FF2B5EF4-FFF2-40B4-BE49-F238E27FC236}">
                  <a16:creationId xmlns:a16="http://schemas.microsoft.com/office/drawing/2014/main" id="{92FDC4AF-9481-4310-A79F-750D3C935F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24212" y="5899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975">
              <a:extLst>
                <a:ext uri="{FF2B5EF4-FFF2-40B4-BE49-F238E27FC236}">
                  <a16:creationId xmlns:a16="http://schemas.microsoft.com/office/drawing/2014/main" id="{D77EA63C-BC85-4282-B875-8AD937E1A6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46425" y="5676901"/>
              <a:ext cx="188913" cy="254000"/>
            </a:xfrm>
            <a:custGeom>
              <a:avLst/>
              <a:gdLst>
                <a:gd name="T0" fmla="*/ 15 w 41"/>
                <a:gd name="T1" fmla="*/ 0 h 55"/>
                <a:gd name="T2" fmla="*/ 5 w 41"/>
                <a:gd name="T3" fmla="*/ 3 h 55"/>
                <a:gd name="T4" fmla="*/ 5 w 41"/>
                <a:gd name="T5" fmla="*/ 5 h 55"/>
                <a:gd name="T6" fmla="*/ 5 w 41"/>
                <a:gd name="T7" fmla="*/ 7 h 55"/>
                <a:gd name="T8" fmla="*/ 3 w 41"/>
                <a:gd name="T9" fmla="*/ 10 h 55"/>
                <a:gd name="T10" fmla="*/ 3 w 41"/>
                <a:gd name="T11" fmla="*/ 10 h 55"/>
                <a:gd name="T12" fmla="*/ 3 w 41"/>
                <a:gd name="T13" fmla="*/ 10 h 55"/>
                <a:gd name="T14" fmla="*/ 0 w 41"/>
                <a:gd name="T15" fmla="*/ 13 h 55"/>
                <a:gd name="T16" fmla="*/ 1 w 41"/>
                <a:gd name="T17" fmla="*/ 19 h 55"/>
                <a:gd name="T18" fmla="*/ 6 w 41"/>
                <a:gd name="T19" fmla="*/ 34 h 55"/>
                <a:gd name="T20" fmla="*/ 15 w 41"/>
                <a:gd name="T21" fmla="*/ 49 h 55"/>
                <a:gd name="T22" fmla="*/ 26 w 41"/>
                <a:gd name="T23" fmla="*/ 55 h 55"/>
                <a:gd name="T24" fmla="*/ 14 w 41"/>
                <a:gd name="T25" fmla="*/ 36 h 55"/>
                <a:gd name="T26" fmla="*/ 28 w 41"/>
                <a:gd name="T27" fmla="*/ 32 h 55"/>
                <a:gd name="T28" fmla="*/ 35 w 41"/>
                <a:gd name="T29" fmla="*/ 32 h 55"/>
                <a:gd name="T30" fmla="*/ 16 w 41"/>
                <a:gd name="T31" fmla="*/ 26 h 55"/>
                <a:gd name="T32" fmla="*/ 14 w 41"/>
                <a:gd name="T33" fmla="*/ 19 h 55"/>
                <a:gd name="T34" fmla="*/ 16 w 41"/>
                <a:gd name="T35" fmla="*/ 19 h 55"/>
                <a:gd name="T36" fmla="*/ 31 w 41"/>
                <a:gd name="T37" fmla="*/ 22 h 55"/>
                <a:gd name="T38" fmla="*/ 15 w 41"/>
                <a:gd name="T39" fmla="*/ 13 h 55"/>
                <a:gd name="T40" fmla="*/ 18 w 41"/>
                <a:gd name="T41" fmla="*/ 7 h 55"/>
                <a:gd name="T42" fmla="*/ 20 w 41"/>
                <a:gd name="T43" fmla="*/ 7 h 55"/>
                <a:gd name="T44" fmla="*/ 41 w 41"/>
                <a:gd name="T45" fmla="*/ 15 h 55"/>
                <a:gd name="T46" fmla="*/ 18 w 41"/>
                <a:gd name="T47" fmla="*/ 0 h 55"/>
                <a:gd name="T48" fmla="*/ 18 w 41"/>
                <a:gd name="T49" fmla="*/ 0 h 55"/>
                <a:gd name="T50" fmla="*/ 18 w 41"/>
                <a:gd name="T51" fmla="*/ 0 h 55"/>
                <a:gd name="T52" fmla="*/ 17 w 41"/>
                <a:gd name="T53" fmla="*/ 0 h 55"/>
                <a:gd name="T54" fmla="*/ 15 w 41"/>
                <a:gd name="T5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" h="55">
                  <a:moveTo>
                    <a:pt x="15" y="0"/>
                  </a:moveTo>
                  <a:cubicBezTo>
                    <a:pt x="9" y="0"/>
                    <a:pt x="6" y="1"/>
                    <a:pt x="5" y="3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9"/>
                    <a:pt x="5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0" y="17"/>
                    <a:pt x="1" y="19"/>
                  </a:cubicBezTo>
                  <a:cubicBezTo>
                    <a:pt x="2" y="23"/>
                    <a:pt x="3" y="28"/>
                    <a:pt x="6" y="34"/>
                  </a:cubicBezTo>
                  <a:cubicBezTo>
                    <a:pt x="8" y="39"/>
                    <a:pt x="11" y="44"/>
                    <a:pt x="15" y="49"/>
                  </a:cubicBezTo>
                  <a:cubicBezTo>
                    <a:pt x="17" y="51"/>
                    <a:pt x="21" y="53"/>
                    <a:pt x="26" y="55"/>
                  </a:cubicBezTo>
                  <a:cubicBezTo>
                    <a:pt x="26" y="55"/>
                    <a:pt x="11" y="43"/>
                    <a:pt x="14" y="36"/>
                  </a:cubicBezTo>
                  <a:cubicBezTo>
                    <a:pt x="16" y="32"/>
                    <a:pt x="22" y="32"/>
                    <a:pt x="28" y="32"/>
                  </a:cubicBezTo>
                  <a:cubicBezTo>
                    <a:pt x="32" y="32"/>
                    <a:pt x="35" y="32"/>
                    <a:pt x="35" y="32"/>
                  </a:cubicBezTo>
                  <a:cubicBezTo>
                    <a:pt x="35" y="32"/>
                    <a:pt x="22" y="27"/>
                    <a:pt x="16" y="26"/>
                  </a:cubicBezTo>
                  <a:cubicBezTo>
                    <a:pt x="9" y="26"/>
                    <a:pt x="9" y="20"/>
                    <a:pt x="14" y="19"/>
                  </a:cubicBezTo>
                  <a:cubicBezTo>
                    <a:pt x="15" y="19"/>
                    <a:pt x="16" y="19"/>
                    <a:pt x="16" y="19"/>
                  </a:cubicBezTo>
                  <a:cubicBezTo>
                    <a:pt x="22" y="19"/>
                    <a:pt x="30" y="22"/>
                    <a:pt x="31" y="22"/>
                  </a:cubicBezTo>
                  <a:cubicBezTo>
                    <a:pt x="30" y="21"/>
                    <a:pt x="22" y="15"/>
                    <a:pt x="15" y="13"/>
                  </a:cubicBezTo>
                  <a:cubicBezTo>
                    <a:pt x="8" y="11"/>
                    <a:pt x="11" y="7"/>
                    <a:pt x="18" y="7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8" y="8"/>
                    <a:pt x="41" y="15"/>
                    <a:pt x="41" y="15"/>
                  </a:cubicBezTo>
                  <a:cubicBezTo>
                    <a:pt x="41" y="15"/>
                    <a:pt x="32" y="2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976">
              <a:extLst>
                <a:ext uri="{FF2B5EF4-FFF2-40B4-BE49-F238E27FC236}">
                  <a16:creationId xmlns:a16="http://schemas.microsoft.com/office/drawing/2014/main" id="{5C1282C9-9771-47F1-B7D7-6A1888A7E4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52725" y="5875338"/>
              <a:ext cx="176213" cy="219075"/>
            </a:xfrm>
            <a:custGeom>
              <a:avLst/>
              <a:gdLst>
                <a:gd name="T0" fmla="*/ 0 w 38"/>
                <a:gd name="T1" fmla="*/ 13 h 47"/>
                <a:gd name="T2" fmla="*/ 22 w 38"/>
                <a:gd name="T3" fmla="*/ 24 h 47"/>
                <a:gd name="T4" fmla="*/ 10 w 38"/>
                <a:gd name="T5" fmla="*/ 38 h 47"/>
                <a:gd name="T6" fmla="*/ 23 w 38"/>
                <a:gd name="T7" fmla="*/ 32 h 47"/>
                <a:gd name="T8" fmla="*/ 26 w 38"/>
                <a:gd name="T9" fmla="*/ 47 h 47"/>
                <a:gd name="T10" fmla="*/ 29 w 38"/>
                <a:gd name="T11" fmla="*/ 36 h 47"/>
                <a:gd name="T12" fmla="*/ 31 w 38"/>
                <a:gd name="T13" fmla="*/ 27 h 47"/>
                <a:gd name="T14" fmla="*/ 31 w 38"/>
                <a:gd name="T15" fmla="*/ 17 h 47"/>
                <a:gd name="T16" fmla="*/ 15 w 38"/>
                <a:gd name="T17" fmla="*/ 0 h 47"/>
                <a:gd name="T18" fmla="*/ 22 w 38"/>
                <a:gd name="T19" fmla="*/ 17 h 47"/>
                <a:gd name="T20" fmla="*/ 0 w 38"/>
                <a:gd name="T21" fmla="*/ 1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47">
                  <a:moveTo>
                    <a:pt x="0" y="13"/>
                  </a:moveTo>
                  <a:cubicBezTo>
                    <a:pt x="0" y="13"/>
                    <a:pt x="19" y="18"/>
                    <a:pt x="22" y="24"/>
                  </a:cubicBezTo>
                  <a:cubicBezTo>
                    <a:pt x="24" y="29"/>
                    <a:pt x="10" y="38"/>
                    <a:pt x="10" y="38"/>
                  </a:cubicBezTo>
                  <a:cubicBezTo>
                    <a:pt x="10" y="38"/>
                    <a:pt x="19" y="38"/>
                    <a:pt x="23" y="32"/>
                  </a:cubicBezTo>
                  <a:cubicBezTo>
                    <a:pt x="23" y="32"/>
                    <a:pt x="27" y="34"/>
                    <a:pt x="26" y="47"/>
                  </a:cubicBezTo>
                  <a:cubicBezTo>
                    <a:pt x="26" y="47"/>
                    <a:pt x="28" y="42"/>
                    <a:pt x="29" y="36"/>
                  </a:cubicBezTo>
                  <a:cubicBezTo>
                    <a:pt x="30" y="34"/>
                    <a:pt x="31" y="27"/>
                    <a:pt x="31" y="27"/>
                  </a:cubicBezTo>
                  <a:cubicBezTo>
                    <a:pt x="31" y="27"/>
                    <a:pt x="38" y="21"/>
                    <a:pt x="31" y="17"/>
                  </a:cubicBezTo>
                  <a:cubicBezTo>
                    <a:pt x="31" y="17"/>
                    <a:pt x="22" y="4"/>
                    <a:pt x="15" y="0"/>
                  </a:cubicBezTo>
                  <a:cubicBezTo>
                    <a:pt x="15" y="0"/>
                    <a:pt x="23" y="11"/>
                    <a:pt x="22" y="17"/>
                  </a:cubicBezTo>
                  <a:cubicBezTo>
                    <a:pt x="22" y="17"/>
                    <a:pt x="12" y="13"/>
                    <a:pt x="0" y="13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77">
              <a:extLst>
                <a:ext uri="{FF2B5EF4-FFF2-40B4-BE49-F238E27FC236}">
                  <a16:creationId xmlns:a16="http://schemas.microsoft.com/office/drawing/2014/main" id="{B4EBCEA5-967D-4DFB-BE84-2145955BD3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5050" y="5667376"/>
              <a:ext cx="471488" cy="323850"/>
            </a:xfrm>
            <a:custGeom>
              <a:avLst/>
              <a:gdLst>
                <a:gd name="T0" fmla="*/ 0 w 102"/>
                <a:gd name="T1" fmla="*/ 70 h 70"/>
                <a:gd name="T2" fmla="*/ 98 w 102"/>
                <a:gd name="T3" fmla="*/ 5 h 70"/>
                <a:gd name="T4" fmla="*/ 98 w 102"/>
                <a:gd name="T5" fmla="*/ 0 h 70"/>
                <a:gd name="T6" fmla="*/ 0 w 102"/>
                <a:gd name="T7" fmla="*/ 64 h 70"/>
                <a:gd name="T8" fmla="*/ 0 w 102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0">
                  <a:moveTo>
                    <a:pt x="0" y="70"/>
                  </a:moveTo>
                  <a:cubicBezTo>
                    <a:pt x="0" y="70"/>
                    <a:pt x="57" y="55"/>
                    <a:pt x="98" y="5"/>
                  </a:cubicBezTo>
                  <a:cubicBezTo>
                    <a:pt x="98" y="5"/>
                    <a:pt x="102" y="0"/>
                    <a:pt x="98" y="0"/>
                  </a:cubicBezTo>
                  <a:cubicBezTo>
                    <a:pt x="89" y="0"/>
                    <a:pt x="75" y="41"/>
                    <a:pt x="0" y="64"/>
                  </a:cubicBezTo>
                  <a:cubicBezTo>
                    <a:pt x="0" y="70"/>
                    <a:pt x="0" y="70"/>
                    <a:pt x="0" y="7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78">
              <a:extLst>
                <a:ext uri="{FF2B5EF4-FFF2-40B4-BE49-F238E27FC236}">
                  <a16:creationId xmlns:a16="http://schemas.microsoft.com/office/drawing/2014/main" id="{00160402-6B4C-4C26-8326-F23210652D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9812" y="4745038"/>
              <a:ext cx="314325" cy="277813"/>
            </a:xfrm>
            <a:custGeom>
              <a:avLst/>
              <a:gdLst>
                <a:gd name="T0" fmla="*/ 68 w 68"/>
                <a:gd name="T1" fmla="*/ 51 h 60"/>
                <a:gd name="T2" fmla="*/ 17 w 68"/>
                <a:gd name="T3" fmla="*/ 1 h 60"/>
                <a:gd name="T4" fmla="*/ 12 w 68"/>
                <a:gd name="T5" fmla="*/ 5 h 60"/>
                <a:gd name="T6" fmla="*/ 2 w 68"/>
                <a:gd name="T7" fmla="*/ 9 h 60"/>
                <a:gd name="T8" fmla="*/ 15 w 68"/>
                <a:gd name="T9" fmla="*/ 34 h 60"/>
                <a:gd name="T10" fmla="*/ 59 w 68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60">
                  <a:moveTo>
                    <a:pt x="68" y="51"/>
                  </a:moveTo>
                  <a:cubicBezTo>
                    <a:pt x="68" y="51"/>
                    <a:pt x="57" y="7"/>
                    <a:pt x="17" y="1"/>
                  </a:cubicBezTo>
                  <a:cubicBezTo>
                    <a:pt x="17" y="1"/>
                    <a:pt x="11" y="0"/>
                    <a:pt x="12" y="5"/>
                  </a:cubicBezTo>
                  <a:cubicBezTo>
                    <a:pt x="12" y="9"/>
                    <a:pt x="5" y="5"/>
                    <a:pt x="2" y="9"/>
                  </a:cubicBezTo>
                  <a:cubicBezTo>
                    <a:pt x="0" y="12"/>
                    <a:pt x="6" y="22"/>
                    <a:pt x="15" y="34"/>
                  </a:cubicBezTo>
                  <a:cubicBezTo>
                    <a:pt x="23" y="47"/>
                    <a:pt x="38" y="60"/>
                    <a:pt x="59" y="6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79">
              <a:extLst>
                <a:ext uri="{FF2B5EF4-FFF2-40B4-BE49-F238E27FC236}">
                  <a16:creationId xmlns:a16="http://schemas.microsoft.com/office/drawing/2014/main" id="{E46C5C7A-5A99-489C-A0A9-A15AD0394E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36800" y="4822825"/>
              <a:ext cx="195263" cy="180975"/>
            </a:xfrm>
            <a:custGeom>
              <a:avLst/>
              <a:gdLst>
                <a:gd name="T0" fmla="*/ 15 w 42"/>
                <a:gd name="T1" fmla="*/ 0 h 39"/>
                <a:gd name="T2" fmla="*/ 26 w 42"/>
                <a:gd name="T3" fmla="*/ 20 h 39"/>
                <a:gd name="T4" fmla="*/ 8 w 42"/>
                <a:gd name="T5" fmla="*/ 9 h 39"/>
                <a:gd name="T6" fmla="*/ 35 w 42"/>
                <a:gd name="T7" fmla="*/ 39 h 39"/>
                <a:gd name="T8" fmla="*/ 41 w 42"/>
                <a:gd name="T9" fmla="*/ 38 h 39"/>
                <a:gd name="T10" fmla="*/ 39 w 42"/>
                <a:gd name="T11" fmla="*/ 24 h 39"/>
                <a:gd name="T12" fmla="*/ 15 w 4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9">
                  <a:moveTo>
                    <a:pt x="15" y="0"/>
                  </a:moveTo>
                  <a:cubicBezTo>
                    <a:pt x="15" y="0"/>
                    <a:pt x="25" y="15"/>
                    <a:pt x="26" y="20"/>
                  </a:cubicBezTo>
                  <a:cubicBezTo>
                    <a:pt x="26" y="20"/>
                    <a:pt x="17" y="12"/>
                    <a:pt x="8" y="9"/>
                  </a:cubicBezTo>
                  <a:cubicBezTo>
                    <a:pt x="0" y="7"/>
                    <a:pt x="35" y="39"/>
                    <a:pt x="35" y="3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2" y="27"/>
                    <a:pt x="39" y="24"/>
                  </a:cubicBezTo>
                  <a:cubicBezTo>
                    <a:pt x="37" y="21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80">
              <a:extLst>
                <a:ext uri="{FF2B5EF4-FFF2-40B4-BE49-F238E27FC236}">
                  <a16:creationId xmlns:a16="http://schemas.microsoft.com/office/drawing/2014/main" id="{2B9111F4-6AFE-4C01-A23B-FC64221FF8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36800" y="4800600"/>
              <a:ext cx="296863" cy="277813"/>
            </a:xfrm>
            <a:custGeom>
              <a:avLst/>
              <a:gdLst>
                <a:gd name="T0" fmla="*/ 53 w 64"/>
                <a:gd name="T1" fmla="*/ 60 h 60"/>
                <a:gd name="T2" fmla="*/ 29 w 64"/>
                <a:gd name="T3" fmla="*/ 51 h 60"/>
                <a:gd name="T4" fmla="*/ 28 w 64"/>
                <a:gd name="T5" fmla="*/ 50 h 60"/>
                <a:gd name="T6" fmla="*/ 28 w 64"/>
                <a:gd name="T7" fmla="*/ 50 h 60"/>
                <a:gd name="T8" fmla="*/ 2 w 64"/>
                <a:gd name="T9" fmla="*/ 18 h 60"/>
                <a:gd name="T10" fmla="*/ 3 w 64"/>
                <a:gd name="T11" fmla="*/ 13 h 60"/>
                <a:gd name="T12" fmla="*/ 2 w 64"/>
                <a:gd name="T13" fmla="*/ 2 h 60"/>
                <a:gd name="T14" fmla="*/ 8 w 64"/>
                <a:gd name="T15" fmla="*/ 3 h 60"/>
                <a:gd name="T16" fmla="*/ 62 w 64"/>
                <a:gd name="T17" fmla="*/ 47 h 60"/>
                <a:gd name="T18" fmla="*/ 53 w 64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0">
                  <a:moveTo>
                    <a:pt x="53" y="60"/>
                  </a:moveTo>
                  <a:cubicBezTo>
                    <a:pt x="45" y="60"/>
                    <a:pt x="36" y="56"/>
                    <a:pt x="29" y="51"/>
                  </a:cubicBezTo>
                  <a:cubicBezTo>
                    <a:pt x="29" y="51"/>
                    <a:pt x="29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14" y="39"/>
                    <a:pt x="3" y="22"/>
                    <a:pt x="2" y="18"/>
                  </a:cubicBezTo>
                  <a:cubicBezTo>
                    <a:pt x="0" y="12"/>
                    <a:pt x="3" y="16"/>
                    <a:pt x="3" y="13"/>
                  </a:cubicBezTo>
                  <a:cubicBezTo>
                    <a:pt x="3" y="11"/>
                    <a:pt x="0" y="5"/>
                    <a:pt x="2" y="2"/>
                  </a:cubicBezTo>
                  <a:cubicBezTo>
                    <a:pt x="4" y="0"/>
                    <a:pt x="8" y="3"/>
                    <a:pt x="8" y="3"/>
                  </a:cubicBezTo>
                  <a:cubicBezTo>
                    <a:pt x="37" y="14"/>
                    <a:pt x="57" y="34"/>
                    <a:pt x="62" y="47"/>
                  </a:cubicBezTo>
                  <a:cubicBezTo>
                    <a:pt x="64" y="54"/>
                    <a:pt x="61" y="59"/>
                    <a:pt x="53" y="60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81">
              <a:extLst>
                <a:ext uri="{FF2B5EF4-FFF2-40B4-BE49-F238E27FC236}">
                  <a16:creationId xmlns:a16="http://schemas.microsoft.com/office/drawing/2014/main" id="{E45B1922-EF14-46F8-81BC-BD3E11CD50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36800" y="4967288"/>
              <a:ext cx="161925" cy="111125"/>
            </a:xfrm>
            <a:custGeom>
              <a:avLst/>
              <a:gdLst>
                <a:gd name="T0" fmla="*/ 24 w 35"/>
                <a:gd name="T1" fmla="*/ 24 h 24"/>
                <a:gd name="T2" fmla="*/ 0 w 35"/>
                <a:gd name="T3" fmla="*/ 15 h 24"/>
                <a:gd name="T4" fmla="*/ 18 w 35"/>
                <a:gd name="T5" fmla="*/ 22 h 24"/>
                <a:gd name="T6" fmla="*/ 3 w 35"/>
                <a:gd name="T7" fmla="*/ 6 h 24"/>
                <a:gd name="T8" fmla="*/ 20 w 35"/>
                <a:gd name="T9" fmla="*/ 14 h 24"/>
                <a:gd name="T10" fmla="*/ 5 w 35"/>
                <a:gd name="T11" fmla="*/ 0 h 24"/>
                <a:gd name="T12" fmla="*/ 21 w 35"/>
                <a:gd name="T13" fmla="*/ 11 h 24"/>
                <a:gd name="T14" fmla="*/ 30 w 35"/>
                <a:gd name="T15" fmla="*/ 9 h 24"/>
                <a:gd name="T16" fmla="*/ 33 w 35"/>
                <a:gd name="T17" fmla="*/ 11 h 24"/>
                <a:gd name="T18" fmla="*/ 24 w 35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4">
                  <a:moveTo>
                    <a:pt x="24" y="24"/>
                  </a:moveTo>
                  <a:cubicBezTo>
                    <a:pt x="16" y="24"/>
                    <a:pt x="7" y="20"/>
                    <a:pt x="0" y="15"/>
                  </a:cubicBezTo>
                  <a:cubicBezTo>
                    <a:pt x="6" y="19"/>
                    <a:pt x="16" y="22"/>
                    <a:pt x="18" y="22"/>
                  </a:cubicBezTo>
                  <a:cubicBezTo>
                    <a:pt x="9" y="18"/>
                    <a:pt x="3" y="6"/>
                    <a:pt x="3" y="6"/>
                  </a:cubicBezTo>
                  <a:cubicBezTo>
                    <a:pt x="10" y="13"/>
                    <a:pt x="20" y="14"/>
                    <a:pt x="20" y="14"/>
                  </a:cubicBezTo>
                  <a:cubicBezTo>
                    <a:pt x="14" y="11"/>
                    <a:pt x="5" y="0"/>
                    <a:pt x="5" y="0"/>
                  </a:cubicBezTo>
                  <a:cubicBezTo>
                    <a:pt x="5" y="0"/>
                    <a:pt x="14" y="9"/>
                    <a:pt x="21" y="11"/>
                  </a:cubicBezTo>
                  <a:cubicBezTo>
                    <a:pt x="27" y="13"/>
                    <a:pt x="30" y="9"/>
                    <a:pt x="30" y="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8"/>
                    <a:pt x="32" y="23"/>
                    <a:pt x="24" y="2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82">
              <a:extLst>
                <a:ext uri="{FF2B5EF4-FFF2-40B4-BE49-F238E27FC236}">
                  <a16:creationId xmlns:a16="http://schemas.microsoft.com/office/drawing/2014/main" id="{54561E14-8D63-4AED-A711-8B7F76C169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1237" y="4711700"/>
              <a:ext cx="217488" cy="315913"/>
            </a:xfrm>
            <a:custGeom>
              <a:avLst/>
              <a:gdLst>
                <a:gd name="T0" fmla="*/ 37 w 47"/>
                <a:gd name="T1" fmla="*/ 63 h 68"/>
                <a:gd name="T2" fmla="*/ 27 w 47"/>
                <a:gd name="T3" fmla="*/ 50 h 68"/>
                <a:gd name="T4" fmla="*/ 27 w 47"/>
                <a:gd name="T5" fmla="*/ 50 h 68"/>
                <a:gd name="T6" fmla="*/ 24 w 47"/>
                <a:gd name="T7" fmla="*/ 47 h 68"/>
                <a:gd name="T8" fmla="*/ 23 w 47"/>
                <a:gd name="T9" fmla="*/ 46 h 68"/>
                <a:gd name="T10" fmla="*/ 23 w 47"/>
                <a:gd name="T11" fmla="*/ 45 h 68"/>
                <a:gd name="T12" fmla="*/ 1 w 47"/>
                <a:gd name="T13" fmla="*/ 9 h 68"/>
                <a:gd name="T14" fmla="*/ 10 w 47"/>
                <a:gd name="T15" fmla="*/ 7 h 68"/>
                <a:gd name="T16" fmla="*/ 16 w 47"/>
                <a:gd name="T17" fmla="*/ 0 h 68"/>
                <a:gd name="T18" fmla="*/ 40 w 47"/>
                <a:gd name="T19" fmla="*/ 29 h 68"/>
                <a:gd name="T20" fmla="*/ 46 w 47"/>
                <a:gd name="T21" fmla="*/ 59 h 68"/>
                <a:gd name="T22" fmla="*/ 37 w 47"/>
                <a:gd name="T2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68">
                  <a:moveTo>
                    <a:pt x="37" y="63"/>
                  </a:moveTo>
                  <a:cubicBezTo>
                    <a:pt x="37" y="63"/>
                    <a:pt x="32" y="5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49"/>
                    <a:pt x="25" y="48"/>
                    <a:pt x="24" y="47"/>
                  </a:cubicBezTo>
                  <a:cubicBezTo>
                    <a:pt x="24" y="46"/>
                    <a:pt x="23" y="46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3" y="32"/>
                    <a:pt x="0" y="14"/>
                    <a:pt x="1" y="9"/>
                  </a:cubicBezTo>
                  <a:cubicBezTo>
                    <a:pt x="2" y="0"/>
                    <a:pt x="8" y="7"/>
                    <a:pt x="10" y="7"/>
                  </a:cubicBezTo>
                  <a:cubicBezTo>
                    <a:pt x="12" y="7"/>
                    <a:pt x="13" y="0"/>
                    <a:pt x="16" y="0"/>
                  </a:cubicBezTo>
                  <a:cubicBezTo>
                    <a:pt x="17" y="0"/>
                    <a:pt x="31" y="11"/>
                    <a:pt x="40" y="29"/>
                  </a:cubicBezTo>
                  <a:cubicBezTo>
                    <a:pt x="44" y="38"/>
                    <a:pt x="47" y="48"/>
                    <a:pt x="46" y="59"/>
                  </a:cubicBezTo>
                  <a:cubicBezTo>
                    <a:pt x="46" y="59"/>
                    <a:pt x="42" y="68"/>
                    <a:pt x="37" y="63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83">
              <a:extLst>
                <a:ext uri="{FF2B5EF4-FFF2-40B4-BE49-F238E27FC236}">
                  <a16:creationId xmlns:a16="http://schemas.microsoft.com/office/drawing/2014/main" id="{226972D0-7451-4681-9C2F-3C57F353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6000" y="4933950"/>
              <a:ext cx="157163" cy="153988"/>
            </a:xfrm>
            <a:custGeom>
              <a:avLst/>
              <a:gdLst>
                <a:gd name="T0" fmla="*/ 33 w 34"/>
                <a:gd name="T1" fmla="*/ 8 h 33"/>
                <a:gd name="T2" fmla="*/ 30 w 34"/>
                <a:gd name="T3" fmla="*/ 0 h 33"/>
                <a:gd name="T4" fmla="*/ 26 w 34"/>
                <a:gd name="T5" fmla="*/ 13 h 33"/>
                <a:gd name="T6" fmla="*/ 14 w 34"/>
                <a:gd name="T7" fmla="*/ 7 h 33"/>
                <a:gd name="T8" fmla="*/ 17 w 34"/>
                <a:gd name="T9" fmla="*/ 21 h 33"/>
                <a:gd name="T10" fmla="*/ 0 w 34"/>
                <a:gd name="T11" fmla="*/ 21 h 33"/>
                <a:gd name="T12" fmla="*/ 12 w 34"/>
                <a:gd name="T13" fmla="*/ 28 h 33"/>
                <a:gd name="T14" fmla="*/ 6 w 34"/>
                <a:gd name="T15" fmla="*/ 31 h 33"/>
                <a:gd name="T16" fmla="*/ 24 w 34"/>
                <a:gd name="T17" fmla="*/ 28 h 33"/>
                <a:gd name="T18" fmla="*/ 29 w 34"/>
                <a:gd name="T19" fmla="*/ 28 h 33"/>
                <a:gd name="T20" fmla="*/ 30 w 34"/>
                <a:gd name="T21" fmla="*/ 22 h 33"/>
                <a:gd name="T22" fmla="*/ 33 w 34"/>
                <a:gd name="T23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33">
                  <a:moveTo>
                    <a:pt x="33" y="8"/>
                  </a:moveTo>
                  <a:cubicBezTo>
                    <a:pt x="33" y="6"/>
                    <a:pt x="32" y="2"/>
                    <a:pt x="30" y="0"/>
                  </a:cubicBezTo>
                  <a:cubicBezTo>
                    <a:pt x="31" y="7"/>
                    <a:pt x="29" y="12"/>
                    <a:pt x="26" y="13"/>
                  </a:cubicBezTo>
                  <a:cubicBezTo>
                    <a:pt x="23" y="13"/>
                    <a:pt x="14" y="7"/>
                    <a:pt x="14" y="7"/>
                  </a:cubicBezTo>
                  <a:cubicBezTo>
                    <a:pt x="14" y="7"/>
                    <a:pt x="19" y="16"/>
                    <a:pt x="17" y="21"/>
                  </a:cubicBezTo>
                  <a:cubicBezTo>
                    <a:pt x="15" y="25"/>
                    <a:pt x="7" y="27"/>
                    <a:pt x="0" y="21"/>
                  </a:cubicBezTo>
                  <a:cubicBezTo>
                    <a:pt x="3" y="26"/>
                    <a:pt x="7" y="28"/>
                    <a:pt x="12" y="28"/>
                  </a:cubicBezTo>
                  <a:cubicBezTo>
                    <a:pt x="14" y="28"/>
                    <a:pt x="6" y="31"/>
                    <a:pt x="6" y="31"/>
                  </a:cubicBezTo>
                  <a:cubicBezTo>
                    <a:pt x="6" y="31"/>
                    <a:pt x="12" y="33"/>
                    <a:pt x="24" y="28"/>
                  </a:cubicBezTo>
                  <a:cubicBezTo>
                    <a:pt x="26" y="27"/>
                    <a:pt x="26" y="30"/>
                    <a:pt x="29" y="28"/>
                  </a:cubicBezTo>
                  <a:cubicBezTo>
                    <a:pt x="31" y="26"/>
                    <a:pt x="29" y="25"/>
                    <a:pt x="30" y="22"/>
                  </a:cubicBezTo>
                  <a:cubicBezTo>
                    <a:pt x="32" y="19"/>
                    <a:pt x="34" y="12"/>
                    <a:pt x="33" y="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84">
              <a:extLst>
                <a:ext uri="{FF2B5EF4-FFF2-40B4-BE49-F238E27FC236}">
                  <a16:creationId xmlns:a16="http://schemas.microsoft.com/office/drawing/2014/main" id="{FCD0BF18-282B-49A4-A948-6D5AD1358B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3562" y="5041900"/>
              <a:ext cx="498475" cy="374650"/>
            </a:xfrm>
            <a:custGeom>
              <a:avLst/>
              <a:gdLst>
                <a:gd name="T0" fmla="*/ 3 w 108"/>
                <a:gd name="T1" fmla="*/ 0 h 81"/>
                <a:gd name="T2" fmla="*/ 108 w 108"/>
                <a:gd name="T3" fmla="*/ 72 h 81"/>
                <a:gd name="T4" fmla="*/ 105 w 108"/>
                <a:gd name="T5" fmla="*/ 79 h 81"/>
                <a:gd name="T6" fmla="*/ 0 w 108"/>
                <a:gd name="T7" fmla="*/ 2 h 81"/>
                <a:gd name="T8" fmla="*/ 3 w 10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1">
                  <a:moveTo>
                    <a:pt x="3" y="0"/>
                  </a:moveTo>
                  <a:cubicBezTo>
                    <a:pt x="3" y="0"/>
                    <a:pt x="57" y="76"/>
                    <a:pt x="108" y="72"/>
                  </a:cubicBezTo>
                  <a:cubicBezTo>
                    <a:pt x="108" y="72"/>
                    <a:pt x="107" y="76"/>
                    <a:pt x="105" y="79"/>
                  </a:cubicBezTo>
                  <a:cubicBezTo>
                    <a:pt x="103" y="81"/>
                    <a:pt x="56" y="77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85">
              <a:extLst>
                <a:ext uri="{FF2B5EF4-FFF2-40B4-BE49-F238E27FC236}">
                  <a16:creationId xmlns:a16="http://schemas.microsoft.com/office/drawing/2014/main" id="{230AE46D-D6ED-4772-A416-31B2AF013B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1237" y="4846638"/>
              <a:ext cx="98425" cy="180975"/>
            </a:xfrm>
            <a:custGeom>
              <a:avLst/>
              <a:gdLst>
                <a:gd name="T0" fmla="*/ 11 w 21"/>
                <a:gd name="T1" fmla="*/ 34 h 39"/>
                <a:gd name="T2" fmla="*/ 1 w 21"/>
                <a:gd name="T3" fmla="*/ 21 h 39"/>
                <a:gd name="T4" fmla="*/ 10 w 21"/>
                <a:gd name="T5" fmla="*/ 27 h 39"/>
                <a:gd name="T6" fmla="*/ 0 w 21"/>
                <a:gd name="T7" fmla="*/ 7 h 39"/>
                <a:gd name="T8" fmla="*/ 14 w 21"/>
                <a:gd name="T9" fmla="*/ 25 h 39"/>
                <a:gd name="T10" fmla="*/ 7 w 21"/>
                <a:gd name="T11" fmla="*/ 0 h 39"/>
                <a:gd name="T12" fmla="*/ 17 w 21"/>
                <a:gd name="T13" fmla="*/ 17 h 39"/>
                <a:gd name="T14" fmla="*/ 14 w 21"/>
                <a:gd name="T15" fmla="*/ 5 h 39"/>
                <a:gd name="T16" fmla="*/ 14 w 21"/>
                <a:gd name="T17" fmla="*/ 0 h 39"/>
                <a:gd name="T18" fmla="*/ 20 w 21"/>
                <a:gd name="T19" fmla="*/ 30 h 39"/>
                <a:gd name="T20" fmla="*/ 11 w 21"/>
                <a:gd name="T21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9">
                  <a:moveTo>
                    <a:pt x="11" y="34"/>
                  </a:moveTo>
                  <a:cubicBezTo>
                    <a:pt x="11" y="34"/>
                    <a:pt x="6" y="29"/>
                    <a:pt x="1" y="21"/>
                  </a:cubicBezTo>
                  <a:cubicBezTo>
                    <a:pt x="4" y="26"/>
                    <a:pt x="9" y="31"/>
                    <a:pt x="10" y="27"/>
                  </a:cubicBezTo>
                  <a:cubicBezTo>
                    <a:pt x="12" y="21"/>
                    <a:pt x="0" y="7"/>
                    <a:pt x="0" y="7"/>
                  </a:cubicBezTo>
                  <a:cubicBezTo>
                    <a:pt x="11" y="13"/>
                    <a:pt x="13" y="24"/>
                    <a:pt x="14" y="25"/>
                  </a:cubicBezTo>
                  <a:cubicBezTo>
                    <a:pt x="17" y="15"/>
                    <a:pt x="7" y="0"/>
                    <a:pt x="7" y="0"/>
                  </a:cubicBezTo>
                  <a:cubicBezTo>
                    <a:pt x="14" y="7"/>
                    <a:pt x="16" y="16"/>
                    <a:pt x="17" y="17"/>
                  </a:cubicBezTo>
                  <a:cubicBezTo>
                    <a:pt x="16" y="16"/>
                    <a:pt x="16" y="11"/>
                    <a:pt x="14" y="5"/>
                  </a:cubicBezTo>
                  <a:cubicBezTo>
                    <a:pt x="14" y="2"/>
                    <a:pt x="13" y="1"/>
                    <a:pt x="14" y="0"/>
                  </a:cubicBezTo>
                  <a:cubicBezTo>
                    <a:pt x="18" y="9"/>
                    <a:pt x="21" y="19"/>
                    <a:pt x="20" y="30"/>
                  </a:cubicBezTo>
                  <a:cubicBezTo>
                    <a:pt x="20" y="30"/>
                    <a:pt x="16" y="39"/>
                    <a:pt x="11" y="3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86">
              <a:extLst>
                <a:ext uri="{FF2B5EF4-FFF2-40B4-BE49-F238E27FC236}">
                  <a16:creationId xmlns:a16="http://schemas.microsoft.com/office/drawing/2014/main" id="{7C3ECEA4-A3CA-409D-8E5E-F4A99C1291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8987" y="5514976"/>
              <a:ext cx="342900" cy="254000"/>
            </a:xfrm>
            <a:custGeom>
              <a:avLst/>
              <a:gdLst>
                <a:gd name="T0" fmla="*/ 69 w 74"/>
                <a:gd name="T1" fmla="*/ 9 h 55"/>
                <a:gd name="T2" fmla="*/ 3 w 74"/>
                <a:gd name="T3" fmla="*/ 35 h 55"/>
                <a:gd name="T4" fmla="*/ 4 w 74"/>
                <a:gd name="T5" fmla="*/ 41 h 55"/>
                <a:gd name="T6" fmla="*/ 4 w 74"/>
                <a:gd name="T7" fmla="*/ 52 h 55"/>
                <a:gd name="T8" fmla="*/ 33 w 74"/>
                <a:gd name="T9" fmla="*/ 51 h 55"/>
                <a:gd name="T10" fmla="*/ 74 w 74"/>
                <a:gd name="T11" fmla="*/ 2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55">
                  <a:moveTo>
                    <a:pt x="69" y="9"/>
                  </a:moveTo>
                  <a:cubicBezTo>
                    <a:pt x="69" y="9"/>
                    <a:pt x="25" y="0"/>
                    <a:pt x="3" y="35"/>
                  </a:cubicBezTo>
                  <a:cubicBezTo>
                    <a:pt x="3" y="35"/>
                    <a:pt x="0" y="41"/>
                    <a:pt x="4" y="41"/>
                  </a:cubicBezTo>
                  <a:cubicBezTo>
                    <a:pt x="8" y="42"/>
                    <a:pt x="2" y="48"/>
                    <a:pt x="4" y="52"/>
                  </a:cubicBezTo>
                  <a:cubicBezTo>
                    <a:pt x="6" y="55"/>
                    <a:pt x="18" y="53"/>
                    <a:pt x="33" y="51"/>
                  </a:cubicBezTo>
                  <a:cubicBezTo>
                    <a:pt x="47" y="48"/>
                    <a:pt x="66" y="39"/>
                    <a:pt x="74" y="2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987">
              <a:extLst>
                <a:ext uri="{FF2B5EF4-FFF2-40B4-BE49-F238E27FC236}">
                  <a16:creationId xmlns:a16="http://schemas.microsoft.com/office/drawing/2014/main" id="{99F8ED13-C566-4D87-AAFB-65CB9F9D7A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8037" y="5565776"/>
              <a:ext cx="207963" cy="138113"/>
            </a:xfrm>
            <a:custGeom>
              <a:avLst/>
              <a:gdLst>
                <a:gd name="T0" fmla="*/ 0 w 45"/>
                <a:gd name="T1" fmla="*/ 14 h 30"/>
                <a:gd name="T2" fmla="*/ 23 w 45"/>
                <a:gd name="T3" fmla="*/ 12 h 30"/>
                <a:gd name="T4" fmla="*/ 6 w 45"/>
                <a:gd name="T5" fmla="*/ 24 h 30"/>
                <a:gd name="T6" fmla="*/ 44 w 45"/>
                <a:gd name="T7" fmla="*/ 11 h 30"/>
                <a:gd name="T8" fmla="*/ 45 w 45"/>
                <a:gd name="T9" fmla="*/ 5 h 30"/>
                <a:gd name="T10" fmla="*/ 32 w 45"/>
                <a:gd name="T11" fmla="*/ 1 h 30"/>
                <a:gd name="T12" fmla="*/ 0 w 45"/>
                <a:gd name="T13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0">
                  <a:moveTo>
                    <a:pt x="0" y="14"/>
                  </a:moveTo>
                  <a:cubicBezTo>
                    <a:pt x="0" y="14"/>
                    <a:pt x="18" y="11"/>
                    <a:pt x="23" y="12"/>
                  </a:cubicBezTo>
                  <a:cubicBezTo>
                    <a:pt x="23" y="12"/>
                    <a:pt x="11" y="17"/>
                    <a:pt x="6" y="24"/>
                  </a:cubicBezTo>
                  <a:cubicBezTo>
                    <a:pt x="0" y="30"/>
                    <a:pt x="44" y="11"/>
                    <a:pt x="44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35" y="0"/>
                    <a:pt x="32" y="1"/>
                  </a:cubicBezTo>
                  <a:cubicBezTo>
                    <a:pt x="28" y="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88">
              <a:extLst>
                <a:ext uri="{FF2B5EF4-FFF2-40B4-BE49-F238E27FC236}">
                  <a16:creationId xmlns:a16="http://schemas.microsoft.com/office/drawing/2014/main" id="{E8F12F55-6D14-4705-A4B6-D107023866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87" y="5597526"/>
              <a:ext cx="360363" cy="204788"/>
            </a:xfrm>
            <a:custGeom>
              <a:avLst/>
              <a:gdLst>
                <a:gd name="T0" fmla="*/ 75 w 78"/>
                <a:gd name="T1" fmla="*/ 14 h 44"/>
                <a:gd name="T2" fmla="*/ 57 w 78"/>
                <a:gd name="T3" fmla="*/ 32 h 44"/>
                <a:gd name="T4" fmla="*/ 56 w 78"/>
                <a:gd name="T5" fmla="*/ 33 h 44"/>
                <a:gd name="T6" fmla="*/ 55 w 78"/>
                <a:gd name="T7" fmla="*/ 33 h 44"/>
                <a:gd name="T8" fmla="*/ 16 w 78"/>
                <a:gd name="T9" fmla="*/ 44 h 44"/>
                <a:gd name="T10" fmla="*/ 12 w 78"/>
                <a:gd name="T11" fmla="*/ 41 h 44"/>
                <a:gd name="T12" fmla="*/ 1 w 78"/>
                <a:gd name="T13" fmla="*/ 38 h 44"/>
                <a:gd name="T14" fmla="*/ 5 w 78"/>
                <a:gd name="T15" fmla="*/ 32 h 44"/>
                <a:gd name="T16" fmla="*/ 66 w 78"/>
                <a:gd name="T17" fmla="*/ 1 h 44"/>
                <a:gd name="T18" fmla="*/ 75 w 78"/>
                <a:gd name="T19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44">
                  <a:moveTo>
                    <a:pt x="75" y="14"/>
                  </a:moveTo>
                  <a:cubicBezTo>
                    <a:pt x="72" y="22"/>
                    <a:pt x="65" y="28"/>
                    <a:pt x="57" y="32"/>
                  </a:cubicBezTo>
                  <a:cubicBezTo>
                    <a:pt x="57" y="33"/>
                    <a:pt x="56" y="33"/>
                    <a:pt x="56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9" y="42"/>
                    <a:pt x="20" y="44"/>
                    <a:pt x="16" y="44"/>
                  </a:cubicBezTo>
                  <a:cubicBezTo>
                    <a:pt x="10" y="43"/>
                    <a:pt x="14" y="42"/>
                    <a:pt x="12" y="41"/>
                  </a:cubicBezTo>
                  <a:cubicBezTo>
                    <a:pt x="10" y="40"/>
                    <a:pt x="3" y="41"/>
                    <a:pt x="1" y="38"/>
                  </a:cubicBezTo>
                  <a:cubicBezTo>
                    <a:pt x="0" y="35"/>
                    <a:pt x="5" y="32"/>
                    <a:pt x="5" y="32"/>
                  </a:cubicBezTo>
                  <a:cubicBezTo>
                    <a:pt x="26" y="11"/>
                    <a:pt x="53" y="0"/>
                    <a:pt x="66" y="1"/>
                  </a:cubicBezTo>
                  <a:cubicBezTo>
                    <a:pt x="74" y="2"/>
                    <a:pt x="78" y="6"/>
                    <a:pt x="75" y="14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89">
              <a:extLst>
                <a:ext uri="{FF2B5EF4-FFF2-40B4-BE49-F238E27FC236}">
                  <a16:creationId xmlns:a16="http://schemas.microsoft.com/office/drawing/2014/main" id="{D70A8E50-F6E7-43C8-8B88-B982BC3F82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87" y="5602288"/>
              <a:ext cx="152400" cy="144463"/>
            </a:xfrm>
            <a:custGeom>
              <a:avLst/>
              <a:gdLst>
                <a:gd name="T0" fmla="*/ 30 w 33"/>
                <a:gd name="T1" fmla="*/ 13 h 31"/>
                <a:gd name="T2" fmla="*/ 12 w 33"/>
                <a:gd name="T3" fmla="*/ 31 h 31"/>
                <a:gd name="T4" fmla="*/ 25 w 33"/>
                <a:gd name="T5" fmla="*/ 18 h 31"/>
                <a:gd name="T6" fmla="*/ 5 w 33"/>
                <a:gd name="T7" fmla="*/ 25 h 31"/>
                <a:gd name="T8" fmla="*/ 18 w 33"/>
                <a:gd name="T9" fmla="*/ 13 h 31"/>
                <a:gd name="T10" fmla="*/ 0 w 33"/>
                <a:gd name="T11" fmla="*/ 21 h 31"/>
                <a:gd name="T12" fmla="*/ 16 w 33"/>
                <a:gd name="T13" fmla="*/ 11 h 31"/>
                <a:gd name="T14" fmla="*/ 18 w 33"/>
                <a:gd name="T15" fmla="*/ 1 h 31"/>
                <a:gd name="T16" fmla="*/ 21 w 33"/>
                <a:gd name="T17" fmla="*/ 0 h 31"/>
                <a:gd name="T18" fmla="*/ 30 w 33"/>
                <a:gd name="T19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1">
                  <a:moveTo>
                    <a:pt x="30" y="13"/>
                  </a:moveTo>
                  <a:cubicBezTo>
                    <a:pt x="27" y="21"/>
                    <a:pt x="20" y="27"/>
                    <a:pt x="12" y="31"/>
                  </a:cubicBezTo>
                  <a:cubicBezTo>
                    <a:pt x="18" y="28"/>
                    <a:pt x="24" y="19"/>
                    <a:pt x="25" y="18"/>
                  </a:cubicBezTo>
                  <a:cubicBezTo>
                    <a:pt x="18" y="25"/>
                    <a:pt x="5" y="25"/>
                    <a:pt x="5" y="25"/>
                  </a:cubicBezTo>
                  <a:cubicBezTo>
                    <a:pt x="15" y="22"/>
                    <a:pt x="18" y="13"/>
                    <a:pt x="18" y="13"/>
                  </a:cubicBezTo>
                  <a:cubicBezTo>
                    <a:pt x="14" y="18"/>
                    <a:pt x="0" y="21"/>
                    <a:pt x="0" y="21"/>
                  </a:cubicBezTo>
                  <a:cubicBezTo>
                    <a:pt x="0" y="21"/>
                    <a:pt x="12" y="16"/>
                    <a:pt x="16" y="11"/>
                  </a:cubicBezTo>
                  <a:cubicBezTo>
                    <a:pt x="21" y="6"/>
                    <a:pt x="18" y="1"/>
                    <a:pt x="18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9" y="1"/>
                    <a:pt x="33" y="5"/>
                    <a:pt x="30" y="13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990">
              <a:extLst>
                <a:ext uri="{FF2B5EF4-FFF2-40B4-BE49-F238E27FC236}">
                  <a16:creationId xmlns:a16="http://schemas.microsoft.com/office/drawing/2014/main" id="{4EF72D0E-7D42-4A56-A6D7-893BAC48F0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6762" y="5500688"/>
              <a:ext cx="360363" cy="142875"/>
            </a:xfrm>
            <a:custGeom>
              <a:avLst/>
              <a:gdLst>
                <a:gd name="T0" fmla="*/ 71 w 78"/>
                <a:gd name="T1" fmla="*/ 17 h 31"/>
                <a:gd name="T2" fmla="*/ 55 w 78"/>
                <a:gd name="T3" fmla="*/ 21 h 31"/>
                <a:gd name="T4" fmla="*/ 55 w 78"/>
                <a:gd name="T5" fmla="*/ 21 h 31"/>
                <a:gd name="T6" fmla="*/ 52 w 78"/>
                <a:gd name="T7" fmla="*/ 22 h 31"/>
                <a:gd name="T8" fmla="*/ 50 w 78"/>
                <a:gd name="T9" fmla="*/ 23 h 31"/>
                <a:gd name="T10" fmla="*/ 50 w 78"/>
                <a:gd name="T11" fmla="*/ 23 h 31"/>
                <a:gd name="T12" fmla="*/ 7 w 78"/>
                <a:gd name="T13" fmla="*/ 28 h 31"/>
                <a:gd name="T14" fmla="*/ 9 w 78"/>
                <a:gd name="T15" fmla="*/ 19 h 31"/>
                <a:gd name="T16" fmla="*/ 5 w 78"/>
                <a:gd name="T17" fmla="*/ 11 h 31"/>
                <a:gd name="T18" fmla="*/ 41 w 78"/>
                <a:gd name="T19" fmla="*/ 1 h 31"/>
                <a:gd name="T20" fmla="*/ 71 w 78"/>
                <a:gd name="T21" fmla="*/ 7 h 31"/>
                <a:gd name="T22" fmla="*/ 71 w 78"/>
                <a:gd name="T23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31">
                  <a:moveTo>
                    <a:pt x="71" y="17"/>
                  </a:moveTo>
                  <a:cubicBezTo>
                    <a:pt x="71" y="17"/>
                    <a:pt x="64" y="19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2"/>
                    <a:pt x="53" y="22"/>
                    <a:pt x="52" y="22"/>
                  </a:cubicBezTo>
                  <a:cubicBezTo>
                    <a:pt x="51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33" y="27"/>
                    <a:pt x="12" y="31"/>
                    <a:pt x="7" y="28"/>
                  </a:cubicBezTo>
                  <a:cubicBezTo>
                    <a:pt x="0" y="24"/>
                    <a:pt x="8" y="21"/>
                    <a:pt x="9" y="19"/>
                  </a:cubicBezTo>
                  <a:cubicBezTo>
                    <a:pt x="10" y="18"/>
                    <a:pt x="4" y="13"/>
                    <a:pt x="5" y="11"/>
                  </a:cubicBezTo>
                  <a:cubicBezTo>
                    <a:pt x="5" y="10"/>
                    <a:pt x="22" y="2"/>
                    <a:pt x="41" y="1"/>
                  </a:cubicBezTo>
                  <a:cubicBezTo>
                    <a:pt x="51" y="0"/>
                    <a:pt x="61" y="2"/>
                    <a:pt x="71" y="7"/>
                  </a:cubicBezTo>
                  <a:cubicBezTo>
                    <a:pt x="71" y="7"/>
                    <a:pt x="78" y="14"/>
                    <a:pt x="71" y="17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91">
              <a:extLst>
                <a:ext uri="{FF2B5EF4-FFF2-40B4-BE49-F238E27FC236}">
                  <a16:creationId xmlns:a16="http://schemas.microsoft.com/office/drawing/2014/main" id="{624CBAC0-4DC3-4300-917C-A0C78B0405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3425" y="5527676"/>
              <a:ext cx="120650" cy="166688"/>
            </a:xfrm>
            <a:custGeom>
              <a:avLst/>
              <a:gdLst>
                <a:gd name="T0" fmla="*/ 9 w 26"/>
                <a:gd name="T1" fmla="*/ 1 h 36"/>
                <a:gd name="T2" fmla="*/ 0 w 26"/>
                <a:gd name="T3" fmla="*/ 1 h 36"/>
                <a:gd name="T4" fmla="*/ 11 w 26"/>
                <a:gd name="T5" fmla="*/ 9 h 36"/>
                <a:gd name="T6" fmla="*/ 0 w 26"/>
                <a:gd name="T7" fmla="*/ 17 h 36"/>
                <a:gd name="T8" fmla="*/ 14 w 26"/>
                <a:gd name="T9" fmla="*/ 20 h 36"/>
                <a:gd name="T10" fmla="*/ 8 w 26"/>
                <a:gd name="T11" fmla="*/ 36 h 36"/>
                <a:gd name="T12" fmla="*/ 19 w 26"/>
                <a:gd name="T13" fmla="*/ 28 h 36"/>
                <a:gd name="T14" fmla="*/ 19 w 26"/>
                <a:gd name="T15" fmla="*/ 34 h 36"/>
                <a:gd name="T16" fmla="*/ 24 w 26"/>
                <a:gd name="T17" fmla="*/ 17 h 36"/>
                <a:gd name="T18" fmla="*/ 25 w 26"/>
                <a:gd name="T19" fmla="*/ 13 h 36"/>
                <a:gd name="T20" fmla="*/ 21 w 26"/>
                <a:gd name="T21" fmla="*/ 9 h 36"/>
                <a:gd name="T22" fmla="*/ 9 w 26"/>
                <a:gd name="T2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6">
                  <a:moveTo>
                    <a:pt x="9" y="1"/>
                  </a:moveTo>
                  <a:cubicBezTo>
                    <a:pt x="7" y="0"/>
                    <a:pt x="3" y="0"/>
                    <a:pt x="0" y="1"/>
                  </a:cubicBezTo>
                  <a:cubicBezTo>
                    <a:pt x="8" y="2"/>
                    <a:pt x="11" y="6"/>
                    <a:pt x="11" y="9"/>
                  </a:cubicBezTo>
                  <a:cubicBezTo>
                    <a:pt x="10" y="12"/>
                    <a:pt x="0" y="17"/>
                    <a:pt x="0" y="17"/>
                  </a:cubicBezTo>
                  <a:cubicBezTo>
                    <a:pt x="0" y="17"/>
                    <a:pt x="11" y="17"/>
                    <a:pt x="14" y="20"/>
                  </a:cubicBezTo>
                  <a:cubicBezTo>
                    <a:pt x="18" y="24"/>
                    <a:pt x="16" y="32"/>
                    <a:pt x="8" y="36"/>
                  </a:cubicBezTo>
                  <a:cubicBezTo>
                    <a:pt x="14" y="36"/>
                    <a:pt x="17" y="33"/>
                    <a:pt x="19" y="28"/>
                  </a:cubicBezTo>
                  <a:cubicBezTo>
                    <a:pt x="20" y="26"/>
                    <a:pt x="19" y="34"/>
                    <a:pt x="19" y="34"/>
                  </a:cubicBezTo>
                  <a:cubicBezTo>
                    <a:pt x="19" y="34"/>
                    <a:pt x="24" y="30"/>
                    <a:pt x="24" y="17"/>
                  </a:cubicBezTo>
                  <a:cubicBezTo>
                    <a:pt x="24" y="15"/>
                    <a:pt x="26" y="15"/>
                    <a:pt x="25" y="13"/>
                  </a:cubicBezTo>
                  <a:cubicBezTo>
                    <a:pt x="25" y="10"/>
                    <a:pt x="22" y="11"/>
                    <a:pt x="21" y="9"/>
                  </a:cubicBezTo>
                  <a:cubicBezTo>
                    <a:pt x="18" y="6"/>
                    <a:pt x="13" y="2"/>
                    <a:pt x="9" y="1"/>
                  </a:cubicBezTo>
                  <a:close/>
                </a:path>
              </a:pathLst>
            </a:custGeom>
            <a:solidFill>
              <a:srgbClr val="A2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92">
              <a:extLst>
                <a:ext uri="{FF2B5EF4-FFF2-40B4-BE49-F238E27FC236}">
                  <a16:creationId xmlns:a16="http://schemas.microsoft.com/office/drawing/2014/main" id="{7476833B-7065-43DD-AEE1-688C9FFA81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187" y="5273675"/>
              <a:ext cx="527050" cy="323850"/>
            </a:xfrm>
            <a:custGeom>
              <a:avLst/>
              <a:gdLst>
                <a:gd name="T0" fmla="*/ 0 w 114"/>
                <a:gd name="T1" fmla="*/ 67 h 70"/>
                <a:gd name="T2" fmla="*/ 107 w 114"/>
                <a:gd name="T3" fmla="*/ 0 h 70"/>
                <a:gd name="T4" fmla="*/ 112 w 114"/>
                <a:gd name="T5" fmla="*/ 5 h 70"/>
                <a:gd name="T6" fmla="*/ 0 w 114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70">
                  <a:moveTo>
                    <a:pt x="0" y="67"/>
                  </a:moveTo>
                  <a:cubicBezTo>
                    <a:pt x="0" y="67"/>
                    <a:pt x="90" y="48"/>
                    <a:pt x="107" y="0"/>
                  </a:cubicBezTo>
                  <a:cubicBezTo>
                    <a:pt x="107" y="0"/>
                    <a:pt x="110" y="2"/>
                    <a:pt x="112" y="5"/>
                  </a:cubicBezTo>
                  <a:cubicBezTo>
                    <a:pt x="114" y="8"/>
                    <a:pt x="91" y="49"/>
                    <a:pt x="0" y="70"/>
                  </a:cubicBezTo>
                </a:path>
              </a:pathLst>
            </a:custGeom>
            <a:solidFill>
              <a:srgbClr val="A2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993">
              <a:extLst>
                <a:ext uri="{FF2B5EF4-FFF2-40B4-BE49-F238E27FC236}">
                  <a16:creationId xmlns:a16="http://schemas.microsoft.com/office/drawing/2014/main" id="{7E1CFCFF-E16C-4D44-95B6-A291488E6B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6762" y="5500688"/>
              <a:ext cx="179388" cy="96838"/>
            </a:xfrm>
            <a:custGeom>
              <a:avLst/>
              <a:gdLst>
                <a:gd name="T0" fmla="*/ 32 w 39"/>
                <a:gd name="T1" fmla="*/ 17 h 21"/>
                <a:gd name="T2" fmla="*/ 16 w 39"/>
                <a:gd name="T3" fmla="*/ 21 h 21"/>
                <a:gd name="T4" fmla="*/ 25 w 39"/>
                <a:gd name="T5" fmla="*/ 15 h 21"/>
                <a:gd name="T6" fmla="*/ 3 w 39"/>
                <a:gd name="T7" fmla="*/ 16 h 21"/>
                <a:gd name="T8" fmla="*/ 25 w 39"/>
                <a:gd name="T9" fmla="*/ 11 h 21"/>
                <a:gd name="T10" fmla="*/ 0 w 39"/>
                <a:gd name="T11" fmla="*/ 7 h 21"/>
                <a:gd name="T12" fmla="*/ 18 w 39"/>
                <a:gd name="T13" fmla="*/ 5 h 21"/>
                <a:gd name="T14" fmla="*/ 7 w 39"/>
                <a:gd name="T15" fmla="*/ 2 h 21"/>
                <a:gd name="T16" fmla="*/ 2 w 39"/>
                <a:gd name="T17" fmla="*/ 1 h 21"/>
                <a:gd name="T18" fmla="*/ 32 w 39"/>
                <a:gd name="T19" fmla="*/ 7 h 21"/>
                <a:gd name="T20" fmla="*/ 32 w 39"/>
                <a:gd name="T21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1">
                  <a:moveTo>
                    <a:pt x="32" y="17"/>
                  </a:moveTo>
                  <a:cubicBezTo>
                    <a:pt x="32" y="17"/>
                    <a:pt x="25" y="19"/>
                    <a:pt x="16" y="21"/>
                  </a:cubicBezTo>
                  <a:cubicBezTo>
                    <a:pt x="22" y="20"/>
                    <a:pt x="28" y="17"/>
                    <a:pt x="25" y="15"/>
                  </a:cubicBezTo>
                  <a:cubicBezTo>
                    <a:pt x="21" y="10"/>
                    <a:pt x="3" y="16"/>
                    <a:pt x="3" y="16"/>
                  </a:cubicBezTo>
                  <a:cubicBezTo>
                    <a:pt x="13" y="8"/>
                    <a:pt x="24" y="11"/>
                    <a:pt x="25" y="11"/>
                  </a:cubicBezTo>
                  <a:cubicBezTo>
                    <a:pt x="18" y="4"/>
                    <a:pt x="0" y="7"/>
                    <a:pt x="0" y="7"/>
                  </a:cubicBezTo>
                  <a:cubicBezTo>
                    <a:pt x="9" y="4"/>
                    <a:pt x="18" y="5"/>
                    <a:pt x="18" y="5"/>
                  </a:cubicBezTo>
                  <a:cubicBezTo>
                    <a:pt x="18" y="5"/>
                    <a:pt x="13" y="3"/>
                    <a:pt x="7" y="2"/>
                  </a:cubicBezTo>
                  <a:cubicBezTo>
                    <a:pt x="4" y="2"/>
                    <a:pt x="3" y="1"/>
                    <a:pt x="2" y="1"/>
                  </a:cubicBezTo>
                  <a:cubicBezTo>
                    <a:pt x="12" y="0"/>
                    <a:pt x="22" y="2"/>
                    <a:pt x="32" y="7"/>
                  </a:cubicBezTo>
                  <a:cubicBezTo>
                    <a:pt x="32" y="7"/>
                    <a:pt x="39" y="14"/>
                    <a:pt x="32" y="17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994">
              <a:extLst>
                <a:ext uri="{FF2B5EF4-FFF2-40B4-BE49-F238E27FC236}">
                  <a16:creationId xmlns:a16="http://schemas.microsoft.com/office/drawing/2014/main" id="{EE905A5D-0FAC-4AC7-99EB-F045D1788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91000" y="5621338"/>
              <a:ext cx="355600" cy="241300"/>
            </a:xfrm>
            <a:custGeom>
              <a:avLst/>
              <a:gdLst>
                <a:gd name="T0" fmla="*/ 75 w 77"/>
                <a:gd name="T1" fmla="*/ 19 h 52"/>
                <a:gd name="T2" fmla="*/ 4 w 77"/>
                <a:gd name="T3" fmla="*/ 28 h 52"/>
                <a:gd name="T4" fmla="*/ 4 w 77"/>
                <a:gd name="T5" fmla="*/ 35 h 52"/>
                <a:gd name="T6" fmla="*/ 1 w 77"/>
                <a:gd name="T7" fmla="*/ 45 h 52"/>
                <a:gd name="T8" fmla="*/ 29 w 77"/>
                <a:gd name="T9" fmla="*/ 51 h 52"/>
                <a:gd name="T10" fmla="*/ 77 w 77"/>
                <a:gd name="T11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2">
                  <a:moveTo>
                    <a:pt x="75" y="19"/>
                  </a:moveTo>
                  <a:cubicBezTo>
                    <a:pt x="75" y="19"/>
                    <a:pt x="33" y="0"/>
                    <a:pt x="4" y="28"/>
                  </a:cubicBezTo>
                  <a:cubicBezTo>
                    <a:pt x="4" y="28"/>
                    <a:pt x="0" y="33"/>
                    <a:pt x="4" y="35"/>
                  </a:cubicBezTo>
                  <a:cubicBezTo>
                    <a:pt x="7" y="37"/>
                    <a:pt x="0" y="41"/>
                    <a:pt x="1" y="45"/>
                  </a:cubicBezTo>
                  <a:cubicBezTo>
                    <a:pt x="2" y="49"/>
                    <a:pt x="14" y="50"/>
                    <a:pt x="29" y="51"/>
                  </a:cubicBezTo>
                  <a:cubicBezTo>
                    <a:pt x="44" y="52"/>
                    <a:pt x="64" y="48"/>
                    <a:pt x="77" y="3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995">
              <a:extLst>
                <a:ext uri="{FF2B5EF4-FFF2-40B4-BE49-F238E27FC236}">
                  <a16:creationId xmlns:a16="http://schemas.microsoft.com/office/drawing/2014/main" id="{D718371A-8748-4C72-B1D8-BE9D57E652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05287" y="5708651"/>
              <a:ext cx="230188" cy="98425"/>
            </a:xfrm>
            <a:custGeom>
              <a:avLst/>
              <a:gdLst>
                <a:gd name="T0" fmla="*/ 4 w 50"/>
                <a:gd name="T1" fmla="*/ 5 h 21"/>
                <a:gd name="T2" fmla="*/ 26 w 50"/>
                <a:gd name="T3" fmla="*/ 8 h 21"/>
                <a:gd name="T4" fmla="*/ 7 w 50"/>
                <a:gd name="T5" fmla="*/ 16 h 21"/>
                <a:gd name="T6" fmla="*/ 47 w 50"/>
                <a:gd name="T7" fmla="*/ 13 h 21"/>
                <a:gd name="T8" fmla="*/ 50 w 50"/>
                <a:gd name="T9" fmla="*/ 7 h 21"/>
                <a:gd name="T10" fmla="*/ 38 w 50"/>
                <a:gd name="T11" fmla="*/ 1 h 21"/>
                <a:gd name="T12" fmla="*/ 4 w 50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1">
                  <a:moveTo>
                    <a:pt x="4" y="5"/>
                  </a:moveTo>
                  <a:cubicBezTo>
                    <a:pt x="4" y="5"/>
                    <a:pt x="22" y="7"/>
                    <a:pt x="26" y="8"/>
                  </a:cubicBezTo>
                  <a:cubicBezTo>
                    <a:pt x="26" y="8"/>
                    <a:pt x="14" y="11"/>
                    <a:pt x="7" y="16"/>
                  </a:cubicBezTo>
                  <a:cubicBezTo>
                    <a:pt x="0" y="21"/>
                    <a:pt x="47" y="13"/>
                    <a:pt x="47" y="13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41" y="0"/>
                    <a:pt x="38" y="1"/>
                  </a:cubicBezTo>
                  <a:cubicBezTo>
                    <a:pt x="34" y="1"/>
                    <a:pt x="4" y="5"/>
                    <a:pt x="4" y="5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996">
              <a:extLst>
                <a:ext uri="{FF2B5EF4-FFF2-40B4-BE49-F238E27FC236}">
                  <a16:creationId xmlns:a16="http://schemas.microsoft.com/office/drawing/2014/main" id="{E8A90ADD-3AD2-4ABD-859C-68A9170D47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9725" y="5741988"/>
              <a:ext cx="382588" cy="171450"/>
            </a:xfrm>
            <a:custGeom>
              <a:avLst/>
              <a:gdLst>
                <a:gd name="T0" fmla="*/ 78 w 83"/>
                <a:gd name="T1" fmla="*/ 19 h 37"/>
                <a:gd name="T2" fmla="*/ 57 w 83"/>
                <a:gd name="T3" fmla="*/ 32 h 37"/>
                <a:gd name="T4" fmla="*/ 55 w 83"/>
                <a:gd name="T5" fmla="*/ 33 h 37"/>
                <a:gd name="T6" fmla="*/ 55 w 83"/>
                <a:gd name="T7" fmla="*/ 33 h 37"/>
                <a:gd name="T8" fmla="*/ 14 w 83"/>
                <a:gd name="T9" fmla="*/ 34 h 37"/>
                <a:gd name="T10" fmla="*/ 11 w 83"/>
                <a:gd name="T11" fmla="*/ 30 h 37"/>
                <a:gd name="T12" fmla="*/ 1 w 83"/>
                <a:gd name="T13" fmla="*/ 25 h 37"/>
                <a:gd name="T14" fmla="*/ 6 w 83"/>
                <a:gd name="T15" fmla="*/ 20 h 37"/>
                <a:gd name="T16" fmla="*/ 73 w 83"/>
                <a:gd name="T17" fmla="*/ 4 h 37"/>
                <a:gd name="T18" fmla="*/ 78 w 8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37">
                  <a:moveTo>
                    <a:pt x="78" y="19"/>
                  </a:moveTo>
                  <a:cubicBezTo>
                    <a:pt x="73" y="26"/>
                    <a:pt x="65" y="30"/>
                    <a:pt x="57" y="32"/>
                  </a:cubicBezTo>
                  <a:cubicBezTo>
                    <a:pt x="56" y="32"/>
                    <a:pt x="56" y="32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7" y="37"/>
                    <a:pt x="18" y="35"/>
                    <a:pt x="14" y="34"/>
                  </a:cubicBezTo>
                  <a:cubicBezTo>
                    <a:pt x="8" y="32"/>
                    <a:pt x="13" y="32"/>
                    <a:pt x="11" y="30"/>
                  </a:cubicBezTo>
                  <a:cubicBezTo>
                    <a:pt x="9" y="29"/>
                    <a:pt x="2" y="28"/>
                    <a:pt x="1" y="25"/>
                  </a:cubicBezTo>
                  <a:cubicBezTo>
                    <a:pt x="0" y="21"/>
                    <a:pt x="6" y="20"/>
                    <a:pt x="6" y="20"/>
                  </a:cubicBezTo>
                  <a:cubicBezTo>
                    <a:pt x="32" y="4"/>
                    <a:pt x="60" y="0"/>
                    <a:pt x="73" y="4"/>
                  </a:cubicBezTo>
                  <a:cubicBezTo>
                    <a:pt x="80" y="7"/>
                    <a:pt x="83" y="12"/>
                    <a:pt x="78" y="19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997">
              <a:extLst>
                <a:ext uri="{FF2B5EF4-FFF2-40B4-BE49-F238E27FC236}">
                  <a16:creationId xmlns:a16="http://schemas.microsoft.com/office/drawing/2014/main" id="{D555879B-F8C5-4ABF-941A-FC2BD0E813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9725" y="5759451"/>
              <a:ext cx="165100" cy="130175"/>
            </a:xfrm>
            <a:custGeom>
              <a:avLst/>
              <a:gdLst>
                <a:gd name="T0" fmla="*/ 31 w 36"/>
                <a:gd name="T1" fmla="*/ 15 h 28"/>
                <a:gd name="T2" fmla="*/ 10 w 36"/>
                <a:gd name="T3" fmla="*/ 28 h 28"/>
                <a:gd name="T4" fmla="*/ 26 w 36"/>
                <a:gd name="T5" fmla="*/ 19 h 28"/>
                <a:gd name="T6" fmla="*/ 5 w 36"/>
                <a:gd name="T7" fmla="*/ 20 h 28"/>
                <a:gd name="T8" fmla="*/ 20 w 36"/>
                <a:gd name="T9" fmla="*/ 12 h 28"/>
                <a:gd name="T10" fmla="*/ 0 w 36"/>
                <a:gd name="T11" fmla="*/ 15 h 28"/>
                <a:gd name="T12" fmla="*/ 19 w 36"/>
                <a:gd name="T13" fmla="*/ 9 h 28"/>
                <a:gd name="T14" fmla="*/ 23 w 36"/>
                <a:gd name="T15" fmla="*/ 1 h 28"/>
                <a:gd name="T16" fmla="*/ 26 w 36"/>
                <a:gd name="T17" fmla="*/ 0 h 28"/>
                <a:gd name="T18" fmla="*/ 31 w 36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8">
                  <a:moveTo>
                    <a:pt x="31" y="15"/>
                  </a:moveTo>
                  <a:cubicBezTo>
                    <a:pt x="26" y="22"/>
                    <a:pt x="18" y="26"/>
                    <a:pt x="10" y="28"/>
                  </a:cubicBezTo>
                  <a:cubicBezTo>
                    <a:pt x="16" y="26"/>
                    <a:pt x="25" y="19"/>
                    <a:pt x="26" y="19"/>
                  </a:cubicBezTo>
                  <a:cubicBezTo>
                    <a:pt x="17" y="23"/>
                    <a:pt x="5" y="20"/>
                    <a:pt x="5" y="20"/>
                  </a:cubicBezTo>
                  <a:cubicBezTo>
                    <a:pt x="14" y="19"/>
                    <a:pt x="20" y="12"/>
                    <a:pt x="20" y="12"/>
                  </a:cubicBezTo>
                  <a:cubicBezTo>
                    <a:pt x="15" y="15"/>
                    <a:pt x="0" y="15"/>
                    <a:pt x="0" y="15"/>
                  </a:cubicBezTo>
                  <a:cubicBezTo>
                    <a:pt x="0" y="15"/>
                    <a:pt x="13" y="13"/>
                    <a:pt x="19" y="9"/>
                  </a:cubicBezTo>
                  <a:cubicBezTo>
                    <a:pt x="24" y="6"/>
                    <a:pt x="23" y="1"/>
                    <a:pt x="23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3"/>
                    <a:pt x="36" y="8"/>
                    <a:pt x="31" y="15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998">
              <a:extLst>
                <a:ext uri="{FF2B5EF4-FFF2-40B4-BE49-F238E27FC236}">
                  <a16:creationId xmlns:a16="http://schemas.microsoft.com/office/drawing/2014/main" id="{C710FE49-888A-4BB2-BFB4-F71FF2052C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7662" y="5611813"/>
              <a:ext cx="365125" cy="125413"/>
            </a:xfrm>
            <a:custGeom>
              <a:avLst/>
              <a:gdLst>
                <a:gd name="T0" fmla="*/ 71 w 79"/>
                <a:gd name="T1" fmla="*/ 27 h 27"/>
                <a:gd name="T2" fmla="*/ 55 w 79"/>
                <a:gd name="T3" fmla="*/ 27 h 27"/>
                <a:gd name="T4" fmla="*/ 55 w 79"/>
                <a:gd name="T5" fmla="*/ 27 h 27"/>
                <a:gd name="T6" fmla="*/ 51 w 79"/>
                <a:gd name="T7" fmla="*/ 27 h 27"/>
                <a:gd name="T8" fmla="*/ 49 w 79"/>
                <a:gd name="T9" fmla="*/ 27 h 27"/>
                <a:gd name="T10" fmla="*/ 49 w 79"/>
                <a:gd name="T11" fmla="*/ 27 h 27"/>
                <a:gd name="T12" fmla="*/ 7 w 79"/>
                <a:gd name="T13" fmla="*/ 23 h 27"/>
                <a:gd name="T14" fmla="*/ 10 w 79"/>
                <a:gd name="T15" fmla="*/ 14 h 27"/>
                <a:gd name="T16" fmla="*/ 8 w 79"/>
                <a:gd name="T17" fmla="*/ 5 h 27"/>
                <a:gd name="T18" fmla="*/ 46 w 79"/>
                <a:gd name="T19" fmla="*/ 4 h 27"/>
                <a:gd name="T20" fmla="*/ 73 w 79"/>
                <a:gd name="T21" fmla="*/ 17 h 27"/>
                <a:gd name="T22" fmla="*/ 71 w 79"/>
                <a:gd name="T2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27">
                  <a:moveTo>
                    <a:pt x="71" y="27"/>
                  </a:moveTo>
                  <a:cubicBezTo>
                    <a:pt x="71" y="27"/>
                    <a:pt x="64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4" y="27"/>
                    <a:pt x="52" y="27"/>
                    <a:pt x="51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2" y="27"/>
                    <a:pt x="10" y="26"/>
                    <a:pt x="7" y="23"/>
                  </a:cubicBezTo>
                  <a:cubicBezTo>
                    <a:pt x="0" y="16"/>
                    <a:pt x="9" y="16"/>
                    <a:pt x="10" y="14"/>
                  </a:cubicBezTo>
                  <a:cubicBezTo>
                    <a:pt x="12" y="13"/>
                    <a:pt x="7" y="7"/>
                    <a:pt x="8" y="5"/>
                  </a:cubicBezTo>
                  <a:cubicBezTo>
                    <a:pt x="9" y="4"/>
                    <a:pt x="27" y="0"/>
                    <a:pt x="46" y="4"/>
                  </a:cubicBezTo>
                  <a:cubicBezTo>
                    <a:pt x="55" y="6"/>
                    <a:pt x="65" y="10"/>
                    <a:pt x="73" y="17"/>
                  </a:cubicBezTo>
                  <a:cubicBezTo>
                    <a:pt x="73" y="17"/>
                    <a:pt x="79" y="26"/>
                    <a:pt x="71" y="27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999">
              <a:extLst>
                <a:ext uri="{FF2B5EF4-FFF2-40B4-BE49-F238E27FC236}">
                  <a16:creationId xmlns:a16="http://schemas.microsoft.com/office/drawing/2014/main" id="{C877BE55-653F-468C-B233-9381100910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35437" y="5676901"/>
              <a:ext cx="120650" cy="171450"/>
            </a:xfrm>
            <a:custGeom>
              <a:avLst/>
              <a:gdLst>
                <a:gd name="T0" fmla="*/ 13 w 26"/>
                <a:gd name="T1" fmla="*/ 2 h 37"/>
                <a:gd name="T2" fmla="*/ 4 w 26"/>
                <a:gd name="T3" fmla="*/ 0 h 37"/>
                <a:gd name="T4" fmla="*/ 12 w 26"/>
                <a:gd name="T5" fmla="*/ 10 h 37"/>
                <a:gd name="T6" fmla="*/ 0 w 26"/>
                <a:gd name="T7" fmla="*/ 16 h 37"/>
                <a:gd name="T8" fmla="*/ 13 w 26"/>
                <a:gd name="T9" fmla="*/ 23 h 37"/>
                <a:gd name="T10" fmla="*/ 3 w 26"/>
                <a:gd name="T11" fmla="*/ 37 h 37"/>
                <a:gd name="T12" fmla="*/ 16 w 26"/>
                <a:gd name="T13" fmla="*/ 31 h 37"/>
                <a:gd name="T14" fmla="*/ 14 w 26"/>
                <a:gd name="T15" fmla="*/ 37 h 37"/>
                <a:gd name="T16" fmla="*/ 23 w 26"/>
                <a:gd name="T17" fmla="*/ 22 h 37"/>
                <a:gd name="T18" fmla="*/ 26 w 26"/>
                <a:gd name="T19" fmla="*/ 18 h 37"/>
                <a:gd name="T20" fmla="*/ 22 w 26"/>
                <a:gd name="T21" fmla="*/ 13 h 37"/>
                <a:gd name="T22" fmla="*/ 13 w 26"/>
                <a:gd name="T23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7">
                  <a:moveTo>
                    <a:pt x="13" y="2"/>
                  </a:moveTo>
                  <a:cubicBezTo>
                    <a:pt x="11" y="1"/>
                    <a:pt x="7" y="0"/>
                    <a:pt x="4" y="0"/>
                  </a:cubicBezTo>
                  <a:cubicBezTo>
                    <a:pt x="11" y="3"/>
                    <a:pt x="14" y="7"/>
                    <a:pt x="12" y="10"/>
                  </a:cubicBezTo>
                  <a:cubicBezTo>
                    <a:pt x="11" y="13"/>
                    <a:pt x="0" y="16"/>
                    <a:pt x="0" y="16"/>
                  </a:cubicBezTo>
                  <a:cubicBezTo>
                    <a:pt x="0" y="16"/>
                    <a:pt x="11" y="18"/>
                    <a:pt x="13" y="23"/>
                  </a:cubicBezTo>
                  <a:cubicBezTo>
                    <a:pt x="15" y="27"/>
                    <a:pt x="12" y="34"/>
                    <a:pt x="3" y="37"/>
                  </a:cubicBezTo>
                  <a:cubicBezTo>
                    <a:pt x="9" y="37"/>
                    <a:pt x="13" y="35"/>
                    <a:pt x="16" y="31"/>
                  </a:cubicBezTo>
                  <a:cubicBezTo>
                    <a:pt x="18" y="29"/>
                    <a:pt x="14" y="37"/>
                    <a:pt x="14" y="37"/>
                  </a:cubicBezTo>
                  <a:cubicBezTo>
                    <a:pt x="14" y="37"/>
                    <a:pt x="20" y="34"/>
                    <a:pt x="23" y="22"/>
                  </a:cubicBezTo>
                  <a:cubicBezTo>
                    <a:pt x="24" y="19"/>
                    <a:pt x="26" y="20"/>
                    <a:pt x="26" y="18"/>
                  </a:cubicBezTo>
                  <a:cubicBezTo>
                    <a:pt x="26" y="15"/>
                    <a:pt x="23" y="16"/>
                    <a:pt x="22" y="13"/>
                  </a:cubicBezTo>
                  <a:cubicBezTo>
                    <a:pt x="21" y="10"/>
                    <a:pt x="17" y="4"/>
                    <a:pt x="13" y="2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000">
              <a:extLst>
                <a:ext uri="{FF2B5EF4-FFF2-40B4-BE49-F238E27FC236}">
                  <a16:creationId xmlns:a16="http://schemas.microsoft.com/office/drawing/2014/main" id="{5B2DE1DD-7AA8-457D-95C2-D221222229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81400" y="5565776"/>
              <a:ext cx="576263" cy="203200"/>
            </a:xfrm>
            <a:custGeom>
              <a:avLst/>
              <a:gdLst>
                <a:gd name="T0" fmla="*/ 0 w 125"/>
                <a:gd name="T1" fmla="*/ 40 h 44"/>
                <a:gd name="T2" fmla="*/ 120 w 125"/>
                <a:gd name="T3" fmla="*/ 0 h 44"/>
                <a:gd name="T4" fmla="*/ 124 w 125"/>
                <a:gd name="T5" fmla="*/ 7 h 44"/>
                <a:gd name="T6" fmla="*/ 0 w 125"/>
                <a:gd name="T7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44">
                  <a:moveTo>
                    <a:pt x="0" y="40"/>
                  </a:moveTo>
                  <a:cubicBezTo>
                    <a:pt x="0" y="40"/>
                    <a:pt x="93" y="43"/>
                    <a:pt x="120" y="0"/>
                  </a:cubicBezTo>
                  <a:cubicBezTo>
                    <a:pt x="120" y="0"/>
                    <a:pt x="123" y="4"/>
                    <a:pt x="124" y="7"/>
                  </a:cubicBezTo>
                  <a:cubicBezTo>
                    <a:pt x="125" y="10"/>
                    <a:pt x="94" y="44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001">
              <a:extLst>
                <a:ext uri="{FF2B5EF4-FFF2-40B4-BE49-F238E27FC236}">
                  <a16:creationId xmlns:a16="http://schemas.microsoft.com/office/drawing/2014/main" id="{10905ACC-D854-48D7-BDC8-DCFB64CDC1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7662" y="5630863"/>
              <a:ext cx="171450" cy="106363"/>
            </a:xfrm>
            <a:custGeom>
              <a:avLst/>
              <a:gdLst>
                <a:gd name="T0" fmla="*/ 29 w 37"/>
                <a:gd name="T1" fmla="*/ 23 h 23"/>
                <a:gd name="T2" fmla="*/ 13 w 37"/>
                <a:gd name="T3" fmla="*/ 23 h 23"/>
                <a:gd name="T4" fmla="*/ 23 w 37"/>
                <a:gd name="T5" fmla="*/ 19 h 23"/>
                <a:gd name="T6" fmla="*/ 1 w 37"/>
                <a:gd name="T7" fmla="*/ 15 h 23"/>
                <a:gd name="T8" fmla="*/ 24 w 37"/>
                <a:gd name="T9" fmla="*/ 15 h 23"/>
                <a:gd name="T10" fmla="*/ 0 w 37"/>
                <a:gd name="T11" fmla="*/ 5 h 23"/>
                <a:gd name="T12" fmla="*/ 19 w 37"/>
                <a:gd name="T13" fmla="*/ 8 h 23"/>
                <a:gd name="T14" fmla="*/ 8 w 37"/>
                <a:gd name="T15" fmla="*/ 3 h 23"/>
                <a:gd name="T16" fmla="*/ 4 w 37"/>
                <a:gd name="T17" fmla="*/ 0 h 23"/>
                <a:gd name="T18" fmla="*/ 31 w 37"/>
                <a:gd name="T19" fmla="*/ 13 h 23"/>
                <a:gd name="T20" fmla="*/ 29 w 37"/>
                <a:gd name="T2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3">
                  <a:moveTo>
                    <a:pt x="29" y="23"/>
                  </a:moveTo>
                  <a:cubicBezTo>
                    <a:pt x="29" y="23"/>
                    <a:pt x="22" y="23"/>
                    <a:pt x="13" y="23"/>
                  </a:cubicBezTo>
                  <a:cubicBezTo>
                    <a:pt x="19" y="23"/>
                    <a:pt x="26" y="22"/>
                    <a:pt x="23" y="19"/>
                  </a:cubicBezTo>
                  <a:cubicBezTo>
                    <a:pt x="20" y="14"/>
                    <a:pt x="1" y="15"/>
                    <a:pt x="1" y="15"/>
                  </a:cubicBezTo>
                  <a:cubicBezTo>
                    <a:pt x="13" y="10"/>
                    <a:pt x="23" y="15"/>
                    <a:pt x="24" y="15"/>
                  </a:cubicBezTo>
                  <a:cubicBezTo>
                    <a:pt x="18" y="7"/>
                    <a:pt x="0" y="5"/>
                    <a:pt x="0" y="5"/>
                  </a:cubicBezTo>
                  <a:cubicBezTo>
                    <a:pt x="10" y="5"/>
                    <a:pt x="18" y="8"/>
                    <a:pt x="19" y="8"/>
                  </a:cubicBezTo>
                  <a:cubicBezTo>
                    <a:pt x="18" y="8"/>
                    <a:pt x="14" y="5"/>
                    <a:pt x="8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13" y="2"/>
                    <a:pt x="23" y="6"/>
                    <a:pt x="31" y="13"/>
                  </a:cubicBezTo>
                  <a:cubicBezTo>
                    <a:pt x="31" y="13"/>
                    <a:pt x="37" y="22"/>
                    <a:pt x="29" y="23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002">
              <a:extLst>
                <a:ext uri="{FF2B5EF4-FFF2-40B4-BE49-F238E27FC236}">
                  <a16:creationId xmlns:a16="http://schemas.microsoft.com/office/drawing/2014/main" id="{C999799E-A3E7-4222-A2E5-EA9B21CAF9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03762" y="5291138"/>
              <a:ext cx="258763" cy="180975"/>
            </a:xfrm>
            <a:custGeom>
              <a:avLst/>
              <a:gdLst>
                <a:gd name="T0" fmla="*/ 56 w 56"/>
                <a:gd name="T1" fmla="*/ 22 h 39"/>
                <a:gd name="T2" fmla="*/ 6 w 56"/>
                <a:gd name="T3" fmla="*/ 13 h 39"/>
                <a:gd name="T4" fmla="*/ 4 w 56"/>
                <a:gd name="T5" fmla="*/ 18 h 39"/>
                <a:gd name="T6" fmla="*/ 0 w 56"/>
                <a:gd name="T7" fmla="*/ 24 h 39"/>
                <a:gd name="T8" fmla="*/ 18 w 56"/>
                <a:gd name="T9" fmla="*/ 34 h 39"/>
                <a:gd name="T10" fmla="*/ 55 w 56"/>
                <a:gd name="T11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39">
                  <a:moveTo>
                    <a:pt x="56" y="22"/>
                  </a:moveTo>
                  <a:cubicBezTo>
                    <a:pt x="56" y="22"/>
                    <a:pt x="32" y="0"/>
                    <a:pt x="6" y="13"/>
                  </a:cubicBezTo>
                  <a:cubicBezTo>
                    <a:pt x="6" y="13"/>
                    <a:pt x="2" y="16"/>
                    <a:pt x="4" y="18"/>
                  </a:cubicBezTo>
                  <a:cubicBezTo>
                    <a:pt x="6" y="20"/>
                    <a:pt x="0" y="21"/>
                    <a:pt x="0" y="24"/>
                  </a:cubicBezTo>
                  <a:cubicBezTo>
                    <a:pt x="0" y="27"/>
                    <a:pt x="8" y="30"/>
                    <a:pt x="18" y="34"/>
                  </a:cubicBezTo>
                  <a:cubicBezTo>
                    <a:pt x="28" y="38"/>
                    <a:pt x="43" y="39"/>
                    <a:pt x="55" y="3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003">
              <a:extLst>
                <a:ext uri="{FF2B5EF4-FFF2-40B4-BE49-F238E27FC236}">
                  <a16:creationId xmlns:a16="http://schemas.microsoft.com/office/drawing/2014/main" id="{C6B263A8-AAB4-485E-8FEE-C2CE3EEC40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13287" y="5365750"/>
              <a:ext cx="171450" cy="65088"/>
            </a:xfrm>
            <a:custGeom>
              <a:avLst/>
              <a:gdLst>
                <a:gd name="T0" fmla="*/ 6 w 37"/>
                <a:gd name="T1" fmla="*/ 0 h 14"/>
                <a:gd name="T2" fmla="*/ 21 w 37"/>
                <a:gd name="T3" fmla="*/ 6 h 14"/>
                <a:gd name="T4" fmla="*/ 6 w 37"/>
                <a:gd name="T5" fmla="*/ 7 h 14"/>
                <a:gd name="T6" fmla="*/ 34 w 37"/>
                <a:gd name="T7" fmla="*/ 14 h 14"/>
                <a:gd name="T8" fmla="*/ 37 w 37"/>
                <a:gd name="T9" fmla="*/ 11 h 14"/>
                <a:gd name="T10" fmla="*/ 30 w 37"/>
                <a:gd name="T11" fmla="*/ 4 h 14"/>
                <a:gd name="T12" fmla="*/ 6 w 3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4">
                  <a:moveTo>
                    <a:pt x="6" y="0"/>
                  </a:moveTo>
                  <a:cubicBezTo>
                    <a:pt x="6" y="0"/>
                    <a:pt x="18" y="4"/>
                    <a:pt x="21" y="6"/>
                  </a:cubicBezTo>
                  <a:cubicBezTo>
                    <a:pt x="21" y="6"/>
                    <a:pt x="12" y="5"/>
                    <a:pt x="6" y="7"/>
                  </a:cubicBezTo>
                  <a:cubicBezTo>
                    <a:pt x="0" y="9"/>
                    <a:pt x="34" y="14"/>
                    <a:pt x="34" y="14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3" y="4"/>
                    <a:pt x="30" y="4"/>
                  </a:cubicBezTo>
                  <a:cubicBezTo>
                    <a:pt x="28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04">
              <a:extLst>
                <a:ext uri="{FF2B5EF4-FFF2-40B4-BE49-F238E27FC236}">
                  <a16:creationId xmlns:a16="http://schemas.microsoft.com/office/drawing/2014/main" id="{127EA2D8-6307-4BF9-AE7A-FC3DC0BF85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4712" y="5389563"/>
              <a:ext cx="273050" cy="115888"/>
            </a:xfrm>
            <a:custGeom>
              <a:avLst/>
              <a:gdLst>
                <a:gd name="T0" fmla="*/ 54 w 59"/>
                <a:gd name="T1" fmla="*/ 20 h 25"/>
                <a:gd name="T2" fmla="*/ 37 w 59"/>
                <a:gd name="T3" fmla="*/ 24 h 25"/>
                <a:gd name="T4" fmla="*/ 36 w 59"/>
                <a:gd name="T5" fmla="*/ 24 h 25"/>
                <a:gd name="T6" fmla="*/ 35 w 59"/>
                <a:gd name="T7" fmla="*/ 24 h 25"/>
                <a:gd name="T8" fmla="*/ 7 w 59"/>
                <a:gd name="T9" fmla="*/ 16 h 25"/>
                <a:gd name="T10" fmla="*/ 6 w 59"/>
                <a:gd name="T11" fmla="*/ 13 h 25"/>
                <a:gd name="T12" fmla="*/ 0 w 59"/>
                <a:gd name="T13" fmla="*/ 7 h 25"/>
                <a:gd name="T14" fmla="*/ 4 w 59"/>
                <a:gd name="T15" fmla="*/ 5 h 25"/>
                <a:gd name="T16" fmla="*/ 54 w 59"/>
                <a:gd name="T17" fmla="*/ 9 h 25"/>
                <a:gd name="T18" fmla="*/ 54 w 59"/>
                <a:gd name="T1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25">
                  <a:moveTo>
                    <a:pt x="54" y="20"/>
                  </a:moveTo>
                  <a:cubicBezTo>
                    <a:pt x="49" y="23"/>
                    <a:pt x="43" y="25"/>
                    <a:pt x="37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2" y="24"/>
                    <a:pt x="9" y="18"/>
                    <a:pt x="7" y="16"/>
                  </a:cubicBezTo>
                  <a:cubicBezTo>
                    <a:pt x="4" y="14"/>
                    <a:pt x="7" y="15"/>
                    <a:pt x="6" y="13"/>
                  </a:cubicBezTo>
                  <a:cubicBezTo>
                    <a:pt x="5" y="12"/>
                    <a:pt x="0" y="10"/>
                    <a:pt x="0" y="7"/>
                  </a:cubicBezTo>
                  <a:cubicBezTo>
                    <a:pt x="0" y="5"/>
                    <a:pt x="4" y="5"/>
                    <a:pt x="4" y="5"/>
                  </a:cubicBezTo>
                  <a:cubicBezTo>
                    <a:pt x="26" y="0"/>
                    <a:pt x="46" y="3"/>
                    <a:pt x="54" y="9"/>
                  </a:cubicBezTo>
                  <a:cubicBezTo>
                    <a:pt x="58" y="12"/>
                    <a:pt x="59" y="16"/>
                    <a:pt x="54" y="20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005">
              <a:extLst>
                <a:ext uri="{FF2B5EF4-FFF2-40B4-BE49-F238E27FC236}">
                  <a16:creationId xmlns:a16="http://schemas.microsoft.com/office/drawing/2014/main" id="{64C059B5-1D21-4248-9B04-0AC19820EE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4712" y="5426075"/>
              <a:ext cx="120650" cy="79375"/>
            </a:xfrm>
            <a:custGeom>
              <a:avLst/>
              <a:gdLst>
                <a:gd name="T0" fmla="*/ 21 w 26"/>
                <a:gd name="T1" fmla="*/ 12 h 17"/>
                <a:gd name="T2" fmla="*/ 4 w 26"/>
                <a:gd name="T3" fmla="*/ 16 h 17"/>
                <a:gd name="T4" fmla="*/ 17 w 26"/>
                <a:gd name="T5" fmla="*/ 13 h 17"/>
                <a:gd name="T6" fmla="*/ 2 w 26"/>
                <a:gd name="T7" fmla="*/ 10 h 17"/>
                <a:gd name="T8" fmla="*/ 14 w 26"/>
                <a:gd name="T9" fmla="*/ 8 h 17"/>
                <a:gd name="T10" fmla="*/ 0 w 26"/>
                <a:gd name="T11" fmla="*/ 5 h 17"/>
                <a:gd name="T12" fmla="*/ 14 w 26"/>
                <a:gd name="T13" fmla="*/ 5 h 17"/>
                <a:gd name="T14" fmla="*/ 18 w 26"/>
                <a:gd name="T15" fmla="*/ 0 h 17"/>
                <a:gd name="T16" fmla="*/ 21 w 26"/>
                <a:gd name="T17" fmla="*/ 1 h 17"/>
                <a:gd name="T18" fmla="*/ 21 w 2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7">
                  <a:moveTo>
                    <a:pt x="21" y="12"/>
                  </a:moveTo>
                  <a:cubicBezTo>
                    <a:pt x="16" y="15"/>
                    <a:pt x="10" y="17"/>
                    <a:pt x="4" y="16"/>
                  </a:cubicBezTo>
                  <a:cubicBezTo>
                    <a:pt x="8" y="16"/>
                    <a:pt x="16" y="14"/>
                    <a:pt x="17" y="13"/>
                  </a:cubicBezTo>
                  <a:cubicBezTo>
                    <a:pt x="10" y="15"/>
                    <a:pt x="2" y="10"/>
                    <a:pt x="2" y="10"/>
                  </a:cubicBezTo>
                  <a:cubicBezTo>
                    <a:pt x="9" y="11"/>
                    <a:pt x="14" y="8"/>
                    <a:pt x="14" y="8"/>
                  </a:cubicBezTo>
                  <a:cubicBezTo>
                    <a:pt x="10" y="9"/>
                    <a:pt x="0" y="5"/>
                    <a:pt x="0" y="5"/>
                  </a:cubicBezTo>
                  <a:cubicBezTo>
                    <a:pt x="0" y="5"/>
                    <a:pt x="9" y="7"/>
                    <a:pt x="14" y="5"/>
                  </a:cubicBezTo>
                  <a:cubicBezTo>
                    <a:pt x="18" y="4"/>
                    <a:pt x="18" y="0"/>
                    <a:pt x="18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5" y="4"/>
                    <a:pt x="26" y="8"/>
                    <a:pt x="21" y="12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006">
              <a:extLst>
                <a:ext uri="{FF2B5EF4-FFF2-40B4-BE49-F238E27FC236}">
                  <a16:creationId xmlns:a16="http://schemas.microsoft.com/office/drawing/2014/main" id="{FC19068C-05B4-4B7E-BCD7-9B8D4FA0D3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79950" y="5278438"/>
              <a:ext cx="236538" cy="138113"/>
            </a:xfrm>
            <a:custGeom>
              <a:avLst/>
              <a:gdLst>
                <a:gd name="T0" fmla="*/ 46 w 51"/>
                <a:gd name="T1" fmla="*/ 29 h 30"/>
                <a:gd name="T2" fmla="*/ 35 w 51"/>
                <a:gd name="T3" fmla="*/ 26 h 30"/>
                <a:gd name="T4" fmla="*/ 35 w 51"/>
                <a:gd name="T5" fmla="*/ 26 h 30"/>
                <a:gd name="T6" fmla="*/ 32 w 51"/>
                <a:gd name="T7" fmla="*/ 25 h 30"/>
                <a:gd name="T8" fmla="*/ 31 w 51"/>
                <a:gd name="T9" fmla="*/ 25 h 30"/>
                <a:gd name="T10" fmla="*/ 31 w 51"/>
                <a:gd name="T11" fmla="*/ 25 h 30"/>
                <a:gd name="T12" fmla="*/ 3 w 51"/>
                <a:gd name="T13" fmla="*/ 12 h 30"/>
                <a:gd name="T14" fmla="*/ 7 w 51"/>
                <a:gd name="T15" fmla="*/ 8 h 30"/>
                <a:gd name="T16" fmla="*/ 8 w 51"/>
                <a:gd name="T17" fmla="*/ 1 h 30"/>
                <a:gd name="T18" fmla="*/ 33 w 51"/>
                <a:gd name="T19" fmla="*/ 8 h 30"/>
                <a:gd name="T20" fmla="*/ 49 w 51"/>
                <a:gd name="T21" fmla="*/ 23 h 30"/>
                <a:gd name="T22" fmla="*/ 46 w 51"/>
                <a:gd name="T2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30">
                  <a:moveTo>
                    <a:pt x="46" y="29"/>
                  </a:moveTo>
                  <a:cubicBezTo>
                    <a:pt x="46" y="29"/>
                    <a:pt x="41" y="28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3" y="25"/>
                    <a:pt x="32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19" y="21"/>
                    <a:pt x="4" y="16"/>
                    <a:pt x="3" y="12"/>
                  </a:cubicBezTo>
                  <a:cubicBezTo>
                    <a:pt x="0" y="7"/>
                    <a:pt x="6" y="8"/>
                    <a:pt x="7" y="8"/>
                  </a:cubicBezTo>
                  <a:cubicBezTo>
                    <a:pt x="8" y="7"/>
                    <a:pt x="6" y="2"/>
                    <a:pt x="8" y="1"/>
                  </a:cubicBezTo>
                  <a:cubicBezTo>
                    <a:pt x="8" y="0"/>
                    <a:pt x="21" y="1"/>
                    <a:pt x="33" y="8"/>
                  </a:cubicBezTo>
                  <a:cubicBezTo>
                    <a:pt x="40" y="11"/>
                    <a:pt x="45" y="16"/>
                    <a:pt x="49" y="23"/>
                  </a:cubicBezTo>
                  <a:cubicBezTo>
                    <a:pt x="49" y="23"/>
                    <a:pt x="51" y="30"/>
                    <a:pt x="46" y="29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007">
              <a:extLst>
                <a:ext uri="{FF2B5EF4-FFF2-40B4-BE49-F238E27FC236}">
                  <a16:creationId xmlns:a16="http://schemas.microsoft.com/office/drawing/2014/main" id="{56AC3141-C9E5-43E9-910A-5664B04B07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250" y="5360988"/>
              <a:ext cx="92075" cy="130175"/>
            </a:xfrm>
            <a:custGeom>
              <a:avLst/>
              <a:gdLst>
                <a:gd name="T0" fmla="*/ 14 w 20"/>
                <a:gd name="T1" fmla="*/ 4 h 28"/>
                <a:gd name="T2" fmla="*/ 9 w 20"/>
                <a:gd name="T3" fmla="*/ 0 h 28"/>
                <a:gd name="T4" fmla="*/ 12 w 20"/>
                <a:gd name="T5" fmla="*/ 9 h 28"/>
                <a:gd name="T6" fmla="*/ 2 w 20"/>
                <a:gd name="T7" fmla="*/ 11 h 28"/>
                <a:gd name="T8" fmla="*/ 10 w 20"/>
                <a:gd name="T9" fmla="*/ 18 h 28"/>
                <a:gd name="T10" fmla="*/ 0 w 20"/>
                <a:gd name="T11" fmla="*/ 25 h 28"/>
                <a:gd name="T12" fmla="*/ 10 w 20"/>
                <a:gd name="T13" fmla="*/ 24 h 28"/>
                <a:gd name="T14" fmla="*/ 8 w 20"/>
                <a:gd name="T15" fmla="*/ 28 h 28"/>
                <a:gd name="T16" fmla="*/ 17 w 20"/>
                <a:gd name="T17" fmla="*/ 19 h 28"/>
                <a:gd name="T18" fmla="*/ 20 w 20"/>
                <a:gd name="T19" fmla="*/ 17 h 28"/>
                <a:gd name="T20" fmla="*/ 18 w 20"/>
                <a:gd name="T21" fmla="*/ 13 h 28"/>
                <a:gd name="T22" fmla="*/ 14 w 20"/>
                <a:gd name="T2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8">
                  <a:moveTo>
                    <a:pt x="14" y="4"/>
                  </a:moveTo>
                  <a:cubicBezTo>
                    <a:pt x="13" y="3"/>
                    <a:pt x="11" y="1"/>
                    <a:pt x="9" y="0"/>
                  </a:cubicBezTo>
                  <a:cubicBezTo>
                    <a:pt x="12" y="4"/>
                    <a:pt x="13" y="8"/>
                    <a:pt x="12" y="9"/>
                  </a:cubicBezTo>
                  <a:cubicBezTo>
                    <a:pt x="10" y="11"/>
                    <a:pt x="2" y="11"/>
                    <a:pt x="2" y="11"/>
                  </a:cubicBezTo>
                  <a:cubicBezTo>
                    <a:pt x="2" y="11"/>
                    <a:pt x="9" y="14"/>
                    <a:pt x="10" y="18"/>
                  </a:cubicBezTo>
                  <a:cubicBezTo>
                    <a:pt x="11" y="21"/>
                    <a:pt x="7" y="26"/>
                    <a:pt x="0" y="25"/>
                  </a:cubicBezTo>
                  <a:cubicBezTo>
                    <a:pt x="4" y="27"/>
                    <a:pt x="7" y="26"/>
                    <a:pt x="10" y="24"/>
                  </a:cubicBezTo>
                  <a:cubicBezTo>
                    <a:pt x="11" y="23"/>
                    <a:pt x="8" y="28"/>
                    <a:pt x="8" y="28"/>
                  </a:cubicBezTo>
                  <a:cubicBezTo>
                    <a:pt x="8" y="28"/>
                    <a:pt x="12" y="27"/>
                    <a:pt x="17" y="19"/>
                  </a:cubicBezTo>
                  <a:cubicBezTo>
                    <a:pt x="18" y="18"/>
                    <a:pt x="19" y="19"/>
                    <a:pt x="20" y="17"/>
                  </a:cubicBezTo>
                  <a:cubicBezTo>
                    <a:pt x="20" y="15"/>
                    <a:pt x="18" y="15"/>
                    <a:pt x="18" y="13"/>
                  </a:cubicBezTo>
                  <a:cubicBezTo>
                    <a:pt x="18" y="11"/>
                    <a:pt x="16" y="6"/>
                    <a:pt x="14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008">
              <a:extLst>
                <a:ext uri="{FF2B5EF4-FFF2-40B4-BE49-F238E27FC236}">
                  <a16:creationId xmlns:a16="http://schemas.microsoft.com/office/drawing/2014/main" id="{771395B4-E141-460F-822B-4432E087F1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56087" y="5421313"/>
              <a:ext cx="428625" cy="115888"/>
            </a:xfrm>
            <a:custGeom>
              <a:avLst/>
              <a:gdLst>
                <a:gd name="T0" fmla="*/ 1 w 93"/>
                <a:gd name="T1" fmla="*/ 2 h 25"/>
                <a:gd name="T2" fmla="*/ 92 w 93"/>
                <a:gd name="T3" fmla="*/ 0 h 25"/>
                <a:gd name="T4" fmla="*/ 93 w 93"/>
                <a:gd name="T5" fmla="*/ 6 h 25"/>
                <a:gd name="T6" fmla="*/ 0 w 93"/>
                <a:gd name="T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25">
                  <a:moveTo>
                    <a:pt x="1" y="2"/>
                  </a:moveTo>
                  <a:cubicBezTo>
                    <a:pt x="1" y="2"/>
                    <a:pt x="63" y="24"/>
                    <a:pt x="92" y="0"/>
                  </a:cubicBezTo>
                  <a:cubicBezTo>
                    <a:pt x="92" y="0"/>
                    <a:pt x="93" y="3"/>
                    <a:pt x="93" y="6"/>
                  </a:cubicBezTo>
                  <a:cubicBezTo>
                    <a:pt x="92" y="8"/>
                    <a:pt x="64" y="25"/>
                    <a:pt x="0" y="4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009">
              <a:extLst>
                <a:ext uri="{FF2B5EF4-FFF2-40B4-BE49-F238E27FC236}">
                  <a16:creationId xmlns:a16="http://schemas.microsoft.com/office/drawing/2014/main" id="{76AC386E-B874-470D-BF03-CA18855A1A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79950" y="5314950"/>
              <a:ext cx="101600" cy="101600"/>
            </a:xfrm>
            <a:custGeom>
              <a:avLst/>
              <a:gdLst>
                <a:gd name="T0" fmla="*/ 17 w 22"/>
                <a:gd name="T1" fmla="*/ 21 h 22"/>
                <a:gd name="T2" fmla="*/ 6 w 22"/>
                <a:gd name="T3" fmla="*/ 18 h 22"/>
                <a:gd name="T4" fmla="*/ 14 w 22"/>
                <a:gd name="T5" fmla="*/ 17 h 22"/>
                <a:gd name="T6" fmla="*/ 0 w 22"/>
                <a:gd name="T7" fmla="*/ 10 h 22"/>
                <a:gd name="T8" fmla="*/ 15 w 22"/>
                <a:gd name="T9" fmla="*/ 15 h 22"/>
                <a:gd name="T10" fmla="*/ 1 w 22"/>
                <a:gd name="T11" fmla="*/ 3 h 22"/>
                <a:gd name="T12" fmla="*/ 13 w 22"/>
                <a:gd name="T13" fmla="*/ 9 h 22"/>
                <a:gd name="T14" fmla="*/ 7 w 22"/>
                <a:gd name="T15" fmla="*/ 3 h 22"/>
                <a:gd name="T16" fmla="*/ 4 w 22"/>
                <a:gd name="T17" fmla="*/ 0 h 22"/>
                <a:gd name="T18" fmla="*/ 20 w 22"/>
                <a:gd name="T19" fmla="*/ 15 h 22"/>
                <a:gd name="T20" fmla="*/ 17 w 22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7" y="21"/>
                  </a:moveTo>
                  <a:cubicBezTo>
                    <a:pt x="17" y="21"/>
                    <a:pt x="12" y="20"/>
                    <a:pt x="6" y="18"/>
                  </a:cubicBezTo>
                  <a:cubicBezTo>
                    <a:pt x="10" y="19"/>
                    <a:pt x="15" y="20"/>
                    <a:pt x="14" y="17"/>
                  </a:cubicBezTo>
                  <a:cubicBezTo>
                    <a:pt x="12" y="13"/>
                    <a:pt x="0" y="10"/>
                    <a:pt x="0" y="10"/>
                  </a:cubicBezTo>
                  <a:cubicBezTo>
                    <a:pt x="9" y="9"/>
                    <a:pt x="14" y="14"/>
                    <a:pt x="15" y="15"/>
                  </a:cubicBezTo>
                  <a:cubicBezTo>
                    <a:pt x="13" y="8"/>
                    <a:pt x="1" y="3"/>
                    <a:pt x="1" y="3"/>
                  </a:cubicBezTo>
                  <a:cubicBezTo>
                    <a:pt x="8" y="5"/>
                    <a:pt x="13" y="8"/>
                    <a:pt x="13" y="9"/>
                  </a:cubicBezTo>
                  <a:cubicBezTo>
                    <a:pt x="13" y="8"/>
                    <a:pt x="10" y="6"/>
                    <a:pt x="7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11" y="3"/>
                    <a:pt x="16" y="8"/>
                    <a:pt x="20" y="15"/>
                  </a:cubicBezTo>
                  <a:cubicBezTo>
                    <a:pt x="20" y="15"/>
                    <a:pt x="22" y="22"/>
                    <a:pt x="17" y="2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010">
              <a:extLst>
                <a:ext uri="{FF2B5EF4-FFF2-40B4-BE49-F238E27FC236}">
                  <a16:creationId xmlns:a16="http://schemas.microsoft.com/office/drawing/2014/main" id="{DC4259C3-5A7E-4BAD-8865-5F5F9BB6B3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2437" y="4581525"/>
              <a:ext cx="166688" cy="311150"/>
            </a:xfrm>
            <a:custGeom>
              <a:avLst/>
              <a:gdLst>
                <a:gd name="T0" fmla="*/ 16 w 36"/>
                <a:gd name="T1" fmla="*/ 1 h 67"/>
                <a:gd name="T2" fmla="*/ 19 w 36"/>
                <a:gd name="T3" fmla="*/ 1 h 67"/>
                <a:gd name="T4" fmla="*/ 28 w 36"/>
                <a:gd name="T5" fmla="*/ 3 h 67"/>
                <a:gd name="T6" fmla="*/ 33 w 36"/>
                <a:gd name="T7" fmla="*/ 6 h 67"/>
                <a:gd name="T8" fmla="*/ 36 w 36"/>
                <a:gd name="T9" fmla="*/ 17 h 67"/>
                <a:gd name="T10" fmla="*/ 35 w 36"/>
                <a:gd name="T11" fmla="*/ 29 h 67"/>
                <a:gd name="T12" fmla="*/ 31 w 36"/>
                <a:gd name="T13" fmla="*/ 19 h 67"/>
                <a:gd name="T14" fmla="*/ 35 w 36"/>
                <a:gd name="T15" fmla="*/ 36 h 67"/>
                <a:gd name="T16" fmla="*/ 31 w 36"/>
                <a:gd name="T17" fmla="*/ 59 h 67"/>
                <a:gd name="T18" fmla="*/ 30 w 36"/>
                <a:gd name="T19" fmla="*/ 58 h 67"/>
                <a:gd name="T20" fmla="*/ 20 w 36"/>
                <a:gd name="T21" fmla="*/ 61 h 67"/>
                <a:gd name="T22" fmla="*/ 17 w 36"/>
                <a:gd name="T23" fmla="*/ 66 h 67"/>
                <a:gd name="T24" fmla="*/ 10 w 36"/>
                <a:gd name="T25" fmla="*/ 53 h 67"/>
                <a:gd name="T26" fmla="*/ 3 w 36"/>
                <a:gd name="T27" fmla="*/ 42 h 67"/>
                <a:gd name="T28" fmla="*/ 1 w 36"/>
                <a:gd name="T29" fmla="*/ 30 h 67"/>
                <a:gd name="T30" fmla="*/ 1 w 36"/>
                <a:gd name="T31" fmla="*/ 30 h 67"/>
                <a:gd name="T32" fmla="*/ 1 w 36"/>
                <a:gd name="T33" fmla="*/ 14 h 67"/>
                <a:gd name="T34" fmla="*/ 11 w 36"/>
                <a:gd name="T35" fmla="*/ 3 h 67"/>
                <a:gd name="T36" fmla="*/ 16 w 36"/>
                <a:gd name="T37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67">
                  <a:moveTo>
                    <a:pt x="16" y="1"/>
                  </a:moveTo>
                  <a:cubicBezTo>
                    <a:pt x="17" y="1"/>
                    <a:pt x="18" y="1"/>
                    <a:pt x="19" y="1"/>
                  </a:cubicBezTo>
                  <a:cubicBezTo>
                    <a:pt x="21" y="1"/>
                    <a:pt x="24" y="1"/>
                    <a:pt x="28" y="3"/>
                  </a:cubicBezTo>
                  <a:cubicBezTo>
                    <a:pt x="29" y="3"/>
                    <a:pt x="31" y="4"/>
                    <a:pt x="33" y="6"/>
                  </a:cubicBezTo>
                  <a:cubicBezTo>
                    <a:pt x="35" y="7"/>
                    <a:pt x="36" y="11"/>
                    <a:pt x="36" y="17"/>
                  </a:cubicBezTo>
                  <a:cubicBezTo>
                    <a:pt x="36" y="20"/>
                    <a:pt x="36" y="25"/>
                    <a:pt x="35" y="29"/>
                  </a:cubicBezTo>
                  <a:cubicBezTo>
                    <a:pt x="33" y="24"/>
                    <a:pt x="32" y="20"/>
                    <a:pt x="31" y="19"/>
                  </a:cubicBezTo>
                  <a:cubicBezTo>
                    <a:pt x="33" y="23"/>
                    <a:pt x="34" y="29"/>
                    <a:pt x="35" y="36"/>
                  </a:cubicBezTo>
                  <a:cubicBezTo>
                    <a:pt x="34" y="44"/>
                    <a:pt x="32" y="53"/>
                    <a:pt x="31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26" y="53"/>
                    <a:pt x="23" y="57"/>
                    <a:pt x="20" y="61"/>
                  </a:cubicBezTo>
                  <a:cubicBezTo>
                    <a:pt x="19" y="64"/>
                    <a:pt x="18" y="67"/>
                    <a:pt x="17" y="66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2" y="36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4"/>
                    <a:pt x="0" y="18"/>
                    <a:pt x="1" y="14"/>
                  </a:cubicBezTo>
                  <a:cubicBezTo>
                    <a:pt x="4" y="7"/>
                    <a:pt x="10" y="3"/>
                    <a:pt x="11" y="3"/>
                  </a:cubicBezTo>
                  <a:cubicBezTo>
                    <a:pt x="12" y="2"/>
                    <a:pt x="13" y="0"/>
                    <a:pt x="16" y="1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011">
              <a:extLst>
                <a:ext uri="{FF2B5EF4-FFF2-40B4-BE49-F238E27FC236}">
                  <a16:creationId xmlns:a16="http://schemas.microsoft.com/office/drawing/2014/main" id="{B454BF73-572E-4579-BAC6-53C059DD7AB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758950" y="4586288"/>
              <a:ext cx="125413" cy="120650"/>
            </a:xfrm>
            <a:custGeom>
              <a:avLst/>
              <a:gdLst>
                <a:gd name="T0" fmla="*/ 12 w 27"/>
                <a:gd name="T1" fmla="*/ 22 h 26"/>
                <a:gd name="T2" fmla="*/ 13 w 27"/>
                <a:gd name="T3" fmla="*/ 26 h 26"/>
                <a:gd name="T4" fmla="*/ 13 w 27"/>
                <a:gd name="T5" fmla="*/ 22 h 26"/>
                <a:gd name="T6" fmla="*/ 12 w 27"/>
                <a:gd name="T7" fmla="*/ 22 h 26"/>
                <a:gd name="T8" fmla="*/ 0 w 27"/>
                <a:gd name="T9" fmla="*/ 15 h 26"/>
                <a:gd name="T10" fmla="*/ 0 w 27"/>
                <a:gd name="T11" fmla="*/ 20 h 26"/>
                <a:gd name="T12" fmla="*/ 1 w 27"/>
                <a:gd name="T13" fmla="*/ 21 h 26"/>
                <a:gd name="T14" fmla="*/ 3 w 27"/>
                <a:gd name="T15" fmla="*/ 16 h 26"/>
                <a:gd name="T16" fmla="*/ 0 w 27"/>
                <a:gd name="T17" fmla="*/ 15 h 26"/>
                <a:gd name="T18" fmla="*/ 3 w 27"/>
                <a:gd name="T19" fmla="*/ 8 h 26"/>
                <a:gd name="T20" fmla="*/ 0 w 27"/>
                <a:gd name="T21" fmla="*/ 13 h 26"/>
                <a:gd name="T22" fmla="*/ 0 w 27"/>
                <a:gd name="T23" fmla="*/ 14 h 26"/>
                <a:gd name="T24" fmla="*/ 3 w 27"/>
                <a:gd name="T25" fmla="*/ 15 h 26"/>
                <a:gd name="T26" fmla="*/ 6 w 27"/>
                <a:gd name="T27" fmla="*/ 12 h 26"/>
                <a:gd name="T28" fmla="*/ 7 w 27"/>
                <a:gd name="T29" fmla="*/ 12 h 26"/>
                <a:gd name="T30" fmla="*/ 12 w 27"/>
                <a:gd name="T31" fmla="*/ 19 h 26"/>
                <a:gd name="T32" fmla="*/ 13 w 27"/>
                <a:gd name="T33" fmla="*/ 20 h 26"/>
                <a:gd name="T34" fmla="*/ 14 w 27"/>
                <a:gd name="T35" fmla="*/ 15 h 26"/>
                <a:gd name="T36" fmla="*/ 3 w 27"/>
                <a:gd name="T37" fmla="*/ 8 h 26"/>
                <a:gd name="T38" fmla="*/ 10 w 27"/>
                <a:gd name="T39" fmla="*/ 2 h 26"/>
                <a:gd name="T40" fmla="*/ 4 w 27"/>
                <a:gd name="T41" fmla="*/ 7 h 26"/>
                <a:gd name="T42" fmla="*/ 14 w 27"/>
                <a:gd name="T43" fmla="*/ 13 h 26"/>
                <a:gd name="T44" fmla="*/ 16 w 27"/>
                <a:gd name="T45" fmla="*/ 9 h 26"/>
                <a:gd name="T46" fmla="*/ 17 w 27"/>
                <a:gd name="T47" fmla="*/ 9 h 26"/>
                <a:gd name="T48" fmla="*/ 19 w 27"/>
                <a:gd name="T49" fmla="*/ 11 h 26"/>
                <a:gd name="T50" fmla="*/ 19 w 27"/>
                <a:gd name="T51" fmla="*/ 11 h 26"/>
                <a:gd name="T52" fmla="*/ 10 w 27"/>
                <a:gd name="T53" fmla="*/ 2 h 26"/>
                <a:gd name="T54" fmla="*/ 23 w 27"/>
                <a:gd name="T55" fmla="*/ 0 h 26"/>
                <a:gd name="T56" fmla="*/ 25 w 27"/>
                <a:gd name="T57" fmla="*/ 3 h 26"/>
                <a:gd name="T58" fmla="*/ 27 w 27"/>
                <a:gd name="T59" fmla="*/ 2 h 26"/>
                <a:gd name="T60" fmla="*/ 23 w 27"/>
                <a:gd name="T61" fmla="*/ 0 h 26"/>
                <a:gd name="T62" fmla="*/ 13 w 27"/>
                <a:gd name="T63" fmla="*/ 0 h 26"/>
                <a:gd name="T64" fmla="*/ 11 w 27"/>
                <a:gd name="T65" fmla="*/ 0 h 26"/>
                <a:gd name="T66" fmla="*/ 20 w 27"/>
                <a:gd name="T67" fmla="*/ 9 h 26"/>
                <a:gd name="T68" fmla="*/ 21 w 27"/>
                <a:gd name="T69" fmla="*/ 9 h 26"/>
                <a:gd name="T70" fmla="*/ 22 w 27"/>
                <a:gd name="T71" fmla="*/ 5 h 26"/>
                <a:gd name="T72" fmla="*/ 23 w 27"/>
                <a:gd name="T73" fmla="*/ 4 h 26"/>
                <a:gd name="T74" fmla="*/ 23 w 27"/>
                <a:gd name="T75" fmla="*/ 4 h 26"/>
                <a:gd name="T76" fmla="*/ 19 w 27"/>
                <a:gd name="T77" fmla="*/ 0 h 26"/>
                <a:gd name="T78" fmla="*/ 18 w 27"/>
                <a:gd name="T79" fmla="*/ 0 h 26"/>
                <a:gd name="T80" fmla="*/ 17 w 27"/>
                <a:gd name="T81" fmla="*/ 0 h 26"/>
                <a:gd name="T82" fmla="*/ 15 w 27"/>
                <a:gd name="T83" fmla="*/ 0 h 26"/>
                <a:gd name="T84" fmla="*/ 13 w 27"/>
                <a:gd name="T8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" h="26">
                  <a:moveTo>
                    <a:pt x="12" y="22"/>
                  </a:moveTo>
                  <a:cubicBezTo>
                    <a:pt x="13" y="24"/>
                    <a:pt x="13" y="26"/>
                    <a:pt x="13" y="26"/>
                  </a:cubicBezTo>
                  <a:cubicBezTo>
                    <a:pt x="13" y="26"/>
                    <a:pt x="13" y="24"/>
                    <a:pt x="13" y="22"/>
                  </a:cubicBezTo>
                  <a:cubicBezTo>
                    <a:pt x="13" y="22"/>
                    <a:pt x="13" y="22"/>
                    <a:pt x="12" y="22"/>
                  </a:cubicBezTo>
                  <a:moveTo>
                    <a:pt x="0" y="15"/>
                  </a:moveTo>
                  <a:cubicBezTo>
                    <a:pt x="0" y="17"/>
                    <a:pt x="0" y="18"/>
                    <a:pt x="0" y="20"/>
                  </a:cubicBezTo>
                  <a:cubicBezTo>
                    <a:pt x="0" y="20"/>
                    <a:pt x="1" y="20"/>
                    <a:pt x="1" y="21"/>
                  </a:cubicBezTo>
                  <a:cubicBezTo>
                    <a:pt x="2" y="19"/>
                    <a:pt x="2" y="18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  <a:moveTo>
                    <a:pt x="3" y="8"/>
                  </a:moveTo>
                  <a:cubicBezTo>
                    <a:pt x="2" y="10"/>
                    <a:pt x="1" y="11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4" y="14"/>
                    <a:pt x="5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2"/>
                    <a:pt x="11" y="16"/>
                    <a:pt x="12" y="19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3" y="19"/>
                    <a:pt x="13" y="17"/>
                    <a:pt x="14" y="15"/>
                  </a:cubicBezTo>
                  <a:cubicBezTo>
                    <a:pt x="10" y="12"/>
                    <a:pt x="6" y="10"/>
                    <a:pt x="3" y="8"/>
                  </a:cubicBezTo>
                  <a:moveTo>
                    <a:pt x="10" y="2"/>
                  </a:moveTo>
                  <a:cubicBezTo>
                    <a:pt x="9" y="2"/>
                    <a:pt x="6" y="4"/>
                    <a:pt x="4" y="7"/>
                  </a:cubicBezTo>
                  <a:cubicBezTo>
                    <a:pt x="7" y="9"/>
                    <a:pt x="11" y="11"/>
                    <a:pt x="14" y="13"/>
                  </a:cubicBezTo>
                  <a:cubicBezTo>
                    <a:pt x="14" y="12"/>
                    <a:pt x="15" y="10"/>
                    <a:pt x="16" y="9"/>
                  </a:cubicBezTo>
                  <a:cubicBezTo>
                    <a:pt x="16" y="9"/>
                    <a:pt x="16" y="9"/>
                    <a:pt x="17" y="9"/>
                  </a:cubicBezTo>
                  <a:cubicBezTo>
                    <a:pt x="17" y="9"/>
                    <a:pt x="18" y="10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6" y="7"/>
                    <a:pt x="13" y="4"/>
                    <a:pt x="10" y="2"/>
                  </a:cubicBezTo>
                  <a:moveTo>
                    <a:pt x="23" y="0"/>
                  </a:moveTo>
                  <a:cubicBezTo>
                    <a:pt x="24" y="1"/>
                    <a:pt x="24" y="2"/>
                    <a:pt x="25" y="3"/>
                  </a:cubicBezTo>
                  <a:cubicBezTo>
                    <a:pt x="26" y="3"/>
                    <a:pt x="26" y="2"/>
                    <a:pt x="27" y="2"/>
                  </a:cubicBezTo>
                  <a:cubicBezTo>
                    <a:pt x="25" y="1"/>
                    <a:pt x="24" y="0"/>
                    <a:pt x="23" y="0"/>
                  </a:cubicBezTo>
                  <a:moveTo>
                    <a:pt x="13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5" y="3"/>
                    <a:pt x="18" y="6"/>
                    <a:pt x="20" y="9"/>
                  </a:cubicBezTo>
                  <a:cubicBezTo>
                    <a:pt x="20" y="9"/>
                    <a:pt x="20" y="9"/>
                    <a:pt x="21" y="9"/>
                  </a:cubicBezTo>
                  <a:cubicBezTo>
                    <a:pt x="21" y="7"/>
                    <a:pt x="21" y="5"/>
                    <a:pt x="22" y="5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1" y="1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</a:path>
              </a:pathLst>
            </a:custGeom>
            <a:solidFill>
              <a:srgbClr val="FB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012">
              <a:extLst>
                <a:ext uri="{FF2B5EF4-FFF2-40B4-BE49-F238E27FC236}">
                  <a16:creationId xmlns:a16="http://schemas.microsoft.com/office/drawing/2014/main" id="{D35AB401-969E-4C1E-AE15-D258253EB6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98650" y="4757738"/>
              <a:ext cx="268288" cy="241300"/>
            </a:xfrm>
            <a:custGeom>
              <a:avLst/>
              <a:gdLst>
                <a:gd name="T0" fmla="*/ 27 w 58"/>
                <a:gd name="T1" fmla="*/ 1 h 52"/>
                <a:gd name="T2" fmla="*/ 27 w 58"/>
                <a:gd name="T3" fmla="*/ 1 h 52"/>
                <a:gd name="T4" fmla="*/ 28 w 58"/>
                <a:gd name="T5" fmla="*/ 1 h 52"/>
                <a:gd name="T6" fmla="*/ 54 w 58"/>
                <a:gd name="T7" fmla="*/ 11 h 52"/>
                <a:gd name="T8" fmla="*/ 58 w 58"/>
                <a:gd name="T9" fmla="*/ 50 h 52"/>
                <a:gd name="T10" fmla="*/ 15 w 58"/>
                <a:gd name="T11" fmla="*/ 38 h 52"/>
                <a:gd name="T12" fmla="*/ 15 w 58"/>
                <a:gd name="T13" fmla="*/ 38 h 52"/>
                <a:gd name="T14" fmla="*/ 3 w 58"/>
                <a:gd name="T15" fmla="*/ 26 h 52"/>
                <a:gd name="T16" fmla="*/ 2 w 58"/>
                <a:gd name="T17" fmla="*/ 22 h 52"/>
                <a:gd name="T18" fmla="*/ 8 w 58"/>
                <a:gd name="T19" fmla="*/ 15 h 52"/>
                <a:gd name="T20" fmla="*/ 9 w 58"/>
                <a:gd name="T21" fmla="*/ 7 h 52"/>
                <a:gd name="T22" fmla="*/ 27 w 58"/>
                <a:gd name="T2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52">
                  <a:moveTo>
                    <a:pt x="27" y="1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0"/>
                    <a:pt x="44" y="3"/>
                    <a:pt x="54" y="11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35" y="52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1" y="35"/>
                    <a:pt x="7" y="31"/>
                    <a:pt x="3" y="26"/>
                  </a:cubicBezTo>
                  <a:cubicBezTo>
                    <a:pt x="3" y="26"/>
                    <a:pt x="0" y="25"/>
                    <a:pt x="2" y="22"/>
                  </a:cubicBezTo>
                  <a:cubicBezTo>
                    <a:pt x="4" y="18"/>
                    <a:pt x="8" y="18"/>
                    <a:pt x="8" y="15"/>
                  </a:cubicBezTo>
                  <a:cubicBezTo>
                    <a:pt x="8" y="12"/>
                    <a:pt x="6" y="10"/>
                    <a:pt x="9" y="7"/>
                  </a:cubicBezTo>
                  <a:cubicBezTo>
                    <a:pt x="11" y="6"/>
                    <a:pt x="17" y="1"/>
                    <a:pt x="27" y="1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013">
              <a:extLst>
                <a:ext uri="{FF2B5EF4-FFF2-40B4-BE49-F238E27FC236}">
                  <a16:creationId xmlns:a16="http://schemas.microsoft.com/office/drawing/2014/main" id="{891A2040-643B-42BD-BAEE-460B8FC7EA0A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41525" y="4762500"/>
              <a:ext cx="120650" cy="171450"/>
            </a:xfrm>
            <a:custGeom>
              <a:avLst/>
              <a:gdLst>
                <a:gd name="T0" fmla="*/ 25 w 26"/>
                <a:gd name="T1" fmla="*/ 17 h 37"/>
                <a:gd name="T2" fmla="*/ 25 w 26"/>
                <a:gd name="T3" fmla="*/ 18 h 37"/>
                <a:gd name="T4" fmla="*/ 25 w 26"/>
                <a:gd name="T5" fmla="*/ 18 h 37"/>
                <a:gd name="T6" fmla="*/ 25 w 26"/>
                <a:gd name="T7" fmla="*/ 17 h 37"/>
                <a:gd name="T8" fmla="*/ 17 w 26"/>
                <a:gd name="T9" fmla="*/ 5 h 37"/>
                <a:gd name="T10" fmla="*/ 19 w 26"/>
                <a:gd name="T11" fmla="*/ 8 h 37"/>
                <a:gd name="T12" fmla="*/ 26 w 26"/>
                <a:gd name="T13" fmla="*/ 6 h 37"/>
                <a:gd name="T14" fmla="*/ 25 w 26"/>
                <a:gd name="T15" fmla="*/ 6 h 37"/>
                <a:gd name="T16" fmla="*/ 17 w 26"/>
                <a:gd name="T17" fmla="*/ 5 h 37"/>
                <a:gd name="T18" fmla="*/ 14 w 26"/>
                <a:gd name="T19" fmla="*/ 2 h 37"/>
                <a:gd name="T20" fmla="*/ 8 w 26"/>
                <a:gd name="T21" fmla="*/ 6 h 37"/>
                <a:gd name="T22" fmla="*/ 6 w 26"/>
                <a:gd name="T23" fmla="*/ 9 h 37"/>
                <a:gd name="T24" fmla="*/ 7 w 26"/>
                <a:gd name="T25" fmla="*/ 14 h 37"/>
                <a:gd name="T26" fmla="*/ 7 w 26"/>
                <a:gd name="T27" fmla="*/ 14 h 37"/>
                <a:gd name="T28" fmla="*/ 1 w 26"/>
                <a:gd name="T29" fmla="*/ 21 h 37"/>
                <a:gd name="T30" fmla="*/ 0 w 26"/>
                <a:gd name="T31" fmla="*/ 22 h 37"/>
                <a:gd name="T32" fmla="*/ 2 w 26"/>
                <a:gd name="T33" fmla="*/ 25 h 37"/>
                <a:gd name="T34" fmla="*/ 14 w 26"/>
                <a:gd name="T35" fmla="*/ 37 h 37"/>
                <a:gd name="T36" fmla="*/ 7 w 26"/>
                <a:gd name="T37" fmla="*/ 24 h 37"/>
                <a:gd name="T38" fmla="*/ 9 w 26"/>
                <a:gd name="T39" fmla="*/ 23 h 37"/>
                <a:gd name="T40" fmla="*/ 20 w 26"/>
                <a:gd name="T41" fmla="*/ 28 h 37"/>
                <a:gd name="T42" fmla="*/ 12 w 26"/>
                <a:gd name="T43" fmla="*/ 16 h 37"/>
                <a:gd name="T44" fmla="*/ 15 w 26"/>
                <a:gd name="T45" fmla="*/ 15 h 37"/>
                <a:gd name="T46" fmla="*/ 22 w 26"/>
                <a:gd name="T47" fmla="*/ 16 h 37"/>
                <a:gd name="T48" fmla="*/ 21 w 26"/>
                <a:gd name="T49" fmla="*/ 15 h 37"/>
                <a:gd name="T50" fmla="*/ 15 w 26"/>
                <a:gd name="T51" fmla="*/ 10 h 37"/>
                <a:gd name="T52" fmla="*/ 17 w 26"/>
                <a:gd name="T53" fmla="*/ 9 h 37"/>
                <a:gd name="T54" fmla="*/ 14 w 26"/>
                <a:gd name="T55" fmla="*/ 2 h 37"/>
                <a:gd name="T56" fmla="*/ 26 w 26"/>
                <a:gd name="T57" fmla="*/ 0 h 37"/>
                <a:gd name="T58" fmla="*/ 16 w 26"/>
                <a:gd name="T59" fmla="*/ 2 h 37"/>
                <a:gd name="T60" fmla="*/ 17 w 26"/>
                <a:gd name="T61" fmla="*/ 4 h 37"/>
                <a:gd name="T62" fmla="*/ 17 w 26"/>
                <a:gd name="T63" fmla="*/ 4 h 37"/>
                <a:gd name="T64" fmla="*/ 26 w 26"/>
                <a:gd name="T6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37">
                  <a:moveTo>
                    <a:pt x="25" y="17"/>
                  </a:moveTo>
                  <a:cubicBezTo>
                    <a:pt x="25" y="17"/>
                    <a:pt x="25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7"/>
                  </a:cubicBezTo>
                  <a:moveTo>
                    <a:pt x="17" y="5"/>
                  </a:moveTo>
                  <a:cubicBezTo>
                    <a:pt x="18" y="6"/>
                    <a:pt x="18" y="7"/>
                    <a:pt x="19" y="8"/>
                  </a:cubicBezTo>
                  <a:cubicBezTo>
                    <a:pt x="22" y="7"/>
                    <a:pt x="26" y="6"/>
                    <a:pt x="26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3" y="6"/>
                    <a:pt x="19" y="6"/>
                    <a:pt x="17" y="5"/>
                  </a:cubicBezTo>
                  <a:moveTo>
                    <a:pt x="14" y="2"/>
                  </a:moveTo>
                  <a:cubicBezTo>
                    <a:pt x="11" y="4"/>
                    <a:pt x="9" y="5"/>
                    <a:pt x="8" y="6"/>
                  </a:cubicBezTo>
                  <a:cubicBezTo>
                    <a:pt x="7" y="8"/>
                    <a:pt x="6" y="8"/>
                    <a:pt x="6" y="9"/>
                  </a:cubicBezTo>
                  <a:cubicBezTo>
                    <a:pt x="6" y="11"/>
                    <a:pt x="7" y="12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7"/>
                    <a:pt x="3" y="17"/>
                    <a:pt x="1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5"/>
                    <a:pt x="2" y="25"/>
                    <a:pt x="2" y="25"/>
                  </a:cubicBezTo>
                  <a:cubicBezTo>
                    <a:pt x="6" y="30"/>
                    <a:pt x="10" y="34"/>
                    <a:pt x="14" y="37"/>
                  </a:cubicBezTo>
                  <a:cubicBezTo>
                    <a:pt x="13" y="36"/>
                    <a:pt x="6" y="28"/>
                    <a:pt x="7" y="24"/>
                  </a:cubicBezTo>
                  <a:cubicBezTo>
                    <a:pt x="8" y="23"/>
                    <a:pt x="8" y="23"/>
                    <a:pt x="9" y="23"/>
                  </a:cubicBezTo>
                  <a:cubicBezTo>
                    <a:pt x="13" y="23"/>
                    <a:pt x="19" y="28"/>
                    <a:pt x="20" y="28"/>
                  </a:cubicBezTo>
                  <a:cubicBezTo>
                    <a:pt x="19" y="27"/>
                    <a:pt x="11" y="19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7" y="15"/>
                    <a:pt x="19" y="16"/>
                    <a:pt x="22" y="16"/>
                  </a:cubicBezTo>
                  <a:cubicBezTo>
                    <a:pt x="21" y="16"/>
                    <a:pt x="21" y="16"/>
                    <a:pt x="21" y="15"/>
                  </a:cubicBezTo>
                  <a:cubicBezTo>
                    <a:pt x="18" y="14"/>
                    <a:pt x="15" y="11"/>
                    <a:pt x="15" y="10"/>
                  </a:cubicBezTo>
                  <a:cubicBezTo>
                    <a:pt x="15" y="10"/>
                    <a:pt x="16" y="9"/>
                    <a:pt x="17" y="9"/>
                  </a:cubicBezTo>
                  <a:cubicBezTo>
                    <a:pt x="16" y="7"/>
                    <a:pt x="15" y="5"/>
                    <a:pt x="14" y="2"/>
                  </a:cubicBezTo>
                  <a:moveTo>
                    <a:pt x="26" y="0"/>
                  </a:moveTo>
                  <a:cubicBezTo>
                    <a:pt x="22" y="0"/>
                    <a:pt x="19" y="1"/>
                    <a:pt x="16" y="2"/>
                  </a:cubicBezTo>
                  <a:cubicBezTo>
                    <a:pt x="16" y="2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1"/>
                    <a:pt x="24" y="0"/>
                    <a:pt x="26" y="0"/>
                  </a:cubicBezTo>
                </a:path>
              </a:pathLst>
            </a:custGeom>
            <a:solidFill>
              <a:srgbClr val="FB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014">
              <a:extLst>
                <a:ext uri="{FF2B5EF4-FFF2-40B4-BE49-F238E27FC236}">
                  <a16:creationId xmlns:a16="http://schemas.microsoft.com/office/drawing/2014/main" id="{F838A046-6AF6-4E49-BD21-3ED9E7FABD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63712" y="4660900"/>
              <a:ext cx="241300" cy="265113"/>
            </a:xfrm>
            <a:custGeom>
              <a:avLst/>
              <a:gdLst>
                <a:gd name="T0" fmla="*/ 3 w 52"/>
                <a:gd name="T1" fmla="*/ 6 h 57"/>
                <a:gd name="T2" fmla="*/ 22 w 52"/>
                <a:gd name="T3" fmla="*/ 39 h 57"/>
                <a:gd name="T4" fmla="*/ 52 w 52"/>
                <a:gd name="T5" fmla="*/ 55 h 57"/>
                <a:gd name="T6" fmla="*/ 49 w 52"/>
                <a:gd name="T7" fmla="*/ 57 h 57"/>
                <a:gd name="T8" fmla="*/ 3 w 52"/>
                <a:gd name="T9" fmla="*/ 6 h 57"/>
                <a:gd name="T10" fmla="*/ 3 w 52"/>
                <a:gd name="T11" fmla="*/ 6 h 57"/>
                <a:gd name="T12" fmla="*/ 1 w 52"/>
                <a:gd name="T13" fmla="*/ 2 h 57"/>
                <a:gd name="T14" fmla="*/ 5 w 52"/>
                <a:gd name="T15" fmla="*/ 3 h 57"/>
                <a:gd name="T16" fmla="*/ 3 w 52"/>
                <a:gd name="T17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7">
                  <a:moveTo>
                    <a:pt x="3" y="6"/>
                  </a:moveTo>
                  <a:cubicBezTo>
                    <a:pt x="5" y="13"/>
                    <a:pt x="9" y="29"/>
                    <a:pt x="22" y="39"/>
                  </a:cubicBezTo>
                  <a:cubicBezTo>
                    <a:pt x="38" y="53"/>
                    <a:pt x="52" y="55"/>
                    <a:pt x="52" y="5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9" y="48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5"/>
                    <a:pt x="1" y="4"/>
                    <a:pt x="1" y="2"/>
                  </a:cubicBezTo>
                  <a:cubicBezTo>
                    <a:pt x="0" y="0"/>
                    <a:pt x="3" y="0"/>
                    <a:pt x="5" y="3"/>
                  </a:cubicBezTo>
                  <a:cubicBezTo>
                    <a:pt x="6" y="6"/>
                    <a:pt x="4" y="6"/>
                    <a:pt x="3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015">
              <a:extLst>
                <a:ext uri="{FF2B5EF4-FFF2-40B4-BE49-F238E27FC236}">
                  <a16:creationId xmlns:a16="http://schemas.microsoft.com/office/drawing/2014/main" id="{F4D5F5BD-3FDF-4497-AC86-2DAFAD2BE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7675" y="4605338"/>
              <a:ext cx="292100" cy="287338"/>
            </a:xfrm>
            <a:custGeom>
              <a:avLst/>
              <a:gdLst>
                <a:gd name="T0" fmla="*/ 59 w 63"/>
                <a:gd name="T1" fmla="*/ 62 h 62"/>
                <a:gd name="T2" fmla="*/ 63 w 63"/>
                <a:gd name="T3" fmla="*/ 61 h 62"/>
                <a:gd name="T4" fmla="*/ 5 w 63"/>
                <a:gd name="T5" fmla="*/ 7 h 62"/>
                <a:gd name="T6" fmla="*/ 3 w 63"/>
                <a:gd name="T7" fmla="*/ 2 h 62"/>
                <a:gd name="T8" fmla="*/ 4 w 63"/>
                <a:gd name="T9" fmla="*/ 7 h 62"/>
                <a:gd name="T10" fmla="*/ 4 w 63"/>
                <a:gd name="T11" fmla="*/ 7 h 62"/>
                <a:gd name="T12" fmla="*/ 18 w 63"/>
                <a:gd name="T13" fmla="*/ 30 h 62"/>
                <a:gd name="T14" fmla="*/ 59 w 63"/>
                <a:gd name="T1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2">
                  <a:moveTo>
                    <a:pt x="59" y="62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18" y="41"/>
                    <a:pt x="5" y="7"/>
                  </a:cubicBezTo>
                  <a:cubicBezTo>
                    <a:pt x="5" y="7"/>
                    <a:pt x="6" y="3"/>
                    <a:pt x="3" y="2"/>
                  </a:cubicBezTo>
                  <a:cubicBezTo>
                    <a:pt x="1" y="0"/>
                    <a:pt x="0" y="5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12"/>
                    <a:pt x="11" y="21"/>
                    <a:pt x="18" y="30"/>
                  </a:cubicBezTo>
                  <a:cubicBezTo>
                    <a:pt x="29" y="43"/>
                    <a:pt x="52" y="58"/>
                    <a:pt x="59" y="6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016">
              <a:extLst>
                <a:ext uri="{FF2B5EF4-FFF2-40B4-BE49-F238E27FC236}">
                  <a16:creationId xmlns:a16="http://schemas.microsoft.com/office/drawing/2014/main" id="{7AB869F5-071B-4D1B-BFAC-1933541E87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44650" y="4359275"/>
              <a:ext cx="360363" cy="519113"/>
            </a:xfrm>
            <a:custGeom>
              <a:avLst/>
              <a:gdLst>
                <a:gd name="T0" fmla="*/ 10 w 78"/>
                <a:gd name="T1" fmla="*/ 3 h 112"/>
                <a:gd name="T2" fmla="*/ 4 w 78"/>
                <a:gd name="T3" fmla="*/ 1 h 112"/>
                <a:gd name="T4" fmla="*/ 12 w 78"/>
                <a:gd name="T5" fmla="*/ 7 h 112"/>
                <a:gd name="T6" fmla="*/ 56 w 78"/>
                <a:gd name="T7" fmla="*/ 111 h 112"/>
                <a:gd name="T8" fmla="*/ 59 w 78"/>
                <a:gd name="T9" fmla="*/ 112 h 112"/>
                <a:gd name="T10" fmla="*/ 10 w 78"/>
                <a:gd name="T11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12">
                  <a:moveTo>
                    <a:pt x="10" y="3"/>
                  </a:moveTo>
                  <a:cubicBezTo>
                    <a:pt x="8" y="2"/>
                    <a:pt x="6" y="0"/>
                    <a:pt x="4" y="1"/>
                  </a:cubicBezTo>
                  <a:cubicBezTo>
                    <a:pt x="0" y="3"/>
                    <a:pt x="8" y="11"/>
                    <a:pt x="12" y="7"/>
                  </a:cubicBezTo>
                  <a:cubicBezTo>
                    <a:pt x="77" y="28"/>
                    <a:pt x="56" y="110"/>
                    <a:pt x="56" y="111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1"/>
                    <a:pt x="78" y="24"/>
                    <a:pt x="10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017">
              <a:extLst>
                <a:ext uri="{FF2B5EF4-FFF2-40B4-BE49-F238E27FC236}">
                  <a16:creationId xmlns:a16="http://schemas.microsoft.com/office/drawing/2014/main" id="{2649126C-9435-45C2-AA96-F5028E3605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81162" y="4508500"/>
              <a:ext cx="379413" cy="449263"/>
            </a:xfrm>
            <a:custGeom>
              <a:avLst/>
              <a:gdLst>
                <a:gd name="T0" fmla="*/ 10 w 82"/>
                <a:gd name="T1" fmla="*/ 2 h 97"/>
                <a:gd name="T2" fmla="*/ 4 w 82"/>
                <a:gd name="T3" fmla="*/ 1 h 97"/>
                <a:gd name="T4" fmla="*/ 12 w 82"/>
                <a:gd name="T5" fmla="*/ 5 h 97"/>
                <a:gd name="T6" fmla="*/ 79 w 82"/>
                <a:gd name="T7" fmla="*/ 97 h 97"/>
                <a:gd name="T8" fmla="*/ 82 w 82"/>
                <a:gd name="T9" fmla="*/ 97 h 97"/>
                <a:gd name="T10" fmla="*/ 10 w 82"/>
                <a:gd name="T11" fmla="*/ 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97">
                  <a:moveTo>
                    <a:pt x="10" y="2"/>
                  </a:moveTo>
                  <a:cubicBezTo>
                    <a:pt x="8" y="1"/>
                    <a:pt x="6" y="0"/>
                    <a:pt x="4" y="1"/>
                  </a:cubicBezTo>
                  <a:cubicBezTo>
                    <a:pt x="0" y="4"/>
                    <a:pt x="10" y="10"/>
                    <a:pt x="12" y="5"/>
                  </a:cubicBezTo>
                  <a:cubicBezTo>
                    <a:pt x="81" y="11"/>
                    <a:pt x="79" y="96"/>
                    <a:pt x="79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6"/>
                    <a:pt x="81" y="7"/>
                    <a:pt x="10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018">
              <a:extLst>
                <a:ext uri="{FF2B5EF4-FFF2-40B4-BE49-F238E27FC236}">
                  <a16:creationId xmlns:a16="http://schemas.microsoft.com/office/drawing/2014/main" id="{95C77010-787B-4F33-B72D-4DFC8A8D9A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36725" y="4578350"/>
              <a:ext cx="415925" cy="449263"/>
            </a:xfrm>
            <a:custGeom>
              <a:avLst/>
              <a:gdLst>
                <a:gd name="T0" fmla="*/ 8 w 90"/>
                <a:gd name="T1" fmla="*/ 10 h 97"/>
                <a:gd name="T2" fmla="*/ 8 w 90"/>
                <a:gd name="T3" fmla="*/ 3 h 97"/>
                <a:gd name="T4" fmla="*/ 10 w 90"/>
                <a:gd name="T5" fmla="*/ 12 h 97"/>
                <a:gd name="T6" fmla="*/ 90 w 90"/>
                <a:gd name="T7" fmla="*/ 94 h 97"/>
                <a:gd name="T8" fmla="*/ 89 w 90"/>
                <a:gd name="T9" fmla="*/ 97 h 97"/>
                <a:gd name="T10" fmla="*/ 8 w 90"/>
                <a:gd name="T11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7">
                  <a:moveTo>
                    <a:pt x="8" y="10"/>
                  </a:moveTo>
                  <a:cubicBezTo>
                    <a:pt x="7" y="8"/>
                    <a:pt x="6" y="5"/>
                    <a:pt x="8" y="3"/>
                  </a:cubicBezTo>
                  <a:cubicBezTo>
                    <a:pt x="12" y="0"/>
                    <a:pt x="16" y="11"/>
                    <a:pt x="10" y="12"/>
                  </a:cubicBezTo>
                  <a:cubicBezTo>
                    <a:pt x="5" y="81"/>
                    <a:pt x="89" y="94"/>
                    <a:pt x="90" y="94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8" y="97"/>
                    <a:pt x="0" y="80"/>
                    <a:pt x="8" y="1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019">
              <a:extLst>
                <a:ext uri="{FF2B5EF4-FFF2-40B4-BE49-F238E27FC236}">
                  <a16:creationId xmlns:a16="http://schemas.microsoft.com/office/drawing/2014/main" id="{584B952D-0730-4BE3-9EC9-DCA6AB8EE3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7375" y="4697413"/>
              <a:ext cx="285750" cy="284163"/>
            </a:xfrm>
            <a:custGeom>
              <a:avLst/>
              <a:gdLst>
                <a:gd name="T0" fmla="*/ 2 w 62"/>
                <a:gd name="T1" fmla="*/ 6 h 61"/>
                <a:gd name="T2" fmla="*/ 2 w 62"/>
                <a:gd name="T3" fmla="*/ 2 h 61"/>
                <a:gd name="T4" fmla="*/ 4 w 62"/>
                <a:gd name="T5" fmla="*/ 8 h 61"/>
                <a:gd name="T6" fmla="*/ 62 w 62"/>
                <a:gd name="T7" fmla="*/ 59 h 61"/>
                <a:gd name="T8" fmla="*/ 62 w 62"/>
                <a:gd name="T9" fmla="*/ 61 h 61"/>
                <a:gd name="T10" fmla="*/ 2 w 62"/>
                <a:gd name="T11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2" y="6"/>
                  </a:moveTo>
                  <a:cubicBezTo>
                    <a:pt x="1" y="5"/>
                    <a:pt x="0" y="3"/>
                    <a:pt x="2" y="2"/>
                  </a:cubicBezTo>
                  <a:cubicBezTo>
                    <a:pt x="4" y="0"/>
                    <a:pt x="7" y="7"/>
                    <a:pt x="4" y="8"/>
                  </a:cubicBezTo>
                  <a:cubicBezTo>
                    <a:pt x="4" y="55"/>
                    <a:pt x="61" y="59"/>
                    <a:pt x="62" y="59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1" y="61"/>
                    <a:pt x="1" y="55"/>
                    <a:pt x="2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20">
              <a:extLst>
                <a:ext uri="{FF2B5EF4-FFF2-40B4-BE49-F238E27FC236}">
                  <a16:creationId xmlns:a16="http://schemas.microsoft.com/office/drawing/2014/main" id="{AD592C96-3AAC-4547-93C0-656E9ADA59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62112" y="4484688"/>
              <a:ext cx="250825" cy="330200"/>
            </a:xfrm>
            <a:custGeom>
              <a:avLst/>
              <a:gdLst>
                <a:gd name="T0" fmla="*/ 7 w 54"/>
                <a:gd name="T1" fmla="*/ 2 h 71"/>
                <a:gd name="T2" fmla="*/ 3 w 54"/>
                <a:gd name="T3" fmla="*/ 1 h 71"/>
                <a:gd name="T4" fmla="*/ 8 w 54"/>
                <a:gd name="T5" fmla="*/ 4 h 71"/>
                <a:gd name="T6" fmla="*/ 47 w 54"/>
                <a:gd name="T7" fmla="*/ 71 h 71"/>
                <a:gd name="T8" fmla="*/ 50 w 54"/>
                <a:gd name="T9" fmla="*/ 71 h 71"/>
                <a:gd name="T10" fmla="*/ 7 w 54"/>
                <a:gd name="T1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71">
                  <a:moveTo>
                    <a:pt x="7" y="2"/>
                  </a:moveTo>
                  <a:cubicBezTo>
                    <a:pt x="6" y="1"/>
                    <a:pt x="4" y="0"/>
                    <a:pt x="3" y="1"/>
                  </a:cubicBezTo>
                  <a:cubicBezTo>
                    <a:pt x="0" y="3"/>
                    <a:pt x="6" y="8"/>
                    <a:pt x="8" y="4"/>
                  </a:cubicBezTo>
                  <a:cubicBezTo>
                    <a:pt x="54" y="13"/>
                    <a:pt x="47" y="71"/>
                    <a:pt x="47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4" y="10"/>
                    <a:pt x="7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21">
              <a:extLst>
                <a:ext uri="{FF2B5EF4-FFF2-40B4-BE49-F238E27FC236}">
                  <a16:creationId xmlns:a16="http://schemas.microsoft.com/office/drawing/2014/main" id="{48F31217-925E-44C0-8C3F-96DDD734F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14512" y="4694238"/>
              <a:ext cx="439738" cy="314325"/>
            </a:xfrm>
            <a:custGeom>
              <a:avLst/>
              <a:gdLst>
                <a:gd name="T0" fmla="*/ 3 w 95"/>
                <a:gd name="T1" fmla="*/ 8 h 68"/>
                <a:gd name="T2" fmla="*/ 1 w 95"/>
                <a:gd name="T3" fmla="*/ 3 h 68"/>
                <a:gd name="T4" fmla="*/ 5 w 95"/>
                <a:gd name="T5" fmla="*/ 10 h 68"/>
                <a:gd name="T6" fmla="*/ 94 w 95"/>
                <a:gd name="T7" fmla="*/ 52 h 68"/>
                <a:gd name="T8" fmla="*/ 95 w 95"/>
                <a:gd name="T9" fmla="*/ 55 h 68"/>
                <a:gd name="T10" fmla="*/ 3 w 95"/>
                <a:gd name="T11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68">
                  <a:moveTo>
                    <a:pt x="3" y="8"/>
                  </a:moveTo>
                  <a:cubicBezTo>
                    <a:pt x="1" y="7"/>
                    <a:pt x="0" y="5"/>
                    <a:pt x="1" y="3"/>
                  </a:cubicBezTo>
                  <a:cubicBezTo>
                    <a:pt x="3" y="0"/>
                    <a:pt x="9" y="7"/>
                    <a:pt x="5" y="10"/>
                  </a:cubicBezTo>
                  <a:cubicBezTo>
                    <a:pt x="22" y="67"/>
                    <a:pt x="93" y="52"/>
                    <a:pt x="94" y="52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5"/>
                    <a:pt x="18" y="68"/>
                    <a:pt x="3" y="8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022">
              <a:extLst>
                <a:ext uri="{FF2B5EF4-FFF2-40B4-BE49-F238E27FC236}">
                  <a16:creationId xmlns:a16="http://schemas.microsoft.com/office/drawing/2014/main" id="{78EC4528-B1DE-43EF-B7E2-FD57BC9E5A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800" y="4638675"/>
              <a:ext cx="282575" cy="304800"/>
            </a:xfrm>
            <a:custGeom>
              <a:avLst/>
              <a:gdLst>
                <a:gd name="T0" fmla="*/ 6 w 61"/>
                <a:gd name="T1" fmla="*/ 6 h 66"/>
                <a:gd name="T2" fmla="*/ 6 w 61"/>
                <a:gd name="T3" fmla="*/ 2 h 66"/>
                <a:gd name="T4" fmla="*/ 7 w 61"/>
                <a:gd name="T5" fmla="*/ 8 h 66"/>
                <a:gd name="T6" fmla="*/ 61 w 61"/>
                <a:gd name="T7" fmla="*/ 64 h 66"/>
                <a:gd name="T8" fmla="*/ 60 w 61"/>
                <a:gd name="T9" fmla="*/ 66 h 66"/>
                <a:gd name="T10" fmla="*/ 6 w 61"/>
                <a:gd name="T11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6">
                  <a:moveTo>
                    <a:pt x="6" y="6"/>
                  </a:moveTo>
                  <a:cubicBezTo>
                    <a:pt x="5" y="4"/>
                    <a:pt x="5" y="3"/>
                    <a:pt x="6" y="2"/>
                  </a:cubicBezTo>
                  <a:cubicBezTo>
                    <a:pt x="8" y="0"/>
                    <a:pt x="11" y="7"/>
                    <a:pt x="7" y="8"/>
                  </a:cubicBezTo>
                  <a:cubicBezTo>
                    <a:pt x="3" y="54"/>
                    <a:pt x="60" y="63"/>
                    <a:pt x="61" y="64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6"/>
                    <a:pt x="0" y="54"/>
                    <a:pt x="6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023">
              <a:extLst>
                <a:ext uri="{FF2B5EF4-FFF2-40B4-BE49-F238E27FC236}">
                  <a16:creationId xmlns:a16="http://schemas.microsoft.com/office/drawing/2014/main" id="{1E58D158-4936-4589-9EA2-0A60CB8C9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2912" y="4586288"/>
              <a:ext cx="254000" cy="246063"/>
            </a:xfrm>
            <a:custGeom>
              <a:avLst/>
              <a:gdLst>
                <a:gd name="T0" fmla="*/ 6 w 55"/>
                <a:gd name="T1" fmla="*/ 3 h 53"/>
                <a:gd name="T2" fmla="*/ 38 w 55"/>
                <a:gd name="T3" fmla="*/ 22 h 53"/>
                <a:gd name="T4" fmla="*/ 53 w 55"/>
                <a:gd name="T5" fmla="*/ 53 h 53"/>
                <a:gd name="T6" fmla="*/ 55 w 55"/>
                <a:gd name="T7" fmla="*/ 50 h 53"/>
                <a:gd name="T8" fmla="*/ 6 w 55"/>
                <a:gd name="T9" fmla="*/ 2 h 53"/>
                <a:gd name="T10" fmla="*/ 6 w 55"/>
                <a:gd name="T11" fmla="*/ 2 h 53"/>
                <a:gd name="T12" fmla="*/ 2 w 55"/>
                <a:gd name="T13" fmla="*/ 0 h 53"/>
                <a:gd name="T14" fmla="*/ 3 w 55"/>
                <a:gd name="T15" fmla="*/ 4 h 53"/>
                <a:gd name="T16" fmla="*/ 6 w 55"/>
                <a:gd name="T1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3">
                  <a:moveTo>
                    <a:pt x="6" y="3"/>
                  </a:moveTo>
                  <a:cubicBezTo>
                    <a:pt x="12" y="5"/>
                    <a:pt x="28" y="9"/>
                    <a:pt x="38" y="22"/>
                  </a:cubicBezTo>
                  <a:cubicBezTo>
                    <a:pt x="52" y="39"/>
                    <a:pt x="53" y="53"/>
                    <a:pt x="53" y="5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47" y="10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5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024">
              <a:extLst>
                <a:ext uri="{FF2B5EF4-FFF2-40B4-BE49-F238E27FC236}">
                  <a16:creationId xmlns:a16="http://schemas.microsoft.com/office/drawing/2014/main" id="{9CEFA414-49F8-4DC5-818F-3F299A4A82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8150" y="4665663"/>
              <a:ext cx="255588" cy="246063"/>
            </a:xfrm>
            <a:custGeom>
              <a:avLst/>
              <a:gdLst>
                <a:gd name="T0" fmla="*/ 6 w 55"/>
                <a:gd name="T1" fmla="*/ 3 h 53"/>
                <a:gd name="T2" fmla="*/ 38 w 55"/>
                <a:gd name="T3" fmla="*/ 22 h 53"/>
                <a:gd name="T4" fmla="*/ 53 w 55"/>
                <a:gd name="T5" fmla="*/ 53 h 53"/>
                <a:gd name="T6" fmla="*/ 55 w 55"/>
                <a:gd name="T7" fmla="*/ 50 h 53"/>
                <a:gd name="T8" fmla="*/ 6 w 55"/>
                <a:gd name="T9" fmla="*/ 2 h 53"/>
                <a:gd name="T10" fmla="*/ 5 w 55"/>
                <a:gd name="T11" fmla="*/ 2 h 53"/>
                <a:gd name="T12" fmla="*/ 2 w 55"/>
                <a:gd name="T13" fmla="*/ 0 h 53"/>
                <a:gd name="T14" fmla="*/ 3 w 55"/>
                <a:gd name="T15" fmla="*/ 4 h 53"/>
                <a:gd name="T16" fmla="*/ 6 w 55"/>
                <a:gd name="T1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3">
                  <a:moveTo>
                    <a:pt x="6" y="3"/>
                  </a:moveTo>
                  <a:cubicBezTo>
                    <a:pt x="12" y="5"/>
                    <a:pt x="28" y="9"/>
                    <a:pt x="38" y="22"/>
                  </a:cubicBezTo>
                  <a:cubicBezTo>
                    <a:pt x="51" y="39"/>
                    <a:pt x="53" y="53"/>
                    <a:pt x="53" y="5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47" y="10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3" y="0"/>
                    <a:pt x="2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5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25">
              <a:extLst>
                <a:ext uri="{FF2B5EF4-FFF2-40B4-BE49-F238E27FC236}">
                  <a16:creationId xmlns:a16="http://schemas.microsoft.com/office/drawing/2014/main" id="{0BB67A6F-40EB-4088-BB23-78C93BE6EA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4629150"/>
              <a:ext cx="271463" cy="227013"/>
            </a:xfrm>
            <a:custGeom>
              <a:avLst/>
              <a:gdLst>
                <a:gd name="T0" fmla="*/ 6 w 59"/>
                <a:gd name="T1" fmla="*/ 3 h 49"/>
                <a:gd name="T2" fmla="*/ 40 w 59"/>
                <a:gd name="T3" fmla="*/ 20 h 49"/>
                <a:gd name="T4" fmla="*/ 57 w 59"/>
                <a:gd name="T5" fmla="*/ 49 h 49"/>
                <a:gd name="T6" fmla="*/ 59 w 59"/>
                <a:gd name="T7" fmla="*/ 46 h 49"/>
                <a:gd name="T8" fmla="*/ 6 w 59"/>
                <a:gd name="T9" fmla="*/ 2 h 49"/>
                <a:gd name="T10" fmla="*/ 6 w 59"/>
                <a:gd name="T11" fmla="*/ 2 h 49"/>
                <a:gd name="T12" fmla="*/ 2 w 59"/>
                <a:gd name="T13" fmla="*/ 1 h 49"/>
                <a:gd name="T14" fmla="*/ 3 w 59"/>
                <a:gd name="T15" fmla="*/ 5 h 49"/>
                <a:gd name="T16" fmla="*/ 6 w 59"/>
                <a:gd name="T17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9">
                  <a:moveTo>
                    <a:pt x="6" y="3"/>
                  </a:moveTo>
                  <a:cubicBezTo>
                    <a:pt x="13" y="4"/>
                    <a:pt x="29" y="7"/>
                    <a:pt x="40" y="20"/>
                  </a:cubicBezTo>
                  <a:cubicBezTo>
                    <a:pt x="55" y="36"/>
                    <a:pt x="57" y="49"/>
                    <a:pt x="57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8" y="7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2" y="1"/>
                  </a:cubicBezTo>
                  <a:cubicBezTo>
                    <a:pt x="0" y="0"/>
                    <a:pt x="0" y="3"/>
                    <a:pt x="3" y="5"/>
                  </a:cubicBezTo>
                  <a:cubicBezTo>
                    <a:pt x="6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026">
              <a:extLst>
                <a:ext uri="{FF2B5EF4-FFF2-40B4-BE49-F238E27FC236}">
                  <a16:creationId xmlns:a16="http://schemas.microsoft.com/office/drawing/2014/main" id="{96E312F6-D500-492C-AB56-C1522D543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2912" y="4489450"/>
              <a:ext cx="273050" cy="227013"/>
            </a:xfrm>
            <a:custGeom>
              <a:avLst/>
              <a:gdLst>
                <a:gd name="T0" fmla="*/ 6 w 59"/>
                <a:gd name="T1" fmla="*/ 3 h 49"/>
                <a:gd name="T2" fmla="*/ 40 w 59"/>
                <a:gd name="T3" fmla="*/ 20 h 49"/>
                <a:gd name="T4" fmla="*/ 58 w 59"/>
                <a:gd name="T5" fmla="*/ 49 h 49"/>
                <a:gd name="T6" fmla="*/ 59 w 59"/>
                <a:gd name="T7" fmla="*/ 46 h 49"/>
                <a:gd name="T8" fmla="*/ 6 w 59"/>
                <a:gd name="T9" fmla="*/ 2 h 49"/>
                <a:gd name="T10" fmla="*/ 6 w 59"/>
                <a:gd name="T11" fmla="*/ 2 h 49"/>
                <a:gd name="T12" fmla="*/ 2 w 59"/>
                <a:gd name="T13" fmla="*/ 0 h 49"/>
                <a:gd name="T14" fmla="*/ 4 w 59"/>
                <a:gd name="T15" fmla="*/ 5 h 49"/>
                <a:gd name="T16" fmla="*/ 6 w 59"/>
                <a:gd name="T17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9">
                  <a:moveTo>
                    <a:pt x="6" y="3"/>
                  </a:moveTo>
                  <a:cubicBezTo>
                    <a:pt x="13" y="4"/>
                    <a:pt x="29" y="7"/>
                    <a:pt x="40" y="20"/>
                  </a:cubicBezTo>
                  <a:cubicBezTo>
                    <a:pt x="55" y="36"/>
                    <a:pt x="58" y="49"/>
                    <a:pt x="58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8" y="7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2" y="0"/>
                  </a:cubicBezTo>
                  <a:cubicBezTo>
                    <a:pt x="1" y="0"/>
                    <a:pt x="0" y="3"/>
                    <a:pt x="4" y="5"/>
                  </a:cubicBezTo>
                  <a:cubicBezTo>
                    <a:pt x="6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027">
              <a:extLst>
                <a:ext uri="{FF2B5EF4-FFF2-40B4-BE49-F238E27FC236}">
                  <a16:creationId xmlns:a16="http://schemas.microsoft.com/office/drawing/2014/main" id="{B5877A04-46E4-41D0-B61F-12362F595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31962" y="4679950"/>
              <a:ext cx="319088" cy="217488"/>
            </a:xfrm>
            <a:custGeom>
              <a:avLst/>
              <a:gdLst>
                <a:gd name="T0" fmla="*/ 5 w 69"/>
                <a:gd name="T1" fmla="*/ 7 h 47"/>
                <a:gd name="T2" fmla="*/ 34 w 69"/>
                <a:gd name="T3" fmla="*/ 35 h 47"/>
                <a:gd name="T4" fmla="*/ 69 w 69"/>
                <a:gd name="T5" fmla="*/ 42 h 47"/>
                <a:gd name="T6" fmla="*/ 67 w 69"/>
                <a:gd name="T7" fmla="*/ 44 h 47"/>
                <a:gd name="T8" fmla="*/ 4 w 69"/>
                <a:gd name="T9" fmla="*/ 7 h 47"/>
                <a:gd name="T10" fmla="*/ 4 w 69"/>
                <a:gd name="T11" fmla="*/ 7 h 47"/>
                <a:gd name="T12" fmla="*/ 1 w 69"/>
                <a:gd name="T13" fmla="*/ 4 h 47"/>
                <a:gd name="T14" fmla="*/ 6 w 69"/>
                <a:gd name="T15" fmla="*/ 3 h 47"/>
                <a:gd name="T16" fmla="*/ 5 w 69"/>
                <a:gd name="T17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7">
                  <a:moveTo>
                    <a:pt x="5" y="7"/>
                  </a:moveTo>
                  <a:cubicBezTo>
                    <a:pt x="9" y="13"/>
                    <a:pt x="18" y="28"/>
                    <a:pt x="34" y="35"/>
                  </a:cubicBezTo>
                  <a:cubicBezTo>
                    <a:pt x="55" y="44"/>
                    <a:pt x="69" y="42"/>
                    <a:pt x="69" y="42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24" y="4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2" y="5"/>
                    <a:pt x="1" y="4"/>
                  </a:cubicBezTo>
                  <a:cubicBezTo>
                    <a:pt x="0" y="2"/>
                    <a:pt x="3" y="0"/>
                    <a:pt x="6" y="3"/>
                  </a:cubicBezTo>
                  <a:cubicBezTo>
                    <a:pt x="7" y="5"/>
                    <a:pt x="6" y="6"/>
                    <a:pt x="5" y="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28">
              <a:extLst>
                <a:ext uri="{FF2B5EF4-FFF2-40B4-BE49-F238E27FC236}">
                  <a16:creationId xmlns:a16="http://schemas.microsoft.com/office/drawing/2014/main" id="{28C36CB2-6F74-4D79-9381-DBCBE14671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1012" y="4916488"/>
              <a:ext cx="466725" cy="198438"/>
            </a:xfrm>
            <a:custGeom>
              <a:avLst/>
              <a:gdLst>
                <a:gd name="T0" fmla="*/ 55 w 101"/>
                <a:gd name="T1" fmla="*/ 4 h 43"/>
                <a:gd name="T2" fmla="*/ 56 w 101"/>
                <a:gd name="T3" fmla="*/ 4 h 43"/>
                <a:gd name="T4" fmla="*/ 56 w 101"/>
                <a:gd name="T5" fmla="*/ 4 h 43"/>
                <a:gd name="T6" fmla="*/ 56 w 101"/>
                <a:gd name="T7" fmla="*/ 4 h 43"/>
                <a:gd name="T8" fmla="*/ 60 w 101"/>
                <a:gd name="T9" fmla="*/ 5 h 43"/>
                <a:gd name="T10" fmla="*/ 101 w 101"/>
                <a:gd name="T11" fmla="*/ 26 h 43"/>
                <a:gd name="T12" fmla="*/ 101 w 101"/>
                <a:gd name="T13" fmla="*/ 29 h 43"/>
                <a:gd name="T14" fmla="*/ 63 w 101"/>
                <a:gd name="T15" fmla="*/ 39 h 43"/>
                <a:gd name="T16" fmla="*/ 31 w 101"/>
                <a:gd name="T17" fmla="*/ 43 h 43"/>
                <a:gd name="T18" fmla="*/ 31 w 101"/>
                <a:gd name="T19" fmla="*/ 43 h 43"/>
                <a:gd name="T20" fmla="*/ 27 w 101"/>
                <a:gd name="T21" fmla="*/ 43 h 43"/>
                <a:gd name="T22" fmla="*/ 27 w 101"/>
                <a:gd name="T23" fmla="*/ 43 h 43"/>
                <a:gd name="T24" fmla="*/ 3 w 101"/>
                <a:gd name="T25" fmla="*/ 37 h 43"/>
                <a:gd name="T26" fmla="*/ 3 w 101"/>
                <a:gd name="T27" fmla="*/ 33 h 43"/>
                <a:gd name="T28" fmla="*/ 6 w 101"/>
                <a:gd name="T29" fmla="*/ 27 h 43"/>
                <a:gd name="T30" fmla="*/ 9 w 101"/>
                <a:gd name="T31" fmla="*/ 21 h 43"/>
                <a:gd name="T32" fmla="*/ 20 w 101"/>
                <a:gd name="T33" fmla="*/ 11 h 43"/>
                <a:gd name="T34" fmla="*/ 20 w 101"/>
                <a:gd name="T35" fmla="*/ 11 h 43"/>
                <a:gd name="T36" fmla="*/ 55 w 101"/>
                <a:gd name="T3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1" h="43">
                  <a:moveTo>
                    <a:pt x="55" y="4"/>
                  </a:move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7" y="4"/>
                    <a:pt x="59" y="4"/>
                    <a:pt x="60" y="5"/>
                  </a:cubicBezTo>
                  <a:cubicBezTo>
                    <a:pt x="90" y="14"/>
                    <a:pt x="89" y="24"/>
                    <a:pt x="101" y="26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9"/>
                    <a:pt x="82" y="33"/>
                    <a:pt x="63" y="39"/>
                  </a:cubicBezTo>
                  <a:cubicBezTo>
                    <a:pt x="54" y="42"/>
                    <a:pt x="42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8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17" y="42"/>
                    <a:pt x="9" y="40"/>
                    <a:pt x="3" y="37"/>
                  </a:cubicBezTo>
                  <a:cubicBezTo>
                    <a:pt x="3" y="37"/>
                    <a:pt x="0" y="36"/>
                    <a:pt x="3" y="33"/>
                  </a:cubicBezTo>
                  <a:cubicBezTo>
                    <a:pt x="7" y="30"/>
                    <a:pt x="6" y="28"/>
                    <a:pt x="6" y="27"/>
                  </a:cubicBezTo>
                  <a:cubicBezTo>
                    <a:pt x="5" y="25"/>
                    <a:pt x="5" y="25"/>
                    <a:pt x="9" y="21"/>
                  </a:cubicBezTo>
                  <a:cubicBezTo>
                    <a:pt x="10" y="19"/>
                    <a:pt x="14" y="15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8" y="5"/>
                    <a:pt x="40" y="0"/>
                    <a:pt x="55" y="4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029">
              <a:extLst>
                <a:ext uri="{FF2B5EF4-FFF2-40B4-BE49-F238E27FC236}">
                  <a16:creationId xmlns:a16="http://schemas.microsoft.com/office/drawing/2014/main" id="{88B1D1C7-7F1C-4CF1-AFE9-164511945A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1012" y="4933950"/>
              <a:ext cx="322263" cy="180975"/>
            </a:xfrm>
            <a:custGeom>
              <a:avLst/>
              <a:gdLst>
                <a:gd name="T0" fmla="*/ 25 w 70"/>
                <a:gd name="T1" fmla="*/ 0 h 39"/>
                <a:gd name="T2" fmla="*/ 29 w 70"/>
                <a:gd name="T3" fmla="*/ 1 h 39"/>
                <a:gd name="T4" fmla="*/ 70 w 70"/>
                <a:gd name="T5" fmla="*/ 22 h 39"/>
                <a:gd name="T6" fmla="*/ 70 w 70"/>
                <a:gd name="T7" fmla="*/ 25 h 39"/>
                <a:gd name="T8" fmla="*/ 32 w 70"/>
                <a:gd name="T9" fmla="*/ 35 h 39"/>
                <a:gd name="T10" fmla="*/ 0 w 70"/>
                <a:gd name="T11" fmla="*/ 39 h 39"/>
                <a:gd name="T12" fmla="*/ 34 w 70"/>
                <a:gd name="T13" fmla="*/ 30 h 39"/>
                <a:gd name="T14" fmla="*/ 29 w 70"/>
                <a:gd name="T15" fmla="*/ 28 h 39"/>
                <a:gd name="T16" fmla="*/ 12 w 70"/>
                <a:gd name="T17" fmla="*/ 27 h 39"/>
                <a:gd name="T18" fmla="*/ 40 w 70"/>
                <a:gd name="T19" fmla="*/ 21 h 39"/>
                <a:gd name="T20" fmla="*/ 19 w 70"/>
                <a:gd name="T21" fmla="*/ 16 h 39"/>
                <a:gd name="T22" fmla="*/ 46 w 70"/>
                <a:gd name="T23" fmla="*/ 11 h 39"/>
                <a:gd name="T24" fmla="*/ 25 w 70"/>
                <a:gd name="T2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39">
                  <a:moveTo>
                    <a:pt x="25" y="0"/>
                  </a:moveTo>
                  <a:cubicBezTo>
                    <a:pt x="26" y="0"/>
                    <a:pt x="28" y="0"/>
                    <a:pt x="29" y="1"/>
                  </a:cubicBezTo>
                  <a:cubicBezTo>
                    <a:pt x="59" y="10"/>
                    <a:pt x="58" y="20"/>
                    <a:pt x="70" y="22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25"/>
                    <a:pt x="51" y="29"/>
                    <a:pt x="32" y="35"/>
                  </a:cubicBezTo>
                  <a:cubicBezTo>
                    <a:pt x="23" y="38"/>
                    <a:pt x="11" y="39"/>
                    <a:pt x="0" y="39"/>
                  </a:cubicBezTo>
                  <a:cubicBezTo>
                    <a:pt x="2" y="39"/>
                    <a:pt x="31" y="36"/>
                    <a:pt x="34" y="30"/>
                  </a:cubicBezTo>
                  <a:cubicBezTo>
                    <a:pt x="36" y="27"/>
                    <a:pt x="33" y="28"/>
                    <a:pt x="29" y="28"/>
                  </a:cubicBezTo>
                  <a:cubicBezTo>
                    <a:pt x="24" y="29"/>
                    <a:pt x="19" y="29"/>
                    <a:pt x="12" y="27"/>
                  </a:cubicBezTo>
                  <a:cubicBezTo>
                    <a:pt x="12" y="27"/>
                    <a:pt x="39" y="26"/>
                    <a:pt x="40" y="21"/>
                  </a:cubicBezTo>
                  <a:cubicBezTo>
                    <a:pt x="41" y="17"/>
                    <a:pt x="19" y="16"/>
                    <a:pt x="19" y="16"/>
                  </a:cubicBezTo>
                  <a:cubicBezTo>
                    <a:pt x="19" y="16"/>
                    <a:pt x="47" y="15"/>
                    <a:pt x="46" y="11"/>
                  </a:cubicBezTo>
                  <a:cubicBezTo>
                    <a:pt x="45" y="7"/>
                    <a:pt x="27" y="1"/>
                    <a:pt x="25" y="0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030">
              <a:extLst>
                <a:ext uri="{FF2B5EF4-FFF2-40B4-BE49-F238E27FC236}">
                  <a16:creationId xmlns:a16="http://schemas.microsoft.com/office/drawing/2014/main" id="{5517FBF3-A002-475E-B201-098426374C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6550" y="4535488"/>
              <a:ext cx="203200" cy="473075"/>
            </a:xfrm>
            <a:custGeom>
              <a:avLst/>
              <a:gdLst>
                <a:gd name="T0" fmla="*/ 30 w 44"/>
                <a:gd name="T1" fmla="*/ 3 h 102"/>
                <a:gd name="T2" fmla="*/ 33 w 44"/>
                <a:gd name="T3" fmla="*/ 3 h 102"/>
                <a:gd name="T4" fmla="*/ 36 w 44"/>
                <a:gd name="T5" fmla="*/ 3 h 102"/>
                <a:gd name="T6" fmla="*/ 42 w 44"/>
                <a:gd name="T7" fmla="*/ 12 h 102"/>
                <a:gd name="T8" fmla="*/ 42 w 44"/>
                <a:gd name="T9" fmla="*/ 12 h 102"/>
                <a:gd name="T10" fmla="*/ 42 w 44"/>
                <a:gd name="T11" fmla="*/ 12 h 102"/>
                <a:gd name="T12" fmla="*/ 44 w 44"/>
                <a:gd name="T13" fmla="*/ 28 h 102"/>
                <a:gd name="T14" fmla="*/ 44 w 44"/>
                <a:gd name="T15" fmla="*/ 30 h 102"/>
                <a:gd name="T16" fmla="*/ 44 w 44"/>
                <a:gd name="T17" fmla="*/ 31 h 102"/>
                <a:gd name="T18" fmla="*/ 44 w 44"/>
                <a:gd name="T19" fmla="*/ 34 h 102"/>
                <a:gd name="T20" fmla="*/ 24 w 44"/>
                <a:gd name="T21" fmla="*/ 102 h 102"/>
                <a:gd name="T22" fmla="*/ 11 w 44"/>
                <a:gd name="T23" fmla="*/ 80 h 102"/>
                <a:gd name="T24" fmla="*/ 10 w 44"/>
                <a:gd name="T25" fmla="*/ 77 h 102"/>
                <a:gd name="T26" fmla="*/ 1 w 44"/>
                <a:gd name="T27" fmla="*/ 40 h 102"/>
                <a:gd name="T28" fmla="*/ 1 w 44"/>
                <a:gd name="T29" fmla="*/ 39 h 102"/>
                <a:gd name="T30" fmla="*/ 1 w 44"/>
                <a:gd name="T31" fmla="*/ 39 h 102"/>
                <a:gd name="T32" fmla="*/ 0 w 44"/>
                <a:gd name="T33" fmla="*/ 34 h 102"/>
                <a:gd name="T34" fmla="*/ 2 w 44"/>
                <a:gd name="T35" fmla="*/ 24 h 102"/>
                <a:gd name="T36" fmla="*/ 11 w 44"/>
                <a:gd name="T37" fmla="*/ 13 h 102"/>
                <a:gd name="T38" fmla="*/ 22 w 44"/>
                <a:gd name="T39" fmla="*/ 4 h 102"/>
                <a:gd name="T40" fmla="*/ 30 w 44"/>
                <a:gd name="T41" fmla="*/ 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02">
                  <a:moveTo>
                    <a:pt x="30" y="3"/>
                  </a:moveTo>
                  <a:cubicBezTo>
                    <a:pt x="30" y="5"/>
                    <a:pt x="32" y="4"/>
                    <a:pt x="33" y="3"/>
                  </a:cubicBezTo>
                  <a:cubicBezTo>
                    <a:pt x="34" y="3"/>
                    <a:pt x="35" y="3"/>
                    <a:pt x="36" y="3"/>
                  </a:cubicBezTo>
                  <a:cubicBezTo>
                    <a:pt x="38" y="3"/>
                    <a:pt x="40" y="6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6"/>
                    <a:pt x="44" y="21"/>
                    <a:pt x="44" y="28"/>
                  </a:cubicBezTo>
                  <a:cubicBezTo>
                    <a:pt x="44" y="29"/>
                    <a:pt x="44" y="29"/>
                    <a:pt x="44" y="3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2"/>
                    <a:pt x="44" y="33"/>
                    <a:pt x="44" y="34"/>
                  </a:cubicBezTo>
                  <a:cubicBezTo>
                    <a:pt x="44" y="53"/>
                    <a:pt x="43" y="88"/>
                    <a:pt x="24" y="102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80"/>
                    <a:pt x="11" y="79"/>
                    <a:pt x="10" y="77"/>
                  </a:cubicBezTo>
                  <a:cubicBezTo>
                    <a:pt x="8" y="71"/>
                    <a:pt x="3" y="53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7"/>
                    <a:pt x="1" y="36"/>
                    <a:pt x="0" y="34"/>
                  </a:cubicBezTo>
                  <a:cubicBezTo>
                    <a:pt x="0" y="30"/>
                    <a:pt x="1" y="26"/>
                    <a:pt x="2" y="24"/>
                  </a:cubicBezTo>
                  <a:cubicBezTo>
                    <a:pt x="5" y="19"/>
                    <a:pt x="8" y="15"/>
                    <a:pt x="11" y="13"/>
                  </a:cubicBezTo>
                  <a:cubicBezTo>
                    <a:pt x="15" y="9"/>
                    <a:pt x="19" y="6"/>
                    <a:pt x="22" y="4"/>
                  </a:cubicBezTo>
                  <a:cubicBezTo>
                    <a:pt x="26" y="0"/>
                    <a:pt x="29" y="0"/>
                    <a:pt x="30" y="3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031">
              <a:extLst>
                <a:ext uri="{FF2B5EF4-FFF2-40B4-BE49-F238E27FC236}">
                  <a16:creationId xmlns:a16="http://schemas.microsoft.com/office/drawing/2014/main" id="{DE5A70C1-7A43-462F-8B7B-9D283AF938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6550" y="4694238"/>
              <a:ext cx="157163" cy="314325"/>
            </a:xfrm>
            <a:custGeom>
              <a:avLst/>
              <a:gdLst>
                <a:gd name="T0" fmla="*/ 8 w 34"/>
                <a:gd name="T1" fmla="*/ 12 h 68"/>
                <a:gd name="T2" fmla="*/ 8 w 34"/>
                <a:gd name="T3" fmla="*/ 5 h 68"/>
                <a:gd name="T4" fmla="*/ 15 w 34"/>
                <a:gd name="T5" fmla="*/ 26 h 68"/>
                <a:gd name="T6" fmla="*/ 20 w 34"/>
                <a:gd name="T7" fmla="*/ 1 h 68"/>
                <a:gd name="T8" fmla="*/ 24 w 34"/>
                <a:gd name="T9" fmla="*/ 31 h 68"/>
                <a:gd name="T10" fmla="*/ 26 w 34"/>
                <a:gd name="T11" fmla="*/ 32 h 68"/>
                <a:gd name="T12" fmla="*/ 34 w 34"/>
                <a:gd name="T13" fmla="*/ 0 h 68"/>
                <a:gd name="T14" fmla="*/ 14 w 34"/>
                <a:gd name="T15" fmla="*/ 68 h 68"/>
                <a:gd name="T16" fmla="*/ 1 w 34"/>
                <a:gd name="T17" fmla="*/ 46 h 68"/>
                <a:gd name="T18" fmla="*/ 0 w 34"/>
                <a:gd name="T19" fmla="*/ 43 h 68"/>
                <a:gd name="T20" fmla="*/ 2 w 34"/>
                <a:gd name="T21" fmla="*/ 42 h 68"/>
                <a:gd name="T22" fmla="*/ 4 w 34"/>
                <a:gd name="T23" fmla="*/ 28 h 68"/>
                <a:gd name="T24" fmla="*/ 8 w 34"/>
                <a:gd name="T25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68">
                  <a:moveTo>
                    <a:pt x="8" y="12"/>
                  </a:moveTo>
                  <a:cubicBezTo>
                    <a:pt x="8" y="9"/>
                    <a:pt x="8" y="7"/>
                    <a:pt x="8" y="5"/>
                  </a:cubicBezTo>
                  <a:cubicBezTo>
                    <a:pt x="11" y="12"/>
                    <a:pt x="14" y="20"/>
                    <a:pt x="15" y="26"/>
                  </a:cubicBezTo>
                  <a:cubicBezTo>
                    <a:pt x="17" y="39"/>
                    <a:pt x="24" y="16"/>
                    <a:pt x="20" y="1"/>
                  </a:cubicBezTo>
                  <a:cubicBezTo>
                    <a:pt x="20" y="1"/>
                    <a:pt x="26" y="15"/>
                    <a:pt x="24" y="31"/>
                  </a:cubicBezTo>
                  <a:cubicBezTo>
                    <a:pt x="24" y="31"/>
                    <a:pt x="25" y="35"/>
                    <a:pt x="26" y="32"/>
                  </a:cubicBezTo>
                  <a:cubicBezTo>
                    <a:pt x="28" y="29"/>
                    <a:pt x="34" y="11"/>
                    <a:pt x="34" y="0"/>
                  </a:cubicBezTo>
                  <a:cubicBezTo>
                    <a:pt x="34" y="19"/>
                    <a:pt x="33" y="54"/>
                    <a:pt x="14" y="68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5"/>
                    <a:pt x="0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5" y="38"/>
                    <a:pt x="4" y="28"/>
                  </a:cubicBezTo>
                  <a:cubicBezTo>
                    <a:pt x="10" y="41"/>
                    <a:pt x="9" y="25"/>
                    <a:pt x="8" y="12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032">
              <a:extLst>
                <a:ext uri="{FF2B5EF4-FFF2-40B4-BE49-F238E27FC236}">
                  <a16:creationId xmlns:a16="http://schemas.microsoft.com/office/drawing/2014/main" id="{01096371-565B-4865-8987-591C297067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4651375"/>
              <a:ext cx="317500" cy="398463"/>
            </a:xfrm>
            <a:custGeom>
              <a:avLst/>
              <a:gdLst>
                <a:gd name="T0" fmla="*/ 8 w 69"/>
                <a:gd name="T1" fmla="*/ 1 h 86"/>
                <a:gd name="T2" fmla="*/ 32 w 69"/>
                <a:gd name="T3" fmla="*/ 8 h 86"/>
                <a:gd name="T4" fmla="*/ 34 w 69"/>
                <a:gd name="T5" fmla="*/ 8 h 86"/>
                <a:gd name="T6" fmla="*/ 34 w 69"/>
                <a:gd name="T7" fmla="*/ 9 h 86"/>
                <a:gd name="T8" fmla="*/ 36 w 69"/>
                <a:gd name="T9" fmla="*/ 10 h 86"/>
                <a:gd name="T10" fmla="*/ 36 w 69"/>
                <a:gd name="T11" fmla="*/ 10 h 86"/>
                <a:gd name="T12" fmla="*/ 43 w 69"/>
                <a:gd name="T13" fmla="*/ 18 h 86"/>
                <a:gd name="T14" fmla="*/ 53 w 69"/>
                <a:gd name="T15" fmla="*/ 33 h 86"/>
                <a:gd name="T16" fmla="*/ 53 w 69"/>
                <a:gd name="T17" fmla="*/ 33 h 86"/>
                <a:gd name="T18" fmla="*/ 53 w 69"/>
                <a:gd name="T19" fmla="*/ 34 h 86"/>
                <a:gd name="T20" fmla="*/ 69 w 69"/>
                <a:gd name="T21" fmla="*/ 77 h 86"/>
                <a:gd name="T22" fmla="*/ 58 w 69"/>
                <a:gd name="T23" fmla="*/ 86 h 86"/>
                <a:gd name="T24" fmla="*/ 21 w 69"/>
                <a:gd name="T25" fmla="*/ 69 h 86"/>
                <a:gd name="T26" fmla="*/ 9 w 69"/>
                <a:gd name="T27" fmla="*/ 45 h 86"/>
                <a:gd name="T28" fmla="*/ 9 w 69"/>
                <a:gd name="T29" fmla="*/ 45 h 86"/>
                <a:gd name="T30" fmla="*/ 6 w 69"/>
                <a:gd name="T31" fmla="*/ 35 h 86"/>
                <a:gd name="T32" fmla="*/ 3 w 69"/>
                <a:gd name="T33" fmla="*/ 24 h 86"/>
                <a:gd name="T34" fmla="*/ 3 w 69"/>
                <a:gd name="T35" fmla="*/ 11 h 86"/>
                <a:gd name="T36" fmla="*/ 8 w 69"/>
                <a:gd name="T37" fmla="*/ 9 h 86"/>
                <a:gd name="T38" fmla="*/ 8 w 69"/>
                <a:gd name="T39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6">
                  <a:moveTo>
                    <a:pt x="8" y="1"/>
                  </a:moveTo>
                  <a:cubicBezTo>
                    <a:pt x="9" y="0"/>
                    <a:pt x="22" y="1"/>
                    <a:pt x="32" y="8"/>
                  </a:cubicBezTo>
                  <a:cubicBezTo>
                    <a:pt x="33" y="8"/>
                    <a:pt x="33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9"/>
                    <a:pt x="35" y="9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9" y="12"/>
                    <a:pt x="41" y="15"/>
                    <a:pt x="43" y="18"/>
                  </a:cubicBezTo>
                  <a:cubicBezTo>
                    <a:pt x="47" y="23"/>
                    <a:pt x="50" y="28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33"/>
                    <a:pt x="53" y="34"/>
                    <a:pt x="53" y="34"/>
                  </a:cubicBezTo>
                  <a:cubicBezTo>
                    <a:pt x="66" y="58"/>
                    <a:pt x="69" y="77"/>
                    <a:pt x="69" y="7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33" y="81"/>
                    <a:pt x="21" y="69"/>
                  </a:cubicBezTo>
                  <a:cubicBezTo>
                    <a:pt x="15" y="62"/>
                    <a:pt x="11" y="53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1"/>
                    <a:pt x="7" y="38"/>
                    <a:pt x="6" y="35"/>
                  </a:cubicBezTo>
                  <a:cubicBezTo>
                    <a:pt x="5" y="30"/>
                    <a:pt x="4" y="26"/>
                    <a:pt x="3" y="24"/>
                  </a:cubicBezTo>
                  <a:cubicBezTo>
                    <a:pt x="0" y="14"/>
                    <a:pt x="1" y="12"/>
                    <a:pt x="3" y="11"/>
                  </a:cubicBezTo>
                  <a:cubicBezTo>
                    <a:pt x="5" y="9"/>
                    <a:pt x="7" y="9"/>
                    <a:pt x="8" y="9"/>
                  </a:cubicBezTo>
                  <a:cubicBezTo>
                    <a:pt x="9" y="9"/>
                    <a:pt x="6" y="3"/>
                    <a:pt x="8" y="1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033">
              <a:extLst>
                <a:ext uri="{FF2B5EF4-FFF2-40B4-BE49-F238E27FC236}">
                  <a16:creationId xmlns:a16="http://schemas.microsoft.com/office/drawing/2014/main" id="{9837F00B-C187-4405-A412-FAF9E3908C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4810125"/>
              <a:ext cx="276225" cy="239713"/>
            </a:xfrm>
            <a:custGeom>
              <a:avLst/>
              <a:gdLst>
                <a:gd name="T0" fmla="*/ 52 w 60"/>
                <a:gd name="T1" fmla="*/ 22 h 52"/>
                <a:gd name="T2" fmla="*/ 44 w 60"/>
                <a:gd name="T3" fmla="*/ 0 h 52"/>
                <a:gd name="T4" fmla="*/ 60 w 60"/>
                <a:gd name="T5" fmla="*/ 43 h 52"/>
                <a:gd name="T6" fmla="*/ 49 w 60"/>
                <a:gd name="T7" fmla="*/ 52 h 52"/>
                <a:gd name="T8" fmla="*/ 12 w 60"/>
                <a:gd name="T9" fmla="*/ 35 h 52"/>
                <a:gd name="T10" fmla="*/ 0 w 60"/>
                <a:gd name="T11" fmla="*/ 11 h 52"/>
                <a:gd name="T12" fmla="*/ 26 w 60"/>
                <a:gd name="T13" fmla="*/ 37 h 52"/>
                <a:gd name="T14" fmla="*/ 29 w 60"/>
                <a:gd name="T15" fmla="*/ 34 h 52"/>
                <a:gd name="T16" fmla="*/ 15 w 60"/>
                <a:gd name="T17" fmla="*/ 13 h 52"/>
                <a:gd name="T18" fmla="*/ 34 w 60"/>
                <a:gd name="T19" fmla="*/ 31 h 52"/>
                <a:gd name="T20" fmla="*/ 20 w 60"/>
                <a:gd name="T21" fmla="*/ 1 h 52"/>
                <a:gd name="T22" fmla="*/ 39 w 60"/>
                <a:gd name="T23" fmla="*/ 19 h 52"/>
                <a:gd name="T24" fmla="*/ 35 w 60"/>
                <a:gd name="T25" fmla="*/ 1 h 52"/>
                <a:gd name="T26" fmla="*/ 50 w 60"/>
                <a:gd name="T27" fmla="*/ 21 h 52"/>
                <a:gd name="T28" fmla="*/ 52 w 60"/>
                <a:gd name="T29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52">
                  <a:moveTo>
                    <a:pt x="52" y="22"/>
                  </a:moveTo>
                  <a:cubicBezTo>
                    <a:pt x="52" y="20"/>
                    <a:pt x="47" y="6"/>
                    <a:pt x="44" y="0"/>
                  </a:cubicBezTo>
                  <a:cubicBezTo>
                    <a:pt x="57" y="24"/>
                    <a:pt x="60" y="43"/>
                    <a:pt x="60" y="4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24" y="47"/>
                    <a:pt x="12" y="35"/>
                  </a:cubicBezTo>
                  <a:cubicBezTo>
                    <a:pt x="6" y="28"/>
                    <a:pt x="2" y="19"/>
                    <a:pt x="0" y="11"/>
                  </a:cubicBezTo>
                  <a:cubicBezTo>
                    <a:pt x="2" y="15"/>
                    <a:pt x="11" y="34"/>
                    <a:pt x="26" y="37"/>
                  </a:cubicBezTo>
                  <a:cubicBezTo>
                    <a:pt x="26" y="37"/>
                    <a:pt x="30" y="37"/>
                    <a:pt x="29" y="34"/>
                  </a:cubicBezTo>
                  <a:cubicBezTo>
                    <a:pt x="27" y="32"/>
                    <a:pt x="17" y="23"/>
                    <a:pt x="15" y="13"/>
                  </a:cubicBezTo>
                  <a:cubicBezTo>
                    <a:pt x="15" y="13"/>
                    <a:pt x="30" y="34"/>
                    <a:pt x="34" y="31"/>
                  </a:cubicBezTo>
                  <a:cubicBezTo>
                    <a:pt x="38" y="27"/>
                    <a:pt x="25" y="6"/>
                    <a:pt x="20" y="1"/>
                  </a:cubicBezTo>
                  <a:cubicBezTo>
                    <a:pt x="22" y="3"/>
                    <a:pt x="34" y="11"/>
                    <a:pt x="39" y="19"/>
                  </a:cubicBezTo>
                  <a:cubicBezTo>
                    <a:pt x="45" y="27"/>
                    <a:pt x="42" y="8"/>
                    <a:pt x="35" y="1"/>
                  </a:cubicBezTo>
                  <a:cubicBezTo>
                    <a:pt x="35" y="1"/>
                    <a:pt x="47" y="10"/>
                    <a:pt x="50" y="21"/>
                  </a:cubicBezTo>
                  <a:cubicBezTo>
                    <a:pt x="50" y="21"/>
                    <a:pt x="51" y="23"/>
                    <a:pt x="52" y="22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034">
              <a:extLst>
                <a:ext uri="{FF2B5EF4-FFF2-40B4-BE49-F238E27FC236}">
                  <a16:creationId xmlns:a16="http://schemas.microsoft.com/office/drawing/2014/main" id="{DBFC4207-2A68-421E-8449-175F6E65E2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22475" y="4967288"/>
              <a:ext cx="171450" cy="120650"/>
            </a:xfrm>
            <a:prstGeom prst="rect">
              <a:avLst/>
            </a:pr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35">
              <a:extLst>
                <a:ext uri="{FF2B5EF4-FFF2-40B4-BE49-F238E27FC236}">
                  <a16:creationId xmlns:a16="http://schemas.microsoft.com/office/drawing/2014/main" id="{C2627F4F-53B0-4D58-8023-880EE61B7F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93887" y="4749800"/>
              <a:ext cx="4763" cy="7938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36">
              <a:extLst>
                <a:ext uri="{FF2B5EF4-FFF2-40B4-BE49-F238E27FC236}">
                  <a16:creationId xmlns:a16="http://schemas.microsoft.com/office/drawing/2014/main" id="{BF31BEB6-2739-46D7-9E8B-32F71940C9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2612" y="4689475"/>
              <a:ext cx="9525" cy="7938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0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37">
              <a:extLst>
                <a:ext uri="{FF2B5EF4-FFF2-40B4-BE49-F238E27FC236}">
                  <a16:creationId xmlns:a16="http://schemas.microsoft.com/office/drawing/2014/main" id="{4E449FAE-7239-4025-AB0A-7EF4B77082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70075" y="4656138"/>
              <a:ext cx="144463" cy="158750"/>
            </a:xfrm>
            <a:custGeom>
              <a:avLst/>
              <a:gdLst>
                <a:gd name="T0" fmla="*/ 9 w 31"/>
                <a:gd name="T1" fmla="*/ 0 h 34"/>
                <a:gd name="T2" fmla="*/ 7 w 31"/>
                <a:gd name="T3" fmla="*/ 0 h 34"/>
                <a:gd name="T4" fmla="*/ 7 w 31"/>
                <a:gd name="T5" fmla="*/ 0 h 34"/>
                <a:gd name="T6" fmla="*/ 7 w 31"/>
                <a:gd name="T7" fmla="*/ 1 h 34"/>
                <a:gd name="T8" fmla="*/ 6 w 31"/>
                <a:gd name="T9" fmla="*/ 2 h 34"/>
                <a:gd name="T10" fmla="*/ 7 w 31"/>
                <a:gd name="T11" fmla="*/ 7 h 34"/>
                <a:gd name="T12" fmla="*/ 7 w 31"/>
                <a:gd name="T13" fmla="*/ 8 h 34"/>
                <a:gd name="T14" fmla="*/ 6 w 31"/>
                <a:gd name="T15" fmla="*/ 8 h 34"/>
                <a:gd name="T16" fmla="*/ 5 w 31"/>
                <a:gd name="T17" fmla="*/ 9 h 34"/>
                <a:gd name="T18" fmla="*/ 2 w 31"/>
                <a:gd name="T19" fmla="*/ 10 h 34"/>
                <a:gd name="T20" fmla="*/ 0 w 31"/>
                <a:gd name="T21" fmla="*/ 13 h 34"/>
                <a:gd name="T22" fmla="*/ 2 w 31"/>
                <a:gd name="T23" fmla="*/ 23 h 34"/>
                <a:gd name="T24" fmla="*/ 5 w 31"/>
                <a:gd name="T25" fmla="*/ 34 h 34"/>
                <a:gd name="T26" fmla="*/ 7 w 31"/>
                <a:gd name="T27" fmla="*/ 15 h 34"/>
                <a:gd name="T28" fmla="*/ 7 w 31"/>
                <a:gd name="T29" fmla="*/ 15 h 34"/>
                <a:gd name="T30" fmla="*/ 16 w 31"/>
                <a:gd name="T31" fmla="*/ 29 h 34"/>
                <a:gd name="T32" fmla="*/ 14 w 31"/>
                <a:gd name="T33" fmla="*/ 11 h 34"/>
                <a:gd name="T34" fmla="*/ 15 w 31"/>
                <a:gd name="T35" fmla="*/ 11 h 34"/>
                <a:gd name="T36" fmla="*/ 25 w 31"/>
                <a:gd name="T37" fmla="*/ 19 h 34"/>
                <a:gd name="T38" fmla="*/ 19 w 31"/>
                <a:gd name="T39" fmla="*/ 8 h 34"/>
                <a:gd name="T40" fmla="*/ 23 w 31"/>
                <a:gd name="T41" fmla="*/ 5 h 34"/>
                <a:gd name="T42" fmla="*/ 31 w 31"/>
                <a:gd name="T43" fmla="*/ 7 h 34"/>
                <a:gd name="T44" fmla="*/ 29 w 31"/>
                <a:gd name="T45" fmla="*/ 6 h 34"/>
                <a:gd name="T46" fmla="*/ 28 w 31"/>
                <a:gd name="T47" fmla="*/ 5 h 34"/>
                <a:gd name="T48" fmla="*/ 9 w 31"/>
                <a:gd name="T4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" h="34">
                  <a:moveTo>
                    <a:pt x="9" y="0"/>
                  </a:move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4"/>
                    <a:pt x="7" y="6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4" y="9"/>
                    <a:pt x="3" y="9"/>
                    <a:pt x="2" y="10"/>
                  </a:cubicBezTo>
                  <a:cubicBezTo>
                    <a:pt x="1" y="11"/>
                    <a:pt x="0" y="11"/>
                    <a:pt x="0" y="13"/>
                  </a:cubicBezTo>
                  <a:cubicBezTo>
                    <a:pt x="0" y="15"/>
                    <a:pt x="1" y="18"/>
                    <a:pt x="2" y="23"/>
                  </a:cubicBezTo>
                  <a:cubicBezTo>
                    <a:pt x="3" y="25"/>
                    <a:pt x="4" y="29"/>
                    <a:pt x="5" y="34"/>
                  </a:cubicBezTo>
                  <a:cubicBezTo>
                    <a:pt x="5" y="34"/>
                    <a:pt x="3" y="18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1" y="15"/>
                    <a:pt x="16" y="29"/>
                    <a:pt x="16" y="29"/>
                  </a:cubicBezTo>
                  <a:cubicBezTo>
                    <a:pt x="16" y="29"/>
                    <a:pt x="12" y="13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7" y="11"/>
                    <a:pt x="22" y="15"/>
                    <a:pt x="25" y="19"/>
                  </a:cubicBezTo>
                  <a:cubicBezTo>
                    <a:pt x="23" y="16"/>
                    <a:pt x="21" y="11"/>
                    <a:pt x="19" y="8"/>
                  </a:cubicBezTo>
                  <a:cubicBezTo>
                    <a:pt x="18" y="6"/>
                    <a:pt x="20" y="5"/>
                    <a:pt x="23" y="5"/>
                  </a:cubicBezTo>
                  <a:cubicBezTo>
                    <a:pt x="26" y="5"/>
                    <a:pt x="29" y="5"/>
                    <a:pt x="31" y="7"/>
                  </a:cubicBezTo>
                  <a:cubicBezTo>
                    <a:pt x="31" y="6"/>
                    <a:pt x="30" y="6"/>
                    <a:pt x="29" y="6"/>
                  </a:cubicBezTo>
                  <a:cubicBezTo>
                    <a:pt x="29" y="5"/>
                    <a:pt x="28" y="5"/>
                    <a:pt x="28" y="5"/>
                  </a:cubicBezTo>
                  <a:cubicBezTo>
                    <a:pt x="20" y="1"/>
                    <a:pt x="13" y="0"/>
                    <a:pt x="9" y="0"/>
                  </a:cubicBezTo>
                </a:path>
              </a:pathLst>
            </a:cu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38">
              <a:extLst>
                <a:ext uri="{FF2B5EF4-FFF2-40B4-BE49-F238E27FC236}">
                  <a16:creationId xmlns:a16="http://schemas.microsoft.com/office/drawing/2014/main" id="{62DDDB8B-C0A9-4374-9600-07F445C73B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82762" y="46799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39">
              <a:extLst>
                <a:ext uri="{FF2B5EF4-FFF2-40B4-BE49-F238E27FC236}">
                  <a16:creationId xmlns:a16="http://schemas.microsoft.com/office/drawing/2014/main" id="{D338F907-785F-4CC8-BEC3-2A1D21F044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6550" y="4540250"/>
              <a:ext cx="203200" cy="157163"/>
            </a:xfrm>
            <a:custGeom>
              <a:avLst/>
              <a:gdLst>
                <a:gd name="T0" fmla="*/ 28 w 44"/>
                <a:gd name="T1" fmla="*/ 0 h 34"/>
                <a:gd name="T2" fmla="*/ 22 w 44"/>
                <a:gd name="T3" fmla="*/ 3 h 34"/>
                <a:gd name="T4" fmla="*/ 15 w 44"/>
                <a:gd name="T5" fmla="*/ 8 h 34"/>
                <a:gd name="T6" fmla="*/ 14 w 44"/>
                <a:gd name="T7" fmla="*/ 9 h 34"/>
                <a:gd name="T8" fmla="*/ 14 w 44"/>
                <a:gd name="T9" fmla="*/ 9 h 34"/>
                <a:gd name="T10" fmla="*/ 12 w 44"/>
                <a:gd name="T11" fmla="*/ 10 h 34"/>
                <a:gd name="T12" fmla="*/ 11 w 44"/>
                <a:gd name="T13" fmla="*/ 12 h 34"/>
                <a:gd name="T14" fmla="*/ 9 w 44"/>
                <a:gd name="T15" fmla="*/ 13 h 34"/>
                <a:gd name="T16" fmla="*/ 8 w 44"/>
                <a:gd name="T17" fmla="*/ 15 h 34"/>
                <a:gd name="T18" fmla="*/ 4 w 44"/>
                <a:gd name="T19" fmla="*/ 19 h 34"/>
                <a:gd name="T20" fmla="*/ 3 w 44"/>
                <a:gd name="T21" fmla="*/ 21 h 34"/>
                <a:gd name="T22" fmla="*/ 2 w 44"/>
                <a:gd name="T23" fmla="*/ 23 h 34"/>
                <a:gd name="T24" fmla="*/ 1 w 44"/>
                <a:gd name="T25" fmla="*/ 26 h 34"/>
                <a:gd name="T26" fmla="*/ 1 w 44"/>
                <a:gd name="T27" fmla="*/ 28 h 34"/>
                <a:gd name="T28" fmla="*/ 0 w 44"/>
                <a:gd name="T29" fmla="*/ 31 h 34"/>
                <a:gd name="T30" fmla="*/ 0 w 44"/>
                <a:gd name="T31" fmla="*/ 33 h 34"/>
                <a:gd name="T32" fmla="*/ 12 w 44"/>
                <a:gd name="T33" fmla="*/ 19 h 34"/>
                <a:gd name="T34" fmla="*/ 12 w 44"/>
                <a:gd name="T35" fmla="*/ 19 h 34"/>
                <a:gd name="T36" fmla="*/ 21 w 44"/>
                <a:gd name="T37" fmla="*/ 34 h 34"/>
                <a:gd name="T38" fmla="*/ 20 w 44"/>
                <a:gd name="T39" fmla="*/ 17 h 34"/>
                <a:gd name="T40" fmla="*/ 22 w 44"/>
                <a:gd name="T41" fmla="*/ 12 h 34"/>
                <a:gd name="T42" fmla="*/ 25 w 44"/>
                <a:gd name="T43" fmla="*/ 14 h 34"/>
                <a:gd name="T44" fmla="*/ 28 w 44"/>
                <a:gd name="T45" fmla="*/ 28 h 34"/>
                <a:gd name="T46" fmla="*/ 31 w 44"/>
                <a:gd name="T47" fmla="*/ 12 h 34"/>
                <a:gd name="T48" fmla="*/ 32 w 44"/>
                <a:gd name="T49" fmla="*/ 8 h 34"/>
                <a:gd name="T50" fmla="*/ 37 w 44"/>
                <a:gd name="T51" fmla="*/ 15 h 34"/>
                <a:gd name="T52" fmla="*/ 37 w 44"/>
                <a:gd name="T53" fmla="*/ 34 h 34"/>
                <a:gd name="T54" fmla="*/ 42 w 44"/>
                <a:gd name="T55" fmla="*/ 11 h 34"/>
                <a:gd name="T56" fmla="*/ 42 w 44"/>
                <a:gd name="T57" fmla="*/ 11 h 34"/>
                <a:gd name="T58" fmla="*/ 42 w 44"/>
                <a:gd name="T59" fmla="*/ 11 h 34"/>
                <a:gd name="T60" fmla="*/ 42 w 44"/>
                <a:gd name="T61" fmla="*/ 11 h 34"/>
                <a:gd name="T62" fmla="*/ 36 w 44"/>
                <a:gd name="T63" fmla="*/ 2 h 34"/>
                <a:gd name="T64" fmla="*/ 36 w 44"/>
                <a:gd name="T65" fmla="*/ 2 h 34"/>
                <a:gd name="T66" fmla="*/ 33 w 44"/>
                <a:gd name="T67" fmla="*/ 2 h 34"/>
                <a:gd name="T68" fmla="*/ 31 w 44"/>
                <a:gd name="T69" fmla="*/ 3 h 34"/>
                <a:gd name="T70" fmla="*/ 30 w 44"/>
                <a:gd name="T71" fmla="*/ 2 h 34"/>
                <a:gd name="T72" fmla="*/ 28 w 4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" h="34">
                  <a:moveTo>
                    <a:pt x="28" y="0"/>
                  </a:moveTo>
                  <a:cubicBezTo>
                    <a:pt x="26" y="0"/>
                    <a:pt x="24" y="1"/>
                    <a:pt x="22" y="3"/>
                  </a:cubicBezTo>
                  <a:cubicBezTo>
                    <a:pt x="20" y="4"/>
                    <a:pt x="18" y="6"/>
                    <a:pt x="15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10"/>
                    <a:pt x="12" y="10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0" y="12"/>
                    <a:pt x="10" y="13"/>
                    <a:pt x="9" y="13"/>
                  </a:cubicBezTo>
                  <a:cubicBezTo>
                    <a:pt x="9" y="14"/>
                    <a:pt x="8" y="14"/>
                    <a:pt x="8" y="15"/>
                  </a:cubicBezTo>
                  <a:cubicBezTo>
                    <a:pt x="6" y="16"/>
                    <a:pt x="5" y="18"/>
                    <a:pt x="4" y="19"/>
                  </a:cubicBezTo>
                  <a:cubicBezTo>
                    <a:pt x="4" y="20"/>
                    <a:pt x="4" y="20"/>
                    <a:pt x="3" y="21"/>
                  </a:cubicBezTo>
                  <a:cubicBezTo>
                    <a:pt x="3" y="21"/>
                    <a:pt x="2" y="22"/>
                    <a:pt x="2" y="23"/>
                  </a:cubicBezTo>
                  <a:cubicBezTo>
                    <a:pt x="2" y="24"/>
                    <a:pt x="1" y="25"/>
                    <a:pt x="1" y="26"/>
                  </a:cubicBezTo>
                  <a:cubicBezTo>
                    <a:pt x="1" y="27"/>
                    <a:pt x="1" y="27"/>
                    <a:pt x="1" y="28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8" y="19"/>
                    <a:pt x="21" y="34"/>
                    <a:pt x="21" y="34"/>
                  </a:cubicBezTo>
                  <a:cubicBezTo>
                    <a:pt x="21" y="34"/>
                    <a:pt x="22" y="22"/>
                    <a:pt x="20" y="17"/>
                  </a:cubicBezTo>
                  <a:cubicBezTo>
                    <a:pt x="19" y="13"/>
                    <a:pt x="21" y="12"/>
                    <a:pt x="22" y="12"/>
                  </a:cubicBezTo>
                  <a:cubicBezTo>
                    <a:pt x="23" y="12"/>
                    <a:pt x="25" y="12"/>
                    <a:pt x="25" y="14"/>
                  </a:cubicBezTo>
                  <a:cubicBezTo>
                    <a:pt x="28" y="17"/>
                    <a:pt x="28" y="27"/>
                    <a:pt x="28" y="28"/>
                  </a:cubicBezTo>
                  <a:cubicBezTo>
                    <a:pt x="29" y="27"/>
                    <a:pt x="31" y="19"/>
                    <a:pt x="31" y="12"/>
                  </a:cubicBezTo>
                  <a:cubicBezTo>
                    <a:pt x="30" y="10"/>
                    <a:pt x="31" y="8"/>
                    <a:pt x="32" y="8"/>
                  </a:cubicBezTo>
                  <a:cubicBezTo>
                    <a:pt x="34" y="8"/>
                    <a:pt x="36" y="11"/>
                    <a:pt x="37" y="15"/>
                  </a:cubicBezTo>
                  <a:cubicBezTo>
                    <a:pt x="39" y="21"/>
                    <a:pt x="37" y="34"/>
                    <a:pt x="37" y="34"/>
                  </a:cubicBezTo>
                  <a:cubicBezTo>
                    <a:pt x="37" y="34"/>
                    <a:pt x="44" y="2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0" y="5"/>
                    <a:pt x="38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3"/>
                    <a:pt x="30" y="3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</a:path>
              </a:pathLst>
            </a:cu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40">
              <a:extLst>
                <a:ext uri="{FF2B5EF4-FFF2-40B4-BE49-F238E27FC236}">
                  <a16:creationId xmlns:a16="http://schemas.microsoft.com/office/drawing/2014/main" id="{D9A3E598-5E4A-4397-9795-8E98016EA8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7350" y="4926013"/>
              <a:ext cx="161925" cy="147638"/>
            </a:xfrm>
            <a:custGeom>
              <a:avLst/>
              <a:gdLst>
                <a:gd name="T0" fmla="*/ 20 w 35"/>
                <a:gd name="T1" fmla="*/ 0 h 32"/>
                <a:gd name="T2" fmla="*/ 18 w 35"/>
                <a:gd name="T3" fmla="*/ 21 h 32"/>
                <a:gd name="T4" fmla="*/ 3 w 35"/>
                <a:gd name="T5" fmla="*/ 15 h 32"/>
                <a:gd name="T6" fmla="*/ 11 w 35"/>
                <a:gd name="T7" fmla="*/ 24 h 32"/>
                <a:gd name="T8" fmla="*/ 0 w 35"/>
                <a:gd name="T9" fmla="*/ 31 h 32"/>
                <a:gd name="T10" fmla="*/ 10 w 35"/>
                <a:gd name="T11" fmla="*/ 30 h 32"/>
                <a:gd name="T12" fmla="*/ 17 w 35"/>
                <a:gd name="T13" fmla="*/ 29 h 32"/>
                <a:gd name="T14" fmla="*/ 25 w 35"/>
                <a:gd name="T15" fmla="*/ 26 h 32"/>
                <a:gd name="T16" fmla="*/ 35 w 35"/>
                <a:gd name="T17" fmla="*/ 9 h 32"/>
                <a:gd name="T18" fmla="*/ 23 w 35"/>
                <a:gd name="T19" fmla="*/ 19 h 32"/>
                <a:gd name="T20" fmla="*/ 20 w 35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20" y="0"/>
                    <a:pt x="21" y="17"/>
                    <a:pt x="18" y="21"/>
                  </a:cubicBezTo>
                  <a:cubicBezTo>
                    <a:pt x="14" y="24"/>
                    <a:pt x="3" y="15"/>
                    <a:pt x="3" y="15"/>
                  </a:cubicBezTo>
                  <a:cubicBezTo>
                    <a:pt x="3" y="15"/>
                    <a:pt x="5" y="23"/>
                    <a:pt x="11" y="24"/>
                  </a:cubicBezTo>
                  <a:cubicBezTo>
                    <a:pt x="11" y="24"/>
                    <a:pt x="11" y="27"/>
                    <a:pt x="0" y="31"/>
                  </a:cubicBezTo>
                  <a:cubicBezTo>
                    <a:pt x="0" y="31"/>
                    <a:pt x="5" y="31"/>
                    <a:pt x="10" y="30"/>
                  </a:cubicBezTo>
                  <a:cubicBezTo>
                    <a:pt x="12" y="30"/>
                    <a:pt x="17" y="29"/>
                    <a:pt x="17" y="29"/>
                  </a:cubicBezTo>
                  <a:cubicBezTo>
                    <a:pt x="17" y="29"/>
                    <a:pt x="25" y="32"/>
                    <a:pt x="25" y="26"/>
                  </a:cubicBezTo>
                  <a:cubicBezTo>
                    <a:pt x="25" y="26"/>
                    <a:pt x="33" y="15"/>
                    <a:pt x="35" y="9"/>
                  </a:cubicBezTo>
                  <a:cubicBezTo>
                    <a:pt x="35" y="9"/>
                    <a:pt x="28" y="18"/>
                    <a:pt x="23" y="19"/>
                  </a:cubicBezTo>
                  <a:cubicBezTo>
                    <a:pt x="23" y="19"/>
                    <a:pt x="23" y="10"/>
                    <a:pt x="20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41">
              <a:extLst>
                <a:ext uri="{FF2B5EF4-FFF2-40B4-BE49-F238E27FC236}">
                  <a16:creationId xmlns:a16="http://schemas.microsoft.com/office/drawing/2014/main" id="{D4ABFEAC-73C9-4F61-AEB9-B7A71B9480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35087" y="5054600"/>
              <a:ext cx="392113" cy="292100"/>
            </a:xfrm>
            <a:custGeom>
              <a:avLst/>
              <a:gdLst>
                <a:gd name="T0" fmla="*/ 0 w 85"/>
                <a:gd name="T1" fmla="*/ 2 h 63"/>
                <a:gd name="T2" fmla="*/ 80 w 85"/>
                <a:gd name="T3" fmla="*/ 61 h 63"/>
                <a:gd name="T4" fmla="*/ 84 w 85"/>
                <a:gd name="T5" fmla="*/ 60 h 63"/>
                <a:gd name="T6" fmla="*/ 5 w 85"/>
                <a:gd name="T7" fmla="*/ 0 h 63"/>
                <a:gd name="T8" fmla="*/ 0 w 85"/>
                <a:gd name="T9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3">
                  <a:moveTo>
                    <a:pt x="0" y="2"/>
                  </a:moveTo>
                  <a:cubicBezTo>
                    <a:pt x="0" y="2"/>
                    <a:pt x="29" y="43"/>
                    <a:pt x="80" y="61"/>
                  </a:cubicBezTo>
                  <a:cubicBezTo>
                    <a:pt x="80" y="61"/>
                    <a:pt x="85" y="63"/>
                    <a:pt x="84" y="60"/>
                  </a:cubicBezTo>
                  <a:cubicBezTo>
                    <a:pt x="82" y="53"/>
                    <a:pt x="45" y="54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42">
              <a:extLst>
                <a:ext uri="{FF2B5EF4-FFF2-40B4-BE49-F238E27FC236}">
                  <a16:creationId xmlns:a16="http://schemas.microsoft.com/office/drawing/2014/main" id="{4CCE6D83-6267-46E5-976E-65FAC3E904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0975" y="5338763"/>
              <a:ext cx="512763" cy="203200"/>
            </a:xfrm>
            <a:custGeom>
              <a:avLst/>
              <a:gdLst>
                <a:gd name="T0" fmla="*/ 24 w 111"/>
                <a:gd name="T1" fmla="*/ 36 h 44"/>
                <a:gd name="T2" fmla="*/ 23 w 111"/>
                <a:gd name="T3" fmla="*/ 35 h 44"/>
                <a:gd name="T4" fmla="*/ 21 w 111"/>
                <a:gd name="T5" fmla="*/ 34 h 44"/>
                <a:gd name="T6" fmla="*/ 1 w 111"/>
                <a:gd name="T7" fmla="*/ 13 h 44"/>
                <a:gd name="T8" fmla="*/ 2 w 111"/>
                <a:gd name="T9" fmla="*/ 8 h 44"/>
                <a:gd name="T10" fmla="*/ 16 w 111"/>
                <a:gd name="T11" fmla="*/ 8 h 44"/>
                <a:gd name="T12" fmla="*/ 18 w 111"/>
                <a:gd name="T13" fmla="*/ 8 h 44"/>
                <a:gd name="T14" fmla="*/ 18 w 111"/>
                <a:gd name="T15" fmla="*/ 8 h 44"/>
                <a:gd name="T16" fmla="*/ 18 w 111"/>
                <a:gd name="T17" fmla="*/ 8 h 44"/>
                <a:gd name="T18" fmla="*/ 19 w 111"/>
                <a:gd name="T19" fmla="*/ 8 h 44"/>
                <a:gd name="T20" fmla="*/ 31 w 111"/>
                <a:gd name="T21" fmla="*/ 9 h 44"/>
                <a:gd name="T22" fmla="*/ 64 w 111"/>
                <a:gd name="T23" fmla="*/ 7 h 44"/>
                <a:gd name="T24" fmla="*/ 96 w 111"/>
                <a:gd name="T25" fmla="*/ 1 h 44"/>
                <a:gd name="T26" fmla="*/ 102 w 111"/>
                <a:gd name="T27" fmla="*/ 0 h 44"/>
                <a:gd name="T28" fmla="*/ 111 w 111"/>
                <a:gd name="T29" fmla="*/ 7 h 44"/>
                <a:gd name="T30" fmla="*/ 102 w 111"/>
                <a:gd name="T31" fmla="*/ 18 h 44"/>
                <a:gd name="T32" fmla="*/ 50 w 111"/>
                <a:gd name="T33" fmla="*/ 43 h 44"/>
                <a:gd name="T34" fmla="*/ 24 w 111"/>
                <a:gd name="T35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44">
                  <a:moveTo>
                    <a:pt x="24" y="36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22" y="35"/>
                    <a:pt x="21" y="35"/>
                    <a:pt x="21" y="34"/>
                  </a:cubicBezTo>
                  <a:cubicBezTo>
                    <a:pt x="8" y="28"/>
                    <a:pt x="0" y="15"/>
                    <a:pt x="1" y="13"/>
                  </a:cubicBezTo>
                  <a:cubicBezTo>
                    <a:pt x="0" y="9"/>
                    <a:pt x="2" y="11"/>
                    <a:pt x="2" y="8"/>
                  </a:cubicBezTo>
                  <a:cubicBezTo>
                    <a:pt x="2" y="6"/>
                    <a:pt x="4" y="5"/>
                    <a:pt x="16" y="8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9" y="8"/>
                    <a:pt x="19" y="8"/>
                  </a:cubicBezTo>
                  <a:cubicBezTo>
                    <a:pt x="22" y="9"/>
                    <a:pt x="26" y="9"/>
                    <a:pt x="31" y="9"/>
                  </a:cubicBezTo>
                  <a:cubicBezTo>
                    <a:pt x="42" y="10"/>
                    <a:pt x="56" y="9"/>
                    <a:pt x="64" y="7"/>
                  </a:cubicBezTo>
                  <a:cubicBezTo>
                    <a:pt x="71" y="6"/>
                    <a:pt x="87" y="3"/>
                    <a:pt x="96" y="1"/>
                  </a:cubicBezTo>
                  <a:cubicBezTo>
                    <a:pt x="99" y="1"/>
                    <a:pt x="102" y="0"/>
                    <a:pt x="102" y="0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11"/>
                    <a:pt x="105" y="15"/>
                    <a:pt x="102" y="18"/>
                  </a:cubicBezTo>
                  <a:cubicBezTo>
                    <a:pt x="84" y="39"/>
                    <a:pt x="66" y="44"/>
                    <a:pt x="50" y="43"/>
                  </a:cubicBezTo>
                  <a:cubicBezTo>
                    <a:pt x="40" y="42"/>
                    <a:pt x="30" y="39"/>
                    <a:pt x="24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43">
              <a:extLst>
                <a:ext uri="{FF2B5EF4-FFF2-40B4-BE49-F238E27FC236}">
                  <a16:creationId xmlns:a16="http://schemas.microsoft.com/office/drawing/2014/main" id="{4FEAC2CB-C57C-4CC4-BF64-5169507B409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781300" y="5380038"/>
              <a:ext cx="309563" cy="157163"/>
            </a:xfrm>
            <a:custGeom>
              <a:avLst/>
              <a:gdLst>
                <a:gd name="T0" fmla="*/ 36 w 67"/>
                <a:gd name="T1" fmla="*/ 31 h 34"/>
                <a:gd name="T2" fmla="*/ 19 w 67"/>
                <a:gd name="T3" fmla="*/ 34 h 34"/>
                <a:gd name="T4" fmla="*/ 23 w 67"/>
                <a:gd name="T5" fmla="*/ 34 h 34"/>
                <a:gd name="T6" fmla="*/ 33 w 67"/>
                <a:gd name="T7" fmla="*/ 33 h 34"/>
                <a:gd name="T8" fmla="*/ 36 w 67"/>
                <a:gd name="T9" fmla="*/ 31 h 34"/>
                <a:gd name="T10" fmla="*/ 67 w 67"/>
                <a:gd name="T11" fmla="*/ 3 h 34"/>
                <a:gd name="T12" fmla="*/ 64 w 67"/>
                <a:gd name="T13" fmla="*/ 3 h 34"/>
                <a:gd name="T14" fmla="*/ 47 w 67"/>
                <a:gd name="T15" fmla="*/ 6 h 34"/>
                <a:gd name="T16" fmla="*/ 44 w 67"/>
                <a:gd name="T17" fmla="*/ 5 h 34"/>
                <a:gd name="T18" fmla="*/ 40 w 67"/>
                <a:gd name="T19" fmla="*/ 10 h 34"/>
                <a:gd name="T20" fmla="*/ 25 w 67"/>
                <a:gd name="T21" fmla="*/ 12 h 34"/>
                <a:gd name="T22" fmla="*/ 7 w 67"/>
                <a:gd name="T23" fmla="*/ 11 h 34"/>
                <a:gd name="T24" fmla="*/ 32 w 67"/>
                <a:gd name="T25" fmla="*/ 16 h 34"/>
                <a:gd name="T26" fmla="*/ 35 w 67"/>
                <a:gd name="T27" fmla="*/ 15 h 34"/>
                <a:gd name="T28" fmla="*/ 47 w 67"/>
                <a:gd name="T29" fmla="*/ 15 h 34"/>
                <a:gd name="T30" fmla="*/ 49 w 67"/>
                <a:gd name="T31" fmla="*/ 19 h 34"/>
                <a:gd name="T32" fmla="*/ 28 w 67"/>
                <a:gd name="T33" fmla="*/ 24 h 34"/>
                <a:gd name="T34" fmla="*/ 18 w 67"/>
                <a:gd name="T35" fmla="*/ 24 h 34"/>
                <a:gd name="T36" fmla="*/ 31 w 67"/>
                <a:gd name="T37" fmla="*/ 27 h 34"/>
                <a:gd name="T38" fmla="*/ 38 w 67"/>
                <a:gd name="T39" fmla="*/ 27 h 34"/>
                <a:gd name="T40" fmla="*/ 42 w 67"/>
                <a:gd name="T41" fmla="*/ 26 h 34"/>
                <a:gd name="T42" fmla="*/ 45 w 67"/>
                <a:gd name="T43" fmla="*/ 23 h 34"/>
                <a:gd name="T44" fmla="*/ 46 w 67"/>
                <a:gd name="T45" fmla="*/ 23 h 34"/>
                <a:gd name="T46" fmla="*/ 67 w 67"/>
                <a:gd name="T47" fmla="*/ 3 h 34"/>
                <a:gd name="T48" fmla="*/ 16 w 67"/>
                <a:gd name="T49" fmla="*/ 0 h 34"/>
                <a:gd name="T50" fmla="*/ 4 w 67"/>
                <a:gd name="T51" fmla="*/ 0 h 34"/>
                <a:gd name="T52" fmla="*/ 0 w 67"/>
                <a:gd name="T53" fmla="*/ 0 h 34"/>
                <a:gd name="T54" fmla="*/ 9 w 67"/>
                <a:gd name="T55" fmla="*/ 2 h 34"/>
                <a:gd name="T56" fmla="*/ 19 w 67"/>
                <a:gd name="T57" fmla="*/ 2 h 34"/>
                <a:gd name="T58" fmla="*/ 21 w 67"/>
                <a:gd name="T59" fmla="*/ 2 h 34"/>
                <a:gd name="T60" fmla="*/ 16 w 67"/>
                <a:gd name="T6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7" h="34">
                  <a:moveTo>
                    <a:pt x="36" y="31"/>
                  </a:moveTo>
                  <a:cubicBezTo>
                    <a:pt x="30" y="32"/>
                    <a:pt x="23" y="34"/>
                    <a:pt x="19" y="34"/>
                  </a:cubicBezTo>
                  <a:cubicBezTo>
                    <a:pt x="20" y="34"/>
                    <a:pt x="22" y="34"/>
                    <a:pt x="23" y="34"/>
                  </a:cubicBezTo>
                  <a:cubicBezTo>
                    <a:pt x="26" y="34"/>
                    <a:pt x="29" y="34"/>
                    <a:pt x="33" y="33"/>
                  </a:cubicBezTo>
                  <a:cubicBezTo>
                    <a:pt x="34" y="33"/>
                    <a:pt x="35" y="32"/>
                    <a:pt x="36" y="31"/>
                  </a:cubicBezTo>
                  <a:moveTo>
                    <a:pt x="67" y="3"/>
                  </a:moveTo>
                  <a:cubicBezTo>
                    <a:pt x="67" y="3"/>
                    <a:pt x="66" y="3"/>
                    <a:pt x="64" y="3"/>
                  </a:cubicBezTo>
                  <a:cubicBezTo>
                    <a:pt x="59" y="5"/>
                    <a:pt x="53" y="6"/>
                    <a:pt x="47" y="6"/>
                  </a:cubicBezTo>
                  <a:cubicBezTo>
                    <a:pt x="46" y="6"/>
                    <a:pt x="45" y="5"/>
                    <a:pt x="44" y="5"/>
                  </a:cubicBezTo>
                  <a:cubicBezTo>
                    <a:pt x="44" y="7"/>
                    <a:pt x="43" y="9"/>
                    <a:pt x="40" y="10"/>
                  </a:cubicBezTo>
                  <a:cubicBezTo>
                    <a:pt x="37" y="12"/>
                    <a:pt x="31" y="12"/>
                    <a:pt x="25" y="12"/>
                  </a:cubicBezTo>
                  <a:cubicBezTo>
                    <a:pt x="16" y="12"/>
                    <a:pt x="7" y="11"/>
                    <a:pt x="7" y="11"/>
                  </a:cubicBezTo>
                  <a:cubicBezTo>
                    <a:pt x="7" y="11"/>
                    <a:pt x="20" y="16"/>
                    <a:pt x="32" y="16"/>
                  </a:cubicBezTo>
                  <a:cubicBezTo>
                    <a:pt x="33" y="16"/>
                    <a:pt x="34" y="16"/>
                    <a:pt x="35" y="15"/>
                  </a:cubicBezTo>
                  <a:cubicBezTo>
                    <a:pt x="40" y="15"/>
                    <a:pt x="44" y="15"/>
                    <a:pt x="47" y="15"/>
                  </a:cubicBezTo>
                  <a:cubicBezTo>
                    <a:pt x="51" y="15"/>
                    <a:pt x="52" y="16"/>
                    <a:pt x="49" y="19"/>
                  </a:cubicBezTo>
                  <a:cubicBezTo>
                    <a:pt x="46" y="22"/>
                    <a:pt x="38" y="24"/>
                    <a:pt x="28" y="24"/>
                  </a:cubicBezTo>
                  <a:cubicBezTo>
                    <a:pt x="25" y="24"/>
                    <a:pt x="22" y="24"/>
                    <a:pt x="18" y="24"/>
                  </a:cubicBezTo>
                  <a:cubicBezTo>
                    <a:pt x="21" y="26"/>
                    <a:pt x="26" y="27"/>
                    <a:pt x="31" y="27"/>
                  </a:cubicBezTo>
                  <a:cubicBezTo>
                    <a:pt x="33" y="27"/>
                    <a:pt x="36" y="27"/>
                    <a:pt x="38" y="27"/>
                  </a:cubicBezTo>
                  <a:cubicBezTo>
                    <a:pt x="39" y="26"/>
                    <a:pt x="41" y="26"/>
                    <a:pt x="42" y="26"/>
                  </a:cubicBezTo>
                  <a:cubicBezTo>
                    <a:pt x="43" y="25"/>
                    <a:pt x="44" y="24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4" y="17"/>
                    <a:pt x="62" y="12"/>
                    <a:pt x="67" y="3"/>
                  </a:cubicBezTo>
                  <a:moveTo>
                    <a:pt x="16" y="0"/>
                  </a:moveTo>
                  <a:cubicBezTo>
                    <a:pt x="12" y="0"/>
                    <a:pt x="8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2"/>
                    <a:pt x="5" y="2"/>
                    <a:pt x="9" y="2"/>
                  </a:cubicBezTo>
                  <a:cubicBezTo>
                    <a:pt x="12" y="2"/>
                    <a:pt x="15" y="2"/>
                    <a:pt x="19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19" y="1"/>
                    <a:pt x="18" y="1"/>
                    <a:pt x="1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044">
              <a:extLst>
                <a:ext uri="{FF2B5EF4-FFF2-40B4-BE49-F238E27FC236}">
                  <a16:creationId xmlns:a16="http://schemas.microsoft.com/office/drawing/2014/main" id="{0CE948E2-2C21-478C-AE1C-262CCC3B9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5102225"/>
              <a:ext cx="457200" cy="338138"/>
            </a:xfrm>
            <a:custGeom>
              <a:avLst/>
              <a:gdLst>
                <a:gd name="T0" fmla="*/ 20 w 99"/>
                <a:gd name="T1" fmla="*/ 53 h 73"/>
                <a:gd name="T2" fmla="*/ 11 w 99"/>
                <a:gd name="T3" fmla="*/ 46 h 73"/>
                <a:gd name="T4" fmla="*/ 2 w 99"/>
                <a:gd name="T5" fmla="*/ 30 h 73"/>
                <a:gd name="T6" fmla="*/ 2 w 99"/>
                <a:gd name="T7" fmla="*/ 30 h 73"/>
                <a:gd name="T8" fmla="*/ 0 w 99"/>
                <a:gd name="T9" fmla="*/ 17 h 73"/>
                <a:gd name="T10" fmla="*/ 4 w 99"/>
                <a:gd name="T11" fmla="*/ 13 h 73"/>
                <a:gd name="T12" fmla="*/ 7 w 99"/>
                <a:gd name="T13" fmla="*/ 12 h 73"/>
                <a:gd name="T14" fmla="*/ 8 w 99"/>
                <a:gd name="T15" fmla="*/ 8 h 73"/>
                <a:gd name="T16" fmla="*/ 10 w 99"/>
                <a:gd name="T17" fmla="*/ 4 h 73"/>
                <a:gd name="T18" fmla="*/ 27 w 99"/>
                <a:gd name="T19" fmla="*/ 0 h 73"/>
                <a:gd name="T20" fmla="*/ 27 w 99"/>
                <a:gd name="T21" fmla="*/ 0 h 73"/>
                <a:gd name="T22" fmla="*/ 33 w 99"/>
                <a:gd name="T23" fmla="*/ 0 h 73"/>
                <a:gd name="T24" fmla="*/ 50 w 99"/>
                <a:gd name="T25" fmla="*/ 3 h 73"/>
                <a:gd name="T26" fmla="*/ 50 w 99"/>
                <a:gd name="T27" fmla="*/ 3 h 73"/>
                <a:gd name="T28" fmla="*/ 53 w 99"/>
                <a:gd name="T29" fmla="*/ 4 h 73"/>
                <a:gd name="T30" fmla="*/ 53 w 99"/>
                <a:gd name="T31" fmla="*/ 4 h 73"/>
                <a:gd name="T32" fmla="*/ 80 w 99"/>
                <a:gd name="T33" fmla="*/ 21 h 73"/>
                <a:gd name="T34" fmla="*/ 99 w 99"/>
                <a:gd name="T35" fmla="*/ 55 h 73"/>
                <a:gd name="T36" fmla="*/ 20 w 99"/>
                <a:gd name="T37" fmla="*/ 5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73">
                  <a:moveTo>
                    <a:pt x="20" y="53"/>
                  </a:moveTo>
                  <a:cubicBezTo>
                    <a:pt x="16" y="50"/>
                    <a:pt x="13" y="48"/>
                    <a:pt x="11" y="46"/>
                  </a:cubicBezTo>
                  <a:cubicBezTo>
                    <a:pt x="6" y="40"/>
                    <a:pt x="3" y="35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5"/>
                    <a:pt x="0" y="20"/>
                    <a:pt x="0" y="17"/>
                  </a:cubicBezTo>
                  <a:cubicBezTo>
                    <a:pt x="0" y="15"/>
                    <a:pt x="1" y="14"/>
                    <a:pt x="4" y="13"/>
                  </a:cubicBezTo>
                  <a:cubicBezTo>
                    <a:pt x="5" y="13"/>
                    <a:pt x="6" y="13"/>
                    <a:pt x="7" y="12"/>
                  </a:cubicBezTo>
                  <a:cubicBezTo>
                    <a:pt x="8" y="11"/>
                    <a:pt x="8" y="10"/>
                    <a:pt x="8" y="8"/>
                  </a:cubicBezTo>
                  <a:cubicBezTo>
                    <a:pt x="8" y="6"/>
                    <a:pt x="8" y="4"/>
                    <a:pt x="10" y="4"/>
                  </a:cubicBezTo>
                  <a:cubicBezTo>
                    <a:pt x="14" y="2"/>
                    <a:pt x="19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0"/>
                    <a:pt x="33" y="0"/>
                  </a:cubicBezTo>
                  <a:cubicBezTo>
                    <a:pt x="38" y="0"/>
                    <a:pt x="44" y="1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1" y="3"/>
                    <a:pt x="52" y="3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7"/>
                    <a:pt x="72" y="13"/>
                    <a:pt x="80" y="21"/>
                  </a:cubicBezTo>
                  <a:cubicBezTo>
                    <a:pt x="93" y="36"/>
                    <a:pt x="99" y="55"/>
                    <a:pt x="99" y="55"/>
                  </a:cubicBezTo>
                  <a:cubicBezTo>
                    <a:pt x="79" y="73"/>
                    <a:pt x="40" y="65"/>
                    <a:pt x="20" y="5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045">
              <a:extLst>
                <a:ext uri="{FF2B5EF4-FFF2-40B4-BE49-F238E27FC236}">
                  <a16:creationId xmlns:a16="http://schemas.microsoft.com/office/drawing/2014/main" id="{7CC9FA1F-253C-493E-9EFE-B58A09E1B6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78137" y="5114925"/>
              <a:ext cx="74613" cy="33338"/>
            </a:xfrm>
            <a:custGeom>
              <a:avLst/>
              <a:gdLst>
                <a:gd name="T0" fmla="*/ 0 w 16"/>
                <a:gd name="T1" fmla="*/ 0 h 7"/>
                <a:gd name="T2" fmla="*/ 0 w 16"/>
                <a:gd name="T3" fmla="*/ 0 h 7"/>
                <a:gd name="T4" fmla="*/ 0 w 16"/>
                <a:gd name="T5" fmla="*/ 0 h 7"/>
                <a:gd name="T6" fmla="*/ 3 w 16"/>
                <a:gd name="T7" fmla="*/ 1 h 7"/>
                <a:gd name="T8" fmla="*/ 3 w 16"/>
                <a:gd name="T9" fmla="*/ 1 h 7"/>
                <a:gd name="T10" fmla="*/ 16 w 16"/>
                <a:gd name="T11" fmla="*/ 7 h 7"/>
                <a:gd name="T12" fmla="*/ 16 w 16"/>
                <a:gd name="T13" fmla="*/ 7 h 7"/>
                <a:gd name="T14" fmla="*/ 3 w 16"/>
                <a:gd name="T15" fmla="*/ 1 h 7"/>
                <a:gd name="T16" fmla="*/ 3 w 16"/>
                <a:gd name="T17" fmla="*/ 1 h 7"/>
                <a:gd name="T18" fmla="*/ 0 w 16"/>
                <a:gd name="T19" fmla="*/ 0 h 7"/>
                <a:gd name="T20" fmla="*/ 0 w 16"/>
                <a:gd name="T21" fmla="*/ 0 h 7"/>
                <a:gd name="T22" fmla="*/ 0 w 16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7" y="2"/>
                    <a:pt x="12" y="4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2" y="4"/>
                    <a:pt x="7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046">
              <a:extLst>
                <a:ext uri="{FF2B5EF4-FFF2-40B4-BE49-F238E27FC236}">
                  <a16:creationId xmlns:a16="http://schemas.microsoft.com/office/drawing/2014/main" id="{D983E934-9BB3-462F-8CF6-621C233A2FD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740025" y="5106988"/>
              <a:ext cx="350838" cy="300038"/>
            </a:xfrm>
            <a:custGeom>
              <a:avLst/>
              <a:gdLst>
                <a:gd name="T0" fmla="*/ 47 w 76"/>
                <a:gd name="T1" fmla="*/ 65 h 65"/>
                <a:gd name="T2" fmla="*/ 59 w 76"/>
                <a:gd name="T3" fmla="*/ 62 h 65"/>
                <a:gd name="T4" fmla="*/ 40 w 76"/>
                <a:gd name="T5" fmla="*/ 60 h 65"/>
                <a:gd name="T6" fmla="*/ 0 w 76"/>
                <a:gd name="T7" fmla="*/ 52 h 65"/>
                <a:gd name="T8" fmla="*/ 72 w 76"/>
                <a:gd name="T9" fmla="*/ 53 h 65"/>
                <a:gd name="T10" fmla="*/ 66 w 76"/>
                <a:gd name="T11" fmla="*/ 50 h 65"/>
                <a:gd name="T12" fmla="*/ 50 w 76"/>
                <a:gd name="T13" fmla="*/ 51 h 65"/>
                <a:gd name="T14" fmla="*/ 71 w 76"/>
                <a:gd name="T15" fmla="*/ 54 h 65"/>
                <a:gd name="T16" fmla="*/ 58 w 76"/>
                <a:gd name="T17" fmla="*/ 47 h 65"/>
                <a:gd name="T18" fmla="*/ 23 w 76"/>
                <a:gd name="T19" fmla="*/ 45 h 65"/>
                <a:gd name="T20" fmla="*/ 44 w 76"/>
                <a:gd name="T21" fmla="*/ 60 h 65"/>
                <a:gd name="T22" fmla="*/ 68 w 76"/>
                <a:gd name="T23" fmla="*/ 60 h 65"/>
                <a:gd name="T24" fmla="*/ 49 w 76"/>
                <a:gd name="T25" fmla="*/ 51 h 65"/>
                <a:gd name="T26" fmla="*/ 39 w 76"/>
                <a:gd name="T27" fmla="*/ 50 h 65"/>
                <a:gd name="T28" fmla="*/ 16 w 76"/>
                <a:gd name="T29" fmla="*/ 39 h 65"/>
                <a:gd name="T30" fmla="*/ 19 w 76"/>
                <a:gd name="T31" fmla="*/ 41 h 65"/>
                <a:gd name="T32" fmla="*/ 49 w 76"/>
                <a:gd name="T33" fmla="*/ 38 h 65"/>
                <a:gd name="T34" fmla="*/ 55 w 76"/>
                <a:gd name="T35" fmla="*/ 40 h 65"/>
                <a:gd name="T36" fmla="*/ 38 w 76"/>
                <a:gd name="T37" fmla="*/ 34 h 65"/>
                <a:gd name="T38" fmla="*/ 52 w 76"/>
                <a:gd name="T39" fmla="*/ 43 h 65"/>
                <a:gd name="T40" fmla="*/ 38 w 76"/>
                <a:gd name="T41" fmla="*/ 34 h 65"/>
                <a:gd name="T42" fmla="*/ 38 w 76"/>
                <a:gd name="T43" fmla="*/ 36 h 65"/>
                <a:gd name="T44" fmla="*/ 34 w 76"/>
                <a:gd name="T45" fmla="*/ 33 h 65"/>
                <a:gd name="T46" fmla="*/ 51 w 76"/>
                <a:gd name="T47" fmla="*/ 31 h 65"/>
                <a:gd name="T48" fmla="*/ 59 w 76"/>
                <a:gd name="T49" fmla="*/ 41 h 65"/>
                <a:gd name="T50" fmla="*/ 56 w 76"/>
                <a:gd name="T51" fmla="*/ 41 h 65"/>
                <a:gd name="T52" fmla="*/ 74 w 76"/>
                <a:gd name="T53" fmla="*/ 50 h 65"/>
                <a:gd name="T54" fmla="*/ 71 w 76"/>
                <a:gd name="T55" fmla="*/ 44 h 65"/>
                <a:gd name="T56" fmla="*/ 58 w 76"/>
                <a:gd name="T57" fmla="*/ 33 h 65"/>
                <a:gd name="T58" fmla="*/ 38 w 76"/>
                <a:gd name="T59" fmla="*/ 24 h 65"/>
                <a:gd name="T60" fmla="*/ 52 w 76"/>
                <a:gd name="T61" fmla="*/ 34 h 65"/>
                <a:gd name="T62" fmla="*/ 50 w 76"/>
                <a:gd name="T63" fmla="*/ 30 h 65"/>
                <a:gd name="T64" fmla="*/ 28 w 76"/>
                <a:gd name="T65" fmla="*/ 20 h 65"/>
                <a:gd name="T66" fmla="*/ 37 w 76"/>
                <a:gd name="T67" fmla="*/ 24 h 65"/>
                <a:gd name="T68" fmla="*/ 28 w 76"/>
                <a:gd name="T69" fmla="*/ 20 h 65"/>
                <a:gd name="T70" fmla="*/ 21 w 76"/>
                <a:gd name="T71" fmla="*/ 1 h 65"/>
                <a:gd name="T72" fmla="*/ 46 w 76"/>
                <a:gd name="T73" fmla="*/ 9 h 65"/>
                <a:gd name="T74" fmla="*/ 33 w 76"/>
                <a:gd name="T75" fmla="*/ 3 h 65"/>
                <a:gd name="T76" fmla="*/ 30 w 76"/>
                <a:gd name="T77" fmla="*/ 2 h 65"/>
                <a:gd name="T78" fmla="*/ 22 w 76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" h="65">
                  <a:moveTo>
                    <a:pt x="0" y="52"/>
                  </a:moveTo>
                  <a:cubicBezTo>
                    <a:pt x="12" y="59"/>
                    <a:pt x="30" y="65"/>
                    <a:pt x="47" y="65"/>
                  </a:cubicBezTo>
                  <a:cubicBezTo>
                    <a:pt x="53" y="65"/>
                    <a:pt x="59" y="64"/>
                    <a:pt x="64" y="62"/>
                  </a:cubicBezTo>
                  <a:cubicBezTo>
                    <a:pt x="63" y="62"/>
                    <a:pt x="61" y="62"/>
                    <a:pt x="59" y="62"/>
                  </a:cubicBezTo>
                  <a:cubicBezTo>
                    <a:pt x="54" y="62"/>
                    <a:pt x="48" y="62"/>
                    <a:pt x="41" y="60"/>
                  </a:cubicBezTo>
                  <a:cubicBezTo>
                    <a:pt x="41" y="60"/>
                    <a:pt x="41" y="60"/>
                    <a:pt x="40" y="60"/>
                  </a:cubicBezTo>
                  <a:cubicBezTo>
                    <a:pt x="35" y="60"/>
                    <a:pt x="28" y="59"/>
                    <a:pt x="24" y="58"/>
                  </a:cubicBezTo>
                  <a:cubicBezTo>
                    <a:pt x="8" y="54"/>
                    <a:pt x="8" y="54"/>
                    <a:pt x="0" y="52"/>
                  </a:cubicBezTo>
                  <a:moveTo>
                    <a:pt x="66" y="50"/>
                  </a:moveTo>
                  <a:cubicBezTo>
                    <a:pt x="68" y="51"/>
                    <a:pt x="70" y="52"/>
                    <a:pt x="72" y="53"/>
                  </a:cubicBezTo>
                  <a:cubicBezTo>
                    <a:pt x="72" y="52"/>
                    <a:pt x="73" y="52"/>
                    <a:pt x="73" y="51"/>
                  </a:cubicBezTo>
                  <a:cubicBezTo>
                    <a:pt x="71" y="51"/>
                    <a:pt x="69" y="51"/>
                    <a:pt x="66" y="50"/>
                  </a:cubicBezTo>
                  <a:moveTo>
                    <a:pt x="58" y="47"/>
                  </a:moveTo>
                  <a:cubicBezTo>
                    <a:pt x="60" y="49"/>
                    <a:pt x="56" y="51"/>
                    <a:pt x="50" y="51"/>
                  </a:cubicBezTo>
                  <a:cubicBezTo>
                    <a:pt x="57" y="56"/>
                    <a:pt x="65" y="58"/>
                    <a:pt x="69" y="59"/>
                  </a:cubicBezTo>
                  <a:cubicBezTo>
                    <a:pt x="70" y="57"/>
                    <a:pt x="70" y="56"/>
                    <a:pt x="71" y="54"/>
                  </a:cubicBezTo>
                  <a:cubicBezTo>
                    <a:pt x="68" y="53"/>
                    <a:pt x="65" y="51"/>
                    <a:pt x="62" y="48"/>
                  </a:cubicBezTo>
                  <a:cubicBezTo>
                    <a:pt x="61" y="48"/>
                    <a:pt x="60" y="47"/>
                    <a:pt x="58" y="47"/>
                  </a:cubicBezTo>
                  <a:moveTo>
                    <a:pt x="21" y="42"/>
                  </a:moveTo>
                  <a:cubicBezTo>
                    <a:pt x="21" y="43"/>
                    <a:pt x="22" y="44"/>
                    <a:pt x="23" y="45"/>
                  </a:cubicBezTo>
                  <a:cubicBezTo>
                    <a:pt x="29" y="50"/>
                    <a:pt x="38" y="56"/>
                    <a:pt x="45" y="58"/>
                  </a:cubicBezTo>
                  <a:cubicBezTo>
                    <a:pt x="50" y="59"/>
                    <a:pt x="49" y="59"/>
                    <a:pt x="44" y="60"/>
                  </a:cubicBezTo>
                  <a:cubicBezTo>
                    <a:pt x="49" y="61"/>
                    <a:pt x="53" y="61"/>
                    <a:pt x="57" y="61"/>
                  </a:cubicBezTo>
                  <a:cubicBezTo>
                    <a:pt x="62" y="61"/>
                    <a:pt x="66" y="61"/>
                    <a:pt x="68" y="60"/>
                  </a:cubicBezTo>
                  <a:cubicBezTo>
                    <a:pt x="68" y="60"/>
                    <a:pt x="69" y="60"/>
                    <a:pt x="69" y="60"/>
                  </a:cubicBezTo>
                  <a:cubicBezTo>
                    <a:pt x="64" y="59"/>
                    <a:pt x="56" y="56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6" y="51"/>
                    <a:pt x="42" y="51"/>
                    <a:pt x="39" y="50"/>
                  </a:cubicBezTo>
                  <a:cubicBezTo>
                    <a:pt x="33" y="48"/>
                    <a:pt x="26" y="44"/>
                    <a:pt x="21" y="42"/>
                  </a:cubicBezTo>
                  <a:moveTo>
                    <a:pt x="16" y="39"/>
                  </a:moveTo>
                  <a:cubicBezTo>
                    <a:pt x="16" y="39"/>
                    <a:pt x="17" y="41"/>
                    <a:pt x="20" y="43"/>
                  </a:cubicBezTo>
                  <a:cubicBezTo>
                    <a:pt x="20" y="42"/>
                    <a:pt x="19" y="42"/>
                    <a:pt x="19" y="41"/>
                  </a:cubicBezTo>
                  <a:cubicBezTo>
                    <a:pt x="17" y="40"/>
                    <a:pt x="16" y="39"/>
                    <a:pt x="16" y="39"/>
                  </a:cubicBezTo>
                  <a:moveTo>
                    <a:pt x="49" y="38"/>
                  </a:moveTo>
                  <a:cubicBezTo>
                    <a:pt x="51" y="41"/>
                    <a:pt x="55" y="44"/>
                    <a:pt x="59" y="46"/>
                  </a:cubicBezTo>
                  <a:cubicBezTo>
                    <a:pt x="58" y="44"/>
                    <a:pt x="56" y="43"/>
                    <a:pt x="55" y="40"/>
                  </a:cubicBezTo>
                  <a:cubicBezTo>
                    <a:pt x="53" y="40"/>
                    <a:pt x="51" y="39"/>
                    <a:pt x="49" y="38"/>
                  </a:cubicBezTo>
                  <a:moveTo>
                    <a:pt x="38" y="34"/>
                  </a:moveTo>
                  <a:cubicBezTo>
                    <a:pt x="39" y="35"/>
                    <a:pt x="39" y="36"/>
                    <a:pt x="39" y="37"/>
                  </a:cubicBezTo>
                  <a:cubicBezTo>
                    <a:pt x="43" y="39"/>
                    <a:pt x="48" y="41"/>
                    <a:pt x="52" y="43"/>
                  </a:cubicBezTo>
                  <a:cubicBezTo>
                    <a:pt x="50" y="41"/>
                    <a:pt x="49" y="39"/>
                    <a:pt x="47" y="37"/>
                  </a:cubicBezTo>
                  <a:cubicBezTo>
                    <a:pt x="44" y="36"/>
                    <a:pt x="41" y="35"/>
                    <a:pt x="38" y="34"/>
                  </a:cubicBezTo>
                  <a:moveTo>
                    <a:pt x="33" y="33"/>
                  </a:moveTo>
                  <a:cubicBezTo>
                    <a:pt x="30" y="33"/>
                    <a:pt x="33" y="34"/>
                    <a:pt x="38" y="36"/>
                  </a:cubicBezTo>
                  <a:cubicBezTo>
                    <a:pt x="38" y="35"/>
                    <a:pt x="38" y="34"/>
                    <a:pt x="37" y="33"/>
                  </a:cubicBezTo>
                  <a:cubicBezTo>
                    <a:pt x="36" y="33"/>
                    <a:pt x="35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moveTo>
                    <a:pt x="51" y="31"/>
                  </a:moveTo>
                  <a:cubicBezTo>
                    <a:pt x="52" y="32"/>
                    <a:pt x="52" y="34"/>
                    <a:pt x="53" y="35"/>
                  </a:cubicBezTo>
                  <a:cubicBezTo>
                    <a:pt x="56" y="37"/>
                    <a:pt x="59" y="39"/>
                    <a:pt x="59" y="41"/>
                  </a:cubicBezTo>
                  <a:cubicBezTo>
                    <a:pt x="59" y="41"/>
                    <a:pt x="59" y="42"/>
                    <a:pt x="58" y="42"/>
                  </a:cubicBezTo>
                  <a:cubicBezTo>
                    <a:pt x="58" y="42"/>
                    <a:pt x="57" y="41"/>
                    <a:pt x="56" y="41"/>
                  </a:cubicBezTo>
                  <a:cubicBezTo>
                    <a:pt x="58" y="43"/>
                    <a:pt x="60" y="45"/>
                    <a:pt x="62" y="47"/>
                  </a:cubicBezTo>
                  <a:cubicBezTo>
                    <a:pt x="67" y="49"/>
                    <a:pt x="71" y="49"/>
                    <a:pt x="74" y="50"/>
                  </a:cubicBezTo>
                  <a:cubicBezTo>
                    <a:pt x="75" y="49"/>
                    <a:pt x="75" y="48"/>
                    <a:pt x="76" y="47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1"/>
                    <a:pt x="63" y="37"/>
                    <a:pt x="59" y="33"/>
                  </a:cubicBezTo>
                  <a:cubicBezTo>
                    <a:pt x="59" y="33"/>
                    <a:pt x="59" y="33"/>
                    <a:pt x="58" y="33"/>
                  </a:cubicBezTo>
                  <a:cubicBezTo>
                    <a:pt x="57" y="33"/>
                    <a:pt x="54" y="33"/>
                    <a:pt x="51" y="31"/>
                  </a:cubicBezTo>
                  <a:moveTo>
                    <a:pt x="38" y="24"/>
                  </a:moveTo>
                  <a:cubicBezTo>
                    <a:pt x="39" y="25"/>
                    <a:pt x="39" y="26"/>
                    <a:pt x="39" y="26"/>
                  </a:cubicBezTo>
                  <a:cubicBezTo>
                    <a:pt x="43" y="29"/>
                    <a:pt x="48" y="32"/>
                    <a:pt x="52" y="34"/>
                  </a:cubicBezTo>
                  <a:cubicBezTo>
                    <a:pt x="51" y="33"/>
                    <a:pt x="51" y="32"/>
                    <a:pt x="51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6" y="28"/>
                    <a:pt x="42" y="26"/>
                    <a:pt x="38" y="24"/>
                  </a:cubicBezTo>
                  <a:moveTo>
                    <a:pt x="28" y="20"/>
                  </a:moveTo>
                  <a:cubicBezTo>
                    <a:pt x="28" y="20"/>
                    <a:pt x="32" y="22"/>
                    <a:pt x="36" y="25"/>
                  </a:cubicBezTo>
                  <a:cubicBezTo>
                    <a:pt x="36" y="25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2" y="21"/>
                    <a:pt x="28" y="20"/>
                    <a:pt x="28" y="20"/>
                  </a:cubicBezTo>
                  <a:moveTo>
                    <a:pt x="22" y="0"/>
                  </a:moveTo>
                  <a:cubicBezTo>
                    <a:pt x="22" y="0"/>
                    <a:pt x="21" y="1"/>
                    <a:pt x="21" y="1"/>
                  </a:cubicBezTo>
                  <a:cubicBezTo>
                    <a:pt x="25" y="2"/>
                    <a:pt x="38" y="7"/>
                    <a:pt x="48" y="14"/>
                  </a:cubicBezTo>
                  <a:cubicBezTo>
                    <a:pt x="47" y="12"/>
                    <a:pt x="46" y="10"/>
                    <a:pt x="46" y="9"/>
                  </a:cubicBezTo>
                  <a:cubicBezTo>
                    <a:pt x="42" y="6"/>
                    <a:pt x="37" y="4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2" y="2"/>
                    <a:pt x="31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4" y="0"/>
                    <a:pt x="2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047">
              <a:extLst>
                <a:ext uri="{FF2B5EF4-FFF2-40B4-BE49-F238E27FC236}">
                  <a16:creationId xmlns:a16="http://schemas.microsoft.com/office/drawing/2014/main" id="{6304F2E6-538C-44E2-B946-8988268024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00325" y="4870450"/>
              <a:ext cx="292100" cy="468313"/>
            </a:xfrm>
            <a:custGeom>
              <a:avLst/>
              <a:gdLst>
                <a:gd name="T0" fmla="*/ 37 w 63"/>
                <a:gd name="T1" fmla="*/ 101 h 101"/>
                <a:gd name="T2" fmla="*/ 28 w 63"/>
                <a:gd name="T3" fmla="*/ 95 h 101"/>
                <a:gd name="T4" fmla="*/ 1 w 63"/>
                <a:gd name="T5" fmla="*/ 51 h 101"/>
                <a:gd name="T6" fmla="*/ 1 w 63"/>
                <a:gd name="T7" fmla="*/ 51 h 101"/>
                <a:gd name="T8" fmla="*/ 0 w 63"/>
                <a:gd name="T9" fmla="*/ 46 h 101"/>
                <a:gd name="T10" fmla="*/ 1 w 63"/>
                <a:gd name="T11" fmla="*/ 33 h 101"/>
                <a:gd name="T12" fmla="*/ 7 w 63"/>
                <a:gd name="T13" fmla="*/ 12 h 101"/>
                <a:gd name="T14" fmla="*/ 8 w 63"/>
                <a:gd name="T15" fmla="*/ 12 h 101"/>
                <a:gd name="T16" fmla="*/ 9 w 63"/>
                <a:gd name="T17" fmla="*/ 10 h 101"/>
                <a:gd name="T18" fmla="*/ 9 w 63"/>
                <a:gd name="T19" fmla="*/ 9 h 101"/>
                <a:gd name="T20" fmla="*/ 19 w 63"/>
                <a:gd name="T21" fmla="*/ 2 h 101"/>
                <a:gd name="T22" fmla="*/ 20 w 63"/>
                <a:gd name="T23" fmla="*/ 3 h 101"/>
                <a:gd name="T24" fmla="*/ 25 w 63"/>
                <a:gd name="T25" fmla="*/ 2 h 101"/>
                <a:gd name="T26" fmla="*/ 31 w 63"/>
                <a:gd name="T27" fmla="*/ 1 h 101"/>
                <a:gd name="T28" fmla="*/ 31 w 63"/>
                <a:gd name="T29" fmla="*/ 1 h 101"/>
                <a:gd name="T30" fmla="*/ 36 w 63"/>
                <a:gd name="T31" fmla="*/ 4 h 101"/>
                <a:gd name="T32" fmla="*/ 43 w 63"/>
                <a:gd name="T33" fmla="*/ 9 h 101"/>
                <a:gd name="T34" fmla="*/ 60 w 63"/>
                <a:gd name="T35" fmla="*/ 34 h 101"/>
                <a:gd name="T36" fmla="*/ 60 w 63"/>
                <a:gd name="T37" fmla="*/ 34 h 101"/>
                <a:gd name="T38" fmla="*/ 62 w 63"/>
                <a:gd name="T39" fmla="*/ 52 h 101"/>
                <a:gd name="T40" fmla="*/ 49 w 63"/>
                <a:gd name="T41" fmla="*/ 87 h 101"/>
                <a:gd name="T42" fmla="*/ 37 w 63"/>
                <a:gd name="T4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101">
                  <a:moveTo>
                    <a:pt x="37" y="101"/>
                  </a:moveTo>
                  <a:cubicBezTo>
                    <a:pt x="28" y="95"/>
                    <a:pt x="28" y="95"/>
                    <a:pt x="28" y="95"/>
                  </a:cubicBezTo>
                  <a:cubicBezTo>
                    <a:pt x="14" y="84"/>
                    <a:pt x="4" y="68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8"/>
                    <a:pt x="0" y="46"/>
                  </a:cubicBezTo>
                  <a:cubicBezTo>
                    <a:pt x="0" y="42"/>
                    <a:pt x="0" y="38"/>
                    <a:pt x="1" y="33"/>
                  </a:cubicBezTo>
                  <a:cubicBezTo>
                    <a:pt x="2" y="24"/>
                    <a:pt x="5" y="17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8" y="11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3" y="3"/>
                    <a:pt x="17" y="0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4"/>
                    <a:pt x="24" y="3"/>
                    <a:pt x="25" y="2"/>
                  </a:cubicBezTo>
                  <a:cubicBezTo>
                    <a:pt x="27" y="2"/>
                    <a:pt x="29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2"/>
                    <a:pt x="35" y="3"/>
                    <a:pt x="36" y="4"/>
                  </a:cubicBezTo>
                  <a:cubicBezTo>
                    <a:pt x="39" y="6"/>
                    <a:pt x="41" y="7"/>
                    <a:pt x="43" y="9"/>
                  </a:cubicBezTo>
                  <a:cubicBezTo>
                    <a:pt x="52" y="17"/>
                    <a:pt x="58" y="25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2" y="40"/>
                    <a:pt x="63" y="47"/>
                    <a:pt x="62" y="52"/>
                  </a:cubicBezTo>
                  <a:cubicBezTo>
                    <a:pt x="62" y="65"/>
                    <a:pt x="57" y="77"/>
                    <a:pt x="49" y="87"/>
                  </a:cubicBezTo>
                  <a:cubicBezTo>
                    <a:pt x="37" y="101"/>
                    <a:pt x="37" y="101"/>
                    <a:pt x="37" y="10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048">
              <a:extLst>
                <a:ext uri="{FF2B5EF4-FFF2-40B4-BE49-F238E27FC236}">
                  <a16:creationId xmlns:a16="http://schemas.microsoft.com/office/drawing/2014/main" id="{DBA3C24F-76FB-490C-A77A-DD467893C27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600325" y="5018088"/>
              <a:ext cx="292100" cy="306388"/>
            </a:xfrm>
            <a:custGeom>
              <a:avLst/>
              <a:gdLst>
                <a:gd name="T0" fmla="*/ 13 w 63"/>
                <a:gd name="T1" fmla="*/ 47 h 66"/>
                <a:gd name="T2" fmla="*/ 28 w 63"/>
                <a:gd name="T3" fmla="*/ 63 h 66"/>
                <a:gd name="T4" fmla="*/ 33 w 63"/>
                <a:gd name="T5" fmla="*/ 66 h 66"/>
                <a:gd name="T6" fmla="*/ 36 w 63"/>
                <a:gd name="T7" fmla="*/ 63 h 66"/>
                <a:gd name="T8" fmla="*/ 32 w 63"/>
                <a:gd name="T9" fmla="*/ 58 h 66"/>
                <a:gd name="T10" fmla="*/ 27 w 63"/>
                <a:gd name="T11" fmla="*/ 53 h 66"/>
                <a:gd name="T12" fmla="*/ 27 w 63"/>
                <a:gd name="T13" fmla="*/ 55 h 66"/>
                <a:gd name="T14" fmla="*/ 26 w 63"/>
                <a:gd name="T15" fmla="*/ 55 h 66"/>
                <a:gd name="T16" fmla="*/ 19 w 63"/>
                <a:gd name="T17" fmla="*/ 49 h 66"/>
                <a:gd name="T18" fmla="*/ 13 w 63"/>
                <a:gd name="T19" fmla="*/ 47 h 66"/>
                <a:gd name="T20" fmla="*/ 24 w 63"/>
                <a:gd name="T21" fmla="*/ 40 h 66"/>
                <a:gd name="T22" fmla="*/ 27 w 63"/>
                <a:gd name="T23" fmla="*/ 52 h 66"/>
                <a:gd name="T24" fmla="*/ 37 w 63"/>
                <a:gd name="T25" fmla="*/ 62 h 66"/>
                <a:gd name="T26" fmla="*/ 40 w 63"/>
                <a:gd name="T27" fmla="*/ 59 h 66"/>
                <a:gd name="T28" fmla="*/ 34 w 63"/>
                <a:gd name="T29" fmla="*/ 49 h 66"/>
                <a:gd name="T30" fmla="*/ 33 w 63"/>
                <a:gd name="T31" fmla="*/ 49 h 66"/>
                <a:gd name="T32" fmla="*/ 33 w 63"/>
                <a:gd name="T33" fmla="*/ 49 h 66"/>
                <a:gd name="T34" fmla="*/ 28 w 63"/>
                <a:gd name="T35" fmla="*/ 43 h 66"/>
                <a:gd name="T36" fmla="*/ 24 w 63"/>
                <a:gd name="T37" fmla="*/ 40 h 66"/>
                <a:gd name="T38" fmla="*/ 19 w 63"/>
                <a:gd name="T39" fmla="*/ 28 h 66"/>
                <a:gd name="T40" fmla="*/ 23 w 63"/>
                <a:gd name="T41" fmla="*/ 39 h 66"/>
                <a:gd name="T42" fmla="*/ 27 w 63"/>
                <a:gd name="T43" fmla="*/ 41 h 66"/>
                <a:gd name="T44" fmla="*/ 19 w 63"/>
                <a:gd name="T45" fmla="*/ 28 h 66"/>
                <a:gd name="T46" fmla="*/ 33 w 63"/>
                <a:gd name="T47" fmla="*/ 27 h 66"/>
                <a:gd name="T48" fmla="*/ 34 w 63"/>
                <a:gd name="T49" fmla="*/ 47 h 66"/>
                <a:gd name="T50" fmla="*/ 40 w 63"/>
                <a:gd name="T51" fmla="*/ 55 h 66"/>
                <a:gd name="T52" fmla="*/ 39 w 63"/>
                <a:gd name="T53" fmla="*/ 46 h 66"/>
                <a:gd name="T54" fmla="*/ 38 w 63"/>
                <a:gd name="T55" fmla="*/ 48 h 66"/>
                <a:gd name="T56" fmla="*/ 36 w 63"/>
                <a:gd name="T57" fmla="*/ 35 h 66"/>
                <a:gd name="T58" fmla="*/ 33 w 63"/>
                <a:gd name="T59" fmla="*/ 27 h 66"/>
                <a:gd name="T60" fmla="*/ 30 w 63"/>
                <a:gd name="T61" fmla="*/ 16 h 66"/>
                <a:gd name="T62" fmla="*/ 32 w 63"/>
                <a:gd name="T63" fmla="*/ 24 h 66"/>
                <a:gd name="T64" fmla="*/ 35 w 63"/>
                <a:gd name="T65" fmla="*/ 28 h 66"/>
                <a:gd name="T66" fmla="*/ 30 w 63"/>
                <a:gd name="T67" fmla="*/ 16 h 66"/>
                <a:gd name="T68" fmla="*/ 2 w 63"/>
                <a:gd name="T69" fmla="*/ 10 h 66"/>
                <a:gd name="T70" fmla="*/ 1 w 63"/>
                <a:gd name="T71" fmla="*/ 19 h 66"/>
                <a:gd name="T72" fmla="*/ 1 w 63"/>
                <a:gd name="T73" fmla="*/ 19 h 66"/>
                <a:gd name="T74" fmla="*/ 1 w 63"/>
                <a:gd name="T75" fmla="*/ 19 h 66"/>
                <a:gd name="T76" fmla="*/ 1 w 63"/>
                <a:gd name="T77" fmla="*/ 19 h 66"/>
                <a:gd name="T78" fmla="*/ 12 w 63"/>
                <a:gd name="T79" fmla="*/ 47 h 66"/>
                <a:gd name="T80" fmla="*/ 18 w 63"/>
                <a:gd name="T81" fmla="*/ 48 h 66"/>
                <a:gd name="T82" fmla="*/ 11 w 63"/>
                <a:gd name="T83" fmla="*/ 37 h 66"/>
                <a:gd name="T84" fmla="*/ 10 w 63"/>
                <a:gd name="T85" fmla="*/ 37 h 66"/>
                <a:gd name="T86" fmla="*/ 9 w 63"/>
                <a:gd name="T87" fmla="*/ 34 h 66"/>
                <a:gd name="T88" fmla="*/ 2 w 63"/>
                <a:gd name="T89" fmla="*/ 10 h 66"/>
                <a:gd name="T90" fmla="*/ 2 w 63"/>
                <a:gd name="T91" fmla="*/ 10 h 66"/>
                <a:gd name="T92" fmla="*/ 45 w 63"/>
                <a:gd name="T93" fmla="*/ 6 h 66"/>
                <a:gd name="T94" fmla="*/ 40 w 63"/>
                <a:gd name="T95" fmla="*/ 44 h 66"/>
                <a:gd name="T96" fmla="*/ 41 w 63"/>
                <a:gd name="T97" fmla="*/ 57 h 66"/>
                <a:gd name="T98" fmla="*/ 45 w 63"/>
                <a:gd name="T99" fmla="*/ 53 h 66"/>
                <a:gd name="T100" fmla="*/ 44 w 63"/>
                <a:gd name="T101" fmla="*/ 52 h 66"/>
                <a:gd name="T102" fmla="*/ 45 w 63"/>
                <a:gd name="T103" fmla="*/ 6 h 66"/>
                <a:gd name="T104" fmla="*/ 58 w 63"/>
                <a:gd name="T105" fmla="*/ 0 h 66"/>
                <a:gd name="T106" fmla="*/ 58 w 63"/>
                <a:gd name="T107" fmla="*/ 0 h 66"/>
                <a:gd name="T108" fmla="*/ 55 w 63"/>
                <a:gd name="T109" fmla="*/ 42 h 66"/>
                <a:gd name="T110" fmla="*/ 59 w 63"/>
                <a:gd name="T111" fmla="*/ 36 h 66"/>
                <a:gd name="T112" fmla="*/ 62 w 63"/>
                <a:gd name="T113" fmla="*/ 20 h 66"/>
                <a:gd name="T114" fmla="*/ 63 w 63"/>
                <a:gd name="T115" fmla="*/ 17 h 66"/>
                <a:gd name="T116" fmla="*/ 60 w 63"/>
                <a:gd name="T117" fmla="*/ 2 h 66"/>
                <a:gd name="T118" fmla="*/ 60 w 63"/>
                <a:gd name="T119" fmla="*/ 2 h 66"/>
                <a:gd name="T120" fmla="*/ 60 w 63"/>
                <a:gd name="T121" fmla="*/ 2 h 66"/>
                <a:gd name="T122" fmla="*/ 58 w 63"/>
                <a:gd name="T12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" h="66">
                  <a:moveTo>
                    <a:pt x="13" y="47"/>
                  </a:moveTo>
                  <a:cubicBezTo>
                    <a:pt x="17" y="53"/>
                    <a:pt x="22" y="58"/>
                    <a:pt x="28" y="63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4" y="65"/>
                    <a:pt x="35" y="64"/>
                    <a:pt x="36" y="63"/>
                  </a:cubicBezTo>
                  <a:cubicBezTo>
                    <a:pt x="35" y="61"/>
                    <a:pt x="33" y="59"/>
                    <a:pt x="32" y="58"/>
                  </a:cubicBezTo>
                  <a:cubicBezTo>
                    <a:pt x="30" y="56"/>
                    <a:pt x="29" y="55"/>
                    <a:pt x="27" y="53"/>
                  </a:cubicBezTo>
                  <a:cubicBezTo>
                    <a:pt x="27" y="54"/>
                    <a:pt x="27" y="54"/>
                    <a:pt x="27" y="55"/>
                  </a:cubicBezTo>
                  <a:cubicBezTo>
                    <a:pt x="27" y="55"/>
                    <a:pt x="27" y="55"/>
                    <a:pt x="26" y="55"/>
                  </a:cubicBezTo>
                  <a:cubicBezTo>
                    <a:pt x="25" y="55"/>
                    <a:pt x="22" y="53"/>
                    <a:pt x="19" y="49"/>
                  </a:cubicBezTo>
                  <a:cubicBezTo>
                    <a:pt x="16" y="48"/>
                    <a:pt x="14" y="48"/>
                    <a:pt x="13" y="47"/>
                  </a:cubicBezTo>
                  <a:moveTo>
                    <a:pt x="24" y="40"/>
                  </a:moveTo>
                  <a:cubicBezTo>
                    <a:pt x="25" y="45"/>
                    <a:pt x="27" y="49"/>
                    <a:pt x="27" y="52"/>
                  </a:cubicBezTo>
                  <a:cubicBezTo>
                    <a:pt x="31" y="55"/>
                    <a:pt x="34" y="58"/>
                    <a:pt x="37" y="62"/>
                  </a:cubicBezTo>
                  <a:cubicBezTo>
                    <a:pt x="38" y="61"/>
                    <a:pt x="39" y="60"/>
                    <a:pt x="40" y="59"/>
                  </a:cubicBezTo>
                  <a:cubicBezTo>
                    <a:pt x="38" y="56"/>
                    <a:pt x="37" y="53"/>
                    <a:pt x="34" y="49"/>
                  </a:cubicBezTo>
                  <a:cubicBezTo>
                    <a:pt x="34" y="49"/>
                    <a:pt x="34" y="49"/>
                    <a:pt x="33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9"/>
                    <a:pt x="30" y="46"/>
                    <a:pt x="28" y="43"/>
                  </a:cubicBezTo>
                  <a:cubicBezTo>
                    <a:pt x="27" y="42"/>
                    <a:pt x="25" y="41"/>
                    <a:pt x="24" y="40"/>
                  </a:cubicBezTo>
                  <a:moveTo>
                    <a:pt x="19" y="28"/>
                  </a:moveTo>
                  <a:cubicBezTo>
                    <a:pt x="19" y="28"/>
                    <a:pt x="21" y="33"/>
                    <a:pt x="23" y="39"/>
                  </a:cubicBezTo>
                  <a:cubicBezTo>
                    <a:pt x="25" y="40"/>
                    <a:pt x="26" y="40"/>
                    <a:pt x="27" y="41"/>
                  </a:cubicBezTo>
                  <a:cubicBezTo>
                    <a:pt x="23" y="35"/>
                    <a:pt x="19" y="28"/>
                    <a:pt x="19" y="28"/>
                  </a:cubicBezTo>
                  <a:moveTo>
                    <a:pt x="33" y="27"/>
                  </a:moveTo>
                  <a:cubicBezTo>
                    <a:pt x="34" y="33"/>
                    <a:pt x="35" y="42"/>
                    <a:pt x="34" y="47"/>
                  </a:cubicBezTo>
                  <a:cubicBezTo>
                    <a:pt x="37" y="50"/>
                    <a:pt x="38" y="53"/>
                    <a:pt x="40" y="55"/>
                  </a:cubicBezTo>
                  <a:cubicBezTo>
                    <a:pt x="40" y="53"/>
                    <a:pt x="40" y="50"/>
                    <a:pt x="39" y="46"/>
                  </a:cubicBezTo>
                  <a:cubicBezTo>
                    <a:pt x="39" y="47"/>
                    <a:pt x="39" y="47"/>
                    <a:pt x="38" y="48"/>
                  </a:cubicBezTo>
                  <a:cubicBezTo>
                    <a:pt x="38" y="43"/>
                    <a:pt x="37" y="39"/>
                    <a:pt x="36" y="35"/>
                  </a:cubicBezTo>
                  <a:cubicBezTo>
                    <a:pt x="36" y="32"/>
                    <a:pt x="34" y="29"/>
                    <a:pt x="33" y="27"/>
                  </a:cubicBezTo>
                  <a:moveTo>
                    <a:pt x="30" y="16"/>
                  </a:moveTo>
                  <a:cubicBezTo>
                    <a:pt x="30" y="16"/>
                    <a:pt x="31" y="19"/>
                    <a:pt x="32" y="24"/>
                  </a:cubicBezTo>
                  <a:cubicBezTo>
                    <a:pt x="33" y="25"/>
                    <a:pt x="34" y="27"/>
                    <a:pt x="35" y="28"/>
                  </a:cubicBezTo>
                  <a:cubicBezTo>
                    <a:pt x="33" y="21"/>
                    <a:pt x="30" y="16"/>
                    <a:pt x="30" y="16"/>
                  </a:cubicBezTo>
                  <a:moveTo>
                    <a:pt x="2" y="10"/>
                  </a:moveTo>
                  <a:cubicBezTo>
                    <a:pt x="0" y="10"/>
                    <a:pt x="1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9"/>
                    <a:pt x="6" y="38"/>
                    <a:pt x="12" y="47"/>
                  </a:cubicBezTo>
                  <a:cubicBezTo>
                    <a:pt x="14" y="47"/>
                    <a:pt x="16" y="47"/>
                    <a:pt x="18" y="48"/>
                  </a:cubicBezTo>
                  <a:cubicBezTo>
                    <a:pt x="16" y="45"/>
                    <a:pt x="13" y="41"/>
                    <a:pt x="11" y="37"/>
                  </a:cubicBezTo>
                  <a:cubicBezTo>
                    <a:pt x="11" y="37"/>
                    <a:pt x="11" y="37"/>
                    <a:pt x="10" y="37"/>
                  </a:cubicBezTo>
                  <a:cubicBezTo>
                    <a:pt x="9" y="36"/>
                    <a:pt x="9" y="35"/>
                    <a:pt x="9" y="34"/>
                  </a:cubicBezTo>
                  <a:cubicBezTo>
                    <a:pt x="6" y="27"/>
                    <a:pt x="3" y="1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45" y="6"/>
                  </a:moveTo>
                  <a:cubicBezTo>
                    <a:pt x="45" y="6"/>
                    <a:pt x="46" y="31"/>
                    <a:pt x="40" y="44"/>
                  </a:cubicBezTo>
                  <a:cubicBezTo>
                    <a:pt x="41" y="49"/>
                    <a:pt x="41" y="53"/>
                    <a:pt x="41" y="57"/>
                  </a:cubicBezTo>
                  <a:cubicBezTo>
                    <a:pt x="43" y="56"/>
                    <a:pt x="44" y="55"/>
                    <a:pt x="45" y="53"/>
                  </a:cubicBezTo>
                  <a:cubicBezTo>
                    <a:pt x="45" y="53"/>
                    <a:pt x="44" y="53"/>
                    <a:pt x="44" y="52"/>
                  </a:cubicBezTo>
                  <a:cubicBezTo>
                    <a:pt x="51" y="28"/>
                    <a:pt x="45" y="6"/>
                    <a:pt x="45" y="6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63" y="20"/>
                    <a:pt x="55" y="42"/>
                  </a:cubicBezTo>
                  <a:cubicBezTo>
                    <a:pt x="57" y="40"/>
                    <a:pt x="58" y="38"/>
                    <a:pt x="59" y="36"/>
                  </a:cubicBezTo>
                  <a:cubicBezTo>
                    <a:pt x="61" y="31"/>
                    <a:pt x="62" y="26"/>
                    <a:pt x="62" y="20"/>
                  </a:cubicBezTo>
                  <a:cubicBezTo>
                    <a:pt x="62" y="19"/>
                    <a:pt x="63" y="18"/>
                    <a:pt x="63" y="17"/>
                  </a:cubicBezTo>
                  <a:cubicBezTo>
                    <a:pt x="63" y="12"/>
                    <a:pt x="62" y="7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0"/>
                    <a:pt x="59" y="0"/>
                    <a:pt x="5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049">
              <a:extLst>
                <a:ext uri="{FF2B5EF4-FFF2-40B4-BE49-F238E27FC236}">
                  <a16:creationId xmlns:a16="http://schemas.microsoft.com/office/drawing/2014/main" id="{11F91CDB-ACAD-4E46-A34D-911102C32B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6212" y="5222875"/>
              <a:ext cx="147638" cy="147638"/>
            </a:xfrm>
            <a:custGeom>
              <a:avLst/>
              <a:gdLst>
                <a:gd name="T0" fmla="*/ 2 w 32"/>
                <a:gd name="T1" fmla="*/ 3 h 32"/>
                <a:gd name="T2" fmla="*/ 13 w 32"/>
                <a:gd name="T3" fmla="*/ 22 h 32"/>
                <a:gd name="T4" fmla="*/ 32 w 32"/>
                <a:gd name="T5" fmla="*/ 31 h 32"/>
                <a:gd name="T6" fmla="*/ 30 w 32"/>
                <a:gd name="T7" fmla="*/ 32 h 32"/>
                <a:gd name="T8" fmla="*/ 1 w 32"/>
                <a:gd name="T9" fmla="*/ 3 h 32"/>
                <a:gd name="T10" fmla="*/ 1 w 32"/>
                <a:gd name="T11" fmla="*/ 3 h 32"/>
                <a:gd name="T12" fmla="*/ 0 w 32"/>
                <a:gd name="T13" fmla="*/ 1 h 32"/>
                <a:gd name="T14" fmla="*/ 2 w 32"/>
                <a:gd name="T15" fmla="*/ 1 h 32"/>
                <a:gd name="T16" fmla="*/ 2 w 32"/>
                <a:gd name="T17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2" y="3"/>
                  </a:moveTo>
                  <a:cubicBezTo>
                    <a:pt x="3" y="7"/>
                    <a:pt x="5" y="16"/>
                    <a:pt x="13" y="22"/>
                  </a:cubicBezTo>
                  <a:cubicBezTo>
                    <a:pt x="24" y="30"/>
                    <a:pt x="32" y="31"/>
                    <a:pt x="32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6" y="28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3" y="3"/>
                    <a:pt x="2" y="3"/>
                    <a:pt x="2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050">
              <a:extLst>
                <a:ext uri="{FF2B5EF4-FFF2-40B4-BE49-F238E27FC236}">
                  <a16:creationId xmlns:a16="http://schemas.microsoft.com/office/drawing/2014/main" id="{B575B9F2-764E-4E32-811E-3D1EFC8C7D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1450" y="5194300"/>
              <a:ext cx="166688" cy="144463"/>
            </a:xfrm>
            <a:custGeom>
              <a:avLst/>
              <a:gdLst>
                <a:gd name="T0" fmla="*/ 34 w 36"/>
                <a:gd name="T1" fmla="*/ 31 h 31"/>
                <a:gd name="T2" fmla="*/ 36 w 36"/>
                <a:gd name="T3" fmla="*/ 31 h 31"/>
                <a:gd name="T4" fmla="*/ 3 w 36"/>
                <a:gd name="T5" fmla="*/ 3 h 31"/>
                <a:gd name="T6" fmla="*/ 2 w 36"/>
                <a:gd name="T7" fmla="*/ 0 h 31"/>
                <a:gd name="T8" fmla="*/ 2 w 36"/>
                <a:gd name="T9" fmla="*/ 3 h 31"/>
                <a:gd name="T10" fmla="*/ 2 w 36"/>
                <a:gd name="T11" fmla="*/ 3 h 31"/>
                <a:gd name="T12" fmla="*/ 10 w 36"/>
                <a:gd name="T13" fmla="*/ 15 h 31"/>
                <a:gd name="T14" fmla="*/ 34 w 36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1">
                  <a:moveTo>
                    <a:pt x="34" y="31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11" y="21"/>
                    <a:pt x="3" y="3"/>
                  </a:cubicBezTo>
                  <a:cubicBezTo>
                    <a:pt x="3" y="3"/>
                    <a:pt x="3" y="1"/>
                    <a:pt x="2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6"/>
                    <a:pt x="7" y="11"/>
                    <a:pt x="10" y="15"/>
                  </a:cubicBezTo>
                  <a:cubicBezTo>
                    <a:pt x="17" y="22"/>
                    <a:pt x="30" y="29"/>
                    <a:pt x="34" y="31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51">
              <a:extLst>
                <a:ext uri="{FF2B5EF4-FFF2-40B4-BE49-F238E27FC236}">
                  <a16:creationId xmlns:a16="http://schemas.microsoft.com/office/drawing/2014/main" id="{83B39198-795A-4F33-B5E4-0ABEE484B6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65412" y="5041900"/>
              <a:ext cx="217488" cy="304800"/>
            </a:xfrm>
            <a:custGeom>
              <a:avLst/>
              <a:gdLst>
                <a:gd name="T0" fmla="*/ 6 w 47"/>
                <a:gd name="T1" fmla="*/ 2 h 66"/>
                <a:gd name="T2" fmla="*/ 3 w 47"/>
                <a:gd name="T3" fmla="*/ 1 h 66"/>
                <a:gd name="T4" fmla="*/ 7 w 47"/>
                <a:gd name="T5" fmla="*/ 4 h 66"/>
                <a:gd name="T6" fmla="*/ 37 w 47"/>
                <a:gd name="T7" fmla="*/ 65 h 66"/>
                <a:gd name="T8" fmla="*/ 39 w 47"/>
                <a:gd name="T9" fmla="*/ 66 h 66"/>
                <a:gd name="T10" fmla="*/ 6 w 47"/>
                <a:gd name="T11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66">
                  <a:moveTo>
                    <a:pt x="6" y="2"/>
                  </a:move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5" y="7"/>
                    <a:pt x="7" y="4"/>
                  </a:cubicBezTo>
                  <a:cubicBezTo>
                    <a:pt x="47" y="15"/>
                    <a:pt x="37" y="65"/>
                    <a:pt x="37" y="65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5"/>
                    <a:pt x="47" y="13"/>
                    <a:pt x="6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052">
              <a:extLst>
                <a:ext uri="{FF2B5EF4-FFF2-40B4-BE49-F238E27FC236}">
                  <a16:creationId xmlns:a16="http://schemas.microsoft.com/office/drawing/2014/main" id="{43D027CF-3F33-4A67-B97F-3F54931021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76537" y="5249863"/>
              <a:ext cx="176213" cy="161925"/>
            </a:xfrm>
            <a:custGeom>
              <a:avLst/>
              <a:gdLst>
                <a:gd name="T0" fmla="*/ 1 w 38"/>
                <a:gd name="T1" fmla="*/ 4 h 35"/>
                <a:gd name="T2" fmla="*/ 1 w 38"/>
                <a:gd name="T3" fmla="*/ 1 h 35"/>
                <a:gd name="T4" fmla="*/ 2 w 38"/>
                <a:gd name="T5" fmla="*/ 5 h 35"/>
                <a:gd name="T6" fmla="*/ 38 w 38"/>
                <a:gd name="T7" fmla="*/ 33 h 35"/>
                <a:gd name="T8" fmla="*/ 38 w 38"/>
                <a:gd name="T9" fmla="*/ 35 h 35"/>
                <a:gd name="T10" fmla="*/ 1 w 38"/>
                <a:gd name="T11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5">
                  <a:moveTo>
                    <a:pt x="1" y="4"/>
                  </a:move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4" y="4"/>
                    <a:pt x="2" y="5"/>
                  </a:cubicBezTo>
                  <a:cubicBezTo>
                    <a:pt x="3" y="32"/>
                    <a:pt x="38" y="33"/>
                    <a:pt x="38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2" y="32"/>
                    <a:pt x="1" y="4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053">
              <a:extLst>
                <a:ext uri="{FF2B5EF4-FFF2-40B4-BE49-F238E27FC236}">
                  <a16:creationId xmlns:a16="http://schemas.microsoft.com/office/drawing/2014/main" id="{5A0760F5-01A3-4DD4-A1C2-12D9122D8C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70175" y="5114925"/>
              <a:ext cx="152400" cy="190500"/>
            </a:xfrm>
            <a:custGeom>
              <a:avLst/>
              <a:gdLst>
                <a:gd name="T0" fmla="*/ 4 w 33"/>
                <a:gd name="T1" fmla="*/ 1 h 41"/>
                <a:gd name="T2" fmla="*/ 2 w 33"/>
                <a:gd name="T3" fmla="*/ 1 h 41"/>
                <a:gd name="T4" fmla="*/ 5 w 33"/>
                <a:gd name="T5" fmla="*/ 3 h 41"/>
                <a:gd name="T6" fmla="*/ 30 w 33"/>
                <a:gd name="T7" fmla="*/ 41 h 41"/>
                <a:gd name="T8" fmla="*/ 32 w 33"/>
                <a:gd name="T9" fmla="*/ 41 h 41"/>
                <a:gd name="T10" fmla="*/ 4 w 33"/>
                <a:gd name="T1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1">
                  <a:moveTo>
                    <a:pt x="4" y="1"/>
                  </a:moveTo>
                  <a:cubicBezTo>
                    <a:pt x="3" y="1"/>
                    <a:pt x="2" y="0"/>
                    <a:pt x="2" y="1"/>
                  </a:cubicBezTo>
                  <a:cubicBezTo>
                    <a:pt x="0" y="2"/>
                    <a:pt x="4" y="5"/>
                    <a:pt x="5" y="3"/>
                  </a:cubicBezTo>
                  <a:cubicBezTo>
                    <a:pt x="33" y="6"/>
                    <a:pt x="30" y="41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2" y="5"/>
                    <a:pt x="4" y="1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054">
              <a:extLst>
                <a:ext uri="{FF2B5EF4-FFF2-40B4-BE49-F238E27FC236}">
                  <a16:creationId xmlns:a16="http://schemas.microsoft.com/office/drawing/2014/main" id="{1BB37B5F-3D22-4065-89AF-784B3AEA5D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52725" y="5249863"/>
              <a:ext cx="268288" cy="185738"/>
            </a:xfrm>
            <a:custGeom>
              <a:avLst/>
              <a:gdLst>
                <a:gd name="T0" fmla="*/ 2 w 58"/>
                <a:gd name="T1" fmla="*/ 5 h 40"/>
                <a:gd name="T2" fmla="*/ 1 w 58"/>
                <a:gd name="T3" fmla="*/ 2 h 40"/>
                <a:gd name="T4" fmla="*/ 4 w 58"/>
                <a:gd name="T5" fmla="*/ 6 h 40"/>
                <a:gd name="T6" fmla="*/ 58 w 58"/>
                <a:gd name="T7" fmla="*/ 28 h 40"/>
                <a:gd name="T8" fmla="*/ 58 w 58"/>
                <a:gd name="T9" fmla="*/ 30 h 40"/>
                <a:gd name="T10" fmla="*/ 2 w 58"/>
                <a:gd name="T11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40">
                  <a:moveTo>
                    <a:pt x="2" y="5"/>
                  </a:moveTo>
                  <a:cubicBezTo>
                    <a:pt x="1" y="4"/>
                    <a:pt x="0" y="3"/>
                    <a:pt x="1" y="2"/>
                  </a:cubicBezTo>
                  <a:cubicBezTo>
                    <a:pt x="2" y="0"/>
                    <a:pt x="6" y="4"/>
                    <a:pt x="4" y="6"/>
                  </a:cubicBezTo>
                  <a:cubicBezTo>
                    <a:pt x="15" y="39"/>
                    <a:pt x="57" y="28"/>
                    <a:pt x="58" y="28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13" y="40"/>
                    <a:pt x="2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055">
              <a:extLst>
                <a:ext uri="{FF2B5EF4-FFF2-40B4-BE49-F238E27FC236}">
                  <a16:creationId xmlns:a16="http://schemas.microsoft.com/office/drawing/2014/main" id="{E3E0A821-FCBE-4827-AAF9-65E540F9E7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62250" y="5213350"/>
              <a:ext cx="166688" cy="171450"/>
            </a:xfrm>
            <a:custGeom>
              <a:avLst/>
              <a:gdLst>
                <a:gd name="T0" fmla="*/ 2 w 36"/>
                <a:gd name="T1" fmla="*/ 3 h 37"/>
                <a:gd name="T2" fmla="*/ 2 w 36"/>
                <a:gd name="T3" fmla="*/ 1 h 37"/>
                <a:gd name="T4" fmla="*/ 3 w 36"/>
                <a:gd name="T5" fmla="*/ 4 h 37"/>
                <a:gd name="T6" fmla="*/ 36 w 36"/>
                <a:gd name="T7" fmla="*/ 36 h 37"/>
                <a:gd name="T8" fmla="*/ 36 w 36"/>
                <a:gd name="T9" fmla="*/ 37 h 37"/>
                <a:gd name="T10" fmla="*/ 2 w 36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7">
                  <a:moveTo>
                    <a:pt x="2" y="3"/>
                  </a:moveTo>
                  <a:cubicBezTo>
                    <a:pt x="2" y="3"/>
                    <a:pt x="1" y="1"/>
                    <a:pt x="2" y="1"/>
                  </a:cubicBezTo>
                  <a:cubicBezTo>
                    <a:pt x="3" y="0"/>
                    <a:pt x="5" y="4"/>
                    <a:pt x="3" y="4"/>
                  </a:cubicBezTo>
                  <a:cubicBezTo>
                    <a:pt x="2" y="32"/>
                    <a:pt x="36" y="36"/>
                    <a:pt x="36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0" y="32"/>
                    <a:pt x="2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056">
              <a:extLst>
                <a:ext uri="{FF2B5EF4-FFF2-40B4-BE49-F238E27FC236}">
                  <a16:creationId xmlns:a16="http://schemas.microsoft.com/office/drawing/2014/main" id="{9D442773-254F-4325-AEC4-03487D5E1E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93987" y="5175250"/>
              <a:ext cx="160338" cy="139700"/>
            </a:xfrm>
            <a:custGeom>
              <a:avLst/>
              <a:gdLst>
                <a:gd name="T0" fmla="*/ 4 w 35"/>
                <a:gd name="T1" fmla="*/ 2 h 30"/>
                <a:gd name="T2" fmla="*/ 24 w 35"/>
                <a:gd name="T3" fmla="*/ 13 h 30"/>
                <a:gd name="T4" fmla="*/ 34 w 35"/>
                <a:gd name="T5" fmla="*/ 30 h 30"/>
                <a:gd name="T6" fmla="*/ 35 w 35"/>
                <a:gd name="T7" fmla="*/ 29 h 30"/>
                <a:gd name="T8" fmla="*/ 4 w 35"/>
                <a:gd name="T9" fmla="*/ 2 h 30"/>
                <a:gd name="T10" fmla="*/ 4 w 35"/>
                <a:gd name="T11" fmla="*/ 2 h 30"/>
                <a:gd name="T12" fmla="*/ 2 w 35"/>
                <a:gd name="T13" fmla="*/ 0 h 30"/>
                <a:gd name="T14" fmla="*/ 2 w 35"/>
                <a:gd name="T15" fmla="*/ 3 h 30"/>
                <a:gd name="T16" fmla="*/ 4 w 35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0">
                  <a:moveTo>
                    <a:pt x="4" y="2"/>
                  </a:moveTo>
                  <a:cubicBezTo>
                    <a:pt x="8" y="3"/>
                    <a:pt x="17" y="5"/>
                    <a:pt x="24" y="13"/>
                  </a:cubicBezTo>
                  <a:cubicBezTo>
                    <a:pt x="32" y="22"/>
                    <a:pt x="34" y="30"/>
                    <a:pt x="34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29" y="5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2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4" y="3"/>
                    <a:pt x="4" y="3"/>
                    <a:pt x="4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57">
              <a:extLst>
                <a:ext uri="{FF2B5EF4-FFF2-40B4-BE49-F238E27FC236}">
                  <a16:creationId xmlns:a16="http://schemas.microsoft.com/office/drawing/2014/main" id="{48B6B7CE-8EBA-44C8-8737-FDC8A2A366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93987" y="5226050"/>
              <a:ext cx="160338" cy="139700"/>
            </a:xfrm>
            <a:custGeom>
              <a:avLst/>
              <a:gdLst>
                <a:gd name="T0" fmla="*/ 4 w 35"/>
                <a:gd name="T1" fmla="*/ 2 h 30"/>
                <a:gd name="T2" fmla="*/ 24 w 35"/>
                <a:gd name="T3" fmla="*/ 13 h 30"/>
                <a:gd name="T4" fmla="*/ 33 w 35"/>
                <a:gd name="T5" fmla="*/ 30 h 30"/>
                <a:gd name="T6" fmla="*/ 35 w 35"/>
                <a:gd name="T7" fmla="*/ 29 h 30"/>
                <a:gd name="T8" fmla="*/ 4 w 35"/>
                <a:gd name="T9" fmla="*/ 2 h 30"/>
                <a:gd name="T10" fmla="*/ 4 w 35"/>
                <a:gd name="T11" fmla="*/ 2 h 30"/>
                <a:gd name="T12" fmla="*/ 2 w 35"/>
                <a:gd name="T13" fmla="*/ 0 h 30"/>
                <a:gd name="T14" fmla="*/ 2 w 35"/>
                <a:gd name="T15" fmla="*/ 3 h 30"/>
                <a:gd name="T16" fmla="*/ 4 w 35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0">
                  <a:moveTo>
                    <a:pt x="4" y="2"/>
                  </a:moveTo>
                  <a:cubicBezTo>
                    <a:pt x="8" y="3"/>
                    <a:pt x="17" y="5"/>
                    <a:pt x="24" y="13"/>
                  </a:cubicBezTo>
                  <a:cubicBezTo>
                    <a:pt x="32" y="22"/>
                    <a:pt x="33" y="30"/>
                    <a:pt x="33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29" y="5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0" y="0"/>
                    <a:pt x="0" y="2"/>
                    <a:pt x="2" y="3"/>
                  </a:cubicBezTo>
                  <a:cubicBezTo>
                    <a:pt x="4" y="3"/>
                    <a:pt x="4" y="3"/>
                    <a:pt x="4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058">
              <a:extLst>
                <a:ext uri="{FF2B5EF4-FFF2-40B4-BE49-F238E27FC236}">
                  <a16:creationId xmlns:a16="http://schemas.microsoft.com/office/drawing/2014/main" id="{3C750DBE-A9F4-4C62-946F-6E96872E00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6212" y="5235575"/>
              <a:ext cx="185738" cy="120650"/>
            </a:xfrm>
            <a:custGeom>
              <a:avLst/>
              <a:gdLst>
                <a:gd name="T0" fmla="*/ 3 w 40"/>
                <a:gd name="T1" fmla="*/ 4 h 26"/>
                <a:gd name="T2" fmla="*/ 20 w 40"/>
                <a:gd name="T3" fmla="*/ 19 h 26"/>
                <a:gd name="T4" fmla="*/ 40 w 40"/>
                <a:gd name="T5" fmla="*/ 22 h 26"/>
                <a:gd name="T6" fmla="*/ 39 w 40"/>
                <a:gd name="T7" fmla="*/ 23 h 26"/>
                <a:gd name="T8" fmla="*/ 3 w 40"/>
                <a:gd name="T9" fmla="*/ 4 h 26"/>
                <a:gd name="T10" fmla="*/ 3 w 40"/>
                <a:gd name="T11" fmla="*/ 4 h 26"/>
                <a:gd name="T12" fmla="*/ 1 w 40"/>
                <a:gd name="T13" fmla="*/ 2 h 26"/>
                <a:gd name="T14" fmla="*/ 3 w 40"/>
                <a:gd name="T15" fmla="*/ 2 h 26"/>
                <a:gd name="T16" fmla="*/ 3 w 40"/>
                <a:gd name="T17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6">
                  <a:moveTo>
                    <a:pt x="3" y="4"/>
                  </a:moveTo>
                  <a:cubicBezTo>
                    <a:pt x="5" y="7"/>
                    <a:pt x="11" y="15"/>
                    <a:pt x="20" y="19"/>
                  </a:cubicBezTo>
                  <a:cubicBezTo>
                    <a:pt x="32" y="23"/>
                    <a:pt x="40" y="22"/>
                    <a:pt x="4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15" y="26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0" y="1"/>
                    <a:pt x="2" y="0"/>
                    <a:pt x="3" y="2"/>
                  </a:cubicBezTo>
                  <a:cubicBezTo>
                    <a:pt x="4" y="3"/>
                    <a:pt x="4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059">
              <a:extLst>
                <a:ext uri="{FF2B5EF4-FFF2-40B4-BE49-F238E27FC236}">
                  <a16:creationId xmlns:a16="http://schemas.microsoft.com/office/drawing/2014/main" id="{99D15A24-3DE1-4546-BC41-6ADD96BF40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2062" y="4994275"/>
              <a:ext cx="503238" cy="593725"/>
            </a:xfrm>
            <a:custGeom>
              <a:avLst/>
              <a:gdLst>
                <a:gd name="T0" fmla="*/ 29 w 109"/>
                <a:gd name="T1" fmla="*/ 110 h 128"/>
                <a:gd name="T2" fmla="*/ 33 w 109"/>
                <a:gd name="T3" fmla="*/ 106 h 128"/>
                <a:gd name="T4" fmla="*/ 34 w 109"/>
                <a:gd name="T5" fmla="*/ 106 h 128"/>
                <a:gd name="T6" fmla="*/ 59 w 109"/>
                <a:gd name="T7" fmla="*/ 78 h 128"/>
                <a:gd name="T8" fmla="*/ 67 w 109"/>
                <a:gd name="T9" fmla="*/ 67 h 128"/>
                <a:gd name="T10" fmla="*/ 67 w 109"/>
                <a:gd name="T11" fmla="*/ 67 h 128"/>
                <a:gd name="T12" fmla="*/ 72 w 109"/>
                <a:gd name="T13" fmla="*/ 63 h 128"/>
                <a:gd name="T14" fmla="*/ 95 w 109"/>
                <a:gd name="T15" fmla="*/ 33 h 128"/>
                <a:gd name="T16" fmla="*/ 96 w 109"/>
                <a:gd name="T17" fmla="*/ 31 h 128"/>
                <a:gd name="T18" fmla="*/ 107 w 109"/>
                <a:gd name="T19" fmla="*/ 19 h 128"/>
                <a:gd name="T20" fmla="*/ 104 w 109"/>
                <a:gd name="T21" fmla="*/ 42 h 128"/>
                <a:gd name="T22" fmla="*/ 97 w 109"/>
                <a:gd name="T23" fmla="*/ 61 h 128"/>
                <a:gd name="T24" fmla="*/ 97 w 109"/>
                <a:gd name="T25" fmla="*/ 61 h 128"/>
                <a:gd name="T26" fmla="*/ 97 w 109"/>
                <a:gd name="T27" fmla="*/ 62 h 128"/>
                <a:gd name="T28" fmla="*/ 96 w 109"/>
                <a:gd name="T29" fmla="*/ 62 h 128"/>
                <a:gd name="T30" fmla="*/ 96 w 109"/>
                <a:gd name="T31" fmla="*/ 63 h 128"/>
                <a:gd name="T32" fmla="*/ 90 w 109"/>
                <a:gd name="T33" fmla="*/ 71 h 128"/>
                <a:gd name="T34" fmla="*/ 73 w 109"/>
                <a:gd name="T35" fmla="*/ 81 h 128"/>
                <a:gd name="T36" fmla="*/ 68 w 109"/>
                <a:gd name="T37" fmla="*/ 85 h 128"/>
                <a:gd name="T38" fmla="*/ 61 w 109"/>
                <a:gd name="T39" fmla="*/ 99 h 128"/>
                <a:gd name="T40" fmla="*/ 49 w 109"/>
                <a:gd name="T41" fmla="*/ 112 h 128"/>
                <a:gd name="T42" fmla="*/ 49 w 109"/>
                <a:gd name="T43" fmla="*/ 112 h 128"/>
                <a:gd name="T44" fmla="*/ 36 w 109"/>
                <a:gd name="T45" fmla="*/ 121 h 128"/>
                <a:gd name="T46" fmla="*/ 24 w 109"/>
                <a:gd name="T47" fmla="*/ 125 h 128"/>
                <a:gd name="T48" fmla="*/ 29 w 109"/>
                <a:gd name="T49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28">
                  <a:moveTo>
                    <a:pt x="29" y="110"/>
                  </a:moveTo>
                  <a:cubicBezTo>
                    <a:pt x="31" y="109"/>
                    <a:pt x="32" y="108"/>
                    <a:pt x="33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44" y="98"/>
                    <a:pt x="54" y="93"/>
                    <a:pt x="59" y="78"/>
                  </a:cubicBezTo>
                  <a:cubicBezTo>
                    <a:pt x="59" y="78"/>
                    <a:pt x="62" y="73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8" y="66"/>
                    <a:pt x="70" y="64"/>
                    <a:pt x="72" y="63"/>
                  </a:cubicBezTo>
                  <a:cubicBezTo>
                    <a:pt x="78" y="57"/>
                    <a:pt x="91" y="42"/>
                    <a:pt x="95" y="33"/>
                  </a:cubicBezTo>
                  <a:cubicBezTo>
                    <a:pt x="95" y="32"/>
                    <a:pt x="96" y="32"/>
                    <a:pt x="96" y="31"/>
                  </a:cubicBezTo>
                  <a:cubicBezTo>
                    <a:pt x="107" y="0"/>
                    <a:pt x="109" y="14"/>
                    <a:pt x="107" y="19"/>
                  </a:cubicBezTo>
                  <a:cubicBezTo>
                    <a:pt x="106" y="25"/>
                    <a:pt x="106" y="33"/>
                    <a:pt x="104" y="42"/>
                  </a:cubicBezTo>
                  <a:cubicBezTo>
                    <a:pt x="103" y="48"/>
                    <a:pt x="101" y="55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4" y="66"/>
                    <a:pt x="92" y="68"/>
                    <a:pt x="90" y="71"/>
                  </a:cubicBezTo>
                  <a:cubicBezTo>
                    <a:pt x="83" y="78"/>
                    <a:pt x="78" y="81"/>
                    <a:pt x="73" y="81"/>
                  </a:cubicBezTo>
                  <a:cubicBezTo>
                    <a:pt x="71" y="81"/>
                    <a:pt x="69" y="83"/>
                    <a:pt x="68" y="85"/>
                  </a:cubicBezTo>
                  <a:cubicBezTo>
                    <a:pt x="67" y="89"/>
                    <a:pt x="65" y="94"/>
                    <a:pt x="61" y="99"/>
                  </a:cubicBezTo>
                  <a:cubicBezTo>
                    <a:pt x="57" y="105"/>
                    <a:pt x="53" y="109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5" y="116"/>
                    <a:pt x="40" y="119"/>
                    <a:pt x="36" y="121"/>
                  </a:cubicBezTo>
                  <a:cubicBezTo>
                    <a:pt x="31" y="123"/>
                    <a:pt x="27" y="125"/>
                    <a:pt x="24" y="125"/>
                  </a:cubicBezTo>
                  <a:cubicBezTo>
                    <a:pt x="0" y="128"/>
                    <a:pt x="16" y="121"/>
                    <a:pt x="29" y="11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060">
              <a:extLst>
                <a:ext uri="{FF2B5EF4-FFF2-40B4-BE49-F238E27FC236}">
                  <a16:creationId xmlns:a16="http://schemas.microsoft.com/office/drawing/2014/main" id="{8F7F6F04-2ED6-4A96-82DC-2F97580D37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82862" y="5259388"/>
              <a:ext cx="234950" cy="258763"/>
            </a:xfrm>
            <a:custGeom>
              <a:avLst/>
              <a:gdLst>
                <a:gd name="T0" fmla="*/ 38 w 51"/>
                <a:gd name="T1" fmla="*/ 0 h 56"/>
                <a:gd name="T2" fmla="*/ 35 w 51"/>
                <a:gd name="T3" fmla="*/ 10 h 56"/>
                <a:gd name="T4" fmla="*/ 27 w 51"/>
                <a:gd name="T5" fmla="*/ 20 h 56"/>
                <a:gd name="T6" fmla="*/ 27 w 51"/>
                <a:gd name="T7" fmla="*/ 20 h 56"/>
                <a:gd name="T8" fmla="*/ 26 w 51"/>
                <a:gd name="T9" fmla="*/ 10 h 56"/>
                <a:gd name="T10" fmla="*/ 25 w 51"/>
                <a:gd name="T11" fmla="*/ 18 h 56"/>
                <a:gd name="T12" fmla="*/ 23 w 51"/>
                <a:gd name="T13" fmla="*/ 22 h 56"/>
                <a:gd name="T14" fmla="*/ 12 w 51"/>
                <a:gd name="T15" fmla="*/ 27 h 56"/>
                <a:gd name="T16" fmla="*/ 14 w 51"/>
                <a:gd name="T17" fmla="*/ 28 h 56"/>
                <a:gd name="T18" fmla="*/ 18 w 51"/>
                <a:gd name="T19" fmla="*/ 26 h 56"/>
                <a:gd name="T20" fmla="*/ 20 w 51"/>
                <a:gd name="T21" fmla="*/ 25 h 56"/>
                <a:gd name="T22" fmla="*/ 20 w 51"/>
                <a:gd name="T23" fmla="*/ 25 h 56"/>
                <a:gd name="T24" fmla="*/ 14 w 51"/>
                <a:gd name="T25" fmla="*/ 33 h 56"/>
                <a:gd name="T26" fmla="*/ 1 w 51"/>
                <a:gd name="T27" fmla="*/ 42 h 56"/>
                <a:gd name="T28" fmla="*/ 15 w 51"/>
                <a:gd name="T29" fmla="*/ 34 h 56"/>
                <a:gd name="T30" fmla="*/ 15 w 51"/>
                <a:gd name="T31" fmla="*/ 34 h 56"/>
                <a:gd name="T32" fmla="*/ 12 w 51"/>
                <a:gd name="T33" fmla="*/ 43 h 56"/>
                <a:gd name="T34" fmla="*/ 1 w 51"/>
                <a:gd name="T35" fmla="*/ 56 h 56"/>
                <a:gd name="T36" fmla="*/ 2 w 51"/>
                <a:gd name="T37" fmla="*/ 55 h 56"/>
                <a:gd name="T38" fmla="*/ 2 w 51"/>
                <a:gd name="T39" fmla="*/ 55 h 56"/>
                <a:gd name="T40" fmla="*/ 14 w 51"/>
                <a:gd name="T41" fmla="*/ 42 h 56"/>
                <a:gd name="T42" fmla="*/ 21 w 51"/>
                <a:gd name="T43" fmla="*/ 28 h 56"/>
                <a:gd name="T44" fmla="*/ 26 w 51"/>
                <a:gd name="T45" fmla="*/ 24 h 56"/>
                <a:gd name="T46" fmla="*/ 43 w 51"/>
                <a:gd name="T47" fmla="*/ 14 h 56"/>
                <a:gd name="T48" fmla="*/ 49 w 51"/>
                <a:gd name="T49" fmla="*/ 6 h 56"/>
                <a:gd name="T50" fmla="*/ 49 w 51"/>
                <a:gd name="T51" fmla="*/ 5 h 56"/>
                <a:gd name="T52" fmla="*/ 50 w 51"/>
                <a:gd name="T53" fmla="*/ 5 h 56"/>
                <a:gd name="T54" fmla="*/ 50 w 51"/>
                <a:gd name="T55" fmla="*/ 4 h 56"/>
                <a:gd name="T56" fmla="*/ 50 w 51"/>
                <a:gd name="T57" fmla="*/ 4 h 56"/>
                <a:gd name="T58" fmla="*/ 51 w 51"/>
                <a:gd name="T59" fmla="*/ 0 h 56"/>
                <a:gd name="T60" fmla="*/ 51 w 51"/>
                <a:gd name="T61" fmla="*/ 0 h 56"/>
                <a:gd name="T62" fmla="*/ 34 w 51"/>
                <a:gd name="T63" fmla="*/ 19 h 56"/>
                <a:gd name="T64" fmla="*/ 31 w 51"/>
                <a:gd name="T65" fmla="*/ 19 h 56"/>
                <a:gd name="T66" fmla="*/ 38 w 51"/>
                <a:gd name="T67" fmla="*/ 3 h 56"/>
                <a:gd name="T68" fmla="*/ 38 w 51"/>
                <a:gd name="T6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56">
                  <a:moveTo>
                    <a:pt x="38" y="0"/>
                  </a:moveTo>
                  <a:cubicBezTo>
                    <a:pt x="38" y="0"/>
                    <a:pt x="37" y="3"/>
                    <a:pt x="35" y="10"/>
                  </a:cubicBezTo>
                  <a:cubicBezTo>
                    <a:pt x="33" y="16"/>
                    <a:pt x="29" y="18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6" y="20"/>
                    <a:pt x="29" y="14"/>
                    <a:pt x="26" y="10"/>
                  </a:cubicBezTo>
                  <a:cubicBezTo>
                    <a:pt x="26" y="13"/>
                    <a:pt x="27" y="15"/>
                    <a:pt x="25" y="18"/>
                  </a:cubicBezTo>
                  <a:cubicBezTo>
                    <a:pt x="23" y="20"/>
                    <a:pt x="24" y="21"/>
                    <a:pt x="23" y="22"/>
                  </a:cubicBezTo>
                  <a:cubicBezTo>
                    <a:pt x="21" y="23"/>
                    <a:pt x="16" y="26"/>
                    <a:pt x="12" y="27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5" y="28"/>
                    <a:pt x="17" y="27"/>
                    <a:pt x="18" y="26"/>
                  </a:cubicBezTo>
                  <a:cubicBezTo>
                    <a:pt x="19" y="26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6"/>
                    <a:pt x="20" y="27"/>
                    <a:pt x="14" y="33"/>
                  </a:cubicBezTo>
                  <a:cubicBezTo>
                    <a:pt x="9" y="37"/>
                    <a:pt x="7" y="38"/>
                    <a:pt x="1" y="42"/>
                  </a:cubicBezTo>
                  <a:cubicBezTo>
                    <a:pt x="11" y="40"/>
                    <a:pt x="13" y="35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7" y="34"/>
                    <a:pt x="15" y="38"/>
                    <a:pt x="12" y="43"/>
                  </a:cubicBezTo>
                  <a:cubicBezTo>
                    <a:pt x="8" y="49"/>
                    <a:pt x="0" y="56"/>
                    <a:pt x="1" y="56"/>
                  </a:cubicBezTo>
                  <a:cubicBezTo>
                    <a:pt x="1" y="56"/>
                    <a:pt x="2" y="56"/>
                    <a:pt x="2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6" y="52"/>
                    <a:pt x="10" y="48"/>
                    <a:pt x="14" y="42"/>
                  </a:cubicBezTo>
                  <a:cubicBezTo>
                    <a:pt x="18" y="37"/>
                    <a:pt x="20" y="32"/>
                    <a:pt x="21" y="28"/>
                  </a:cubicBezTo>
                  <a:cubicBezTo>
                    <a:pt x="22" y="26"/>
                    <a:pt x="24" y="24"/>
                    <a:pt x="26" y="24"/>
                  </a:cubicBezTo>
                  <a:cubicBezTo>
                    <a:pt x="31" y="24"/>
                    <a:pt x="36" y="21"/>
                    <a:pt x="43" y="14"/>
                  </a:cubicBezTo>
                  <a:cubicBezTo>
                    <a:pt x="45" y="11"/>
                    <a:pt x="47" y="9"/>
                    <a:pt x="49" y="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3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6"/>
                    <a:pt x="40" y="18"/>
                    <a:pt x="34" y="19"/>
                  </a:cubicBezTo>
                  <a:cubicBezTo>
                    <a:pt x="32" y="19"/>
                    <a:pt x="32" y="19"/>
                    <a:pt x="31" y="19"/>
                  </a:cubicBezTo>
                  <a:cubicBezTo>
                    <a:pt x="30" y="19"/>
                    <a:pt x="37" y="16"/>
                    <a:pt x="38" y="3"/>
                  </a:cubicBezTo>
                  <a:cubicBezTo>
                    <a:pt x="38" y="1"/>
                    <a:pt x="38" y="0"/>
                    <a:pt x="3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061">
              <a:extLst>
                <a:ext uri="{FF2B5EF4-FFF2-40B4-BE49-F238E27FC236}">
                  <a16:creationId xmlns:a16="http://schemas.microsoft.com/office/drawing/2014/main" id="{B23B2B76-FAF6-47FD-9F61-6561BC6CB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4873625"/>
              <a:ext cx="133350" cy="52388"/>
            </a:xfrm>
            <a:custGeom>
              <a:avLst/>
              <a:gdLst>
                <a:gd name="T0" fmla="*/ 22 w 29"/>
                <a:gd name="T1" fmla="*/ 0 h 11"/>
                <a:gd name="T2" fmla="*/ 18 w 29"/>
                <a:gd name="T3" fmla="*/ 1 h 11"/>
                <a:gd name="T4" fmla="*/ 15 w 29"/>
                <a:gd name="T5" fmla="*/ 3 h 11"/>
                <a:gd name="T6" fmla="*/ 13 w 29"/>
                <a:gd name="T7" fmla="*/ 2 h 11"/>
                <a:gd name="T8" fmla="*/ 12 w 29"/>
                <a:gd name="T9" fmla="*/ 1 h 11"/>
                <a:gd name="T10" fmla="*/ 10 w 29"/>
                <a:gd name="T11" fmla="*/ 1 h 11"/>
                <a:gd name="T12" fmla="*/ 2 w 29"/>
                <a:gd name="T13" fmla="*/ 8 h 11"/>
                <a:gd name="T14" fmla="*/ 2 w 29"/>
                <a:gd name="T15" fmla="*/ 9 h 11"/>
                <a:gd name="T16" fmla="*/ 1 w 29"/>
                <a:gd name="T17" fmla="*/ 10 h 11"/>
                <a:gd name="T18" fmla="*/ 1 w 29"/>
                <a:gd name="T19" fmla="*/ 11 h 11"/>
                <a:gd name="T20" fmla="*/ 0 w 29"/>
                <a:gd name="T21" fmla="*/ 11 h 11"/>
                <a:gd name="T22" fmla="*/ 0 w 29"/>
                <a:gd name="T23" fmla="*/ 11 h 11"/>
                <a:gd name="T24" fmla="*/ 0 w 29"/>
                <a:gd name="T25" fmla="*/ 11 h 11"/>
                <a:gd name="T26" fmla="*/ 1 w 29"/>
                <a:gd name="T27" fmla="*/ 11 h 11"/>
                <a:gd name="T28" fmla="*/ 2 w 29"/>
                <a:gd name="T29" fmla="*/ 9 h 11"/>
                <a:gd name="T30" fmla="*/ 2 w 29"/>
                <a:gd name="T31" fmla="*/ 8 h 11"/>
                <a:gd name="T32" fmla="*/ 10 w 29"/>
                <a:gd name="T33" fmla="*/ 1 h 11"/>
                <a:gd name="T34" fmla="*/ 12 w 29"/>
                <a:gd name="T35" fmla="*/ 1 h 11"/>
                <a:gd name="T36" fmla="*/ 13 w 29"/>
                <a:gd name="T37" fmla="*/ 2 h 11"/>
                <a:gd name="T38" fmla="*/ 15 w 29"/>
                <a:gd name="T39" fmla="*/ 3 h 11"/>
                <a:gd name="T40" fmla="*/ 18 w 29"/>
                <a:gd name="T41" fmla="*/ 1 h 11"/>
                <a:gd name="T42" fmla="*/ 22 w 29"/>
                <a:gd name="T43" fmla="*/ 0 h 11"/>
                <a:gd name="T44" fmla="*/ 24 w 29"/>
                <a:gd name="T45" fmla="*/ 0 h 11"/>
                <a:gd name="T46" fmla="*/ 24 w 29"/>
                <a:gd name="T47" fmla="*/ 0 h 11"/>
                <a:gd name="T48" fmla="*/ 29 w 29"/>
                <a:gd name="T49" fmla="*/ 3 h 11"/>
                <a:gd name="T50" fmla="*/ 29 w 29"/>
                <a:gd name="T51" fmla="*/ 3 h 11"/>
                <a:gd name="T52" fmla="*/ 29 w 29"/>
                <a:gd name="T53" fmla="*/ 3 h 11"/>
                <a:gd name="T54" fmla="*/ 24 w 29"/>
                <a:gd name="T55" fmla="*/ 0 h 11"/>
                <a:gd name="T56" fmla="*/ 24 w 29"/>
                <a:gd name="T57" fmla="*/ 0 h 11"/>
                <a:gd name="T58" fmla="*/ 22 w 29"/>
                <a:gd name="T5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" h="11">
                  <a:moveTo>
                    <a:pt x="22" y="0"/>
                  </a:moveTo>
                  <a:cubicBezTo>
                    <a:pt x="21" y="0"/>
                    <a:pt x="20" y="1"/>
                    <a:pt x="18" y="1"/>
                  </a:cubicBezTo>
                  <a:cubicBezTo>
                    <a:pt x="17" y="2"/>
                    <a:pt x="16" y="3"/>
                    <a:pt x="15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8" y="1"/>
                    <a:pt x="5" y="3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0"/>
                    <a:pt x="1" y="10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5" y="3"/>
                    <a:pt x="8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3"/>
                    <a:pt x="15" y="3"/>
                    <a:pt x="15" y="3"/>
                  </a:cubicBezTo>
                  <a:cubicBezTo>
                    <a:pt x="16" y="3"/>
                    <a:pt x="17" y="2"/>
                    <a:pt x="18" y="1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23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8" y="2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2"/>
                    <a:pt x="26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3" y="0"/>
                    <a:pt x="2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062">
              <a:extLst>
                <a:ext uri="{FF2B5EF4-FFF2-40B4-BE49-F238E27FC236}">
                  <a16:creationId xmlns:a16="http://schemas.microsoft.com/office/drawing/2014/main" id="{6D9DE0CC-F1D9-47AF-9C3C-1DE2EBDF98D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679700" y="4873625"/>
              <a:ext cx="184150" cy="120650"/>
            </a:xfrm>
            <a:custGeom>
              <a:avLst/>
              <a:gdLst>
                <a:gd name="T0" fmla="*/ 24 w 40"/>
                <a:gd name="T1" fmla="*/ 23 h 26"/>
                <a:gd name="T2" fmla="*/ 23 w 40"/>
                <a:gd name="T3" fmla="*/ 26 h 26"/>
                <a:gd name="T4" fmla="*/ 23 w 40"/>
                <a:gd name="T5" fmla="*/ 26 h 26"/>
                <a:gd name="T6" fmla="*/ 24 w 40"/>
                <a:gd name="T7" fmla="*/ 23 h 26"/>
                <a:gd name="T8" fmla="*/ 5 w 40"/>
                <a:gd name="T9" fmla="*/ 20 h 26"/>
                <a:gd name="T10" fmla="*/ 6 w 40"/>
                <a:gd name="T11" fmla="*/ 26 h 26"/>
                <a:gd name="T12" fmla="*/ 6 w 40"/>
                <a:gd name="T13" fmla="*/ 26 h 26"/>
                <a:gd name="T14" fmla="*/ 6 w 40"/>
                <a:gd name="T15" fmla="*/ 26 h 26"/>
                <a:gd name="T16" fmla="*/ 5 w 40"/>
                <a:gd name="T17" fmla="*/ 20 h 26"/>
                <a:gd name="T18" fmla="*/ 5 w 40"/>
                <a:gd name="T19" fmla="*/ 11 h 26"/>
                <a:gd name="T20" fmla="*/ 5 w 40"/>
                <a:gd name="T21" fmla="*/ 13 h 26"/>
                <a:gd name="T22" fmla="*/ 5 w 40"/>
                <a:gd name="T23" fmla="*/ 11 h 26"/>
                <a:gd name="T24" fmla="*/ 25 w 40"/>
                <a:gd name="T25" fmla="*/ 5 h 26"/>
                <a:gd name="T26" fmla="*/ 25 w 40"/>
                <a:gd name="T27" fmla="*/ 5 h 26"/>
                <a:gd name="T28" fmla="*/ 24 w 40"/>
                <a:gd name="T29" fmla="*/ 6 h 26"/>
                <a:gd name="T30" fmla="*/ 25 w 40"/>
                <a:gd name="T31" fmla="*/ 5 h 26"/>
                <a:gd name="T32" fmla="*/ 23 w 40"/>
                <a:gd name="T33" fmla="*/ 0 h 26"/>
                <a:gd name="T34" fmla="*/ 19 w 40"/>
                <a:gd name="T35" fmla="*/ 1 h 26"/>
                <a:gd name="T36" fmla="*/ 16 w 40"/>
                <a:gd name="T37" fmla="*/ 3 h 26"/>
                <a:gd name="T38" fmla="*/ 14 w 40"/>
                <a:gd name="T39" fmla="*/ 2 h 26"/>
                <a:gd name="T40" fmla="*/ 13 w 40"/>
                <a:gd name="T41" fmla="*/ 1 h 26"/>
                <a:gd name="T42" fmla="*/ 11 w 40"/>
                <a:gd name="T43" fmla="*/ 1 h 26"/>
                <a:gd name="T44" fmla="*/ 3 w 40"/>
                <a:gd name="T45" fmla="*/ 8 h 26"/>
                <a:gd name="T46" fmla="*/ 3 w 40"/>
                <a:gd name="T47" fmla="*/ 9 h 26"/>
                <a:gd name="T48" fmla="*/ 2 w 40"/>
                <a:gd name="T49" fmla="*/ 11 h 26"/>
                <a:gd name="T50" fmla="*/ 1 w 40"/>
                <a:gd name="T51" fmla="*/ 11 h 26"/>
                <a:gd name="T52" fmla="*/ 1 w 40"/>
                <a:gd name="T53" fmla="*/ 11 h 26"/>
                <a:gd name="T54" fmla="*/ 1 w 40"/>
                <a:gd name="T55" fmla="*/ 23 h 26"/>
                <a:gd name="T56" fmla="*/ 5 w 40"/>
                <a:gd name="T57" fmla="*/ 11 h 26"/>
                <a:gd name="T58" fmla="*/ 5 w 40"/>
                <a:gd name="T59" fmla="*/ 11 h 26"/>
                <a:gd name="T60" fmla="*/ 5 w 40"/>
                <a:gd name="T61" fmla="*/ 11 h 26"/>
                <a:gd name="T62" fmla="*/ 5 w 40"/>
                <a:gd name="T63" fmla="*/ 11 h 26"/>
                <a:gd name="T64" fmla="*/ 8 w 40"/>
                <a:gd name="T65" fmla="*/ 9 h 26"/>
                <a:gd name="T66" fmla="*/ 6 w 40"/>
                <a:gd name="T67" fmla="*/ 25 h 26"/>
                <a:gd name="T68" fmla="*/ 8 w 40"/>
                <a:gd name="T69" fmla="*/ 9 h 26"/>
                <a:gd name="T70" fmla="*/ 12 w 40"/>
                <a:gd name="T71" fmla="*/ 4 h 26"/>
                <a:gd name="T72" fmla="*/ 16 w 40"/>
                <a:gd name="T73" fmla="*/ 5 h 26"/>
                <a:gd name="T74" fmla="*/ 17 w 40"/>
                <a:gd name="T75" fmla="*/ 17 h 26"/>
                <a:gd name="T76" fmla="*/ 21 w 40"/>
                <a:gd name="T77" fmla="*/ 6 h 26"/>
                <a:gd name="T78" fmla="*/ 21 w 40"/>
                <a:gd name="T79" fmla="*/ 6 h 26"/>
                <a:gd name="T80" fmla="*/ 23 w 40"/>
                <a:gd name="T81" fmla="*/ 18 h 26"/>
                <a:gd name="T82" fmla="*/ 21 w 40"/>
                <a:gd name="T83" fmla="*/ 6 h 26"/>
                <a:gd name="T84" fmla="*/ 25 w 40"/>
                <a:gd name="T85" fmla="*/ 5 h 26"/>
                <a:gd name="T86" fmla="*/ 25 w 40"/>
                <a:gd name="T87" fmla="*/ 5 h 26"/>
                <a:gd name="T88" fmla="*/ 25 w 40"/>
                <a:gd name="T89" fmla="*/ 5 h 26"/>
                <a:gd name="T90" fmla="*/ 25 w 40"/>
                <a:gd name="T91" fmla="*/ 5 h 26"/>
                <a:gd name="T92" fmla="*/ 25 w 40"/>
                <a:gd name="T93" fmla="*/ 5 h 26"/>
                <a:gd name="T94" fmla="*/ 31 w 40"/>
                <a:gd name="T95" fmla="*/ 18 h 26"/>
                <a:gd name="T96" fmla="*/ 31 w 40"/>
                <a:gd name="T97" fmla="*/ 18 h 26"/>
                <a:gd name="T98" fmla="*/ 31 w 40"/>
                <a:gd name="T99" fmla="*/ 18 h 26"/>
                <a:gd name="T100" fmla="*/ 25 w 40"/>
                <a:gd name="T101" fmla="*/ 5 h 26"/>
                <a:gd name="T102" fmla="*/ 28 w 40"/>
                <a:gd name="T103" fmla="*/ 5 h 26"/>
                <a:gd name="T104" fmla="*/ 28 w 40"/>
                <a:gd name="T105" fmla="*/ 5 h 26"/>
                <a:gd name="T106" fmla="*/ 29 w 40"/>
                <a:gd name="T107" fmla="*/ 4 h 26"/>
                <a:gd name="T108" fmla="*/ 30 w 40"/>
                <a:gd name="T109" fmla="*/ 5 h 26"/>
                <a:gd name="T110" fmla="*/ 30 w 40"/>
                <a:gd name="T111" fmla="*/ 5 h 26"/>
                <a:gd name="T112" fmla="*/ 30 w 40"/>
                <a:gd name="T113" fmla="*/ 5 h 26"/>
                <a:gd name="T114" fmla="*/ 40 w 40"/>
                <a:gd name="T115" fmla="*/ 15 h 26"/>
                <a:gd name="T116" fmla="*/ 30 w 40"/>
                <a:gd name="T117" fmla="*/ 3 h 26"/>
                <a:gd name="T118" fmla="*/ 30 w 40"/>
                <a:gd name="T119" fmla="*/ 3 h 26"/>
                <a:gd name="T120" fmla="*/ 25 w 40"/>
                <a:gd name="T121" fmla="*/ 0 h 26"/>
                <a:gd name="T122" fmla="*/ 25 w 40"/>
                <a:gd name="T123" fmla="*/ 0 h 26"/>
                <a:gd name="T124" fmla="*/ 23 w 40"/>
                <a:gd name="T1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26">
                  <a:moveTo>
                    <a:pt x="24" y="23"/>
                  </a:moveTo>
                  <a:cubicBezTo>
                    <a:pt x="24" y="24"/>
                    <a:pt x="23" y="25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4" y="24"/>
                    <a:pt x="24" y="23"/>
                  </a:cubicBezTo>
                  <a:moveTo>
                    <a:pt x="5" y="20"/>
                  </a:moveTo>
                  <a:cubicBezTo>
                    <a:pt x="4" y="23"/>
                    <a:pt x="4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4"/>
                    <a:pt x="4" y="22"/>
                    <a:pt x="5" y="20"/>
                  </a:cubicBezTo>
                  <a:moveTo>
                    <a:pt x="5" y="11"/>
                  </a:moveTo>
                  <a:cubicBezTo>
                    <a:pt x="6" y="11"/>
                    <a:pt x="6" y="12"/>
                    <a:pt x="5" y="13"/>
                  </a:cubicBezTo>
                  <a:cubicBezTo>
                    <a:pt x="6" y="12"/>
                    <a:pt x="6" y="11"/>
                    <a:pt x="5" y="11"/>
                  </a:cubicBezTo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5" y="6"/>
                    <a:pt x="25" y="6"/>
                    <a:pt x="25" y="5"/>
                  </a:cubicBezTo>
                  <a:moveTo>
                    <a:pt x="23" y="0"/>
                  </a:moveTo>
                  <a:cubicBezTo>
                    <a:pt x="22" y="0"/>
                    <a:pt x="21" y="1"/>
                    <a:pt x="19" y="1"/>
                  </a:cubicBezTo>
                  <a:cubicBezTo>
                    <a:pt x="18" y="2"/>
                    <a:pt x="17" y="3"/>
                    <a:pt x="16" y="3"/>
                  </a:cubicBezTo>
                  <a:cubicBezTo>
                    <a:pt x="16" y="3"/>
                    <a:pt x="15" y="3"/>
                    <a:pt x="14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9" y="1"/>
                    <a:pt x="6" y="3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21"/>
                    <a:pt x="1" y="23"/>
                  </a:cubicBezTo>
                  <a:cubicBezTo>
                    <a:pt x="0" y="20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6"/>
                    <a:pt x="6" y="21"/>
                    <a:pt x="6" y="25"/>
                  </a:cubicBezTo>
                  <a:cubicBezTo>
                    <a:pt x="6" y="21"/>
                    <a:pt x="6" y="16"/>
                    <a:pt x="8" y="9"/>
                  </a:cubicBezTo>
                  <a:cubicBezTo>
                    <a:pt x="9" y="5"/>
                    <a:pt x="11" y="4"/>
                    <a:pt x="12" y="4"/>
                  </a:cubicBezTo>
                  <a:cubicBezTo>
                    <a:pt x="13" y="4"/>
                    <a:pt x="14" y="5"/>
                    <a:pt x="16" y="5"/>
                  </a:cubicBezTo>
                  <a:cubicBezTo>
                    <a:pt x="19" y="7"/>
                    <a:pt x="17" y="13"/>
                    <a:pt x="17" y="17"/>
                  </a:cubicBezTo>
                  <a:cubicBezTo>
                    <a:pt x="19" y="15"/>
                    <a:pt x="19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3" y="12"/>
                    <a:pt x="23" y="18"/>
                  </a:cubicBezTo>
                  <a:cubicBezTo>
                    <a:pt x="23" y="12"/>
                    <a:pt x="22" y="7"/>
                    <a:pt x="21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8" y="6"/>
                    <a:pt x="29" y="12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12"/>
                    <a:pt x="28" y="6"/>
                    <a:pt x="25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9" y="4"/>
                    <a:pt x="29" y="4"/>
                  </a:cubicBezTo>
                  <a:cubicBezTo>
                    <a:pt x="29" y="4"/>
                    <a:pt x="29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4" y="7"/>
                    <a:pt x="38" y="12"/>
                    <a:pt x="40" y="15"/>
                  </a:cubicBezTo>
                  <a:cubicBezTo>
                    <a:pt x="39" y="8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9" y="2"/>
                    <a:pt x="27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063">
              <a:extLst>
                <a:ext uri="{FF2B5EF4-FFF2-40B4-BE49-F238E27FC236}">
                  <a16:creationId xmlns:a16="http://schemas.microsoft.com/office/drawing/2014/main" id="{5CFADFBB-546A-4267-8E82-E34B45A2C3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84500" y="5102225"/>
              <a:ext cx="198438" cy="188913"/>
            </a:xfrm>
            <a:custGeom>
              <a:avLst/>
              <a:gdLst>
                <a:gd name="T0" fmla="*/ 27 w 43"/>
                <a:gd name="T1" fmla="*/ 0 h 41"/>
                <a:gd name="T2" fmla="*/ 27 w 43"/>
                <a:gd name="T3" fmla="*/ 0 h 41"/>
                <a:gd name="T4" fmla="*/ 27 w 43"/>
                <a:gd name="T5" fmla="*/ 0 h 41"/>
                <a:gd name="T6" fmla="*/ 10 w 43"/>
                <a:gd name="T7" fmla="*/ 4 h 41"/>
                <a:gd name="T8" fmla="*/ 8 w 43"/>
                <a:gd name="T9" fmla="*/ 7 h 41"/>
                <a:gd name="T10" fmla="*/ 8 w 43"/>
                <a:gd name="T11" fmla="*/ 8 h 41"/>
                <a:gd name="T12" fmla="*/ 8 w 43"/>
                <a:gd name="T13" fmla="*/ 10 h 41"/>
                <a:gd name="T14" fmla="*/ 7 w 43"/>
                <a:gd name="T15" fmla="*/ 12 h 41"/>
                <a:gd name="T16" fmla="*/ 4 w 43"/>
                <a:gd name="T17" fmla="*/ 13 h 41"/>
                <a:gd name="T18" fmla="*/ 0 w 43"/>
                <a:gd name="T19" fmla="*/ 17 h 41"/>
                <a:gd name="T20" fmla="*/ 0 w 43"/>
                <a:gd name="T21" fmla="*/ 18 h 41"/>
                <a:gd name="T22" fmla="*/ 2 w 43"/>
                <a:gd name="T23" fmla="*/ 30 h 41"/>
                <a:gd name="T24" fmla="*/ 2 w 43"/>
                <a:gd name="T25" fmla="*/ 30 h 41"/>
                <a:gd name="T26" fmla="*/ 14 w 43"/>
                <a:gd name="T27" fmla="*/ 41 h 41"/>
                <a:gd name="T28" fmla="*/ 6 w 43"/>
                <a:gd name="T29" fmla="*/ 19 h 41"/>
                <a:gd name="T30" fmla="*/ 24 w 43"/>
                <a:gd name="T31" fmla="*/ 37 h 41"/>
                <a:gd name="T32" fmla="*/ 8 w 43"/>
                <a:gd name="T33" fmla="*/ 17 h 41"/>
                <a:gd name="T34" fmla="*/ 9 w 43"/>
                <a:gd name="T35" fmla="*/ 17 h 41"/>
                <a:gd name="T36" fmla="*/ 23 w 43"/>
                <a:gd name="T37" fmla="*/ 24 h 41"/>
                <a:gd name="T38" fmla="*/ 11 w 43"/>
                <a:gd name="T39" fmla="*/ 15 h 41"/>
                <a:gd name="T40" fmla="*/ 12 w 43"/>
                <a:gd name="T41" fmla="*/ 14 h 41"/>
                <a:gd name="T42" fmla="*/ 25 w 43"/>
                <a:gd name="T43" fmla="*/ 21 h 41"/>
                <a:gd name="T44" fmla="*/ 14 w 43"/>
                <a:gd name="T45" fmla="*/ 11 h 41"/>
                <a:gd name="T46" fmla="*/ 15 w 43"/>
                <a:gd name="T47" fmla="*/ 11 h 41"/>
                <a:gd name="T48" fmla="*/ 33 w 43"/>
                <a:gd name="T49" fmla="*/ 21 h 41"/>
                <a:gd name="T50" fmla="*/ 16 w 43"/>
                <a:gd name="T51" fmla="*/ 7 h 41"/>
                <a:gd name="T52" fmla="*/ 19 w 43"/>
                <a:gd name="T53" fmla="*/ 7 h 41"/>
                <a:gd name="T54" fmla="*/ 38 w 43"/>
                <a:gd name="T55" fmla="*/ 14 h 41"/>
                <a:gd name="T56" fmla="*/ 18 w 43"/>
                <a:gd name="T57" fmla="*/ 3 h 41"/>
                <a:gd name="T58" fmla="*/ 27 w 43"/>
                <a:gd name="T59" fmla="*/ 2 h 41"/>
                <a:gd name="T60" fmla="*/ 43 w 43"/>
                <a:gd name="T61" fmla="*/ 4 h 41"/>
                <a:gd name="T62" fmla="*/ 27 w 43"/>
                <a:gd name="T6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41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9" y="1"/>
                    <a:pt x="14" y="2"/>
                    <a:pt x="10" y="4"/>
                  </a:cubicBezTo>
                  <a:cubicBezTo>
                    <a:pt x="9" y="4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11"/>
                    <a:pt x="8" y="11"/>
                    <a:pt x="7" y="12"/>
                  </a:cubicBezTo>
                  <a:cubicBezTo>
                    <a:pt x="6" y="13"/>
                    <a:pt x="5" y="13"/>
                    <a:pt x="4" y="13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17"/>
                    <a:pt x="0" y="18"/>
                    <a:pt x="0" y="18"/>
                  </a:cubicBezTo>
                  <a:cubicBezTo>
                    <a:pt x="0" y="21"/>
                    <a:pt x="0" y="25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7" y="39"/>
                    <a:pt x="10" y="40"/>
                    <a:pt x="14" y="41"/>
                  </a:cubicBezTo>
                  <a:cubicBezTo>
                    <a:pt x="1" y="32"/>
                    <a:pt x="3" y="20"/>
                    <a:pt x="6" y="19"/>
                  </a:cubicBezTo>
                  <a:cubicBezTo>
                    <a:pt x="6" y="25"/>
                    <a:pt x="13" y="36"/>
                    <a:pt x="24" y="37"/>
                  </a:cubicBezTo>
                  <a:cubicBezTo>
                    <a:pt x="17" y="36"/>
                    <a:pt x="5" y="19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3" y="17"/>
                    <a:pt x="18" y="22"/>
                    <a:pt x="23" y="24"/>
                  </a:cubicBezTo>
                  <a:cubicBezTo>
                    <a:pt x="20" y="20"/>
                    <a:pt x="12" y="17"/>
                    <a:pt x="11" y="15"/>
                  </a:cubicBezTo>
                  <a:cubicBezTo>
                    <a:pt x="11" y="15"/>
                    <a:pt x="12" y="14"/>
                    <a:pt x="12" y="14"/>
                  </a:cubicBezTo>
                  <a:cubicBezTo>
                    <a:pt x="16" y="14"/>
                    <a:pt x="23" y="20"/>
                    <a:pt x="25" y="21"/>
                  </a:cubicBezTo>
                  <a:cubicBezTo>
                    <a:pt x="21" y="15"/>
                    <a:pt x="12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9" y="11"/>
                    <a:pt x="30" y="17"/>
                    <a:pt x="33" y="21"/>
                  </a:cubicBezTo>
                  <a:cubicBezTo>
                    <a:pt x="33" y="13"/>
                    <a:pt x="13" y="9"/>
                    <a:pt x="16" y="7"/>
                  </a:cubicBezTo>
                  <a:cubicBezTo>
                    <a:pt x="16" y="7"/>
                    <a:pt x="17" y="7"/>
                    <a:pt x="19" y="7"/>
                  </a:cubicBezTo>
                  <a:cubicBezTo>
                    <a:pt x="24" y="7"/>
                    <a:pt x="34" y="9"/>
                    <a:pt x="38" y="14"/>
                  </a:cubicBezTo>
                  <a:cubicBezTo>
                    <a:pt x="33" y="1"/>
                    <a:pt x="7" y="6"/>
                    <a:pt x="18" y="3"/>
                  </a:cubicBezTo>
                  <a:cubicBezTo>
                    <a:pt x="22" y="2"/>
                    <a:pt x="24" y="2"/>
                    <a:pt x="27" y="2"/>
                  </a:cubicBezTo>
                  <a:cubicBezTo>
                    <a:pt x="33" y="2"/>
                    <a:pt x="37" y="4"/>
                    <a:pt x="43" y="4"/>
                  </a:cubicBezTo>
                  <a:cubicBezTo>
                    <a:pt x="38" y="1"/>
                    <a:pt x="28" y="0"/>
                    <a:pt x="2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064">
              <a:extLst>
                <a:ext uri="{FF2B5EF4-FFF2-40B4-BE49-F238E27FC236}">
                  <a16:creationId xmlns:a16="http://schemas.microsoft.com/office/drawing/2014/main" id="{4FE698F0-0B4F-465F-9021-9CB5516BB3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00387" y="5365750"/>
              <a:ext cx="128588" cy="134938"/>
            </a:xfrm>
            <a:custGeom>
              <a:avLst/>
              <a:gdLst>
                <a:gd name="T0" fmla="*/ 4 w 28"/>
                <a:gd name="T1" fmla="*/ 0 h 29"/>
                <a:gd name="T2" fmla="*/ 1 w 28"/>
                <a:gd name="T3" fmla="*/ 2 h 29"/>
                <a:gd name="T4" fmla="*/ 1 w 28"/>
                <a:gd name="T5" fmla="*/ 2 h 29"/>
                <a:gd name="T6" fmla="*/ 1 w 28"/>
                <a:gd name="T7" fmla="*/ 2 h 29"/>
                <a:gd name="T8" fmla="*/ 0 w 28"/>
                <a:gd name="T9" fmla="*/ 5 h 29"/>
                <a:gd name="T10" fmla="*/ 0 w 28"/>
                <a:gd name="T11" fmla="*/ 7 h 29"/>
                <a:gd name="T12" fmla="*/ 0 w 28"/>
                <a:gd name="T13" fmla="*/ 7 h 29"/>
                <a:gd name="T14" fmla="*/ 0 w 28"/>
                <a:gd name="T15" fmla="*/ 7 h 29"/>
                <a:gd name="T16" fmla="*/ 0 w 28"/>
                <a:gd name="T17" fmla="*/ 8 h 29"/>
                <a:gd name="T18" fmla="*/ 20 w 28"/>
                <a:gd name="T19" fmla="*/ 28 h 29"/>
                <a:gd name="T20" fmla="*/ 22 w 28"/>
                <a:gd name="T21" fmla="*/ 29 h 29"/>
                <a:gd name="T22" fmla="*/ 5 w 28"/>
                <a:gd name="T23" fmla="*/ 14 h 29"/>
                <a:gd name="T24" fmla="*/ 8 w 28"/>
                <a:gd name="T25" fmla="*/ 15 h 29"/>
                <a:gd name="T26" fmla="*/ 26 w 28"/>
                <a:gd name="T27" fmla="*/ 23 h 29"/>
                <a:gd name="T28" fmla="*/ 24 w 28"/>
                <a:gd name="T29" fmla="*/ 22 h 29"/>
                <a:gd name="T30" fmla="*/ 3 w 28"/>
                <a:gd name="T31" fmla="*/ 7 h 29"/>
                <a:gd name="T32" fmla="*/ 3 w 28"/>
                <a:gd name="T33" fmla="*/ 7 h 29"/>
                <a:gd name="T34" fmla="*/ 10 w 28"/>
                <a:gd name="T35" fmla="*/ 11 h 29"/>
                <a:gd name="T36" fmla="*/ 18 w 28"/>
                <a:gd name="T37" fmla="*/ 14 h 29"/>
                <a:gd name="T38" fmla="*/ 18 w 28"/>
                <a:gd name="T39" fmla="*/ 13 h 29"/>
                <a:gd name="T40" fmla="*/ 4 w 28"/>
                <a:gd name="T41" fmla="*/ 5 h 29"/>
                <a:gd name="T42" fmla="*/ 4 w 28"/>
                <a:gd name="T43" fmla="*/ 5 h 29"/>
                <a:gd name="T44" fmla="*/ 16 w 28"/>
                <a:gd name="T45" fmla="*/ 9 h 29"/>
                <a:gd name="T46" fmla="*/ 27 w 28"/>
                <a:gd name="T47" fmla="*/ 13 h 29"/>
                <a:gd name="T48" fmla="*/ 28 w 28"/>
                <a:gd name="T49" fmla="*/ 12 h 29"/>
                <a:gd name="T50" fmla="*/ 6 w 28"/>
                <a:gd name="T51" fmla="*/ 2 h 29"/>
                <a:gd name="T52" fmla="*/ 7 w 28"/>
                <a:gd name="T53" fmla="*/ 2 h 29"/>
                <a:gd name="T54" fmla="*/ 16 w 28"/>
                <a:gd name="T55" fmla="*/ 4 h 29"/>
                <a:gd name="T56" fmla="*/ 25 w 28"/>
                <a:gd name="T57" fmla="*/ 6 h 29"/>
                <a:gd name="T58" fmla="*/ 25 w 28"/>
                <a:gd name="T59" fmla="*/ 6 h 29"/>
                <a:gd name="T60" fmla="*/ 18 w 28"/>
                <a:gd name="T61" fmla="*/ 2 h 29"/>
                <a:gd name="T62" fmla="*/ 18 w 28"/>
                <a:gd name="T63" fmla="*/ 2 h 29"/>
                <a:gd name="T64" fmla="*/ 17 w 28"/>
                <a:gd name="T65" fmla="*/ 2 h 29"/>
                <a:gd name="T66" fmla="*/ 17 w 28"/>
                <a:gd name="T67" fmla="*/ 2 h 29"/>
                <a:gd name="T68" fmla="*/ 17 w 28"/>
                <a:gd name="T69" fmla="*/ 2 h 29"/>
                <a:gd name="T70" fmla="*/ 15 w 28"/>
                <a:gd name="T71" fmla="*/ 2 h 29"/>
                <a:gd name="T72" fmla="*/ 4 w 28"/>
                <a:gd name="T7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" h="29">
                  <a:moveTo>
                    <a:pt x="4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1"/>
                    <a:pt x="8" y="23"/>
                    <a:pt x="20" y="28"/>
                  </a:cubicBezTo>
                  <a:cubicBezTo>
                    <a:pt x="20" y="29"/>
                    <a:pt x="21" y="29"/>
                    <a:pt x="22" y="29"/>
                  </a:cubicBezTo>
                  <a:cubicBezTo>
                    <a:pt x="16" y="26"/>
                    <a:pt x="3" y="14"/>
                    <a:pt x="5" y="14"/>
                  </a:cubicBezTo>
                  <a:cubicBezTo>
                    <a:pt x="6" y="14"/>
                    <a:pt x="7" y="14"/>
                    <a:pt x="8" y="15"/>
                  </a:cubicBezTo>
                  <a:cubicBezTo>
                    <a:pt x="16" y="21"/>
                    <a:pt x="24" y="23"/>
                    <a:pt x="26" y="23"/>
                  </a:cubicBezTo>
                  <a:cubicBezTo>
                    <a:pt x="26" y="23"/>
                    <a:pt x="26" y="22"/>
                    <a:pt x="24" y="22"/>
                  </a:cubicBezTo>
                  <a:cubicBezTo>
                    <a:pt x="18" y="20"/>
                    <a:pt x="2" y="8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7" y="9"/>
                    <a:pt x="10" y="11"/>
                  </a:cubicBezTo>
                  <a:cubicBezTo>
                    <a:pt x="13" y="12"/>
                    <a:pt x="17" y="14"/>
                    <a:pt x="18" y="14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6" y="10"/>
                    <a:pt x="1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5"/>
                    <a:pt x="11" y="7"/>
                    <a:pt x="16" y="9"/>
                  </a:cubicBezTo>
                  <a:cubicBezTo>
                    <a:pt x="21" y="11"/>
                    <a:pt x="26" y="13"/>
                    <a:pt x="27" y="13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6" y="10"/>
                    <a:pt x="2" y="3"/>
                    <a:pt x="6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9" y="2"/>
                    <a:pt x="12" y="3"/>
                    <a:pt x="16" y="4"/>
                  </a:cubicBezTo>
                  <a:cubicBezTo>
                    <a:pt x="19" y="5"/>
                    <a:pt x="23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4"/>
                    <a:pt x="20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5" y="2"/>
                  </a:cubicBezTo>
                  <a:cubicBezTo>
                    <a:pt x="10" y="1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065">
              <a:extLst>
                <a:ext uri="{FF2B5EF4-FFF2-40B4-BE49-F238E27FC236}">
                  <a16:creationId xmlns:a16="http://schemas.microsoft.com/office/drawing/2014/main" id="{E4FB57EF-20FA-475F-8B62-B2B556018C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32100" y="5476876"/>
              <a:ext cx="147638" cy="101600"/>
            </a:xfrm>
            <a:custGeom>
              <a:avLst/>
              <a:gdLst>
                <a:gd name="T0" fmla="*/ 26 w 32"/>
                <a:gd name="T1" fmla="*/ 0 h 22"/>
                <a:gd name="T2" fmla="*/ 22 w 32"/>
                <a:gd name="T3" fmla="*/ 2 h 22"/>
                <a:gd name="T4" fmla="*/ 22 w 32"/>
                <a:gd name="T5" fmla="*/ 2 h 22"/>
                <a:gd name="T6" fmla="*/ 22 w 32"/>
                <a:gd name="T7" fmla="*/ 2 h 22"/>
                <a:gd name="T8" fmla="*/ 21 w 32"/>
                <a:gd name="T9" fmla="*/ 2 h 22"/>
                <a:gd name="T10" fmla="*/ 17 w 32"/>
                <a:gd name="T11" fmla="*/ 6 h 22"/>
                <a:gd name="T12" fmla="*/ 0 w 32"/>
                <a:gd name="T13" fmla="*/ 20 h 22"/>
                <a:gd name="T14" fmla="*/ 4 w 32"/>
                <a:gd name="T15" fmla="*/ 22 h 22"/>
                <a:gd name="T16" fmla="*/ 12 w 32"/>
                <a:gd name="T17" fmla="*/ 21 h 22"/>
                <a:gd name="T18" fmla="*/ 24 w 32"/>
                <a:gd name="T19" fmla="*/ 17 h 22"/>
                <a:gd name="T20" fmla="*/ 32 w 32"/>
                <a:gd name="T21" fmla="*/ 7 h 22"/>
                <a:gd name="T22" fmla="*/ 32 w 32"/>
                <a:gd name="T23" fmla="*/ 6 h 22"/>
                <a:gd name="T24" fmla="*/ 30 w 32"/>
                <a:gd name="T25" fmla="*/ 9 h 22"/>
                <a:gd name="T26" fmla="*/ 13 w 32"/>
                <a:gd name="T27" fmla="*/ 19 h 22"/>
                <a:gd name="T28" fmla="*/ 11 w 32"/>
                <a:gd name="T29" fmla="*/ 19 h 22"/>
                <a:gd name="T30" fmla="*/ 24 w 32"/>
                <a:gd name="T31" fmla="*/ 10 h 22"/>
                <a:gd name="T32" fmla="*/ 26 w 32"/>
                <a:gd name="T33" fmla="*/ 8 h 22"/>
                <a:gd name="T34" fmla="*/ 20 w 32"/>
                <a:gd name="T35" fmla="*/ 11 h 22"/>
                <a:gd name="T36" fmla="*/ 8 w 32"/>
                <a:gd name="T37" fmla="*/ 17 h 22"/>
                <a:gd name="T38" fmla="*/ 8 w 32"/>
                <a:gd name="T39" fmla="*/ 17 h 22"/>
                <a:gd name="T40" fmla="*/ 24 w 32"/>
                <a:gd name="T41" fmla="*/ 4 h 22"/>
                <a:gd name="T42" fmla="*/ 26 w 32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22">
                  <a:moveTo>
                    <a:pt x="26" y="0"/>
                  </a:moveTo>
                  <a:cubicBezTo>
                    <a:pt x="25" y="0"/>
                    <a:pt x="24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4"/>
                    <a:pt x="19" y="5"/>
                    <a:pt x="17" y="6"/>
                  </a:cubicBezTo>
                  <a:cubicBezTo>
                    <a:pt x="9" y="13"/>
                    <a:pt x="0" y="18"/>
                    <a:pt x="0" y="20"/>
                  </a:cubicBezTo>
                  <a:cubicBezTo>
                    <a:pt x="0" y="21"/>
                    <a:pt x="1" y="22"/>
                    <a:pt x="4" y="22"/>
                  </a:cubicBezTo>
                  <a:cubicBezTo>
                    <a:pt x="6" y="22"/>
                    <a:pt x="9" y="21"/>
                    <a:pt x="12" y="21"/>
                  </a:cubicBezTo>
                  <a:cubicBezTo>
                    <a:pt x="15" y="21"/>
                    <a:pt x="19" y="19"/>
                    <a:pt x="24" y="17"/>
                  </a:cubicBezTo>
                  <a:cubicBezTo>
                    <a:pt x="24" y="17"/>
                    <a:pt x="31" y="12"/>
                    <a:pt x="32" y="7"/>
                  </a:cubicBezTo>
                  <a:cubicBezTo>
                    <a:pt x="32" y="7"/>
                    <a:pt x="32" y="6"/>
                    <a:pt x="32" y="6"/>
                  </a:cubicBezTo>
                  <a:cubicBezTo>
                    <a:pt x="32" y="6"/>
                    <a:pt x="31" y="7"/>
                    <a:pt x="30" y="9"/>
                  </a:cubicBezTo>
                  <a:cubicBezTo>
                    <a:pt x="27" y="13"/>
                    <a:pt x="21" y="18"/>
                    <a:pt x="13" y="19"/>
                  </a:cubicBezTo>
                  <a:cubicBezTo>
                    <a:pt x="12" y="19"/>
                    <a:pt x="11" y="19"/>
                    <a:pt x="11" y="19"/>
                  </a:cubicBezTo>
                  <a:cubicBezTo>
                    <a:pt x="7" y="19"/>
                    <a:pt x="19" y="14"/>
                    <a:pt x="24" y="1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2" y="9"/>
                    <a:pt x="20" y="11"/>
                  </a:cubicBezTo>
                  <a:cubicBezTo>
                    <a:pt x="16" y="14"/>
                    <a:pt x="10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20" y="8"/>
                    <a:pt x="24" y="4"/>
                  </a:cubicBezTo>
                  <a:cubicBezTo>
                    <a:pt x="26" y="1"/>
                    <a:pt x="26" y="0"/>
                    <a:pt x="2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066">
              <a:extLst>
                <a:ext uri="{FF2B5EF4-FFF2-40B4-BE49-F238E27FC236}">
                  <a16:creationId xmlns:a16="http://schemas.microsoft.com/office/drawing/2014/main" id="{FC2AC317-CF5D-408E-8A67-1FAD132FFE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6825" y="5046663"/>
              <a:ext cx="58738" cy="152400"/>
            </a:xfrm>
            <a:custGeom>
              <a:avLst/>
              <a:gdLst>
                <a:gd name="T0" fmla="*/ 11 w 13"/>
                <a:gd name="T1" fmla="*/ 0 h 33"/>
                <a:gd name="T2" fmla="*/ 1 w 13"/>
                <a:gd name="T3" fmla="*/ 20 h 33"/>
                <a:gd name="T4" fmla="*/ 0 w 13"/>
                <a:gd name="T5" fmla="*/ 22 h 33"/>
                <a:gd name="T6" fmla="*/ 8 w 13"/>
                <a:gd name="T7" fmla="*/ 8 h 33"/>
                <a:gd name="T8" fmla="*/ 9 w 13"/>
                <a:gd name="T9" fmla="*/ 8 h 33"/>
                <a:gd name="T10" fmla="*/ 5 w 13"/>
                <a:gd name="T11" fmla="*/ 24 h 33"/>
                <a:gd name="T12" fmla="*/ 5 w 13"/>
                <a:gd name="T13" fmla="*/ 24 h 33"/>
                <a:gd name="T14" fmla="*/ 10 w 13"/>
                <a:gd name="T15" fmla="*/ 9 h 33"/>
                <a:gd name="T16" fmla="*/ 10 w 13"/>
                <a:gd name="T17" fmla="*/ 12 h 33"/>
                <a:gd name="T18" fmla="*/ 7 w 13"/>
                <a:gd name="T19" fmla="*/ 33 h 33"/>
                <a:gd name="T20" fmla="*/ 7 w 13"/>
                <a:gd name="T21" fmla="*/ 33 h 33"/>
                <a:gd name="T22" fmla="*/ 9 w 13"/>
                <a:gd name="T23" fmla="*/ 31 h 33"/>
                <a:gd name="T24" fmla="*/ 12 w 13"/>
                <a:gd name="T25" fmla="*/ 8 h 33"/>
                <a:gd name="T26" fmla="*/ 13 w 13"/>
                <a:gd name="T27" fmla="*/ 5 h 33"/>
                <a:gd name="T28" fmla="*/ 11 w 13"/>
                <a:gd name="T2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33">
                  <a:moveTo>
                    <a:pt x="11" y="0"/>
                  </a:moveTo>
                  <a:cubicBezTo>
                    <a:pt x="9" y="0"/>
                    <a:pt x="6" y="5"/>
                    <a:pt x="1" y="20"/>
                  </a:cubicBezTo>
                  <a:cubicBezTo>
                    <a:pt x="1" y="21"/>
                    <a:pt x="0" y="21"/>
                    <a:pt x="0" y="22"/>
                  </a:cubicBezTo>
                  <a:cubicBezTo>
                    <a:pt x="3" y="18"/>
                    <a:pt x="7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11"/>
                    <a:pt x="4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7" y="22"/>
                    <a:pt x="10" y="9"/>
                    <a:pt x="10" y="9"/>
                  </a:cubicBezTo>
                  <a:cubicBezTo>
                    <a:pt x="11" y="9"/>
                    <a:pt x="10" y="10"/>
                    <a:pt x="10" y="12"/>
                  </a:cubicBezTo>
                  <a:cubicBezTo>
                    <a:pt x="9" y="20"/>
                    <a:pt x="5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33"/>
                    <a:pt x="9" y="32"/>
                    <a:pt x="9" y="31"/>
                  </a:cubicBezTo>
                  <a:cubicBezTo>
                    <a:pt x="11" y="22"/>
                    <a:pt x="11" y="14"/>
                    <a:pt x="12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3" y="2"/>
                    <a:pt x="12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067">
              <a:extLst>
                <a:ext uri="{FF2B5EF4-FFF2-40B4-BE49-F238E27FC236}">
                  <a16:creationId xmlns:a16="http://schemas.microsoft.com/office/drawing/2014/main" id="{7FA52C90-D6BA-4220-944C-55106BCC2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962" y="4897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068">
              <a:extLst>
                <a:ext uri="{FF2B5EF4-FFF2-40B4-BE49-F238E27FC236}">
                  <a16:creationId xmlns:a16="http://schemas.microsoft.com/office/drawing/2014/main" id="{C9003625-AC60-4D00-AF4D-A1C00499FB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962" y="4897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069">
              <a:extLst>
                <a:ext uri="{FF2B5EF4-FFF2-40B4-BE49-F238E27FC236}">
                  <a16:creationId xmlns:a16="http://schemas.microsoft.com/office/drawing/2014/main" id="{686A1D47-6B9E-42C9-8726-735238C042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4787" y="4902200"/>
              <a:ext cx="7938" cy="79375"/>
            </a:xfrm>
            <a:custGeom>
              <a:avLst/>
              <a:gdLst>
                <a:gd name="T0" fmla="*/ 0 w 2"/>
                <a:gd name="T1" fmla="*/ 0 h 17"/>
                <a:gd name="T2" fmla="*/ 0 w 2"/>
                <a:gd name="T3" fmla="*/ 17 h 17"/>
                <a:gd name="T4" fmla="*/ 0 w 2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7">
                  <a:moveTo>
                    <a:pt x="0" y="0"/>
                  </a:moveTo>
                  <a:cubicBezTo>
                    <a:pt x="0" y="3"/>
                    <a:pt x="1" y="12"/>
                    <a:pt x="0" y="17"/>
                  </a:cubicBezTo>
                  <a:cubicBezTo>
                    <a:pt x="2" y="10"/>
                    <a:pt x="0" y="3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070">
              <a:extLst>
                <a:ext uri="{FF2B5EF4-FFF2-40B4-BE49-F238E27FC236}">
                  <a16:creationId xmlns:a16="http://schemas.microsoft.com/office/drawing/2014/main" id="{7F0D6FED-6739-48BB-BD2E-53D5ED9D9C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962" y="4897438"/>
              <a:ext cx="19050" cy="96838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1 h 21"/>
                <a:gd name="T4" fmla="*/ 2 w 4"/>
                <a:gd name="T5" fmla="*/ 13 h 21"/>
                <a:gd name="T6" fmla="*/ 2 w 4"/>
                <a:gd name="T7" fmla="*/ 21 h 21"/>
                <a:gd name="T8" fmla="*/ 3 w 4"/>
                <a:gd name="T9" fmla="*/ 18 h 21"/>
                <a:gd name="T10" fmla="*/ 3 w 4"/>
                <a:gd name="T11" fmla="*/ 1 h 21"/>
                <a:gd name="T12" fmla="*/ 4 w 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7"/>
                    <a:pt x="2" y="13"/>
                  </a:cubicBezTo>
                  <a:cubicBezTo>
                    <a:pt x="2" y="16"/>
                    <a:pt x="2" y="19"/>
                    <a:pt x="2" y="21"/>
                  </a:cubicBezTo>
                  <a:cubicBezTo>
                    <a:pt x="2" y="20"/>
                    <a:pt x="3" y="19"/>
                    <a:pt x="3" y="18"/>
                  </a:cubicBezTo>
                  <a:cubicBezTo>
                    <a:pt x="4" y="13"/>
                    <a:pt x="3" y="4"/>
                    <a:pt x="3" y="1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071">
              <a:extLst>
                <a:ext uri="{FF2B5EF4-FFF2-40B4-BE49-F238E27FC236}">
                  <a16:creationId xmlns:a16="http://schemas.microsoft.com/office/drawing/2014/main" id="{467282CF-BB0F-44A4-8415-53EA2DC70C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4892675"/>
              <a:ext cx="9525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072">
              <a:extLst>
                <a:ext uri="{FF2B5EF4-FFF2-40B4-BE49-F238E27FC236}">
                  <a16:creationId xmlns:a16="http://schemas.microsoft.com/office/drawing/2014/main" id="{952668C0-1FFF-4261-A5BB-B6B36DE654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4892675"/>
              <a:ext cx="9525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1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1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073">
              <a:extLst>
                <a:ext uri="{FF2B5EF4-FFF2-40B4-BE49-F238E27FC236}">
                  <a16:creationId xmlns:a16="http://schemas.microsoft.com/office/drawing/2014/main" id="{CE9B254E-430E-4DBC-A28E-99E27B39AC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1450" y="4897438"/>
              <a:ext cx="23813" cy="60325"/>
            </a:xfrm>
            <a:custGeom>
              <a:avLst/>
              <a:gdLst>
                <a:gd name="T0" fmla="*/ 0 w 5"/>
                <a:gd name="T1" fmla="*/ 0 h 13"/>
                <a:gd name="T2" fmla="*/ 0 w 5"/>
                <a:gd name="T3" fmla="*/ 0 h 13"/>
                <a:gd name="T4" fmla="*/ 3 w 5"/>
                <a:gd name="T5" fmla="*/ 13 h 13"/>
                <a:gd name="T6" fmla="*/ 0 w 5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4" y="10"/>
                    <a:pt x="3" y="13"/>
                  </a:cubicBezTo>
                  <a:cubicBezTo>
                    <a:pt x="5" y="9"/>
                    <a:pt x="0" y="2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074">
              <a:extLst>
                <a:ext uri="{FF2B5EF4-FFF2-40B4-BE49-F238E27FC236}">
                  <a16:creationId xmlns:a16="http://schemas.microsoft.com/office/drawing/2014/main" id="{BD725FC2-B6AF-4BC4-8890-A3678815C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6212" y="4897438"/>
              <a:ext cx="31750" cy="60325"/>
            </a:xfrm>
            <a:custGeom>
              <a:avLst/>
              <a:gdLst>
                <a:gd name="T0" fmla="*/ 3 w 7"/>
                <a:gd name="T1" fmla="*/ 0 h 13"/>
                <a:gd name="T2" fmla="*/ 0 w 7"/>
                <a:gd name="T3" fmla="*/ 0 h 13"/>
                <a:gd name="T4" fmla="*/ 6 w 7"/>
                <a:gd name="T5" fmla="*/ 13 h 13"/>
                <a:gd name="T6" fmla="*/ 6 w 7"/>
                <a:gd name="T7" fmla="*/ 13 h 13"/>
                <a:gd name="T8" fmla="*/ 3 w 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4" y="7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0"/>
                    <a:pt x="3" y="2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075">
              <a:extLst>
                <a:ext uri="{FF2B5EF4-FFF2-40B4-BE49-F238E27FC236}">
                  <a16:creationId xmlns:a16="http://schemas.microsoft.com/office/drawing/2014/main" id="{6B90384E-0E96-4DC1-8555-A98604137ED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841625" y="4926013"/>
              <a:ext cx="0" cy="41275"/>
            </a:xfrm>
            <a:custGeom>
              <a:avLst/>
              <a:gdLst>
                <a:gd name="T0" fmla="*/ 2 h 9"/>
                <a:gd name="T1" fmla="*/ 9 h 9"/>
                <a:gd name="T2" fmla="*/ 2 h 9"/>
                <a:gd name="T3" fmla="*/ 0 h 9"/>
                <a:gd name="T4" fmla="*/ 0 h 9"/>
                <a:gd name="T5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9">
                  <a:moveTo>
                    <a:pt x="0" y="2"/>
                  </a:moveTo>
                  <a:cubicBezTo>
                    <a:pt x="0" y="3"/>
                    <a:pt x="0" y="6"/>
                    <a:pt x="0" y="9"/>
                  </a:cubicBezTo>
                  <a:cubicBezTo>
                    <a:pt x="0" y="6"/>
                    <a:pt x="0" y="3"/>
                    <a:pt x="0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076">
              <a:extLst>
                <a:ext uri="{FF2B5EF4-FFF2-40B4-BE49-F238E27FC236}">
                  <a16:creationId xmlns:a16="http://schemas.microsoft.com/office/drawing/2014/main" id="{8A234CCD-A3EA-4AB1-B6F4-6FAD0A7666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7337" y="4916488"/>
              <a:ext cx="19050" cy="77788"/>
            </a:xfrm>
            <a:custGeom>
              <a:avLst/>
              <a:gdLst>
                <a:gd name="T0" fmla="*/ 4 w 4"/>
                <a:gd name="T1" fmla="*/ 0 h 17"/>
                <a:gd name="T2" fmla="*/ 1 w 4"/>
                <a:gd name="T3" fmla="*/ 2 h 17"/>
                <a:gd name="T4" fmla="*/ 1 w 4"/>
                <a:gd name="T5" fmla="*/ 2 h 17"/>
                <a:gd name="T6" fmla="*/ 1 w 4"/>
                <a:gd name="T7" fmla="*/ 2 h 17"/>
                <a:gd name="T8" fmla="*/ 1 w 4"/>
                <a:gd name="T9" fmla="*/ 4 h 17"/>
                <a:gd name="T10" fmla="*/ 1 w 4"/>
                <a:gd name="T11" fmla="*/ 11 h 17"/>
                <a:gd name="T12" fmla="*/ 2 w 4"/>
                <a:gd name="T13" fmla="*/ 17 h 17"/>
                <a:gd name="T14" fmla="*/ 2 w 4"/>
                <a:gd name="T15" fmla="*/ 16 h 17"/>
                <a:gd name="T16" fmla="*/ 4 w 4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7">
                  <a:moveTo>
                    <a:pt x="4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5"/>
                    <a:pt x="1" y="8"/>
                    <a:pt x="1" y="11"/>
                  </a:cubicBezTo>
                  <a:cubicBezTo>
                    <a:pt x="0" y="13"/>
                    <a:pt x="1" y="15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2"/>
                    <a:pt x="2" y="7"/>
                    <a:pt x="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077">
              <a:extLst>
                <a:ext uri="{FF2B5EF4-FFF2-40B4-BE49-F238E27FC236}">
                  <a16:creationId xmlns:a16="http://schemas.microsoft.com/office/drawing/2014/main" id="{7B8E16DD-976F-4F67-A44E-07409DF439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51125" y="5341938"/>
              <a:ext cx="111125" cy="88900"/>
            </a:xfrm>
            <a:custGeom>
              <a:avLst/>
              <a:gdLst>
                <a:gd name="T0" fmla="*/ 24 w 24"/>
                <a:gd name="T1" fmla="*/ 2 h 19"/>
                <a:gd name="T2" fmla="*/ 14 w 24"/>
                <a:gd name="T3" fmla="*/ 5 h 19"/>
                <a:gd name="T4" fmla="*/ 8 w 24"/>
                <a:gd name="T5" fmla="*/ 0 h 19"/>
                <a:gd name="T6" fmla="*/ 9 w 24"/>
                <a:gd name="T7" fmla="*/ 7 h 19"/>
                <a:gd name="T8" fmla="*/ 0 w 24"/>
                <a:gd name="T9" fmla="*/ 12 h 19"/>
                <a:gd name="T10" fmla="*/ 8 w 24"/>
                <a:gd name="T11" fmla="*/ 12 h 19"/>
                <a:gd name="T12" fmla="*/ 6 w 24"/>
                <a:gd name="T13" fmla="*/ 19 h 19"/>
                <a:gd name="T14" fmla="*/ 11 w 24"/>
                <a:gd name="T15" fmla="*/ 13 h 19"/>
                <a:gd name="T16" fmla="*/ 24 w 24"/>
                <a:gd name="T1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9">
                  <a:moveTo>
                    <a:pt x="24" y="2"/>
                  </a:moveTo>
                  <a:cubicBezTo>
                    <a:pt x="24" y="2"/>
                    <a:pt x="17" y="5"/>
                    <a:pt x="14" y="5"/>
                  </a:cubicBezTo>
                  <a:cubicBezTo>
                    <a:pt x="12" y="4"/>
                    <a:pt x="8" y="0"/>
                    <a:pt x="8" y="0"/>
                  </a:cubicBezTo>
                  <a:cubicBezTo>
                    <a:pt x="8" y="0"/>
                    <a:pt x="10" y="6"/>
                    <a:pt x="9" y="7"/>
                  </a:cubicBezTo>
                  <a:cubicBezTo>
                    <a:pt x="9" y="10"/>
                    <a:pt x="3" y="10"/>
                    <a:pt x="0" y="12"/>
                  </a:cubicBezTo>
                  <a:cubicBezTo>
                    <a:pt x="0" y="12"/>
                    <a:pt x="8" y="11"/>
                    <a:pt x="8" y="12"/>
                  </a:cubicBezTo>
                  <a:cubicBezTo>
                    <a:pt x="7" y="13"/>
                    <a:pt x="6" y="19"/>
                    <a:pt x="6" y="19"/>
                  </a:cubicBezTo>
                  <a:cubicBezTo>
                    <a:pt x="6" y="19"/>
                    <a:pt x="10" y="16"/>
                    <a:pt x="11" y="13"/>
                  </a:cubicBezTo>
                  <a:cubicBezTo>
                    <a:pt x="13" y="10"/>
                    <a:pt x="21" y="6"/>
                    <a:pt x="24" y="2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078">
              <a:extLst>
                <a:ext uri="{FF2B5EF4-FFF2-40B4-BE49-F238E27FC236}">
                  <a16:creationId xmlns:a16="http://schemas.microsoft.com/office/drawing/2014/main" id="{DF0DCE45-50C1-45ED-841A-9C177D3A66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79700" y="5375275"/>
              <a:ext cx="31750" cy="31750"/>
            </a:xfrm>
            <a:custGeom>
              <a:avLst/>
              <a:gdLst>
                <a:gd name="T0" fmla="*/ 7 w 7"/>
                <a:gd name="T1" fmla="*/ 0 h 7"/>
                <a:gd name="T2" fmla="*/ 6 w 7"/>
                <a:gd name="T3" fmla="*/ 5 h 7"/>
                <a:gd name="T4" fmla="*/ 0 w 7"/>
                <a:gd name="T5" fmla="*/ 7 h 7"/>
                <a:gd name="T6" fmla="*/ 3 w 7"/>
                <a:gd name="T7" fmla="*/ 1 h 7"/>
                <a:gd name="T8" fmla="*/ 7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7" y="0"/>
                    <a:pt x="7" y="2"/>
                    <a:pt x="6" y="5"/>
                  </a:cubicBezTo>
                  <a:cubicBezTo>
                    <a:pt x="4" y="7"/>
                    <a:pt x="0" y="7"/>
                    <a:pt x="0" y="7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079">
              <a:extLst>
                <a:ext uri="{FF2B5EF4-FFF2-40B4-BE49-F238E27FC236}">
                  <a16:creationId xmlns:a16="http://schemas.microsoft.com/office/drawing/2014/main" id="{91D8BA4B-A333-4507-854F-9ACC77AD01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24100" y="5384800"/>
              <a:ext cx="369888" cy="268288"/>
            </a:xfrm>
            <a:custGeom>
              <a:avLst/>
              <a:gdLst>
                <a:gd name="T0" fmla="*/ 2 w 80"/>
                <a:gd name="T1" fmla="*/ 0 h 58"/>
                <a:gd name="T2" fmla="*/ 74 w 80"/>
                <a:gd name="T3" fmla="*/ 52 h 58"/>
                <a:gd name="T4" fmla="*/ 80 w 80"/>
                <a:gd name="T5" fmla="*/ 56 h 58"/>
                <a:gd name="T6" fmla="*/ 0 w 80"/>
                <a:gd name="T7" fmla="*/ 3 h 58"/>
                <a:gd name="T8" fmla="*/ 2 w 8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2" y="0"/>
                  </a:moveTo>
                  <a:cubicBezTo>
                    <a:pt x="2" y="0"/>
                    <a:pt x="29" y="38"/>
                    <a:pt x="74" y="52"/>
                  </a:cubicBezTo>
                  <a:cubicBezTo>
                    <a:pt x="74" y="52"/>
                    <a:pt x="80" y="53"/>
                    <a:pt x="80" y="56"/>
                  </a:cubicBezTo>
                  <a:cubicBezTo>
                    <a:pt x="79" y="58"/>
                    <a:pt x="31" y="44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080">
              <a:extLst>
                <a:ext uri="{FF2B5EF4-FFF2-40B4-BE49-F238E27FC236}">
                  <a16:creationId xmlns:a16="http://schemas.microsoft.com/office/drawing/2014/main" id="{564EF859-6BCE-4F83-A964-BC70E9BB7F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7862" y="4953000"/>
              <a:ext cx="873125" cy="458788"/>
            </a:xfrm>
            <a:custGeom>
              <a:avLst/>
              <a:gdLst>
                <a:gd name="T0" fmla="*/ 29 w 189"/>
                <a:gd name="T1" fmla="*/ 61 h 99"/>
                <a:gd name="T2" fmla="*/ 29 w 189"/>
                <a:gd name="T3" fmla="*/ 61 h 99"/>
                <a:gd name="T4" fmla="*/ 25 w 189"/>
                <a:gd name="T5" fmla="*/ 57 h 99"/>
                <a:gd name="T6" fmla="*/ 4 w 189"/>
                <a:gd name="T7" fmla="*/ 12 h 99"/>
                <a:gd name="T8" fmla="*/ 8 w 189"/>
                <a:gd name="T9" fmla="*/ 4 h 99"/>
                <a:gd name="T10" fmla="*/ 32 w 189"/>
                <a:gd name="T11" fmla="*/ 12 h 99"/>
                <a:gd name="T12" fmla="*/ 34 w 189"/>
                <a:gd name="T13" fmla="*/ 13 h 99"/>
                <a:gd name="T14" fmla="*/ 34 w 189"/>
                <a:gd name="T15" fmla="*/ 13 h 99"/>
                <a:gd name="T16" fmla="*/ 34 w 189"/>
                <a:gd name="T17" fmla="*/ 13 h 99"/>
                <a:gd name="T18" fmla="*/ 36 w 189"/>
                <a:gd name="T19" fmla="*/ 14 h 99"/>
                <a:gd name="T20" fmla="*/ 55 w 189"/>
                <a:gd name="T21" fmla="*/ 22 h 99"/>
                <a:gd name="T22" fmla="*/ 111 w 189"/>
                <a:gd name="T23" fmla="*/ 36 h 99"/>
                <a:gd name="T24" fmla="*/ 166 w 189"/>
                <a:gd name="T25" fmla="*/ 43 h 99"/>
                <a:gd name="T26" fmla="*/ 177 w 189"/>
                <a:gd name="T27" fmla="*/ 44 h 99"/>
                <a:gd name="T28" fmla="*/ 189 w 189"/>
                <a:gd name="T29" fmla="*/ 61 h 99"/>
                <a:gd name="T30" fmla="*/ 168 w 189"/>
                <a:gd name="T31" fmla="*/ 75 h 99"/>
                <a:gd name="T32" fmla="*/ 69 w 189"/>
                <a:gd name="T33" fmla="*/ 88 h 99"/>
                <a:gd name="T34" fmla="*/ 29 w 189"/>
                <a:gd name="T35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99">
                  <a:moveTo>
                    <a:pt x="29" y="61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27" y="60"/>
                    <a:pt x="26" y="58"/>
                    <a:pt x="25" y="57"/>
                  </a:cubicBezTo>
                  <a:cubicBezTo>
                    <a:pt x="8" y="41"/>
                    <a:pt x="0" y="15"/>
                    <a:pt x="4" y="12"/>
                  </a:cubicBezTo>
                  <a:cubicBezTo>
                    <a:pt x="4" y="5"/>
                    <a:pt x="7" y="8"/>
                    <a:pt x="8" y="4"/>
                  </a:cubicBezTo>
                  <a:cubicBezTo>
                    <a:pt x="9" y="0"/>
                    <a:pt x="12" y="0"/>
                    <a:pt x="32" y="12"/>
                  </a:cubicBezTo>
                  <a:cubicBezTo>
                    <a:pt x="33" y="12"/>
                    <a:pt x="33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4"/>
                    <a:pt x="36" y="14"/>
                  </a:cubicBezTo>
                  <a:cubicBezTo>
                    <a:pt x="41" y="17"/>
                    <a:pt x="48" y="19"/>
                    <a:pt x="55" y="22"/>
                  </a:cubicBezTo>
                  <a:cubicBezTo>
                    <a:pt x="74" y="28"/>
                    <a:pt x="97" y="34"/>
                    <a:pt x="111" y="36"/>
                  </a:cubicBezTo>
                  <a:cubicBezTo>
                    <a:pt x="122" y="38"/>
                    <a:pt x="151" y="41"/>
                    <a:pt x="166" y="43"/>
                  </a:cubicBezTo>
                  <a:cubicBezTo>
                    <a:pt x="173" y="43"/>
                    <a:pt x="177" y="44"/>
                    <a:pt x="177" y="44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82" y="66"/>
                    <a:pt x="175" y="71"/>
                    <a:pt x="168" y="75"/>
                  </a:cubicBezTo>
                  <a:cubicBezTo>
                    <a:pt x="127" y="99"/>
                    <a:pt x="94" y="98"/>
                    <a:pt x="69" y="88"/>
                  </a:cubicBezTo>
                  <a:cubicBezTo>
                    <a:pt x="52" y="81"/>
                    <a:pt x="39" y="70"/>
                    <a:pt x="29" y="6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081">
              <a:extLst>
                <a:ext uri="{FF2B5EF4-FFF2-40B4-BE49-F238E27FC236}">
                  <a16:creationId xmlns:a16="http://schemas.microsoft.com/office/drawing/2014/main" id="{562218F6-0C3B-4778-82F2-96A470FB6855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88987" y="5054600"/>
              <a:ext cx="508000" cy="334963"/>
            </a:xfrm>
            <a:custGeom>
              <a:avLst/>
              <a:gdLst>
                <a:gd name="T0" fmla="*/ 14 w 110"/>
                <a:gd name="T1" fmla="*/ 66 h 72"/>
                <a:gd name="T2" fmla="*/ 37 w 110"/>
                <a:gd name="T3" fmla="*/ 72 h 72"/>
                <a:gd name="T4" fmla="*/ 43 w 110"/>
                <a:gd name="T5" fmla="*/ 69 h 72"/>
                <a:gd name="T6" fmla="*/ 14 w 110"/>
                <a:gd name="T7" fmla="*/ 66 h 72"/>
                <a:gd name="T8" fmla="*/ 6 w 110"/>
                <a:gd name="T9" fmla="*/ 21 h 72"/>
                <a:gd name="T10" fmla="*/ 51 w 110"/>
                <a:gd name="T11" fmla="*/ 43 h 72"/>
                <a:gd name="T12" fmla="*/ 72 w 110"/>
                <a:gd name="T13" fmla="*/ 56 h 72"/>
                <a:gd name="T14" fmla="*/ 59 w 110"/>
                <a:gd name="T15" fmla="*/ 59 h 72"/>
                <a:gd name="T16" fmla="*/ 18 w 110"/>
                <a:gd name="T17" fmla="*/ 48 h 72"/>
                <a:gd name="T18" fmla="*/ 56 w 110"/>
                <a:gd name="T19" fmla="*/ 65 h 72"/>
                <a:gd name="T20" fmla="*/ 63 w 110"/>
                <a:gd name="T21" fmla="*/ 62 h 72"/>
                <a:gd name="T22" fmla="*/ 63 w 110"/>
                <a:gd name="T23" fmla="*/ 62 h 72"/>
                <a:gd name="T24" fmla="*/ 110 w 110"/>
                <a:gd name="T25" fmla="*/ 40 h 72"/>
                <a:gd name="T26" fmla="*/ 105 w 110"/>
                <a:gd name="T27" fmla="*/ 39 h 72"/>
                <a:gd name="T28" fmla="*/ 71 w 110"/>
                <a:gd name="T29" fmla="*/ 32 h 72"/>
                <a:gd name="T30" fmla="*/ 61 w 110"/>
                <a:gd name="T31" fmla="*/ 37 h 72"/>
                <a:gd name="T32" fmla="*/ 59 w 110"/>
                <a:gd name="T33" fmla="*/ 37 h 72"/>
                <a:gd name="T34" fmla="*/ 6 w 110"/>
                <a:gd name="T35" fmla="*/ 21 h 72"/>
                <a:gd name="T36" fmla="*/ 0 w 110"/>
                <a:gd name="T37" fmla="*/ 0 h 72"/>
                <a:gd name="T38" fmla="*/ 34 w 110"/>
                <a:gd name="T39" fmla="*/ 13 h 72"/>
                <a:gd name="T40" fmla="*/ 27 w 110"/>
                <a:gd name="T41" fmla="*/ 8 h 72"/>
                <a:gd name="T42" fmla="*/ 0 w 110"/>
                <a:gd name="T4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" h="72">
                  <a:moveTo>
                    <a:pt x="14" y="66"/>
                  </a:moveTo>
                  <a:cubicBezTo>
                    <a:pt x="21" y="68"/>
                    <a:pt x="29" y="71"/>
                    <a:pt x="37" y="72"/>
                  </a:cubicBezTo>
                  <a:cubicBezTo>
                    <a:pt x="39" y="71"/>
                    <a:pt x="41" y="70"/>
                    <a:pt x="43" y="69"/>
                  </a:cubicBezTo>
                  <a:cubicBezTo>
                    <a:pt x="33" y="69"/>
                    <a:pt x="21" y="67"/>
                    <a:pt x="14" y="66"/>
                  </a:cubicBezTo>
                  <a:moveTo>
                    <a:pt x="6" y="21"/>
                  </a:moveTo>
                  <a:cubicBezTo>
                    <a:pt x="6" y="21"/>
                    <a:pt x="28" y="38"/>
                    <a:pt x="51" y="43"/>
                  </a:cubicBezTo>
                  <a:cubicBezTo>
                    <a:pt x="73" y="49"/>
                    <a:pt x="81" y="50"/>
                    <a:pt x="72" y="56"/>
                  </a:cubicBezTo>
                  <a:cubicBezTo>
                    <a:pt x="69" y="58"/>
                    <a:pt x="64" y="59"/>
                    <a:pt x="59" y="59"/>
                  </a:cubicBezTo>
                  <a:cubicBezTo>
                    <a:pt x="48" y="59"/>
                    <a:pt x="32" y="55"/>
                    <a:pt x="18" y="48"/>
                  </a:cubicBezTo>
                  <a:cubicBezTo>
                    <a:pt x="24" y="58"/>
                    <a:pt x="45" y="62"/>
                    <a:pt x="56" y="65"/>
                  </a:cubicBezTo>
                  <a:cubicBezTo>
                    <a:pt x="58" y="64"/>
                    <a:pt x="61" y="63"/>
                    <a:pt x="63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81" y="56"/>
                    <a:pt x="96" y="52"/>
                    <a:pt x="110" y="40"/>
                  </a:cubicBezTo>
                  <a:cubicBezTo>
                    <a:pt x="109" y="39"/>
                    <a:pt x="107" y="39"/>
                    <a:pt x="105" y="39"/>
                  </a:cubicBezTo>
                  <a:cubicBezTo>
                    <a:pt x="94" y="38"/>
                    <a:pt x="82" y="36"/>
                    <a:pt x="71" y="32"/>
                  </a:cubicBezTo>
                  <a:cubicBezTo>
                    <a:pt x="70" y="34"/>
                    <a:pt x="67" y="36"/>
                    <a:pt x="61" y="37"/>
                  </a:cubicBezTo>
                  <a:cubicBezTo>
                    <a:pt x="60" y="37"/>
                    <a:pt x="59" y="37"/>
                    <a:pt x="59" y="37"/>
                  </a:cubicBezTo>
                  <a:cubicBezTo>
                    <a:pt x="43" y="37"/>
                    <a:pt x="6" y="21"/>
                    <a:pt x="6" y="21"/>
                  </a:cubicBezTo>
                  <a:moveTo>
                    <a:pt x="0" y="0"/>
                  </a:moveTo>
                  <a:cubicBezTo>
                    <a:pt x="6" y="7"/>
                    <a:pt x="19" y="9"/>
                    <a:pt x="34" y="13"/>
                  </a:cubicBezTo>
                  <a:cubicBezTo>
                    <a:pt x="32" y="11"/>
                    <a:pt x="30" y="10"/>
                    <a:pt x="27" y="8"/>
                  </a:cubicBezTo>
                  <a:cubicBezTo>
                    <a:pt x="18" y="6"/>
                    <a:pt x="8" y="3"/>
                    <a:pt x="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082">
              <a:extLst>
                <a:ext uri="{FF2B5EF4-FFF2-40B4-BE49-F238E27FC236}">
                  <a16:creationId xmlns:a16="http://schemas.microsoft.com/office/drawing/2014/main" id="{2CF6DEFA-B36C-4C71-9A87-856C665E3E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7862" y="4591050"/>
              <a:ext cx="684213" cy="704850"/>
            </a:xfrm>
            <a:custGeom>
              <a:avLst/>
              <a:gdLst>
                <a:gd name="T0" fmla="*/ 19 w 148"/>
                <a:gd name="T1" fmla="*/ 87 h 152"/>
                <a:gd name="T2" fmla="*/ 7 w 148"/>
                <a:gd name="T3" fmla="*/ 71 h 152"/>
                <a:gd name="T4" fmla="*/ 0 w 148"/>
                <a:gd name="T5" fmla="*/ 39 h 152"/>
                <a:gd name="T6" fmla="*/ 0 w 148"/>
                <a:gd name="T7" fmla="*/ 39 h 152"/>
                <a:gd name="T8" fmla="*/ 4 w 148"/>
                <a:gd name="T9" fmla="*/ 18 h 152"/>
                <a:gd name="T10" fmla="*/ 12 w 148"/>
                <a:gd name="T11" fmla="*/ 14 h 152"/>
                <a:gd name="T12" fmla="*/ 19 w 148"/>
                <a:gd name="T13" fmla="*/ 13 h 152"/>
                <a:gd name="T14" fmla="*/ 22 w 148"/>
                <a:gd name="T15" fmla="*/ 7 h 152"/>
                <a:gd name="T16" fmla="*/ 28 w 148"/>
                <a:gd name="T17" fmla="*/ 1 h 152"/>
                <a:gd name="T18" fmla="*/ 57 w 148"/>
                <a:gd name="T19" fmla="*/ 4 h 152"/>
                <a:gd name="T20" fmla="*/ 57 w 148"/>
                <a:gd name="T21" fmla="*/ 4 h 152"/>
                <a:gd name="T22" fmla="*/ 68 w 148"/>
                <a:gd name="T23" fmla="*/ 7 h 152"/>
                <a:gd name="T24" fmla="*/ 94 w 148"/>
                <a:gd name="T25" fmla="*/ 20 h 152"/>
                <a:gd name="T26" fmla="*/ 94 w 148"/>
                <a:gd name="T27" fmla="*/ 21 h 152"/>
                <a:gd name="T28" fmla="*/ 98 w 148"/>
                <a:gd name="T29" fmla="*/ 23 h 152"/>
                <a:gd name="T30" fmla="*/ 99 w 148"/>
                <a:gd name="T31" fmla="*/ 24 h 152"/>
                <a:gd name="T32" fmla="*/ 134 w 148"/>
                <a:gd name="T33" fmla="*/ 67 h 152"/>
                <a:gd name="T34" fmla="*/ 148 w 148"/>
                <a:gd name="T35" fmla="*/ 133 h 152"/>
                <a:gd name="T36" fmla="*/ 19 w 148"/>
                <a:gd name="T37" fmla="*/ 8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8" h="152">
                  <a:moveTo>
                    <a:pt x="19" y="87"/>
                  </a:moveTo>
                  <a:cubicBezTo>
                    <a:pt x="13" y="81"/>
                    <a:pt x="10" y="76"/>
                    <a:pt x="7" y="71"/>
                  </a:cubicBezTo>
                  <a:cubicBezTo>
                    <a:pt x="2" y="59"/>
                    <a:pt x="0" y="4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0"/>
                    <a:pt x="2" y="23"/>
                    <a:pt x="4" y="18"/>
                  </a:cubicBezTo>
                  <a:cubicBezTo>
                    <a:pt x="5" y="15"/>
                    <a:pt x="9" y="13"/>
                    <a:pt x="12" y="14"/>
                  </a:cubicBezTo>
                  <a:cubicBezTo>
                    <a:pt x="14" y="14"/>
                    <a:pt x="17" y="14"/>
                    <a:pt x="19" y="13"/>
                  </a:cubicBezTo>
                  <a:cubicBezTo>
                    <a:pt x="21" y="12"/>
                    <a:pt x="22" y="10"/>
                    <a:pt x="22" y="7"/>
                  </a:cubicBezTo>
                  <a:cubicBezTo>
                    <a:pt x="22" y="4"/>
                    <a:pt x="25" y="1"/>
                    <a:pt x="28" y="1"/>
                  </a:cubicBezTo>
                  <a:cubicBezTo>
                    <a:pt x="34" y="0"/>
                    <a:pt x="45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5"/>
                    <a:pt x="64" y="6"/>
                    <a:pt x="68" y="7"/>
                  </a:cubicBezTo>
                  <a:cubicBezTo>
                    <a:pt x="77" y="10"/>
                    <a:pt x="86" y="15"/>
                    <a:pt x="94" y="20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6" y="21"/>
                    <a:pt x="97" y="22"/>
                    <a:pt x="98" y="23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13" y="34"/>
                    <a:pt x="126" y="49"/>
                    <a:pt x="134" y="67"/>
                  </a:cubicBezTo>
                  <a:cubicBezTo>
                    <a:pt x="148" y="98"/>
                    <a:pt x="148" y="133"/>
                    <a:pt x="148" y="133"/>
                  </a:cubicBezTo>
                  <a:cubicBezTo>
                    <a:pt x="105" y="152"/>
                    <a:pt x="45" y="118"/>
                    <a:pt x="19" y="8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083">
              <a:extLst>
                <a:ext uri="{FF2B5EF4-FFF2-40B4-BE49-F238E27FC236}">
                  <a16:creationId xmlns:a16="http://schemas.microsoft.com/office/drawing/2014/main" id="{E564BB18-5FBC-4ABE-B4AF-F0228CD130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0737" y="4684713"/>
              <a:ext cx="106363" cy="92075"/>
            </a:xfrm>
            <a:custGeom>
              <a:avLst/>
              <a:gdLst>
                <a:gd name="T0" fmla="*/ 0 w 23"/>
                <a:gd name="T1" fmla="*/ 0 h 20"/>
                <a:gd name="T2" fmla="*/ 0 w 23"/>
                <a:gd name="T3" fmla="*/ 0 h 20"/>
                <a:gd name="T4" fmla="*/ 0 w 23"/>
                <a:gd name="T5" fmla="*/ 1 h 20"/>
                <a:gd name="T6" fmla="*/ 4 w 23"/>
                <a:gd name="T7" fmla="*/ 3 h 20"/>
                <a:gd name="T8" fmla="*/ 5 w 23"/>
                <a:gd name="T9" fmla="*/ 4 h 20"/>
                <a:gd name="T10" fmla="*/ 23 w 23"/>
                <a:gd name="T11" fmla="*/ 20 h 20"/>
                <a:gd name="T12" fmla="*/ 23 w 23"/>
                <a:gd name="T13" fmla="*/ 20 h 20"/>
                <a:gd name="T14" fmla="*/ 5 w 23"/>
                <a:gd name="T15" fmla="*/ 4 h 20"/>
                <a:gd name="T16" fmla="*/ 4 w 23"/>
                <a:gd name="T17" fmla="*/ 3 h 20"/>
                <a:gd name="T18" fmla="*/ 0 w 23"/>
                <a:gd name="T19" fmla="*/ 1 h 20"/>
                <a:gd name="T20" fmla="*/ 0 w 23"/>
                <a:gd name="T21" fmla="*/ 0 h 20"/>
                <a:gd name="T22" fmla="*/ 0 w 2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1" y="8"/>
                    <a:pt x="18" y="14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8" y="14"/>
                    <a:pt x="11" y="8"/>
                    <a:pt x="5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2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084">
              <a:extLst>
                <a:ext uri="{FF2B5EF4-FFF2-40B4-BE49-F238E27FC236}">
                  <a16:creationId xmlns:a16="http://schemas.microsoft.com/office/drawing/2014/main" id="{BEA0BFB9-88AD-4025-B1C1-3A16F93C4D4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87387" y="4656138"/>
              <a:ext cx="587375" cy="579438"/>
            </a:xfrm>
            <a:custGeom>
              <a:avLst/>
              <a:gdLst>
                <a:gd name="T0" fmla="*/ 100 w 127"/>
                <a:gd name="T1" fmla="*/ 125 h 125"/>
                <a:gd name="T2" fmla="*/ 35 w 127"/>
                <a:gd name="T3" fmla="*/ 97 h 125"/>
                <a:gd name="T4" fmla="*/ 39 w 127"/>
                <a:gd name="T5" fmla="*/ 68 h 125"/>
                <a:gd name="T6" fmla="*/ 71 w 127"/>
                <a:gd name="T7" fmla="*/ 107 h 125"/>
                <a:gd name="T8" fmla="*/ 69 w 127"/>
                <a:gd name="T9" fmla="*/ 110 h 125"/>
                <a:gd name="T10" fmla="*/ 108 w 127"/>
                <a:gd name="T11" fmla="*/ 123 h 125"/>
                <a:gd name="T12" fmla="*/ 65 w 127"/>
                <a:gd name="T13" fmla="*/ 90 h 125"/>
                <a:gd name="T14" fmla="*/ 95 w 127"/>
                <a:gd name="T15" fmla="*/ 66 h 125"/>
                <a:gd name="T16" fmla="*/ 103 w 127"/>
                <a:gd name="T17" fmla="*/ 86 h 125"/>
                <a:gd name="T18" fmla="*/ 98 w 127"/>
                <a:gd name="T19" fmla="*/ 85 h 125"/>
                <a:gd name="T20" fmla="*/ 117 w 127"/>
                <a:gd name="T21" fmla="*/ 113 h 125"/>
                <a:gd name="T22" fmla="*/ 121 w 127"/>
                <a:gd name="T23" fmla="*/ 98 h 125"/>
                <a:gd name="T24" fmla="*/ 95 w 127"/>
                <a:gd name="T25" fmla="*/ 66 h 125"/>
                <a:gd name="T26" fmla="*/ 72 w 127"/>
                <a:gd name="T27" fmla="*/ 69 h 125"/>
                <a:gd name="T28" fmla="*/ 92 w 127"/>
                <a:gd name="T29" fmla="*/ 100 h 125"/>
                <a:gd name="T30" fmla="*/ 110 w 127"/>
                <a:gd name="T31" fmla="*/ 121 h 125"/>
                <a:gd name="T32" fmla="*/ 96 w 127"/>
                <a:gd name="T33" fmla="*/ 84 h 125"/>
                <a:gd name="T34" fmla="*/ 32 w 127"/>
                <a:gd name="T35" fmla="*/ 61 h 125"/>
                <a:gd name="T36" fmla="*/ 37 w 127"/>
                <a:gd name="T37" fmla="*/ 65 h 125"/>
                <a:gd name="T38" fmla="*/ 62 w 127"/>
                <a:gd name="T39" fmla="*/ 59 h 125"/>
                <a:gd name="T40" fmla="*/ 71 w 127"/>
                <a:gd name="T41" fmla="*/ 63 h 125"/>
                <a:gd name="T42" fmla="*/ 62 w 127"/>
                <a:gd name="T43" fmla="*/ 59 h 125"/>
                <a:gd name="T44" fmla="*/ 77 w 127"/>
                <a:gd name="T45" fmla="*/ 52 h 125"/>
                <a:gd name="T46" fmla="*/ 94 w 127"/>
                <a:gd name="T47" fmla="*/ 65 h 125"/>
                <a:gd name="T48" fmla="*/ 78 w 127"/>
                <a:gd name="T49" fmla="*/ 48 h 125"/>
                <a:gd name="T50" fmla="*/ 74 w 127"/>
                <a:gd name="T51" fmla="*/ 48 h 125"/>
                <a:gd name="T52" fmla="*/ 76 w 127"/>
                <a:gd name="T53" fmla="*/ 46 h 125"/>
                <a:gd name="T54" fmla="*/ 62 w 127"/>
                <a:gd name="T55" fmla="*/ 0 h 125"/>
                <a:gd name="T56" fmla="*/ 98 w 127"/>
                <a:gd name="T57" fmla="*/ 37 h 125"/>
                <a:gd name="T58" fmla="*/ 98 w 127"/>
                <a:gd name="T59" fmla="*/ 26 h 125"/>
                <a:gd name="T60" fmla="*/ 79 w 127"/>
                <a:gd name="T61" fmla="*/ 9 h 125"/>
                <a:gd name="T62" fmla="*/ 75 w 127"/>
                <a:gd name="T63" fmla="*/ 6 h 125"/>
                <a:gd name="T64" fmla="*/ 62 w 127"/>
                <a:gd name="T6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125">
                  <a:moveTo>
                    <a:pt x="0" y="73"/>
                  </a:moveTo>
                  <a:cubicBezTo>
                    <a:pt x="21" y="97"/>
                    <a:pt x="62" y="124"/>
                    <a:pt x="100" y="125"/>
                  </a:cubicBezTo>
                  <a:cubicBezTo>
                    <a:pt x="90" y="122"/>
                    <a:pt x="76" y="117"/>
                    <a:pt x="63" y="109"/>
                  </a:cubicBezTo>
                  <a:cubicBezTo>
                    <a:pt x="54" y="106"/>
                    <a:pt x="42" y="101"/>
                    <a:pt x="35" y="97"/>
                  </a:cubicBezTo>
                  <a:cubicBezTo>
                    <a:pt x="12" y="82"/>
                    <a:pt x="11" y="81"/>
                    <a:pt x="0" y="73"/>
                  </a:cubicBezTo>
                  <a:moveTo>
                    <a:pt x="39" y="68"/>
                  </a:moveTo>
                  <a:cubicBezTo>
                    <a:pt x="39" y="70"/>
                    <a:pt x="40" y="72"/>
                    <a:pt x="40" y="74"/>
                  </a:cubicBezTo>
                  <a:cubicBezTo>
                    <a:pt x="48" y="85"/>
                    <a:pt x="60" y="101"/>
                    <a:pt x="71" y="107"/>
                  </a:cubicBezTo>
                  <a:cubicBezTo>
                    <a:pt x="76" y="110"/>
                    <a:pt x="77" y="111"/>
                    <a:pt x="74" y="111"/>
                  </a:cubicBezTo>
                  <a:cubicBezTo>
                    <a:pt x="73" y="111"/>
                    <a:pt x="71" y="111"/>
                    <a:pt x="69" y="110"/>
                  </a:cubicBezTo>
                  <a:cubicBezTo>
                    <a:pt x="83" y="119"/>
                    <a:pt x="99" y="122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2" y="119"/>
                    <a:pt x="90" y="111"/>
                    <a:pt x="81" y="98"/>
                  </a:cubicBezTo>
                  <a:cubicBezTo>
                    <a:pt x="75" y="97"/>
                    <a:pt x="70" y="94"/>
                    <a:pt x="65" y="90"/>
                  </a:cubicBezTo>
                  <a:cubicBezTo>
                    <a:pt x="55" y="84"/>
                    <a:pt x="46" y="74"/>
                    <a:pt x="39" y="68"/>
                  </a:cubicBezTo>
                  <a:moveTo>
                    <a:pt x="95" y="66"/>
                  </a:moveTo>
                  <a:cubicBezTo>
                    <a:pt x="95" y="68"/>
                    <a:pt x="95" y="71"/>
                    <a:pt x="96" y="74"/>
                  </a:cubicBezTo>
                  <a:cubicBezTo>
                    <a:pt x="100" y="80"/>
                    <a:pt x="103" y="84"/>
                    <a:pt x="103" y="86"/>
                  </a:cubicBezTo>
                  <a:cubicBezTo>
                    <a:pt x="103" y="87"/>
                    <a:pt x="102" y="87"/>
                    <a:pt x="102" y="87"/>
                  </a:cubicBezTo>
                  <a:cubicBezTo>
                    <a:pt x="101" y="87"/>
                    <a:pt x="100" y="87"/>
                    <a:pt x="98" y="85"/>
                  </a:cubicBezTo>
                  <a:cubicBezTo>
                    <a:pt x="100" y="90"/>
                    <a:pt x="102" y="95"/>
                    <a:pt x="105" y="99"/>
                  </a:cubicBezTo>
                  <a:cubicBezTo>
                    <a:pt x="109" y="105"/>
                    <a:pt x="113" y="110"/>
                    <a:pt x="117" y="113"/>
                  </a:cubicBezTo>
                  <a:cubicBezTo>
                    <a:pt x="119" y="112"/>
                    <a:pt x="123" y="109"/>
                    <a:pt x="127" y="106"/>
                  </a:cubicBezTo>
                  <a:cubicBezTo>
                    <a:pt x="121" y="98"/>
                    <a:pt x="121" y="98"/>
                    <a:pt x="121" y="98"/>
                  </a:cubicBezTo>
                  <a:cubicBezTo>
                    <a:pt x="116" y="90"/>
                    <a:pt x="111" y="82"/>
                    <a:pt x="107" y="74"/>
                  </a:cubicBezTo>
                  <a:cubicBezTo>
                    <a:pt x="105" y="74"/>
                    <a:pt x="101" y="72"/>
                    <a:pt x="95" y="66"/>
                  </a:cubicBezTo>
                  <a:moveTo>
                    <a:pt x="72" y="64"/>
                  </a:moveTo>
                  <a:cubicBezTo>
                    <a:pt x="72" y="66"/>
                    <a:pt x="72" y="68"/>
                    <a:pt x="72" y="69"/>
                  </a:cubicBezTo>
                  <a:cubicBezTo>
                    <a:pt x="82" y="78"/>
                    <a:pt x="97" y="90"/>
                    <a:pt x="98" y="95"/>
                  </a:cubicBezTo>
                  <a:cubicBezTo>
                    <a:pt x="99" y="99"/>
                    <a:pt x="97" y="100"/>
                    <a:pt x="92" y="100"/>
                  </a:cubicBezTo>
                  <a:cubicBezTo>
                    <a:pt x="89" y="100"/>
                    <a:pt x="86" y="100"/>
                    <a:pt x="83" y="99"/>
                  </a:cubicBezTo>
                  <a:cubicBezTo>
                    <a:pt x="92" y="111"/>
                    <a:pt x="104" y="118"/>
                    <a:pt x="110" y="121"/>
                  </a:cubicBezTo>
                  <a:cubicBezTo>
                    <a:pt x="112" y="119"/>
                    <a:pt x="114" y="117"/>
                    <a:pt x="115" y="115"/>
                  </a:cubicBezTo>
                  <a:cubicBezTo>
                    <a:pt x="108" y="108"/>
                    <a:pt x="100" y="98"/>
                    <a:pt x="96" y="84"/>
                  </a:cubicBezTo>
                  <a:cubicBezTo>
                    <a:pt x="90" y="79"/>
                    <a:pt x="81" y="70"/>
                    <a:pt x="72" y="64"/>
                  </a:cubicBezTo>
                  <a:moveTo>
                    <a:pt x="32" y="61"/>
                  </a:moveTo>
                  <a:cubicBezTo>
                    <a:pt x="32" y="61"/>
                    <a:pt x="34" y="64"/>
                    <a:pt x="37" y="69"/>
                  </a:cubicBezTo>
                  <a:cubicBezTo>
                    <a:pt x="37" y="68"/>
                    <a:pt x="37" y="67"/>
                    <a:pt x="37" y="65"/>
                  </a:cubicBezTo>
                  <a:cubicBezTo>
                    <a:pt x="34" y="62"/>
                    <a:pt x="32" y="61"/>
                    <a:pt x="32" y="61"/>
                  </a:cubicBezTo>
                  <a:moveTo>
                    <a:pt x="62" y="59"/>
                  </a:moveTo>
                  <a:cubicBezTo>
                    <a:pt x="60" y="59"/>
                    <a:pt x="64" y="63"/>
                    <a:pt x="70" y="68"/>
                  </a:cubicBezTo>
                  <a:cubicBezTo>
                    <a:pt x="70" y="66"/>
                    <a:pt x="71" y="65"/>
                    <a:pt x="71" y="63"/>
                  </a:cubicBezTo>
                  <a:cubicBezTo>
                    <a:pt x="69" y="62"/>
                    <a:pt x="67" y="60"/>
                    <a:pt x="65" y="60"/>
                  </a:cubicBezTo>
                  <a:cubicBezTo>
                    <a:pt x="64" y="59"/>
                    <a:pt x="63" y="59"/>
                    <a:pt x="62" y="59"/>
                  </a:cubicBezTo>
                  <a:moveTo>
                    <a:pt x="78" y="48"/>
                  </a:moveTo>
                  <a:cubicBezTo>
                    <a:pt x="78" y="49"/>
                    <a:pt x="78" y="51"/>
                    <a:pt x="77" y="52"/>
                  </a:cubicBezTo>
                  <a:cubicBezTo>
                    <a:pt x="83" y="58"/>
                    <a:pt x="89" y="66"/>
                    <a:pt x="94" y="72"/>
                  </a:cubicBezTo>
                  <a:cubicBezTo>
                    <a:pt x="94" y="70"/>
                    <a:pt x="94" y="67"/>
                    <a:pt x="94" y="65"/>
                  </a:cubicBezTo>
                  <a:cubicBezTo>
                    <a:pt x="94" y="64"/>
                    <a:pt x="94" y="64"/>
                    <a:pt x="93" y="64"/>
                  </a:cubicBezTo>
                  <a:cubicBezTo>
                    <a:pt x="88" y="58"/>
                    <a:pt x="82" y="52"/>
                    <a:pt x="78" y="48"/>
                  </a:cubicBezTo>
                  <a:moveTo>
                    <a:pt x="62" y="36"/>
                  </a:moveTo>
                  <a:cubicBezTo>
                    <a:pt x="62" y="36"/>
                    <a:pt x="67" y="41"/>
                    <a:pt x="74" y="48"/>
                  </a:cubicBezTo>
                  <a:cubicBezTo>
                    <a:pt x="74" y="48"/>
                    <a:pt x="74" y="47"/>
                    <a:pt x="75" y="47"/>
                  </a:cubicBezTo>
                  <a:cubicBezTo>
                    <a:pt x="75" y="47"/>
                    <a:pt x="76" y="46"/>
                    <a:pt x="76" y="46"/>
                  </a:cubicBezTo>
                  <a:cubicBezTo>
                    <a:pt x="68" y="40"/>
                    <a:pt x="62" y="36"/>
                    <a:pt x="62" y="36"/>
                  </a:cubicBezTo>
                  <a:moveTo>
                    <a:pt x="62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8" y="5"/>
                    <a:pt x="85" y="18"/>
                    <a:pt x="98" y="37"/>
                  </a:cubicBezTo>
                  <a:cubicBezTo>
                    <a:pt x="98" y="34"/>
                    <a:pt x="98" y="31"/>
                    <a:pt x="98" y="29"/>
                  </a:cubicBezTo>
                  <a:cubicBezTo>
                    <a:pt x="98" y="28"/>
                    <a:pt x="98" y="27"/>
                    <a:pt x="98" y="26"/>
                  </a:cubicBezTo>
                  <a:cubicBezTo>
                    <a:pt x="93" y="20"/>
                    <a:pt x="86" y="14"/>
                    <a:pt x="80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7" y="7"/>
                    <a:pt x="75" y="7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3" y="5"/>
                    <a:pt x="64" y="0"/>
                    <a:pt x="6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085">
              <a:extLst>
                <a:ext uri="{FF2B5EF4-FFF2-40B4-BE49-F238E27FC236}">
                  <a16:creationId xmlns:a16="http://schemas.microsoft.com/office/drawing/2014/main" id="{66700F85-71F3-496F-A6D1-997387D27F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7500" y="4359275"/>
              <a:ext cx="522288" cy="825500"/>
            </a:xfrm>
            <a:custGeom>
              <a:avLst/>
              <a:gdLst>
                <a:gd name="T0" fmla="*/ 39 w 113"/>
                <a:gd name="T1" fmla="*/ 178 h 178"/>
                <a:gd name="T2" fmla="*/ 27 w 113"/>
                <a:gd name="T3" fmla="*/ 162 h 178"/>
                <a:gd name="T4" fmla="*/ 6 w 113"/>
                <a:gd name="T5" fmla="*/ 75 h 178"/>
                <a:gd name="T6" fmla="*/ 6 w 113"/>
                <a:gd name="T7" fmla="*/ 75 h 178"/>
                <a:gd name="T8" fmla="*/ 7 w 113"/>
                <a:gd name="T9" fmla="*/ 67 h 178"/>
                <a:gd name="T10" fmla="*/ 15 w 113"/>
                <a:gd name="T11" fmla="*/ 46 h 178"/>
                <a:gd name="T12" fmla="*/ 37 w 113"/>
                <a:gd name="T13" fmla="*/ 14 h 178"/>
                <a:gd name="T14" fmla="*/ 37 w 113"/>
                <a:gd name="T15" fmla="*/ 14 h 178"/>
                <a:gd name="T16" fmla="*/ 40 w 113"/>
                <a:gd name="T17" fmla="*/ 11 h 178"/>
                <a:gd name="T18" fmla="*/ 41 w 113"/>
                <a:gd name="T19" fmla="*/ 10 h 178"/>
                <a:gd name="T20" fmla="*/ 61 w 113"/>
                <a:gd name="T21" fmla="*/ 4 h 178"/>
                <a:gd name="T22" fmla="*/ 63 w 113"/>
                <a:gd name="T23" fmla="*/ 7 h 178"/>
                <a:gd name="T24" fmla="*/ 71 w 113"/>
                <a:gd name="T25" fmla="*/ 8 h 178"/>
                <a:gd name="T26" fmla="*/ 82 w 113"/>
                <a:gd name="T27" fmla="*/ 9 h 178"/>
                <a:gd name="T28" fmla="*/ 82 w 113"/>
                <a:gd name="T29" fmla="*/ 9 h 178"/>
                <a:gd name="T30" fmla="*/ 89 w 113"/>
                <a:gd name="T31" fmla="*/ 16 h 178"/>
                <a:gd name="T32" fmla="*/ 98 w 113"/>
                <a:gd name="T33" fmla="*/ 28 h 178"/>
                <a:gd name="T34" fmla="*/ 112 w 113"/>
                <a:gd name="T35" fmla="*/ 78 h 178"/>
                <a:gd name="T36" fmla="*/ 112 w 113"/>
                <a:gd name="T37" fmla="*/ 78 h 178"/>
                <a:gd name="T38" fmla="*/ 106 w 113"/>
                <a:gd name="T39" fmla="*/ 110 h 178"/>
                <a:gd name="T40" fmla="*/ 66 w 113"/>
                <a:gd name="T41" fmla="*/ 159 h 178"/>
                <a:gd name="T42" fmla="*/ 39 w 113"/>
                <a:gd name="T4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178">
                  <a:moveTo>
                    <a:pt x="39" y="178"/>
                  </a:moveTo>
                  <a:cubicBezTo>
                    <a:pt x="27" y="162"/>
                    <a:pt x="27" y="162"/>
                    <a:pt x="27" y="162"/>
                  </a:cubicBezTo>
                  <a:cubicBezTo>
                    <a:pt x="9" y="137"/>
                    <a:pt x="0" y="10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2"/>
                    <a:pt x="7" y="69"/>
                    <a:pt x="7" y="67"/>
                  </a:cubicBezTo>
                  <a:cubicBezTo>
                    <a:pt x="9" y="60"/>
                    <a:pt x="11" y="53"/>
                    <a:pt x="15" y="46"/>
                  </a:cubicBezTo>
                  <a:cubicBezTo>
                    <a:pt x="22" y="32"/>
                    <a:pt x="30" y="22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8" y="13"/>
                    <a:pt x="39" y="12"/>
                    <a:pt x="40" y="11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51" y="2"/>
                    <a:pt x="59" y="0"/>
                    <a:pt x="61" y="4"/>
                  </a:cubicBezTo>
                  <a:cubicBezTo>
                    <a:pt x="61" y="5"/>
                    <a:pt x="63" y="7"/>
                    <a:pt x="63" y="7"/>
                  </a:cubicBezTo>
                  <a:cubicBezTo>
                    <a:pt x="65" y="9"/>
                    <a:pt x="68" y="9"/>
                    <a:pt x="71" y="8"/>
                  </a:cubicBezTo>
                  <a:cubicBezTo>
                    <a:pt x="75" y="7"/>
                    <a:pt x="78" y="7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4" y="11"/>
                    <a:pt x="87" y="14"/>
                    <a:pt x="89" y="16"/>
                  </a:cubicBezTo>
                  <a:cubicBezTo>
                    <a:pt x="92" y="20"/>
                    <a:pt x="95" y="24"/>
                    <a:pt x="98" y="28"/>
                  </a:cubicBezTo>
                  <a:cubicBezTo>
                    <a:pt x="109" y="46"/>
                    <a:pt x="113" y="63"/>
                    <a:pt x="112" y="78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12" y="90"/>
                    <a:pt x="110" y="101"/>
                    <a:pt x="106" y="110"/>
                  </a:cubicBezTo>
                  <a:cubicBezTo>
                    <a:pt x="99" y="130"/>
                    <a:pt x="84" y="147"/>
                    <a:pt x="66" y="159"/>
                  </a:cubicBezTo>
                  <a:cubicBezTo>
                    <a:pt x="39" y="178"/>
                    <a:pt x="39" y="178"/>
                    <a:pt x="39" y="17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086">
              <a:extLst>
                <a:ext uri="{FF2B5EF4-FFF2-40B4-BE49-F238E27FC236}">
                  <a16:creationId xmlns:a16="http://schemas.microsoft.com/office/drawing/2014/main" id="{D560777D-7CD0-4783-B539-2EEFBCDD81C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22262" y="4641850"/>
              <a:ext cx="498475" cy="506413"/>
            </a:xfrm>
            <a:custGeom>
              <a:avLst/>
              <a:gdLst>
                <a:gd name="T0" fmla="*/ 6 w 108"/>
                <a:gd name="T1" fmla="*/ 67 h 109"/>
                <a:gd name="T2" fmla="*/ 23 w 108"/>
                <a:gd name="T3" fmla="*/ 101 h 109"/>
                <a:gd name="T4" fmla="*/ 29 w 108"/>
                <a:gd name="T5" fmla="*/ 109 h 109"/>
                <a:gd name="T6" fmla="*/ 35 w 108"/>
                <a:gd name="T7" fmla="*/ 105 h 109"/>
                <a:gd name="T8" fmla="*/ 32 w 108"/>
                <a:gd name="T9" fmla="*/ 94 h 109"/>
                <a:gd name="T10" fmla="*/ 26 w 108"/>
                <a:gd name="T11" fmla="*/ 85 h 109"/>
                <a:gd name="T12" fmla="*/ 25 w 108"/>
                <a:gd name="T13" fmla="*/ 87 h 109"/>
                <a:gd name="T14" fmla="*/ 24 w 108"/>
                <a:gd name="T15" fmla="*/ 87 h 109"/>
                <a:gd name="T16" fmla="*/ 15 w 108"/>
                <a:gd name="T17" fmla="*/ 73 h 109"/>
                <a:gd name="T18" fmla="*/ 6 w 108"/>
                <a:gd name="T19" fmla="*/ 67 h 109"/>
                <a:gd name="T20" fmla="*/ 28 w 108"/>
                <a:gd name="T21" fmla="*/ 61 h 109"/>
                <a:gd name="T22" fmla="*/ 27 w 108"/>
                <a:gd name="T23" fmla="*/ 83 h 109"/>
                <a:gd name="T24" fmla="*/ 38 w 108"/>
                <a:gd name="T25" fmla="*/ 104 h 109"/>
                <a:gd name="T26" fmla="*/ 44 w 108"/>
                <a:gd name="T27" fmla="*/ 100 h 109"/>
                <a:gd name="T28" fmla="*/ 40 w 108"/>
                <a:gd name="T29" fmla="*/ 80 h 109"/>
                <a:gd name="T30" fmla="*/ 39 w 108"/>
                <a:gd name="T31" fmla="*/ 81 h 109"/>
                <a:gd name="T32" fmla="*/ 39 w 108"/>
                <a:gd name="T33" fmla="*/ 81 h 109"/>
                <a:gd name="T34" fmla="*/ 33 w 108"/>
                <a:gd name="T35" fmla="*/ 68 h 109"/>
                <a:gd name="T36" fmla="*/ 28 w 108"/>
                <a:gd name="T37" fmla="*/ 61 h 109"/>
                <a:gd name="T38" fmla="*/ 50 w 108"/>
                <a:gd name="T39" fmla="*/ 43 h 109"/>
                <a:gd name="T40" fmla="*/ 41 w 108"/>
                <a:gd name="T41" fmla="*/ 78 h 109"/>
                <a:gd name="T42" fmla="*/ 46 w 108"/>
                <a:gd name="T43" fmla="*/ 95 h 109"/>
                <a:gd name="T44" fmla="*/ 50 w 108"/>
                <a:gd name="T45" fmla="*/ 80 h 109"/>
                <a:gd name="T46" fmla="*/ 48 w 108"/>
                <a:gd name="T47" fmla="*/ 82 h 109"/>
                <a:gd name="T48" fmla="*/ 52 w 108"/>
                <a:gd name="T49" fmla="*/ 59 h 109"/>
                <a:gd name="T50" fmla="*/ 50 w 108"/>
                <a:gd name="T51" fmla="*/ 43 h 109"/>
                <a:gd name="T52" fmla="*/ 27 w 108"/>
                <a:gd name="T53" fmla="*/ 39 h 109"/>
                <a:gd name="T54" fmla="*/ 28 w 108"/>
                <a:gd name="T55" fmla="*/ 59 h 109"/>
                <a:gd name="T56" fmla="*/ 32 w 108"/>
                <a:gd name="T57" fmla="*/ 64 h 109"/>
                <a:gd name="T58" fmla="*/ 27 w 108"/>
                <a:gd name="T59" fmla="*/ 39 h 109"/>
                <a:gd name="T60" fmla="*/ 51 w 108"/>
                <a:gd name="T61" fmla="*/ 25 h 109"/>
                <a:gd name="T62" fmla="*/ 50 w 108"/>
                <a:gd name="T63" fmla="*/ 38 h 109"/>
                <a:gd name="T64" fmla="*/ 52 w 108"/>
                <a:gd name="T65" fmla="*/ 47 h 109"/>
                <a:gd name="T66" fmla="*/ 51 w 108"/>
                <a:gd name="T67" fmla="*/ 25 h 109"/>
                <a:gd name="T68" fmla="*/ 81 w 108"/>
                <a:gd name="T69" fmla="*/ 16 h 109"/>
                <a:gd name="T70" fmla="*/ 53 w 108"/>
                <a:gd name="T71" fmla="*/ 77 h 109"/>
                <a:gd name="T72" fmla="*/ 48 w 108"/>
                <a:gd name="T73" fmla="*/ 98 h 109"/>
                <a:gd name="T74" fmla="*/ 56 w 108"/>
                <a:gd name="T75" fmla="*/ 94 h 109"/>
                <a:gd name="T76" fmla="*/ 54 w 108"/>
                <a:gd name="T77" fmla="*/ 92 h 109"/>
                <a:gd name="T78" fmla="*/ 81 w 108"/>
                <a:gd name="T79" fmla="*/ 16 h 109"/>
                <a:gd name="T80" fmla="*/ 106 w 108"/>
                <a:gd name="T81" fmla="*/ 12 h 109"/>
                <a:gd name="T82" fmla="*/ 105 w 108"/>
                <a:gd name="T83" fmla="*/ 13 h 109"/>
                <a:gd name="T84" fmla="*/ 79 w 108"/>
                <a:gd name="T85" fmla="*/ 81 h 109"/>
                <a:gd name="T86" fmla="*/ 89 w 108"/>
                <a:gd name="T87" fmla="*/ 73 h 109"/>
                <a:gd name="T88" fmla="*/ 102 w 108"/>
                <a:gd name="T89" fmla="*/ 49 h 109"/>
                <a:gd name="T90" fmla="*/ 108 w 108"/>
                <a:gd name="T91" fmla="*/ 17 h 109"/>
                <a:gd name="T92" fmla="*/ 108 w 108"/>
                <a:gd name="T93" fmla="*/ 17 h 109"/>
                <a:gd name="T94" fmla="*/ 108 w 108"/>
                <a:gd name="T95" fmla="*/ 17 h 109"/>
                <a:gd name="T96" fmla="*/ 106 w 108"/>
                <a:gd name="T97" fmla="*/ 12 h 109"/>
                <a:gd name="T98" fmla="*/ 7 w 108"/>
                <a:gd name="T99" fmla="*/ 0 h 109"/>
                <a:gd name="T100" fmla="*/ 2 w 108"/>
                <a:gd name="T101" fmla="*/ 14 h 109"/>
                <a:gd name="T102" fmla="*/ 2 w 108"/>
                <a:gd name="T103" fmla="*/ 14 h 109"/>
                <a:gd name="T104" fmla="*/ 2 w 108"/>
                <a:gd name="T105" fmla="*/ 14 h 109"/>
                <a:gd name="T106" fmla="*/ 0 w 108"/>
                <a:gd name="T107" fmla="*/ 29 h 109"/>
                <a:gd name="T108" fmla="*/ 0 w 108"/>
                <a:gd name="T109" fmla="*/ 32 h 109"/>
                <a:gd name="T110" fmla="*/ 5 w 108"/>
                <a:gd name="T111" fmla="*/ 66 h 109"/>
                <a:gd name="T112" fmla="*/ 14 w 108"/>
                <a:gd name="T113" fmla="*/ 71 h 109"/>
                <a:gd name="T114" fmla="*/ 8 w 108"/>
                <a:gd name="T115" fmla="*/ 49 h 109"/>
                <a:gd name="T116" fmla="*/ 8 w 108"/>
                <a:gd name="T117" fmla="*/ 49 h 109"/>
                <a:gd name="T118" fmla="*/ 7 w 108"/>
                <a:gd name="T119" fmla="*/ 44 h 109"/>
                <a:gd name="T120" fmla="*/ 8 w 108"/>
                <a:gd name="T121" fmla="*/ 0 h 109"/>
                <a:gd name="T122" fmla="*/ 7 w 108"/>
                <a:gd name="T12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109">
                  <a:moveTo>
                    <a:pt x="6" y="67"/>
                  </a:moveTo>
                  <a:cubicBezTo>
                    <a:pt x="10" y="79"/>
                    <a:pt x="16" y="91"/>
                    <a:pt x="23" y="101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31" y="108"/>
                    <a:pt x="33" y="106"/>
                    <a:pt x="35" y="105"/>
                  </a:cubicBezTo>
                  <a:cubicBezTo>
                    <a:pt x="35" y="102"/>
                    <a:pt x="33" y="98"/>
                    <a:pt x="32" y="94"/>
                  </a:cubicBezTo>
                  <a:cubicBezTo>
                    <a:pt x="30" y="91"/>
                    <a:pt x="28" y="88"/>
                    <a:pt x="26" y="85"/>
                  </a:cubicBezTo>
                  <a:cubicBezTo>
                    <a:pt x="26" y="86"/>
                    <a:pt x="26" y="86"/>
                    <a:pt x="25" y="87"/>
                  </a:cubicBezTo>
                  <a:cubicBezTo>
                    <a:pt x="25" y="87"/>
                    <a:pt x="25" y="87"/>
                    <a:pt x="24" y="87"/>
                  </a:cubicBezTo>
                  <a:cubicBezTo>
                    <a:pt x="22" y="87"/>
                    <a:pt x="19" y="82"/>
                    <a:pt x="15" y="73"/>
                  </a:cubicBezTo>
                  <a:cubicBezTo>
                    <a:pt x="12" y="70"/>
                    <a:pt x="8" y="68"/>
                    <a:pt x="6" y="67"/>
                  </a:cubicBezTo>
                  <a:moveTo>
                    <a:pt x="28" y="61"/>
                  </a:moveTo>
                  <a:cubicBezTo>
                    <a:pt x="28" y="69"/>
                    <a:pt x="28" y="78"/>
                    <a:pt x="27" y="83"/>
                  </a:cubicBezTo>
                  <a:cubicBezTo>
                    <a:pt x="32" y="90"/>
                    <a:pt x="36" y="97"/>
                    <a:pt x="38" y="104"/>
                  </a:cubicBezTo>
                  <a:cubicBezTo>
                    <a:pt x="40" y="102"/>
                    <a:pt x="42" y="101"/>
                    <a:pt x="44" y="100"/>
                  </a:cubicBezTo>
                  <a:cubicBezTo>
                    <a:pt x="44" y="95"/>
                    <a:pt x="42" y="88"/>
                    <a:pt x="40" y="80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7" y="81"/>
                    <a:pt x="35" y="75"/>
                    <a:pt x="33" y="68"/>
                  </a:cubicBezTo>
                  <a:cubicBezTo>
                    <a:pt x="32" y="65"/>
                    <a:pt x="30" y="63"/>
                    <a:pt x="28" y="61"/>
                  </a:cubicBezTo>
                  <a:moveTo>
                    <a:pt x="50" y="43"/>
                  </a:moveTo>
                  <a:cubicBezTo>
                    <a:pt x="49" y="55"/>
                    <a:pt x="46" y="69"/>
                    <a:pt x="41" y="78"/>
                  </a:cubicBezTo>
                  <a:cubicBezTo>
                    <a:pt x="44" y="84"/>
                    <a:pt x="45" y="90"/>
                    <a:pt x="46" y="95"/>
                  </a:cubicBezTo>
                  <a:cubicBezTo>
                    <a:pt x="48" y="90"/>
                    <a:pt x="49" y="85"/>
                    <a:pt x="50" y="80"/>
                  </a:cubicBezTo>
                  <a:cubicBezTo>
                    <a:pt x="49" y="80"/>
                    <a:pt x="49" y="81"/>
                    <a:pt x="48" y="82"/>
                  </a:cubicBezTo>
                  <a:cubicBezTo>
                    <a:pt x="50" y="74"/>
                    <a:pt x="51" y="66"/>
                    <a:pt x="52" y="59"/>
                  </a:cubicBezTo>
                  <a:cubicBezTo>
                    <a:pt x="52" y="54"/>
                    <a:pt x="51" y="49"/>
                    <a:pt x="50" y="43"/>
                  </a:cubicBezTo>
                  <a:moveTo>
                    <a:pt x="27" y="39"/>
                  </a:moveTo>
                  <a:cubicBezTo>
                    <a:pt x="27" y="39"/>
                    <a:pt x="28" y="48"/>
                    <a:pt x="28" y="59"/>
                  </a:cubicBezTo>
                  <a:cubicBezTo>
                    <a:pt x="30" y="61"/>
                    <a:pt x="31" y="62"/>
                    <a:pt x="32" y="64"/>
                  </a:cubicBezTo>
                  <a:cubicBezTo>
                    <a:pt x="29" y="52"/>
                    <a:pt x="27" y="39"/>
                    <a:pt x="27" y="39"/>
                  </a:cubicBezTo>
                  <a:moveTo>
                    <a:pt x="51" y="25"/>
                  </a:moveTo>
                  <a:cubicBezTo>
                    <a:pt x="51" y="25"/>
                    <a:pt x="51" y="30"/>
                    <a:pt x="50" y="38"/>
                  </a:cubicBezTo>
                  <a:cubicBezTo>
                    <a:pt x="51" y="41"/>
                    <a:pt x="52" y="44"/>
                    <a:pt x="52" y="47"/>
                  </a:cubicBezTo>
                  <a:cubicBezTo>
                    <a:pt x="53" y="34"/>
                    <a:pt x="51" y="25"/>
                    <a:pt x="51" y="25"/>
                  </a:cubicBezTo>
                  <a:moveTo>
                    <a:pt x="81" y="16"/>
                  </a:moveTo>
                  <a:cubicBezTo>
                    <a:pt x="81" y="16"/>
                    <a:pt x="70" y="58"/>
                    <a:pt x="53" y="77"/>
                  </a:cubicBezTo>
                  <a:cubicBezTo>
                    <a:pt x="52" y="85"/>
                    <a:pt x="50" y="92"/>
                    <a:pt x="48" y="98"/>
                  </a:cubicBezTo>
                  <a:cubicBezTo>
                    <a:pt x="50" y="97"/>
                    <a:pt x="53" y="96"/>
                    <a:pt x="56" y="94"/>
                  </a:cubicBezTo>
                  <a:cubicBezTo>
                    <a:pt x="55" y="94"/>
                    <a:pt x="55" y="93"/>
                    <a:pt x="54" y="92"/>
                  </a:cubicBezTo>
                  <a:cubicBezTo>
                    <a:pt x="80" y="55"/>
                    <a:pt x="81" y="16"/>
                    <a:pt x="81" y="16"/>
                  </a:cubicBezTo>
                  <a:moveTo>
                    <a:pt x="106" y="12"/>
                  </a:moveTo>
                  <a:cubicBezTo>
                    <a:pt x="106" y="12"/>
                    <a:pt x="106" y="13"/>
                    <a:pt x="105" y="13"/>
                  </a:cubicBezTo>
                  <a:cubicBezTo>
                    <a:pt x="105" y="13"/>
                    <a:pt x="103" y="49"/>
                    <a:pt x="79" y="81"/>
                  </a:cubicBezTo>
                  <a:cubicBezTo>
                    <a:pt x="82" y="78"/>
                    <a:pt x="86" y="76"/>
                    <a:pt x="89" y="73"/>
                  </a:cubicBezTo>
                  <a:cubicBezTo>
                    <a:pt x="94" y="66"/>
                    <a:pt x="99" y="58"/>
                    <a:pt x="102" y="49"/>
                  </a:cubicBezTo>
                  <a:cubicBezTo>
                    <a:pt x="106" y="40"/>
                    <a:pt x="108" y="29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4"/>
                    <a:pt x="107" y="12"/>
                    <a:pt x="106" y="12"/>
                  </a:cubicBezTo>
                  <a:moveTo>
                    <a:pt x="7" y="0"/>
                  </a:moveTo>
                  <a:cubicBezTo>
                    <a:pt x="5" y="0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9"/>
                    <a:pt x="0" y="24"/>
                    <a:pt x="0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0" y="43"/>
                    <a:pt x="2" y="55"/>
                    <a:pt x="5" y="66"/>
                  </a:cubicBezTo>
                  <a:cubicBezTo>
                    <a:pt x="9" y="67"/>
                    <a:pt x="12" y="69"/>
                    <a:pt x="14" y="71"/>
                  </a:cubicBezTo>
                  <a:cubicBezTo>
                    <a:pt x="12" y="65"/>
                    <a:pt x="10" y="57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5" y="47"/>
                    <a:pt x="6" y="44"/>
                    <a:pt x="7" y="44"/>
                  </a:cubicBezTo>
                  <a:cubicBezTo>
                    <a:pt x="5" y="30"/>
                    <a:pt x="4" y="15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087">
              <a:extLst>
                <a:ext uri="{FF2B5EF4-FFF2-40B4-BE49-F238E27FC236}">
                  <a16:creationId xmlns:a16="http://schemas.microsoft.com/office/drawing/2014/main" id="{0A92C1BC-5300-499F-A46B-D18C8D306B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3100" y="4911725"/>
              <a:ext cx="185738" cy="319088"/>
            </a:xfrm>
            <a:custGeom>
              <a:avLst/>
              <a:gdLst>
                <a:gd name="T0" fmla="*/ 5 w 40"/>
                <a:gd name="T1" fmla="*/ 6 h 69"/>
                <a:gd name="T2" fmla="*/ 15 w 40"/>
                <a:gd name="T3" fmla="*/ 44 h 69"/>
                <a:gd name="T4" fmla="*/ 40 w 40"/>
                <a:gd name="T5" fmla="*/ 68 h 69"/>
                <a:gd name="T6" fmla="*/ 37 w 40"/>
                <a:gd name="T7" fmla="*/ 69 h 69"/>
                <a:gd name="T8" fmla="*/ 5 w 40"/>
                <a:gd name="T9" fmla="*/ 6 h 69"/>
                <a:gd name="T10" fmla="*/ 5 w 40"/>
                <a:gd name="T11" fmla="*/ 6 h 69"/>
                <a:gd name="T12" fmla="*/ 4 w 40"/>
                <a:gd name="T13" fmla="*/ 2 h 69"/>
                <a:gd name="T14" fmla="*/ 7 w 40"/>
                <a:gd name="T15" fmla="*/ 4 h 69"/>
                <a:gd name="T16" fmla="*/ 5 w 40"/>
                <a:gd name="T17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9">
                  <a:moveTo>
                    <a:pt x="5" y="6"/>
                  </a:moveTo>
                  <a:cubicBezTo>
                    <a:pt x="5" y="13"/>
                    <a:pt x="5" y="30"/>
                    <a:pt x="15" y="44"/>
                  </a:cubicBezTo>
                  <a:cubicBezTo>
                    <a:pt x="28" y="62"/>
                    <a:pt x="40" y="68"/>
                    <a:pt x="40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0" y="49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3" y="3"/>
                    <a:pt x="4" y="2"/>
                  </a:cubicBezTo>
                  <a:cubicBezTo>
                    <a:pt x="4" y="0"/>
                    <a:pt x="7" y="0"/>
                    <a:pt x="7" y="4"/>
                  </a:cubicBezTo>
                  <a:cubicBezTo>
                    <a:pt x="8" y="6"/>
                    <a:pt x="6" y="6"/>
                    <a:pt x="5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088">
              <a:extLst>
                <a:ext uri="{FF2B5EF4-FFF2-40B4-BE49-F238E27FC236}">
                  <a16:creationId xmlns:a16="http://schemas.microsoft.com/office/drawing/2014/main" id="{48452EC9-A154-45FF-8B44-9971EE1635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6112" y="4856163"/>
              <a:ext cx="203200" cy="323850"/>
            </a:xfrm>
            <a:custGeom>
              <a:avLst/>
              <a:gdLst>
                <a:gd name="T0" fmla="*/ 40 w 44"/>
                <a:gd name="T1" fmla="*/ 70 h 70"/>
                <a:gd name="T2" fmla="*/ 44 w 44"/>
                <a:gd name="T3" fmla="*/ 70 h 70"/>
                <a:gd name="T4" fmla="*/ 4 w 44"/>
                <a:gd name="T5" fmla="*/ 7 h 70"/>
                <a:gd name="T6" fmla="*/ 4 w 44"/>
                <a:gd name="T7" fmla="*/ 2 h 70"/>
                <a:gd name="T8" fmla="*/ 3 w 44"/>
                <a:gd name="T9" fmla="*/ 7 h 70"/>
                <a:gd name="T10" fmla="*/ 3 w 44"/>
                <a:gd name="T11" fmla="*/ 7 h 70"/>
                <a:gd name="T12" fmla="*/ 10 w 44"/>
                <a:gd name="T13" fmla="*/ 31 h 70"/>
                <a:gd name="T14" fmla="*/ 40 w 44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70">
                  <a:moveTo>
                    <a:pt x="40" y="70"/>
                  </a:move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8" y="41"/>
                    <a:pt x="4" y="7"/>
                  </a:cubicBezTo>
                  <a:cubicBezTo>
                    <a:pt x="4" y="7"/>
                    <a:pt x="6" y="4"/>
                    <a:pt x="4" y="2"/>
                  </a:cubicBezTo>
                  <a:cubicBezTo>
                    <a:pt x="2" y="0"/>
                    <a:pt x="0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12"/>
                    <a:pt x="6" y="22"/>
                    <a:pt x="10" y="31"/>
                  </a:cubicBezTo>
                  <a:cubicBezTo>
                    <a:pt x="17" y="46"/>
                    <a:pt x="34" y="65"/>
                    <a:pt x="40" y="70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089">
              <a:extLst>
                <a:ext uri="{FF2B5EF4-FFF2-40B4-BE49-F238E27FC236}">
                  <a16:creationId xmlns:a16="http://schemas.microsoft.com/office/drawing/2014/main" id="{07312B6F-5B85-4A54-82F2-FE7968D98A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2912" y="4614863"/>
              <a:ext cx="331788" cy="584200"/>
            </a:xfrm>
            <a:custGeom>
              <a:avLst/>
              <a:gdLst>
                <a:gd name="T0" fmla="*/ 10 w 72"/>
                <a:gd name="T1" fmla="*/ 5 h 126"/>
                <a:gd name="T2" fmla="*/ 4 w 72"/>
                <a:gd name="T3" fmla="*/ 1 h 126"/>
                <a:gd name="T4" fmla="*/ 10 w 72"/>
                <a:gd name="T5" fmla="*/ 8 h 126"/>
                <a:gd name="T6" fmla="*/ 26 w 72"/>
                <a:gd name="T7" fmla="*/ 124 h 126"/>
                <a:gd name="T8" fmla="*/ 30 w 72"/>
                <a:gd name="T9" fmla="*/ 126 h 126"/>
                <a:gd name="T10" fmla="*/ 10 w 72"/>
                <a:gd name="T11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26">
                  <a:moveTo>
                    <a:pt x="10" y="5"/>
                  </a:moveTo>
                  <a:cubicBezTo>
                    <a:pt x="9" y="3"/>
                    <a:pt x="7" y="0"/>
                    <a:pt x="4" y="1"/>
                  </a:cubicBezTo>
                  <a:cubicBezTo>
                    <a:pt x="0" y="2"/>
                    <a:pt x="6" y="12"/>
                    <a:pt x="10" y="8"/>
                  </a:cubicBezTo>
                  <a:cubicBezTo>
                    <a:pt x="70" y="47"/>
                    <a:pt x="27" y="124"/>
                    <a:pt x="26" y="124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125"/>
                    <a:pt x="72" y="43"/>
                    <a:pt x="10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090">
              <a:extLst>
                <a:ext uri="{FF2B5EF4-FFF2-40B4-BE49-F238E27FC236}">
                  <a16:creationId xmlns:a16="http://schemas.microsoft.com/office/drawing/2014/main" id="{83808E9D-527F-4130-AF90-2976880391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8987" y="4916488"/>
              <a:ext cx="277813" cy="352425"/>
            </a:xfrm>
            <a:custGeom>
              <a:avLst/>
              <a:gdLst>
                <a:gd name="T0" fmla="*/ 15 w 60"/>
                <a:gd name="T1" fmla="*/ 5 h 76"/>
                <a:gd name="T2" fmla="*/ 15 w 60"/>
                <a:gd name="T3" fmla="*/ 1 h 76"/>
                <a:gd name="T4" fmla="*/ 16 w 60"/>
                <a:gd name="T5" fmla="*/ 8 h 76"/>
                <a:gd name="T6" fmla="*/ 60 w 60"/>
                <a:gd name="T7" fmla="*/ 74 h 76"/>
                <a:gd name="T8" fmla="*/ 59 w 60"/>
                <a:gd name="T9" fmla="*/ 76 h 76"/>
                <a:gd name="T10" fmla="*/ 15 w 60"/>
                <a:gd name="T11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76">
                  <a:moveTo>
                    <a:pt x="15" y="5"/>
                  </a:moveTo>
                  <a:cubicBezTo>
                    <a:pt x="14" y="4"/>
                    <a:pt x="14" y="2"/>
                    <a:pt x="15" y="1"/>
                  </a:cubicBezTo>
                  <a:cubicBezTo>
                    <a:pt x="18" y="0"/>
                    <a:pt x="20" y="7"/>
                    <a:pt x="16" y="8"/>
                  </a:cubicBezTo>
                  <a:cubicBezTo>
                    <a:pt x="3" y="54"/>
                    <a:pt x="60" y="73"/>
                    <a:pt x="60" y="74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6"/>
                    <a:pt x="0" y="53"/>
                    <a:pt x="15" y="5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091">
              <a:extLst>
                <a:ext uri="{FF2B5EF4-FFF2-40B4-BE49-F238E27FC236}">
                  <a16:creationId xmlns:a16="http://schemas.microsoft.com/office/drawing/2014/main" id="{BB35E48E-8C2A-467D-9961-50E04EFD14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767263"/>
              <a:ext cx="239713" cy="381000"/>
            </a:xfrm>
            <a:custGeom>
              <a:avLst/>
              <a:gdLst>
                <a:gd name="T0" fmla="*/ 6 w 52"/>
                <a:gd name="T1" fmla="*/ 2 h 82"/>
                <a:gd name="T2" fmla="*/ 3 w 52"/>
                <a:gd name="T3" fmla="*/ 0 h 82"/>
                <a:gd name="T4" fmla="*/ 7 w 52"/>
                <a:gd name="T5" fmla="*/ 5 h 82"/>
                <a:gd name="T6" fmla="*/ 29 w 52"/>
                <a:gd name="T7" fmla="*/ 81 h 82"/>
                <a:gd name="T8" fmla="*/ 31 w 52"/>
                <a:gd name="T9" fmla="*/ 82 h 82"/>
                <a:gd name="T10" fmla="*/ 6 w 52"/>
                <a:gd name="T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82">
                  <a:moveTo>
                    <a:pt x="6" y="2"/>
                  </a:moveTo>
                  <a:cubicBezTo>
                    <a:pt x="6" y="1"/>
                    <a:pt x="4" y="0"/>
                    <a:pt x="3" y="0"/>
                  </a:cubicBezTo>
                  <a:cubicBezTo>
                    <a:pt x="0" y="1"/>
                    <a:pt x="4" y="7"/>
                    <a:pt x="7" y="5"/>
                  </a:cubicBezTo>
                  <a:cubicBezTo>
                    <a:pt x="51" y="26"/>
                    <a:pt x="29" y="81"/>
                    <a:pt x="29" y="81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2"/>
                    <a:pt x="52" y="23"/>
                    <a:pt x="6" y="2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092">
              <a:extLst>
                <a:ext uri="{FF2B5EF4-FFF2-40B4-BE49-F238E27FC236}">
                  <a16:creationId xmlns:a16="http://schemas.microsoft.com/office/drawing/2014/main" id="{6C02FA25-54E5-4821-AC44-CB82F6EC0B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87" y="4878388"/>
              <a:ext cx="379413" cy="366713"/>
            </a:xfrm>
            <a:custGeom>
              <a:avLst/>
              <a:gdLst>
                <a:gd name="T0" fmla="*/ 2 w 82"/>
                <a:gd name="T1" fmla="*/ 8 h 79"/>
                <a:gd name="T2" fmla="*/ 2 w 82"/>
                <a:gd name="T3" fmla="*/ 3 h 79"/>
                <a:gd name="T4" fmla="*/ 4 w 82"/>
                <a:gd name="T5" fmla="*/ 11 h 79"/>
                <a:gd name="T6" fmla="*/ 82 w 82"/>
                <a:gd name="T7" fmla="*/ 76 h 79"/>
                <a:gd name="T8" fmla="*/ 81 w 82"/>
                <a:gd name="T9" fmla="*/ 79 h 79"/>
                <a:gd name="T10" fmla="*/ 2 w 82"/>
                <a:gd name="T11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79">
                  <a:moveTo>
                    <a:pt x="2" y="8"/>
                  </a:moveTo>
                  <a:cubicBezTo>
                    <a:pt x="1" y="7"/>
                    <a:pt x="0" y="4"/>
                    <a:pt x="2" y="3"/>
                  </a:cubicBezTo>
                  <a:cubicBezTo>
                    <a:pt x="5" y="0"/>
                    <a:pt x="9" y="9"/>
                    <a:pt x="4" y="11"/>
                  </a:cubicBezTo>
                  <a:cubicBezTo>
                    <a:pt x="5" y="72"/>
                    <a:pt x="81" y="76"/>
                    <a:pt x="82" y="76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9"/>
                    <a:pt x="1" y="71"/>
                    <a:pt x="2" y="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093">
              <a:extLst>
                <a:ext uri="{FF2B5EF4-FFF2-40B4-BE49-F238E27FC236}">
                  <a16:creationId xmlns:a16="http://schemas.microsoft.com/office/drawing/2014/main" id="{B31E173B-F417-45E7-9492-DF12277F03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2475" y="4865688"/>
              <a:ext cx="263525" cy="369888"/>
            </a:xfrm>
            <a:custGeom>
              <a:avLst/>
              <a:gdLst>
                <a:gd name="T0" fmla="*/ 18 w 57"/>
                <a:gd name="T1" fmla="*/ 6 h 80"/>
                <a:gd name="T2" fmla="*/ 19 w 57"/>
                <a:gd name="T3" fmla="*/ 2 h 80"/>
                <a:gd name="T4" fmla="*/ 19 w 57"/>
                <a:gd name="T5" fmla="*/ 8 h 80"/>
                <a:gd name="T6" fmla="*/ 57 w 57"/>
                <a:gd name="T7" fmla="*/ 78 h 80"/>
                <a:gd name="T8" fmla="*/ 56 w 57"/>
                <a:gd name="T9" fmla="*/ 80 h 80"/>
                <a:gd name="T10" fmla="*/ 18 w 57"/>
                <a:gd name="T11" fmla="*/ 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0">
                  <a:moveTo>
                    <a:pt x="18" y="6"/>
                  </a:moveTo>
                  <a:cubicBezTo>
                    <a:pt x="18" y="4"/>
                    <a:pt x="18" y="2"/>
                    <a:pt x="19" y="2"/>
                  </a:cubicBezTo>
                  <a:cubicBezTo>
                    <a:pt x="22" y="0"/>
                    <a:pt x="23" y="8"/>
                    <a:pt x="19" y="8"/>
                  </a:cubicBezTo>
                  <a:cubicBezTo>
                    <a:pt x="2" y="53"/>
                    <a:pt x="57" y="78"/>
                    <a:pt x="57" y="78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0" y="52"/>
                    <a:pt x="18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094">
              <a:extLst>
                <a:ext uri="{FF2B5EF4-FFF2-40B4-BE49-F238E27FC236}">
                  <a16:creationId xmlns:a16="http://schemas.microsoft.com/office/drawing/2014/main" id="{8D05E212-7F03-4DD3-A899-3F9A5181F4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0550" y="4841875"/>
              <a:ext cx="207963" cy="311150"/>
            </a:xfrm>
            <a:custGeom>
              <a:avLst/>
              <a:gdLst>
                <a:gd name="T0" fmla="*/ 6 w 45"/>
                <a:gd name="T1" fmla="*/ 5 h 67"/>
                <a:gd name="T2" fmla="*/ 33 w 45"/>
                <a:gd name="T3" fmla="*/ 33 h 67"/>
                <a:gd name="T4" fmla="*/ 40 w 45"/>
                <a:gd name="T5" fmla="*/ 67 h 67"/>
                <a:gd name="T6" fmla="*/ 42 w 45"/>
                <a:gd name="T7" fmla="*/ 65 h 67"/>
                <a:gd name="T8" fmla="*/ 6 w 45"/>
                <a:gd name="T9" fmla="*/ 4 h 67"/>
                <a:gd name="T10" fmla="*/ 6 w 45"/>
                <a:gd name="T11" fmla="*/ 4 h 67"/>
                <a:gd name="T12" fmla="*/ 3 w 45"/>
                <a:gd name="T13" fmla="*/ 1 h 67"/>
                <a:gd name="T14" fmla="*/ 3 w 45"/>
                <a:gd name="T15" fmla="*/ 6 h 67"/>
                <a:gd name="T16" fmla="*/ 6 w 45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7">
                  <a:moveTo>
                    <a:pt x="6" y="5"/>
                  </a:moveTo>
                  <a:cubicBezTo>
                    <a:pt x="12" y="9"/>
                    <a:pt x="26" y="17"/>
                    <a:pt x="33" y="33"/>
                  </a:cubicBezTo>
                  <a:cubicBezTo>
                    <a:pt x="42" y="54"/>
                    <a:pt x="40" y="67"/>
                    <a:pt x="40" y="6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5" y="2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4" y="2"/>
                    <a:pt x="3" y="1"/>
                  </a:cubicBezTo>
                  <a:cubicBezTo>
                    <a:pt x="1" y="0"/>
                    <a:pt x="0" y="3"/>
                    <a:pt x="3" y="6"/>
                  </a:cubicBezTo>
                  <a:cubicBezTo>
                    <a:pt x="5" y="7"/>
                    <a:pt x="6" y="6"/>
                    <a:pt x="6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096">
              <a:extLst>
                <a:ext uri="{FF2B5EF4-FFF2-40B4-BE49-F238E27FC236}">
                  <a16:creationId xmlns:a16="http://schemas.microsoft.com/office/drawing/2014/main" id="{0953125A-13DB-4320-B6E3-B1B30CF722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7537" y="4926013"/>
              <a:ext cx="207963" cy="309563"/>
            </a:xfrm>
            <a:custGeom>
              <a:avLst/>
              <a:gdLst>
                <a:gd name="T0" fmla="*/ 6 w 45"/>
                <a:gd name="T1" fmla="*/ 5 h 67"/>
                <a:gd name="T2" fmla="*/ 33 w 45"/>
                <a:gd name="T3" fmla="*/ 33 h 67"/>
                <a:gd name="T4" fmla="*/ 39 w 45"/>
                <a:gd name="T5" fmla="*/ 67 h 67"/>
                <a:gd name="T6" fmla="*/ 42 w 45"/>
                <a:gd name="T7" fmla="*/ 65 h 67"/>
                <a:gd name="T8" fmla="*/ 6 w 45"/>
                <a:gd name="T9" fmla="*/ 4 h 67"/>
                <a:gd name="T10" fmla="*/ 6 w 45"/>
                <a:gd name="T11" fmla="*/ 4 h 67"/>
                <a:gd name="T12" fmla="*/ 3 w 45"/>
                <a:gd name="T13" fmla="*/ 1 h 67"/>
                <a:gd name="T14" fmla="*/ 2 w 45"/>
                <a:gd name="T15" fmla="*/ 6 h 67"/>
                <a:gd name="T16" fmla="*/ 6 w 45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7">
                  <a:moveTo>
                    <a:pt x="6" y="5"/>
                  </a:moveTo>
                  <a:cubicBezTo>
                    <a:pt x="12" y="9"/>
                    <a:pt x="26" y="17"/>
                    <a:pt x="33" y="33"/>
                  </a:cubicBezTo>
                  <a:cubicBezTo>
                    <a:pt x="41" y="54"/>
                    <a:pt x="39" y="67"/>
                    <a:pt x="39" y="6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5" y="2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2"/>
                    <a:pt x="3" y="1"/>
                  </a:cubicBezTo>
                  <a:cubicBezTo>
                    <a:pt x="1" y="0"/>
                    <a:pt x="0" y="3"/>
                    <a:pt x="2" y="6"/>
                  </a:cubicBezTo>
                  <a:cubicBezTo>
                    <a:pt x="4" y="7"/>
                    <a:pt x="5" y="6"/>
                    <a:pt x="6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097">
              <a:extLst>
                <a:ext uri="{FF2B5EF4-FFF2-40B4-BE49-F238E27FC236}">
                  <a16:creationId xmlns:a16="http://schemas.microsoft.com/office/drawing/2014/main" id="{B33444D7-CD23-4069-8CEF-431EB9BB18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5637" y="4926013"/>
              <a:ext cx="249238" cy="263525"/>
            </a:xfrm>
            <a:custGeom>
              <a:avLst/>
              <a:gdLst>
                <a:gd name="T0" fmla="*/ 3 w 54"/>
                <a:gd name="T1" fmla="*/ 6 h 57"/>
                <a:gd name="T2" fmla="*/ 23 w 54"/>
                <a:gd name="T3" fmla="*/ 39 h 57"/>
                <a:gd name="T4" fmla="*/ 54 w 54"/>
                <a:gd name="T5" fmla="*/ 55 h 57"/>
                <a:gd name="T6" fmla="*/ 52 w 54"/>
                <a:gd name="T7" fmla="*/ 57 h 57"/>
                <a:gd name="T8" fmla="*/ 2 w 54"/>
                <a:gd name="T9" fmla="*/ 6 h 57"/>
                <a:gd name="T10" fmla="*/ 2 w 54"/>
                <a:gd name="T11" fmla="*/ 6 h 57"/>
                <a:gd name="T12" fmla="*/ 0 w 54"/>
                <a:gd name="T13" fmla="*/ 2 h 57"/>
                <a:gd name="T14" fmla="*/ 4 w 54"/>
                <a:gd name="T15" fmla="*/ 3 h 57"/>
                <a:gd name="T16" fmla="*/ 3 w 54"/>
                <a:gd name="T17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3" y="6"/>
                  </a:moveTo>
                  <a:cubicBezTo>
                    <a:pt x="5" y="13"/>
                    <a:pt x="10" y="29"/>
                    <a:pt x="23" y="39"/>
                  </a:cubicBezTo>
                  <a:cubicBezTo>
                    <a:pt x="41" y="53"/>
                    <a:pt x="54" y="55"/>
                    <a:pt x="54" y="55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10" y="49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0" y="3"/>
                    <a:pt x="0" y="2"/>
                  </a:cubicBezTo>
                  <a:cubicBezTo>
                    <a:pt x="0" y="0"/>
                    <a:pt x="3" y="0"/>
                    <a:pt x="4" y="3"/>
                  </a:cubicBezTo>
                  <a:cubicBezTo>
                    <a:pt x="5" y="5"/>
                    <a:pt x="4" y="6"/>
                    <a:pt x="3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098">
              <a:extLst>
                <a:ext uri="{FF2B5EF4-FFF2-40B4-BE49-F238E27FC236}">
                  <a16:creationId xmlns:a16="http://schemas.microsoft.com/office/drawing/2014/main" id="{C218E3EC-1A5B-486E-9C6E-204D2857A7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4150" y="4706938"/>
              <a:ext cx="1127125" cy="760413"/>
            </a:xfrm>
            <a:custGeom>
              <a:avLst/>
              <a:gdLst>
                <a:gd name="T0" fmla="*/ 57 w 244"/>
                <a:gd name="T1" fmla="*/ 140 h 164"/>
                <a:gd name="T2" fmla="*/ 66 w 244"/>
                <a:gd name="T3" fmla="*/ 137 h 164"/>
                <a:gd name="T4" fmla="*/ 66 w 244"/>
                <a:gd name="T5" fmla="*/ 137 h 164"/>
                <a:gd name="T6" fmla="*/ 123 w 244"/>
                <a:gd name="T7" fmla="*/ 104 h 164"/>
                <a:gd name="T8" fmla="*/ 142 w 244"/>
                <a:gd name="T9" fmla="*/ 90 h 164"/>
                <a:gd name="T10" fmla="*/ 142 w 244"/>
                <a:gd name="T11" fmla="*/ 90 h 164"/>
                <a:gd name="T12" fmla="*/ 152 w 244"/>
                <a:gd name="T13" fmla="*/ 85 h 164"/>
                <a:gd name="T14" fmla="*/ 207 w 244"/>
                <a:gd name="T15" fmla="*/ 48 h 164"/>
                <a:gd name="T16" fmla="*/ 209 w 244"/>
                <a:gd name="T17" fmla="*/ 46 h 164"/>
                <a:gd name="T18" fmla="*/ 235 w 244"/>
                <a:gd name="T19" fmla="*/ 31 h 164"/>
                <a:gd name="T20" fmla="*/ 217 w 244"/>
                <a:gd name="T21" fmla="*/ 68 h 164"/>
                <a:gd name="T22" fmla="*/ 195 w 244"/>
                <a:gd name="T23" fmla="*/ 96 h 164"/>
                <a:gd name="T24" fmla="*/ 195 w 244"/>
                <a:gd name="T25" fmla="*/ 96 h 164"/>
                <a:gd name="T26" fmla="*/ 194 w 244"/>
                <a:gd name="T27" fmla="*/ 97 h 164"/>
                <a:gd name="T28" fmla="*/ 193 w 244"/>
                <a:gd name="T29" fmla="*/ 98 h 164"/>
                <a:gd name="T30" fmla="*/ 192 w 244"/>
                <a:gd name="T31" fmla="*/ 98 h 164"/>
                <a:gd name="T32" fmla="*/ 178 w 244"/>
                <a:gd name="T33" fmla="*/ 108 h 164"/>
                <a:gd name="T34" fmla="*/ 144 w 244"/>
                <a:gd name="T35" fmla="*/ 116 h 164"/>
                <a:gd name="T36" fmla="*/ 135 w 244"/>
                <a:gd name="T37" fmla="*/ 120 h 164"/>
                <a:gd name="T38" fmla="*/ 115 w 244"/>
                <a:gd name="T39" fmla="*/ 140 h 164"/>
                <a:gd name="T40" fmla="*/ 89 w 244"/>
                <a:gd name="T41" fmla="*/ 155 h 164"/>
                <a:gd name="T42" fmla="*/ 89 w 244"/>
                <a:gd name="T43" fmla="*/ 155 h 164"/>
                <a:gd name="T44" fmla="*/ 62 w 244"/>
                <a:gd name="T45" fmla="*/ 163 h 164"/>
                <a:gd name="T46" fmla="*/ 41 w 244"/>
                <a:gd name="T47" fmla="*/ 163 h 164"/>
                <a:gd name="T48" fmla="*/ 57 w 244"/>
                <a:gd name="T49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4" h="164">
                  <a:moveTo>
                    <a:pt x="57" y="140"/>
                  </a:moveTo>
                  <a:cubicBezTo>
                    <a:pt x="60" y="139"/>
                    <a:pt x="63" y="138"/>
                    <a:pt x="66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89" y="129"/>
                    <a:pt x="106" y="126"/>
                    <a:pt x="123" y="104"/>
                  </a:cubicBezTo>
                  <a:cubicBezTo>
                    <a:pt x="123" y="104"/>
                    <a:pt x="132" y="97"/>
                    <a:pt x="142" y="90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6" y="88"/>
                    <a:pt x="149" y="87"/>
                    <a:pt x="152" y="85"/>
                  </a:cubicBezTo>
                  <a:cubicBezTo>
                    <a:pt x="167" y="79"/>
                    <a:pt x="195" y="61"/>
                    <a:pt x="207" y="48"/>
                  </a:cubicBezTo>
                  <a:cubicBezTo>
                    <a:pt x="208" y="47"/>
                    <a:pt x="209" y="46"/>
                    <a:pt x="209" y="46"/>
                  </a:cubicBezTo>
                  <a:cubicBezTo>
                    <a:pt x="244" y="0"/>
                    <a:pt x="240" y="24"/>
                    <a:pt x="235" y="31"/>
                  </a:cubicBezTo>
                  <a:cubicBezTo>
                    <a:pt x="229" y="41"/>
                    <a:pt x="224" y="54"/>
                    <a:pt x="217" y="68"/>
                  </a:cubicBezTo>
                  <a:cubicBezTo>
                    <a:pt x="211" y="77"/>
                    <a:pt x="205" y="87"/>
                    <a:pt x="195" y="96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4" y="97"/>
                    <a:pt x="193" y="97"/>
                    <a:pt x="193" y="9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188" y="102"/>
                    <a:pt x="183" y="105"/>
                    <a:pt x="178" y="108"/>
                  </a:cubicBezTo>
                  <a:cubicBezTo>
                    <a:pt x="164" y="116"/>
                    <a:pt x="153" y="118"/>
                    <a:pt x="144" y="116"/>
                  </a:cubicBezTo>
                  <a:cubicBezTo>
                    <a:pt x="141" y="115"/>
                    <a:pt x="137" y="117"/>
                    <a:pt x="135" y="120"/>
                  </a:cubicBezTo>
                  <a:cubicBezTo>
                    <a:pt x="131" y="126"/>
                    <a:pt x="125" y="133"/>
                    <a:pt x="115" y="140"/>
                  </a:cubicBezTo>
                  <a:cubicBezTo>
                    <a:pt x="107" y="147"/>
                    <a:pt x="98" y="152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0" y="159"/>
                    <a:pt x="70" y="162"/>
                    <a:pt x="62" y="163"/>
                  </a:cubicBezTo>
                  <a:cubicBezTo>
                    <a:pt x="54" y="164"/>
                    <a:pt x="47" y="164"/>
                    <a:pt x="41" y="163"/>
                  </a:cubicBezTo>
                  <a:cubicBezTo>
                    <a:pt x="0" y="155"/>
                    <a:pt x="30" y="151"/>
                    <a:pt x="57" y="14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099">
              <a:extLst>
                <a:ext uri="{FF2B5EF4-FFF2-40B4-BE49-F238E27FC236}">
                  <a16:creationId xmlns:a16="http://schemas.microsoft.com/office/drawing/2014/main" id="{EA927731-E2A5-4A3D-9638-99AA7AAFF8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2112" y="5092700"/>
              <a:ext cx="531813" cy="338138"/>
            </a:xfrm>
            <a:custGeom>
              <a:avLst/>
              <a:gdLst>
                <a:gd name="T0" fmla="*/ 93 w 115"/>
                <a:gd name="T1" fmla="*/ 0 h 73"/>
                <a:gd name="T2" fmla="*/ 82 w 115"/>
                <a:gd name="T3" fmla="*/ 15 h 73"/>
                <a:gd name="T4" fmla="*/ 65 w 115"/>
                <a:gd name="T5" fmla="*/ 27 h 73"/>
                <a:gd name="T6" fmla="*/ 64 w 115"/>
                <a:gd name="T7" fmla="*/ 27 h 73"/>
                <a:gd name="T8" fmla="*/ 69 w 115"/>
                <a:gd name="T9" fmla="*/ 10 h 73"/>
                <a:gd name="T10" fmla="*/ 62 w 115"/>
                <a:gd name="T11" fmla="*/ 22 h 73"/>
                <a:gd name="T12" fmla="*/ 57 w 115"/>
                <a:gd name="T13" fmla="*/ 28 h 73"/>
                <a:gd name="T14" fmla="*/ 36 w 115"/>
                <a:gd name="T15" fmla="*/ 31 h 73"/>
                <a:gd name="T16" fmla="*/ 36 w 115"/>
                <a:gd name="T17" fmla="*/ 31 h 73"/>
                <a:gd name="T18" fmla="*/ 43 w 115"/>
                <a:gd name="T19" fmla="*/ 33 h 73"/>
                <a:gd name="T20" fmla="*/ 48 w 115"/>
                <a:gd name="T21" fmla="*/ 32 h 73"/>
                <a:gd name="T22" fmla="*/ 51 w 115"/>
                <a:gd name="T23" fmla="*/ 31 h 73"/>
                <a:gd name="T24" fmla="*/ 51 w 115"/>
                <a:gd name="T25" fmla="*/ 32 h 73"/>
                <a:gd name="T26" fmla="*/ 36 w 115"/>
                <a:gd name="T27" fmla="*/ 41 h 73"/>
                <a:gd name="T28" fmla="*/ 10 w 115"/>
                <a:gd name="T29" fmla="*/ 49 h 73"/>
                <a:gd name="T30" fmla="*/ 15 w 115"/>
                <a:gd name="T31" fmla="*/ 49 h 73"/>
                <a:gd name="T32" fmla="*/ 30 w 115"/>
                <a:gd name="T33" fmla="*/ 47 h 73"/>
                <a:gd name="T34" fmla="*/ 37 w 115"/>
                <a:gd name="T35" fmla="*/ 44 h 73"/>
                <a:gd name="T36" fmla="*/ 37 w 115"/>
                <a:gd name="T37" fmla="*/ 44 h 73"/>
                <a:gd name="T38" fmla="*/ 27 w 115"/>
                <a:gd name="T39" fmla="*/ 57 h 73"/>
                <a:gd name="T40" fmla="*/ 3 w 115"/>
                <a:gd name="T41" fmla="*/ 73 h 73"/>
                <a:gd name="T42" fmla="*/ 5 w 115"/>
                <a:gd name="T43" fmla="*/ 72 h 73"/>
                <a:gd name="T44" fmla="*/ 5 w 115"/>
                <a:gd name="T45" fmla="*/ 72 h 73"/>
                <a:gd name="T46" fmla="*/ 31 w 115"/>
                <a:gd name="T47" fmla="*/ 57 h 73"/>
                <a:gd name="T48" fmla="*/ 51 w 115"/>
                <a:gd name="T49" fmla="*/ 37 h 73"/>
                <a:gd name="T50" fmla="*/ 59 w 115"/>
                <a:gd name="T51" fmla="*/ 33 h 73"/>
                <a:gd name="T52" fmla="*/ 60 w 115"/>
                <a:gd name="T53" fmla="*/ 33 h 73"/>
                <a:gd name="T54" fmla="*/ 67 w 115"/>
                <a:gd name="T55" fmla="*/ 34 h 73"/>
                <a:gd name="T56" fmla="*/ 94 w 115"/>
                <a:gd name="T57" fmla="*/ 25 h 73"/>
                <a:gd name="T58" fmla="*/ 108 w 115"/>
                <a:gd name="T59" fmla="*/ 15 h 73"/>
                <a:gd name="T60" fmla="*/ 109 w 115"/>
                <a:gd name="T61" fmla="*/ 15 h 73"/>
                <a:gd name="T62" fmla="*/ 110 w 115"/>
                <a:gd name="T63" fmla="*/ 14 h 73"/>
                <a:gd name="T64" fmla="*/ 111 w 115"/>
                <a:gd name="T65" fmla="*/ 13 h 73"/>
                <a:gd name="T66" fmla="*/ 111 w 115"/>
                <a:gd name="T67" fmla="*/ 13 h 73"/>
                <a:gd name="T68" fmla="*/ 115 w 115"/>
                <a:gd name="T69" fmla="*/ 7 h 73"/>
                <a:gd name="T70" fmla="*/ 114 w 115"/>
                <a:gd name="T71" fmla="*/ 7 h 73"/>
                <a:gd name="T72" fmla="*/ 78 w 115"/>
                <a:gd name="T73" fmla="*/ 29 h 73"/>
                <a:gd name="T74" fmla="*/ 76 w 115"/>
                <a:gd name="T75" fmla="*/ 29 h 73"/>
                <a:gd name="T76" fmla="*/ 91 w 115"/>
                <a:gd name="T77" fmla="*/ 4 h 73"/>
                <a:gd name="T78" fmla="*/ 93 w 115"/>
                <a:gd name="T7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5" h="73">
                  <a:moveTo>
                    <a:pt x="93" y="0"/>
                  </a:moveTo>
                  <a:cubicBezTo>
                    <a:pt x="93" y="0"/>
                    <a:pt x="89" y="5"/>
                    <a:pt x="82" y="15"/>
                  </a:cubicBezTo>
                  <a:cubicBezTo>
                    <a:pt x="76" y="24"/>
                    <a:pt x="70" y="25"/>
                    <a:pt x="65" y="27"/>
                  </a:cubicBezTo>
                  <a:cubicBezTo>
                    <a:pt x="65" y="27"/>
                    <a:pt x="64" y="27"/>
                    <a:pt x="64" y="27"/>
                  </a:cubicBezTo>
                  <a:cubicBezTo>
                    <a:pt x="62" y="27"/>
                    <a:pt x="71" y="19"/>
                    <a:pt x="69" y="10"/>
                  </a:cubicBezTo>
                  <a:cubicBezTo>
                    <a:pt x="67" y="15"/>
                    <a:pt x="67" y="18"/>
                    <a:pt x="62" y="22"/>
                  </a:cubicBezTo>
                  <a:cubicBezTo>
                    <a:pt x="58" y="25"/>
                    <a:pt x="59" y="27"/>
                    <a:pt x="57" y="28"/>
                  </a:cubicBezTo>
                  <a:cubicBezTo>
                    <a:pt x="53" y="29"/>
                    <a:pt x="44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8" y="32"/>
                    <a:pt x="40" y="33"/>
                    <a:pt x="43" y="33"/>
                  </a:cubicBezTo>
                  <a:cubicBezTo>
                    <a:pt x="45" y="33"/>
                    <a:pt x="46" y="32"/>
                    <a:pt x="48" y="32"/>
                  </a:cubicBezTo>
                  <a:cubicBezTo>
                    <a:pt x="49" y="32"/>
                    <a:pt x="50" y="31"/>
                    <a:pt x="51" y="31"/>
                  </a:cubicBezTo>
                  <a:cubicBezTo>
                    <a:pt x="51" y="31"/>
                    <a:pt x="51" y="32"/>
                    <a:pt x="51" y="32"/>
                  </a:cubicBezTo>
                  <a:cubicBezTo>
                    <a:pt x="51" y="34"/>
                    <a:pt x="50" y="35"/>
                    <a:pt x="36" y="41"/>
                  </a:cubicBezTo>
                  <a:cubicBezTo>
                    <a:pt x="27" y="45"/>
                    <a:pt x="23" y="46"/>
                    <a:pt x="10" y="49"/>
                  </a:cubicBezTo>
                  <a:cubicBezTo>
                    <a:pt x="12" y="49"/>
                    <a:pt x="14" y="49"/>
                    <a:pt x="15" y="49"/>
                  </a:cubicBezTo>
                  <a:cubicBezTo>
                    <a:pt x="22" y="49"/>
                    <a:pt x="26" y="48"/>
                    <a:pt x="30" y="47"/>
                  </a:cubicBezTo>
                  <a:cubicBezTo>
                    <a:pt x="33" y="45"/>
                    <a:pt x="35" y="44"/>
                    <a:pt x="3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1" y="45"/>
                    <a:pt x="35" y="50"/>
                    <a:pt x="27" y="57"/>
                  </a:cubicBezTo>
                  <a:cubicBezTo>
                    <a:pt x="18" y="65"/>
                    <a:pt x="0" y="73"/>
                    <a:pt x="3" y="73"/>
                  </a:cubicBezTo>
                  <a:cubicBezTo>
                    <a:pt x="3" y="73"/>
                    <a:pt x="4" y="73"/>
                    <a:pt x="5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14" y="69"/>
                    <a:pt x="23" y="64"/>
                    <a:pt x="31" y="57"/>
                  </a:cubicBezTo>
                  <a:cubicBezTo>
                    <a:pt x="41" y="50"/>
                    <a:pt x="47" y="43"/>
                    <a:pt x="51" y="37"/>
                  </a:cubicBezTo>
                  <a:cubicBezTo>
                    <a:pt x="53" y="34"/>
                    <a:pt x="56" y="33"/>
                    <a:pt x="59" y="33"/>
                  </a:cubicBezTo>
                  <a:cubicBezTo>
                    <a:pt x="59" y="33"/>
                    <a:pt x="60" y="33"/>
                    <a:pt x="60" y="33"/>
                  </a:cubicBezTo>
                  <a:cubicBezTo>
                    <a:pt x="62" y="33"/>
                    <a:pt x="64" y="34"/>
                    <a:pt x="67" y="34"/>
                  </a:cubicBezTo>
                  <a:cubicBezTo>
                    <a:pt x="74" y="34"/>
                    <a:pt x="83" y="31"/>
                    <a:pt x="94" y="25"/>
                  </a:cubicBezTo>
                  <a:cubicBezTo>
                    <a:pt x="99" y="22"/>
                    <a:pt x="104" y="19"/>
                    <a:pt x="108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4"/>
                    <a:pt x="110" y="14"/>
                    <a:pt x="110" y="14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1"/>
                    <a:pt x="115" y="7"/>
                    <a:pt x="115" y="7"/>
                  </a:cubicBezTo>
                  <a:cubicBezTo>
                    <a:pt x="115" y="7"/>
                    <a:pt x="114" y="7"/>
                    <a:pt x="114" y="7"/>
                  </a:cubicBezTo>
                  <a:cubicBezTo>
                    <a:pt x="106" y="14"/>
                    <a:pt x="90" y="29"/>
                    <a:pt x="78" y="29"/>
                  </a:cubicBezTo>
                  <a:cubicBezTo>
                    <a:pt x="77" y="29"/>
                    <a:pt x="77" y="29"/>
                    <a:pt x="76" y="29"/>
                  </a:cubicBezTo>
                  <a:cubicBezTo>
                    <a:pt x="64" y="27"/>
                    <a:pt x="81" y="29"/>
                    <a:pt x="91" y="4"/>
                  </a:cubicBezTo>
                  <a:cubicBezTo>
                    <a:pt x="93" y="1"/>
                    <a:pt x="93" y="0"/>
                    <a:pt x="93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100">
              <a:extLst>
                <a:ext uri="{FF2B5EF4-FFF2-40B4-BE49-F238E27FC236}">
                  <a16:creationId xmlns:a16="http://schemas.microsoft.com/office/drawing/2014/main" id="{6EDBBCD4-78B7-43A0-9B60-1ADF471DE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8624" y="4368800"/>
              <a:ext cx="239713" cy="65088"/>
            </a:xfrm>
            <a:custGeom>
              <a:avLst/>
              <a:gdLst>
                <a:gd name="T0" fmla="*/ 20 w 52"/>
                <a:gd name="T1" fmla="*/ 0 h 14"/>
                <a:gd name="T2" fmla="*/ 4 w 52"/>
                <a:gd name="T3" fmla="*/ 8 h 14"/>
                <a:gd name="T4" fmla="*/ 3 w 52"/>
                <a:gd name="T5" fmla="*/ 9 h 14"/>
                <a:gd name="T6" fmla="*/ 2 w 52"/>
                <a:gd name="T7" fmla="*/ 10 h 14"/>
                <a:gd name="T8" fmla="*/ 0 w 52"/>
                <a:gd name="T9" fmla="*/ 12 h 14"/>
                <a:gd name="T10" fmla="*/ 0 w 52"/>
                <a:gd name="T11" fmla="*/ 12 h 14"/>
                <a:gd name="T12" fmla="*/ 0 w 52"/>
                <a:gd name="T13" fmla="*/ 12 h 14"/>
                <a:gd name="T14" fmla="*/ 0 w 52"/>
                <a:gd name="T15" fmla="*/ 12 h 14"/>
                <a:gd name="T16" fmla="*/ 0 w 52"/>
                <a:gd name="T17" fmla="*/ 12 h 14"/>
                <a:gd name="T18" fmla="*/ 3 w 52"/>
                <a:gd name="T19" fmla="*/ 9 h 14"/>
                <a:gd name="T20" fmla="*/ 4 w 52"/>
                <a:gd name="T21" fmla="*/ 8 h 14"/>
                <a:gd name="T22" fmla="*/ 20 w 52"/>
                <a:gd name="T23" fmla="*/ 0 h 14"/>
                <a:gd name="T24" fmla="*/ 24 w 52"/>
                <a:gd name="T25" fmla="*/ 2 h 14"/>
                <a:gd name="T26" fmla="*/ 26 w 52"/>
                <a:gd name="T27" fmla="*/ 5 h 14"/>
                <a:gd name="T28" fmla="*/ 30 w 52"/>
                <a:gd name="T29" fmla="*/ 7 h 14"/>
                <a:gd name="T30" fmla="*/ 34 w 52"/>
                <a:gd name="T31" fmla="*/ 6 h 14"/>
                <a:gd name="T32" fmla="*/ 39 w 52"/>
                <a:gd name="T33" fmla="*/ 5 h 14"/>
                <a:gd name="T34" fmla="*/ 45 w 52"/>
                <a:gd name="T35" fmla="*/ 7 h 14"/>
                <a:gd name="T36" fmla="*/ 45 w 52"/>
                <a:gd name="T37" fmla="*/ 7 h 14"/>
                <a:gd name="T38" fmla="*/ 52 w 52"/>
                <a:gd name="T39" fmla="*/ 14 h 14"/>
                <a:gd name="T40" fmla="*/ 52 w 52"/>
                <a:gd name="T41" fmla="*/ 14 h 14"/>
                <a:gd name="T42" fmla="*/ 52 w 52"/>
                <a:gd name="T43" fmla="*/ 14 h 14"/>
                <a:gd name="T44" fmla="*/ 45 w 52"/>
                <a:gd name="T45" fmla="*/ 7 h 14"/>
                <a:gd name="T46" fmla="*/ 45 w 52"/>
                <a:gd name="T47" fmla="*/ 7 h 14"/>
                <a:gd name="T48" fmla="*/ 39 w 52"/>
                <a:gd name="T49" fmla="*/ 5 h 14"/>
                <a:gd name="T50" fmla="*/ 34 w 52"/>
                <a:gd name="T51" fmla="*/ 6 h 14"/>
                <a:gd name="T52" fmla="*/ 30 w 52"/>
                <a:gd name="T53" fmla="*/ 7 h 14"/>
                <a:gd name="T54" fmla="*/ 26 w 52"/>
                <a:gd name="T55" fmla="*/ 5 h 14"/>
                <a:gd name="T56" fmla="*/ 24 w 52"/>
                <a:gd name="T57" fmla="*/ 2 h 14"/>
                <a:gd name="T58" fmla="*/ 20 w 52"/>
                <a:gd name="T5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14">
                  <a:moveTo>
                    <a:pt x="20" y="0"/>
                  </a:moveTo>
                  <a:cubicBezTo>
                    <a:pt x="16" y="0"/>
                    <a:pt x="11" y="3"/>
                    <a:pt x="4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1"/>
                    <a:pt x="2" y="10"/>
                    <a:pt x="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1" y="3"/>
                    <a:pt x="16" y="0"/>
                    <a:pt x="20" y="0"/>
                  </a:cubicBezTo>
                  <a:cubicBezTo>
                    <a:pt x="22" y="0"/>
                    <a:pt x="23" y="1"/>
                    <a:pt x="24" y="2"/>
                  </a:cubicBezTo>
                  <a:cubicBezTo>
                    <a:pt x="24" y="3"/>
                    <a:pt x="26" y="5"/>
                    <a:pt x="26" y="5"/>
                  </a:cubicBezTo>
                  <a:cubicBezTo>
                    <a:pt x="27" y="6"/>
                    <a:pt x="29" y="7"/>
                    <a:pt x="30" y="7"/>
                  </a:cubicBezTo>
                  <a:cubicBezTo>
                    <a:pt x="32" y="7"/>
                    <a:pt x="33" y="6"/>
                    <a:pt x="34" y="6"/>
                  </a:cubicBezTo>
                  <a:cubicBezTo>
                    <a:pt x="36" y="6"/>
                    <a:pt x="37" y="5"/>
                    <a:pt x="39" y="5"/>
                  </a:cubicBezTo>
                  <a:cubicBezTo>
                    <a:pt x="41" y="5"/>
                    <a:pt x="43" y="6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7" y="9"/>
                    <a:pt x="50" y="12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0" y="12"/>
                    <a:pt x="47" y="9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3" y="6"/>
                    <a:pt x="41" y="5"/>
                    <a:pt x="39" y="5"/>
                  </a:cubicBezTo>
                  <a:cubicBezTo>
                    <a:pt x="37" y="5"/>
                    <a:pt x="36" y="6"/>
                    <a:pt x="34" y="6"/>
                  </a:cubicBezTo>
                  <a:cubicBezTo>
                    <a:pt x="33" y="6"/>
                    <a:pt x="32" y="7"/>
                    <a:pt x="30" y="7"/>
                  </a:cubicBezTo>
                  <a:cubicBezTo>
                    <a:pt x="29" y="7"/>
                    <a:pt x="27" y="6"/>
                    <a:pt x="26" y="5"/>
                  </a:cubicBezTo>
                  <a:cubicBezTo>
                    <a:pt x="26" y="5"/>
                    <a:pt x="24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01">
              <a:extLst>
                <a:ext uri="{FF2B5EF4-FFF2-40B4-BE49-F238E27FC236}">
                  <a16:creationId xmlns:a16="http://schemas.microsoft.com/office/drawing/2014/main" id="{44379271-D181-49E2-895D-5B95C99AB38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73062" y="4368800"/>
              <a:ext cx="333375" cy="222250"/>
            </a:xfrm>
            <a:custGeom>
              <a:avLst/>
              <a:gdLst>
                <a:gd name="T0" fmla="*/ 39 w 72"/>
                <a:gd name="T1" fmla="*/ 43 h 48"/>
                <a:gd name="T2" fmla="*/ 35 w 72"/>
                <a:gd name="T3" fmla="*/ 48 h 48"/>
                <a:gd name="T4" fmla="*/ 35 w 72"/>
                <a:gd name="T5" fmla="*/ 48 h 48"/>
                <a:gd name="T6" fmla="*/ 39 w 72"/>
                <a:gd name="T7" fmla="*/ 43 h 48"/>
                <a:gd name="T8" fmla="*/ 50 w 72"/>
                <a:gd name="T9" fmla="*/ 15 h 48"/>
                <a:gd name="T10" fmla="*/ 48 w 72"/>
                <a:gd name="T11" fmla="*/ 17 h 48"/>
                <a:gd name="T12" fmla="*/ 50 w 72"/>
                <a:gd name="T13" fmla="*/ 15 h 48"/>
                <a:gd name="T14" fmla="*/ 50 w 72"/>
                <a:gd name="T15" fmla="*/ 15 h 48"/>
                <a:gd name="T16" fmla="*/ 28 w 72"/>
                <a:gd name="T17" fmla="*/ 0 h 48"/>
                <a:gd name="T18" fmla="*/ 12 w 72"/>
                <a:gd name="T19" fmla="*/ 8 h 48"/>
                <a:gd name="T20" fmla="*/ 11 w 72"/>
                <a:gd name="T21" fmla="*/ 9 h 48"/>
                <a:gd name="T22" fmla="*/ 8 w 72"/>
                <a:gd name="T23" fmla="*/ 12 h 48"/>
                <a:gd name="T24" fmla="*/ 8 w 72"/>
                <a:gd name="T25" fmla="*/ 12 h 48"/>
                <a:gd name="T26" fmla="*/ 8 w 72"/>
                <a:gd name="T27" fmla="*/ 12 h 48"/>
                <a:gd name="T28" fmla="*/ 1 w 72"/>
                <a:gd name="T29" fmla="*/ 32 h 48"/>
                <a:gd name="T30" fmla="*/ 14 w 72"/>
                <a:gd name="T31" fmla="*/ 14 h 48"/>
                <a:gd name="T32" fmla="*/ 14 w 72"/>
                <a:gd name="T33" fmla="*/ 14 h 48"/>
                <a:gd name="T34" fmla="*/ 14 w 72"/>
                <a:gd name="T35" fmla="*/ 17 h 48"/>
                <a:gd name="T36" fmla="*/ 14 w 72"/>
                <a:gd name="T37" fmla="*/ 14 h 48"/>
                <a:gd name="T38" fmla="*/ 20 w 72"/>
                <a:gd name="T39" fmla="*/ 12 h 48"/>
                <a:gd name="T40" fmla="*/ 7 w 72"/>
                <a:gd name="T41" fmla="*/ 38 h 48"/>
                <a:gd name="T42" fmla="*/ 8 w 72"/>
                <a:gd name="T43" fmla="*/ 28 h 48"/>
                <a:gd name="T44" fmla="*/ 7 w 72"/>
                <a:gd name="T45" fmla="*/ 38 h 48"/>
                <a:gd name="T46" fmla="*/ 20 w 72"/>
                <a:gd name="T47" fmla="*/ 12 h 48"/>
                <a:gd name="T48" fmla="*/ 28 w 72"/>
                <a:gd name="T49" fmla="*/ 6 h 48"/>
                <a:gd name="T50" fmla="*/ 34 w 72"/>
                <a:gd name="T51" fmla="*/ 10 h 48"/>
                <a:gd name="T52" fmla="*/ 30 w 72"/>
                <a:gd name="T53" fmla="*/ 30 h 48"/>
                <a:gd name="T54" fmla="*/ 42 w 72"/>
                <a:gd name="T55" fmla="*/ 13 h 48"/>
                <a:gd name="T56" fmla="*/ 43 w 72"/>
                <a:gd name="T57" fmla="*/ 14 h 48"/>
                <a:gd name="T58" fmla="*/ 44 w 72"/>
                <a:gd name="T59" fmla="*/ 17 h 48"/>
                <a:gd name="T60" fmla="*/ 43 w 72"/>
                <a:gd name="T61" fmla="*/ 14 h 48"/>
                <a:gd name="T62" fmla="*/ 50 w 72"/>
                <a:gd name="T63" fmla="*/ 15 h 48"/>
                <a:gd name="T64" fmla="*/ 50 w 72"/>
                <a:gd name="T65" fmla="*/ 15 h 48"/>
                <a:gd name="T66" fmla="*/ 50 w 72"/>
                <a:gd name="T67" fmla="*/ 15 h 48"/>
                <a:gd name="T68" fmla="*/ 50 w 72"/>
                <a:gd name="T69" fmla="*/ 15 h 48"/>
                <a:gd name="T70" fmla="*/ 50 w 72"/>
                <a:gd name="T71" fmla="*/ 15 h 48"/>
                <a:gd name="T72" fmla="*/ 53 w 72"/>
                <a:gd name="T73" fmla="*/ 28 h 48"/>
                <a:gd name="T74" fmla="*/ 50 w 72"/>
                <a:gd name="T75" fmla="*/ 15 h 48"/>
                <a:gd name="T76" fmla="*/ 56 w 72"/>
                <a:gd name="T77" fmla="*/ 16 h 48"/>
                <a:gd name="T78" fmla="*/ 56 w 72"/>
                <a:gd name="T79" fmla="*/ 16 h 48"/>
                <a:gd name="T80" fmla="*/ 56 w 72"/>
                <a:gd name="T81" fmla="*/ 16 h 48"/>
                <a:gd name="T82" fmla="*/ 58 w 72"/>
                <a:gd name="T83" fmla="*/ 17 h 48"/>
                <a:gd name="T84" fmla="*/ 58 w 72"/>
                <a:gd name="T85" fmla="*/ 17 h 48"/>
                <a:gd name="T86" fmla="*/ 58 w 72"/>
                <a:gd name="T87" fmla="*/ 17 h 48"/>
                <a:gd name="T88" fmla="*/ 70 w 72"/>
                <a:gd name="T89" fmla="*/ 40 h 48"/>
                <a:gd name="T90" fmla="*/ 60 w 72"/>
                <a:gd name="T91" fmla="*/ 14 h 48"/>
                <a:gd name="T92" fmla="*/ 60 w 72"/>
                <a:gd name="T93" fmla="*/ 14 h 48"/>
                <a:gd name="T94" fmla="*/ 53 w 72"/>
                <a:gd name="T95" fmla="*/ 7 h 48"/>
                <a:gd name="T96" fmla="*/ 53 w 72"/>
                <a:gd name="T97" fmla="*/ 7 h 48"/>
                <a:gd name="T98" fmla="*/ 47 w 72"/>
                <a:gd name="T99" fmla="*/ 5 h 48"/>
                <a:gd name="T100" fmla="*/ 42 w 72"/>
                <a:gd name="T101" fmla="*/ 6 h 48"/>
                <a:gd name="T102" fmla="*/ 38 w 72"/>
                <a:gd name="T103" fmla="*/ 7 h 48"/>
                <a:gd name="T104" fmla="*/ 34 w 72"/>
                <a:gd name="T105" fmla="*/ 5 h 48"/>
                <a:gd name="T106" fmla="*/ 32 w 72"/>
                <a:gd name="T107" fmla="*/ 2 h 48"/>
                <a:gd name="T108" fmla="*/ 28 w 72"/>
                <a:gd name="T10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" h="48">
                  <a:moveTo>
                    <a:pt x="39" y="43"/>
                  </a:moveTo>
                  <a:cubicBezTo>
                    <a:pt x="38" y="45"/>
                    <a:pt x="36" y="47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7"/>
                    <a:pt x="38" y="46"/>
                    <a:pt x="39" y="43"/>
                  </a:cubicBezTo>
                  <a:moveTo>
                    <a:pt x="50" y="15"/>
                  </a:moveTo>
                  <a:cubicBezTo>
                    <a:pt x="49" y="15"/>
                    <a:pt x="49" y="16"/>
                    <a:pt x="48" y="17"/>
                  </a:cubicBezTo>
                  <a:cubicBezTo>
                    <a:pt x="49" y="16"/>
                    <a:pt x="49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moveTo>
                    <a:pt x="28" y="0"/>
                  </a:moveTo>
                  <a:cubicBezTo>
                    <a:pt x="24" y="0"/>
                    <a:pt x="19" y="3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10"/>
                    <a:pt x="9" y="11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2" y="19"/>
                    <a:pt x="0" y="28"/>
                    <a:pt x="1" y="32"/>
                  </a:cubicBezTo>
                  <a:cubicBezTo>
                    <a:pt x="1" y="26"/>
                    <a:pt x="11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4"/>
                    <a:pt x="14" y="15"/>
                    <a:pt x="14" y="17"/>
                  </a:cubicBezTo>
                  <a:cubicBezTo>
                    <a:pt x="14" y="15"/>
                    <a:pt x="15" y="14"/>
                    <a:pt x="14" y="14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23"/>
                    <a:pt x="9" y="32"/>
                    <a:pt x="7" y="38"/>
                  </a:cubicBezTo>
                  <a:cubicBezTo>
                    <a:pt x="6" y="36"/>
                    <a:pt x="7" y="32"/>
                    <a:pt x="8" y="28"/>
                  </a:cubicBezTo>
                  <a:cubicBezTo>
                    <a:pt x="6" y="33"/>
                    <a:pt x="5" y="38"/>
                    <a:pt x="7" y="38"/>
                  </a:cubicBezTo>
                  <a:cubicBezTo>
                    <a:pt x="9" y="32"/>
                    <a:pt x="12" y="23"/>
                    <a:pt x="20" y="12"/>
                  </a:cubicBezTo>
                  <a:cubicBezTo>
                    <a:pt x="23" y="7"/>
                    <a:pt x="26" y="6"/>
                    <a:pt x="28" y="6"/>
                  </a:cubicBezTo>
                  <a:cubicBezTo>
                    <a:pt x="30" y="6"/>
                    <a:pt x="32" y="8"/>
                    <a:pt x="34" y="10"/>
                  </a:cubicBezTo>
                  <a:cubicBezTo>
                    <a:pt x="38" y="15"/>
                    <a:pt x="33" y="24"/>
                    <a:pt x="30" y="30"/>
                  </a:cubicBezTo>
                  <a:cubicBezTo>
                    <a:pt x="35" y="28"/>
                    <a:pt x="39" y="13"/>
                    <a:pt x="42" y="13"/>
                  </a:cubicBezTo>
                  <a:cubicBezTo>
                    <a:pt x="42" y="13"/>
                    <a:pt x="43" y="13"/>
                    <a:pt x="43" y="14"/>
                  </a:cubicBezTo>
                  <a:cubicBezTo>
                    <a:pt x="43" y="14"/>
                    <a:pt x="44" y="15"/>
                    <a:pt x="44" y="17"/>
                  </a:cubicBezTo>
                  <a:cubicBezTo>
                    <a:pt x="44" y="15"/>
                    <a:pt x="43" y="14"/>
                    <a:pt x="43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3" y="17"/>
                    <a:pt x="53" y="22"/>
                    <a:pt x="53" y="28"/>
                  </a:cubicBezTo>
                  <a:cubicBezTo>
                    <a:pt x="53" y="22"/>
                    <a:pt x="53" y="17"/>
                    <a:pt x="50" y="15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7" y="16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4" y="22"/>
                    <a:pt x="68" y="33"/>
                    <a:pt x="70" y="40"/>
                  </a:cubicBezTo>
                  <a:cubicBezTo>
                    <a:pt x="72" y="28"/>
                    <a:pt x="60" y="14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8" y="12"/>
                    <a:pt x="55" y="9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1" y="6"/>
                    <a:pt x="49" y="5"/>
                    <a:pt x="47" y="5"/>
                  </a:cubicBezTo>
                  <a:cubicBezTo>
                    <a:pt x="45" y="5"/>
                    <a:pt x="44" y="6"/>
                    <a:pt x="42" y="6"/>
                  </a:cubicBezTo>
                  <a:cubicBezTo>
                    <a:pt x="41" y="6"/>
                    <a:pt x="40" y="7"/>
                    <a:pt x="38" y="7"/>
                  </a:cubicBezTo>
                  <a:cubicBezTo>
                    <a:pt x="37" y="7"/>
                    <a:pt x="35" y="6"/>
                    <a:pt x="34" y="5"/>
                  </a:cubicBezTo>
                  <a:cubicBezTo>
                    <a:pt x="34" y="5"/>
                    <a:pt x="32" y="3"/>
                    <a:pt x="32" y="2"/>
                  </a:cubicBezTo>
                  <a:cubicBezTo>
                    <a:pt x="31" y="1"/>
                    <a:pt x="30" y="0"/>
                    <a:pt x="2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102">
              <a:extLst>
                <a:ext uri="{FF2B5EF4-FFF2-40B4-BE49-F238E27FC236}">
                  <a16:creationId xmlns:a16="http://schemas.microsoft.com/office/drawing/2014/main" id="{EAAFD742-43E7-4D2C-A25B-14ABF700C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82662" y="4595813"/>
              <a:ext cx="384175" cy="296863"/>
            </a:xfrm>
            <a:custGeom>
              <a:avLst/>
              <a:gdLst>
                <a:gd name="T0" fmla="*/ 36 w 83"/>
                <a:gd name="T1" fmla="*/ 0 h 64"/>
                <a:gd name="T2" fmla="*/ 29 w 83"/>
                <a:gd name="T3" fmla="*/ 0 h 64"/>
                <a:gd name="T4" fmla="*/ 23 w 83"/>
                <a:gd name="T5" fmla="*/ 6 h 64"/>
                <a:gd name="T6" fmla="*/ 20 w 83"/>
                <a:gd name="T7" fmla="*/ 12 h 64"/>
                <a:gd name="T8" fmla="*/ 16 w 83"/>
                <a:gd name="T9" fmla="*/ 13 h 64"/>
                <a:gd name="T10" fmla="*/ 13 w 83"/>
                <a:gd name="T11" fmla="*/ 13 h 64"/>
                <a:gd name="T12" fmla="*/ 11 w 83"/>
                <a:gd name="T13" fmla="*/ 12 h 64"/>
                <a:gd name="T14" fmla="*/ 5 w 83"/>
                <a:gd name="T15" fmla="*/ 17 h 64"/>
                <a:gd name="T16" fmla="*/ 1 w 83"/>
                <a:gd name="T17" fmla="*/ 38 h 64"/>
                <a:gd name="T18" fmla="*/ 1 w 83"/>
                <a:gd name="T19" fmla="*/ 38 h 64"/>
                <a:gd name="T20" fmla="*/ 15 w 83"/>
                <a:gd name="T21" fmla="*/ 64 h 64"/>
                <a:gd name="T22" fmla="*/ 14 w 83"/>
                <a:gd name="T23" fmla="*/ 23 h 64"/>
                <a:gd name="T24" fmla="*/ 35 w 83"/>
                <a:gd name="T25" fmla="*/ 62 h 64"/>
                <a:gd name="T26" fmla="*/ 19 w 83"/>
                <a:gd name="T27" fmla="*/ 21 h 64"/>
                <a:gd name="T28" fmla="*/ 19 w 83"/>
                <a:gd name="T29" fmla="*/ 21 h 64"/>
                <a:gd name="T30" fmla="*/ 40 w 83"/>
                <a:gd name="T31" fmla="*/ 40 h 64"/>
                <a:gd name="T32" fmla="*/ 25 w 83"/>
                <a:gd name="T33" fmla="*/ 19 h 64"/>
                <a:gd name="T34" fmla="*/ 25 w 83"/>
                <a:gd name="T35" fmla="*/ 19 h 64"/>
                <a:gd name="T36" fmla="*/ 45 w 83"/>
                <a:gd name="T37" fmla="*/ 37 h 64"/>
                <a:gd name="T38" fmla="*/ 32 w 83"/>
                <a:gd name="T39" fmla="*/ 14 h 64"/>
                <a:gd name="T40" fmla="*/ 32 w 83"/>
                <a:gd name="T41" fmla="*/ 14 h 64"/>
                <a:gd name="T42" fmla="*/ 58 w 83"/>
                <a:gd name="T43" fmla="*/ 40 h 64"/>
                <a:gd name="T44" fmla="*/ 36 w 83"/>
                <a:gd name="T45" fmla="*/ 9 h 64"/>
                <a:gd name="T46" fmla="*/ 37 w 83"/>
                <a:gd name="T47" fmla="*/ 9 h 64"/>
                <a:gd name="T48" fmla="*/ 71 w 83"/>
                <a:gd name="T49" fmla="*/ 32 h 64"/>
                <a:gd name="T50" fmla="*/ 39 w 83"/>
                <a:gd name="T51" fmla="*/ 3 h 64"/>
                <a:gd name="T52" fmla="*/ 43 w 83"/>
                <a:gd name="T53" fmla="*/ 3 h 64"/>
                <a:gd name="T54" fmla="*/ 83 w 83"/>
                <a:gd name="T55" fmla="*/ 19 h 64"/>
                <a:gd name="T56" fmla="*/ 58 w 83"/>
                <a:gd name="T57" fmla="*/ 3 h 64"/>
                <a:gd name="T58" fmla="*/ 58 w 83"/>
                <a:gd name="T59" fmla="*/ 3 h 64"/>
                <a:gd name="T60" fmla="*/ 58 w 83"/>
                <a:gd name="T61" fmla="*/ 3 h 64"/>
                <a:gd name="T62" fmla="*/ 36 w 83"/>
                <a:gd name="T6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" h="64">
                  <a:moveTo>
                    <a:pt x="36" y="0"/>
                  </a:moveTo>
                  <a:cubicBezTo>
                    <a:pt x="33" y="0"/>
                    <a:pt x="31" y="0"/>
                    <a:pt x="29" y="0"/>
                  </a:cubicBezTo>
                  <a:cubicBezTo>
                    <a:pt x="26" y="0"/>
                    <a:pt x="23" y="3"/>
                    <a:pt x="23" y="6"/>
                  </a:cubicBezTo>
                  <a:cubicBezTo>
                    <a:pt x="23" y="9"/>
                    <a:pt x="22" y="11"/>
                    <a:pt x="20" y="12"/>
                  </a:cubicBezTo>
                  <a:cubicBezTo>
                    <a:pt x="19" y="13"/>
                    <a:pt x="18" y="13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ubicBezTo>
                    <a:pt x="12" y="12"/>
                    <a:pt x="12" y="12"/>
                    <a:pt x="11" y="12"/>
                  </a:cubicBezTo>
                  <a:cubicBezTo>
                    <a:pt x="8" y="12"/>
                    <a:pt x="6" y="14"/>
                    <a:pt x="5" y="17"/>
                  </a:cubicBezTo>
                  <a:cubicBezTo>
                    <a:pt x="3" y="22"/>
                    <a:pt x="1" y="29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57"/>
                    <a:pt x="9" y="59"/>
                    <a:pt x="15" y="64"/>
                  </a:cubicBezTo>
                  <a:cubicBezTo>
                    <a:pt x="0" y="42"/>
                    <a:pt x="9" y="24"/>
                    <a:pt x="14" y="23"/>
                  </a:cubicBezTo>
                  <a:cubicBezTo>
                    <a:pt x="12" y="32"/>
                    <a:pt x="17" y="55"/>
                    <a:pt x="35" y="62"/>
                  </a:cubicBezTo>
                  <a:cubicBezTo>
                    <a:pt x="24" y="56"/>
                    <a:pt x="13" y="22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5" y="21"/>
                    <a:pt x="31" y="33"/>
                    <a:pt x="40" y="40"/>
                  </a:cubicBezTo>
                  <a:cubicBezTo>
                    <a:pt x="37" y="33"/>
                    <a:pt x="26" y="23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1" y="19"/>
                    <a:pt x="41" y="33"/>
                    <a:pt x="45" y="37"/>
                  </a:cubicBezTo>
                  <a:cubicBezTo>
                    <a:pt x="42" y="24"/>
                    <a:pt x="27" y="15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7" y="14"/>
                    <a:pt x="55" y="32"/>
                    <a:pt x="58" y="40"/>
                  </a:cubicBezTo>
                  <a:cubicBezTo>
                    <a:pt x="61" y="28"/>
                    <a:pt x="30" y="10"/>
                    <a:pt x="36" y="9"/>
                  </a:cubicBezTo>
                  <a:cubicBezTo>
                    <a:pt x="36" y="9"/>
                    <a:pt x="36" y="9"/>
                    <a:pt x="37" y="9"/>
                  </a:cubicBezTo>
                  <a:cubicBezTo>
                    <a:pt x="43" y="9"/>
                    <a:pt x="65" y="19"/>
                    <a:pt x="71" y="32"/>
                  </a:cubicBezTo>
                  <a:cubicBezTo>
                    <a:pt x="68" y="9"/>
                    <a:pt x="30" y="3"/>
                    <a:pt x="39" y="3"/>
                  </a:cubicBezTo>
                  <a:cubicBezTo>
                    <a:pt x="40" y="3"/>
                    <a:pt x="41" y="3"/>
                    <a:pt x="43" y="3"/>
                  </a:cubicBezTo>
                  <a:cubicBezTo>
                    <a:pt x="63" y="4"/>
                    <a:pt x="70" y="12"/>
                    <a:pt x="83" y="19"/>
                  </a:cubicBezTo>
                  <a:cubicBezTo>
                    <a:pt x="77" y="10"/>
                    <a:pt x="61" y="4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9" y="0"/>
                    <a:pt x="41" y="0"/>
                    <a:pt x="3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103">
              <a:extLst>
                <a:ext uri="{FF2B5EF4-FFF2-40B4-BE49-F238E27FC236}">
                  <a16:creationId xmlns:a16="http://schemas.microsoft.com/office/drawing/2014/main" id="{E0A135DB-AFEF-45EE-B889-002E6029B4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30324" y="4962525"/>
              <a:ext cx="207963" cy="273050"/>
            </a:xfrm>
            <a:custGeom>
              <a:avLst/>
              <a:gdLst>
                <a:gd name="T0" fmla="*/ 8 w 45"/>
                <a:gd name="T1" fmla="*/ 0 h 59"/>
                <a:gd name="T2" fmla="*/ 5 w 45"/>
                <a:gd name="T3" fmla="*/ 2 h 59"/>
                <a:gd name="T4" fmla="*/ 1 w 45"/>
                <a:gd name="T5" fmla="*/ 10 h 59"/>
                <a:gd name="T6" fmla="*/ 0 w 45"/>
                <a:gd name="T7" fmla="*/ 13 h 59"/>
                <a:gd name="T8" fmla="*/ 22 w 45"/>
                <a:gd name="T9" fmla="*/ 55 h 59"/>
                <a:gd name="T10" fmla="*/ 26 w 45"/>
                <a:gd name="T11" fmla="*/ 59 h 59"/>
                <a:gd name="T12" fmla="*/ 6 w 45"/>
                <a:gd name="T13" fmla="*/ 23 h 59"/>
                <a:gd name="T14" fmla="*/ 10 w 45"/>
                <a:gd name="T15" fmla="*/ 28 h 59"/>
                <a:gd name="T16" fmla="*/ 35 w 45"/>
                <a:gd name="T17" fmla="*/ 50 h 59"/>
                <a:gd name="T18" fmla="*/ 33 w 45"/>
                <a:gd name="T19" fmla="*/ 47 h 59"/>
                <a:gd name="T20" fmla="*/ 6 w 45"/>
                <a:gd name="T21" fmla="*/ 12 h 59"/>
                <a:gd name="T22" fmla="*/ 6 w 45"/>
                <a:gd name="T23" fmla="*/ 12 h 59"/>
                <a:gd name="T24" fmla="*/ 16 w 45"/>
                <a:gd name="T25" fmla="*/ 22 h 59"/>
                <a:gd name="T26" fmla="*/ 27 w 45"/>
                <a:gd name="T27" fmla="*/ 31 h 59"/>
                <a:gd name="T28" fmla="*/ 27 w 45"/>
                <a:gd name="T29" fmla="*/ 30 h 59"/>
                <a:gd name="T30" fmla="*/ 8 w 45"/>
                <a:gd name="T31" fmla="*/ 8 h 59"/>
                <a:gd name="T32" fmla="*/ 9 w 45"/>
                <a:gd name="T33" fmla="*/ 8 h 59"/>
                <a:gd name="T34" fmla="*/ 43 w 45"/>
                <a:gd name="T35" fmla="*/ 34 h 59"/>
                <a:gd name="T36" fmla="*/ 44 w 45"/>
                <a:gd name="T37" fmla="*/ 33 h 59"/>
                <a:gd name="T38" fmla="*/ 13 w 45"/>
                <a:gd name="T39" fmla="*/ 5 h 59"/>
                <a:gd name="T40" fmla="*/ 13 w 45"/>
                <a:gd name="T41" fmla="*/ 5 h 59"/>
                <a:gd name="T42" fmla="*/ 43 w 45"/>
                <a:gd name="T43" fmla="*/ 21 h 59"/>
                <a:gd name="T44" fmla="*/ 44 w 45"/>
                <a:gd name="T45" fmla="*/ 21 h 59"/>
                <a:gd name="T46" fmla="*/ 33 w 45"/>
                <a:gd name="T47" fmla="*/ 12 h 59"/>
                <a:gd name="T48" fmla="*/ 33 w 45"/>
                <a:gd name="T49" fmla="*/ 12 h 59"/>
                <a:gd name="T50" fmla="*/ 31 w 45"/>
                <a:gd name="T51" fmla="*/ 11 h 59"/>
                <a:gd name="T52" fmla="*/ 31 w 45"/>
                <a:gd name="T53" fmla="*/ 11 h 59"/>
                <a:gd name="T54" fmla="*/ 31 w 45"/>
                <a:gd name="T55" fmla="*/ 11 h 59"/>
                <a:gd name="T56" fmla="*/ 29 w 45"/>
                <a:gd name="T57" fmla="*/ 10 h 59"/>
                <a:gd name="T58" fmla="*/ 8 w 45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" h="59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4" y="6"/>
                    <a:pt x="1" y="3"/>
                    <a:pt x="1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21"/>
                    <a:pt x="7" y="42"/>
                    <a:pt x="22" y="55"/>
                  </a:cubicBezTo>
                  <a:cubicBezTo>
                    <a:pt x="23" y="56"/>
                    <a:pt x="24" y="58"/>
                    <a:pt x="26" y="59"/>
                  </a:cubicBezTo>
                  <a:cubicBezTo>
                    <a:pt x="17" y="50"/>
                    <a:pt x="3" y="23"/>
                    <a:pt x="6" y="23"/>
                  </a:cubicBezTo>
                  <a:cubicBezTo>
                    <a:pt x="6" y="23"/>
                    <a:pt x="8" y="25"/>
                    <a:pt x="10" y="28"/>
                  </a:cubicBezTo>
                  <a:cubicBezTo>
                    <a:pt x="21" y="42"/>
                    <a:pt x="33" y="50"/>
                    <a:pt x="35" y="50"/>
                  </a:cubicBezTo>
                  <a:cubicBezTo>
                    <a:pt x="36" y="50"/>
                    <a:pt x="35" y="49"/>
                    <a:pt x="33" y="47"/>
                  </a:cubicBezTo>
                  <a:cubicBezTo>
                    <a:pt x="24" y="40"/>
                    <a:pt x="4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1" y="17"/>
                    <a:pt x="16" y="22"/>
                  </a:cubicBezTo>
                  <a:cubicBezTo>
                    <a:pt x="20" y="26"/>
                    <a:pt x="25" y="31"/>
                    <a:pt x="27" y="31"/>
                  </a:cubicBezTo>
                  <a:cubicBezTo>
                    <a:pt x="27" y="31"/>
                    <a:pt x="27" y="31"/>
                    <a:pt x="27" y="30"/>
                  </a:cubicBezTo>
                  <a:cubicBezTo>
                    <a:pt x="26" y="24"/>
                    <a:pt x="5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10"/>
                    <a:pt x="41" y="34"/>
                    <a:pt x="43" y="34"/>
                  </a:cubicBezTo>
                  <a:cubicBezTo>
                    <a:pt x="44" y="34"/>
                    <a:pt x="44" y="33"/>
                    <a:pt x="44" y="33"/>
                  </a:cubicBezTo>
                  <a:cubicBezTo>
                    <a:pt x="42" y="28"/>
                    <a:pt x="7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9" y="5"/>
                    <a:pt x="39" y="21"/>
                    <a:pt x="43" y="21"/>
                  </a:cubicBezTo>
                  <a:cubicBezTo>
                    <a:pt x="43" y="21"/>
                    <a:pt x="43" y="21"/>
                    <a:pt x="44" y="21"/>
                  </a:cubicBezTo>
                  <a:cubicBezTo>
                    <a:pt x="45" y="19"/>
                    <a:pt x="37" y="14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0"/>
                    <a:pt x="30" y="10"/>
                    <a:pt x="29" y="10"/>
                  </a:cubicBezTo>
                  <a:cubicBezTo>
                    <a:pt x="17" y="2"/>
                    <a:pt x="11" y="0"/>
                    <a:pt x="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104">
              <a:extLst>
                <a:ext uri="{FF2B5EF4-FFF2-40B4-BE49-F238E27FC236}">
                  <a16:creationId xmlns:a16="http://schemas.microsoft.com/office/drawing/2014/main" id="{0E2E433A-F401-4EE0-B3F5-4E5C68F37B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7099" y="5338763"/>
              <a:ext cx="287338" cy="128588"/>
            </a:xfrm>
            <a:custGeom>
              <a:avLst/>
              <a:gdLst>
                <a:gd name="T0" fmla="*/ 53 w 62"/>
                <a:gd name="T1" fmla="*/ 0 h 28"/>
                <a:gd name="T2" fmla="*/ 45 w 62"/>
                <a:gd name="T3" fmla="*/ 1 h 28"/>
                <a:gd name="T4" fmla="*/ 45 w 62"/>
                <a:gd name="T5" fmla="*/ 1 h 28"/>
                <a:gd name="T6" fmla="*/ 45 w 62"/>
                <a:gd name="T7" fmla="*/ 1 h 28"/>
                <a:gd name="T8" fmla="*/ 45 w 62"/>
                <a:gd name="T9" fmla="*/ 1 h 28"/>
                <a:gd name="T10" fmla="*/ 36 w 62"/>
                <a:gd name="T11" fmla="*/ 4 h 28"/>
                <a:gd name="T12" fmla="*/ 25 w 62"/>
                <a:gd name="T13" fmla="*/ 8 h 28"/>
                <a:gd name="T14" fmla="*/ 19 w 62"/>
                <a:gd name="T15" fmla="*/ 11 h 28"/>
                <a:gd name="T16" fmla="*/ 0 w 62"/>
                <a:gd name="T17" fmla="*/ 20 h 28"/>
                <a:gd name="T18" fmla="*/ 20 w 62"/>
                <a:gd name="T19" fmla="*/ 27 h 28"/>
                <a:gd name="T20" fmla="*/ 30 w 62"/>
                <a:gd name="T21" fmla="*/ 28 h 28"/>
                <a:gd name="T22" fmla="*/ 41 w 62"/>
                <a:gd name="T23" fmla="*/ 27 h 28"/>
                <a:gd name="T24" fmla="*/ 61 w 62"/>
                <a:gd name="T25" fmla="*/ 14 h 28"/>
                <a:gd name="T26" fmla="*/ 61 w 62"/>
                <a:gd name="T27" fmla="*/ 12 h 28"/>
                <a:gd name="T28" fmla="*/ 56 w 62"/>
                <a:gd name="T29" fmla="*/ 16 h 28"/>
                <a:gd name="T30" fmla="*/ 28 w 62"/>
                <a:gd name="T31" fmla="*/ 25 h 28"/>
                <a:gd name="T32" fmla="*/ 21 w 62"/>
                <a:gd name="T33" fmla="*/ 24 h 28"/>
                <a:gd name="T34" fmla="*/ 45 w 62"/>
                <a:gd name="T35" fmla="*/ 15 h 28"/>
                <a:gd name="T36" fmla="*/ 48 w 62"/>
                <a:gd name="T37" fmla="*/ 12 h 28"/>
                <a:gd name="T38" fmla="*/ 38 w 62"/>
                <a:gd name="T39" fmla="*/ 14 h 28"/>
                <a:gd name="T40" fmla="*/ 17 w 62"/>
                <a:gd name="T41" fmla="*/ 18 h 28"/>
                <a:gd name="T42" fmla="*/ 15 w 62"/>
                <a:gd name="T43" fmla="*/ 18 h 28"/>
                <a:gd name="T44" fmla="*/ 49 w 62"/>
                <a:gd name="T45" fmla="*/ 4 h 28"/>
                <a:gd name="T46" fmla="*/ 53 w 62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" h="28">
                  <a:moveTo>
                    <a:pt x="53" y="0"/>
                  </a:moveTo>
                  <a:cubicBezTo>
                    <a:pt x="51" y="0"/>
                    <a:pt x="49" y="0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2" y="2"/>
                    <a:pt x="39" y="3"/>
                    <a:pt x="36" y="4"/>
                  </a:cubicBezTo>
                  <a:cubicBezTo>
                    <a:pt x="33" y="6"/>
                    <a:pt x="29" y="7"/>
                    <a:pt x="25" y="8"/>
                  </a:cubicBezTo>
                  <a:cubicBezTo>
                    <a:pt x="23" y="9"/>
                    <a:pt x="21" y="10"/>
                    <a:pt x="19" y="11"/>
                  </a:cubicBezTo>
                  <a:cubicBezTo>
                    <a:pt x="8" y="14"/>
                    <a:pt x="0" y="17"/>
                    <a:pt x="0" y="20"/>
                  </a:cubicBezTo>
                  <a:cubicBezTo>
                    <a:pt x="0" y="22"/>
                    <a:pt x="6" y="24"/>
                    <a:pt x="20" y="27"/>
                  </a:cubicBezTo>
                  <a:cubicBezTo>
                    <a:pt x="23" y="27"/>
                    <a:pt x="26" y="28"/>
                    <a:pt x="30" y="28"/>
                  </a:cubicBezTo>
                  <a:cubicBezTo>
                    <a:pt x="34" y="28"/>
                    <a:pt x="37" y="27"/>
                    <a:pt x="41" y="27"/>
                  </a:cubicBezTo>
                  <a:cubicBezTo>
                    <a:pt x="41" y="27"/>
                    <a:pt x="56" y="22"/>
                    <a:pt x="61" y="14"/>
                  </a:cubicBezTo>
                  <a:cubicBezTo>
                    <a:pt x="61" y="14"/>
                    <a:pt x="62" y="12"/>
                    <a:pt x="61" y="12"/>
                  </a:cubicBezTo>
                  <a:cubicBezTo>
                    <a:pt x="60" y="12"/>
                    <a:pt x="59" y="13"/>
                    <a:pt x="56" y="16"/>
                  </a:cubicBezTo>
                  <a:cubicBezTo>
                    <a:pt x="50" y="20"/>
                    <a:pt x="40" y="25"/>
                    <a:pt x="28" y="25"/>
                  </a:cubicBezTo>
                  <a:cubicBezTo>
                    <a:pt x="26" y="25"/>
                    <a:pt x="24" y="25"/>
                    <a:pt x="21" y="24"/>
                  </a:cubicBezTo>
                  <a:cubicBezTo>
                    <a:pt x="7" y="21"/>
                    <a:pt x="33" y="20"/>
                    <a:pt x="45" y="15"/>
                  </a:cubicBezTo>
                  <a:cubicBezTo>
                    <a:pt x="51" y="13"/>
                    <a:pt x="51" y="12"/>
                    <a:pt x="48" y="12"/>
                  </a:cubicBezTo>
                  <a:cubicBezTo>
                    <a:pt x="46" y="12"/>
                    <a:pt x="42" y="13"/>
                    <a:pt x="38" y="14"/>
                  </a:cubicBezTo>
                  <a:cubicBezTo>
                    <a:pt x="31" y="16"/>
                    <a:pt x="21" y="18"/>
                    <a:pt x="17" y="18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1" y="17"/>
                    <a:pt x="40" y="10"/>
                    <a:pt x="49" y="4"/>
                  </a:cubicBezTo>
                  <a:cubicBezTo>
                    <a:pt x="54" y="1"/>
                    <a:pt x="55" y="0"/>
                    <a:pt x="5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105">
              <a:extLst>
                <a:ext uri="{FF2B5EF4-FFF2-40B4-BE49-F238E27FC236}">
                  <a16:creationId xmlns:a16="http://schemas.microsoft.com/office/drawing/2014/main" id="{949D632C-3C66-4AEB-B765-DE29F3832B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137" y="4791075"/>
              <a:ext cx="142875" cy="241300"/>
            </a:xfrm>
            <a:custGeom>
              <a:avLst/>
              <a:gdLst>
                <a:gd name="T0" fmla="*/ 29 w 31"/>
                <a:gd name="T1" fmla="*/ 0 h 52"/>
                <a:gd name="T2" fmla="*/ 2 w 31"/>
                <a:gd name="T3" fmla="*/ 28 h 52"/>
                <a:gd name="T4" fmla="*/ 0 w 31"/>
                <a:gd name="T5" fmla="*/ 30 h 52"/>
                <a:gd name="T6" fmla="*/ 21 w 31"/>
                <a:gd name="T7" fmla="*/ 12 h 52"/>
                <a:gd name="T8" fmla="*/ 21 w 31"/>
                <a:gd name="T9" fmla="*/ 12 h 52"/>
                <a:gd name="T10" fmla="*/ 7 w 31"/>
                <a:gd name="T11" fmla="*/ 37 h 52"/>
                <a:gd name="T12" fmla="*/ 7 w 31"/>
                <a:gd name="T13" fmla="*/ 36 h 52"/>
                <a:gd name="T14" fmla="*/ 24 w 31"/>
                <a:gd name="T15" fmla="*/ 15 h 52"/>
                <a:gd name="T16" fmla="*/ 22 w 31"/>
                <a:gd name="T17" fmla="*/ 19 h 52"/>
                <a:gd name="T18" fmla="*/ 6 w 31"/>
                <a:gd name="T19" fmla="*/ 52 h 52"/>
                <a:gd name="T20" fmla="*/ 6 w 31"/>
                <a:gd name="T21" fmla="*/ 52 h 52"/>
                <a:gd name="T22" fmla="*/ 10 w 31"/>
                <a:gd name="T23" fmla="*/ 50 h 52"/>
                <a:gd name="T24" fmla="*/ 28 w 31"/>
                <a:gd name="T25" fmla="*/ 13 h 52"/>
                <a:gd name="T26" fmla="*/ 31 w 31"/>
                <a:gd name="T27" fmla="*/ 3 h 52"/>
                <a:gd name="T28" fmla="*/ 29 w 31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52">
                  <a:moveTo>
                    <a:pt x="29" y="0"/>
                  </a:moveTo>
                  <a:cubicBezTo>
                    <a:pt x="26" y="0"/>
                    <a:pt x="18" y="7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7" y="26"/>
                    <a:pt x="18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7"/>
                    <a:pt x="4" y="37"/>
                    <a:pt x="7" y="37"/>
                  </a:cubicBezTo>
                  <a:cubicBezTo>
                    <a:pt x="7" y="37"/>
                    <a:pt x="7" y="37"/>
                    <a:pt x="7" y="36"/>
                  </a:cubicBezTo>
                  <a:cubicBezTo>
                    <a:pt x="12" y="34"/>
                    <a:pt x="23" y="15"/>
                    <a:pt x="24" y="15"/>
                  </a:cubicBezTo>
                  <a:cubicBezTo>
                    <a:pt x="24" y="15"/>
                    <a:pt x="24" y="16"/>
                    <a:pt x="22" y="19"/>
                  </a:cubicBezTo>
                  <a:cubicBezTo>
                    <a:pt x="16" y="32"/>
                    <a:pt x="2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8" y="52"/>
                    <a:pt x="9" y="51"/>
                    <a:pt x="10" y="50"/>
                  </a:cubicBezTo>
                  <a:cubicBezTo>
                    <a:pt x="17" y="36"/>
                    <a:pt x="22" y="23"/>
                    <a:pt x="28" y="13"/>
                  </a:cubicBezTo>
                  <a:cubicBezTo>
                    <a:pt x="30" y="11"/>
                    <a:pt x="31" y="6"/>
                    <a:pt x="31" y="3"/>
                  </a:cubicBezTo>
                  <a:cubicBezTo>
                    <a:pt x="31" y="2"/>
                    <a:pt x="30" y="0"/>
                    <a:pt x="2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106">
              <a:extLst>
                <a:ext uri="{FF2B5EF4-FFF2-40B4-BE49-F238E27FC236}">
                  <a16:creationId xmlns:a16="http://schemas.microsoft.com/office/drawing/2014/main" id="{3D7EF95F-BB01-4A5A-BB21-D3691450A8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84187" y="4448175"/>
              <a:ext cx="41275" cy="120650"/>
            </a:xfrm>
            <a:custGeom>
              <a:avLst/>
              <a:gdLst>
                <a:gd name="T0" fmla="*/ 9 w 9"/>
                <a:gd name="T1" fmla="*/ 0 h 26"/>
                <a:gd name="T2" fmla="*/ 0 w 9"/>
                <a:gd name="T3" fmla="*/ 26 h 26"/>
                <a:gd name="T4" fmla="*/ 9 w 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6">
                  <a:moveTo>
                    <a:pt x="9" y="0"/>
                  </a:moveTo>
                  <a:cubicBezTo>
                    <a:pt x="7" y="4"/>
                    <a:pt x="4" y="18"/>
                    <a:pt x="0" y="26"/>
                  </a:cubicBezTo>
                  <a:cubicBezTo>
                    <a:pt x="6" y="17"/>
                    <a:pt x="7" y="4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107">
              <a:extLst>
                <a:ext uri="{FF2B5EF4-FFF2-40B4-BE49-F238E27FC236}">
                  <a16:creationId xmlns:a16="http://schemas.microsoft.com/office/drawing/2014/main" id="{EA9E5C29-8F40-456B-B449-93E733EBE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433888"/>
              <a:ext cx="69850" cy="157163"/>
            </a:xfrm>
            <a:custGeom>
              <a:avLst/>
              <a:gdLst>
                <a:gd name="T0" fmla="*/ 8 w 15"/>
                <a:gd name="T1" fmla="*/ 0 h 34"/>
                <a:gd name="T2" fmla="*/ 9 w 15"/>
                <a:gd name="T3" fmla="*/ 3 h 34"/>
                <a:gd name="T4" fmla="*/ 0 w 15"/>
                <a:gd name="T5" fmla="*/ 34 h 34"/>
                <a:gd name="T6" fmla="*/ 4 w 15"/>
                <a:gd name="T7" fmla="*/ 29 h 34"/>
                <a:gd name="T8" fmla="*/ 13 w 15"/>
                <a:gd name="T9" fmla="*/ 3 h 34"/>
                <a:gd name="T10" fmla="*/ 15 w 15"/>
                <a:gd name="T11" fmla="*/ 1 h 34"/>
                <a:gd name="T12" fmla="*/ 8 w 1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4">
                  <a:moveTo>
                    <a:pt x="8" y="0"/>
                  </a:moveTo>
                  <a:cubicBezTo>
                    <a:pt x="8" y="0"/>
                    <a:pt x="9" y="1"/>
                    <a:pt x="9" y="3"/>
                  </a:cubicBezTo>
                  <a:cubicBezTo>
                    <a:pt x="9" y="9"/>
                    <a:pt x="3" y="25"/>
                    <a:pt x="0" y="34"/>
                  </a:cubicBezTo>
                  <a:cubicBezTo>
                    <a:pt x="1" y="33"/>
                    <a:pt x="3" y="31"/>
                    <a:pt x="4" y="29"/>
                  </a:cubicBezTo>
                  <a:cubicBezTo>
                    <a:pt x="8" y="21"/>
                    <a:pt x="11" y="7"/>
                    <a:pt x="13" y="3"/>
                  </a:cubicBezTo>
                  <a:cubicBezTo>
                    <a:pt x="14" y="2"/>
                    <a:pt x="14" y="1"/>
                    <a:pt x="15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108">
              <a:extLst>
                <a:ext uri="{FF2B5EF4-FFF2-40B4-BE49-F238E27FC236}">
                  <a16:creationId xmlns:a16="http://schemas.microsoft.com/office/drawing/2014/main" id="{294543D8-B847-4F44-9B6A-84A14C41A6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4386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109">
              <a:extLst>
                <a:ext uri="{FF2B5EF4-FFF2-40B4-BE49-F238E27FC236}">
                  <a16:creationId xmlns:a16="http://schemas.microsoft.com/office/drawing/2014/main" id="{75D360B7-43A7-41D1-B99F-B31E6A4E9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4386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110">
              <a:extLst>
                <a:ext uri="{FF2B5EF4-FFF2-40B4-BE49-F238E27FC236}">
                  <a16:creationId xmlns:a16="http://schemas.microsoft.com/office/drawing/2014/main" id="{9C46115C-EA6F-405F-A4FC-6C7BE415C7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149" y="4443413"/>
              <a:ext cx="17463" cy="111125"/>
            </a:xfrm>
            <a:custGeom>
              <a:avLst/>
              <a:gdLst>
                <a:gd name="T0" fmla="*/ 2 w 4"/>
                <a:gd name="T1" fmla="*/ 0 h 24"/>
                <a:gd name="T2" fmla="*/ 0 w 4"/>
                <a:gd name="T3" fmla="*/ 24 h 24"/>
                <a:gd name="T4" fmla="*/ 2 w 4"/>
                <a:gd name="T5" fmla="*/ 0 h 24"/>
                <a:gd name="T6" fmla="*/ 2 w 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4">
                  <a:moveTo>
                    <a:pt x="2" y="0"/>
                  </a:moveTo>
                  <a:cubicBezTo>
                    <a:pt x="0" y="3"/>
                    <a:pt x="3" y="18"/>
                    <a:pt x="0" y="24"/>
                  </a:cubicBezTo>
                  <a:cubicBezTo>
                    <a:pt x="4" y="17"/>
                    <a:pt x="0" y="3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111">
              <a:extLst>
                <a:ext uri="{FF2B5EF4-FFF2-40B4-BE49-F238E27FC236}">
                  <a16:creationId xmlns:a16="http://schemas.microsoft.com/office/drawing/2014/main" id="{DFEE6402-BCBD-48D5-8AFE-F427B82708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2912" y="4438650"/>
              <a:ext cx="31750" cy="115888"/>
            </a:xfrm>
            <a:custGeom>
              <a:avLst/>
              <a:gdLst>
                <a:gd name="T0" fmla="*/ 0 w 7"/>
                <a:gd name="T1" fmla="*/ 0 h 25"/>
                <a:gd name="T2" fmla="*/ 3 w 7"/>
                <a:gd name="T3" fmla="*/ 13 h 25"/>
                <a:gd name="T4" fmla="*/ 3 w 7"/>
                <a:gd name="T5" fmla="*/ 20 h 25"/>
                <a:gd name="T6" fmla="*/ 4 w 7"/>
                <a:gd name="T7" fmla="*/ 25 h 25"/>
                <a:gd name="T8" fmla="*/ 4 w 7"/>
                <a:gd name="T9" fmla="*/ 25 h 25"/>
                <a:gd name="T10" fmla="*/ 6 w 7"/>
                <a:gd name="T11" fmla="*/ 1 h 25"/>
                <a:gd name="T12" fmla="*/ 0 w 7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5">
                  <a:moveTo>
                    <a:pt x="0" y="0"/>
                  </a:moveTo>
                  <a:cubicBezTo>
                    <a:pt x="3" y="2"/>
                    <a:pt x="3" y="7"/>
                    <a:pt x="3" y="13"/>
                  </a:cubicBezTo>
                  <a:cubicBezTo>
                    <a:pt x="3" y="15"/>
                    <a:pt x="3" y="18"/>
                    <a:pt x="3" y="20"/>
                  </a:cubicBezTo>
                  <a:cubicBezTo>
                    <a:pt x="3" y="22"/>
                    <a:pt x="3" y="24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7" y="19"/>
                    <a:pt x="4" y="4"/>
                    <a:pt x="6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112">
              <a:extLst>
                <a:ext uri="{FF2B5EF4-FFF2-40B4-BE49-F238E27FC236}">
                  <a16:creationId xmlns:a16="http://schemas.microsoft.com/office/drawing/2014/main" id="{FB0AACE6-D0CC-477C-A01A-2495FBA577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150" y="4443413"/>
              <a:ext cx="9525" cy="476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113">
              <a:extLst>
                <a:ext uri="{FF2B5EF4-FFF2-40B4-BE49-F238E27FC236}">
                  <a16:creationId xmlns:a16="http://schemas.microsoft.com/office/drawing/2014/main" id="{341A3932-24D5-4049-9262-8DD8DBA93F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150" y="4443413"/>
              <a:ext cx="9525" cy="476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0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114">
              <a:extLst>
                <a:ext uri="{FF2B5EF4-FFF2-40B4-BE49-F238E27FC236}">
                  <a16:creationId xmlns:a16="http://schemas.microsoft.com/office/drawing/2014/main" id="{EE23A477-71F1-4963-8920-2D54781DD0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349" y="4448175"/>
              <a:ext cx="26988" cy="50800"/>
            </a:xfrm>
            <a:custGeom>
              <a:avLst/>
              <a:gdLst>
                <a:gd name="T0" fmla="*/ 6 w 6"/>
                <a:gd name="T1" fmla="*/ 0 h 11"/>
                <a:gd name="T2" fmla="*/ 0 w 6"/>
                <a:gd name="T3" fmla="*/ 11 h 11"/>
                <a:gd name="T4" fmla="*/ 6 w 6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1">
                  <a:moveTo>
                    <a:pt x="6" y="0"/>
                  </a:moveTo>
                  <a:cubicBezTo>
                    <a:pt x="4" y="3"/>
                    <a:pt x="2" y="7"/>
                    <a:pt x="0" y="11"/>
                  </a:cubicBezTo>
                  <a:cubicBezTo>
                    <a:pt x="2" y="7"/>
                    <a:pt x="4" y="3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115">
              <a:extLst>
                <a:ext uri="{FF2B5EF4-FFF2-40B4-BE49-F238E27FC236}">
                  <a16:creationId xmlns:a16="http://schemas.microsoft.com/office/drawing/2014/main" id="{C9C6C4B8-110D-415C-B17B-8F96084F4D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2774" y="4424363"/>
              <a:ext cx="65088" cy="120650"/>
            </a:xfrm>
            <a:custGeom>
              <a:avLst/>
              <a:gdLst>
                <a:gd name="T0" fmla="*/ 14 w 14"/>
                <a:gd name="T1" fmla="*/ 0 h 26"/>
                <a:gd name="T2" fmla="*/ 8 w 14"/>
                <a:gd name="T3" fmla="*/ 2 h 26"/>
                <a:gd name="T4" fmla="*/ 8 w 14"/>
                <a:gd name="T5" fmla="*/ 5 h 26"/>
                <a:gd name="T6" fmla="*/ 2 w 14"/>
                <a:gd name="T7" fmla="*/ 16 h 26"/>
                <a:gd name="T8" fmla="*/ 1 w 14"/>
                <a:gd name="T9" fmla="*/ 26 h 26"/>
                <a:gd name="T10" fmla="*/ 14 w 14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6">
                  <a:moveTo>
                    <a:pt x="14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8" y="3"/>
                    <a:pt x="8" y="5"/>
                  </a:cubicBezTo>
                  <a:cubicBezTo>
                    <a:pt x="6" y="8"/>
                    <a:pt x="4" y="12"/>
                    <a:pt x="2" y="16"/>
                  </a:cubicBezTo>
                  <a:cubicBezTo>
                    <a:pt x="1" y="20"/>
                    <a:pt x="0" y="24"/>
                    <a:pt x="1" y="26"/>
                  </a:cubicBezTo>
                  <a:cubicBezTo>
                    <a:pt x="3" y="20"/>
                    <a:pt x="6" y="11"/>
                    <a:pt x="1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116">
              <a:extLst>
                <a:ext uri="{FF2B5EF4-FFF2-40B4-BE49-F238E27FC236}">
                  <a16:creationId xmlns:a16="http://schemas.microsoft.com/office/drawing/2014/main" id="{8ED4ED7C-0060-4566-90E9-BC36ECC29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76362" y="4953000"/>
              <a:ext cx="1066800" cy="1057275"/>
            </a:xfrm>
            <a:custGeom>
              <a:avLst/>
              <a:gdLst>
                <a:gd name="T0" fmla="*/ 202 w 231"/>
                <a:gd name="T1" fmla="*/ 160 h 228"/>
                <a:gd name="T2" fmla="*/ 186 w 231"/>
                <a:gd name="T3" fmla="*/ 160 h 228"/>
                <a:gd name="T4" fmla="*/ 121 w 231"/>
                <a:gd name="T5" fmla="*/ 118 h 228"/>
                <a:gd name="T6" fmla="*/ 167 w 231"/>
                <a:gd name="T7" fmla="*/ 166 h 228"/>
                <a:gd name="T8" fmla="*/ 166 w 231"/>
                <a:gd name="T9" fmla="*/ 196 h 228"/>
                <a:gd name="T10" fmla="*/ 147 w 231"/>
                <a:gd name="T11" fmla="*/ 222 h 228"/>
                <a:gd name="T12" fmla="*/ 113 w 231"/>
                <a:gd name="T13" fmla="*/ 212 h 228"/>
                <a:gd name="T14" fmla="*/ 112 w 231"/>
                <a:gd name="T15" fmla="*/ 211 h 228"/>
                <a:gd name="T16" fmla="*/ 112 w 231"/>
                <a:gd name="T17" fmla="*/ 211 h 228"/>
                <a:gd name="T18" fmla="*/ 100 w 231"/>
                <a:gd name="T19" fmla="*/ 146 h 228"/>
                <a:gd name="T20" fmla="*/ 92 w 231"/>
                <a:gd name="T21" fmla="*/ 142 h 228"/>
                <a:gd name="T22" fmla="*/ 63 w 231"/>
                <a:gd name="T23" fmla="*/ 171 h 228"/>
                <a:gd name="T24" fmla="*/ 43 w 231"/>
                <a:gd name="T25" fmla="*/ 176 h 228"/>
                <a:gd name="T26" fmla="*/ 6 w 231"/>
                <a:gd name="T27" fmla="*/ 153 h 228"/>
                <a:gd name="T28" fmla="*/ 19 w 231"/>
                <a:gd name="T29" fmla="*/ 115 h 228"/>
                <a:gd name="T30" fmla="*/ 25 w 231"/>
                <a:gd name="T31" fmla="*/ 109 h 228"/>
                <a:gd name="T32" fmla="*/ 100 w 231"/>
                <a:gd name="T33" fmla="*/ 106 h 228"/>
                <a:gd name="T34" fmla="*/ 67 w 231"/>
                <a:gd name="T35" fmla="*/ 93 h 228"/>
                <a:gd name="T36" fmla="*/ 40 w 231"/>
                <a:gd name="T37" fmla="*/ 80 h 228"/>
                <a:gd name="T38" fmla="*/ 37 w 231"/>
                <a:gd name="T39" fmla="*/ 78 h 228"/>
                <a:gd name="T40" fmla="*/ 26 w 231"/>
                <a:gd name="T41" fmla="*/ 63 h 228"/>
                <a:gd name="T42" fmla="*/ 25 w 231"/>
                <a:gd name="T43" fmla="*/ 32 h 228"/>
                <a:gd name="T44" fmla="*/ 55 w 231"/>
                <a:gd name="T45" fmla="*/ 19 h 228"/>
                <a:gd name="T46" fmla="*/ 64 w 231"/>
                <a:gd name="T47" fmla="*/ 21 h 228"/>
                <a:gd name="T48" fmla="*/ 102 w 231"/>
                <a:gd name="T49" fmla="*/ 49 h 228"/>
                <a:gd name="T50" fmla="*/ 112 w 231"/>
                <a:gd name="T51" fmla="*/ 90 h 228"/>
                <a:gd name="T52" fmla="*/ 123 w 231"/>
                <a:gd name="T53" fmla="*/ 32 h 228"/>
                <a:gd name="T54" fmla="*/ 140 w 231"/>
                <a:gd name="T55" fmla="*/ 10 h 228"/>
                <a:gd name="T56" fmla="*/ 169 w 231"/>
                <a:gd name="T57" fmla="*/ 3 h 228"/>
                <a:gd name="T58" fmla="*/ 188 w 231"/>
                <a:gd name="T59" fmla="*/ 30 h 228"/>
                <a:gd name="T60" fmla="*/ 188 w 231"/>
                <a:gd name="T61" fmla="*/ 40 h 228"/>
                <a:gd name="T62" fmla="*/ 184 w 231"/>
                <a:gd name="T63" fmla="*/ 62 h 228"/>
                <a:gd name="T64" fmla="*/ 182 w 231"/>
                <a:gd name="T65" fmla="*/ 67 h 228"/>
                <a:gd name="T66" fmla="*/ 166 w 231"/>
                <a:gd name="T67" fmla="*/ 83 h 228"/>
                <a:gd name="T68" fmla="*/ 127 w 231"/>
                <a:gd name="T69" fmla="*/ 102 h 228"/>
                <a:gd name="T70" fmla="*/ 126 w 231"/>
                <a:gd name="T71" fmla="*/ 102 h 228"/>
                <a:gd name="T72" fmla="*/ 178 w 231"/>
                <a:gd name="T73" fmla="*/ 88 h 228"/>
                <a:gd name="T74" fmla="*/ 185 w 231"/>
                <a:gd name="T75" fmla="*/ 89 h 228"/>
                <a:gd name="T76" fmla="*/ 187 w 231"/>
                <a:gd name="T77" fmla="*/ 89 h 228"/>
                <a:gd name="T78" fmla="*/ 203 w 231"/>
                <a:gd name="T79" fmla="*/ 96 h 228"/>
                <a:gd name="T80" fmla="*/ 207 w 231"/>
                <a:gd name="T81" fmla="*/ 99 h 228"/>
                <a:gd name="T82" fmla="*/ 221 w 231"/>
                <a:gd name="T83" fmla="*/ 114 h 228"/>
                <a:gd name="T84" fmla="*/ 225 w 231"/>
                <a:gd name="T85" fmla="*/ 14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1" h="228">
                  <a:moveTo>
                    <a:pt x="225" y="146"/>
                  </a:moveTo>
                  <a:cubicBezTo>
                    <a:pt x="225" y="150"/>
                    <a:pt x="215" y="157"/>
                    <a:pt x="202" y="160"/>
                  </a:cubicBezTo>
                  <a:cubicBezTo>
                    <a:pt x="201" y="160"/>
                    <a:pt x="200" y="160"/>
                    <a:pt x="198" y="160"/>
                  </a:cubicBezTo>
                  <a:cubicBezTo>
                    <a:pt x="195" y="161"/>
                    <a:pt x="191" y="161"/>
                    <a:pt x="186" y="160"/>
                  </a:cubicBezTo>
                  <a:cubicBezTo>
                    <a:pt x="165" y="158"/>
                    <a:pt x="152" y="141"/>
                    <a:pt x="142" y="132"/>
                  </a:cubicBezTo>
                  <a:cubicBezTo>
                    <a:pt x="135" y="125"/>
                    <a:pt x="125" y="120"/>
                    <a:pt x="121" y="118"/>
                  </a:cubicBezTo>
                  <a:cubicBezTo>
                    <a:pt x="126" y="125"/>
                    <a:pt x="140" y="131"/>
                    <a:pt x="156" y="148"/>
                  </a:cubicBezTo>
                  <a:cubicBezTo>
                    <a:pt x="162" y="154"/>
                    <a:pt x="165" y="160"/>
                    <a:pt x="167" y="166"/>
                  </a:cubicBezTo>
                  <a:cubicBezTo>
                    <a:pt x="170" y="176"/>
                    <a:pt x="169" y="186"/>
                    <a:pt x="167" y="194"/>
                  </a:cubicBezTo>
                  <a:cubicBezTo>
                    <a:pt x="167" y="195"/>
                    <a:pt x="167" y="195"/>
                    <a:pt x="166" y="196"/>
                  </a:cubicBezTo>
                  <a:cubicBezTo>
                    <a:pt x="166" y="199"/>
                    <a:pt x="165" y="202"/>
                    <a:pt x="164" y="204"/>
                  </a:cubicBezTo>
                  <a:cubicBezTo>
                    <a:pt x="159" y="220"/>
                    <a:pt x="151" y="223"/>
                    <a:pt x="147" y="222"/>
                  </a:cubicBezTo>
                  <a:cubicBezTo>
                    <a:pt x="143" y="221"/>
                    <a:pt x="143" y="224"/>
                    <a:pt x="139" y="226"/>
                  </a:cubicBezTo>
                  <a:cubicBezTo>
                    <a:pt x="136" y="228"/>
                    <a:pt x="123" y="223"/>
                    <a:pt x="113" y="212"/>
                  </a:cubicBezTo>
                  <a:cubicBezTo>
                    <a:pt x="113" y="212"/>
                    <a:pt x="113" y="212"/>
                    <a:pt x="113" y="212"/>
                  </a:cubicBezTo>
                  <a:cubicBezTo>
                    <a:pt x="113" y="212"/>
                    <a:pt x="112" y="211"/>
                    <a:pt x="112" y="211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0" y="208"/>
                    <a:pt x="108" y="205"/>
                    <a:pt x="106" y="202"/>
                  </a:cubicBezTo>
                  <a:cubicBezTo>
                    <a:pt x="97" y="183"/>
                    <a:pt x="93" y="158"/>
                    <a:pt x="100" y="146"/>
                  </a:cubicBezTo>
                  <a:cubicBezTo>
                    <a:pt x="104" y="137"/>
                    <a:pt x="102" y="133"/>
                    <a:pt x="105" y="127"/>
                  </a:cubicBezTo>
                  <a:cubicBezTo>
                    <a:pt x="102" y="131"/>
                    <a:pt x="97" y="137"/>
                    <a:pt x="92" y="142"/>
                  </a:cubicBezTo>
                  <a:cubicBezTo>
                    <a:pt x="85" y="150"/>
                    <a:pt x="77" y="163"/>
                    <a:pt x="63" y="171"/>
                  </a:cubicBezTo>
                  <a:cubicBezTo>
                    <a:pt x="63" y="171"/>
                    <a:pt x="63" y="171"/>
                    <a:pt x="63" y="171"/>
                  </a:cubicBezTo>
                  <a:cubicBezTo>
                    <a:pt x="60" y="172"/>
                    <a:pt x="57" y="174"/>
                    <a:pt x="53" y="175"/>
                  </a:cubicBezTo>
                  <a:cubicBezTo>
                    <a:pt x="50" y="176"/>
                    <a:pt x="46" y="176"/>
                    <a:pt x="43" y="176"/>
                  </a:cubicBezTo>
                  <a:cubicBezTo>
                    <a:pt x="26" y="176"/>
                    <a:pt x="9" y="166"/>
                    <a:pt x="8" y="162"/>
                  </a:cubicBezTo>
                  <a:cubicBezTo>
                    <a:pt x="7" y="158"/>
                    <a:pt x="9" y="155"/>
                    <a:pt x="6" y="153"/>
                  </a:cubicBezTo>
                  <a:cubicBezTo>
                    <a:pt x="3" y="151"/>
                    <a:pt x="0" y="144"/>
                    <a:pt x="8" y="129"/>
                  </a:cubicBezTo>
                  <a:cubicBezTo>
                    <a:pt x="11" y="125"/>
                    <a:pt x="15" y="119"/>
                    <a:pt x="19" y="115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1" y="112"/>
                    <a:pt x="23" y="111"/>
                    <a:pt x="25" y="109"/>
                  </a:cubicBezTo>
                  <a:cubicBezTo>
                    <a:pt x="33" y="102"/>
                    <a:pt x="43" y="98"/>
                    <a:pt x="57" y="99"/>
                  </a:cubicBezTo>
                  <a:cubicBezTo>
                    <a:pt x="79" y="100"/>
                    <a:pt x="91" y="106"/>
                    <a:pt x="100" y="106"/>
                  </a:cubicBezTo>
                  <a:cubicBezTo>
                    <a:pt x="96" y="103"/>
                    <a:pt x="88" y="98"/>
                    <a:pt x="80" y="96"/>
                  </a:cubicBezTo>
                  <a:cubicBezTo>
                    <a:pt x="76" y="95"/>
                    <a:pt x="72" y="94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58" y="90"/>
                    <a:pt x="48" y="87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79"/>
                    <a:pt x="38" y="78"/>
                    <a:pt x="37" y="78"/>
                  </a:cubicBezTo>
                  <a:cubicBezTo>
                    <a:pt x="35" y="76"/>
                    <a:pt x="34" y="74"/>
                    <a:pt x="32" y="72"/>
                  </a:cubicBezTo>
                  <a:cubicBezTo>
                    <a:pt x="30" y="69"/>
                    <a:pt x="28" y="66"/>
                    <a:pt x="26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0" y="48"/>
                    <a:pt x="21" y="34"/>
                    <a:pt x="25" y="32"/>
                  </a:cubicBezTo>
                  <a:cubicBezTo>
                    <a:pt x="28" y="29"/>
                    <a:pt x="31" y="30"/>
                    <a:pt x="32" y="26"/>
                  </a:cubicBezTo>
                  <a:cubicBezTo>
                    <a:pt x="33" y="22"/>
                    <a:pt x="38" y="17"/>
                    <a:pt x="55" y="19"/>
                  </a:cubicBezTo>
                  <a:cubicBezTo>
                    <a:pt x="58" y="19"/>
                    <a:pt x="60" y="20"/>
                    <a:pt x="63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78" y="23"/>
                    <a:pt x="94" y="30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9" y="69"/>
                    <a:pt x="110" y="82"/>
                    <a:pt x="112" y="90"/>
                  </a:cubicBezTo>
                  <a:cubicBezTo>
                    <a:pt x="114" y="85"/>
                    <a:pt x="117" y="77"/>
                    <a:pt x="117" y="69"/>
                  </a:cubicBezTo>
                  <a:cubicBezTo>
                    <a:pt x="118" y="60"/>
                    <a:pt x="118" y="45"/>
                    <a:pt x="123" y="32"/>
                  </a:cubicBezTo>
                  <a:cubicBezTo>
                    <a:pt x="125" y="27"/>
                    <a:pt x="127" y="22"/>
                    <a:pt x="131" y="18"/>
                  </a:cubicBezTo>
                  <a:cubicBezTo>
                    <a:pt x="134" y="15"/>
                    <a:pt x="137" y="12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52" y="1"/>
                    <a:pt x="166" y="0"/>
                    <a:pt x="169" y="3"/>
                  </a:cubicBezTo>
                  <a:cubicBezTo>
                    <a:pt x="172" y="6"/>
                    <a:pt x="172" y="9"/>
                    <a:pt x="176" y="9"/>
                  </a:cubicBezTo>
                  <a:cubicBezTo>
                    <a:pt x="180" y="9"/>
                    <a:pt x="186" y="13"/>
                    <a:pt x="188" y="30"/>
                  </a:cubicBezTo>
                  <a:cubicBezTo>
                    <a:pt x="188" y="33"/>
                    <a:pt x="188" y="36"/>
                    <a:pt x="188" y="40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8" y="47"/>
                    <a:pt x="187" y="55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3" y="64"/>
                    <a:pt x="183" y="65"/>
                    <a:pt x="182" y="67"/>
                  </a:cubicBezTo>
                  <a:cubicBezTo>
                    <a:pt x="182" y="67"/>
                    <a:pt x="182" y="67"/>
                    <a:pt x="182" y="67"/>
                  </a:cubicBezTo>
                  <a:cubicBezTo>
                    <a:pt x="178" y="73"/>
                    <a:pt x="173" y="78"/>
                    <a:pt x="166" y="83"/>
                  </a:cubicBezTo>
                  <a:cubicBezTo>
                    <a:pt x="149" y="93"/>
                    <a:pt x="136" y="96"/>
                    <a:pt x="128" y="101"/>
                  </a:cubicBezTo>
                  <a:cubicBezTo>
                    <a:pt x="128" y="101"/>
                    <a:pt x="127" y="101"/>
                    <a:pt x="127" y="102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35" y="101"/>
                    <a:pt x="147" y="93"/>
                    <a:pt x="169" y="89"/>
                  </a:cubicBezTo>
                  <a:cubicBezTo>
                    <a:pt x="172" y="88"/>
                    <a:pt x="175" y="88"/>
                    <a:pt x="178" y="88"/>
                  </a:cubicBezTo>
                  <a:cubicBezTo>
                    <a:pt x="178" y="88"/>
                    <a:pt x="179" y="88"/>
                    <a:pt x="179" y="88"/>
                  </a:cubicBezTo>
                  <a:cubicBezTo>
                    <a:pt x="181" y="88"/>
                    <a:pt x="183" y="88"/>
                    <a:pt x="185" y="89"/>
                  </a:cubicBezTo>
                  <a:cubicBezTo>
                    <a:pt x="186" y="89"/>
                    <a:pt x="186" y="89"/>
                    <a:pt x="187" y="89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8" y="89"/>
                    <a:pt x="189" y="90"/>
                    <a:pt x="189" y="90"/>
                  </a:cubicBezTo>
                  <a:cubicBezTo>
                    <a:pt x="194" y="91"/>
                    <a:pt x="199" y="93"/>
                    <a:pt x="203" y="96"/>
                  </a:cubicBezTo>
                  <a:cubicBezTo>
                    <a:pt x="203" y="96"/>
                    <a:pt x="203" y="96"/>
                    <a:pt x="203" y="96"/>
                  </a:cubicBezTo>
                  <a:cubicBezTo>
                    <a:pt x="204" y="97"/>
                    <a:pt x="206" y="98"/>
                    <a:pt x="207" y="99"/>
                  </a:cubicBezTo>
                  <a:cubicBezTo>
                    <a:pt x="207" y="99"/>
                    <a:pt x="207" y="99"/>
                    <a:pt x="207" y="99"/>
                  </a:cubicBezTo>
                  <a:cubicBezTo>
                    <a:pt x="213" y="104"/>
                    <a:pt x="217" y="109"/>
                    <a:pt x="221" y="114"/>
                  </a:cubicBezTo>
                  <a:cubicBezTo>
                    <a:pt x="231" y="127"/>
                    <a:pt x="229" y="134"/>
                    <a:pt x="226" y="137"/>
                  </a:cubicBezTo>
                  <a:cubicBezTo>
                    <a:pt x="223" y="140"/>
                    <a:pt x="225" y="142"/>
                    <a:pt x="225" y="14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Rectangle 1117">
              <a:extLst>
                <a:ext uri="{FF2B5EF4-FFF2-40B4-BE49-F238E27FC236}">
                  <a16:creationId xmlns:a16="http://schemas.microsoft.com/office/drawing/2014/main" id="{5BD1E639-2C74-4CA7-943F-5083DCAA0D6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92262" y="5240338"/>
              <a:ext cx="1588" cy="1588"/>
            </a:xfrm>
            <a:prstGeom prst="rect">
              <a:avLst/>
            </a:pr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Rectangle 1118">
              <a:extLst>
                <a:ext uri="{FF2B5EF4-FFF2-40B4-BE49-F238E27FC236}">
                  <a16:creationId xmlns:a16="http://schemas.microsoft.com/office/drawing/2014/main" id="{D31F5963-3A92-4DD0-986A-EF3C2F46DE9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92262" y="5240338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119">
              <a:extLst>
                <a:ext uri="{FF2B5EF4-FFF2-40B4-BE49-F238E27FC236}">
                  <a16:creationId xmlns:a16="http://schemas.microsoft.com/office/drawing/2014/main" id="{38729CE5-BE97-42E3-87B1-741AC796899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504950" y="5314950"/>
              <a:ext cx="768350" cy="84138"/>
            </a:xfrm>
            <a:custGeom>
              <a:avLst/>
              <a:gdLst>
                <a:gd name="T0" fmla="*/ 148 w 166"/>
                <a:gd name="T1" fmla="*/ 11 h 18"/>
                <a:gd name="T2" fmla="*/ 148 w 166"/>
                <a:gd name="T3" fmla="*/ 11 h 18"/>
                <a:gd name="T4" fmla="*/ 150 w 166"/>
                <a:gd name="T5" fmla="*/ 11 h 18"/>
                <a:gd name="T6" fmla="*/ 150 w 166"/>
                <a:gd name="T7" fmla="*/ 11 h 18"/>
                <a:gd name="T8" fmla="*/ 152 w 166"/>
                <a:gd name="T9" fmla="*/ 12 h 18"/>
                <a:gd name="T10" fmla="*/ 166 w 166"/>
                <a:gd name="T11" fmla="*/ 18 h 18"/>
                <a:gd name="T12" fmla="*/ 166 w 166"/>
                <a:gd name="T13" fmla="*/ 18 h 18"/>
                <a:gd name="T14" fmla="*/ 166 w 166"/>
                <a:gd name="T15" fmla="*/ 18 h 18"/>
                <a:gd name="T16" fmla="*/ 166 w 166"/>
                <a:gd name="T17" fmla="*/ 18 h 18"/>
                <a:gd name="T18" fmla="*/ 152 w 166"/>
                <a:gd name="T19" fmla="*/ 12 h 18"/>
                <a:gd name="T20" fmla="*/ 150 w 166"/>
                <a:gd name="T21" fmla="*/ 11 h 18"/>
                <a:gd name="T22" fmla="*/ 150 w 166"/>
                <a:gd name="T23" fmla="*/ 11 h 18"/>
                <a:gd name="T24" fmla="*/ 148 w 166"/>
                <a:gd name="T25" fmla="*/ 11 h 18"/>
                <a:gd name="T26" fmla="*/ 148 w 166"/>
                <a:gd name="T27" fmla="*/ 11 h 18"/>
                <a:gd name="T28" fmla="*/ 0 w 166"/>
                <a:gd name="T29" fmla="*/ 0 h 18"/>
                <a:gd name="T30" fmla="*/ 3 w 166"/>
                <a:gd name="T31" fmla="*/ 2 h 18"/>
                <a:gd name="T32" fmla="*/ 0 w 166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8">
                  <a:moveTo>
                    <a:pt x="148" y="11"/>
                  </a:moveTo>
                  <a:cubicBezTo>
                    <a:pt x="148" y="11"/>
                    <a:pt x="148" y="11"/>
                    <a:pt x="148" y="11"/>
                  </a:cubicBezTo>
                  <a:cubicBezTo>
                    <a:pt x="149" y="11"/>
                    <a:pt x="149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1" y="11"/>
                    <a:pt x="152" y="12"/>
                    <a:pt x="152" y="12"/>
                  </a:cubicBezTo>
                  <a:cubicBezTo>
                    <a:pt x="157" y="13"/>
                    <a:pt x="162" y="15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2" y="15"/>
                    <a:pt x="157" y="13"/>
                    <a:pt x="152" y="12"/>
                  </a:cubicBezTo>
                  <a:cubicBezTo>
                    <a:pt x="152" y="12"/>
                    <a:pt x="151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9" y="11"/>
                    <a:pt x="149" y="11"/>
                    <a:pt x="148" y="11"/>
                  </a:cubicBezTo>
                  <a:cubicBezTo>
                    <a:pt x="148" y="11"/>
                    <a:pt x="148" y="11"/>
                    <a:pt x="148" y="11"/>
                  </a:cubicBezTo>
                  <a:moveTo>
                    <a:pt x="0" y="0"/>
                  </a:moveTo>
                  <a:cubicBezTo>
                    <a:pt x="1" y="0"/>
                    <a:pt x="2" y="1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B78B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120">
              <a:extLst>
                <a:ext uri="{FF2B5EF4-FFF2-40B4-BE49-F238E27FC236}">
                  <a16:creationId xmlns:a16="http://schemas.microsoft.com/office/drawing/2014/main" id="{81A9023D-9A55-46B5-BEF0-9B32829E8C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4949" y="5041900"/>
              <a:ext cx="823913" cy="889000"/>
            </a:xfrm>
            <a:custGeom>
              <a:avLst/>
              <a:gdLst>
                <a:gd name="T0" fmla="*/ 98 w 178"/>
                <a:gd name="T1" fmla="*/ 13 h 192"/>
                <a:gd name="T2" fmla="*/ 87 w 178"/>
                <a:gd name="T3" fmla="*/ 71 h 192"/>
                <a:gd name="T4" fmla="*/ 77 w 178"/>
                <a:gd name="T5" fmla="*/ 32 h 192"/>
                <a:gd name="T6" fmla="*/ 77 w 178"/>
                <a:gd name="T7" fmla="*/ 30 h 192"/>
                <a:gd name="T8" fmla="*/ 67 w 178"/>
                <a:gd name="T9" fmla="*/ 22 h 192"/>
                <a:gd name="T10" fmla="*/ 61 w 178"/>
                <a:gd name="T11" fmla="*/ 29 h 192"/>
                <a:gd name="T12" fmla="*/ 75 w 178"/>
                <a:gd name="T13" fmla="*/ 66 h 192"/>
                <a:gd name="T14" fmla="*/ 71 w 178"/>
                <a:gd name="T15" fmla="*/ 68 h 192"/>
                <a:gd name="T16" fmla="*/ 65 w 178"/>
                <a:gd name="T17" fmla="*/ 69 h 192"/>
                <a:gd name="T18" fmla="*/ 20 w 178"/>
                <a:gd name="T19" fmla="*/ 43 h 192"/>
                <a:gd name="T20" fmla="*/ 18 w 178"/>
                <a:gd name="T21" fmla="*/ 61 h 192"/>
                <a:gd name="T22" fmla="*/ 12 w 178"/>
                <a:gd name="T23" fmla="*/ 59 h 192"/>
                <a:gd name="T24" fmla="*/ 15 w 178"/>
                <a:gd name="T25" fmla="*/ 61 h 192"/>
                <a:gd name="T26" fmla="*/ 55 w 178"/>
                <a:gd name="T27" fmla="*/ 77 h 192"/>
                <a:gd name="T28" fmla="*/ 75 w 178"/>
                <a:gd name="T29" fmla="*/ 87 h 192"/>
                <a:gd name="T30" fmla="*/ 32 w 178"/>
                <a:gd name="T31" fmla="*/ 80 h 192"/>
                <a:gd name="T32" fmla="*/ 34 w 178"/>
                <a:gd name="T33" fmla="*/ 85 h 192"/>
                <a:gd name="T34" fmla="*/ 14 w 178"/>
                <a:gd name="T35" fmla="*/ 107 h 192"/>
                <a:gd name="T36" fmla="*/ 42 w 178"/>
                <a:gd name="T37" fmla="*/ 111 h 192"/>
                <a:gd name="T38" fmla="*/ 43 w 178"/>
                <a:gd name="T39" fmla="*/ 122 h 192"/>
                <a:gd name="T40" fmla="*/ 72 w 178"/>
                <a:gd name="T41" fmla="*/ 110 h 192"/>
                <a:gd name="T42" fmla="*/ 80 w 178"/>
                <a:gd name="T43" fmla="*/ 108 h 192"/>
                <a:gd name="T44" fmla="*/ 75 w 178"/>
                <a:gd name="T45" fmla="*/ 127 h 192"/>
                <a:gd name="T46" fmla="*/ 87 w 178"/>
                <a:gd name="T47" fmla="*/ 192 h 192"/>
                <a:gd name="T48" fmla="*/ 85 w 178"/>
                <a:gd name="T49" fmla="*/ 124 h 192"/>
                <a:gd name="T50" fmla="*/ 94 w 178"/>
                <a:gd name="T51" fmla="*/ 125 h 192"/>
                <a:gd name="T52" fmla="*/ 100 w 178"/>
                <a:gd name="T53" fmla="*/ 114 h 192"/>
                <a:gd name="T54" fmla="*/ 117 w 178"/>
                <a:gd name="T55" fmla="*/ 122 h 192"/>
                <a:gd name="T56" fmla="*/ 96 w 178"/>
                <a:gd name="T57" fmla="*/ 99 h 192"/>
                <a:gd name="T58" fmla="*/ 117 w 178"/>
                <a:gd name="T59" fmla="*/ 113 h 192"/>
                <a:gd name="T60" fmla="*/ 173 w 178"/>
                <a:gd name="T61" fmla="*/ 141 h 192"/>
                <a:gd name="T62" fmla="*/ 137 w 178"/>
                <a:gd name="T63" fmla="*/ 117 h 192"/>
                <a:gd name="T64" fmla="*/ 119 w 178"/>
                <a:gd name="T65" fmla="*/ 105 h 192"/>
                <a:gd name="T66" fmla="*/ 143 w 178"/>
                <a:gd name="T67" fmla="*/ 105 h 192"/>
                <a:gd name="T68" fmla="*/ 163 w 178"/>
                <a:gd name="T69" fmla="*/ 92 h 192"/>
                <a:gd name="T70" fmla="*/ 117 w 178"/>
                <a:gd name="T71" fmla="*/ 88 h 192"/>
                <a:gd name="T72" fmla="*/ 178 w 178"/>
                <a:gd name="T73" fmla="*/ 77 h 192"/>
                <a:gd name="T74" fmla="*/ 162 w 178"/>
                <a:gd name="T75" fmla="*/ 70 h 192"/>
                <a:gd name="T76" fmla="*/ 154 w 178"/>
                <a:gd name="T77" fmla="*/ 69 h 192"/>
                <a:gd name="T78" fmla="*/ 153 w 178"/>
                <a:gd name="T79" fmla="*/ 69 h 192"/>
                <a:gd name="T80" fmla="*/ 101 w 178"/>
                <a:gd name="T81" fmla="*/ 83 h 192"/>
                <a:gd name="T82" fmla="*/ 101 w 178"/>
                <a:gd name="T83" fmla="*/ 83 h 192"/>
                <a:gd name="T84" fmla="*/ 157 w 178"/>
                <a:gd name="T85" fmla="*/ 48 h 192"/>
                <a:gd name="T86" fmla="*/ 159 w 178"/>
                <a:gd name="T87" fmla="*/ 43 h 192"/>
                <a:gd name="T88" fmla="*/ 122 w 178"/>
                <a:gd name="T89" fmla="*/ 69 h 192"/>
                <a:gd name="T90" fmla="*/ 145 w 178"/>
                <a:gd name="T91" fmla="*/ 34 h 192"/>
                <a:gd name="T92" fmla="*/ 112 w 178"/>
                <a:gd name="T93" fmla="*/ 59 h 192"/>
                <a:gd name="T94" fmla="*/ 100 w 178"/>
                <a:gd name="T95" fmla="*/ 50 h 192"/>
                <a:gd name="T96" fmla="*/ 97 w 178"/>
                <a:gd name="T97" fmla="*/ 40 h 192"/>
                <a:gd name="T98" fmla="*/ 114 w 178"/>
                <a:gd name="T9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8" h="192">
                  <a:moveTo>
                    <a:pt x="114" y="0"/>
                  </a:moveTo>
                  <a:cubicBezTo>
                    <a:pt x="111" y="0"/>
                    <a:pt x="104" y="4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3" y="26"/>
                    <a:pt x="93" y="41"/>
                    <a:pt x="92" y="50"/>
                  </a:cubicBezTo>
                  <a:cubicBezTo>
                    <a:pt x="92" y="58"/>
                    <a:pt x="90" y="65"/>
                    <a:pt x="88" y="70"/>
                  </a:cubicBezTo>
                  <a:cubicBezTo>
                    <a:pt x="87" y="70"/>
                    <a:pt x="87" y="71"/>
                    <a:pt x="87" y="71"/>
                  </a:cubicBezTo>
                  <a:cubicBezTo>
                    <a:pt x="87" y="71"/>
                    <a:pt x="87" y="70"/>
                    <a:pt x="87" y="69"/>
                  </a:cubicBezTo>
                  <a:cubicBezTo>
                    <a:pt x="86" y="68"/>
                    <a:pt x="86" y="66"/>
                    <a:pt x="86" y="65"/>
                  </a:cubicBezTo>
                  <a:cubicBezTo>
                    <a:pt x="84" y="57"/>
                    <a:pt x="83" y="46"/>
                    <a:pt x="77" y="32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6" y="29"/>
                    <a:pt x="71" y="20"/>
                    <a:pt x="64" y="17"/>
                  </a:cubicBezTo>
                  <a:cubicBezTo>
                    <a:pt x="62" y="16"/>
                    <a:pt x="61" y="16"/>
                    <a:pt x="60" y="16"/>
                  </a:cubicBezTo>
                  <a:cubicBezTo>
                    <a:pt x="60" y="16"/>
                    <a:pt x="64" y="19"/>
                    <a:pt x="67" y="22"/>
                  </a:cubicBezTo>
                  <a:cubicBezTo>
                    <a:pt x="71" y="26"/>
                    <a:pt x="80" y="45"/>
                    <a:pt x="80" y="56"/>
                  </a:cubicBezTo>
                  <a:cubicBezTo>
                    <a:pt x="80" y="57"/>
                    <a:pt x="80" y="58"/>
                    <a:pt x="80" y="58"/>
                  </a:cubicBezTo>
                  <a:cubicBezTo>
                    <a:pt x="78" y="58"/>
                    <a:pt x="70" y="32"/>
                    <a:pt x="61" y="29"/>
                  </a:cubicBezTo>
                  <a:cubicBezTo>
                    <a:pt x="66" y="36"/>
                    <a:pt x="68" y="37"/>
                    <a:pt x="71" y="49"/>
                  </a:cubicBezTo>
                  <a:cubicBezTo>
                    <a:pt x="75" y="60"/>
                    <a:pt x="76" y="64"/>
                    <a:pt x="75" y="66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6"/>
                    <a:pt x="66" y="36"/>
                    <a:pt x="50" y="33"/>
                  </a:cubicBezTo>
                  <a:cubicBezTo>
                    <a:pt x="63" y="44"/>
                    <a:pt x="69" y="57"/>
                    <a:pt x="72" y="66"/>
                  </a:cubicBezTo>
                  <a:cubicBezTo>
                    <a:pt x="72" y="68"/>
                    <a:pt x="72" y="68"/>
                    <a:pt x="71" y="68"/>
                  </a:cubicBezTo>
                  <a:cubicBezTo>
                    <a:pt x="67" y="68"/>
                    <a:pt x="52" y="56"/>
                    <a:pt x="46" y="49"/>
                  </a:cubicBezTo>
                  <a:cubicBezTo>
                    <a:pt x="45" y="47"/>
                    <a:pt x="45" y="47"/>
                    <a:pt x="44" y="47"/>
                  </a:cubicBezTo>
                  <a:cubicBezTo>
                    <a:pt x="43" y="47"/>
                    <a:pt x="51" y="62"/>
                    <a:pt x="65" y="69"/>
                  </a:cubicBezTo>
                  <a:cubicBezTo>
                    <a:pt x="71" y="72"/>
                    <a:pt x="71" y="74"/>
                    <a:pt x="68" y="74"/>
                  </a:cubicBezTo>
                  <a:cubicBezTo>
                    <a:pt x="62" y="74"/>
                    <a:pt x="49" y="70"/>
                    <a:pt x="42" y="65"/>
                  </a:cubicBezTo>
                  <a:cubicBezTo>
                    <a:pt x="32" y="56"/>
                    <a:pt x="27" y="53"/>
                    <a:pt x="20" y="43"/>
                  </a:cubicBezTo>
                  <a:cubicBezTo>
                    <a:pt x="20" y="48"/>
                    <a:pt x="32" y="63"/>
                    <a:pt x="45" y="69"/>
                  </a:cubicBezTo>
                  <a:cubicBezTo>
                    <a:pt x="47" y="71"/>
                    <a:pt x="48" y="71"/>
                    <a:pt x="47" y="71"/>
                  </a:cubicBezTo>
                  <a:cubicBezTo>
                    <a:pt x="43" y="71"/>
                    <a:pt x="23" y="65"/>
                    <a:pt x="18" y="61"/>
                  </a:cubicBezTo>
                  <a:cubicBezTo>
                    <a:pt x="12" y="55"/>
                    <a:pt x="11" y="55"/>
                    <a:pt x="6" y="46"/>
                  </a:cubicBezTo>
                  <a:cubicBezTo>
                    <a:pt x="6" y="47"/>
                    <a:pt x="10" y="56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3" y="59"/>
                    <a:pt x="14" y="60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23" y="68"/>
                    <a:pt x="33" y="71"/>
                    <a:pt x="42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7" y="75"/>
                    <a:pt x="51" y="76"/>
                    <a:pt x="55" y="77"/>
                  </a:cubicBezTo>
                  <a:cubicBezTo>
                    <a:pt x="63" y="79"/>
                    <a:pt x="71" y="84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3" y="87"/>
                    <a:pt x="71" y="87"/>
                    <a:pt x="69" y="86"/>
                  </a:cubicBezTo>
                  <a:cubicBezTo>
                    <a:pt x="61" y="85"/>
                    <a:pt x="51" y="81"/>
                    <a:pt x="35" y="80"/>
                  </a:cubicBezTo>
                  <a:cubicBezTo>
                    <a:pt x="34" y="80"/>
                    <a:pt x="33" y="80"/>
                    <a:pt x="32" y="80"/>
                  </a:cubicBezTo>
                  <a:cubicBezTo>
                    <a:pt x="31" y="80"/>
                    <a:pt x="30" y="80"/>
                    <a:pt x="29" y="80"/>
                  </a:cubicBezTo>
                  <a:cubicBezTo>
                    <a:pt x="16" y="80"/>
                    <a:pt x="7" y="84"/>
                    <a:pt x="0" y="90"/>
                  </a:cubicBezTo>
                  <a:cubicBezTo>
                    <a:pt x="0" y="90"/>
                    <a:pt x="17" y="85"/>
                    <a:pt x="34" y="85"/>
                  </a:cubicBezTo>
                  <a:cubicBezTo>
                    <a:pt x="40" y="85"/>
                    <a:pt x="47" y="85"/>
                    <a:pt x="52" y="87"/>
                  </a:cubicBezTo>
                  <a:cubicBezTo>
                    <a:pt x="52" y="87"/>
                    <a:pt x="56" y="89"/>
                    <a:pt x="54" y="93"/>
                  </a:cubicBezTo>
                  <a:cubicBezTo>
                    <a:pt x="52" y="96"/>
                    <a:pt x="32" y="93"/>
                    <a:pt x="14" y="107"/>
                  </a:cubicBezTo>
                  <a:cubicBezTo>
                    <a:pt x="14" y="107"/>
                    <a:pt x="44" y="98"/>
                    <a:pt x="56" y="98"/>
                  </a:cubicBezTo>
                  <a:cubicBezTo>
                    <a:pt x="57" y="98"/>
                    <a:pt x="59" y="98"/>
                    <a:pt x="59" y="99"/>
                  </a:cubicBezTo>
                  <a:cubicBezTo>
                    <a:pt x="67" y="101"/>
                    <a:pt x="45" y="110"/>
                    <a:pt x="42" y="111"/>
                  </a:cubicBezTo>
                  <a:cubicBezTo>
                    <a:pt x="44" y="111"/>
                    <a:pt x="59" y="108"/>
                    <a:pt x="64" y="105"/>
                  </a:cubicBezTo>
                  <a:cubicBezTo>
                    <a:pt x="65" y="105"/>
                    <a:pt x="65" y="105"/>
                    <a:pt x="66" y="105"/>
                  </a:cubicBezTo>
                  <a:cubicBezTo>
                    <a:pt x="69" y="105"/>
                    <a:pt x="66" y="114"/>
                    <a:pt x="43" y="122"/>
                  </a:cubicBezTo>
                  <a:cubicBezTo>
                    <a:pt x="44" y="122"/>
                    <a:pt x="62" y="120"/>
                    <a:pt x="70" y="109"/>
                  </a:cubicBezTo>
                  <a:cubicBezTo>
                    <a:pt x="70" y="109"/>
                    <a:pt x="71" y="108"/>
                    <a:pt x="71" y="108"/>
                  </a:cubicBezTo>
                  <a:cubicBezTo>
                    <a:pt x="72" y="108"/>
                    <a:pt x="72" y="109"/>
                    <a:pt x="72" y="110"/>
                  </a:cubicBezTo>
                  <a:cubicBezTo>
                    <a:pt x="72" y="114"/>
                    <a:pt x="49" y="143"/>
                    <a:pt x="38" y="152"/>
                  </a:cubicBezTo>
                  <a:cubicBezTo>
                    <a:pt x="52" y="144"/>
                    <a:pt x="60" y="131"/>
                    <a:pt x="67" y="123"/>
                  </a:cubicBezTo>
                  <a:cubicBezTo>
                    <a:pt x="72" y="118"/>
                    <a:pt x="77" y="112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77" y="114"/>
                    <a:pt x="79" y="118"/>
                    <a:pt x="75" y="127"/>
                  </a:cubicBezTo>
                  <a:cubicBezTo>
                    <a:pt x="72" y="131"/>
                    <a:pt x="71" y="137"/>
                    <a:pt x="71" y="143"/>
                  </a:cubicBezTo>
                  <a:cubicBezTo>
                    <a:pt x="71" y="155"/>
                    <a:pt x="75" y="170"/>
                    <a:pt x="81" y="183"/>
                  </a:cubicBezTo>
                  <a:cubicBezTo>
                    <a:pt x="83" y="186"/>
                    <a:pt x="85" y="189"/>
                    <a:pt x="87" y="192"/>
                  </a:cubicBezTo>
                  <a:cubicBezTo>
                    <a:pt x="85" y="189"/>
                    <a:pt x="67" y="155"/>
                    <a:pt x="79" y="127"/>
                  </a:cubicBezTo>
                  <a:cubicBezTo>
                    <a:pt x="79" y="127"/>
                    <a:pt x="81" y="124"/>
                    <a:pt x="83" y="124"/>
                  </a:cubicBezTo>
                  <a:cubicBezTo>
                    <a:pt x="84" y="124"/>
                    <a:pt x="84" y="124"/>
                    <a:pt x="85" y="124"/>
                  </a:cubicBezTo>
                  <a:cubicBezTo>
                    <a:pt x="89" y="127"/>
                    <a:pt x="81" y="147"/>
                    <a:pt x="90" y="161"/>
                  </a:cubicBezTo>
                  <a:cubicBezTo>
                    <a:pt x="90" y="159"/>
                    <a:pt x="87" y="127"/>
                    <a:pt x="93" y="125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01" y="125"/>
                    <a:pt x="106" y="150"/>
                    <a:pt x="106" y="150"/>
                  </a:cubicBezTo>
                  <a:cubicBezTo>
                    <a:pt x="106" y="150"/>
                    <a:pt x="108" y="132"/>
                    <a:pt x="101" y="119"/>
                  </a:cubicBezTo>
                  <a:cubicBezTo>
                    <a:pt x="99" y="115"/>
                    <a:pt x="99" y="114"/>
                    <a:pt x="100" y="114"/>
                  </a:cubicBezTo>
                  <a:cubicBezTo>
                    <a:pt x="103" y="114"/>
                    <a:pt x="113" y="123"/>
                    <a:pt x="116" y="130"/>
                  </a:cubicBezTo>
                  <a:cubicBezTo>
                    <a:pt x="123" y="146"/>
                    <a:pt x="123" y="153"/>
                    <a:pt x="123" y="166"/>
                  </a:cubicBezTo>
                  <a:cubicBezTo>
                    <a:pt x="123" y="166"/>
                    <a:pt x="132" y="143"/>
                    <a:pt x="117" y="122"/>
                  </a:cubicBezTo>
                  <a:cubicBezTo>
                    <a:pt x="117" y="122"/>
                    <a:pt x="132" y="128"/>
                    <a:pt x="142" y="147"/>
                  </a:cubicBezTo>
                  <a:cubicBezTo>
                    <a:pt x="140" y="141"/>
                    <a:pt x="137" y="135"/>
                    <a:pt x="131" y="129"/>
                  </a:cubicBezTo>
                  <a:cubicBezTo>
                    <a:pt x="115" y="112"/>
                    <a:pt x="101" y="106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0" y="101"/>
                    <a:pt x="110" y="106"/>
                    <a:pt x="117" y="113"/>
                  </a:cubicBezTo>
                  <a:cubicBezTo>
                    <a:pt x="127" y="122"/>
                    <a:pt x="140" y="139"/>
                    <a:pt x="161" y="141"/>
                  </a:cubicBezTo>
                  <a:cubicBezTo>
                    <a:pt x="163" y="142"/>
                    <a:pt x="165" y="142"/>
                    <a:pt x="167" y="142"/>
                  </a:cubicBezTo>
                  <a:cubicBezTo>
                    <a:pt x="170" y="142"/>
                    <a:pt x="172" y="142"/>
                    <a:pt x="173" y="141"/>
                  </a:cubicBezTo>
                  <a:cubicBezTo>
                    <a:pt x="163" y="141"/>
                    <a:pt x="152" y="136"/>
                    <a:pt x="152" y="136"/>
                  </a:cubicBezTo>
                  <a:cubicBezTo>
                    <a:pt x="122" y="119"/>
                    <a:pt x="127" y="115"/>
                    <a:pt x="127" y="115"/>
                  </a:cubicBezTo>
                  <a:cubicBezTo>
                    <a:pt x="130" y="116"/>
                    <a:pt x="133" y="117"/>
                    <a:pt x="137" y="117"/>
                  </a:cubicBezTo>
                  <a:cubicBezTo>
                    <a:pt x="146" y="117"/>
                    <a:pt x="155" y="114"/>
                    <a:pt x="155" y="114"/>
                  </a:cubicBezTo>
                  <a:cubicBezTo>
                    <a:pt x="126" y="113"/>
                    <a:pt x="110" y="104"/>
                    <a:pt x="114" y="104"/>
                  </a:cubicBezTo>
                  <a:cubicBezTo>
                    <a:pt x="115" y="104"/>
                    <a:pt x="117" y="104"/>
                    <a:pt x="119" y="105"/>
                  </a:cubicBezTo>
                  <a:cubicBezTo>
                    <a:pt x="125" y="106"/>
                    <a:pt x="129" y="107"/>
                    <a:pt x="133" y="107"/>
                  </a:cubicBezTo>
                  <a:cubicBezTo>
                    <a:pt x="142" y="107"/>
                    <a:pt x="147" y="105"/>
                    <a:pt x="147" y="105"/>
                  </a:cubicBezTo>
                  <a:cubicBezTo>
                    <a:pt x="146" y="105"/>
                    <a:pt x="145" y="105"/>
                    <a:pt x="143" y="105"/>
                  </a:cubicBezTo>
                  <a:cubicBezTo>
                    <a:pt x="131" y="105"/>
                    <a:pt x="111" y="99"/>
                    <a:pt x="117" y="94"/>
                  </a:cubicBezTo>
                  <a:cubicBezTo>
                    <a:pt x="121" y="92"/>
                    <a:pt x="133" y="91"/>
                    <a:pt x="143" y="91"/>
                  </a:cubicBezTo>
                  <a:cubicBezTo>
                    <a:pt x="154" y="91"/>
                    <a:pt x="163" y="92"/>
                    <a:pt x="163" y="92"/>
                  </a:cubicBezTo>
                  <a:cubicBezTo>
                    <a:pt x="156" y="88"/>
                    <a:pt x="148" y="87"/>
                    <a:pt x="140" y="87"/>
                  </a:cubicBezTo>
                  <a:cubicBezTo>
                    <a:pt x="135" y="87"/>
                    <a:pt x="130" y="87"/>
                    <a:pt x="126" y="88"/>
                  </a:cubicBezTo>
                  <a:cubicBezTo>
                    <a:pt x="122" y="88"/>
                    <a:pt x="119" y="88"/>
                    <a:pt x="117" y="88"/>
                  </a:cubicBezTo>
                  <a:cubicBezTo>
                    <a:pt x="113" y="88"/>
                    <a:pt x="114" y="87"/>
                    <a:pt x="123" y="82"/>
                  </a:cubicBezTo>
                  <a:cubicBezTo>
                    <a:pt x="133" y="75"/>
                    <a:pt x="145" y="73"/>
                    <a:pt x="154" y="73"/>
                  </a:cubicBezTo>
                  <a:cubicBezTo>
                    <a:pt x="167" y="73"/>
                    <a:pt x="177" y="77"/>
                    <a:pt x="178" y="77"/>
                  </a:cubicBezTo>
                  <a:cubicBezTo>
                    <a:pt x="174" y="74"/>
                    <a:pt x="169" y="72"/>
                    <a:pt x="164" y="71"/>
                  </a:cubicBezTo>
                  <a:cubicBezTo>
                    <a:pt x="164" y="71"/>
                    <a:pt x="163" y="70"/>
                    <a:pt x="162" y="70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61" y="70"/>
                    <a:pt x="161" y="70"/>
                    <a:pt x="160" y="70"/>
                  </a:cubicBezTo>
                  <a:cubicBezTo>
                    <a:pt x="160" y="70"/>
                    <a:pt x="160" y="70"/>
                    <a:pt x="160" y="70"/>
                  </a:cubicBezTo>
                  <a:cubicBezTo>
                    <a:pt x="158" y="70"/>
                    <a:pt x="156" y="69"/>
                    <a:pt x="154" y="69"/>
                  </a:cubicBezTo>
                  <a:cubicBezTo>
                    <a:pt x="154" y="69"/>
                    <a:pt x="154" y="69"/>
                    <a:pt x="154" y="69"/>
                  </a:cubicBezTo>
                  <a:cubicBezTo>
                    <a:pt x="154" y="69"/>
                    <a:pt x="154" y="69"/>
                    <a:pt x="15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0" y="69"/>
                    <a:pt x="147" y="69"/>
                    <a:pt x="144" y="70"/>
                  </a:cubicBezTo>
                  <a:cubicBezTo>
                    <a:pt x="122" y="74"/>
                    <a:pt x="110" y="82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2"/>
                    <a:pt x="102" y="82"/>
                    <a:pt x="103" y="82"/>
                  </a:cubicBezTo>
                  <a:cubicBezTo>
                    <a:pt x="111" y="77"/>
                    <a:pt x="124" y="74"/>
                    <a:pt x="141" y="64"/>
                  </a:cubicBezTo>
                  <a:cubicBezTo>
                    <a:pt x="148" y="59"/>
                    <a:pt x="153" y="54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3" y="54"/>
                    <a:pt x="127" y="69"/>
                    <a:pt x="122" y="69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18" y="69"/>
                    <a:pt x="119" y="68"/>
                    <a:pt x="119" y="68"/>
                  </a:cubicBezTo>
                  <a:cubicBezTo>
                    <a:pt x="137" y="60"/>
                    <a:pt x="143" y="40"/>
                    <a:pt x="145" y="34"/>
                  </a:cubicBezTo>
                  <a:cubicBezTo>
                    <a:pt x="140" y="49"/>
                    <a:pt x="115" y="66"/>
                    <a:pt x="110" y="66"/>
                  </a:cubicBezTo>
                  <a:cubicBezTo>
                    <a:pt x="109" y="66"/>
                    <a:pt x="109" y="66"/>
                    <a:pt x="109" y="66"/>
                  </a:cubicBezTo>
                  <a:cubicBezTo>
                    <a:pt x="108" y="63"/>
                    <a:pt x="112" y="59"/>
                    <a:pt x="112" y="59"/>
                  </a:cubicBezTo>
                  <a:cubicBezTo>
                    <a:pt x="123" y="45"/>
                    <a:pt x="126" y="32"/>
                    <a:pt x="126" y="31"/>
                  </a:cubicBezTo>
                  <a:cubicBezTo>
                    <a:pt x="123" y="38"/>
                    <a:pt x="108" y="57"/>
                    <a:pt x="103" y="57"/>
                  </a:cubicBezTo>
                  <a:cubicBezTo>
                    <a:pt x="101" y="57"/>
                    <a:pt x="100" y="55"/>
                    <a:pt x="100" y="50"/>
                  </a:cubicBezTo>
                  <a:cubicBezTo>
                    <a:pt x="103" y="28"/>
                    <a:pt x="122" y="10"/>
                    <a:pt x="122" y="10"/>
                  </a:cubicBezTo>
                  <a:cubicBezTo>
                    <a:pt x="115" y="11"/>
                    <a:pt x="110" y="18"/>
                    <a:pt x="105" y="25"/>
                  </a:cubicBezTo>
                  <a:cubicBezTo>
                    <a:pt x="103" y="29"/>
                    <a:pt x="98" y="40"/>
                    <a:pt x="97" y="40"/>
                  </a:cubicBezTo>
                  <a:cubicBezTo>
                    <a:pt x="96" y="40"/>
                    <a:pt x="96" y="38"/>
                    <a:pt x="96" y="30"/>
                  </a:cubicBezTo>
                  <a:cubicBezTo>
                    <a:pt x="99" y="8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121">
              <a:extLst>
                <a:ext uri="{FF2B5EF4-FFF2-40B4-BE49-F238E27FC236}">
                  <a16:creationId xmlns:a16="http://schemas.microsoft.com/office/drawing/2014/main" id="{CE7ECC10-147E-44FA-A726-7C89F2A247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5189538"/>
              <a:ext cx="474663" cy="514350"/>
            </a:xfrm>
            <a:custGeom>
              <a:avLst/>
              <a:gdLst>
                <a:gd name="T0" fmla="*/ 61 w 103"/>
                <a:gd name="T1" fmla="*/ 53 h 111"/>
                <a:gd name="T2" fmla="*/ 94 w 103"/>
                <a:gd name="T3" fmla="*/ 52 h 111"/>
                <a:gd name="T4" fmla="*/ 94 w 103"/>
                <a:gd name="T5" fmla="*/ 51 h 111"/>
                <a:gd name="T6" fmla="*/ 58 w 103"/>
                <a:gd name="T7" fmla="*/ 53 h 111"/>
                <a:gd name="T8" fmla="*/ 91 w 103"/>
                <a:gd name="T9" fmla="*/ 25 h 111"/>
                <a:gd name="T10" fmla="*/ 58 w 103"/>
                <a:gd name="T11" fmla="*/ 50 h 111"/>
                <a:gd name="T12" fmla="*/ 57 w 103"/>
                <a:gd name="T13" fmla="*/ 3 h 111"/>
                <a:gd name="T14" fmla="*/ 55 w 103"/>
                <a:gd name="T15" fmla="*/ 3 h 111"/>
                <a:gd name="T16" fmla="*/ 56 w 103"/>
                <a:gd name="T17" fmla="*/ 5 h 111"/>
                <a:gd name="T18" fmla="*/ 54 w 103"/>
                <a:gd name="T19" fmla="*/ 30 h 111"/>
                <a:gd name="T20" fmla="*/ 52 w 103"/>
                <a:gd name="T21" fmla="*/ 30 h 111"/>
                <a:gd name="T22" fmla="*/ 54 w 103"/>
                <a:gd name="T23" fmla="*/ 32 h 111"/>
                <a:gd name="T24" fmla="*/ 55 w 103"/>
                <a:gd name="T25" fmla="*/ 51 h 111"/>
                <a:gd name="T26" fmla="*/ 34 w 103"/>
                <a:gd name="T27" fmla="*/ 16 h 111"/>
                <a:gd name="T28" fmla="*/ 32 w 103"/>
                <a:gd name="T29" fmla="*/ 16 h 111"/>
                <a:gd name="T30" fmla="*/ 34 w 103"/>
                <a:gd name="T31" fmla="*/ 17 h 111"/>
                <a:gd name="T32" fmla="*/ 54 w 103"/>
                <a:gd name="T33" fmla="*/ 51 h 111"/>
                <a:gd name="T34" fmla="*/ 36 w 103"/>
                <a:gd name="T35" fmla="*/ 28 h 111"/>
                <a:gd name="T36" fmla="*/ 33 w 103"/>
                <a:gd name="T37" fmla="*/ 27 h 111"/>
                <a:gd name="T38" fmla="*/ 36 w 103"/>
                <a:gd name="T39" fmla="*/ 29 h 111"/>
                <a:gd name="T40" fmla="*/ 53 w 103"/>
                <a:gd name="T41" fmla="*/ 52 h 111"/>
                <a:gd name="T42" fmla="*/ 7 w 103"/>
                <a:gd name="T43" fmla="*/ 36 h 111"/>
                <a:gd name="T44" fmla="*/ 7 w 103"/>
                <a:gd name="T45" fmla="*/ 37 h 111"/>
                <a:gd name="T46" fmla="*/ 22 w 103"/>
                <a:gd name="T47" fmla="*/ 48 h 111"/>
                <a:gd name="T48" fmla="*/ 19 w 103"/>
                <a:gd name="T49" fmla="*/ 49 h 111"/>
                <a:gd name="T50" fmla="*/ 51 w 103"/>
                <a:gd name="T51" fmla="*/ 54 h 111"/>
                <a:gd name="T52" fmla="*/ 9 w 103"/>
                <a:gd name="T53" fmla="*/ 72 h 111"/>
                <a:gd name="T54" fmla="*/ 10 w 103"/>
                <a:gd name="T55" fmla="*/ 73 h 111"/>
                <a:gd name="T56" fmla="*/ 20 w 103"/>
                <a:gd name="T57" fmla="*/ 79 h 111"/>
                <a:gd name="T58" fmla="*/ 19 w 103"/>
                <a:gd name="T59" fmla="*/ 84 h 111"/>
                <a:gd name="T60" fmla="*/ 53 w 103"/>
                <a:gd name="T61" fmla="*/ 57 h 111"/>
                <a:gd name="T62" fmla="*/ 32 w 103"/>
                <a:gd name="T63" fmla="*/ 78 h 111"/>
                <a:gd name="T64" fmla="*/ 35 w 103"/>
                <a:gd name="T65" fmla="*/ 76 h 111"/>
                <a:gd name="T66" fmla="*/ 33 w 103"/>
                <a:gd name="T67" fmla="*/ 85 h 111"/>
                <a:gd name="T68" fmla="*/ 33 w 103"/>
                <a:gd name="T69" fmla="*/ 87 h 111"/>
                <a:gd name="T70" fmla="*/ 55 w 103"/>
                <a:gd name="T71" fmla="*/ 61 h 111"/>
                <a:gd name="T72" fmla="*/ 45 w 103"/>
                <a:gd name="T73" fmla="*/ 92 h 111"/>
                <a:gd name="T74" fmla="*/ 43 w 103"/>
                <a:gd name="T75" fmla="*/ 97 h 111"/>
                <a:gd name="T76" fmla="*/ 46 w 103"/>
                <a:gd name="T77" fmla="*/ 93 h 111"/>
                <a:gd name="T78" fmla="*/ 56 w 103"/>
                <a:gd name="T79" fmla="*/ 62 h 111"/>
                <a:gd name="T80" fmla="*/ 50 w 103"/>
                <a:gd name="T81" fmla="*/ 104 h 111"/>
                <a:gd name="T82" fmla="*/ 51 w 103"/>
                <a:gd name="T83" fmla="*/ 105 h 111"/>
                <a:gd name="T84" fmla="*/ 58 w 103"/>
                <a:gd name="T85" fmla="*/ 64 h 111"/>
                <a:gd name="T86" fmla="*/ 63 w 103"/>
                <a:gd name="T87" fmla="*/ 97 h 111"/>
                <a:gd name="T88" fmla="*/ 63 w 103"/>
                <a:gd name="T89" fmla="*/ 103 h 111"/>
                <a:gd name="T90" fmla="*/ 65 w 103"/>
                <a:gd name="T91" fmla="*/ 98 h 111"/>
                <a:gd name="T92" fmla="*/ 86 w 103"/>
                <a:gd name="T93" fmla="*/ 84 h 111"/>
                <a:gd name="T94" fmla="*/ 91 w 103"/>
                <a:gd name="T95" fmla="*/ 85 h 111"/>
                <a:gd name="T96" fmla="*/ 67 w 103"/>
                <a:gd name="T97" fmla="*/ 70 h 111"/>
                <a:gd name="T98" fmla="*/ 85 w 103"/>
                <a:gd name="T99" fmla="*/ 76 h 111"/>
                <a:gd name="T100" fmla="*/ 88 w 103"/>
                <a:gd name="T101" fmla="*/ 77 h 111"/>
                <a:gd name="T102" fmla="*/ 89 w 103"/>
                <a:gd name="T103" fmla="*/ 76 h 111"/>
                <a:gd name="T104" fmla="*/ 61 w 103"/>
                <a:gd name="T105" fmla="*/ 59 h 111"/>
                <a:gd name="T106" fmla="*/ 90 w 103"/>
                <a:gd name="T107" fmla="*/ 70 h 111"/>
                <a:gd name="T108" fmla="*/ 94 w 103"/>
                <a:gd name="T109" fmla="*/ 69 h 111"/>
                <a:gd name="T110" fmla="*/ 60 w 103"/>
                <a:gd name="T111" fmla="*/ 56 h 111"/>
                <a:gd name="T112" fmla="*/ 80 w 103"/>
                <a:gd name="T113" fmla="*/ 63 h 111"/>
                <a:gd name="T114" fmla="*/ 78 w 103"/>
                <a:gd name="T115" fmla="*/ 60 h 111"/>
                <a:gd name="T116" fmla="*/ 91 w 103"/>
                <a:gd name="T117" fmla="*/ 57 h 111"/>
                <a:gd name="T118" fmla="*/ 101 w 103"/>
                <a:gd name="T119" fmla="*/ 6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11">
                  <a:moveTo>
                    <a:pt x="96" y="58"/>
                  </a:moveTo>
                  <a:cubicBezTo>
                    <a:pt x="85" y="51"/>
                    <a:pt x="69" y="52"/>
                    <a:pt x="61" y="53"/>
                  </a:cubicBezTo>
                  <a:cubicBezTo>
                    <a:pt x="63" y="52"/>
                    <a:pt x="67" y="50"/>
                    <a:pt x="73" y="49"/>
                  </a:cubicBezTo>
                  <a:cubicBezTo>
                    <a:pt x="81" y="48"/>
                    <a:pt x="90" y="51"/>
                    <a:pt x="94" y="52"/>
                  </a:cubicBezTo>
                  <a:cubicBezTo>
                    <a:pt x="94" y="53"/>
                    <a:pt x="97" y="56"/>
                    <a:pt x="98" y="53"/>
                  </a:cubicBezTo>
                  <a:cubicBezTo>
                    <a:pt x="100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76" y="45"/>
                    <a:pt x="64" y="50"/>
                    <a:pt x="58" y="53"/>
                  </a:cubicBezTo>
                  <a:cubicBezTo>
                    <a:pt x="68" y="36"/>
                    <a:pt x="79" y="30"/>
                    <a:pt x="84" y="28"/>
                  </a:cubicBezTo>
                  <a:cubicBezTo>
                    <a:pt x="84" y="28"/>
                    <a:pt x="93" y="29"/>
                    <a:pt x="91" y="25"/>
                  </a:cubicBezTo>
                  <a:cubicBezTo>
                    <a:pt x="89" y="21"/>
                    <a:pt x="86" y="25"/>
                    <a:pt x="86" y="25"/>
                  </a:cubicBezTo>
                  <a:cubicBezTo>
                    <a:pt x="72" y="29"/>
                    <a:pt x="62" y="44"/>
                    <a:pt x="58" y="50"/>
                  </a:cubicBezTo>
                  <a:cubicBezTo>
                    <a:pt x="64" y="29"/>
                    <a:pt x="59" y="9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8" y="2"/>
                    <a:pt x="57" y="1"/>
                    <a:pt x="56" y="0"/>
                  </a:cubicBezTo>
                  <a:cubicBezTo>
                    <a:pt x="56" y="0"/>
                    <a:pt x="55" y="1"/>
                    <a:pt x="55" y="3"/>
                  </a:cubicBezTo>
                  <a:cubicBezTo>
                    <a:pt x="55" y="4"/>
                    <a:pt x="55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62" y="22"/>
                    <a:pt x="59" y="42"/>
                    <a:pt x="57" y="50"/>
                  </a:cubicBezTo>
                  <a:cubicBezTo>
                    <a:pt x="57" y="40"/>
                    <a:pt x="55" y="32"/>
                    <a:pt x="54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2" y="30"/>
                  </a:cubicBezTo>
                  <a:cubicBezTo>
                    <a:pt x="52" y="31"/>
                    <a:pt x="52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6" y="39"/>
                    <a:pt x="56" y="47"/>
                    <a:pt x="55" y="51"/>
                  </a:cubicBezTo>
                  <a:cubicBezTo>
                    <a:pt x="52" y="41"/>
                    <a:pt x="46" y="29"/>
                    <a:pt x="42" y="23"/>
                  </a:cubicBezTo>
                  <a:cubicBezTo>
                    <a:pt x="38" y="19"/>
                    <a:pt x="36" y="17"/>
                    <a:pt x="34" y="16"/>
                  </a:cubicBezTo>
                  <a:cubicBezTo>
                    <a:pt x="34" y="15"/>
                    <a:pt x="34" y="15"/>
                    <a:pt x="34" y="14"/>
                  </a:cubicBezTo>
                  <a:cubicBezTo>
                    <a:pt x="33" y="14"/>
                    <a:pt x="32" y="15"/>
                    <a:pt x="32" y="16"/>
                  </a:cubicBezTo>
                  <a:cubicBezTo>
                    <a:pt x="32" y="17"/>
                    <a:pt x="32" y="18"/>
                    <a:pt x="33" y="18"/>
                  </a:cubicBezTo>
                  <a:cubicBezTo>
                    <a:pt x="33" y="18"/>
                    <a:pt x="34" y="18"/>
                    <a:pt x="34" y="17"/>
                  </a:cubicBezTo>
                  <a:cubicBezTo>
                    <a:pt x="35" y="18"/>
                    <a:pt x="37" y="20"/>
                    <a:pt x="37" y="20"/>
                  </a:cubicBezTo>
                  <a:cubicBezTo>
                    <a:pt x="47" y="30"/>
                    <a:pt x="52" y="45"/>
                    <a:pt x="54" y="51"/>
                  </a:cubicBezTo>
                  <a:cubicBezTo>
                    <a:pt x="51" y="46"/>
                    <a:pt x="43" y="32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5" y="27"/>
                    <a:pt x="35" y="27"/>
                  </a:cubicBezTo>
                  <a:cubicBezTo>
                    <a:pt x="34" y="26"/>
                    <a:pt x="33" y="26"/>
                    <a:pt x="33" y="27"/>
                  </a:cubicBezTo>
                  <a:cubicBezTo>
                    <a:pt x="33" y="27"/>
                    <a:pt x="33" y="28"/>
                    <a:pt x="34" y="29"/>
                  </a:cubicBezTo>
                  <a:cubicBezTo>
                    <a:pt x="35" y="29"/>
                    <a:pt x="35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32"/>
                    <a:pt x="47" y="39"/>
                    <a:pt x="53" y="52"/>
                  </a:cubicBezTo>
                  <a:cubicBezTo>
                    <a:pt x="35" y="39"/>
                    <a:pt x="13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4" y="34"/>
                    <a:pt x="2" y="36"/>
                  </a:cubicBezTo>
                  <a:cubicBezTo>
                    <a:pt x="0" y="38"/>
                    <a:pt x="4" y="39"/>
                    <a:pt x="7" y="37"/>
                  </a:cubicBezTo>
                  <a:cubicBezTo>
                    <a:pt x="25" y="37"/>
                    <a:pt x="42" y="47"/>
                    <a:pt x="50" y="52"/>
                  </a:cubicBezTo>
                  <a:cubicBezTo>
                    <a:pt x="43" y="49"/>
                    <a:pt x="32" y="45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19" y="47"/>
                    <a:pt x="19" y="49"/>
                  </a:cubicBezTo>
                  <a:cubicBezTo>
                    <a:pt x="20" y="51"/>
                    <a:pt x="23" y="49"/>
                    <a:pt x="23" y="49"/>
                  </a:cubicBezTo>
                  <a:cubicBezTo>
                    <a:pt x="27" y="49"/>
                    <a:pt x="37" y="47"/>
                    <a:pt x="51" y="54"/>
                  </a:cubicBezTo>
                  <a:cubicBezTo>
                    <a:pt x="43" y="54"/>
                    <a:pt x="24" y="56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9" y="72"/>
                    <a:pt x="5" y="74"/>
                    <a:pt x="6" y="76"/>
                  </a:cubicBezTo>
                  <a:cubicBezTo>
                    <a:pt x="8" y="78"/>
                    <a:pt x="10" y="73"/>
                    <a:pt x="10" y="73"/>
                  </a:cubicBezTo>
                  <a:cubicBezTo>
                    <a:pt x="15" y="69"/>
                    <a:pt x="29" y="55"/>
                    <a:pt x="52" y="55"/>
                  </a:cubicBezTo>
                  <a:cubicBezTo>
                    <a:pt x="45" y="57"/>
                    <a:pt x="28" y="62"/>
                    <a:pt x="20" y="79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79"/>
                    <a:pt x="16" y="82"/>
                    <a:pt x="19" y="84"/>
                  </a:cubicBezTo>
                  <a:cubicBezTo>
                    <a:pt x="22" y="85"/>
                    <a:pt x="22" y="80"/>
                    <a:pt x="22" y="80"/>
                  </a:cubicBezTo>
                  <a:cubicBezTo>
                    <a:pt x="25" y="74"/>
                    <a:pt x="30" y="61"/>
                    <a:pt x="53" y="57"/>
                  </a:cubicBezTo>
                  <a:cubicBezTo>
                    <a:pt x="51" y="60"/>
                    <a:pt x="44" y="68"/>
                    <a:pt x="35" y="75"/>
                  </a:cubicBezTo>
                  <a:cubicBezTo>
                    <a:pt x="35" y="75"/>
                    <a:pt x="30" y="75"/>
                    <a:pt x="32" y="78"/>
                  </a:cubicBezTo>
                  <a:cubicBezTo>
                    <a:pt x="33" y="80"/>
                    <a:pt x="35" y="76"/>
                    <a:pt x="35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40" y="72"/>
                    <a:pt x="50" y="63"/>
                    <a:pt x="54" y="57"/>
                  </a:cubicBezTo>
                  <a:cubicBezTo>
                    <a:pt x="54" y="62"/>
                    <a:pt x="49" y="79"/>
                    <a:pt x="33" y="85"/>
                  </a:cubicBezTo>
                  <a:cubicBezTo>
                    <a:pt x="32" y="85"/>
                    <a:pt x="28" y="84"/>
                    <a:pt x="28" y="88"/>
                  </a:cubicBezTo>
                  <a:cubicBezTo>
                    <a:pt x="28" y="92"/>
                    <a:pt x="33" y="87"/>
                    <a:pt x="33" y="87"/>
                  </a:cubicBezTo>
                  <a:cubicBezTo>
                    <a:pt x="37" y="85"/>
                    <a:pt x="44" y="81"/>
                    <a:pt x="48" y="75"/>
                  </a:cubicBezTo>
                  <a:cubicBezTo>
                    <a:pt x="51" y="70"/>
                    <a:pt x="53" y="65"/>
                    <a:pt x="55" y="61"/>
                  </a:cubicBezTo>
                  <a:cubicBezTo>
                    <a:pt x="54" y="67"/>
                    <a:pt x="52" y="79"/>
                    <a:pt x="45" y="91"/>
                  </a:cubicBezTo>
                  <a:cubicBezTo>
                    <a:pt x="45" y="91"/>
                    <a:pt x="45" y="91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2"/>
                    <a:pt x="40" y="95"/>
                    <a:pt x="43" y="97"/>
                  </a:cubicBezTo>
                  <a:cubicBezTo>
                    <a:pt x="45" y="99"/>
                    <a:pt x="46" y="93"/>
                    <a:pt x="46" y="93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8" y="90"/>
                    <a:pt x="50" y="85"/>
                    <a:pt x="52" y="81"/>
                  </a:cubicBezTo>
                  <a:cubicBezTo>
                    <a:pt x="54" y="75"/>
                    <a:pt x="56" y="67"/>
                    <a:pt x="56" y="62"/>
                  </a:cubicBezTo>
                  <a:cubicBezTo>
                    <a:pt x="58" y="72"/>
                    <a:pt x="59" y="91"/>
                    <a:pt x="50" y="104"/>
                  </a:cubicBezTo>
                  <a:cubicBezTo>
                    <a:pt x="50" y="104"/>
                    <a:pt x="50" y="104"/>
                    <a:pt x="50" y="104"/>
                  </a:cubicBezTo>
                  <a:cubicBezTo>
                    <a:pt x="50" y="104"/>
                    <a:pt x="45" y="106"/>
                    <a:pt x="46" y="108"/>
                  </a:cubicBezTo>
                  <a:cubicBezTo>
                    <a:pt x="48" y="111"/>
                    <a:pt x="51" y="105"/>
                    <a:pt x="51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5" y="101"/>
                    <a:pt x="61" y="88"/>
                    <a:pt x="58" y="64"/>
                  </a:cubicBezTo>
                  <a:cubicBezTo>
                    <a:pt x="61" y="70"/>
                    <a:pt x="65" y="83"/>
                    <a:pt x="63" y="96"/>
                  </a:cubicBezTo>
                  <a:cubicBezTo>
                    <a:pt x="63" y="96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0" y="102"/>
                    <a:pt x="63" y="103"/>
                  </a:cubicBezTo>
                  <a:cubicBezTo>
                    <a:pt x="67" y="104"/>
                    <a:pt x="65" y="98"/>
                    <a:pt x="65" y="98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6" y="92"/>
                    <a:pt x="65" y="77"/>
                    <a:pt x="60" y="65"/>
                  </a:cubicBezTo>
                  <a:cubicBezTo>
                    <a:pt x="64" y="71"/>
                    <a:pt x="72" y="80"/>
                    <a:pt x="86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84"/>
                    <a:pt x="92" y="87"/>
                    <a:pt x="91" y="85"/>
                  </a:cubicBezTo>
                  <a:cubicBezTo>
                    <a:pt x="91" y="83"/>
                    <a:pt x="86" y="83"/>
                    <a:pt x="86" y="83"/>
                  </a:cubicBezTo>
                  <a:cubicBezTo>
                    <a:pt x="82" y="82"/>
                    <a:pt x="73" y="78"/>
                    <a:pt x="67" y="70"/>
                  </a:cubicBezTo>
                  <a:cubicBezTo>
                    <a:pt x="60" y="64"/>
                    <a:pt x="58" y="59"/>
                    <a:pt x="58" y="57"/>
                  </a:cubicBezTo>
                  <a:cubicBezTo>
                    <a:pt x="60" y="60"/>
                    <a:pt x="70" y="71"/>
                    <a:pt x="85" y="76"/>
                  </a:cubicBezTo>
                  <a:cubicBezTo>
                    <a:pt x="85" y="76"/>
                    <a:pt x="86" y="77"/>
                    <a:pt x="88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8" y="77"/>
                    <a:pt x="93" y="79"/>
                    <a:pt x="92" y="77"/>
                  </a:cubicBezTo>
                  <a:cubicBezTo>
                    <a:pt x="92" y="76"/>
                    <a:pt x="89" y="76"/>
                    <a:pt x="89" y="76"/>
                  </a:cubicBezTo>
                  <a:cubicBezTo>
                    <a:pt x="86" y="76"/>
                    <a:pt x="81" y="74"/>
                    <a:pt x="77" y="71"/>
                  </a:cubicBezTo>
                  <a:cubicBezTo>
                    <a:pt x="69" y="66"/>
                    <a:pt x="64" y="62"/>
                    <a:pt x="61" y="59"/>
                  </a:cubicBezTo>
                  <a:cubicBezTo>
                    <a:pt x="71" y="66"/>
                    <a:pt x="85" y="70"/>
                    <a:pt x="88" y="70"/>
                  </a:cubicBezTo>
                  <a:cubicBezTo>
                    <a:pt x="89" y="70"/>
                    <a:pt x="89" y="70"/>
                    <a:pt x="9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0" y="70"/>
                    <a:pt x="95" y="71"/>
                    <a:pt x="94" y="69"/>
                  </a:cubicBezTo>
                  <a:cubicBezTo>
                    <a:pt x="93" y="67"/>
                    <a:pt x="90" y="69"/>
                    <a:pt x="90" y="69"/>
                  </a:cubicBezTo>
                  <a:cubicBezTo>
                    <a:pt x="80" y="69"/>
                    <a:pt x="64" y="59"/>
                    <a:pt x="60" y="56"/>
                  </a:cubicBezTo>
                  <a:cubicBezTo>
                    <a:pt x="68" y="56"/>
                    <a:pt x="75" y="59"/>
                    <a:pt x="77" y="61"/>
                  </a:cubicBezTo>
                  <a:cubicBezTo>
                    <a:pt x="77" y="61"/>
                    <a:pt x="78" y="64"/>
                    <a:pt x="80" y="63"/>
                  </a:cubicBezTo>
                  <a:cubicBezTo>
                    <a:pt x="83" y="62"/>
                    <a:pt x="78" y="60"/>
                    <a:pt x="78" y="60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3" y="56"/>
                    <a:pt x="66" y="55"/>
                    <a:pt x="61" y="55"/>
                  </a:cubicBezTo>
                  <a:cubicBezTo>
                    <a:pt x="68" y="54"/>
                    <a:pt x="82" y="53"/>
                    <a:pt x="91" y="57"/>
                  </a:cubicBezTo>
                  <a:cubicBezTo>
                    <a:pt x="93" y="58"/>
                    <a:pt x="94" y="58"/>
                    <a:pt x="95" y="59"/>
                  </a:cubicBezTo>
                  <a:cubicBezTo>
                    <a:pt x="95" y="59"/>
                    <a:pt x="99" y="65"/>
                    <a:pt x="101" y="62"/>
                  </a:cubicBezTo>
                  <a:cubicBezTo>
                    <a:pt x="103" y="59"/>
                    <a:pt x="96" y="58"/>
                    <a:pt x="96" y="58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122">
              <a:extLst>
                <a:ext uri="{FF2B5EF4-FFF2-40B4-BE49-F238E27FC236}">
                  <a16:creationId xmlns:a16="http://schemas.microsoft.com/office/drawing/2014/main" id="{C5292FA8-B0B8-4E1A-BAD8-3633CCBEFB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84399" y="5092700"/>
              <a:ext cx="4763" cy="476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123">
              <a:extLst>
                <a:ext uri="{FF2B5EF4-FFF2-40B4-BE49-F238E27FC236}">
                  <a16:creationId xmlns:a16="http://schemas.microsoft.com/office/drawing/2014/main" id="{0A51B18D-952C-4305-98CB-6F03C2810F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2649" y="5041900"/>
              <a:ext cx="188913" cy="203200"/>
            </a:xfrm>
            <a:custGeom>
              <a:avLst/>
              <a:gdLst>
                <a:gd name="T0" fmla="*/ 26 w 41"/>
                <a:gd name="T1" fmla="*/ 0 h 44"/>
                <a:gd name="T2" fmla="*/ 10 w 41"/>
                <a:gd name="T3" fmla="*/ 7 h 44"/>
                <a:gd name="T4" fmla="*/ 10 w 41"/>
                <a:gd name="T5" fmla="*/ 7 h 44"/>
                <a:gd name="T6" fmla="*/ 8 w 41"/>
                <a:gd name="T7" fmla="*/ 10 h 44"/>
                <a:gd name="T8" fmla="*/ 3 w 41"/>
                <a:gd name="T9" fmla="*/ 13 h 44"/>
                <a:gd name="T10" fmla="*/ 0 w 41"/>
                <a:gd name="T11" fmla="*/ 24 h 44"/>
                <a:gd name="T12" fmla="*/ 4 w 41"/>
                <a:gd name="T13" fmla="*/ 43 h 44"/>
                <a:gd name="T14" fmla="*/ 6 w 41"/>
                <a:gd name="T15" fmla="*/ 19 h 44"/>
                <a:gd name="T16" fmla="*/ 7 w 41"/>
                <a:gd name="T17" fmla="*/ 19 h 44"/>
                <a:gd name="T18" fmla="*/ 17 w 41"/>
                <a:gd name="T19" fmla="*/ 44 h 44"/>
                <a:gd name="T20" fmla="*/ 14 w 41"/>
                <a:gd name="T21" fmla="*/ 16 h 44"/>
                <a:gd name="T22" fmla="*/ 16 w 41"/>
                <a:gd name="T23" fmla="*/ 15 h 44"/>
                <a:gd name="T24" fmla="*/ 31 w 41"/>
                <a:gd name="T25" fmla="*/ 26 h 44"/>
                <a:gd name="T26" fmla="*/ 19 w 41"/>
                <a:gd name="T27" fmla="*/ 11 h 44"/>
                <a:gd name="T28" fmla="*/ 19 w 41"/>
                <a:gd name="T29" fmla="*/ 7 h 44"/>
                <a:gd name="T30" fmla="*/ 33 w 41"/>
                <a:gd name="T31" fmla="*/ 11 h 44"/>
                <a:gd name="T32" fmla="*/ 23 w 41"/>
                <a:gd name="T33" fmla="*/ 4 h 44"/>
                <a:gd name="T34" fmla="*/ 37 w 41"/>
                <a:gd name="T35" fmla="*/ 1 h 44"/>
                <a:gd name="T36" fmla="*/ 41 w 41"/>
                <a:gd name="T37" fmla="*/ 1 h 44"/>
                <a:gd name="T38" fmla="*/ 33 w 41"/>
                <a:gd name="T39" fmla="*/ 0 h 44"/>
                <a:gd name="T40" fmla="*/ 33 w 41"/>
                <a:gd name="T41" fmla="*/ 0 h 44"/>
                <a:gd name="T42" fmla="*/ 26 w 41"/>
                <a:gd name="T4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44">
                  <a:moveTo>
                    <a:pt x="26" y="0"/>
                  </a:moveTo>
                  <a:cubicBezTo>
                    <a:pt x="15" y="0"/>
                    <a:pt x="11" y="4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0"/>
                    <a:pt x="8" y="10"/>
                  </a:cubicBezTo>
                  <a:cubicBezTo>
                    <a:pt x="7" y="11"/>
                    <a:pt x="5" y="11"/>
                    <a:pt x="3" y="13"/>
                  </a:cubicBezTo>
                  <a:cubicBezTo>
                    <a:pt x="1" y="14"/>
                    <a:pt x="0" y="18"/>
                    <a:pt x="0" y="24"/>
                  </a:cubicBezTo>
                  <a:cubicBezTo>
                    <a:pt x="0" y="29"/>
                    <a:pt x="1" y="36"/>
                    <a:pt x="4" y="43"/>
                  </a:cubicBezTo>
                  <a:cubicBezTo>
                    <a:pt x="4" y="42"/>
                    <a:pt x="1" y="24"/>
                    <a:pt x="6" y="19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11" y="19"/>
                    <a:pt x="10" y="36"/>
                    <a:pt x="17" y="44"/>
                  </a:cubicBezTo>
                  <a:cubicBezTo>
                    <a:pt x="17" y="44"/>
                    <a:pt x="11" y="19"/>
                    <a:pt x="14" y="16"/>
                  </a:cubicBezTo>
                  <a:cubicBezTo>
                    <a:pt x="14" y="16"/>
                    <a:pt x="15" y="15"/>
                    <a:pt x="16" y="15"/>
                  </a:cubicBezTo>
                  <a:cubicBezTo>
                    <a:pt x="20" y="15"/>
                    <a:pt x="29" y="22"/>
                    <a:pt x="31" y="26"/>
                  </a:cubicBezTo>
                  <a:cubicBezTo>
                    <a:pt x="31" y="26"/>
                    <a:pt x="28" y="18"/>
                    <a:pt x="19" y="11"/>
                  </a:cubicBezTo>
                  <a:cubicBezTo>
                    <a:pt x="16" y="8"/>
                    <a:pt x="17" y="7"/>
                    <a:pt x="19" y="7"/>
                  </a:cubicBezTo>
                  <a:cubicBezTo>
                    <a:pt x="23" y="7"/>
                    <a:pt x="30" y="9"/>
                    <a:pt x="33" y="11"/>
                  </a:cubicBezTo>
                  <a:cubicBezTo>
                    <a:pt x="30" y="9"/>
                    <a:pt x="23" y="5"/>
                    <a:pt x="23" y="4"/>
                  </a:cubicBezTo>
                  <a:cubicBezTo>
                    <a:pt x="22" y="3"/>
                    <a:pt x="30" y="1"/>
                    <a:pt x="37" y="1"/>
                  </a:cubicBezTo>
                  <a:cubicBezTo>
                    <a:pt x="39" y="1"/>
                    <a:pt x="40" y="1"/>
                    <a:pt x="41" y="1"/>
                  </a:cubicBezTo>
                  <a:cubicBezTo>
                    <a:pt x="38" y="1"/>
                    <a:pt x="36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8" y="0"/>
                    <a:pt x="2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124">
              <a:extLst>
                <a:ext uri="{FF2B5EF4-FFF2-40B4-BE49-F238E27FC236}">
                  <a16:creationId xmlns:a16="http://schemas.microsoft.com/office/drawing/2014/main" id="{CF413443-F84A-41FD-8D71-C2A5872366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74800" y="4957763"/>
              <a:ext cx="222250" cy="180975"/>
            </a:xfrm>
            <a:custGeom>
              <a:avLst/>
              <a:gdLst>
                <a:gd name="T0" fmla="*/ 24 w 48"/>
                <a:gd name="T1" fmla="*/ 0 h 39"/>
                <a:gd name="T2" fmla="*/ 17 w 48"/>
                <a:gd name="T3" fmla="*/ 1 h 39"/>
                <a:gd name="T4" fmla="*/ 15 w 48"/>
                <a:gd name="T5" fmla="*/ 2 h 39"/>
                <a:gd name="T6" fmla="*/ 0 w 48"/>
                <a:gd name="T7" fmla="*/ 9 h 39"/>
                <a:gd name="T8" fmla="*/ 17 w 48"/>
                <a:gd name="T9" fmla="*/ 5 h 39"/>
                <a:gd name="T10" fmla="*/ 24 w 48"/>
                <a:gd name="T11" fmla="*/ 6 h 39"/>
                <a:gd name="T12" fmla="*/ 3 w 48"/>
                <a:gd name="T13" fmla="*/ 23 h 39"/>
                <a:gd name="T14" fmla="*/ 26 w 48"/>
                <a:gd name="T15" fmla="*/ 11 h 39"/>
                <a:gd name="T16" fmla="*/ 27 w 48"/>
                <a:gd name="T17" fmla="*/ 12 h 39"/>
                <a:gd name="T18" fmla="*/ 26 w 48"/>
                <a:gd name="T19" fmla="*/ 29 h 39"/>
                <a:gd name="T20" fmla="*/ 35 w 48"/>
                <a:gd name="T21" fmla="*/ 15 h 39"/>
                <a:gd name="T22" fmla="*/ 36 w 48"/>
                <a:gd name="T23" fmla="*/ 14 h 39"/>
                <a:gd name="T24" fmla="*/ 37 w 48"/>
                <a:gd name="T25" fmla="*/ 31 h 39"/>
                <a:gd name="T26" fmla="*/ 42 w 48"/>
                <a:gd name="T27" fmla="*/ 18 h 39"/>
                <a:gd name="T28" fmla="*/ 48 w 48"/>
                <a:gd name="T29" fmla="*/ 39 h 39"/>
                <a:gd name="T30" fmla="*/ 48 w 48"/>
                <a:gd name="T31" fmla="*/ 38 h 39"/>
                <a:gd name="T32" fmla="*/ 48 w 48"/>
                <a:gd name="T33" fmla="*/ 29 h 39"/>
                <a:gd name="T34" fmla="*/ 36 w 48"/>
                <a:gd name="T35" fmla="*/ 8 h 39"/>
                <a:gd name="T36" fmla="*/ 36 w 48"/>
                <a:gd name="T37" fmla="*/ 8 h 39"/>
                <a:gd name="T38" fmla="*/ 36 w 48"/>
                <a:gd name="T39" fmla="*/ 8 h 39"/>
                <a:gd name="T40" fmla="*/ 29 w 48"/>
                <a:gd name="T41" fmla="*/ 2 h 39"/>
                <a:gd name="T42" fmla="*/ 29 w 48"/>
                <a:gd name="T43" fmla="*/ 2 h 39"/>
                <a:gd name="T44" fmla="*/ 29 w 48"/>
                <a:gd name="T45" fmla="*/ 2 h 39"/>
                <a:gd name="T46" fmla="*/ 24 w 48"/>
                <a:gd name="T4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39">
                  <a:moveTo>
                    <a:pt x="24" y="0"/>
                  </a:moveTo>
                  <a:cubicBezTo>
                    <a:pt x="22" y="0"/>
                    <a:pt x="19" y="1"/>
                    <a:pt x="17" y="1"/>
                  </a:cubicBezTo>
                  <a:cubicBezTo>
                    <a:pt x="16" y="1"/>
                    <a:pt x="16" y="2"/>
                    <a:pt x="15" y="2"/>
                  </a:cubicBezTo>
                  <a:cubicBezTo>
                    <a:pt x="10" y="3"/>
                    <a:pt x="5" y="5"/>
                    <a:pt x="0" y="9"/>
                  </a:cubicBezTo>
                  <a:cubicBezTo>
                    <a:pt x="1" y="8"/>
                    <a:pt x="10" y="5"/>
                    <a:pt x="17" y="5"/>
                  </a:cubicBezTo>
                  <a:cubicBezTo>
                    <a:pt x="20" y="5"/>
                    <a:pt x="22" y="5"/>
                    <a:pt x="24" y="6"/>
                  </a:cubicBezTo>
                  <a:cubicBezTo>
                    <a:pt x="24" y="6"/>
                    <a:pt x="14" y="10"/>
                    <a:pt x="3" y="23"/>
                  </a:cubicBezTo>
                  <a:cubicBezTo>
                    <a:pt x="4" y="22"/>
                    <a:pt x="19" y="11"/>
                    <a:pt x="26" y="11"/>
                  </a:cubicBezTo>
                  <a:cubicBezTo>
                    <a:pt x="26" y="11"/>
                    <a:pt x="27" y="12"/>
                    <a:pt x="27" y="12"/>
                  </a:cubicBezTo>
                  <a:cubicBezTo>
                    <a:pt x="32" y="14"/>
                    <a:pt x="26" y="29"/>
                    <a:pt x="26" y="29"/>
                  </a:cubicBezTo>
                  <a:cubicBezTo>
                    <a:pt x="26" y="29"/>
                    <a:pt x="34" y="21"/>
                    <a:pt x="35" y="15"/>
                  </a:cubicBezTo>
                  <a:cubicBezTo>
                    <a:pt x="35" y="14"/>
                    <a:pt x="35" y="14"/>
                    <a:pt x="36" y="14"/>
                  </a:cubicBezTo>
                  <a:cubicBezTo>
                    <a:pt x="37" y="14"/>
                    <a:pt x="39" y="23"/>
                    <a:pt x="37" y="31"/>
                  </a:cubicBezTo>
                  <a:cubicBezTo>
                    <a:pt x="37" y="31"/>
                    <a:pt x="42" y="23"/>
                    <a:pt x="42" y="18"/>
                  </a:cubicBezTo>
                  <a:cubicBezTo>
                    <a:pt x="42" y="18"/>
                    <a:pt x="48" y="29"/>
                    <a:pt x="48" y="39"/>
                  </a:cubicBezTo>
                  <a:cubicBezTo>
                    <a:pt x="48" y="39"/>
                    <a:pt x="48" y="38"/>
                    <a:pt x="48" y="38"/>
                  </a:cubicBezTo>
                  <a:cubicBezTo>
                    <a:pt x="48" y="35"/>
                    <a:pt x="48" y="32"/>
                    <a:pt x="48" y="29"/>
                  </a:cubicBezTo>
                  <a:cubicBezTo>
                    <a:pt x="46" y="12"/>
                    <a:pt x="40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2" y="8"/>
                    <a:pt x="32" y="5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1"/>
                    <a:pt x="26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125">
              <a:extLst>
                <a:ext uri="{FF2B5EF4-FFF2-40B4-BE49-F238E27FC236}">
                  <a16:creationId xmlns:a16="http://schemas.microsoft.com/office/drawing/2014/main" id="{564C5B68-A297-4200-B1D2-507278CC28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0649" y="5411788"/>
              <a:ext cx="157163" cy="282575"/>
            </a:xfrm>
            <a:custGeom>
              <a:avLst/>
              <a:gdLst>
                <a:gd name="T0" fmla="*/ 13 w 34"/>
                <a:gd name="T1" fmla="*/ 0 h 61"/>
                <a:gd name="T2" fmla="*/ 26 w 34"/>
                <a:gd name="T3" fmla="*/ 22 h 61"/>
                <a:gd name="T4" fmla="*/ 25 w 34"/>
                <a:gd name="T5" fmla="*/ 23 h 61"/>
                <a:gd name="T6" fmla="*/ 24 w 34"/>
                <a:gd name="T7" fmla="*/ 23 h 61"/>
                <a:gd name="T8" fmla="*/ 1 w 34"/>
                <a:gd name="T9" fmla="*/ 8 h 61"/>
                <a:gd name="T10" fmla="*/ 22 w 34"/>
                <a:gd name="T11" fmla="*/ 31 h 61"/>
                <a:gd name="T12" fmla="*/ 16 w 34"/>
                <a:gd name="T13" fmla="*/ 34 h 61"/>
                <a:gd name="T14" fmla="*/ 4 w 34"/>
                <a:gd name="T15" fmla="*/ 32 h 61"/>
                <a:gd name="T16" fmla="*/ 20 w 34"/>
                <a:gd name="T17" fmla="*/ 39 h 61"/>
                <a:gd name="T18" fmla="*/ 21 w 34"/>
                <a:gd name="T19" fmla="*/ 39 h 61"/>
                <a:gd name="T20" fmla="*/ 25 w 34"/>
                <a:gd name="T21" fmla="*/ 41 h 61"/>
                <a:gd name="T22" fmla="*/ 9 w 34"/>
                <a:gd name="T23" fmla="*/ 45 h 61"/>
                <a:gd name="T24" fmla="*/ 0 w 34"/>
                <a:gd name="T25" fmla="*/ 43 h 61"/>
                <a:gd name="T26" fmla="*/ 17 w 34"/>
                <a:gd name="T27" fmla="*/ 49 h 61"/>
                <a:gd name="T28" fmla="*/ 20 w 34"/>
                <a:gd name="T29" fmla="*/ 48 h 61"/>
                <a:gd name="T30" fmla="*/ 21 w 34"/>
                <a:gd name="T31" fmla="*/ 48 h 61"/>
                <a:gd name="T32" fmla="*/ 24 w 34"/>
                <a:gd name="T33" fmla="*/ 50 h 61"/>
                <a:gd name="T34" fmla="*/ 8 w 34"/>
                <a:gd name="T35" fmla="*/ 61 h 61"/>
                <a:gd name="T36" fmla="*/ 31 w 34"/>
                <a:gd name="T37" fmla="*/ 47 h 61"/>
                <a:gd name="T38" fmla="*/ 31 w 34"/>
                <a:gd name="T39" fmla="*/ 46 h 61"/>
                <a:gd name="T40" fmla="*/ 30 w 34"/>
                <a:gd name="T41" fmla="*/ 41 h 61"/>
                <a:gd name="T42" fmla="*/ 32 w 34"/>
                <a:gd name="T43" fmla="*/ 38 h 61"/>
                <a:gd name="T44" fmla="*/ 34 w 34"/>
                <a:gd name="T45" fmla="*/ 32 h 61"/>
                <a:gd name="T46" fmla="*/ 27 w 34"/>
                <a:gd name="T47" fmla="*/ 15 h 61"/>
                <a:gd name="T48" fmla="*/ 13 w 34"/>
                <a:gd name="T4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61">
                  <a:moveTo>
                    <a:pt x="13" y="0"/>
                  </a:moveTo>
                  <a:cubicBezTo>
                    <a:pt x="14" y="1"/>
                    <a:pt x="24" y="13"/>
                    <a:pt x="26" y="22"/>
                  </a:cubicBezTo>
                  <a:cubicBezTo>
                    <a:pt x="26" y="22"/>
                    <a:pt x="26" y="23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0" y="19"/>
                    <a:pt x="12" y="11"/>
                    <a:pt x="1" y="8"/>
                  </a:cubicBezTo>
                  <a:cubicBezTo>
                    <a:pt x="1" y="8"/>
                    <a:pt x="23" y="25"/>
                    <a:pt x="22" y="31"/>
                  </a:cubicBezTo>
                  <a:cubicBezTo>
                    <a:pt x="22" y="33"/>
                    <a:pt x="19" y="34"/>
                    <a:pt x="16" y="34"/>
                  </a:cubicBezTo>
                  <a:cubicBezTo>
                    <a:pt x="11" y="34"/>
                    <a:pt x="4" y="32"/>
                    <a:pt x="4" y="32"/>
                  </a:cubicBezTo>
                  <a:cubicBezTo>
                    <a:pt x="4" y="32"/>
                    <a:pt x="14" y="39"/>
                    <a:pt x="20" y="39"/>
                  </a:cubicBezTo>
                  <a:cubicBezTo>
                    <a:pt x="20" y="39"/>
                    <a:pt x="21" y="39"/>
                    <a:pt x="21" y="39"/>
                  </a:cubicBezTo>
                  <a:cubicBezTo>
                    <a:pt x="21" y="39"/>
                    <a:pt x="26" y="39"/>
                    <a:pt x="25" y="41"/>
                  </a:cubicBezTo>
                  <a:cubicBezTo>
                    <a:pt x="24" y="43"/>
                    <a:pt x="16" y="45"/>
                    <a:pt x="9" y="45"/>
                  </a:cubicBezTo>
                  <a:cubicBezTo>
                    <a:pt x="6" y="45"/>
                    <a:pt x="3" y="44"/>
                    <a:pt x="0" y="43"/>
                  </a:cubicBezTo>
                  <a:cubicBezTo>
                    <a:pt x="1" y="44"/>
                    <a:pt x="10" y="49"/>
                    <a:pt x="17" y="49"/>
                  </a:cubicBezTo>
                  <a:cubicBezTo>
                    <a:pt x="18" y="49"/>
                    <a:pt x="19" y="49"/>
                    <a:pt x="20" y="48"/>
                  </a:cubicBezTo>
                  <a:cubicBezTo>
                    <a:pt x="20" y="48"/>
                    <a:pt x="21" y="48"/>
                    <a:pt x="21" y="48"/>
                  </a:cubicBezTo>
                  <a:cubicBezTo>
                    <a:pt x="22" y="48"/>
                    <a:pt x="24" y="49"/>
                    <a:pt x="24" y="50"/>
                  </a:cubicBezTo>
                  <a:cubicBezTo>
                    <a:pt x="25" y="51"/>
                    <a:pt x="14" y="59"/>
                    <a:pt x="8" y="61"/>
                  </a:cubicBezTo>
                  <a:cubicBezTo>
                    <a:pt x="21" y="58"/>
                    <a:pt x="31" y="51"/>
                    <a:pt x="31" y="47"/>
                  </a:cubicBezTo>
                  <a:cubicBezTo>
                    <a:pt x="31" y="47"/>
                    <a:pt x="31" y="47"/>
                    <a:pt x="31" y="46"/>
                  </a:cubicBezTo>
                  <a:cubicBezTo>
                    <a:pt x="31" y="44"/>
                    <a:pt x="30" y="42"/>
                    <a:pt x="30" y="41"/>
                  </a:cubicBezTo>
                  <a:cubicBezTo>
                    <a:pt x="30" y="40"/>
                    <a:pt x="31" y="39"/>
                    <a:pt x="32" y="38"/>
                  </a:cubicBezTo>
                  <a:cubicBezTo>
                    <a:pt x="33" y="37"/>
                    <a:pt x="34" y="35"/>
                    <a:pt x="34" y="32"/>
                  </a:cubicBezTo>
                  <a:cubicBezTo>
                    <a:pt x="34" y="28"/>
                    <a:pt x="32" y="22"/>
                    <a:pt x="27" y="15"/>
                  </a:cubicBezTo>
                  <a:cubicBezTo>
                    <a:pt x="23" y="10"/>
                    <a:pt x="19" y="5"/>
                    <a:pt x="1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126">
              <a:extLst>
                <a:ext uri="{FF2B5EF4-FFF2-40B4-BE49-F238E27FC236}">
                  <a16:creationId xmlns:a16="http://schemas.microsoft.com/office/drawing/2014/main" id="{0D061DD6-55E0-4F30-8EA5-1377DD4DF3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76400" y="5838825"/>
              <a:ext cx="244475" cy="161925"/>
            </a:xfrm>
            <a:custGeom>
              <a:avLst/>
              <a:gdLst>
                <a:gd name="T0" fmla="*/ 18 w 53"/>
                <a:gd name="T1" fmla="*/ 0 h 35"/>
                <a:gd name="T2" fmla="*/ 23 w 53"/>
                <a:gd name="T3" fmla="*/ 20 h 35"/>
                <a:gd name="T4" fmla="*/ 21 w 53"/>
                <a:gd name="T5" fmla="*/ 28 h 35"/>
                <a:gd name="T6" fmla="*/ 0 w 53"/>
                <a:gd name="T7" fmla="*/ 6 h 35"/>
                <a:gd name="T8" fmla="*/ 16 w 53"/>
                <a:gd name="T9" fmla="*/ 30 h 35"/>
                <a:gd name="T10" fmla="*/ 0 w 53"/>
                <a:gd name="T11" fmla="*/ 21 h 35"/>
                <a:gd name="T12" fmla="*/ 24 w 53"/>
                <a:gd name="T13" fmla="*/ 35 h 35"/>
                <a:gd name="T14" fmla="*/ 26 w 53"/>
                <a:gd name="T15" fmla="*/ 35 h 35"/>
                <a:gd name="T16" fmla="*/ 33 w 53"/>
                <a:gd name="T17" fmla="*/ 30 h 35"/>
                <a:gd name="T18" fmla="*/ 34 w 53"/>
                <a:gd name="T19" fmla="*/ 31 h 35"/>
                <a:gd name="T20" fmla="*/ 36 w 53"/>
                <a:gd name="T21" fmla="*/ 31 h 35"/>
                <a:gd name="T22" fmla="*/ 51 w 53"/>
                <a:gd name="T23" fmla="*/ 13 h 35"/>
                <a:gd name="T24" fmla="*/ 53 w 53"/>
                <a:gd name="T25" fmla="*/ 5 h 35"/>
                <a:gd name="T26" fmla="*/ 43 w 53"/>
                <a:gd name="T27" fmla="*/ 22 h 35"/>
                <a:gd name="T28" fmla="*/ 45 w 53"/>
                <a:gd name="T29" fmla="*/ 2 h 35"/>
                <a:gd name="T30" fmla="*/ 36 w 53"/>
                <a:gd name="T31" fmla="*/ 23 h 35"/>
                <a:gd name="T32" fmla="*/ 35 w 53"/>
                <a:gd name="T33" fmla="*/ 23 h 35"/>
                <a:gd name="T34" fmla="*/ 31 w 53"/>
                <a:gd name="T35" fmla="*/ 3 h 35"/>
                <a:gd name="T36" fmla="*/ 29 w 53"/>
                <a:gd name="T37" fmla="*/ 23 h 35"/>
                <a:gd name="T38" fmla="*/ 29 w 53"/>
                <a:gd name="T39" fmla="*/ 23 h 35"/>
                <a:gd name="T40" fmla="*/ 18 w 53"/>
                <a:gd name="T4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8" y="0"/>
                  </a:moveTo>
                  <a:cubicBezTo>
                    <a:pt x="19" y="3"/>
                    <a:pt x="22" y="15"/>
                    <a:pt x="23" y="20"/>
                  </a:cubicBezTo>
                  <a:cubicBezTo>
                    <a:pt x="24" y="26"/>
                    <a:pt x="21" y="28"/>
                    <a:pt x="21" y="28"/>
                  </a:cubicBezTo>
                  <a:cubicBezTo>
                    <a:pt x="13" y="26"/>
                    <a:pt x="0" y="6"/>
                    <a:pt x="0" y="6"/>
                  </a:cubicBezTo>
                  <a:cubicBezTo>
                    <a:pt x="4" y="20"/>
                    <a:pt x="16" y="30"/>
                    <a:pt x="16" y="30"/>
                  </a:cubicBezTo>
                  <a:cubicBezTo>
                    <a:pt x="9" y="28"/>
                    <a:pt x="1" y="22"/>
                    <a:pt x="0" y="21"/>
                  </a:cubicBezTo>
                  <a:cubicBezTo>
                    <a:pt x="9" y="31"/>
                    <a:pt x="19" y="35"/>
                    <a:pt x="24" y="35"/>
                  </a:cubicBezTo>
                  <a:cubicBezTo>
                    <a:pt x="25" y="35"/>
                    <a:pt x="26" y="35"/>
                    <a:pt x="26" y="35"/>
                  </a:cubicBezTo>
                  <a:cubicBezTo>
                    <a:pt x="30" y="33"/>
                    <a:pt x="30" y="30"/>
                    <a:pt x="33" y="30"/>
                  </a:cubicBezTo>
                  <a:cubicBezTo>
                    <a:pt x="33" y="30"/>
                    <a:pt x="34" y="31"/>
                    <a:pt x="34" y="31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40" y="31"/>
                    <a:pt x="46" y="27"/>
                    <a:pt x="51" y="13"/>
                  </a:cubicBezTo>
                  <a:cubicBezTo>
                    <a:pt x="52" y="11"/>
                    <a:pt x="53" y="8"/>
                    <a:pt x="53" y="5"/>
                  </a:cubicBezTo>
                  <a:cubicBezTo>
                    <a:pt x="51" y="11"/>
                    <a:pt x="43" y="22"/>
                    <a:pt x="43" y="22"/>
                  </a:cubicBezTo>
                  <a:cubicBezTo>
                    <a:pt x="44" y="18"/>
                    <a:pt x="45" y="6"/>
                    <a:pt x="45" y="2"/>
                  </a:cubicBezTo>
                  <a:cubicBezTo>
                    <a:pt x="44" y="9"/>
                    <a:pt x="38" y="23"/>
                    <a:pt x="36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6"/>
                    <a:pt x="31" y="3"/>
                  </a:cubicBezTo>
                  <a:cubicBezTo>
                    <a:pt x="31" y="6"/>
                    <a:pt x="32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6" y="22"/>
                    <a:pt x="20" y="4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127">
              <a:extLst>
                <a:ext uri="{FF2B5EF4-FFF2-40B4-BE49-F238E27FC236}">
                  <a16:creationId xmlns:a16="http://schemas.microsoft.com/office/drawing/2014/main" id="{75C05307-5574-4C8A-9EBA-012FD81B8B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49487" y="5672138"/>
              <a:ext cx="14288" cy="4763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3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2" y="1"/>
                    <a:pt x="3" y="1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128">
              <a:extLst>
                <a:ext uri="{FF2B5EF4-FFF2-40B4-BE49-F238E27FC236}">
                  <a16:creationId xmlns:a16="http://schemas.microsoft.com/office/drawing/2014/main" id="{A0FC99AC-270C-4144-AD6E-4579F854E7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44724" y="5486400"/>
              <a:ext cx="185738" cy="282575"/>
            </a:xfrm>
            <a:custGeom>
              <a:avLst/>
              <a:gdLst>
                <a:gd name="T0" fmla="*/ 16 w 40"/>
                <a:gd name="T1" fmla="*/ 0 h 61"/>
                <a:gd name="T2" fmla="*/ 5 w 40"/>
                <a:gd name="T3" fmla="*/ 14 h 61"/>
                <a:gd name="T4" fmla="*/ 1 w 40"/>
                <a:gd name="T5" fmla="*/ 23 h 61"/>
                <a:gd name="T6" fmla="*/ 0 w 40"/>
                <a:gd name="T7" fmla="*/ 27 h 61"/>
                <a:gd name="T8" fmla="*/ 0 w 40"/>
                <a:gd name="T9" fmla="*/ 31 h 61"/>
                <a:gd name="T10" fmla="*/ 3 w 40"/>
                <a:gd name="T11" fmla="*/ 38 h 61"/>
                <a:gd name="T12" fmla="*/ 5 w 40"/>
                <a:gd name="T13" fmla="*/ 42 h 61"/>
                <a:gd name="T14" fmla="*/ 5 w 40"/>
                <a:gd name="T15" fmla="*/ 45 h 61"/>
                <a:gd name="T16" fmla="*/ 5 w 40"/>
                <a:gd name="T17" fmla="*/ 47 h 61"/>
                <a:gd name="T18" fmla="*/ 40 w 40"/>
                <a:gd name="T19" fmla="*/ 61 h 61"/>
                <a:gd name="T20" fmla="*/ 40 w 40"/>
                <a:gd name="T21" fmla="*/ 61 h 61"/>
                <a:gd name="T22" fmla="*/ 19 w 40"/>
                <a:gd name="T23" fmla="*/ 51 h 61"/>
                <a:gd name="T24" fmla="*/ 35 w 40"/>
                <a:gd name="T25" fmla="*/ 42 h 61"/>
                <a:gd name="T26" fmla="*/ 20 w 40"/>
                <a:gd name="T27" fmla="*/ 44 h 61"/>
                <a:gd name="T28" fmla="*/ 17 w 40"/>
                <a:gd name="T29" fmla="*/ 43 h 61"/>
                <a:gd name="T30" fmla="*/ 36 w 40"/>
                <a:gd name="T31" fmla="*/ 29 h 61"/>
                <a:gd name="T32" fmla="*/ 15 w 40"/>
                <a:gd name="T33" fmla="*/ 36 h 61"/>
                <a:gd name="T34" fmla="*/ 14 w 40"/>
                <a:gd name="T35" fmla="*/ 36 h 61"/>
                <a:gd name="T36" fmla="*/ 28 w 40"/>
                <a:gd name="T37" fmla="*/ 14 h 61"/>
                <a:gd name="T38" fmla="*/ 10 w 40"/>
                <a:gd name="T39" fmla="*/ 27 h 61"/>
                <a:gd name="T40" fmla="*/ 7 w 40"/>
                <a:gd name="T41" fmla="*/ 26 h 61"/>
                <a:gd name="T42" fmla="*/ 16 w 40"/>
                <a:gd name="T4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61">
                  <a:moveTo>
                    <a:pt x="16" y="0"/>
                  </a:moveTo>
                  <a:cubicBezTo>
                    <a:pt x="12" y="4"/>
                    <a:pt x="8" y="10"/>
                    <a:pt x="5" y="14"/>
                  </a:cubicBezTo>
                  <a:cubicBezTo>
                    <a:pt x="3" y="18"/>
                    <a:pt x="2" y="21"/>
                    <a:pt x="1" y="23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0" y="28"/>
                    <a:pt x="0" y="29"/>
                    <a:pt x="0" y="31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5" y="39"/>
                    <a:pt x="5" y="40"/>
                    <a:pt x="5" y="42"/>
                  </a:cubicBezTo>
                  <a:cubicBezTo>
                    <a:pt x="5" y="43"/>
                    <a:pt x="5" y="44"/>
                    <a:pt x="5" y="45"/>
                  </a:cubicBezTo>
                  <a:cubicBezTo>
                    <a:pt x="5" y="45"/>
                    <a:pt x="5" y="46"/>
                    <a:pt x="5" y="47"/>
                  </a:cubicBezTo>
                  <a:cubicBezTo>
                    <a:pt x="6" y="51"/>
                    <a:pt x="22" y="61"/>
                    <a:pt x="40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33" y="60"/>
                    <a:pt x="24" y="56"/>
                    <a:pt x="19" y="51"/>
                  </a:cubicBezTo>
                  <a:cubicBezTo>
                    <a:pt x="16" y="48"/>
                    <a:pt x="28" y="44"/>
                    <a:pt x="35" y="42"/>
                  </a:cubicBezTo>
                  <a:cubicBezTo>
                    <a:pt x="31" y="43"/>
                    <a:pt x="24" y="44"/>
                    <a:pt x="20" y="44"/>
                  </a:cubicBezTo>
                  <a:cubicBezTo>
                    <a:pt x="18" y="44"/>
                    <a:pt x="17" y="44"/>
                    <a:pt x="17" y="43"/>
                  </a:cubicBezTo>
                  <a:cubicBezTo>
                    <a:pt x="16" y="40"/>
                    <a:pt x="35" y="30"/>
                    <a:pt x="36" y="29"/>
                  </a:cubicBezTo>
                  <a:cubicBezTo>
                    <a:pt x="35" y="30"/>
                    <a:pt x="20" y="36"/>
                    <a:pt x="15" y="36"/>
                  </a:cubicBezTo>
                  <a:cubicBezTo>
                    <a:pt x="15" y="36"/>
                    <a:pt x="14" y="36"/>
                    <a:pt x="14" y="36"/>
                  </a:cubicBezTo>
                  <a:cubicBezTo>
                    <a:pt x="11" y="34"/>
                    <a:pt x="25" y="18"/>
                    <a:pt x="28" y="14"/>
                  </a:cubicBezTo>
                  <a:cubicBezTo>
                    <a:pt x="26" y="17"/>
                    <a:pt x="16" y="27"/>
                    <a:pt x="10" y="27"/>
                  </a:cubicBezTo>
                  <a:cubicBezTo>
                    <a:pt x="9" y="27"/>
                    <a:pt x="8" y="27"/>
                    <a:pt x="7" y="26"/>
                  </a:cubicBezTo>
                  <a:cubicBezTo>
                    <a:pt x="3" y="20"/>
                    <a:pt x="15" y="1"/>
                    <a:pt x="1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129">
              <a:extLst>
                <a:ext uri="{FF2B5EF4-FFF2-40B4-BE49-F238E27FC236}">
                  <a16:creationId xmlns:a16="http://schemas.microsoft.com/office/drawing/2014/main" id="{90413F1A-9037-47B6-9E60-6076E2D705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87699" y="5360988"/>
              <a:ext cx="319088" cy="301625"/>
            </a:xfrm>
            <a:custGeom>
              <a:avLst/>
              <a:gdLst>
                <a:gd name="T0" fmla="*/ 66 w 69"/>
                <a:gd name="T1" fmla="*/ 51 h 65"/>
                <a:gd name="T2" fmla="*/ 49 w 69"/>
                <a:gd name="T3" fmla="*/ 64 h 65"/>
                <a:gd name="T4" fmla="*/ 6 w 69"/>
                <a:gd name="T5" fmla="*/ 40 h 65"/>
                <a:gd name="T6" fmla="*/ 6 w 69"/>
                <a:gd name="T7" fmla="*/ 40 h 65"/>
                <a:gd name="T8" fmla="*/ 1 w 69"/>
                <a:gd name="T9" fmla="*/ 14 h 65"/>
                <a:gd name="T10" fmla="*/ 2 w 69"/>
                <a:gd name="T11" fmla="*/ 4 h 65"/>
                <a:gd name="T12" fmla="*/ 6 w 69"/>
                <a:gd name="T13" fmla="*/ 7 h 65"/>
                <a:gd name="T14" fmla="*/ 10 w 69"/>
                <a:gd name="T15" fmla="*/ 9 h 65"/>
                <a:gd name="T16" fmla="*/ 9 w 69"/>
                <a:gd name="T17" fmla="*/ 3 h 65"/>
                <a:gd name="T18" fmla="*/ 17 w 69"/>
                <a:gd name="T19" fmla="*/ 2 h 65"/>
                <a:gd name="T20" fmla="*/ 39 w 69"/>
                <a:gd name="T21" fmla="*/ 9 h 65"/>
                <a:gd name="T22" fmla="*/ 39 w 69"/>
                <a:gd name="T23" fmla="*/ 9 h 65"/>
                <a:gd name="T24" fmla="*/ 66 w 69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5">
                  <a:moveTo>
                    <a:pt x="66" y="51"/>
                  </a:moveTo>
                  <a:cubicBezTo>
                    <a:pt x="63" y="65"/>
                    <a:pt x="49" y="64"/>
                    <a:pt x="49" y="64"/>
                  </a:cubicBezTo>
                  <a:cubicBezTo>
                    <a:pt x="24" y="65"/>
                    <a:pt x="12" y="53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0" y="27"/>
                    <a:pt x="1" y="14"/>
                    <a:pt x="1" y="14"/>
                  </a:cubicBezTo>
                  <a:cubicBezTo>
                    <a:pt x="1" y="14"/>
                    <a:pt x="0" y="5"/>
                    <a:pt x="2" y="4"/>
                  </a:cubicBezTo>
                  <a:cubicBezTo>
                    <a:pt x="3" y="4"/>
                    <a:pt x="5" y="6"/>
                    <a:pt x="6" y="7"/>
                  </a:cubicBezTo>
                  <a:cubicBezTo>
                    <a:pt x="8" y="8"/>
                    <a:pt x="9" y="9"/>
                    <a:pt x="10" y="9"/>
                  </a:cubicBezTo>
                  <a:cubicBezTo>
                    <a:pt x="11" y="9"/>
                    <a:pt x="9" y="7"/>
                    <a:pt x="9" y="3"/>
                  </a:cubicBezTo>
                  <a:cubicBezTo>
                    <a:pt x="8" y="0"/>
                    <a:pt x="17" y="2"/>
                    <a:pt x="17" y="2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0"/>
                    <a:pt x="69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130">
              <a:extLst>
                <a:ext uri="{FF2B5EF4-FFF2-40B4-BE49-F238E27FC236}">
                  <a16:creationId xmlns:a16="http://schemas.microsoft.com/office/drawing/2014/main" id="{5541A6FE-0A4A-423C-9076-6E81C3E10C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97224" y="5402263"/>
              <a:ext cx="280988" cy="255588"/>
            </a:xfrm>
            <a:custGeom>
              <a:avLst/>
              <a:gdLst>
                <a:gd name="T0" fmla="*/ 33 w 61"/>
                <a:gd name="T1" fmla="*/ 0 h 55"/>
                <a:gd name="T2" fmla="*/ 53 w 61"/>
                <a:gd name="T3" fmla="*/ 24 h 55"/>
                <a:gd name="T4" fmla="*/ 35 w 61"/>
                <a:gd name="T5" fmla="*/ 13 h 55"/>
                <a:gd name="T6" fmla="*/ 35 w 61"/>
                <a:gd name="T7" fmla="*/ 13 h 55"/>
                <a:gd name="T8" fmla="*/ 51 w 61"/>
                <a:gd name="T9" fmla="*/ 37 h 55"/>
                <a:gd name="T10" fmla="*/ 48 w 61"/>
                <a:gd name="T11" fmla="*/ 36 h 55"/>
                <a:gd name="T12" fmla="*/ 32 w 61"/>
                <a:gd name="T13" fmla="*/ 28 h 55"/>
                <a:gd name="T14" fmla="*/ 40 w 61"/>
                <a:gd name="T15" fmla="*/ 42 h 55"/>
                <a:gd name="T16" fmla="*/ 39 w 61"/>
                <a:gd name="T17" fmla="*/ 42 h 55"/>
                <a:gd name="T18" fmla="*/ 17 w 61"/>
                <a:gd name="T19" fmla="*/ 31 h 55"/>
                <a:gd name="T20" fmla="*/ 31 w 61"/>
                <a:gd name="T21" fmla="*/ 50 h 55"/>
                <a:gd name="T22" fmla="*/ 30 w 61"/>
                <a:gd name="T23" fmla="*/ 50 h 55"/>
                <a:gd name="T24" fmla="*/ 0 w 61"/>
                <a:gd name="T25" fmla="*/ 31 h 55"/>
                <a:gd name="T26" fmla="*/ 40 w 61"/>
                <a:gd name="T27" fmla="*/ 55 h 55"/>
                <a:gd name="T28" fmla="*/ 43 w 61"/>
                <a:gd name="T29" fmla="*/ 55 h 55"/>
                <a:gd name="T30" fmla="*/ 43 w 61"/>
                <a:gd name="T31" fmla="*/ 55 h 55"/>
                <a:gd name="T32" fmla="*/ 60 w 61"/>
                <a:gd name="T33" fmla="*/ 42 h 55"/>
                <a:gd name="T34" fmla="*/ 61 w 61"/>
                <a:gd name="T35" fmla="*/ 36 h 55"/>
                <a:gd name="T36" fmla="*/ 33 w 61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55">
                  <a:moveTo>
                    <a:pt x="33" y="0"/>
                  </a:moveTo>
                  <a:cubicBezTo>
                    <a:pt x="46" y="9"/>
                    <a:pt x="53" y="23"/>
                    <a:pt x="53" y="24"/>
                  </a:cubicBezTo>
                  <a:cubicBezTo>
                    <a:pt x="45" y="14"/>
                    <a:pt x="37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8" y="19"/>
                    <a:pt x="54" y="37"/>
                    <a:pt x="51" y="37"/>
                  </a:cubicBezTo>
                  <a:cubicBezTo>
                    <a:pt x="50" y="37"/>
                    <a:pt x="49" y="37"/>
                    <a:pt x="48" y="36"/>
                  </a:cubicBezTo>
                  <a:cubicBezTo>
                    <a:pt x="41" y="29"/>
                    <a:pt x="32" y="28"/>
                    <a:pt x="32" y="28"/>
                  </a:cubicBezTo>
                  <a:cubicBezTo>
                    <a:pt x="36" y="29"/>
                    <a:pt x="46" y="39"/>
                    <a:pt x="40" y="42"/>
                  </a:cubicBezTo>
                  <a:cubicBezTo>
                    <a:pt x="40" y="42"/>
                    <a:pt x="39" y="42"/>
                    <a:pt x="39" y="42"/>
                  </a:cubicBezTo>
                  <a:cubicBezTo>
                    <a:pt x="32" y="42"/>
                    <a:pt x="18" y="32"/>
                    <a:pt x="17" y="31"/>
                  </a:cubicBezTo>
                  <a:cubicBezTo>
                    <a:pt x="24" y="43"/>
                    <a:pt x="46" y="49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cubicBezTo>
                    <a:pt x="16" y="50"/>
                    <a:pt x="2" y="32"/>
                    <a:pt x="0" y="31"/>
                  </a:cubicBezTo>
                  <a:cubicBezTo>
                    <a:pt x="6" y="43"/>
                    <a:pt x="17" y="55"/>
                    <a:pt x="40" y="55"/>
                  </a:cubicBezTo>
                  <a:cubicBezTo>
                    <a:pt x="41" y="55"/>
                    <a:pt x="42" y="55"/>
                    <a:pt x="43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6" y="55"/>
                    <a:pt x="58" y="54"/>
                    <a:pt x="60" y="42"/>
                  </a:cubicBezTo>
                  <a:cubicBezTo>
                    <a:pt x="61" y="40"/>
                    <a:pt x="61" y="38"/>
                    <a:pt x="61" y="36"/>
                  </a:cubicBezTo>
                  <a:cubicBezTo>
                    <a:pt x="61" y="25"/>
                    <a:pt x="55" y="9"/>
                    <a:pt x="33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131">
              <a:extLst>
                <a:ext uri="{FF2B5EF4-FFF2-40B4-BE49-F238E27FC236}">
                  <a16:creationId xmlns:a16="http://schemas.microsoft.com/office/drawing/2014/main" id="{6887670D-1AAD-487E-AC1F-EDCCED09C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87699" y="5565775"/>
              <a:ext cx="106363" cy="101600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3 h 22"/>
                <a:gd name="T14" fmla="*/ 16 w 23"/>
                <a:gd name="T15" fmla="*/ 13 h 22"/>
                <a:gd name="T16" fmla="*/ 7 w 23"/>
                <a:gd name="T17" fmla="*/ 12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1" y="13"/>
                    <a:pt x="23" y="7"/>
                    <a:pt x="21" y="0"/>
                  </a:cubicBezTo>
                  <a:cubicBezTo>
                    <a:pt x="21" y="0"/>
                    <a:pt x="20" y="7"/>
                    <a:pt x="18" y="10"/>
                  </a:cubicBezTo>
                  <a:cubicBezTo>
                    <a:pt x="18" y="10"/>
                    <a:pt x="17" y="6"/>
                    <a:pt x="16" y="3"/>
                  </a:cubicBezTo>
                  <a:cubicBezTo>
                    <a:pt x="16" y="3"/>
                    <a:pt x="17" y="11"/>
                    <a:pt x="16" y="13"/>
                  </a:cubicBezTo>
                  <a:cubicBezTo>
                    <a:pt x="14" y="16"/>
                    <a:pt x="7" y="12"/>
                    <a:pt x="7" y="12"/>
                  </a:cubicBezTo>
                  <a:cubicBezTo>
                    <a:pt x="7" y="12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132">
              <a:extLst>
                <a:ext uri="{FF2B5EF4-FFF2-40B4-BE49-F238E27FC236}">
                  <a16:creationId xmlns:a16="http://schemas.microsoft.com/office/drawing/2014/main" id="{56D133BC-2CCC-49F7-917B-E50C999ABE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55950" y="5638800"/>
              <a:ext cx="60325" cy="38100"/>
            </a:xfrm>
            <a:custGeom>
              <a:avLst/>
              <a:gdLst>
                <a:gd name="T0" fmla="*/ 0 w 13"/>
                <a:gd name="T1" fmla="*/ 4 h 8"/>
                <a:gd name="T2" fmla="*/ 7 w 13"/>
                <a:gd name="T3" fmla="*/ 8 h 8"/>
                <a:gd name="T4" fmla="*/ 13 w 13"/>
                <a:gd name="T5" fmla="*/ 7 h 8"/>
                <a:gd name="T6" fmla="*/ 3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7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133">
              <a:extLst>
                <a:ext uri="{FF2B5EF4-FFF2-40B4-BE49-F238E27FC236}">
                  <a16:creationId xmlns:a16="http://schemas.microsoft.com/office/drawing/2014/main" id="{C4135CA6-D3A5-4E81-ABB4-98DB7CB7B6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24312" y="5148263"/>
              <a:ext cx="319088" cy="306388"/>
            </a:xfrm>
            <a:custGeom>
              <a:avLst/>
              <a:gdLst>
                <a:gd name="T0" fmla="*/ 66 w 69"/>
                <a:gd name="T1" fmla="*/ 52 h 66"/>
                <a:gd name="T2" fmla="*/ 49 w 69"/>
                <a:gd name="T3" fmla="*/ 65 h 66"/>
                <a:gd name="T4" fmla="*/ 6 w 69"/>
                <a:gd name="T5" fmla="*/ 41 h 66"/>
                <a:gd name="T6" fmla="*/ 6 w 69"/>
                <a:gd name="T7" fmla="*/ 41 h 66"/>
                <a:gd name="T8" fmla="*/ 1 w 69"/>
                <a:gd name="T9" fmla="*/ 14 h 66"/>
                <a:gd name="T10" fmla="*/ 2 w 69"/>
                <a:gd name="T11" fmla="*/ 5 h 66"/>
                <a:gd name="T12" fmla="*/ 6 w 69"/>
                <a:gd name="T13" fmla="*/ 8 h 66"/>
                <a:gd name="T14" fmla="*/ 10 w 69"/>
                <a:gd name="T15" fmla="*/ 10 h 66"/>
                <a:gd name="T16" fmla="*/ 9 w 69"/>
                <a:gd name="T17" fmla="*/ 4 h 66"/>
                <a:gd name="T18" fmla="*/ 17 w 69"/>
                <a:gd name="T19" fmla="*/ 3 h 66"/>
                <a:gd name="T20" fmla="*/ 39 w 69"/>
                <a:gd name="T21" fmla="*/ 9 h 66"/>
                <a:gd name="T22" fmla="*/ 39 w 69"/>
                <a:gd name="T23" fmla="*/ 9 h 66"/>
                <a:gd name="T24" fmla="*/ 66 w 69"/>
                <a:gd name="T25" fmla="*/ 5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6">
                  <a:moveTo>
                    <a:pt x="66" y="52"/>
                  </a:moveTo>
                  <a:cubicBezTo>
                    <a:pt x="63" y="66"/>
                    <a:pt x="49" y="65"/>
                    <a:pt x="49" y="65"/>
                  </a:cubicBezTo>
                  <a:cubicBezTo>
                    <a:pt x="24" y="66"/>
                    <a:pt x="12" y="53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0" y="28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8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8"/>
                    <a:pt x="9" y="4"/>
                  </a:cubicBezTo>
                  <a:cubicBezTo>
                    <a:pt x="8" y="0"/>
                    <a:pt x="17" y="3"/>
                    <a:pt x="17" y="3"/>
                  </a:cubicBezTo>
                  <a:cubicBezTo>
                    <a:pt x="25" y="4"/>
                    <a:pt x="33" y="7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9" y="40"/>
                    <a:pt x="66" y="52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34">
              <a:extLst>
                <a:ext uri="{FF2B5EF4-FFF2-40B4-BE49-F238E27FC236}">
                  <a16:creationId xmlns:a16="http://schemas.microsoft.com/office/drawing/2014/main" id="{348B3E13-F91F-4AFA-89E4-9543EF61EA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3837" y="5189538"/>
              <a:ext cx="280988" cy="260350"/>
            </a:xfrm>
            <a:custGeom>
              <a:avLst/>
              <a:gdLst>
                <a:gd name="T0" fmla="*/ 33 w 61"/>
                <a:gd name="T1" fmla="*/ 0 h 56"/>
                <a:gd name="T2" fmla="*/ 53 w 61"/>
                <a:gd name="T3" fmla="*/ 25 h 56"/>
                <a:gd name="T4" fmla="*/ 35 w 61"/>
                <a:gd name="T5" fmla="*/ 14 h 56"/>
                <a:gd name="T6" fmla="*/ 35 w 61"/>
                <a:gd name="T7" fmla="*/ 14 h 56"/>
                <a:gd name="T8" fmla="*/ 51 w 61"/>
                <a:gd name="T9" fmla="*/ 38 h 56"/>
                <a:gd name="T10" fmla="*/ 48 w 61"/>
                <a:gd name="T11" fmla="*/ 37 h 56"/>
                <a:gd name="T12" fmla="*/ 32 w 61"/>
                <a:gd name="T13" fmla="*/ 28 h 56"/>
                <a:gd name="T14" fmla="*/ 40 w 61"/>
                <a:gd name="T15" fmla="*/ 43 h 56"/>
                <a:gd name="T16" fmla="*/ 39 w 61"/>
                <a:gd name="T17" fmla="*/ 43 h 56"/>
                <a:gd name="T18" fmla="*/ 17 w 61"/>
                <a:gd name="T19" fmla="*/ 32 h 56"/>
                <a:gd name="T20" fmla="*/ 31 w 61"/>
                <a:gd name="T21" fmla="*/ 50 h 56"/>
                <a:gd name="T22" fmla="*/ 30 w 61"/>
                <a:gd name="T23" fmla="*/ 50 h 56"/>
                <a:gd name="T24" fmla="*/ 0 w 61"/>
                <a:gd name="T25" fmla="*/ 32 h 56"/>
                <a:gd name="T26" fmla="*/ 40 w 61"/>
                <a:gd name="T27" fmla="*/ 56 h 56"/>
                <a:gd name="T28" fmla="*/ 43 w 61"/>
                <a:gd name="T29" fmla="*/ 56 h 56"/>
                <a:gd name="T30" fmla="*/ 43 w 61"/>
                <a:gd name="T31" fmla="*/ 56 h 56"/>
                <a:gd name="T32" fmla="*/ 60 w 61"/>
                <a:gd name="T33" fmla="*/ 43 h 56"/>
                <a:gd name="T34" fmla="*/ 61 w 61"/>
                <a:gd name="T35" fmla="*/ 37 h 56"/>
                <a:gd name="T36" fmla="*/ 33 w 61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56">
                  <a:moveTo>
                    <a:pt x="33" y="0"/>
                  </a:moveTo>
                  <a:cubicBezTo>
                    <a:pt x="46" y="10"/>
                    <a:pt x="53" y="24"/>
                    <a:pt x="53" y="25"/>
                  </a:cubicBezTo>
                  <a:cubicBezTo>
                    <a:pt x="45" y="14"/>
                    <a:pt x="37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48" y="19"/>
                    <a:pt x="54" y="38"/>
                    <a:pt x="51" y="38"/>
                  </a:cubicBezTo>
                  <a:cubicBezTo>
                    <a:pt x="50" y="38"/>
                    <a:pt x="49" y="38"/>
                    <a:pt x="48" y="37"/>
                  </a:cubicBezTo>
                  <a:cubicBezTo>
                    <a:pt x="41" y="30"/>
                    <a:pt x="32" y="28"/>
                    <a:pt x="32" y="28"/>
                  </a:cubicBezTo>
                  <a:cubicBezTo>
                    <a:pt x="36" y="30"/>
                    <a:pt x="46" y="40"/>
                    <a:pt x="40" y="43"/>
                  </a:cubicBezTo>
                  <a:cubicBezTo>
                    <a:pt x="40" y="43"/>
                    <a:pt x="39" y="43"/>
                    <a:pt x="39" y="43"/>
                  </a:cubicBezTo>
                  <a:cubicBezTo>
                    <a:pt x="32" y="43"/>
                    <a:pt x="18" y="33"/>
                    <a:pt x="17" y="32"/>
                  </a:cubicBezTo>
                  <a:cubicBezTo>
                    <a:pt x="24" y="44"/>
                    <a:pt x="46" y="50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cubicBezTo>
                    <a:pt x="16" y="50"/>
                    <a:pt x="2" y="33"/>
                    <a:pt x="0" y="32"/>
                  </a:cubicBezTo>
                  <a:cubicBezTo>
                    <a:pt x="6" y="44"/>
                    <a:pt x="17" y="56"/>
                    <a:pt x="40" y="56"/>
                  </a:cubicBezTo>
                  <a:cubicBezTo>
                    <a:pt x="41" y="56"/>
                    <a:pt x="42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6" y="56"/>
                    <a:pt x="58" y="55"/>
                    <a:pt x="60" y="43"/>
                  </a:cubicBezTo>
                  <a:cubicBezTo>
                    <a:pt x="61" y="41"/>
                    <a:pt x="61" y="39"/>
                    <a:pt x="61" y="37"/>
                  </a:cubicBezTo>
                  <a:cubicBezTo>
                    <a:pt x="61" y="25"/>
                    <a:pt x="55" y="10"/>
                    <a:pt x="33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135">
              <a:extLst>
                <a:ext uri="{FF2B5EF4-FFF2-40B4-BE49-F238E27FC236}">
                  <a16:creationId xmlns:a16="http://schemas.microsoft.com/office/drawing/2014/main" id="{D4C1E680-C1E7-456F-A0EF-1FA46531C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24312" y="5351463"/>
              <a:ext cx="106363" cy="107950"/>
            </a:xfrm>
            <a:custGeom>
              <a:avLst/>
              <a:gdLst>
                <a:gd name="T0" fmla="*/ 0 w 23"/>
                <a:gd name="T1" fmla="*/ 21 h 23"/>
                <a:gd name="T2" fmla="*/ 15 w 23"/>
                <a:gd name="T3" fmla="*/ 20 h 23"/>
                <a:gd name="T4" fmla="*/ 19 w 23"/>
                <a:gd name="T5" fmla="*/ 20 h 23"/>
                <a:gd name="T6" fmla="*/ 20 w 23"/>
                <a:gd name="T7" fmla="*/ 15 h 23"/>
                <a:gd name="T8" fmla="*/ 21 w 23"/>
                <a:gd name="T9" fmla="*/ 0 h 23"/>
                <a:gd name="T10" fmla="*/ 18 w 23"/>
                <a:gd name="T11" fmla="*/ 11 h 23"/>
                <a:gd name="T12" fmla="*/ 16 w 23"/>
                <a:gd name="T13" fmla="*/ 4 h 23"/>
                <a:gd name="T14" fmla="*/ 16 w 23"/>
                <a:gd name="T15" fmla="*/ 14 h 23"/>
                <a:gd name="T16" fmla="*/ 7 w 23"/>
                <a:gd name="T17" fmla="*/ 13 h 23"/>
                <a:gd name="T18" fmla="*/ 12 w 23"/>
                <a:gd name="T19" fmla="*/ 18 h 23"/>
                <a:gd name="T20" fmla="*/ 0 w 23"/>
                <a:gd name="T2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3">
                  <a:moveTo>
                    <a:pt x="0" y="21"/>
                  </a:moveTo>
                  <a:cubicBezTo>
                    <a:pt x="0" y="21"/>
                    <a:pt x="7" y="23"/>
                    <a:pt x="15" y="20"/>
                  </a:cubicBezTo>
                  <a:cubicBezTo>
                    <a:pt x="15" y="20"/>
                    <a:pt x="17" y="21"/>
                    <a:pt x="19" y="20"/>
                  </a:cubicBezTo>
                  <a:cubicBezTo>
                    <a:pt x="21" y="19"/>
                    <a:pt x="20" y="17"/>
                    <a:pt x="20" y="15"/>
                  </a:cubicBezTo>
                  <a:cubicBezTo>
                    <a:pt x="21" y="13"/>
                    <a:pt x="23" y="8"/>
                    <a:pt x="21" y="0"/>
                  </a:cubicBezTo>
                  <a:cubicBezTo>
                    <a:pt x="21" y="0"/>
                    <a:pt x="20" y="8"/>
                    <a:pt x="18" y="11"/>
                  </a:cubicBezTo>
                  <a:cubicBezTo>
                    <a:pt x="18" y="11"/>
                    <a:pt x="17" y="7"/>
                    <a:pt x="16" y="4"/>
                  </a:cubicBezTo>
                  <a:cubicBezTo>
                    <a:pt x="16" y="4"/>
                    <a:pt x="17" y="12"/>
                    <a:pt x="16" y="14"/>
                  </a:cubicBezTo>
                  <a:cubicBezTo>
                    <a:pt x="14" y="17"/>
                    <a:pt x="7" y="13"/>
                    <a:pt x="7" y="13"/>
                  </a:cubicBezTo>
                  <a:cubicBezTo>
                    <a:pt x="7" y="13"/>
                    <a:pt x="10" y="17"/>
                    <a:pt x="12" y="18"/>
                  </a:cubicBezTo>
                  <a:cubicBezTo>
                    <a:pt x="12" y="18"/>
                    <a:pt x="8" y="21"/>
                    <a:pt x="0" y="2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136">
              <a:extLst>
                <a:ext uri="{FF2B5EF4-FFF2-40B4-BE49-F238E27FC236}">
                  <a16:creationId xmlns:a16="http://schemas.microsoft.com/office/drawing/2014/main" id="{A3969860-BBB0-41DA-B949-91215623E1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92562" y="5430838"/>
              <a:ext cx="58738" cy="31750"/>
            </a:xfrm>
            <a:custGeom>
              <a:avLst/>
              <a:gdLst>
                <a:gd name="T0" fmla="*/ 0 w 13"/>
                <a:gd name="T1" fmla="*/ 3 h 7"/>
                <a:gd name="T2" fmla="*/ 7 w 13"/>
                <a:gd name="T3" fmla="*/ 7 h 7"/>
                <a:gd name="T4" fmla="*/ 13 w 13"/>
                <a:gd name="T5" fmla="*/ 7 h 7"/>
                <a:gd name="T6" fmla="*/ 3 w 13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7">
                  <a:moveTo>
                    <a:pt x="0" y="3"/>
                  </a:moveTo>
                  <a:cubicBezTo>
                    <a:pt x="0" y="3"/>
                    <a:pt x="2" y="3"/>
                    <a:pt x="7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137">
              <a:extLst>
                <a:ext uri="{FF2B5EF4-FFF2-40B4-BE49-F238E27FC236}">
                  <a16:creationId xmlns:a16="http://schemas.microsoft.com/office/drawing/2014/main" id="{67350612-AC12-467F-B5F2-7A1E6E8961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00463" y="5235575"/>
              <a:ext cx="304800" cy="246063"/>
            </a:xfrm>
            <a:custGeom>
              <a:avLst/>
              <a:gdLst>
                <a:gd name="T0" fmla="*/ 1 w 66"/>
                <a:gd name="T1" fmla="*/ 34 h 53"/>
                <a:gd name="T2" fmla="*/ 13 w 66"/>
                <a:gd name="T3" fmla="*/ 48 h 53"/>
                <a:gd name="T4" fmla="*/ 54 w 66"/>
                <a:gd name="T5" fmla="*/ 35 h 53"/>
                <a:gd name="T6" fmla="*/ 54 w 66"/>
                <a:gd name="T7" fmla="*/ 35 h 53"/>
                <a:gd name="T8" fmla="*/ 63 w 66"/>
                <a:gd name="T9" fmla="*/ 14 h 53"/>
                <a:gd name="T10" fmla="*/ 64 w 66"/>
                <a:gd name="T11" fmla="*/ 6 h 53"/>
                <a:gd name="T12" fmla="*/ 60 w 66"/>
                <a:gd name="T13" fmla="*/ 7 h 53"/>
                <a:gd name="T14" fmla="*/ 57 w 66"/>
                <a:gd name="T15" fmla="*/ 8 h 53"/>
                <a:gd name="T16" fmla="*/ 58 w 66"/>
                <a:gd name="T17" fmla="*/ 3 h 53"/>
                <a:gd name="T18" fmla="*/ 52 w 66"/>
                <a:gd name="T19" fmla="*/ 1 h 53"/>
                <a:gd name="T20" fmla="*/ 32 w 66"/>
                <a:gd name="T21" fmla="*/ 2 h 53"/>
                <a:gd name="T22" fmla="*/ 32 w 66"/>
                <a:gd name="T23" fmla="*/ 2 h 53"/>
                <a:gd name="T24" fmla="*/ 1 w 66"/>
                <a:gd name="T25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53">
                  <a:moveTo>
                    <a:pt x="1" y="34"/>
                  </a:moveTo>
                  <a:cubicBezTo>
                    <a:pt x="0" y="46"/>
                    <a:pt x="13" y="48"/>
                    <a:pt x="13" y="48"/>
                  </a:cubicBezTo>
                  <a:cubicBezTo>
                    <a:pt x="34" y="53"/>
                    <a:pt x="46" y="45"/>
                    <a:pt x="54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61" y="25"/>
                    <a:pt x="63" y="14"/>
                    <a:pt x="63" y="14"/>
                  </a:cubicBezTo>
                  <a:cubicBezTo>
                    <a:pt x="63" y="14"/>
                    <a:pt x="66" y="6"/>
                    <a:pt x="64" y="6"/>
                  </a:cubicBezTo>
                  <a:cubicBezTo>
                    <a:pt x="63" y="5"/>
                    <a:pt x="61" y="6"/>
                    <a:pt x="60" y="7"/>
                  </a:cubicBezTo>
                  <a:cubicBezTo>
                    <a:pt x="58" y="8"/>
                    <a:pt x="57" y="8"/>
                    <a:pt x="57" y="8"/>
                  </a:cubicBezTo>
                  <a:cubicBezTo>
                    <a:pt x="55" y="8"/>
                    <a:pt x="57" y="6"/>
                    <a:pt x="58" y="3"/>
                  </a:cubicBezTo>
                  <a:cubicBezTo>
                    <a:pt x="59" y="0"/>
                    <a:pt x="52" y="1"/>
                    <a:pt x="52" y="1"/>
                  </a:cubicBezTo>
                  <a:cubicBezTo>
                    <a:pt x="44" y="1"/>
                    <a:pt x="37" y="1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7" y="8"/>
                    <a:pt x="1" y="23"/>
                    <a:pt x="1" y="34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1138">
              <a:extLst>
                <a:ext uri="{FF2B5EF4-FFF2-40B4-BE49-F238E27FC236}">
                  <a16:creationId xmlns:a16="http://schemas.microsoft.com/office/drawing/2014/main" id="{5F97FD20-384C-49BE-9959-86CA20B0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56025" y="5245100"/>
              <a:ext cx="244475" cy="222250"/>
            </a:xfrm>
            <a:custGeom>
              <a:avLst/>
              <a:gdLst>
                <a:gd name="T0" fmla="*/ 31 w 53"/>
                <a:gd name="T1" fmla="*/ 0 h 48"/>
                <a:gd name="T2" fmla="*/ 0 w 53"/>
                <a:gd name="T3" fmla="*/ 32 h 48"/>
                <a:gd name="T4" fmla="*/ 0 w 53"/>
                <a:gd name="T5" fmla="*/ 32 h 48"/>
                <a:gd name="T6" fmla="*/ 12 w 53"/>
                <a:gd name="T7" fmla="*/ 46 h 48"/>
                <a:gd name="T8" fmla="*/ 25 w 53"/>
                <a:gd name="T9" fmla="*/ 48 h 48"/>
                <a:gd name="T10" fmla="*/ 53 w 53"/>
                <a:gd name="T11" fmla="*/ 33 h 48"/>
                <a:gd name="T12" fmla="*/ 27 w 53"/>
                <a:gd name="T13" fmla="*/ 44 h 48"/>
                <a:gd name="T14" fmla="*/ 23 w 53"/>
                <a:gd name="T15" fmla="*/ 44 h 48"/>
                <a:gd name="T16" fmla="*/ 38 w 53"/>
                <a:gd name="T17" fmla="*/ 30 h 48"/>
                <a:gd name="T18" fmla="*/ 20 w 53"/>
                <a:gd name="T19" fmla="*/ 36 h 48"/>
                <a:gd name="T20" fmla="*/ 17 w 53"/>
                <a:gd name="T21" fmla="*/ 35 h 48"/>
                <a:gd name="T22" fmla="*/ 26 w 53"/>
                <a:gd name="T23" fmla="*/ 25 h 48"/>
                <a:gd name="T24" fmla="*/ 26 w 53"/>
                <a:gd name="T25" fmla="*/ 25 h 48"/>
                <a:gd name="T26" fmla="*/ 11 w 53"/>
                <a:gd name="T27" fmla="*/ 29 h 48"/>
                <a:gd name="T28" fmla="*/ 9 w 53"/>
                <a:gd name="T29" fmla="*/ 29 h 48"/>
                <a:gd name="T30" fmla="*/ 26 w 53"/>
                <a:gd name="T31" fmla="*/ 12 h 48"/>
                <a:gd name="T32" fmla="*/ 24 w 53"/>
                <a:gd name="T33" fmla="*/ 11 h 48"/>
                <a:gd name="T34" fmla="*/ 9 w 53"/>
                <a:gd name="T35" fmla="*/ 17 h 48"/>
                <a:gd name="T36" fmla="*/ 31 w 53"/>
                <a:gd name="T3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48">
                  <a:moveTo>
                    <a:pt x="31" y="0"/>
                  </a:moveTo>
                  <a:cubicBezTo>
                    <a:pt x="6" y="6"/>
                    <a:pt x="0" y="21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12" y="46"/>
                    <a:pt x="12" y="46"/>
                  </a:cubicBezTo>
                  <a:cubicBezTo>
                    <a:pt x="17" y="47"/>
                    <a:pt x="21" y="48"/>
                    <a:pt x="25" y="48"/>
                  </a:cubicBezTo>
                  <a:cubicBezTo>
                    <a:pt x="38" y="48"/>
                    <a:pt x="47" y="41"/>
                    <a:pt x="53" y="33"/>
                  </a:cubicBezTo>
                  <a:cubicBezTo>
                    <a:pt x="52" y="34"/>
                    <a:pt x="39" y="44"/>
                    <a:pt x="27" y="44"/>
                  </a:cubicBezTo>
                  <a:cubicBezTo>
                    <a:pt x="26" y="44"/>
                    <a:pt x="25" y="44"/>
                    <a:pt x="23" y="44"/>
                  </a:cubicBezTo>
                  <a:cubicBezTo>
                    <a:pt x="11" y="40"/>
                    <a:pt x="30" y="39"/>
                    <a:pt x="38" y="30"/>
                  </a:cubicBezTo>
                  <a:cubicBezTo>
                    <a:pt x="38" y="31"/>
                    <a:pt x="26" y="36"/>
                    <a:pt x="20" y="36"/>
                  </a:cubicBezTo>
                  <a:cubicBezTo>
                    <a:pt x="18" y="36"/>
                    <a:pt x="17" y="36"/>
                    <a:pt x="17" y="35"/>
                  </a:cubicBezTo>
                  <a:cubicBezTo>
                    <a:pt x="13" y="32"/>
                    <a:pt x="23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3" y="25"/>
                    <a:pt x="17" y="25"/>
                    <a:pt x="11" y="29"/>
                  </a:cubicBezTo>
                  <a:cubicBezTo>
                    <a:pt x="10" y="29"/>
                    <a:pt x="9" y="29"/>
                    <a:pt x="9" y="29"/>
                  </a:cubicBezTo>
                  <a:cubicBezTo>
                    <a:pt x="5" y="29"/>
                    <a:pt x="14" y="14"/>
                    <a:pt x="26" y="12"/>
                  </a:cubicBezTo>
                  <a:cubicBezTo>
                    <a:pt x="26" y="12"/>
                    <a:pt x="25" y="11"/>
                    <a:pt x="24" y="11"/>
                  </a:cubicBezTo>
                  <a:cubicBezTo>
                    <a:pt x="21" y="11"/>
                    <a:pt x="15" y="12"/>
                    <a:pt x="9" y="17"/>
                  </a:cubicBezTo>
                  <a:cubicBezTo>
                    <a:pt x="9" y="17"/>
                    <a:pt x="18" y="6"/>
                    <a:pt x="31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1139">
              <a:extLst>
                <a:ext uri="{FF2B5EF4-FFF2-40B4-BE49-F238E27FC236}">
                  <a16:creationId xmlns:a16="http://schemas.microsoft.com/office/drawing/2014/main" id="{DC0CA595-F44E-43A8-B262-B6FD8528EA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37000" y="5360988"/>
              <a:ext cx="77788" cy="101600"/>
            </a:xfrm>
            <a:custGeom>
              <a:avLst/>
              <a:gdLst>
                <a:gd name="T0" fmla="*/ 17 w 17"/>
                <a:gd name="T1" fmla="*/ 21 h 22"/>
                <a:gd name="T2" fmla="*/ 5 w 17"/>
                <a:gd name="T3" fmla="*/ 18 h 22"/>
                <a:gd name="T4" fmla="*/ 2 w 17"/>
                <a:gd name="T5" fmla="*/ 17 h 22"/>
                <a:gd name="T6" fmla="*/ 1 w 17"/>
                <a:gd name="T7" fmla="*/ 13 h 22"/>
                <a:gd name="T8" fmla="*/ 3 w 17"/>
                <a:gd name="T9" fmla="*/ 0 h 22"/>
                <a:gd name="T10" fmla="*/ 4 w 17"/>
                <a:gd name="T11" fmla="*/ 10 h 22"/>
                <a:gd name="T12" fmla="*/ 7 w 17"/>
                <a:gd name="T13" fmla="*/ 4 h 22"/>
                <a:gd name="T14" fmla="*/ 5 w 17"/>
                <a:gd name="T15" fmla="*/ 13 h 22"/>
                <a:gd name="T16" fmla="*/ 13 w 17"/>
                <a:gd name="T17" fmla="*/ 14 h 22"/>
                <a:gd name="T18" fmla="*/ 8 w 17"/>
                <a:gd name="T19" fmla="*/ 17 h 22"/>
                <a:gd name="T20" fmla="*/ 17 w 17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2">
                  <a:moveTo>
                    <a:pt x="17" y="21"/>
                  </a:moveTo>
                  <a:cubicBezTo>
                    <a:pt x="17" y="21"/>
                    <a:pt x="11" y="22"/>
                    <a:pt x="5" y="18"/>
                  </a:cubicBezTo>
                  <a:cubicBezTo>
                    <a:pt x="5" y="18"/>
                    <a:pt x="3" y="19"/>
                    <a:pt x="2" y="17"/>
                  </a:cubicBezTo>
                  <a:cubicBezTo>
                    <a:pt x="0" y="16"/>
                    <a:pt x="1" y="15"/>
                    <a:pt x="1" y="13"/>
                  </a:cubicBezTo>
                  <a:cubicBezTo>
                    <a:pt x="1" y="11"/>
                    <a:pt x="0" y="6"/>
                    <a:pt x="3" y="0"/>
                  </a:cubicBezTo>
                  <a:cubicBezTo>
                    <a:pt x="3" y="0"/>
                    <a:pt x="3" y="7"/>
                    <a:pt x="4" y="10"/>
                  </a:cubicBezTo>
                  <a:cubicBezTo>
                    <a:pt x="4" y="10"/>
                    <a:pt x="5" y="6"/>
                    <a:pt x="7" y="4"/>
                  </a:cubicBezTo>
                  <a:cubicBezTo>
                    <a:pt x="7" y="4"/>
                    <a:pt x="5" y="11"/>
                    <a:pt x="5" y="13"/>
                  </a:cubicBezTo>
                  <a:cubicBezTo>
                    <a:pt x="7" y="16"/>
                    <a:pt x="13" y="14"/>
                    <a:pt x="13" y="14"/>
                  </a:cubicBezTo>
                  <a:cubicBezTo>
                    <a:pt x="13" y="14"/>
                    <a:pt x="10" y="17"/>
                    <a:pt x="8" y="17"/>
                  </a:cubicBezTo>
                  <a:cubicBezTo>
                    <a:pt x="8" y="17"/>
                    <a:pt x="10" y="20"/>
                    <a:pt x="17" y="2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1140">
              <a:extLst>
                <a:ext uri="{FF2B5EF4-FFF2-40B4-BE49-F238E27FC236}">
                  <a16:creationId xmlns:a16="http://schemas.microsoft.com/office/drawing/2014/main" id="{F9E8161B-33E6-4A3B-A0CD-AD5D0213B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00500" y="5426075"/>
              <a:ext cx="50800" cy="28575"/>
            </a:xfrm>
            <a:custGeom>
              <a:avLst/>
              <a:gdLst>
                <a:gd name="T0" fmla="*/ 11 w 11"/>
                <a:gd name="T1" fmla="*/ 4 h 6"/>
                <a:gd name="T2" fmla="*/ 4 w 11"/>
                <a:gd name="T3" fmla="*/ 6 h 6"/>
                <a:gd name="T4" fmla="*/ 0 w 11"/>
                <a:gd name="T5" fmla="*/ 4 h 6"/>
                <a:gd name="T6" fmla="*/ 9 w 1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11" y="4"/>
                  </a:moveTo>
                  <a:cubicBezTo>
                    <a:pt x="11" y="4"/>
                    <a:pt x="10" y="4"/>
                    <a:pt x="4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6" y="4"/>
                    <a:pt x="9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B3074FB-13F6-4AD1-9C44-794BB21CC1A1}"/>
              </a:ext>
            </a:extLst>
          </p:cNvPr>
          <p:cNvGrpSpPr/>
          <p:nvPr/>
        </p:nvGrpSpPr>
        <p:grpSpPr>
          <a:xfrm>
            <a:off x="299307" y="900240"/>
            <a:ext cx="5429432" cy="2657111"/>
            <a:chOff x="89445" y="1454876"/>
            <a:chExt cx="5429432" cy="2657111"/>
          </a:xfrm>
        </p:grpSpPr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1D72B242-0338-41ED-9AC6-B813EA3A86CC}"/>
                </a:ext>
              </a:extLst>
            </p:cNvPr>
            <p:cNvSpPr txBox="1"/>
            <p:nvPr/>
          </p:nvSpPr>
          <p:spPr>
            <a:xfrm>
              <a:off x="218862" y="1454876"/>
              <a:ext cx="5170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altLang="ja-JP" sz="3600" b="0" dirty="0" err="1">
                  <a:effectLst/>
                  <a:latin typeface="Georgia" panose="02040502050405020303" pitchFamily="18" charset="0"/>
                </a:rPr>
                <a:t>Manyoushuu</a:t>
              </a:r>
              <a:r>
                <a:rPr lang="cs-CZ" altLang="ja-JP" sz="3600" dirty="0">
                  <a:latin typeface="Georgia" panose="02040502050405020303" pitchFamily="18" charset="0"/>
                </a:rPr>
                <a:t> </a:t>
              </a:r>
              <a:r>
                <a:rPr lang="cs-CZ" altLang="ja-JP" sz="3600" dirty="0">
                  <a:latin typeface="+mn-ea"/>
                </a:rPr>
                <a:t>(</a:t>
              </a:r>
              <a:r>
                <a:rPr lang="ja-JP" sz="3600" b="0" dirty="0">
                  <a:effectLst/>
                  <a:latin typeface="+mn-ea"/>
                </a:rPr>
                <a:t>万葉集</a:t>
              </a:r>
              <a:r>
                <a:rPr lang="cs-CZ" altLang="ja-JP" sz="3600" dirty="0">
                  <a:latin typeface="+mn-ea"/>
                </a:rPr>
                <a:t>)</a:t>
              </a:r>
              <a:endParaRPr lang="en-US" sz="3600" dirty="0">
                <a:latin typeface="+mn-ea"/>
              </a:endParaRP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F8305C74-AA51-4BCC-93A2-84849066E796}"/>
                </a:ext>
              </a:extLst>
            </p:cNvPr>
            <p:cNvSpPr txBox="1"/>
            <p:nvPr/>
          </p:nvSpPr>
          <p:spPr>
            <a:xfrm>
              <a:off x="89445" y="2019106"/>
              <a:ext cx="5429432" cy="2092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cs-CZ" sz="24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 Pro Light" panose="02040302050405020303" pitchFamily="18" charset="0"/>
              </a:endParaRPr>
            </a:p>
            <a:p>
              <a:pPr algn="ctr"/>
              <a:r>
                <a:rPr lang="en-US" sz="28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Jakub Lev</a:t>
              </a:r>
              <a:r>
                <a:rPr lang="cs-CZ" sz="28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ý</a:t>
              </a:r>
              <a:br>
                <a:rPr lang="en-US" sz="28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r>
                <a:rPr lang="en-US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jakub.levy15@gmail.com</a:t>
              </a:r>
              <a:br>
                <a:rPr lang="cs-CZ" sz="24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br>
                <a:rPr lang="cs-CZ" sz="24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r>
                <a:rPr lang="cs-CZ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Faculty</a:t>
              </a:r>
              <a: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 </a:t>
              </a:r>
              <a:r>
                <a:rPr lang="cs-CZ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of</a:t>
              </a:r>
              <a: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 </a:t>
              </a:r>
              <a:r>
                <a:rPr lang="cs-CZ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Mathematics</a:t>
              </a:r>
              <a: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 and </a:t>
              </a:r>
              <a:r>
                <a:rPr lang="cs-CZ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Physics</a:t>
              </a:r>
              <a:b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Charles University</a:t>
              </a:r>
              <a:endParaRPr lang="en-IN" sz="2000" i="1" dirty="0"/>
            </a:p>
          </p:txBody>
        </p:sp>
      </p:grpSp>
      <p:pic>
        <p:nvPicPr>
          <p:cNvPr id="452" name="Picture 451">
            <a:extLst>
              <a:ext uri="{FF2B5EF4-FFF2-40B4-BE49-F238E27FC236}">
                <a16:creationId xmlns:a16="http://schemas.microsoft.com/office/drawing/2014/main" id="{257A0711-BFD5-4E26-B809-1340DE86D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71" y="0"/>
            <a:ext cx="1403819" cy="6858000"/>
          </a:xfrm>
          <a:prstGeom prst="rect">
            <a:avLst/>
          </a:prstGeom>
        </p:spPr>
      </p:pic>
      <p:pic>
        <p:nvPicPr>
          <p:cNvPr id="433" name="Picture 432">
            <a:extLst>
              <a:ext uri="{FF2B5EF4-FFF2-40B4-BE49-F238E27FC236}">
                <a16:creationId xmlns:a16="http://schemas.microsoft.com/office/drawing/2014/main" id="{A2F814F3-6881-43BB-8E24-887C3E45B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103449-1901-451A-9BC7-0CBED5A78BA1}"/>
              </a:ext>
            </a:extLst>
          </p:cNvPr>
          <p:cNvSpPr txBox="1"/>
          <p:nvPr/>
        </p:nvSpPr>
        <p:spPr>
          <a:xfrm>
            <a:off x="9593948" y="2361066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unless otherwise stated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729CF1D-76C6-457F-B036-A93456515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2660" y="1670721"/>
            <a:ext cx="2057796" cy="72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97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3B9E-EAC5-4541-A179-451A34A7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Japanese Writing System (4)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C4B4-D4A6-493A-ACE4-8299BE42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Japanese use</a:t>
            </a:r>
          </a:p>
          <a:p>
            <a:pPr lvl="1"/>
            <a:r>
              <a:rPr lang="en-US" dirty="0"/>
              <a:t>Hiragana, Katakana, Kanji (Chinese characters), Latin, Arabic numerals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altLang="ja-JP" dirty="0">
                <a:latin typeface="+mn-ea"/>
                <a:ea typeface="+mn-ea"/>
              </a:rPr>
              <a:t>  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CD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１枚</a:t>
            </a:r>
            <a:r>
              <a:rPr lang="ja-JP" altLang="en-US" dirty="0">
                <a:latin typeface="+mn-ea"/>
                <a:ea typeface="+mn-ea"/>
              </a:rPr>
              <a:t>、</a:t>
            </a:r>
            <a:r>
              <a:rPr lang="en-US" altLang="ja-JP" dirty="0">
                <a:solidFill>
                  <a:srgbClr val="00B050"/>
                </a:solidFill>
                <a:latin typeface="+mn-ea"/>
                <a:ea typeface="+mn-ea"/>
              </a:rPr>
              <a:t>T</a:t>
            </a:r>
            <a:r>
              <a:rPr lang="ja-JP" altLang="en-US" dirty="0">
                <a:solidFill>
                  <a:srgbClr val="00B050"/>
                </a:solidFill>
                <a:latin typeface="+mn-ea"/>
                <a:ea typeface="+mn-ea"/>
              </a:rPr>
              <a:t>シャツ２枚</a:t>
            </a:r>
            <a:r>
              <a:rPr lang="ja-JP" altLang="en-US" dirty="0">
                <a:latin typeface="+mn-ea"/>
                <a:ea typeface="+mn-ea"/>
              </a:rPr>
              <a:t>、</a:t>
            </a:r>
            <a:r>
              <a:rPr lang="ja-JP" altLang="en-US" dirty="0">
                <a:solidFill>
                  <a:srgbClr val="0070C0"/>
                </a:solidFill>
                <a:latin typeface="+mn-ea"/>
                <a:ea typeface="+mn-ea"/>
              </a:rPr>
              <a:t>リンゴ３個</a:t>
            </a:r>
            <a:r>
              <a:rPr lang="ja-JP" altLang="en-US" dirty="0">
                <a:latin typeface="+mn-ea"/>
                <a:ea typeface="+mn-ea"/>
              </a:rPr>
              <a:t>を</a:t>
            </a:r>
            <a:r>
              <a:rPr lang="ja-JP" altLang="en-US" dirty="0">
                <a:solidFill>
                  <a:srgbClr val="7030A0"/>
                </a:solidFill>
                <a:latin typeface="+mn-ea"/>
                <a:ea typeface="+mn-ea"/>
              </a:rPr>
              <a:t>買い</a:t>
            </a:r>
            <a:r>
              <a:rPr lang="ja-JP" altLang="en-US" dirty="0">
                <a:solidFill>
                  <a:srgbClr val="FFC000"/>
                </a:solidFill>
                <a:latin typeface="+mn-ea"/>
                <a:ea typeface="+mn-ea"/>
              </a:rPr>
              <a:t>たい</a:t>
            </a:r>
            <a:r>
              <a:rPr lang="ja-JP" altLang="en-US" dirty="0">
                <a:latin typeface="+mn-ea"/>
                <a:ea typeface="+mn-ea"/>
              </a:rPr>
              <a:t>と</a:t>
            </a:r>
            <a:r>
              <a:rPr lang="ja-JP" altLang="en-US" dirty="0">
                <a:solidFill>
                  <a:srgbClr val="996600"/>
                </a:solidFill>
                <a:latin typeface="+mn-ea"/>
                <a:ea typeface="+mn-ea"/>
              </a:rPr>
              <a:t>思い</a:t>
            </a:r>
            <a:r>
              <a:rPr lang="ja-JP" altLang="en-US" dirty="0">
                <a:latin typeface="+mn-ea"/>
                <a:ea typeface="+mn-ea"/>
              </a:rPr>
              <a:t>ます。</a:t>
            </a:r>
            <a:endParaRPr lang="en-US" altLang="ja-JP" dirty="0">
              <a:latin typeface="+mn-ea"/>
              <a:ea typeface="+mn-ea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C000"/>
                </a:solidFill>
                <a:latin typeface="+mn-ea"/>
                <a:ea typeface="+mn-ea"/>
              </a:rPr>
              <a:t>I want to</a:t>
            </a:r>
            <a:r>
              <a:rPr lang="en-US" dirty="0">
                <a:latin typeface="+mn-ea"/>
                <a:ea typeface="+mn-ea"/>
              </a:rPr>
              <a:t> </a:t>
            </a:r>
            <a:r>
              <a:rPr lang="en-US" dirty="0">
                <a:solidFill>
                  <a:srgbClr val="7030A0"/>
                </a:solidFill>
                <a:latin typeface="+mn-ea"/>
                <a:ea typeface="+mn-ea"/>
              </a:rPr>
              <a:t>buy</a:t>
            </a:r>
            <a:r>
              <a:rPr lang="en-US" dirty="0">
                <a:latin typeface="+mn-ea"/>
                <a:ea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ea"/>
                <a:ea typeface="+mn-ea"/>
              </a:rPr>
              <a:t>1 CD</a:t>
            </a:r>
            <a:r>
              <a:rPr lang="en-US" dirty="0">
                <a:latin typeface="+mn-ea"/>
                <a:ea typeface="+mn-ea"/>
              </a:rPr>
              <a:t>, </a:t>
            </a:r>
            <a:r>
              <a:rPr lang="en-US" dirty="0">
                <a:solidFill>
                  <a:srgbClr val="00B050"/>
                </a:solidFill>
                <a:latin typeface="+mn-ea"/>
                <a:ea typeface="+mn-ea"/>
              </a:rPr>
              <a:t>2 T-shirts</a:t>
            </a:r>
            <a:r>
              <a:rPr lang="en-US" dirty="0">
                <a:latin typeface="+mn-ea"/>
                <a:ea typeface="+mn-ea"/>
              </a:rPr>
              <a:t>, and </a:t>
            </a:r>
            <a:r>
              <a:rPr lang="en-US" dirty="0">
                <a:solidFill>
                  <a:srgbClr val="0070C0"/>
                </a:solidFill>
                <a:latin typeface="+mn-ea"/>
                <a:ea typeface="+mn-ea"/>
              </a:rPr>
              <a:t>3 apples</a:t>
            </a:r>
            <a:r>
              <a:rPr lang="en-US" dirty="0">
                <a:latin typeface="+mn-ea"/>
                <a:ea typeface="+mn-ea"/>
              </a:rPr>
              <a:t> </a:t>
            </a:r>
            <a:r>
              <a:rPr lang="en-US" dirty="0">
                <a:solidFill>
                  <a:srgbClr val="996600"/>
                </a:solidFill>
                <a:latin typeface="+mn-ea"/>
                <a:ea typeface="+mn-ea"/>
              </a:rPr>
              <a:t>so much</a:t>
            </a:r>
            <a:r>
              <a:rPr lang="en-US" dirty="0">
                <a:latin typeface="+mn-ea"/>
                <a:ea typeface="+mn-ea"/>
              </a:rPr>
              <a:t>.</a:t>
            </a:r>
          </a:p>
          <a:p>
            <a:endParaRPr lang="en-US" dirty="0">
              <a:latin typeface="+mn-ea"/>
              <a:ea typeface="+mn-ea"/>
            </a:endParaRPr>
          </a:p>
          <a:p>
            <a:r>
              <a:rPr lang="en-US" dirty="0">
                <a:latin typeface="+mn-ea"/>
                <a:ea typeface="+mn-ea"/>
              </a:rPr>
              <a:t>Notice SOV (subject-object-verb) word order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7CE05-8324-456D-AAAE-C89DA528E09F}"/>
              </a:ext>
            </a:extLst>
          </p:cNvPr>
          <p:cNvSpPr txBox="1"/>
          <p:nvPr/>
        </p:nvSpPr>
        <p:spPr>
          <a:xfrm>
            <a:off x="906584" y="2565427"/>
            <a:ext cx="1043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SHII DII ICHI MAI    TI    SHA  TSU  NI MAI        RI   N   GO SAN KO  O   KA   I     TA    I   TO OMO I   MA  SU</a:t>
            </a:r>
          </a:p>
        </p:txBody>
      </p:sp>
    </p:spTree>
    <p:extLst>
      <p:ext uri="{BB962C8B-B14F-4D97-AF65-F5344CB8AC3E}">
        <p14:creationId xmlns:p14="http://schemas.microsoft.com/office/powerpoint/2010/main" val="144724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A624-8152-4A7E-86C0-943B3C26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Mora</a:t>
            </a:r>
            <a:endParaRPr lang="cs-CZ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9E8FC-1107-40A1-9225-6FD39BD2AE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9864"/>
                <a:ext cx="10515600" cy="4801428"/>
              </a:xfrm>
            </p:spPr>
            <p:txBody>
              <a:bodyPr/>
              <a:lstStyle/>
              <a:p>
                <a:r>
                  <a:rPr lang="en-US" dirty="0"/>
                  <a:t>One mora is the length of time it takes to pronounce one </a:t>
                </a:r>
                <a:r>
                  <a:rPr lang="en-US" i="1" dirty="0"/>
                  <a:t>kana </a:t>
                </a:r>
                <a:r>
                  <a:rPr lang="en-US" dirty="0"/>
                  <a:t>(</a:t>
                </a:r>
                <a:r>
                  <a:rPr lang="en-US" i="1" dirty="0"/>
                  <a:t>hiragana</a:t>
                </a:r>
                <a:r>
                  <a:rPr lang="en-US" dirty="0"/>
                  <a:t> or </a:t>
                </a:r>
                <a:r>
                  <a:rPr lang="en-US" i="1" dirty="0"/>
                  <a:t>katakana</a:t>
                </a:r>
                <a:r>
                  <a:rPr lang="en-US" dirty="0"/>
                  <a:t>) character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Generally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𝑚𝑜𝑟𝑎𝑒</m:t>
                    </m:r>
                    <m:r>
                      <a:rPr lang="cs-CZ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𝑘𝑎𝑛𝑎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dirty="0" smtClean="0"/>
                      <m:t>#</m:t>
                    </m:r>
                    <m:r>
                      <m:rPr>
                        <m:nor/>
                      </m:rPr>
                      <a:rPr lang="en-US" i="1" dirty="0"/>
                      <m:t>syllables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9E8FC-1107-40A1-9225-6FD39BD2AE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9864"/>
                <a:ext cx="10515600" cy="4801428"/>
              </a:xfrm>
              <a:blipFill>
                <a:blip r:embed="rId2"/>
                <a:stretch>
                  <a:fillRect l="-1043" t="-635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7BFC60C-8FD8-441C-9487-05C8C56EBE30}"/>
              </a:ext>
            </a:extLst>
          </p:cNvPr>
          <p:cNvSpPr txBox="1"/>
          <p:nvPr/>
        </p:nvSpPr>
        <p:spPr>
          <a:xfrm>
            <a:off x="1187939" y="2782277"/>
            <a:ext cx="2868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馬鹿　　 </a:t>
            </a:r>
            <a:r>
              <a:rPr lang="ja-JP" altLang="en-US" sz="2800" dirty="0">
                <a:solidFill>
                  <a:srgbClr val="FF0000"/>
                </a:solidFill>
              </a:rPr>
              <a:t>ば</a:t>
            </a:r>
            <a:r>
              <a:rPr lang="ja-JP" altLang="en-US" sz="2800" dirty="0">
                <a:solidFill>
                  <a:srgbClr val="00B050"/>
                </a:solidFill>
              </a:rPr>
              <a:t>か</a:t>
            </a:r>
            <a:endParaRPr lang="en-US" altLang="ja-JP" sz="2800" dirty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 K, 2 M, 2 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D47CF3-C733-43C9-AF7B-23A342A2E3FF}"/>
              </a:ext>
            </a:extLst>
          </p:cNvPr>
          <p:cNvCxnSpPr/>
          <p:nvPr/>
        </p:nvCxnSpPr>
        <p:spPr>
          <a:xfrm>
            <a:off x="2063261" y="3040185"/>
            <a:ext cx="664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BA7A38-C1A3-4478-85EA-C577503345E9}"/>
              </a:ext>
            </a:extLst>
          </p:cNvPr>
          <p:cNvSpPr txBox="1"/>
          <p:nvPr/>
        </p:nvSpPr>
        <p:spPr>
          <a:xfrm>
            <a:off x="2727569" y="254189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  KA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BD98FB-CBEE-4C21-9354-34506336C968}"/>
              </a:ext>
            </a:extLst>
          </p:cNvPr>
          <p:cNvSpPr txBox="1"/>
          <p:nvPr/>
        </p:nvSpPr>
        <p:spPr>
          <a:xfrm>
            <a:off x="1187939" y="4105716"/>
            <a:ext cx="32980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大学　　 </a:t>
            </a:r>
            <a:r>
              <a:rPr lang="ja-JP" altLang="en-US" sz="2800" dirty="0">
                <a:solidFill>
                  <a:srgbClr val="FF0000"/>
                </a:solidFill>
              </a:rPr>
              <a:t>だ</a:t>
            </a:r>
            <a:r>
              <a:rPr lang="ja-JP" altLang="en-US" sz="2800" dirty="0">
                <a:solidFill>
                  <a:srgbClr val="00B050"/>
                </a:solidFill>
              </a:rPr>
              <a:t>い</a:t>
            </a:r>
            <a:r>
              <a:rPr lang="ja-JP" altLang="en-US" sz="2800" dirty="0">
                <a:solidFill>
                  <a:srgbClr val="00B0F0"/>
                </a:solidFill>
              </a:rPr>
              <a:t>が</a:t>
            </a:r>
            <a:r>
              <a:rPr lang="ja-JP" altLang="en-US" sz="2800" dirty="0">
                <a:solidFill>
                  <a:srgbClr val="7030A0"/>
                </a:solidFill>
              </a:rPr>
              <a:t>く</a:t>
            </a:r>
            <a:endParaRPr lang="en-US" altLang="ja-JP" sz="2800" dirty="0">
              <a:solidFill>
                <a:srgbClr val="7030A0"/>
              </a:solidFill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4 K, 4 M, 3 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0208C5-0745-4B44-B0B9-6FEB578CFB93}"/>
              </a:ext>
            </a:extLst>
          </p:cNvPr>
          <p:cNvCxnSpPr/>
          <p:nvPr/>
        </p:nvCxnSpPr>
        <p:spPr>
          <a:xfrm>
            <a:off x="2063261" y="4363624"/>
            <a:ext cx="664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AAF42C-5891-403F-8421-E9D435B84A80}"/>
              </a:ext>
            </a:extLst>
          </p:cNvPr>
          <p:cNvSpPr txBox="1"/>
          <p:nvPr/>
        </p:nvSpPr>
        <p:spPr>
          <a:xfrm>
            <a:off x="2727569" y="386533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    I    GA   KU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85CFF-C664-4372-A520-02E8FB8735EA}"/>
              </a:ext>
            </a:extLst>
          </p:cNvPr>
          <p:cNvSpPr txBox="1"/>
          <p:nvPr/>
        </p:nvSpPr>
        <p:spPr>
          <a:xfrm>
            <a:off x="5841668" y="4105716"/>
            <a:ext cx="3474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東京　　 </a:t>
            </a:r>
            <a:r>
              <a:rPr lang="ja-JP" altLang="en-US" sz="2800" dirty="0">
                <a:solidFill>
                  <a:srgbClr val="FF0000"/>
                </a:solidFill>
              </a:rPr>
              <a:t>と</a:t>
            </a:r>
            <a:r>
              <a:rPr lang="ja-JP" altLang="en-US" sz="2800" dirty="0">
                <a:solidFill>
                  <a:srgbClr val="00B050"/>
                </a:solidFill>
              </a:rPr>
              <a:t>う</a:t>
            </a:r>
            <a:r>
              <a:rPr lang="ja-JP" altLang="en-US" sz="2800" dirty="0">
                <a:solidFill>
                  <a:srgbClr val="00B0F0"/>
                </a:solidFill>
              </a:rPr>
              <a:t>きょ</a:t>
            </a:r>
            <a:r>
              <a:rPr lang="ja-JP" altLang="en-US" sz="2800" dirty="0">
                <a:solidFill>
                  <a:srgbClr val="7030A0"/>
                </a:solidFill>
              </a:rPr>
              <a:t>う</a:t>
            </a:r>
            <a:endParaRPr lang="en-US" altLang="ja-JP" sz="2800" dirty="0">
              <a:solidFill>
                <a:srgbClr val="7030A0"/>
              </a:solidFill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 K, 4 M, 2 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9E8A18-9ACD-4FE9-BE16-A1F4F6204B93}"/>
              </a:ext>
            </a:extLst>
          </p:cNvPr>
          <p:cNvCxnSpPr/>
          <p:nvPr/>
        </p:nvCxnSpPr>
        <p:spPr>
          <a:xfrm>
            <a:off x="6716991" y="4363624"/>
            <a:ext cx="664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601C6D-B485-4A38-B464-30AC7DE661D9}"/>
              </a:ext>
            </a:extLst>
          </p:cNvPr>
          <p:cNvSpPr txBox="1"/>
          <p:nvPr/>
        </p:nvSpPr>
        <p:spPr>
          <a:xfrm>
            <a:off x="7381299" y="3865338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  U      KYO      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74F89-0A65-4678-955B-94A20C62CD94}"/>
              </a:ext>
            </a:extLst>
          </p:cNvPr>
          <p:cNvSpPr txBox="1"/>
          <p:nvPr/>
        </p:nvSpPr>
        <p:spPr>
          <a:xfrm>
            <a:off x="5841669" y="2782277"/>
            <a:ext cx="3153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結婚　　 </a:t>
            </a:r>
            <a:r>
              <a:rPr lang="ja-JP" altLang="en-US" sz="2800" dirty="0">
                <a:solidFill>
                  <a:srgbClr val="FF0000"/>
                </a:solidFill>
              </a:rPr>
              <a:t>け</a:t>
            </a:r>
            <a:r>
              <a:rPr lang="ja-JP" altLang="en-US" sz="2800" dirty="0">
                <a:solidFill>
                  <a:srgbClr val="00B050"/>
                </a:solidFill>
              </a:rPr>
              <a:t>っ</a:t>
            </a:r>
            <a:r>
              <a:rPr lang="ja-JP" altLang="en-US" sz="2800" dirty="0">
                <a:solidFill>
                  <a:srgbClr val="00B0F0"/>
                </a:solidFill>
              </a:rPr>
              <a:t>こ</a:t>
            </a:r>
            <a:r>
              <a:rPr lang="ja-JP" altLang="en-US" sz="2800" dirty="0">
                <a:solidFill>
                  <a:srgbClr val="7030A0"/>
                </a:solidFill>
              </a:rPr>
              <a:t>ん</a:t>
            </a:r>
            <a:endParaRPr lang="en-US" altLang="ja-JP" sz="28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4 K, 4 M, 2 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6D3039-8F49-4D99-B602-F4B2187E490A}"/>
              </a:ext>
            </a:extLst>
          </p:cNvPr>
          <p:cNvCxnSpPr/>
          <p:nvPr/>
        </p:nvCxnSpPr>
        <p:spPr>
          <a:xfrm>
            <a:off x="6716991" y="3040185"/>
            <a:ext cx="664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5166B0-20CA-4E82-B2BC-584A8F8EE8D3}"/>
              </a:ext>
            </a:extLst>
          </p:cNvPr>
          <p:cNvSpPr txBox="1"/>
          <p:nvPr/>
        </p:nvSpPr>
        <p:spPr>
          <a:xfrm>
            <a:off x="7381299" y="254189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KE    K   KO   N</a:t>
            </a:r>
          </a:p>
        </p:txBody>
      </p:sp>
    </p:spTree>
    <p:extLst>
      <p:ext uri="{BB962C8B-B14F-4D97-AF65-F5344CB8AC3E}">
        <p14:creationId xmlns:p14="http://schemas.microsoft.com/office/powerpoint/2010/main" val="85826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CF2D-A815-4537-B4F0-536BC544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Waka</a:t>
            </a:r>
            <a:r>
              <a:rPr lang="cs-CZ" dirty="0">
                <a:latin typeface="Georgia" panose="02040502050405020303" pitchFamily="18" charset="0"/>
              </a:rPr>
              <a:t> (</a:t>
            </a:r>
            <a:r>
              <a:rPr lang="ja-JP" b="0" dirty="0">
                <a:effectLst/>
              </a:rPr>
              <a:t>和歌</a:t>
            </a:r>
            <a:r>
              <a:rPr lang="cs-CZ" altLang="ja-JP" b="0" dirty="0">
                <a:effectLst/>
              </a:rPr>
              <a:t> </a:t>
            </a:r>
            <a:r>
              <a:rPr lang="cs-CZ" altLang="ja-JP" b="0" dirty="0" err="1">
                <a:effectLst/>
              </a:rPr>
              <a:t>or</a:t>
            </a:r>
            <a:r>
              <a:rPr lang="cs-CZ" altLang="ja-JP" b="0" dirty="0">
                <a:effectLst/>
              </a:rPr>
              <a:t> </a:t>
            </a:r>
            <a:r>
              <a:rPr lang="ja-JP" dirty="0"/>
              <a:t>倭歌</a:t>
            </a:r>
            <a:r>
              <a:rPr lang="cs-CZ" dirty="0"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19D1A-94F6-4432-A116-ED9CA97E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Poetry in classical Japanese literature</a:t>
            </a:r>
          </a:p>
          <a:p>
            <a:r>
              <a:rPr lang="en-US" dirty="0"/>
              <a:t>Many </a:t>
            </a:r>
            <a:r>
              <a:rPr lang="cs-CZ" dirty="0" err="1"/>
              <a:t>forms</a:t>
            </a:r>
            <a:endParaRPr lang="en-US" dirty="0"/>
          </a:p>
          <a:p>
            <a:pPr lvl="1"/>
            <a:r>
              <a:rPr lang="en-US" dirty="0"/>
              <a:t>Differ by the number of morae</a:t>
            </a:r>
          </a:p>
          <a:p>
            <a:r>
              <a:rPr lang="en-US" i="1" dirty="0"/>
              <a:t>Tanka</a:t>
            </a:r>
            <a:r>
              <a:rPr lang="cs-CZ" i="1" dirty="0"/>
              <a:t> </a:t>
            </a:r>
            <a:r>
              <a:rPr lang="cs-CZ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短歌</a:t>
            </a:r>
            <a:r>
              <a:rPr lang="cs-CZ" dirty="0">
                <a:latin typeface="+mn-ea"/>
                <a:ea typeface="+mn-ea"/>
              </a:rPr>
              <a:t>)</a:t>
            </a:r>
            <a:endParaRPr lang="en-US" dirty="0">
              <a:latin typeface="+mn-ea"/>
              <a:ea typeface="+mn-ea"/>
            </a:endParaRPr>
          </a:p>
          <a:p>
            <a:pPr lvl="1"/>
            <a:r>
              <a:rPr lang="en-US" dirty="0"/>
              <a:t>Major genre</a:t>
            </a:r>
          </a:p>
          <a:p>
            <a:pPr lvl="1"/>
            <a:r>
              <a:rPr lang="en-US" dirty="0"/>
              <a:t>5-7-5-7-7</a:t>
            </a:r>
          </a:p>
          <a:p>
            <a:r>
              <a:rPr lang="en-US" i="1" dirty="0" err="1"/>
              <a:t>Chouka</a:t>
            </a:r>
            <a:r>
              <a:rPr lang="ja-JP" altLang="en-US" i="1" dirty="0"/>
              <a:t> </a:t>
            </a:r>
            <a:r>
              <a:rPr lang="en-US" altLang="ja-JP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長歌</a:t>
            </a:r>
            <a:r>
              <a:rPr lang="en-US" altLang="ja-JP" dirty="0">
                <a:latin typeface="+mn-ea"/>
                <a:ea typeface="+mn-ea"/>
              </a:rPr>
              <a:t>)</a:t>
            </a:r>
            <a:endParaRPr lang="en-US" dirty="0">
              <a:latin typeface="+mn-ea"/>
              <a:ea typeface="+mn-ea"/>
            </a:endParaRPr>
          </a:p>
          <a:p>
            <a:pPr lvl="1"/>
            <a:r>
              <a:rPr lang="en-US" dirty="0"/>
              <a:t>5-7 repeated at least twice</a:t>
            </a:r>
            <a:endParaRPr lang="cs-CZ" dirty="0"/>
          </a:p>
          <a:p>
            <a:pPr lvl="1"/>
            <a:r>
              <a:rPr lang="cs-CZ" dirty="0"/>
              <a:t>C</a:t>
            </a:r>
            <a:r>
              <a:rPr lang="en-US" dirty="0" err="1"/>
              <a:t>oncluded</a:t>
            </a:r>
            <a:r>
              <a:rPr lang="en-US" dirty="0"/>
              <a:t> with 5-7-7 ending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6344BD-35BE-417B-A18A-B9943B4B32AD}"/>
              </a:ext>
            </a:extLst>
          </p:cNvPr>
          <p:cNvSpPr txBox="1">
            <a:spLocks/>
          </p:cNvSpPr>
          <p:nvPr/>
        </p:nvSpPr>
        <p:spPr>
          <a:xfrm>
            <a:off x="4110890" y="2929094"/>
            <a:ext cx="3845172" cy="1672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i="1" dirty="0" err="1"/>
              <a:t>Katauta</a:t>
            </a:r>
            <a:r>
              <a:rPr lang="en-US" i="1" dirty="0"/>
              <a:t>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片歌</a:t>
            </a:r>
            <a:r>
              <a:rPr lang="en-US" dirty="0">
                <a:latin typeface="+mn-ea"/>
                <a:ea typeface="+mn-ea"/>
              </a:rPr>
              <a:t>)</a:t>
            </a:r>
            <a:endParaRPr lang="cs-CZ" dirty="0">
              <a:latin typeface="+mn-ea"/>
              <a:ea typeface="+mn-ea"/>
            </a:endParaRPr>
          </a:p>
          <a:p>
            <a:pPr lvl="1"/>
            <a:r>
              <a:rPr lang="cs-CZ" dirty="0" err="1"/>
              <a:t>Shortest</a:t>
            </a:r>
            <a:r>
              <a:rPr lang="cs-CZ" dirty="0"/>
              <a:t> </a:t>
            </a:r>
            <a:r>
              <a:rPr lang="cs-CZ" dirty="0" err="1"/>
              <a:t>form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i="1" dirty="0" err="1"/>
              <a:t>Waka</a:t>
            </a:r>
            <a:endParaRPr lang="cs-CZ" i="1" dirty="0"/>
          </a:p>
          <a:p>
            <a:pPr lvl="1"/>
            <a:r>
              <a:rPr lang="cs-CZ" dirty="0"/>
              <a:t>5-7-7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D37A90-C82C-4867-9515-7FAC711DA1BB}"/>
              </a:ext>
            </a:extLst>
          </p:cNvPr>
          <p:cNvSpPr txBox="1">
            <a:spLocks/>
          </p:cNvSpPr>
          <p:nvPr/>
        </p:nvSpPr>
        <p:spPr>
          <a:xfrm>
            <a:off x="8189546" y="2929094"/>
            <a:ext cx="2930769" cy="1672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i="1" dirty="0" err="1"/>
              <a:t>Sedouka</a:t>
            </a:r>
            <a:r>
              <a:rPr lang="en-US" dirty="0"/>
              <a:t>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旋頭歌</a:t>
            </a:r>
            <a:r>
              <a:rPr lang="en-US" dirty="0">
                <a:latin typeface="+mn-ea"/>
                <a:ea typeface="+mn-ea"/>
              </a:rPr>
              <a:t>)</a:t>
            </a:r>
            <a:endParaRPr lang="cs-CZ" i="1" dirty="0">
              <a:latin typeface="+mn-ea"/>
              <a:ea typeface="+mn-ea"/>
            </a:endParaRPr>
          </a:p>
          <a:p>
            <a:pPr lvl="1"/>
            <a:r>
              <a:rPr lang="cs-CZ" i="1" dirty="0" err="1"/>
              <a:t>Katauta</a:t>
            </a:r>
            <a:r>
              <a:rPr lang="cs-CZ" dirty="0"/>
              <a:t> </a:t>
            </a:r>
            <a:r>
              <a:rPr lang="cs-CZ" dirty="0" err="1"/>
              <a:t>twice</a:t>
            </a:r>
            <a:endParaRPr lang="cs-CZ" dirty="0"/>
          </a:p>
          <a:p>
            <a:pPr lvl="1"/>
            <a:r>
              <a:rPr lang="cs-CZ" dirty="0"/>
              <a:t>5-7-7-5-7-7</a:t>
            </a:r>
          </a:p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1A9912-8759-4287-849D-D595874BCE39}"/>
              </a:ext>
            </a:extLst>
          </p:cNvPr>
          <p:cNvSpPr txBox="1">
            <a:spLocks/>
          </p:cNvSpPr>
          <p:nvPr/>
        </p:nvSpPr>
        <p:spPr>
          <a:xfrm>
            <a:off x="5933837" y="4532233"/>
            <a:ext cx="6086225" cy="1672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i="1" dirty="0" err="1"/>
              <a:t>Bussokusekika</a:t>
            </a:r>
            <a:r>
              <a:rPr lang="en-US" dirty="0"/>
              <a:t>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仏足石歌</a:t>
            </a:r>
            <a:r>
              <a:rPr lang="en-US" dirty="0">
                <a:latin typeface="+mn-ea"/>
                <a:ea typeface="+mn-ea"/>
              </a:rPr>
              <a:t>)</a:t>
            </a:r>
            <a:endParaRPr lang="cs-CZ" i="1" dirty="0">
              <a:latin typeface="+mn-ea"/>
              <a:ea typeface="+mn-ea"/>
            </a:endParaRPr>
          </a:p>
          <a:p>
            <a:pPr lvl="1"/>
            <a:r>
              <a:rPr lang="en-US" i="1" dirty="0"/>
              <a:t>Tanka</a:t>
            </a:r>
            <a:r>
              <a:rPr lang="en-US" dirty="0"/>
              <a:t> with an extra 7 phrase at the end</a:t>
            </a:r>
            <a:endParaRPr lang="cs-CZ" i="1" dirty="0"/>
          </a:p>
          <a:p>
            <a:pPr lvl="1"/>
            <a:r>
              <a:rPr lang="en-US" dirty="0"/>
              <a:t>5-7-5-7-7-7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A0E6-404B-4337-9456-38940C30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Haiku (</a:t>
            </a:r>
            <a:r>
              <a:rPr lang="ja-JP" altLang="en-US" dirty="0"/>
              <a:t>俳句</a:t>
            </a:r>
            <a:r>
              <a:rPr lang="en-US" dirty="0"/>
              <a:t>) missing?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7E682-32FE-43AB-9937-16D9B39B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emerged in 17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Much younger than all forms of </a:t>
            </a:r>
            <a:r>
              <a:rPr lang="en-US" i="1" dirty="0"/>
              <a:t>Waka</a:t>
            </a:r>
          </a:p>
          <a:p>
            <a:r>
              <a:rPr lang="en-US" dirty="0"/>
              <a:t>5-7-5</a:t>
            </a:r>
          </a:p>
          <a:p>
            <a:r>
              <a:rPr lang="en-US" dirty="0"/>
              <a:t>Not relevant for us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AABD3-BB3B-4863-BF7A-A471FCB69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391" y="1245726"/>
            <a:ext cx="2381250" cy="3676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4775EB-E914-4671-9A8A-FDFAE8740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706" y="5200650"/>
            <a:ext cx="1543050" cy="1657350"/>
          </a:xfrm>
          <a:prstGeom prst="rect">
            <a:avLst/>
          </a:prstGeom>
        </p:spPr>
      </p:pic>
      <p:sp>
        <p:nvSpPr>
          <p:cNvPr id="14" name="Freeform 17">
            <a:extLst>
              <a:ext uri="{FF2B5EF4-FFF2-40B4-BE49-F238E27FC236}">
                <a16:creationId xmlns:a16="http://schemas.microsoft.com/office/drawing/2014/main" id="{530655BB-4E12-4FAB-BF58-0B1C7B3F4E70}"/>
              </a:ext>
            </a:extLst>
          </p:cNvPr>
          <p:cNvSpPr/>
          <p:nvPr/>
        </p:nvSpPr>
        <p:spPr>
          <a:xfrm rot="2837843">
            <a:off x="2862026" y="4784352"/>
            <a:ext cx="2262541" cy="1952933"/>
          </a:xfrm>
          <a:custGeom>
            <a:avLst/>
            <a:gdLst>
              <a:gd name="connsiteX0" fmla="*/ 1910855 w 3730144"/>
              <a:gd name="connsiteY0" fmla="*/ 0 h 3076298"/>
              <a:gd name="connsiteX1" fmla="*/ 2324781 w 3730144"/>
              <a:gd name="connsiteY1" fmla="*/ 222234 h 3076298"/>
              <a:gd name="connsiteX2" fmla="*/ 2366339 w 3730144"/>
              <a:gd name="connsiteY2" fmla="*/ 299546 h 3076298"/>
              <a:gd name="connsiteX3" fmla="*/ 2440897 w 3730144"/>
              <a:gd name="connsiteY3" fmla="*/ 293850 h 3076298"/>
              <a:gd name="connsiteX4" fmla="*/ 2929935 w 3730144"/>
              <a:gd name="connsiteY4" fmla="*/ 696321 h 3076298"/>
              <a:gd name="connsiteX5" fmla="*/ 2933846 w 3730144"/>
              <a:gd name="connsiteY5" fmla="*/ 735495 h 3076298"/>
              <a:gd name="connsiteX6" fmla="*/ 2944473 w 3730144"/>
              <a:gd name="connsiteY6" fmla="*/ 742153 h 3076298"/>
              <a:gd name="connsiteX7" fmla="*/ 3730144 w 3730144"/>
              <a:gd name="connsiteY7" fmla="*/ 836974 h 3076298"/>
              <a:gd name="connsiteX8" fmla="*/ 3266572 w 3730144"/>
              <a:gd name="connsiteY8" fmla="*/ 1349900 h 3076298"/>
              <a:gd name="connsiteX9" fmla="*/ 3170133 w 3730144"/>
              <a:gd name="connsiteY9" fmla="*/ 1352886 h 3076298"/>
              <a:gd name="connsiteX10" fmla="*/ 3160260 w 3730144"/>
              <a:gd name="connsiteY10" fmla="*/ 1385000 h 3076298"/>
              <a:gd name="connsiteX11" fmla="*/ 3159691 w 3730144"/>
              <a:gd name="connsiteY11" fmla="*/ 1386060 h 3076298"/>
              <a:gd name="connsiteX12" fmla="*/ 3166162 w 3730144"/>
              <a:gd name="connsiteY12" fmla="*/ 1391452 h 3076298"/>
              <a:gd name="connsiteX13" fmla="*/ 3312368 w 3730144"/>
              <a:gd name="connsiteY13" fmla="*/ 1747873 h 3076298"/>
              <a:gd name="connsiteX14" fmla="*/ 3092285 w 3730144"/>
              <a:gd name="connsiteY14" fmla="*/ 2165844 h 3076298"/>
              <a:gd name="connsiteX15" fmla="*/ 3039448 w 3730144"/>
              <a:gd name="connsiteY15" fmla="*/ 2194804 h 3076298"/>
              <a:gd name="connsiteX16" fmla="*/ 3049112 w 3730144"/>
              <a:gd name="connsiteY16" fmla="*/ 2291614 h 3076298"/>
              <a:gd name="connsiteX17" fmla="*/ 2549934 w 3730144"/>
              <a:gd name="connsiteY17" fmla="*/ 2795670 h 3076298"/>
              <a:gd name="connsiteX18" fmla="*/ 2449333 w 3730144"/>
              <a:gd name="connsiteY18" fmla="*/ 2785429 h 3076298"/>
              <a:gd name="connsiteX19" fmla="*/ 2409890 w 3730144"/>
              <a:gd name="connsiteY19" fmla="*/ 2773066 h 3076298"/>
              <a:gd name="connsiteX20" fmla="*/ 2366350 w 3730144"/>
              <a:gd name="connsiteY20" fmla="*/ 2854064 h 3076298"/>
              <a:gd name="connsiteX21" fmla="*/ 1952424 w 3730144"/>
              <a:gd name="connsiteY21" fmla="*/ 3076298 h 3076298"/>
              <a:gd name="connsiteX22" fmla="*/ 1599452 w 3730144"/>
              <a:gd name="connsiteY22" fmla="*/ 2928663 h 3076298"/>
              <a:gd name="connsiteX23" fmla="*/ 1557963 w 3730144"/>
              <a:gd name="connsiteY23" fmla="*/ 2877888 h 3076298"/>
              <a:gd name="connsiteX24" fmla="*/ 1518407 w 3730144"/>
              <a:gd name="connsiteY24" fmla="*/ 2910843 h 3076298"/>
              <a:gd name="connsiteX25" fmla="*/ 1239311 w 3730144"/>
              <a:gd name="connsiteY25" fmla="*/ 2996928 h 3076298"/>
              <a:gd name="connsiteX26" fmla="*/ 779360 w 3730144"/>
              <a:gd name="connsiteY26" fmla="*/ 2689073 h 3076298"/>
              <a:gd name="connsiteX27" fmla="*/ 772578 w 3730144"/>
              <a:gd name="connsiteY27" fmla="*/ 2667010 h 3076298"/>
              <a:gd name="connsiteX28" fmla="*/ 742403 w 3730144"/>
              <a:gd name="connsiteY28" fmla="*/ 2676469 h 3076298"/>
              <a:gd name="connsiteX29" fmla="*/ 641801 w 3730144"/>
              <a:gd name="connsiteY29" fmla="*/ 2686709 h 3076298"/>
              <a:gd name="connsiteX30" fmla="*/ 142623 w 3730144"/>
              <a:gd name="connsiteY30" fmla="*/ 2182653 h 3076298"/>
              <a:gd name="connsiteX31" fmla="*/ 181850 w 3730144"/>
              <a:gd name="connsiteY31" fmla="*/ 1986452 h 3076298"/>
              <a:gd name="connsiteX32" fmla="*/ 195292 w 3730144"/>
              <a:gd name="connsiteY32" fmla="*/ 1961446 h 3076298"/>
              <a:gd name="connsiteX33" fmla="*/ 146207 w 3730144"/>
              <a:gd name="connsiteY33" fmla="*/ 1920551 h 3076298"/>
              <a:gd name="connsiteX34" fmla="*/ 0 w 3730144"/>
              <a:gd name="connsiteY34" fmla="*/ 1564130 h 3076298"/>
              <a:gd name="connsiteX35" fmla="*/ 220083 w 3730144"/>
              <a:gd name="connsiteY35" fmla="*/ 1146159 h 3076298"/>
              <a:gd name="connsiteX36" fmla="*/ 292809 w 3730144"/>
              <a:gd name="connsiteY36" fmla="*/ 1106299 h 3076298"/>
              <a:gd name="connsiteX37" fmla="*/ 285245 w 3730144"/>
              <a:gd name="connsiteY37" fmla="*/ 1030525 h 3076298"/>
              <a:gd name="connsiteX38" fmla="*/ 683822 w 3730144"/>
              <a:gd name="connsiteY38" fmla="*/ 536710 h 3076298"/>
              <a:gd name="connsiteX39" fmla="*/ 784103 w 3730144"/>
              <a:gd name="connsiteY39" fmla="*/ 526502 h 3076298"/>
              <a:gd name="connsiteX40" fmla="*/ 790195 w 3730144"/>
              <a:gd name="connsiteY40" fmla="*/ 465481 h 3076298"/>
              <a:gd name="connsiteX41" fmla="*/ 1279232 w 3730144"/>
              <a:gd name="connsiteY41" fmla="*/ 63010 h 3076298"/>
              <a:gd name="connsiteX42" fmla="*/ 1473535 w 3730144"/>
              <a:gd name="connsiteY42" fmla="*/ 102621 h 3076298"/>
              <a:gd name="connsiteX43" fmla="*/ 1557196 w 3730144"/>
              <a:gd name="connsiteY43" fmla="*/ 148475 h 3076298"/>
              <a:gd name="connsiteX44" fmla="*/ 1557883 w 3730144"/>
              <a:gd name="connsiteY44" fmla="*/ 147635 h 3076298"/>
              <a:gd name="connsiteX45" fmla="*/ 1910855 w 3730144"/>
              <a:gd name="connsiteY45" fmla="*/ 0 h 307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730144" h="3076298">
                <a:moveTo>
                  <a:pt x="1910855" y="0"/>
                </a:moveTo>
                <a:cubicBezTo>
                  <a:pt x="2083160" y="0"/>
                  <a:pt x="2235076" y="88154"/>
                  <a:pt x="2324781" y="222234"/>
                </a:cubicBezTo>
                <a:lnTo>
                  <a:pt x="2366339" y="299546"/>
                </a:lnTo>
                <a:lnTo>
                  <a:pt x="2440897" y="293850"/>
                </a:lnTo>
                <a:cubicBezTo>
                  <a:pt x="2682125" y="293850"/>
                  <a:pt x="2883388" y="466632"/>
                  <a:pt x="2929935" y="696321"/>
                </a:cubicBezTo>
                <a:lnTo>
                  <a:pt x="2933846" y="735495"/>
                </a:lnTo>
                <a:lnTo>
                  <a:pt x="2944473" y="742153"/>
                </a:lnTo>
                <a:cubicBezTo>
                  <a:pt x="3155930" y="863513"/>
                  <a:pt x="3442008" y="948397"/>
                  <a:pt x="3730144" y="836974"/>
                </a:cubicBezTo>
                <a:cubicBezTo>
                  <a:pt x="3646098" y="1069423"/>
                  <a:pt x="3557515" y="1309898"/>
                  <a:pt x="3266572" y="1349900"/>
                </a:cubicBezTo>
                <a:lnTo>
                  <a:pt x="3170133" y="1352886"/>
                </a:lnTo>
                <a:lnTo>
                  <a:pt x="3160260" y="1385000"/>
                </a:lnTo>
                <a:lnTo>
                  <a:pt x="3159691" y="1386060"/>
                </a:lnTo>
                <a:lnTo>
                  <a:pt x="3166162" y="1391452"/>
                </a:lnTo>
                <a:cubicBezTo>
                  <a:pt x="3256496" y="1482668"/>
                  <a:pt x="3312368" y="1608682"/>
                  <a:pt x="3312368" y="1747873"/>
                </a:cubicBezTo>
                <a:cubicBezTo>
                  <a:pt x="3312368" y="1921862"/>
                  <a:pt x="3225067" y="2075262"/>
                  <a:pt x="3092285" y="2165844"/>
                </a:cubicBezTo>
                <a:lnTo>
                  <a:pt x="3039448" y="2194804"/>
                </a:lnTo>
                <a:lnTo>
                  <a:pt x="3049112" y="2291614"/>
                </a:lnTo>
                <a:cubicBezTo>
                  <a:pt x="3049112" y="2569996"/>
                  <a:pt x="2825622" y="2795670"/>
                  <a:pt x="2549934" y="2795670"/>
                </a:cubicBezTo>
                <a:cubicBezTo>
                  <a:pt x="2515473" y="2795670"/>
                  <a:pt x="2481827" y="2792144"/>
                  <a:pt x="2449333" y="2785429"/>
                </a:cubicBezTo>
                <a:lnTo>
                  <a:pt x="2409890" y="2773066"/>
                </a:lnTo>
                <a:lnTo>
                  <a:pt x="2366350" y="2854064"/>
                </a:lnTo>
                <a:cubicBezTo>
                  <a:pt x="2276645" y="2988144"/>
                  <a:pt x="2124729" y="3076298"/>
                  <a:pt x="1952424" y="3076298"/>
                </a:cubicBezTo>
                <a:cubicBezTo>
                  <a:pt x="1814580" y="3076298"/>
                  <a:pt x="1689785" y="3019880"/>
                  <a:pt x="1599452" y="2928663"/>
                </a:cubicBezTo>
                <a:lnTo>
                  <a:pt x="1557963" y="2877888"/>
                </a:lnTo>
                <a:lnTo>
                  <a:pt x="1518407" y="2910843"/>
                </a:lnTo>
                <a:cubicBezTo>
                  <a:pt x="1438738" y="2965193"/>
                  <a:pt x="1342695" y="2996928"/>
                  <a:pt x="1239311" y="2996928"/>
                </a:cubicBezTo>
                <a:cubicBezTo>
                  <a:pt x="1032546" y="2996928"/>
                  <a:pt x="855141" y="2869986"/>
                  <a:pt x="779360" y="2689073"/>
                </a:cubicBezTo>
                <a:lnTo>
                  <a:pt x="772578" y="2667010"/>
                </a:lnTo>
                <a:lnTo>
                  <a:pt x="742403" y="2676469"/>
                </a:lnTo>
                <a:cubicBezTo>
                  <a:pt x="709908" y="2683183"/>
                  <a:pt x="676263" y="2686709"/>
                  <a:pt x="641801" y="2686709"/>
                </a:cubicBezTo>
                <a:cubicBezTo>
                  <a:pt x="366113" y="2686709"/>
                  <a:pt x="142623" y="2461035"/>
                  <a:pt x="142623" y="2182653"/>
                </a:cubicBezTo>
                <a:cubicBezTo>
                  <a:pt x="142623" y="2113058"/>
                  <a:pt x="156590" y="2046756"/>
                  <a:pt x="181850" y="1986452"/>
                </a:cubicBezTo>
                <a:lnTo>
                  <a:pt x="195292" y="1961446"/>
                </a:lnTo>
                <a:lnTo>
                  <a:pt x="146207" y="1920551"/>
                </a:lnTo>
                <a:cubicBezTo>
                  <a:pt x="55872" y="1829335"/>
                  <a:pt x="0" y="1703321"/>
                  <a:pt x="0" y="1564130"/>
                </a:cubicBezTo>
                <a:cubicBezTo>
                  <a:pt x="0" y="1390141"/>
                  <a:pt x="87301" y="1236742"/>
                  <a:pt x="220083" y="1146159"/>
                </a:cubicBezTo>
                <a:lnTo>
                  <a:pt x="292809" y="1106299"/>
                </a:lnTo>
                <a:lnTo>
                  <a:pt x="285245" y="1030525"/>
                </a:lnTo>
                <a:cubicBezTo>
                  <a:pt x="285245" y="786941"/>
                  <a:pt x="456354" y="583711"/>
                  <a:pt x="683822" y="536710"/>
                </a:cubicBezTo>
                <a:lnTo>
                  <a:pt x="784103" y="526502"/>
                </a:lnTo>
                <a:lnTo>
                  <a:pt x="790195" y="465481"/>
                </a:lnTo>
                <a:cubicBezTo>
                  <a:pt x="836742" y="235792"/>
                  <a:pt x="1038005" y="63010"/>
                  <a:pt x="1279232" y="63010"/>
                </a:cubicBezTo>
                <a:cubicBezTo>
                  <a:pt x="1348155" y="63010"/>
                  <a:pt x="1413814" y="77115"/>
                  <a:pt x="1473535" y="102621"/>
                </a:cubicBezTo>
                <a:lnTo>
                  <a:pt x="1557196" y="148475"/>
                </a:lnTo>
                <a:lnTo>
                  <a:pt x="1557883" y="147635"/>
                </a:lnTo>
                <a:cubicBezTo>
                  <a:pt x="1648216" y="56419"/>
                  <a:pt x="1773011" y="0"/>
                  <a:pt x="191085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EF9D0-3E6A-4F6A-AA32-2D00B484245F}"/>
              </a:ext>
            </a:extLst>
          </p:cNvPr>
          <p:cNvSpPr txBox="1"/>
          <p:nvPr/>
        </p:nvSpPr>
        <p:spPr>
          <a:xfrm>
            <a:off x="3207566" y="4943193"/>
            <a:ext cx="1292662" cy="16312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400" dirty="0"/>
              <a:t>古池や</a:t>
            </a:r>
            <a:br>
              <a:rPr lang="en-US" altLang="ja-JP" sz="2400" dirty="0"/>
            </a:br>
            <a:r>
              <a:rPr lang="ja-JP" altLang="en-US" sz="2400" dirty="0"/>
              <a:t>蛙飛び込む</a:t>
            </a:r>
            <a:br>
              <a:rPr lang="en-US" altLang="ja-JP" sz="2400" dirty="0"/>
            </a:br>
            <a:r>
              <a:rPr lang="ja-JP" altLang="en-US" sz="2400" dirty="0"/>
              <a:t>水の音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265F91-D9C4-42BA-A9AC-240320C8D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65019" y="5255941"/>
            <a:ext cx="1448002" cy="828791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AF00846-0313-478A-BC53-2CAF0E5FE4D3}"/>
              </a:ext>
            </a:extLst>
          </p:cNvPr>
          <p:cNvSpPr/>
          <p:nvPr/>
        </p:nvSpPr>
        <p:spPr>
          <a:xfrm>
            <a:off x="-340102" y="6135840"/>
            <a:ext cx="2013445" cy="828791"/>
          </a:xfrm>
          <a:custGeom>
            <a:avLst/>
            <a:gdLst>
              <a:gd name="connsiteX0" fmla="*/ 367323 w 1211385"/>
              <a:gd name="connsiteY0" fmla="*/ 0 h 1477108"/>
              <a:gd name="connsiteX1" fmla="*/ 773723 w 1211385"/>
              <a:gd name="connsiteY1" fmla="*/ 15631 h 1477108"/>
              <a:gd name="connsiteX2" fmla="*/ 1016000 w 1211385"/>
              <a:gd name="connsiteY2" fmla="*/ 203200 h 1477108"/>
              <a:gd name="connsiteX3" fmla="*/ 1172308 w 1211385"/>
              <a:gd name="connsiteY3" fmla="*/ 570523 h 1477108"/>
              <a:gd name="connsiteX4" fmla="*/ 1211385 w 1211385"/>
              <a:gd name="connsiteY4" fmla="*/ 945662 h 1477108"/>
              <a:gd name="connsiteX5" fmla="*/ 1055077 w 1211385"/>
              <a:gd name="connsiteY5" fmla="*/ 1266092 h 1477108"/>
              <a:gd name="connsiteX6" fmla="*/ 922216 w 1211385"/>
              <a:gd name="connsiteY6" fmla="*/ 1383323 h 1477108"/>
              <a:gd name="connsiteX7" fmla="*/ 125046 w 1211385"/>
              <a:gd name="connsiteY7" fmla="*/ 1477108 h 1477108"/>
              <a:gd name="connsiteX8" fmla="*/ 0 w 1211385"/>
              <a:gd name="connsiteY8" fmla="*/ 1336431 h 1477108"/>
              <a:gd name="connsiteX9" fmla="*/ 15631 w 1211385"/>
              <a:gd name="connsiteY9" fmla="*/ 101600 h 1477108"/>
              <a:gd name="connsiteX10" fmla="*/ 148492 w 1211385"/>
              <a:gd name="connsiteY10" fmla="*/ 39077 h 1477108"/>
              <a:gd name="connsiteX11" fmla="*/ 367323 w 1211385"/>
              <a:gd name="connsiteY11" fmla="*/ 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1385" h="1477108">
                <a:moveTo>
                  <a:pt x="367323" y="0"/>
                </a:moveTo>
                <a:lnTo>
                  <a:pt x="773723" y="15631"/>
                </a:lnTo>
                <a:lnTo>
                  <a:pt x="1016000" y="203200"/>
                </a:lnTo>
                <a:lnTo>
                  <a:pt x="1172308" y="570523"/>
                </a:lnTo>
                <a:lnTo>
                  <a:pt x="1211385" y="945662"/>
                </a:lnTo>
                <a:lnTo>
                  <a:pt x="1055077" y="1266092"/>
                </a:lnTo>
                <a:lnTo>
                  <a:pt x="922216" y="1383323"/>
                </a:lnTo>
                <a:lnTo>
                  <a:pt x="125046" y="1477108"/>
                </a:lnTo>
                <a:lnTo>
                  <a:pt x="0" y="1336431"/>
                </a:lnTo>
                <a:lnTo>
                  <a:pt x="15631" y="101600"/>
                </a:lnTo>
                <a:lnTo>
                  <a:pt x="148492" y="39077"/>
                </a:lnTo>
                <a:lnTo>
                  <a:pt x="367323" y="0"/>
                </a:lnTo>
                <a:close/>
              </a:path>
            </a:pathLst>
          </a:custGeom>
          <a:solidFill>
            <a:srgbClr val="8D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F45282B-0518-4BFF-A4AF-EA1CCC7D059A}"/>
              </a:ext>
            </a:extLst>
          </p:cNvPr>
          <p:cNvSpPr/>
          <p:nvPr/>
        </p:nvSpPr>
        <p:spPr>
          <a:xfrm>
            <a:off x="1286897" y="6483123"/>
            <a:ext cx="402123" cy="430400"/>
          </a:xfrm>
          <a:custGeom>
            <a:avLst/>
            <a:gdLst>
              <a:gd name="connsiteX0" fmla="*/ 367323 w 1211385"/>
              <a:gd name="connsiteY0" fmla="*/ 0 h 1477108"/>
              <a:gd name="connsiteX1" fmla="*/ 773723 w 1211385"/>
              <a:gd name="connsiteY1" fmla="*/ 15631 h 1477108"/>
              <a:gd name="connsiteX2" fmla="*/ 1016000 w 1211385"/>
              <a:gd name="connsiteY2" fmla="*/ 203200 h 1477108"/>
              <a:gd name="connsiteX3" fmla="*/ 1172308 w 1211385"/>
              <a:gd name="connsiteY3" fmla="*/ 570523 h 1477108"/>
              <a:gd name="connsiteX4" fmla="*/ 1211385 w 1211385"/>
              <a:gd name="connsiteY4" fmla="*/ 945662 h 1477108"/>
              <a:gd name="connsiteX5" fmla="*/ 1055077 w 1211385"/>
              <a:gd name="connsiteY5" fmla="*/ 1266092 h 1477108"/>
              <a:gd name="connsiteX6" fmla="*/ 922216 w 1211385"/>
              <a:gd name="connsiteY6" fmla="*/ 1383323 h 1477108"/>
              <a:gd name="connsiteX7" fmla="*/ 125046 w 1211385"/>
              <a:gd name="connsiteY7" fmla="*/ 1477108 h 1477108"/>
              <a:gd name="connsiteX8" fmla="*/ 0 w 1211385"/>
              <a:gd name="connsiteY8" fmla="*/ 1336431 h 1477108"/>
              <a:gd name="connsiteX9" fmla="*/ 15631 w 1211385"/>
              <a:gd name="connsiteY9" fmla="*/ 101600 h 1477108"/>
              <a:gd name="connsiteX10" fmla="*/ 148492 w 1211385"/>
              <a:gd name="connsiteY10" fmla="*/ 39077 h 1477108"/>
              <a:gd name="connsiteX11" fmla="*/ 367323 w 1211385"/>
              <a:gd name="connsiteY11" fmla="*/ 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1385" h="1477108">
                <a:moveTo>
                  <a:pt x="367323" y="0"/>
                </a:moveTo>
                <a:lnTo>
                  <a:pt x="773723" y="15631"/>
                </a:lnTo>
                <a:lnTo>
                  <a:pt x="1016000" y="203200"/>
                </a:lnTo>
                <a:lnTo>
                  <a:pt x="1172308" y="570523"/>
                </a:lnTo>
                <a:lnTo>
                  <a:pt x="1211385" y="945662"/>
                </a:lnTo>
                <a:lnTo>
                  <a:pt x="1055077" y="1266092"/>
                </a:lnTo>
                <a:lnTo>
                  <a:pt x="922216" y="1383323"/>
                </a:lnTo>
                <a:lnTo>
                  <a:pt x="125046" y="1477108"/>
                </a:lnTo>
                <a:lnTo>
                  <a:pt x="0" y="1336431"/>
                </a:lnTo>
                <a:lnTo>
                  <a:pt x="15631" y="101600"/>
                </a:lnTo>
                <a:lnTo>
                  <a:pt x="148492" y="39077"/>
                </a:lnTo>
                <a:lnTo>
                  <a:pt x="367323" y="0"/>
                </a:lnTo>
                <a:close/>
              </a:path>
            </a:pathLst>
          </a:custGeom>
          <a:solidFill>
            <a:srgbClr val="8D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056D2328-354F-4F29-B859-F3CDDF14F2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055" y="6399783"/>
            <a:ext cx="4286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9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67F4-01EB-4FD0-8C43-C92045F0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Manyoushuu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6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739A5-5D86-41C0-85A4-86D4B3FF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Manyoushuu</a:t>
            </a:r>
            <a:r>
              <a:rPr lang="cs-CZ" dirty="0"/>
              <a:t> </a:t>
            </a:r>
            <a:r>
              <a:rPr lang="cs-CZ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万葉集</a:t>
            </a:r>
            <a:r>
              <a:rPr lang="cs-CZ" dirty="0">
                <a:latin typeface="+mn-ea"/>
                <a:ea typeface="+mn-ea"/>
              </a:rPr>
              <a:t>)</a:t>
            </a:r>
            <a:r>
              <a:rPr lang="en-US" dirty="0">
                <a:latin typeface="+mn-ea"/>
                <a:ea typeface="+mn-ea"/>
              </a:rPr>
              <a:t>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2873EF-7A18-4EDC-AC63-FAC09F6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9864"/>
            <a:ext cx="10529481" cy="5050954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+mn-ea"/>
                <a:ea typeface="+mn-ea"/>
              </a:rPr>
              <a:t>万葉集 </a:t>
            </a:r>
            <a:r>
              <a:rPr lang="en-US" altLang="ja-JP" dirty="0">
                <a:latin typeface="+mn-ea"/>
                <a:ea typeface="+mn-ea"/>
              </a:rPr>
              <a:t>~ </a:t>
            </a:r>
            <a:r>
              <a:rPr lang="en-US" altLang="ja-JP" dirty="0"/>
              <a:t>“collection of ten thousand leaves”</a:t>
            </a:r>
          </a:p>
          <a:p>
            <a:r>
              <a:rPr lang="en-US" altLang="ja-JP" dirty="0"/>
              <a:t>Oldest collection of </a:t>
            </a:r>
            <a:r>
              <a:rPr lang="en-US" altLang="ja-JP" i="1" dirty="0"/>
              <a:t>Waka</a:t>
            </a:r>
            <a:r>
              <a:rPr lang="en-US" altLang="ja-JP" dirty="0"/>
              <a:t> poetry</a:t>
            </a:r>
            <a:endParaRPr lang="cs-CZ" altLang="ja-JP" dirty="0"/>
          </a:p>
          <a:p>
            <a:r>
              <a:rPr lang="cs-CZ" altLang="ja-JP" dirty="0" err="1"/>
              <a:t>Written</a:t>
            </a:r>
            <a:r>
              <a:rPr lang="cs-CZ" altLang="ja-JP" dirty="0"/>
              <a:t> in </a:t>
            </a:r>
            <a:r>
              <a:rPr lang="cs-CZ" altLang="ja-JP" i="1" dirty="0" err="1"/>
              <a:t>Manyougana</a:t>
            </a:r>
            <a:endParaRPr lang="en-US" altLang="ja-JP" i="1" dirty="0"/>
          </a:p>
          <a:p>
            <a:r>
              <a:rPr lang="en-US" altLang="ja-JP" dirty="0"/>
              <a:t>More than 4000 </a:t>
            </a:r>
            <a:r>
              <a:rPr lang="en-US" altLang="ja-JP" i="1" dirty="0"/>
              <a:t>Waka</a:t>
            </a:r>
            <a:r>
              <a:rPr lang="en-US" altLang="ja-JP" dirty="0"/>
              <a:t> poems</a:t>
            </a:r>
          </a:p>
          <a:p>
            <a:r>
              <a:rPr lang="en-US" dirty="0"/>
              <a:t>561 authors</a:t>
            </a:r>
          </a:p>
          <a:p>
            <a:pPr lvl="1"/>
            <a:r>
              <a:rPr lang="en-US" dirty="0"/>
              <a:t>70 woman</a:t>
            </a:r>
          </a:p>
          <a:p>
            <a:pPr lvl="1"/>
            <a:r>
              <a:rPr lang="en-US" dirty="0"/>
              <a:t>People of various statuses: emperors, aristocrats, peasants, </a:t>
            </a:r>
            <a:br>
              <a:rPr lang="en-US" dirty="0"/>
            </a:br>
            <a:r>
              <a:rPr lang="en-US" dirty="0"/>
              <a:t>street performers, …</a:t>
            </a:r>
          </a:p>
          <a:p>
            <a:r>
              <a:rPr lang="en-US" dirty="0"/>
              <a:t>Over 2100 poems by unknown authors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02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EBE7-ACE5-482E-BC8F-16B5FA9F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Manyoushuu</a:t>
            </a:r>
            <a:r>
              <a:rPr lang="cs-CZ" dirty="0"/>
              <a:t> </a:t>
            </a:r>
            <a:r>
              <a:rPr lang="cs-CZ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万葉集</a:t>
            </a:r>
            <a:r>
              <a:rPr lang="cs-CZ" dirty="0">
                <a:latin typeface="+mn-ea"/>
                <a:ea typeface="+mn-ea"/>
              </a:rPr>
              <a:t>)</a:t>
            </a:r>
            <a:r>
              <a:rPr lang="en-US" dirty="0">
                <a:latin typeface="+mn-ea"/>
                <a:ea typeface="+mn-ea"/>
              </a:rPr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4FD6-37BB-4329-A93B-627424BE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poem by emperor </a:t>
            </a:r>
            <a:r>
              <a:rPr lang="en-US" i="1" dirty="0" err="1"/>
              <a:t>Nintoku</a:t>
            </a:r>
            <a:r>
              <a:rPr lang="en-US" dirty="0"/>
              <a:t> (313-399)</a:t>
            </a:r>
          </a:p>
          <a:p>
            <a:r>
              <a:rPr lang="en-US" dirty="0"/>
              <a:t>Last poem from AD 759</a:t>
            </a:r>
          </a:p>
          <a:p>
            <a:r>
              <a:rPr lang="en-US" dirty="0"/>
              <a:t>Most poems probably from 7</a:t>
            </a:r>
            <a:r>
              <a:rPr lang="en-US" baseline="30000" dirty="0"/>
              <a:t>th</a:t>
            </a:r>
            <a:r>
              <a:rPr lang="en-US" dirty="0"/>
              <a:t> and 8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Probably compiled by </a:t>
            </a:r>
            <a:r>
              <a:rPr lang="en-US" i="1" dirty="0" err="1"/>
              <a:t>Ootomo</a:t>
            </a:r>
            <a:r>
              <a:rPr lang="en-US" i="1" dirty="0"/>
              <a:t> no </a:t>
            </a:r>
            <a:r>
              <a:rPr lang="en-US" i="1" dirty="0" err="1"/>
              <a:t>Yakamochi</a:t>
            </a:r>
            <a:r>
              <a:rPr lang="en-US" dirty="0"/>
              <a:t> in 8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BEE7D-1FBE-44AE-9A09-569EA313F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54" y="3763108"/>
            <a:ext cx="2321169" cy="30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6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4013-3284-40A6-B7B2-EAA34D27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Manyoushuu</a:t>
            </a:r>
            <a:r>
              <a:rPr lang="cs-CZ" dirty="0"/>
              <a:t> </a:t>
            </a:r>
            <a:r>
              <a:rPr lang="cs-CZ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万葉集</a:t>
            </a:r>
            <a:r>
              <a:rPr lang="cs-CZ" dirty="0">
                <a:latin typeface="+mn-ea"/>
                <a:ea typeface="+mn-ea"/>
              </a:rPr>
              <a:t>)</a:t>
            </a:r>
            <a:r>
              <a:rPr lang="en-US" dirty="0">
                <a:latin typeface="+mn-ea"/>
                <a:ea typeface="+mn-ea"/>
              </a:rPr>
              <a:t>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D2CD-2CF9-4D15-BEBC-A62D81C8C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translation of the whole anthology available</a:t>
            </a:r>
            <a:r>
              <a:rPr lang="cs-CZ" dirty="0"/>
              <a:t> </a:t>
            </a:r>
            <a:r>
              <a:rPr lang="en-US" dirty="0"/>
              <a:t>only in</a:t>
            </a:r>
          </a:p>
          <a:p>
            <a:pPr lvl="1"/>
            <a:r>
              <a:rPr lang="en-US" dirty="0"/>
              <a:t>French</a:t>
            </a:r>
          </a:p>
          <a:p>
            <a:pPr lvl="1"/>
            <a:r>
              <a:rPr lang="en-US" b="1" dirty="0"/>
              <a:t>Czech</a:t>
            </a:r>
            <a:r>
              <a:rPr lang="en-US" dirty="0"/>
              <a:t> (</a:t>
            </a:r>
            <a:r>
              <a:rPr lang="cs-CZ" dirty="0"/>
              <a:t>by </a:t>
            </a:r>
            <a:r>
              <a:rPr lang="en-US" dirty="0"/>
              <a:t>Anton</a:t>
            </a:r>
            <a:r>
              <a:rPr lang="cs-CZ" dirty="0" err="1"/>
              <a:t>ín</a:t>
            </a:r>
            <a:r>
              <a:rPr lang="cs-CZ" dirty="0"/>
              <a:t> </a:t>
            </a:r>
            <a:r>
              <a:rPr lang="cs-CZ" dirty="0" err="1"/>
              <a:t>Líman</a:t>
            </a:r>
            <a:r>
              <a:rPr lang="cs-CZ" dirty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4F774-214D-4C81-BD03-3CFFDAF30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74" y="2850173"/>
            <a:ext cx="3457575" cy="3314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9AB53A-684A-4CBA-950A-9D17EFCA6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11" y="2454560"/>
            <a:ext cx="4240480" cy="317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2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04B2-DF3F-4814-960E-047A9237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Source Sans Pro" panose="020B0503030403020204" pitchFamily="34" charset="0"/>
              </a:rPr>
              <a:t>Uta</a:t>
            </a:r>
            <a:r>
              <a:rPr lang="cs-CZ" dirty="0">
                <a:latin typeface="Georgia" panose="02040502050405020303" pitchFamily="18" charset="0"/>
                <a:ea typeface="Source Sans Pro" panose="020B0503030403020204" pitchFamily="34" charset="0"/>
              </a:rPr>
              <a:t> 8 (</a:t>
            </a:r>
            <a:r>
              <a:rPr lang="cs-CZ" dirty="0" err="1">
                <a:latin typeface="Georgia" panose="02040502050405020303" pitchFamily="18" charset="0"/>
                <a:ea typeface="Source Sans Pro" panose="020B0503030403020204" pitchFamily="34" charset="0"/>
              </a:rPr>
              <a:t>Princess</a:t>
            </a:r>
            <a:r>
              <a:rPr lang="cs-CZ" dirty="0">
                <a:latin typeface="Georgia" panose="02040502050405020303" pitchFamily="18" charset="0"/>
                <a:ea typeface="Source Sans Pro" panose="020B0503030403020204" pitchFamily="34" charset="0"/>
              </a:rPr>
              <a:t> </a:t>
            </a:r>
            <a:r>
              <a:rPr lang="cs-CZ" dirty="0" err="1">
                <a:latin typeface="Georgia" panose="02040502050405020303" pitchFamily="18" charset="0"/>
                <a:ea typeface="Source Sans Pro" panose="020B0503030403020204" pitchFamily="34" charset="0"/>
              </a:rPr>
              <a:t>Nutaka</a:t>
            </a:r>
            <a:r>
              <a:rPr lang="en-US" dirty="0">
                <a:latin typeface="Georgia" panose="02040502050405020303" pitchFamily="18" charset="0"/>
                <a:ea typeface="Source Sans Pro" panose="020B0503030403020204" pitchFamily="34" charset="0"/>
              </a:rPr>
              <a:t>’s Poem</a:t>
            </a:r>
            <a:r>
              <a:rPr lang="cs-CZ" dirty="0">
                <a:latin typeface="Georgia" panose="02040502050405020303" pitchFamily="18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703F1-96CA-4BB5-AE93-D190DC160E4A}"/>
              </a:ext>
            </a:extLst>
          </p:cNvPr>
          <p:cNvSpPr txBox="1"/>
          <p:nvPr/>
        </p:nvSpPr>
        <p:spPr>
          <a:xfrm>
            <a:off x="838200" y="1914769"/>
            <a:ext cx="2339102" cy="3263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熟田津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尓</a:t>
            </a:r>
            <a:endParaRPr lang="en-US" altLang="zh-TW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船乗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世武登</a:t>
            </a:r>
            <a:endParaRPr lang="en-US" altLang="zh-TW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月待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者</a:t>
            </a:r>
            <a:endParaRPr lang="en-US" altLang="zh-TW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潮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毛可奈比沼</a:t>
            </a:r>
            <a:endParaRPr lang="en-US" altLang="zh-TW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今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者</a:t>
            </a:r>
            <a:r>
              <a:rPr lang="zh-TW" altLang="en-US" sz="2800" dirty="0">
                <a:solidFill>
                  <a:srgbClr val="7030A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許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藝</a:t>
            </a:r>
            <a:r>
              <a:rPr lang="zh-TW" altLang="en-US" sz="2800" dirty="0">
                <a:solidFill>
                  <a:srgbClr val="00B0F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乞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菜</a:t>
            </a:r>
            <a:endParaRPr lang="cs-CZ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4A560-21E4-4E55-84F2-8EE61822B8F4}"/>
              </a:ext>
            </a:extLst>
          </p:cNvPr>
          <p:cNvSpPr txBox="1"/>
          <p:nvPr/>
        </p:nvSpPr>
        <p:spPr>
          <a:xfrm>
            <a:off x="7760678" y="1914769"/>
            <a:ext cx="3057247" cy="3259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にぎたつに</a:t>
            </a:r>
            <a:endParaRPr lang="en-US" altLang="ja-JP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ふなのりせむと</a:t>
            </a:r>
            <a:endParaRPr lang="en-US" altLang="ja-JP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つきまてば</a:t>
            </a:r>
            <a:endParaRPr lang="en-US" altLang="ja-JP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しほもかなひぬ</a:t>
            </a:r>
            <a:endParaRPr lang="en-US" altLang="ja-JP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いまはこぎいでな</a:t>
            </a:r>
            <a:endParaRPr lang="cs-CZ" sz="28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45FE9-730A-4435-BFD9-8BD8DD2DBD89}"/>
              </a:ext>
            </a:extLst>
          </p:cNvPr>
          <p:cNvSpPr txBox="1"/>
          <p:nvPr/>
        </p:nvSpPr>
        <p:spPr>
          <a:xfrm>
            <a:off x="4119902" y="1914768"/>
            <a:ext cx="2698175" cy="3259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熟田津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に</a:t>
            </a:r>
            <a:endParaRPr lang="cs-CZ" altLang="ja-JP" sz="28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船乗</a:t>
            </a:r>
            <a:r>
              <a:rPr lang="ja-JP" altLang="en-US" sz="2800" dirty="0">
                <a:solidFill>
                  <a:srgbClr val="FF0000"/>
                </a:solidFill>
                <a:latin typeface="+mn-ea"/>
              </a:rPr>
              <a:t>り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せむと</a:t>
            </a:r>
            <a:endParaRPr lang="cs-CZ" altLang="ja-JP" sz="28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月待</a:t>
            </a:r>
            <a:r>
              <a:rPr lang="ja-JP" altLang="en-US" sz="2800" dirty="0">
                <a:solidFill>
                  <a:srgbClr val="FF0000"/>
                </a:solidFill>
                <a:latin typeface="+mn-ea"/>
              </a:rPr>
              <a:t>て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ば</a:t>
            </a:r>
            <a:endParaRPr lang="cs-CZ" altLang="ja-JP" sz="28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潮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もかなひぬ</a:t>
            </a:r>
            <a:endParaRPr lang="cs-CZ" altLang="ja-JP" sz="28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今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は</a:t>
            </a:r>
            <a:r>
              <a:rPr lang="ja-JP" altLang="en-US" sz="2800" dirty="0">
                <a:solidFill>
                  <a:srgbClr val="7030A0"/>
                </a:solidFill>
                <a:latin typeface="+mn-ea"/>
              </a:rPr>
              <a:t>漕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ぎ</a:t>
            </a:r>
            <a:r>
              <a:rPr lang="ja-JP" altLang="en-US" sz="2800" dirty="0">
                <a:solidFill>
                  <a:srgbClr val="00B0F0"/>
                </a:solidFill>
                <a:latin typeface="+mn-ea"/>
              </a:rPr>
              <a:t>出で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な</a:t>
            </a:r>
            <a:endParaRPr lang="cs-CZ" sz="28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60F43-E915-4FA9-A4A7-87DAC7DED804}"/>
              </a:ext>
            </a:extLst>
          </p:cNvPr>
          <p:cNvSpPr txBox="1"/>
          <p:nvPr/>
        </p:nvSpPr>
        <p:spPr>
          <a:xfrm>
            <a:off x="7760677" y="182907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NI   GI   TA TSU  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AC34A-1297-456D-BF5A-00AFFF850489}"/>
              </a:ext>
            </a:extLst>
          </p:cNvPr>
          <p:cNvSpPr txBox="1"/>
          <p:nvPr/>
        </p:nvSpPr>
        <p:spPr>
          <a:xfrm>
            <a:off x="838200" y="5244123"/>
            <a:ext cx="31774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 lo</a:t>
            </a:r>
            <a:r>
              <a:rPr lang="cs-CZ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ďky</a:t>
            </a:r>
            <a:r>
              <a:rPr lang="cs-CZ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v zálivu Nikita</a:t>
            </a:r>
          </a:p>
          <a:p>
            <a:r>
              <a:rPr lang="cs-CZ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čekáme na měsíc…</a:t>
            </a:r>
          </a:p>
          <a:p>
            <a:r>
              <a:rPr lang="cs-CZ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Příliv nám přeje,</a:t>
            </a:r>
          </a:p>
          <a:p>
            <a:r>
              <a:rPr lang="cs-CZ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nuže, k veslům, k veslům!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87684-A629-46F6-970B-77631166A946}"/>
              </a:ext>
            </a:extLst>
          </p:cNvPr>
          <p:cNvSpPr txBox="1"/>
          <p:nvPr/>
        </p:nvSpPr>
        <p:spPr>
          <a:xfrm>
            <a:off x="7827108" y="250510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FU NA  NO  RI   SE  MU 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AF017-962C-4A32-A631-54E4ECDB4464}"/>
              </a:ext>
            </a:extLst>
          </p:cNvPr>
          <p:cNvSpPr txBox="1"/>
          <p:nvPr/>
        </p:nvSpPr>
        <p:spPr>
          <a:xfrm>
            <a:off x="7760677" y="3134247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TSU KI   MA  TE  BA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71F41-E4EC-466A-9283-A62397AF0CF6}"/>
              </a:ext>
            </a:extLst>
          </p:cNvPr>
          <p:cNvSpPr txBox="1"/>
          <p:nvPr/>
        </p:nvSpPr>
        <p:spPr>
          <a:xfrm>
            <a:off x="7760677" y="3763386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SHI HO MO KA  NA   HI   NU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83C92-C303-49D7-B007-56B3229F7948}"/>
              </a:ext>
            </a:extLst>
          </p:cNvPr>
          <p:cNvSpPr txBox="1"/>
          <p:nvPr/>
        </p:nvSpPr>
        <p:spPr>
          <a:xfrm>
            <a:off x="7761013" y="4423786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I     MA WA  KO  GI    I     DE  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E186A-8E6F-43F5-AC61-65AD8E7BA1C6}"/>
              </a:ext>
            </a:extLst>
          </p:cNvPr>
          <p:cNvSpPr txBox="1"/>
          <p:nvPr/>
        </p:nvSpPr>
        <p:spPr>
          <a:xfrm>
            <a:off x="1119554" y="140724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Original</a:t>
            </a:r>
            <a:endParaRPr lang="cs-CZ" dirty="0">
              <a:latin typeface="Georgia" panose="020405020504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45AAE2-DF53-4E71-9F3A-64CDD5FDF29A}"/>
              </a:ext>
            </a:extLst>
          </p:cNvPr>
          <p:cNvSpPr txBox="1"/>
          <p:nvPr/>
        </p:nvSpPr>
        <p:spPr>
          <a:xfrm>
            <a:off x="4486028" y="1407047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>
                <a:latin typeface="Georgia" panose="02040502050405020303" pitchFamily="18" charset="0"/>
              </a:rPr>
              <a:t>Modern</a:t>
            </a:r>
            <a:endParaRPr lang="cs-CZ" dirty="0"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E65D7-1540-4397-991B-4754E46832DC}"/>
              </a:ext>
            </a:extLst>
          </p:cNvPr>
          <p:cNvSpPr txBox="1"/>
          <p:nvPr/>
        </p:nvSpPr>
        <p:spPr>
          <a:xfrm>
            <a:off x="8071660" y="140704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Hiragana only</a:t>
            </a:r>
            <a:endParaRPr lang="cs-CZ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986EB3-6225-4724-BD32-8E0521E8B3F8}"/>
              </a:ext>
            </a:extLst>
          </p:cNvPr>
          <p:cNvSpPr txBox="1"/>
          <p:nvPr/>
        </p:nvSpPr>
        <p:spPr>
          <a:xfrm>
            <a:off x="4044527" y="182907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NIGI TA  TSU NI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821CCC-869A-40DA-9436-8A94BAAF0AB0}"/>
              </a:ext>
            </a:extLst>
          </p:cNvPr>
          <p:cNvSpPr txBox="1"/>
          <p:nvPr/>
        </p:nvSpPr>
        <p:spPr>
          <a:xfrm>
            <a:off x="3934183" y="250510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FUNA NO  RI   SE  MU 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7D0B05-BB9A-4BE8-BC1B-55E647F5769B}"/>
              </a:ext>
            </a:extLst>
          </p:cNvPr>
          <p:cNvSpPr txBox="1"/>
          <p:nvPr/>
        </p:nvSpPr>
        <p:spPr>
          <a:xfrm>
            <a:off x="3913881" y="3134247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TSUKI MA TE   BA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61254B-795A-4492-B45D-C787527A1644}"/>
              </a:ext>
            </a:extLst>
          </p:cNvPr>
          <p:cNvSpPr txBox="1"/>
          <p:nvPr/>
        </p:nvSpPr>
        <p:spPr>
          <a:xfrm>
            <a:off x="3807545" y="3763386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SHIHO MO KA  NA   HI   NU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4BA77-089F-4A93-9339-110E579C4197}"/>
              </a:ext>
            </a:extLst>
          </p:cNvPr>
          <p:cNvSpPr txBox="1"/>
          <p:nvPr/>
        </p:nvSpPr>
        <p:spPr>
          <a:xfrm>
            <a:off x="3988888" y="4423786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IMA WA  KO  GI     I    DE  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F4C2B-2132-4256-964B-12FB816CA790}"/>
              </a:ext>
            </a:extLst>
          </p:cNvPr>
          <p:cNvSpPr txBox="1"/>
          <p:nvPr/>
        </p:nvSpPr>
        <p:spPr>
          <a:xfrm>
            <a:off x="265831" y="210499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3F047B-DE25-4ECC-AC38-9BBBDB8E1CFE}"/>
              </a:ext>
            </a:extLst>
          </p:cNvPr>
          <p:cNvSpPr txBox="1"/>
          <p:nvPr/>
        </p:nvSpPr>
        <p:spPr>
          <a:xfrm>
            <a:off x="264070" y="27341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B711D8-5630-4654-856B-96A84A45D407}"/>
              </a:ext>
            </a:extLst>
          </p:cNvPr>
          <p:cNvSpPr txBox="1"/>
          <p:nvPr/>
        </p:nvSpPr>
        <p:spPr>
          <a:xfrm>
            <a:off x="266991" y="33632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F95834-E694-4A94-9418-859ED2686262}"/>
              </a:ext>
            </a:extLst>
          </p:cNvPr>
          <p:cNvSpPr txBox="1"/>
          <p:nvPr/>
        </p:nvSpPr>
        <p:spPr>
          <a:xfrm>
            <a:off x="264070" y="40236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D5ACAE-869D-47AF-B2FD-E2CDB63597B4}"/>
              </a:ext>
            </a:extLst>
          </p:cNvPr>
          <p:cNvSpPr txBox="1"/>
          <p:nvPr/>
        </p:nvSpPr>
        <p:spPr>
          <a:xfrm>
            <a:off x="264070" y="46528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FD7492-EAA3-4C91-9AC3-A5C3445843D6}"/>
              </a:ext>
            </a:extLst>
          </p:cNvPr>
          <p:cNvSpPr txBox="1"/>
          <p:nvPr/>
        </p:nvSpPr>
        <p:spPr>
          <a:xfrm>
            <a:off x="3948919" y="5719857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cs-CZ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Translated</a:t>
            </a:r>
            <a:r>
              <a:rPr lang="cs-CZ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by Antonín </a:t>
            </a:r>
            <a:r>
              <a:rPr lang="cs-CZ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Líman</a:t>
            </a:r>
            <a:r>
              <a:rPr lang="cs-CZ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en-US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298C35-64EC-44D1-A5FC-DEB4A996C988}"/>
              </a:ext>
            </a:extLst>
          </p:cNvPr>
          <p:cNvSpPr txBox="1"/>
          <p:nvPr/>
        </p:nvSpPr>
        <p:spPr>
          <a:xfrm>
            <a:off x="11107856" y="208307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7E9AB6-A652-40D8-948F-B32299A2347C}"/>
              </a:ext>
            </a:extLst>
          </p:cNvPr>
          <p:cNvSpPr txBox="1"/>
          <p:nvPr/>
        </p:nvSpPr>
        <p:spPr>
          <a:xfrm>
            <a:off x="11107856" y="27341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B9C610-7896-4C35-A0AA-7115A45EA58A}"/>
              </a:ext>
            </a:extLst>
          </p:cNvPr>
          <p:cNvSpPr txBox="1"/>
          <p:nvPr/>
        </p:nvSpPr>
        <p:spPr>
          <a:xfrm>
            <a:off x="11107856" y="33632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84B1B4-084B-4AB4-BED7-AC7611B4D697}"/>
              </a:ext>
            </a:extLst>
          </p:cNvPr>
          <p:cNvSpPr txBox="1"/>
          <p:nvPr/>
        </p:nvSpPr>
        <p:spPr>
          <a:xfrm>
            <a:off x="11107856" y="39924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15B4A7-83EC-4481-9704-FE174C934721}"/>
              </a:ext>
            </a:extLst>
          </p:cNvPr>
          <p:cNvSpPr txBox="1"/>
          <p:nvPr/>
        </p:nvSpPr>
        <p:spPr>
          <a:xfrm>
            <a:off x="11107856" y="4621554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8</a:t>
            </a: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00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9BAA15-FFC1-4AA2-A217-EB3B9519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6605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2EAA-652F-49BC-B926-8F4C65A6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38BD-043D-43A2-A494-9D5F0DE2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4476262" cy="5050954"/>
          </a:xfrm>
        </p:spPr>
        <p:txBody>
          <a:bodyPr/>
          <a:lstStyle/>
          <a:p>
            <a:r>
              <a:rPr lang="en-US" dirty="0"/>
              <a:t>Japanese 101</a:t>
            </a:r>
          </a:p>
          <a:p>
            <a:pPr lvl="1"/>
            <a:r>
              <a:rPr lang="en-US" dirty="0"/>
              <a:t>Writing System</a:t>
            </a:r>
          </a:p>
          <a:p>
            <a:pPr lvl="1"/>
            <a:r>
              <a:rPr lang="en-US" dirty="0"/>
              <a:t>Mora</a:t>
            </a:r>
          </a:p>
          <a:p>
            <a:pPr lvl="1"/>
            <a:r>
              <a:rPr lang="en-US" dirty="0"/>
              <a:t>Waka</a:t>
            </a:r>
            <a:endParaRPr lang="cs-CZ" dirty="0"/>
          </a:p>
          <a:p>
            <a:pPr lvl="1"/>
            <a:r>
              <a:rPr lang="cs-CZ" dirty="0"/>
              <a:t>Haiku</a:t>
            </a:r>
            <a:endParaRPr lang="en-US" dirty="0"/>
          </a:p>
          <a:p>
            <a:r>
              <a:rPr lang="en-US" dirty="0" err="1"/>
              <a:t>Manyoushuu</a:t>
            </a:r>
            <a:endParaRPr lang="cs-CZ" dirty="0"/>
          </a:p>
          <a:p>
            <a:pPr lvl="1"/>
            <a:r>
              <a:rPr lang="cs-CZ" dirty="0" err="1"/>
              <a:t>About</a:t>
            </a:r>
            <a:endParaRPr lang="cs-CZ" dirty="0"/>
          </a:p>
          <a:p>
            <a:pPr lvl="1"/>
            <a:r>
              <a:rPr lang="cs-CZ" dirty="0" err="1"/>
              <a:t>Example</a:t>
            </a:r>
            <a:r>
              <a:rPr lang="cs-CZ" dirty="0"/>
              <a:t> in detail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5A28AE-B2DF-4F48-9D56-6FEDDD1CD68D}"/>
              </a:ext>
            </a:extLst>
          </p:cNvPr>
          <p:cNvSpPr txBox="1">
            <a:spLocks/>
          </p:cNvSpPr>
          <p:nvPr/>
        </p:nvSpPr>
        <p:spPr>
          <a:xfrm>
            <a:off x="6863657" y="1239864"/>
            <a:ext cx="4476262" cy="505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Project</a:t>
            </a:r>
          </a:p>
          <a:p>
            <a:pPr lvl="1"/>
            <a:r>
              <a:rPr lang="en-US" dirty="0"/>
              <a:t>Visualization Goals</a:t>
            </a:r>
            <a:endParaRPr lang="cs-CZ" dirty="0"/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Technologies</a:t>
            </a:r>
            <a:endParaRPr lang="cs-CZ" dirty="0"/>
          </a:p>
          <a:p>
            <a:pPr lvl="1"/>
            <a:r>
              <a:rPr lang="cs-CZ" dirty="0" err="1"/>
              <a:t>Look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Code</a:t>
            </a:r>
            <a:endParaRPr lang="cs-CZ" dirty="0"/>
          </a:p>
          <a:p>
            <a:pPr lvl="1"/>
            <a:r>
              <a:rPr lang="cs-CZ" dirty="0"/>
              <a:t>(Live) </a:t>
            </a:r>
            <a:r>
              <a:rPr lang="cs-CZ" dirty="0" err="1"/>
              <a:t>Examples</a:t>
            </a:r>
            <a:endParaRPr lang="cs-CZ" dirty="0"/>
          </a:p>
          <a:p>
            <a:pPr lvl="1"/>
            <a:r>
              <a:rPr lang="en-US" dirty="0"/>
              <a:t>Conclusion</a:t>
            </a:r>
            <a:endParaRPr lang="cs-CZ" dirty="0"/>
          </a:p>
          <a:p>
            <a:r>
              <a:rPr lang="cs-CZ" dirty="0" err="1"/>
              <a:t>References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F4E340-5EAF-4D1C-B7ED-5626FBF9A85D}"/>
              </a:ext>
            </a:extLst>
          </p:cNvPr>
          <p:cNvCxnSpPr>
            <a:cxnSpLocks/>
          </p:cNvCxnSpPr>
          <p:nvPr/>
        </p:nvCxnSpPr>
        <p:spPr>
          <a:xfrm>
            <a:off x="5697415" y="1239864"/>
            <a:ext cx="0" cy="561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037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B2BB08-62FC-4835-8BA5-22FDAF48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F1EAF1-965B-4701-896D-619A316A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cloud of the most used</a:t>
            </a:r>
            <a:r>
              <a:rPr lang="cs-CZ" dirty="0"/>
              <a:t> </a:t>
            </a:r>
            <a:r>
              <a:rPr lang="cs-CZ" dirty="0" err="1"/>
              <a:t>words</a:t>
            </a:r>
            <a:endParaRPr lang="cs-CZ" dirty="0">
              <a:latin typeface="+mn-ea"/>
              <a:ea typeface="+mn-ea"/>
            </a:endParaRPr>
          </a:p>
          <a:p>
            <a:r>
              <a:rPr lang="cs-CZ" dirty="0" err="1"/>
              <a:t>Frequency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a </a:t>
            </a:r>
            <a:r>
              <a:rPr lang="cs-CZ" i="1" dirty="0" err="1"/>
              <a:t>kanji</a:t>
            </a:r>
            <a:r>
              <a:rPr lang="cs-CZ" dirty="0"/>
              <a:t> vs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number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words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i="1" dirty="0" err="1"/>
              <a:t>kanji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in</a:t>
            </a:r>
          </a:p>
          <a:p>
            <a:pPr lvl="1"/>
            <a:r>
              <a:rPr lang="cs-CZ" dirty="0"/>
              <a:t>And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able</a:t>
            </a:r>
            <a:r>
              <a:rPr lang="cs-CZ" dirty="0"/>
              <a:t> to </a:t>
            </a:r>
            <a:r>
              <a:rPr lang="cs-CZ" dirty="0" err="1"/>
              <a:t>somehow</a:t>
            </a:r>
            <a:r>
              <a:rPr lang="cs-CZ" dirty="0"/>
              <a:t> </a:t>
            </a:r>
            <a:r>
              <a:rPr lang="cs-CZ" dirty="0" err="1"/>
              <a:t>quickly</a:t>
            </a:r>
            <a:r>
              <a:rPr lang="cs-CZ" dirty="0"/>
              <a:t> </a:t>
            </a:r>
            <a:r>
              <a:rPr lang="cs-CZ" dirty="0" err="1"/>
              <a:t>see</a:t>
            </a:r>
            <a:r>
              <a:rPr lang="cs-CZ" dirty="0"/>
              <a:t> JLPT level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i="1" dirty="0" err="1"/>
              <a:t>kanji</a:t>
            </a:r>
            <a:endParaRPr lang="cs-CZ" i="1" dirty="0"/>
          </a:p>
          <a:p>
            <a:r>
              <a:rPr lang="en-US" dirty="0"/>
              <a:t>Check the compliance of the form of a poem in modern Japanese</a:t>
            </a:r>
          </a:p>
          <a:p>
            <a:r>
              <a:rPr lang="en-US" dirty="0"/>
              <a:t>Calculate the number of p</a:t>
            </a:r>
            <a:r>
              <a:rPr lang="cs-CZ" dirty="0" err="1"/>
              <a:t>oem</a:t>
            </a:r>
            <a:r>
              <a:rPr lang="en-US" dirty="0"/>
              <a:t>s for every </a:t>
            </a:r>
            <a:r>
              <a:rPr lang="en-US" i="1" dirty="0"/>
              <a:t>Waka</a:t>
            </a:r>
            <a:r>
              <a:rPr lang="en-US" dirty="0"/>
              <a:t> form</a:t>
            </a:r>
          </a:p>
          <a:p>
            <a:r>
              <a:rPr lang="en-US" dirty="0"/>
              <a:t>Show the occurrence of a </a:t>
            </a:r>
            <a:r>
              <a:rPr lang="en-US" i="1" dirty="0"/>
              <a:t>kanji</a:t>
            </a:r>
            <a:r>
              <a:rPr lang="en-US" dirty="0"/>
              <a:t>/word across all poems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5298C-EE20-48F8-96CA-834D6CF42B67}"/>
              </a:ext>
            </a:extLst>
          </p:cNvPr>
          <p:cNvSpPr txBox="1"/>
          <p:nvPr/>
        </p:nvSpPr>
        <p:spPr>
          <a:xfrm>
            <a:off x="1219201" y="5797890"/>
            <a:ext cx="6635262" cy="83099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  <a:r>
              <a:rPr lang="cs-CZ" sz="2400" dirty="0" err="1"/>
              <a:t>ifferent</a:t>
            </a:r>
            <a:r>
              <a:rPr lang="cs-CZ" sz="2400" dirty="0"/>
              <a:t> </a:t>
            </a:r>
            <a:r>
              <a:rPr lang="cs-CZ" sz="2400" dirty="0" err="1"/>
              <a:t>forms</a:t>
            </a:r>
            <a:r>
              <a:rPr lang="cs-CZ" sz="2400" dirty="0"/>
              <a:t> </a:t>
            </a:r>
            <a:r>
              <a:rPr lang="cs-CZ" sz="2400" dirty="0" err="1"/>
              <a:t>of</a:t>
            </a:r>
            <a:r>
              <a:rPr lang="cs-CZ" sz="2400" dirty="0"/>
              <a:t> a </a:t>
            </a:r>
            <a:r>
              <a:rPr lang="cs-CZ" sz="2400" dirty="0" err="1"/>
              <a:t>word</a:t>
            </a:r>
            <a:r>
              <a:rPr lang="cs-CZ" sz="2400" dirty="0"/>
              <a:t> </a:t>
            </a:r>
            <a:r>
              <a:rPr lang="en-US" sz="2400" dirty="0"/>
              <a:t>must be handled </a:t>
            </a:r>
            <a:r>
              <a:rPr lang="cs-CZ" sz="2400" dirty="0" err="1"/>
              <a:t>correctly</a:t>
            </a:r>
            <a:endParaRPr lang="en-US" sz="2400" dirty="0"/>
          </a:p>
          <a:p>
            <a:pPr algn="ctr"/>
            <a:r>
              <a:rPr lang="ja-JP" altLang="en-US" sz="2400" dirty="0">
                <a:latin typeface="+mn-ea"/>
                <a:ea typeface="+mn-ea"/>
              </a:rPr>
              <a:t>持たず</a:t>
            </a:r>
            <a:r>
              <a:rPr lang="ja-JP" altLang="en-US" sz="2400" dirty="0"/>
              <a:t> </a:t>
            </a:r>
            <a:r>
              <a:rPr lang="en-US" altLang="ja-JP" sz="2400" dirty="0"/>
              <a:t>and </a:t>
            </a:r>
            <a:r>
              <a:rPr lang="ja-JP" altLang="en-US" sz="2400" dirty="0">
                <a:latin typeface="+mn-ea"/>
                <a:ea typeface="+mn-ea"/>
              </a:rPr>
              <a:t>持ち</a:t>
            </a:r>
            <a:r>
              <a:rPr lang="ja-JP" altLang="en-US" sz="2400" dirty="0"/>
              <a:t> </a:t>
            </a:r>
            <a:r>
              <a:rPr lang="en-US" altLang="ja-JP" sz="2400" dirty="0"/>
              <a:t>are a form of </a:t>
            </a:r>
            <a:r>
              <a:rPr lang="ja-JP" altLang="en-US" sz="2400" dirty="0">
                <a:latin typeface="+mn-ea"/>
                <a:ea typeface="+mn-ea"/>
              </a:rPr>
              <a:t>持つ</a:t>
            </a:r>
            <a:endParaRPr lang="en-US" altLang="ja-JP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5619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7FA0-C584-48F4-9F88-86B8DCFA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F5552-7753-4B7D-BB7C-86877FEA6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090" y="81450"/>
            <a:ext cx="4641298" cy="6460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7393C7-982F-44AD-83D3-268ECEC7CA64}"/>
              </a:ext>
            </a:extLst>
          </p:cNvPr>
          <p:cNvSpPr txBox="1"/>
          <p:nvPr/>
        </p:nvSpPr>
        <p:spPr>
          <a:xfrm>
            <a:off x="2032000" y="1617783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Puppeteer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E0A423-9E00-468E-8976-58D82A50DEFF}"/>
              </a:ext>
            </a:extLst>
          </p:cNvPr>
          <p:cNvCxnSpPr>
            <a:cxnSpLocks/>
          </p:cNvCxnSpPr>
          <p:nvPr/>
        </p:nvCxnSpPr>
        <p:spPr>
          <a:xfrm flipV="1">
            <a:off x="3485645" y="1152554"/>
            <a:ext cx="1234847" cy="59027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E4F273-226F-43DD-B979-94941FCC9793}"/>
              </a:ext>
            </a:extLst>
          </p:cNvPr>
          <p:cNvCxnSpPr>
            <a:cxnSpLocks/>
          </p:cNvCxnSpPr>
          <p:nvPr/>
        </p:nvCxnSpPr>
        <p:spPr>
          <a:xfrm>
            <a:off x="8260862" y="945662"/>
            <a:ext cx="1195753" cy="60178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5D6FE2-D343-4472-83A5-F33E429D4373}"/>
              </a:ext>
            </a:extLst>
          </p:cNvPr>
          <p:cNvSpPr txBox="1"/>
          <p:nvPr/>
        </p:nvSpPr>
        <p:spPr>
          <a:xfrm>
            <a:off x="8819662" y="1479283"/>
            <a:ext cx="3239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https://jti.lib.virginia.edu/japanese/manyoshu/AnoMany.html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EA5E3D-F92C-4C6E-A7FB-B5506C0C7BA3}"/>
              </a:ext>
            </a:extLst>
          </p:cNvPr>
          <p:cNvCxnSpPr>
            <a:cxnSpLocks/>
          </p:cNvCxnSpPr>
          <p:nvPr/>
        </p:nvCxnSpPr>
        <p:spPr>
          <a:xfrm flipV="1">
            <a:off x="3735754" y="2950091"/>
            <a:ext cx="1211513" cy="22295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3574EF-9B2E-4E88-A96A-EC0099660337}"/>
              </a:ext>
            </a:extLst>
          </p:cNvPr>
          <p:cNvSpPr txBox="1"/>
          <p:nvPr/>
        </p:nvSpPr>
        <p:spPr>
          <a:xfrm>
            <a:off x="973855" y="3110025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data/manyoushuu.csv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E6A3DC-B9DB-455D-85B4-D45451E2E6DF}"/>
              </a:ext>
            </a:extLst>
          </p:cNvPr>
          <p:cNvSpPr txBox="1"/>
          <p:nvPr/>
        </p:nvSpPr>
        <p:spPr>
          <a:xfrm>
            <a:off x="381207" y="4363820"/>
            <a:ext cx="2948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nlcst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-parse-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japanese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</a:p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japanese-moji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46DAAE-8FF2-416C-9564-28FEA8E5BDB1}"/>
              </a:ext>
            </a:extLst>
          </p:cNvPr>
          <p:cNvCxnSpPr>
            <a:cxnSpLocks/>
          </p:cNvCxnSpPr>
          <p:nvPr/>
        </p:nvCxnSpPr>
        <p:spPr>
          <a:xfrm flipV="1">
            <a:off x="3278308" y="4431999"/>
            <a:ext cx="1479831" cy="10824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250763-6278-4512-8D76-3307ADAB055B}"/>
              </a:ext>
            </a:extLst>
          </p:cNvPr>
          <p:cNvCxnSpPr>
            <a:cxnSpLocks/>
          </p:cNvCxnSpPr>
          <p:nvPr/>
        </p:nvCxnSpPr>
        <p:spPr>
          <a:xfrm>
            <a:off x="3867685" y="5970954"/>
            <a:ext cx="1079582" cy="6731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0727AD-66FC-4E0A-A948-2CADF3738374}"/>
              </a:ext>
            </a:extLst>
          </p:cNvPr>
          <p:cNvSpPr txBox="1"/>
          <p:nvPr/>
        </p:nvSpPr>
        <p:spPr>
          <a:xfrm>
            <a:off x="2109559" y="5710479"/>
            <a:ext cx="2337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JSON files in</a:t>
            </a:r>
          </a:p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data/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directory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8DA550-36D3-48A1-B122-A12586C31FF2}"/>
              </a:ext>
            </a:extLst>
          </p:cNvPr>
          <p:cNvSpPr txBox="1"/>
          <p:nvPr/>
        </p:nvSpPr>
        <p:spPr>
          <a:xfrm>
            <a:off x="9123878" y="4665792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 scripts</a:t>
            </a:r>
            <a:b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plot/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directory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22BEFC-3454-416D-9B6E-B7AC46318B49}"/>
              </a:ext>
            </a:extLst>
          </p:cNvPr>
          <p:cNvCxnSpPr>
            <a:cxnSpLocks/>
          </p:cNvCxnSpPr>
          <p:nvPr/>
        </p:nvCxnSpPr>
        <p:spPr>
          <a:xfrm flipV="1">
            <a:off x="8589108" y="4957763"/>
            <a:ext cx="552511" cy="84906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1A5C53-6EF3-4F8A-B0D5-E9A52F274CA1}"/>
              </a:ext>
            </a:extLst>
          </p:cNvPr>
          <p:cNvCxnSpPr>
            <a:cxnSpLocks/>
          </p:cNvCxnSpPr>
          <p:nvPr/>
        </p:nvCxnSpPr>
        <p:spPr>
          <a:xfrm flipV="1">
            <a:off x="8427559" y="3246120"/>
            <a:ext cx="1286165" cy="37584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7403712-D8CF-4BEA-B79A-9702A326EF85}"/>
              </a:ext>
            </a:extLst>
          </p:cNvPr>
          <p:cNvSpPr txBox="1"/>
          <p:nvPr/>
        </p:nvSpPr>
        <p:spPr>
          <a:xfrm>
            <a:off x="9686902" y="3024188"/>
            <a:ext cx="1653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Matplotlib, </a:t>
            </a:r>
            <a:b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wordcloud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</a:p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mplcursors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99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04F3-6893-4F59-95BB-D0A4255C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Puppeteer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3E97444-2914-4064-81C0-D4D40936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library providing API to control Chrome/Chromium</a:t>
            </a:r>
          </a:p>
          <a:p>
            <a:r>
              <a:rPr lang="en-US" dirty="0"/>
              <a:t>Uses </a:t>
            </a:r>
            <a:r>
              <a:rPr lang="en-US" dirty="0" err="1"/>
              <a:t>DevTools</a:t>
            </a:r>
            <a:r>
              <a:rPr lang="en-US" dirty="0"/>
              <a:t> Protocol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27E9E540-F585-46C8-84C7-7BB9CBA27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290" y="2740392"/>
            <a:ext cx="2071741" cy="301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91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2D9A-CA43-474E-9924-9A95C583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Source Sans Pro" panose="020B0503030403020204" pitchFamily="34" charset="0"/>
              </a:rPr>
              <a:t>nlcst</a:t>
            </a:r>
            <a:r>
              <a:rPr lang="en-US" sz="4400" dirty="0">
                <a:ea typeface="Source Sans Pro" panose="020B0503030403020204" pitchFamily="34" charset="0"/>
              </a:rPr>
              <a:t>-parse-Japanese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BD04-7AC3-4CA1-B07F-B123A08A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Parser for Japanese text </a:t>
            </a:r>
          </a:p>
          <a:p>
            <a:r>
              <a:rPr lang="en-US" dirty="0"/>
              <a:t>Output format is </a:t>
            </a:r>
            <a:r>
              <a:rPr lang="en-US" i="1" dirty="0"/>
              <a:t>NLCST</a:t>
            </a:r>
          </a:p>
          <a:p>
            <a:pPr lvl="1"/>
            <a:r>
              <a:rPr lang="en-US" b="1" dirty="0"/>
              <a:t>N</a:t>
            </a:r>
            <a:r>
              <a:rPr lang="en-US" dirty="0"/>
              <a:t>atural </a:t>
            </a:r>
            <a:r>
              <a:rPr lang="en-US" b="1" dirty="0"/>
              <a:t>L</a:t>
            </a:r>
            <a:r>
              <a:rPr lang="en-US" dirty="0"/>
              <a:t>anguage </a:t>
            </a:r>
            <a:r>
              <a:rPr lang="en-US" b="1" dirty="0"/>
              <a:t>C</a:t>
            </a:r>
            <a:r>
              <a:rPr lang="en-US" dirty="0"/>
              <a:t>oncrete </a:t>
            </a:r>
            <a:r>
              <a:rPr lang="en-US" b="1" dirty="0"/>
              <a:t>S</a:t>
            </a:r>
            <a:r>
              <a:rPr lang="en-US" dirty="0"/>
              <a:t>yntax </a:t>
            </a:r>
            <a:r>
              <a:rPr lang="en-US" b="1" dirty="0"/>
              <a:t>T</a:t>
            </a:r>
            <a:r>
              <a:rPr lang="en-US" dirty="0"/>
              <a:t>ree format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ACAAB97-E698-41AB-8194-DA7DA8085A54}"/>
              </a:ext>
            </a:extLst>
          </p:cNvPr>
          <p:cNvGrpSpPr/>
          <p:nvPr/>
        </p:nvGrpSpPr>
        <p:grpSpPr>
          <a:xfrm>
            <a:off x="3201295" y="3836924"/>
            <a:ext cx="3423037" cy="883567"/>
            <a:chOff x="4897234" y="3976788"/>
            <a:chExt cx="1647253" cy="4251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E545A21-DA0F-4D43-9E38-3F6C2CAC41E3}"/>
                </a:ext>
              </a:extLst>
            </p:cNvPr>
            <p:cNvSpPr/>
            <p:nvPr/>
          </p:nvSpPr>
          <p:spPr>
            <a:xfrm>
              <a:off x="4897234" y="3976788"/>
              <a:ext cx="603027" cy="420243"/>
            </a:xfrm>
            <a:custGeom>
              <a:avLst/>
              <a:gdLst>
                <a:gd name="connsiteX0" fmla="*/ 0 w 603027"/>
                <a:gd name="connsiteY0" fmla="*/ 119634 h 420243"/>
                <a:gd name="connsiteX1" fmla="*/ 0 w 603027"/>
                <a:gd name="connsiteY1" fmla="*/ 420243 h 420243"/>
                <a:gd name="connsiteX2" fmla="*/ 36576 w 603027"/>
                <a:gd name="connsiteY2" fmla="*/ 420243 h 420243"/>
                <a:gd name="connsiteX3" fmla="*/ 36576 w 603027"/>
                <a:gd name="connsiteY3" fmla="*/ 241649 h 420243"/>
                <a:gd name="connsiteX4" fmla="*/ 61531 w 603027"/>
                <a:gd name="connsiteY4" fmla="*/ 173641 h 420243"/>
                <a:gd name="connsiteX5" fmla="*/ 126968 w 603027"/>
                <a:gd name="connsiteY5" fmla="*/ 147542 h 420243"/>
                <a:gd name="connsiteX6" fmla="*/ 126968 w 603027"/>
                <a:gd name="connsiteY6" fmla="*/ 147542 h 420243"/>
                <a:gd name="connsiteX7" fmla="*/ 183071 w 603027"/>
                <a:gd name="connsiteY7" fmla="*/ 168783 h 420243"/>
                <a:gd name="connsiteX8" fmla="*/ 201168 w 603027"/>
                <a:gd name="connsiteY8" fmla="*/ 234124 h 420243"/>
                <a:gd name="connsiteX9" fmla="*/ 201168 w 603027"/>
                <a:gd name="connsiteY9" fmla="*/ 234124 h 420243"/>
                <a:gd name="connsiteX10" fmla="*/ 201168 w 603027"/>
                <a:gd name="connsiteY10" fmla="*/ 420243 h 420243"/>
                <a:gd name="connsiteX11" fmla="*/ 237744 w 603027"/>
                <a:gd name="connsiteY11" fmla="*/ 420243 h 420243"/>
                <a:gd name="connsiteX12" fmla="*/ 237744 w 603027"/>
                <a:gd name="connsiteY12" fmla="*/ 224885 h 420243"/>
                <a:gd name="connsiteX13" fmla="*/ 211836 w 603027"/>
                <a:gd name="connsiteY13" fmla="*/ 142970 h 420243"/>
                <a:gd name="connsiteX14" fmla="*/ 136779 w 603027"/>
                <a:gd name="connsiteY14" fmla="*/ 114681 h 420243"/>
                <a:gd name="connsiteX15" fmla="*/ 136779 w 603027"/>
                <a:gd name="connsiteY15" fmla="*/ 114681 h 420243"/>
                <a:gd name="connsiteX16" fmla="*/ 76295 w 603027"/>
                <a:gd name="connsiteY16" fmla="*/ 130016 h 420243"/>
                <a:gd name="connsiteX17" fmla="*/ 38481 w 603027"/>
                <a:gd name="connsiteY17" fmla="*/ 173831 h 420243"/>
                <a:gd name="connsiteX18" fmla="*/ 38481 w 603027"/>
                <a:gd name="connsiteY18" fmla="*/ 173831 h 420243"/>
                <a:gd name="connsiteX19" fmla="*/ 34862 w 603027"/>
                <a:gd name="connsiteY19" fmla="*/ 173831 h 420243"/>
                <a:gd name="connsiteX20" fmla="*/ 34862 w 603027"/>
                <a:gd name="connsiteY20" fmla="*/ 119634 h 420243"/>
                <a:gd name="connsiteX21" fmla="*/ 0 w 603027"/>
                <a:gd name="connsiteY21" fmla="*/ 119634 h 420243"/>
                <a:gd name="connsiteX22" fmla="*/ 357759 w 603027"/>
                <a:gd name="connsiteY22" fmla="*/ 420243 h 420243"/>
                <a:gd name="connsiteX23" fmla="*/ 603028 w 603027"/>
                <a:gd name="connsiteY23" fmla="*/ 420243 h 420243"/>
                <a:gd name="connsiteX24" fmla="*/ 603028 w 603027"/>
                <a:gd name="connsiteY24" fmla="*/ 390620 h 420243"/>
                <a:gd name="connsiteX25" fmla="*/ 500063 w 603027"/>
                <a:gd name="connsiteY25" fmla="*/ 390620 h 420243"/>
                <a:gd name="connsiteX26" fmla="*/ 500063 w 603027"/>
                <a:gd name="connsiteY26" fmla="*/ 0 h 420243"/>
                <a:gd name="connsiteX27" fmla="*/ 357188 w 603027"/>
                <a:gd name="connsiteY27" fmla="*/ 0 h 420243"/>
                <a:gd name="connsiteX28" fmla="*/ 357188 w 603027"/>
                <a:gd name="connsiteY28" fmla="*/ 29527 h 420243"/>
                <a:gd name="connsiteX29" fmla="*/ 463487 w 603027"/>
                <a:gd name="connsiteY29" fmla="*/ 29527 h 420243"/>
                <a:gd name="connsiteX30" fmla="*/ 463487 w 603027"/>
                <a:gd name="connsiteY30" fmla="*/ 390620 h 420243"/>
                <a:gd name="connsiteX31" fmla="*/ 357759 w 603027"/>
                <a:gd name="connsiteY31" fmla="*/ 390620 h 420243"/>
                <a:gd name="connsiteX32" fmla="*/ 357759 w 603027"/>
                <a:gd name="connsiteY32" fmla="*/ 420243 h 42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3027" h="420243">
                  <a:moveTo>
                    <a:pt x="0" y="119634"/>
                  </a:moveTo>
                  <a:lnTo>
                    <a:pt x="0" y="420243"/>
                  </a:lnTo>
                  <a:lnTo>
                    <a:pt x="36576" y="420243"/>
                  </a:lnTo>
                  <a:lnTo>
                    <a:pt x="36576" y="241649"/>
                  </a:lnTo>
                  <a:cubicBezTo>
                    <a:pt x="36576" y="213709"/>
                    <a:pt x="44895" y="191040"/>
                    <a:pt x="61531" y="173641"/>
                  </a:cubicBezTo>
                  <a:cubicBezTo>
                    <a:pt x="78168" y="156242"/>
                    <a:pt x="99981" y="147542"/>
                    <a:pt x="126968" y="147542"/>
                  </a:cubicBezTo>
                  <a:lnTo>
                    <a:pt x="126968" y="147542"/>
                  </a:lnTo>
                  <a:cubicBezTo>
                    <a:pt x="152241" y="147542"/>
                    <a:pt x="170942" y="154622"/>
                    <a:pt x="183071" y="168783"/>
                  </a:cubicBezTo>
                  <a:cubicBezTo>
                    <a:pt x="195135" y="182943"/>
                    <a:pt x="201168" y="204724"/>
                    <a:pt x="201168" y="234124"/>
                  </a:cubicBezTo>
                  <a:lnTo>
                    <a:pt x="201168" y="234124"/>
                  </a:lnTo>
                  <a:lnTo>
                    <a:pt x="201168" y="420243"/>
                  </a:lnTo>
                  <a:lnTo>
                    <a:pt x="237744" y="420243"/>
                  </a:lnTo>
                  <a:lnTo>
                    <a:pt x="237744" y="224885"/>
                  </a:lnTo>
                  <a:cubicBezTo>
                    <a:pt x="237744" y="189135"/>
                    <a:pt x="229108" y="161830"/>
                    <a:pt x="211836" y="142970"/>
                  </a:cubicBezTo>
                  <a:cubicBezTo>
                    <a:pt x="194500" y="124111"/>
                    <a:pt x="169482" y="114681"/>
                    <a:pt x="136779" y="114681"/>
                  </a:cubicBezTo>
                  <a:lnTo>
                    <a:pt x="136779" y="114681"/>
                  </a:lnTo>
                  <a:cubicBezTo>
                    <a:pt x="113474" y="114681"/>
                    <a:pt x="93313" y="119793"/>
                    <a:pt x="76295" y="130016"/>
                  </a:cubicBezTo>
                  <a:cubicBezTo>
                    <a:pt x="59277" y="140240"/>
                    <a:pt x="46672" y="154845"/>
                    <a:pt x="38481" y="173831"/>
                  </a:cubicBezTo>
                  <a:lnTo>
                    <a:pt x="38481" y="173831"/>
                  </a:lnTo>
                  <a:lnTo>
                    <a:pt x="34862" y="173831"/>
                  </a:lnTo>
                  <a:lnTo>
                    <a:pt x="34862" y="119634"/>
                  </a:lnTo>
                  <a:lnTo>
                    <a:pt x="0" y="119634"/>
                  </a:lnTo>
                  <a:close/>
                  <a:moveTo>
                    <a:pt x="357759" y="420243"/>
                  </a:moveTo>
                  <a:lnTo>
                    <a:pt x="603028" y="420243"/>
                  </a:lnTo>
                  <a:lnTo>
                    <a:pt x="603028" y="390620"/>
                  </a:lnTo>
                  <a:lnTo>
                    <a:pt x="500063" y="390620"/>
                  </a:lnTo>
                  <a:lnTo>
                    <a:pt x="500063" y="0"/>
                  </a:lnTo>
                  <a:lnTo>
                    <a:pt x="357188" y="0"/>
                  </a:lnTo>
                  <a:lnTo>
                    <a:pt x="357188" y="29527"/>
                  </a:lnTo>
                  <a:lnTo>
                    <a:pt x="463487" y="29527"/>
                  </a:lnTo>
                  <a:lnTo>
                    <a:pt x="463487" y="390620"/>
                  </a:lnTo>
                  <a:lnTo>
                    <a:pt x="357759" y="390620"/>
                  </a:lnTo>
                  <a:lnTo>
                    <a:pt x="357759" y="420243"/>
                  </a:lnTo>
                  <a:close/>
                </a:path>
              </a:pathLst>
            </a:custGeom>
            <a:solidFill>
              <a:srgbClr val="03D8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C79B5-E449-4931-94C6-E746723FB3F3}"/>
                </a:ext>
              </a:extLst>
            </p:cNvPr>
            <p:cNvSpPr/>
            <p:nvPr/>
          </p:nvSpPr>
          <p:spPr>
            <a:xfrm>
              <a:off x="5601608" y="4018316"/>
              <a:ext cx="942879" cy="383667"/>
            </a:xfrm>
            <a:custGeom>
              <a:avLst/>
              <a:gdLst>
                <a:gd name="connsiteX0" fmla="*/ 205930 w 942879"/>
                <a:gd name="connsiteY0" fmla="*/ 166592 h 383667"/>
                <a:gd name="connsiteX1" fmla="*/ 242220 w 942879"/>
                <a:gd name="connsiteY1" fmla="*/ 166592 h 383667"/>
                <a:gd name="connsiteX2" fmla="*/ 204597 w 942879"/>
                <a:gd name="connsiteY2" fmla="*/ 98679 h 383667"/>
                <a:gd name="connsiteX3" fmla="*/ 126397 w 942879"/>
                <a:gd name="connsiteY3" fmla="*/ 73152 h 383667"/>
                <a:gd name="connsiteX4" fmla="*/ 126397 w 942879"/>
                <a:gd name="connsiteY4" fmla="*/ 73152 h 383667"/>
                <a:gd name="connsiteX5" fmla="*/ 33623 w 942879"/>
                <a:gd name="connsiteY5" fmla="*/ 108680 h 383667"/>
                <a:gd name="connsiteX6" fmla="*/ 0 w 942879"/>
                <a:gd name="connsiteY6" fmla="*/ 207074 h 383667"/>
                <a:gd name="connsiteX7" fmla="*/ 0 w 942879"/>
                <a:gd name="connsiteY7" fmla="*/ 207074 h 383667"/>
                <a:gd name="connsiteX8" fmla="*/ 0 w 942879"/>
                <a:gd name="connsiteY8" fmla="*/ 249746 h 383667"/>
                <a:gd name="connsiteX9" fmla="*/ 33623 w 942879"/>
                <a:gd name="connsiteY9" fmla="*/ 348139 h 383667"/>
                <a:gd name="connsiteX10" fmla="*/ 126397 w 942879"/>
                <a:gd name="connsiteY10" fmla="*/ 383667 h 383667"/>
                <a:gd name="connsiteX11" fmla="*/ 126397 w 942879"/>
                <a:gd name="connsiteY11" fmla="*/ 383667 h 383667"/>
                <a:gd name="connsiteX12" fmla="*/ 204597 w 942879"/>
                <a:gd name="connsiteY12" fmla="*/ 358045 h 383667"/>
                <a:gd name="connsiteX13" fmla="*/ 242220 w 942879"/>
                <a:gd name="connsiteY13" fmla="*/ 290227 h 383667"/>
                <a:gd name="connsiteX14" fmla="*/ 242220 w 942879"/>
                <a:gd name="connsiteY14" fmla="*/ 290227 h 383667"/>
                <a:gd name="connsiteX15" fmla="*/ 205930 w 942879"/>
                <a:gd name="connsiteY15" fmla="*/ 290227 h 383667"/>
                <a:gd name="connsiteX16" fmla="*/ 178784 w 942879"/>
                <a:gd name="connsiteY16" fmla="*/ 333851 h 383667"/>
                <a:gd name="connsiteX17" fmla="*/ 125539 w 942879"/>
                <a:gd name="connsiteY17" fmla="*/ 350806 h 383667"/>
                <a:gd name="connsiteX18" fmla="*/ 125539 w 942879"/>
                <a:gd name="connsiteY18" fmla="*/ 350806 h 383667"/>
                <a:gd name="connsiteX19" fmla="*/ 59531 w 942879"/>
                <a:gd name="connsiteY19" fmla="*/ 322993 h 383667"/>
                <a:gd name="connsiteX20" fmla="*/ 36481 w 942879"/>
                <a:gd name="connsiteY20" fmla="*/ 243650 h 383667"/>
                <a:gd name="connsiteX21" fmla="*/ 36481 w 942879"/>
                <a:gd name="connsiteY21" fmla="*/ 243650 h 383667"/>
                <a:gd name="connsiteX22" fmla="*/ 36481 w 942879"/>
                <a:gd name="connsiteY22" fmla="*/ 213170 h 383667"/>
                <a:gd name="connsiteX23" fmla="*/ 59531 w 942879"/>
                <a:gd name="connsiteY23" fmla="*/ 133826 h 383667"/>
                <a:gd name="connsiteX24" fmla="*/ 125539 w 942879"/>
                <a:gd name="connsiteY24" fmla="*/ 106013 h 383667"/>
                <a:gd name="connsiteX25" fmla="*/ 125539 w 942879"/>
                <a:gd name="connsiteY25" fmla="*/ 106013 h 383667"/>
                <a:gd name="connsiteX26" fmla="*/ 178784 w 942879"/>
                <a:gd name="connsiteY26" fmla="*/ 122968 h 383667"/>
                <a:gd name="connsiteX27" fmla="*/ 205930 w 942879"/>
                <a:gd name="connsiteY27" fmla="*/ 166592 h 383667"/>
                <a:gd name="connsiteX28" fmla="*/ 205930 w 942879"/>
                <a:gd name="connsiteY28" fmla="*/ 166592 h 383667"/>
                <a:gd name="connsiteX29" fmla="*/ 369380 w 942879"/>
                <a:gd name="connsiteY29" fmla="*/ 156305 h 383667"/>
                <a:gd name="connsiteX30" fmla="*/ 369380 w 942879"/>
                <a:gd name="connsiteY30" fmla="*/ 156305 h 383667"/>
                <a:gd name="connsiteX31" fmla="*/ 449199 w 942879"/>
                <a:gd name="connsiteY31" fmla="*/ 236125 h 383667"/>
                <a:gd name="connsiteX32" fmla="*/ 449199 w 942879"/>
                <a:gd name="connsiteY32" fmla="*/ 236125 h 383667"/>
                <a:gd name="connsiteX33" fmla="*/ 493585 w 942879"/>
                <a:gd name="connsiteY33" fmla="*/ 246698 h 383667"/>
                <a:gd name="connsiteX34" fmla="*/ 537401 w 942879"/>
                <a:gd name="connsiteY34" fmla="*/ 265843 h 383667"/>
                <a:gd name="connsiteX35" fmla="*/ 550545 w 942879"/>
                <a:gd name="connsiteY35" fmla="*/ 298323 h 383667"/>
                <a:gd name="connsiteX36" fmla="*/ 550545 w 942879"/>
                <a:gd name="connsiteY36" fmla="*/ 298323 h 383667"/>
                <a:gd name="connsiteX37" fmla="*/ 530542 w 942879"/>
                <a:gd name="connsiteY37" fmla="*/ 337661 h 383667"/>
                <a:gd name="connsiteX38" fmla="*/ 476821 w 942879"/>
                <a:gd name="connsiteY38" fmla="*/ 352425 h 383667"/>
                <a:gd name="connsiteX39" fmla="*/ 476821 w 942879"/>
                <a:gd name="connsiteY39" fmla="*/ 352425 h 383667"/>
                <a:gd name="connsiteX40" fmla="*/ 424815 w 942879"/>
                <a:gd name="connsiteY40" fmla="*/ 339471 h 383667"/>
                <a:gd name="connsiteX41" fmla="*/ 398145 w 942879"/>
                <a:gd name="connsiteY41" fmla="*/ 303371 h 383667"/>
                <a:gd name="connsiteX42" fmla="*/ 398145 w 942879"/>
                <a:gd name="connsiteY42" fmla="*/ 303371 h 383667"/>
                <a:gd name="connsiteX43" fmla="*/ 360235 w 942879"/>
                <a:gd name="connsiteY43" fmla="*/ 303371 h 383667"/>
                <a:gd name="connsiteX44" fmla="*/ 395383 w 942879"/>
                <a:gd name="connsiteY44" fmla="*/ 362045 h 383667"/>
                <a:gd name="connsiteX45" fmla="*/ 475202 w 942879"/>
                <a:gd name="connsiteY45" fmla="*/ 383667 h 383667"/>
                <a:gd name="connsiteX46" fmla="*/ 475202 w 942879"/>
                <a:gd name="connsiteY46" fmla="*/ 383667 h 383667"/>
                <a:gd name="connsiteX47" fmla="*/ 557498 w 942879"/>
                <a:gd name="connsiteY47" fmla="*/ 359664 h 383667"/>
                <a:gd name="connsiteX48" fmla="*/ 588455 w 942879"/>
                <a:gd name="connsiteY48" fmla="*/ 296132 h 383667"/>
                <a:gd name="connsiteX49" fmla="*/ 588455 w 942879"/>
                <a:gd name="connsiteY49" fmla="*/ 296132 h 383667"/>
                <a:gd name="connsiteX50" fmla="*/ 568071 w 942879"/>
                <a:gd name="connsiteY50" fmla="*/ 244602 h 383667"/>
                <a:gd name="connsiteX51" fmla="*/ 504444 w 942879"/>
                <a:gd name="connsiteY51" fmla="*/ 214598 h 383667"/>
                <a:gd name="connsiteX52" fmla="*/ 504444 w 942879"/>
                <a:gd name="connsiteY52" fmla="*/ 214598 h 383667"/>
                <a:gd name="connsiteX53" fmla="*/ 463772 w 942879"/>
                <a:gd name="connsiteY53" fmla="*/ 205073 h 383667"/>
                <a:gd name="connsiteX54" fmla="*/ 419671 w 942879"/>
                <a:gd name="connsiteY54" fmla="*/ 186119 h 383667"/>
                <a:gd name="connsiteX55" fmla="*/ 406241 w 942879"/>
                <a:gd name="connsiteY55" fmla="*/ 154877 h 383667"/>
                <a:gd name="connsiteX56" fmla="*/ 406241 w 942879"/>
                <a:gd name="connsiteY56" fmla="*/ 154877 h 383667"/>
                <a:gd name="connsiteX57" fmla="*/ 424910 w 942879"/>
                <a:gd name="connsiteY57" fmla="*/ 117539 h 383667"/>
                <a:gd name="connsiteX58" fmla="*/ 474917 w 942879"/>
                <a:gd name="connsiteY58" fmla="*/ 103537 h 383667"/>
                <a:gd name="connsiteX59" fmla="*/ 474917 w 942879"/>
                <a:gd name="connsiteY59" fmla="*/ 103537 h 383667"/>
                <a:gd name="connsiteX60" fmla="*/ 522922 w 942879"/>
                <a:gd name="connsiteY60" fmla="*/ 116205 h 383667"/>
                <a:gd name="connsiteX61" fmla="*/ 546926 w 942879"/>
                <a:gd name="connsiteY61" fmla="*/ 150971 h 383667"/>
                <a:gd name="connsiteX62" fmla="*/ 546926 w 942879"/>
                <a:gd name="connsiteY62" fmla="*/ 150971 h 383667"/>
                <a:gd name="connsiteX63" fmla="*/ 582930 w 942879"/>
                <a:gd name="connsiteY63" fmla="*/ 150971 h 383667"/>
                <a:gd name="connsiteX64" fmla="*/ 549116 w 942879"/>
                <a:gd name="connsiteY64" fmla="*/ 94202 h 383667"/>
                <a:gd name="connsiteX65" fmla="*/ 476060 w 942879"/>
                <a:gd name="connsiteY65" fmla="*/ 73152 h 383667"/>
                <a:gd name="connsiteX66" fmla="*/ 476060 w 942879"/>
                <a:gd name="connsiteY66" fmla="*/ 73152 h 383667"/>
                <a:gd name="connsiteX67" fmla="*/ 399002 w 942879"/>
                <a:gd name="connsiteY67" fmla="*/ 96107 h 383667"/>
                <a:gd name="connsiteX68" fmla="*/ 369380 w 942879"/>
                <a:gd name="connsiteY68" fmla="*/ 156305 h 383667"/>
                <a:gd name="connsiteX69" fmla="*/ 817055 w 942879"/>
                <a:gd name="connsiteY69" fmla="*/ 0 h 383667"/>
                <a:gd name="connsiteX70" fmla="*/ 780478 w 942879"/>
                <a:gd name="connsiteY70" fmla="*/ 0 h 383667"/>
                <a:gd name="connsiteX71" fmla="*/ 780478 w 942879"/>
                <a:gd name="connsiteY71" fmla="*/ 78105 h 383667"/>
                <a:gd name="connsiteX72" fmla="*/ 699516 w 942879"/>
                <a:gd name="connsiteY72" fmla="*/ 78105 h 383667"/>
                <a:gd name="connsiteX73" fmla="*/ 699516 w 942879"/>
                <a:gd name="connsiteY73" fmla="*/ 109157 h 383667"/>
                <a:gd name="connsiteX74" fmla="*/ 780478 w 942879"/>
                <a:gd name="connsiteY74" fmla="*/ 109157 h 383667"/>
                <a:gd name="connsiteX75" fmla="*/ 780478 w 942879"/>
                <a:gd name="connsiteY75" fmla="*/ 291941 h 383667"/>
                <a:gd name="connsiteX76" fmla="*/ 792480 w 942879"/>
                <a:gd name="connsiteY76" fmla="*/ 341186 h 383667"/>
                <a:gd name="connsiteX77" fmla="*/ 828485 w 942879"/>
                <a:gd name="connsiteY77" fmla="*/ 370618 h 383667"/>
                <a:gd name="connsiteX78" fmla="*/ 888492 w 942879"/>
                <a:gd name="connsiteY78" fmla="*/ 380333 h 383667"/>
                <a:gd name="connsiteX79" fmla="*/ 888492 w 942879"/>
                <a:gd name="connsiteY79" fmla="*/ 380333 h 383667"/>
                <a:gd name="connsiteX80" fmla="*/ 918877 w 942879"/>
                <a:gd name="connsiteY80" fmla="*/ 379286 h 383667"/>
                <a:gd name="connsiteX81" fmla="*/ 942879 w 942879"/>
                <a:gd name="connsiteY81" fmla="*/ 377000 h 383667"/>
                <a:gd name="connsiteX82" fmla="*/ 942879 w 942879"/>
                <a:gd name="connsiteY82" fmla="*/ 377000 h 383667"/>
                <a:gd name="connsiteX83" fmla="*/ 942879 w 942879"/>
                <a:gd name="connsiteY83" fmla="*/ 345758 h 383667"/>
                <a:gd name="connsiteX84" fmla="*/ 920877 w 942879"/>
                <a:gd name="connsiteY84" fmla="*/ 347472 h 383667"/>
                <a:gd name="connsiteX85" fmla="*/ 890397 w 942879"/>
                <a:gd name="connsiteY85" fmla="*/ 347948 h 383667"/>
                <a:gd name="connsiteX86" fmla="*/ 890397 w 942879"/>
                <a:gd name="connsiteY86" fmla="*/ 347948 h 383667"/>
                <a:gd name="connsiteX87" fmla="*/ 835818 w 942879"/>
                <a:gd name="connsiteY87" fmla="*/ 333375 h 383667"/>
                <a:gd name="connsiteX88" fmla="*/ 817055 w 942879"/>
                <a:gd name="connsiteY88" fmla="*/ 290798 h 383667"/>
                <a:gd name="connsiteX89" fmla="*/ 817055 w 942879"/>
                <a:gd name="connsiteY89" fmla="*/ 290798 h 383667"/>
                <a:gd name="connsiteX90" fmla="*/ 817055 w 942879"/>
                <a:gd name="connsiteY90" fmla="*/ 109157 h 383667"/>
                <a:gd name="connsiteX91" fmla="*/ 942879 w 942879"/>
                <a:gd name="connsiteY91" fmla="*/ 109157 h 383667"/>
                <a:gd name="connsiteX92" fmla="*/ 942879 w 942879"/>
                <a:gd name="connsiteY92" fmla="*/ 78105 h 383667"/>
                <a:gd name="connsiteX93" fmla="*/ 817055 w 942879"/>
                <a:gd name="connsiteY93" fmla="*/ 78105 h 383667"/>
                <a:gd name="connsiteX94" fmla="*/ 817055 w 942879"/>
                <a:gd name="connsiteY94" fmla="*/ 0 h 38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42879" h="383667">
                  <a:moveTo>
                    <a:pt x="205930" y="166592"/>
                  </a:moveTo>
                  <a:lnTo>
                    <a:pt x="242220" y="166592"/>
                  </a:lnTo>
                  <a:cubicBezTo>
                    <a:pt x="238283" y="138335"/>
                    <a:pt x="225742" y="115697"/>
                    <a:pt x="204597" y="98679"/>
                  </a:cubicBezTo>
                  <a:cubicBezTo>
                    <a:pt x="183515" y="81661"/>
                    <a:pt x="157448" y="73152"/>
                    <a:pt x="126397" y="73152"/>
                  </a:cubicBezTo>
                  <a:lnTo>
                    <a:pt x="126397" y="73152"/>
                  </a:lnTo>
                  <a:cubicBezTo>
                    <a:pt x="86963" y="73152"/>
                    <a:pt x="56039" y="84995"/>
                    <a:pt x="33623" y="108680"/>
                  </a:cubicBezTo>
                  <a:cubicBezTo>
                    <a:pt x="11208" y="132429"/>
                    <a:pt x="0" y="165227"/>
                    <a:pt x="0" y="207074"/>
                  </a:cubicBezTo>
                  <a:lnTo>
                    <a:pt x="0" y="207074"/>
                  </a:lnTo>
                  <a:lnTo>
                    <a:pt x="0" y="249746"/>
                  </a:lnTo>
                  <a:cubicBezTo>
                    <a:pt x="0" y="291592"/>
                    <a:pt x="11208" y="324390"/>
                    <a:pt x="33623" y="348139"/>
                  </a:cubicBezTo>
                  <a:cubicBezTo>
                    <a:pt x="56039" y="371824"/>
                    <a:pt x="86963" y="383667"/>
                    <a:pt x="126397" y="383667"/>
                  </a:cubicBezTo>
                  <a:lnTo>
                    <a:pt x="126397" y="383667"/>
                  </a:lnTo>
                  <a:cubicBezTo>
                    <a:pt x="157448" y="383667"/>
                    <a:pt x="183515" y="375126"/>
                    <a:pt x="204597" y="358045"/>
                  </a:cubicBezTo>
                  <a:cubicBezTo>
                    <a:pt x="225742" y="340900"/>
                    <a:pt x="238283" y="318294"/>
                    <a:pt x="242220" y="290227"/>
                  </a:cubicBezTo>
                  <a:lnTo>
                    <a:pt x="242220" y="290227"/>
                  </a:lnTo>
                  <a:lnTo>
                    <a:pt x="205930" y="290227"/>
                  </a:lnTo>
                  <a:cubicBezTo>
                    <a:pt x="202946" y="308070"/>
                    <a:pt x="193897" y="322612"/>
                    <a:pt x="178784" y="333851"/>
                  </a:cubicBezTo>
                  <a:cubicBezTo>
                    <a:pt x="163735" y="345154"/>
                    <a:pt x="145986" y="350806"/>
                    <a:pt x="125539" y="350806"/>
                  </a:cubicBezTo>
                  <a:lnTo>
                    <a:pt x="125539" y="350806"/>
                  </a:lnTo>
                  <a:cubicBezTo>
                    <a:pt x="96901" y="350806"/>
                    <a:pt x="74898" y="341535"/>
                    <a:pt x="59531" y="322993"/>
                  </a:cubicBezTo>
                  <a:cubicBezTo>
                    <a:pt x="44164" y="304514"/>
                    <a:pt x="36481" y="278067"/>
                    <a:pt x="36481" y="243650"/>
                  </a:cubicBezTo>
                  <a:lnTo>
                    <a:pt x="36481" y="243650"/>
                  </a:lnTo>
                  <a:lnTo>
                    <a:pt x="36481" y="213170"/>
                  </a:lnTo>
                  <a:cubicBezTo>
                    <a:pt x="36481" y="178753"/>
                    <a:pt x="44164" y="152305"/>
                    <a:pt x="59531" y="133826"/>
                  </a:cubicBezTo>
                  <a:cubicBezTo>
                    <a:pt x="74898" y="115284"/>
                    <a:pt x="96901" y="106013"/>
                    <a:pt x="125539" y="106013"/>
                  </a:cubicBezTo>
                  <a:lnTo>
                    <a:pt x="125539" y="106013"/>
                  </a:lnTo>
                  <a:cubicBezTo>
                    <a:pt x="145986" y="106013"/>
                    <a:pt x="163735" y="111665"/>
                    <a:pt x="178784" y="122968"/>
                  </a:cubicBezTo>
                  <a:cubicBezTo>
                    <a:pt x="193897" y="134207"/>
                    <a:pt x="202946" y="148749"/>
                    <a:pt x="205930" y="166592"/>
                  </a:cubicBezTo>
                  <a:lnTo>
                    <a:pt x="205930" y="166592"/>
                  </a:lnTo>
                  <a:close/>
                  <a:moveTo>
                    <a:pt x="369380" y="156305"/>
                  </a:moveTo>
                  <a:lnTo>
                    <a:pt x="369380" y="156305"/>
                  </a:lnTo>
                  <a:cubicBezTo>
                    <a:pt x="369380" y="197009"/>
                    <a:pt x="395986" y="223615"/>
                    <a:pt x="449199" y="236125"/>
                  </a:cubicBezTo>
                  <a:lnTo>
                    <a:pt x="449199" y="236125"/>
                  </a:lnTo>
                  <a:lnTo>
                    <a:pt x="493585" y="246698"/>
                  </a:lnTo>
                  <a:cubicBezTo>
                    <a:pt x="514032" y="251524"/>
                    <a:pt x="528637" y="257905"/>
                    <a:pt x="537401" y="265843"/>
                  </a:cubicBezTo>
                  <a:cubicBezTo>
                    <a:pt x="546163" y="273717"/>
                    <a:pt x="550545" y="284544"/>
                    <a:pt x="550545" y="298323"/>
                  </a:cubicBezTo>
                  <a:lnTo>
                    <a:pt x="550545" y="298323"/>
                  </a:lnTo>
                  <a:cubicBezTo>
                    <a:pt x="550545" y="314706"/>
                    <a:pt x="543878" y="327819"/>
                    <a:pt x="530542" y="337661"/>
                  </a:cubicBezTo>
                  <a:cubicBezTo>
                    <a:pt x="517271" y="347504"/>
                    <a:pt x="499364" y="352425"/>
                    <a:pt x="476821" y="352425"/>
                  </a:cubicBezTo>
                  <a:lnTo>
                    <a:pt x="476821" y="352425"/>
                  </a:lnTo>
                  <a:cubicBezTo>
                    <a:pt x="455993" y="352425"/>
                    <a:pt x="438658" y="348107"/>
                    <a:pt x="424815" y="339471"/>
                  </a:cubicBezTo>
                  <a:cubicBezTo>
                    <a:pt x="410972" y="330835"/>
                    <a:pt x="402082" y="318802"/>
                    <a:pt x="398145" y="303371"/>
                  </a:cubicBezTo>
                  <a:lnTo>
                    <a:pt x="398145" y="303371"/>
                  </a:lnTo>
                  <a:lnTo>
                    <a:pt x="360235" y="303371"/>
                  </a:lnTo>
                  <a:cubicBezTo>
                    <a:pt x="363029" y="328073"/>
                    <a:pt x="374745" y="347631"/>
                    <a:pt x="395383" y="362045"/>
                  </a:cubicBezTo>
                  <a:cubicBezTo>
                    <a:pt x="416020" y="376460"/>
                    <a:pt x="442627" y="383667"/>
                    <a:pt x="475202" y="383667"/>
                  </a:cubicBezTo>
                  <a:lnTo>
                    <a:pt x="475202" y="383667"/>
                  </a:lnTo>
                  <a:cubicBezTo>
                    <a:pt x="509429" y="383667"/>
                    <a:pt x="536861" y="375666"/>
                    <a:pt x="557498" y="359664"/>
                  </a:cubicBezTo>
                  <a:cubicBezTo>
                    <a:pt x="578136" y="343726"/>
                    <a:pt x="588455" y="322548"/>
                    <a:pt x="588455" y="296132"/>
                  </a:cubicBezTo>
                  <a:lnTo>
                    <a:pt x="588455" y="296132"/>
                  </a:lnTo>
                  <a:cubicBezTo>
                    <a:pt x="588455" y="274923"/>
                    <a:pt x="581660" y="257747"/>
                    <a:pt x="568071" y="244602"/>
                  </a:cubicBezTo>
                  <a:cubicBezTo>
                    <a:pt x="554546" y="231458"/>
                    <a:pt x="533336" y="221456"/>
                    <a:pt x="504444" y="214598"/>
                  </a:cubicBezTo>
                  <a:lnTo>
                    <a:pt x="504444" y="214598"/>
                  </a:lnTo>
                  <a:lnTo>
                    <a:pt x="463772" y="205073"/>
                  </a:lnTo>
                  <a:cubicBezTo>
                    <a:pt x="443262" y="200247"/>
                    <a:pt x="428561" y="193929"/>
                    <a:pt x="419671" y="186119"/>
                  </a:cubicBezTo>
                  <a:cubicBezTo>
                    <a:pt x="410718" y="178308"/>
                    <a:pt x="406241" y="167894"/>
                    <a:pt x="406241" y="154877"/>
                  </a:cubicBezTo>
                  <a:lnTo>
                    <a:pt x="406241" y="154877"/>
                  </a:lnTo>
                  <a:cubicBezTo>
                    <a:pt x="406241" y="139256"/>
                    <a:pt x="412464" y="126810"/>
                    <a:pt x="424910" y="117539"/>
                  </a:cubicBezTo>
                  <a:cubicBezTo>
                    <a:pt x="437420" y="108204"/>
                    <a:pt x="454088" y="103537"/>
                    <a:pt x="474917" y="103537"/>
                  </a:cubicBezTo>
                  <a:lnTo>
                    <a:pt x="474917" y="103537"/>
                  </a:lnTo>
                  <a:cubicBezTo>
                    <a:pt x="494093" y="103537"/>
                    <a:pt x="510095" y="107760"/>
                    <a:pt x="522922" y="116205"/>
                  </a:cubicBezTo>
                  <a:cubicBezTo>
                    <a:pt x="535750" y="124714"/>
                    <a:pt x="543750" y="136303"/>
                    <a:pt x="546926" y="150971"/>
                  </a:cubicBezTo>
                  <a:lnTo>
                    <a:pt x="546926" y="150971"/>
                  </a:lnTo>
                  <a:lnTo>
                    <a:pt x="582930" y="150971"/>
                  </a:lnTo>
                  <a:cubicBezTo>
                    <a:pt x="579755" y="127159"/>
                    <a:pt x="568484" y="108236"/>
                    <a:pt x="549116" y="94202"/>
                  </a:cubicBezTo>
                  <a:cubicBezTo>
                    <a:pt x="529749" y="80169"/>
                    <a:pt x="505396" y="73152"/>
                    <a:pt x="476060" y="73152"/>
                  </a:cubicBezTo>
                  <a:lnTo>
                    <a:pt x="476060" y="73152"/>
                  </a:lnTo>
                  <a:cubicBezTo>
                    <a:pt x="444437" y="73152"/>
                    <a:pt x="418751" y="80804"/>
                    <a:pt x="399002" y="96107"/>
                  </a:cubicBezTo>
                  <a:cubicBezTo>
                    <a:pt x="379254" y="111474"/>
                    <a:pt x="369380" y="131540"/>
                    <a:pt x="369380" y="156305"/>
                  </a:cubicBezTo>
                  <a:close/>
                  <a:moveTo>
                    <a:pt x="817055" y="0"/>
                  </a:moveTo>
                  <a:lnTo>
                    <a:pt x="780478" y="0"/>
                  </a:lnTo>
                  <a:lnTo>
                    <a:pt x="780478" y="78105"/>
                  </a:lnTo>
                  <a:lnTo>
                    <a:pt x="699516" y="78105"/>
                  </a:lnTo>
                  <a:lnTo>
                    <a:pt x="699516" y="109157"/>
                  </a:lnTo>
                  <a:lnTo>
                    <a:pt x="780478" y="109157"/>
                  </a:lnTo>
                  <a:lnTo>
                    <a:pt x="780478" y="291941"/>
                  </a:lnTo>
                  <a:cubicBezTo>
                    <a:pt x="780478" y="311626"/>
                    <a:pt x="784479" y="328041"/>
                    <a:pt x="792480" y="341186"/>
                  </a:cubicBezTo>
                  <a:cubicBezTo>
                    <a:pt x="800481" y="354267"/>
                    <a:pt x="812483" y="364077"/>
                    <a:pt x="828485" y="370618"/>
                  </a:cubicBezTo>
                  <a:cubicBezTo>
                    <a:pt x="844487" y="377095"/>
                    <a:pt x="864489" y="380333"/>
                    <a:pt x="888492" y="380333"/>
                  </a:cubicBezTo>
                  <a:lnTo>
                    <a:pt x="888492" y="380333"/>
                  </a:lnTo>
                  <a:cubicBezTo>
                    <a:pt x="897191" y="380333"/>
                    <a:pt x="907320" y="379984"/>
                    <a:pt x="918877" y="379286"/>
                  </a:cubicBezTo>
                  <a:cubicBezTo>
                    <a:pt x="930434" y="378524"/>
                    <a:pt x="938435" y="377762"/>
                    <a:pt x="942879" y="377000"/>
                  </a:cubicBezTo>
                  <a:lnTo>
                    <a:pt x="942879" y="377000"/>
                  </a:lnTo>
                  <a:lnTo>
                    <a:pt x="942879" y="345758"/>
                  </a:lnTo>
                  <a:cubicBezTo>
                    <a:pt x="938054" y="346520"/>
                    <a:pt x="930720" y="347091"/>
                    <a:pt x="920877" y="347472"/>
                  </a:cubicBezTo>
                  <a:cubicBezTo>
                    <a:pt x="910971" y="347790"/>
                    <a:pt x="900811" y="347948"/>
                    <a:pt x="890397" y="347948"/>
                  </a:cubicBezTo>
                  <a:lnTo>
                    <a:pt x="890397" y="347948"/>
                  </a:lnTo>
                  <a:cubicBezTo>
                    <a:pt x="866585" y="347948"/>
                    <a:pt x="848392" y="343091"/>
                    <a:pt x="835818" y="333375"/>
                  </a:cubicBezTo>
                  <a:cubicBezTo>
                    <a:pt x="823309" y="323596"/>
                    <a:pt x="817055" y="309404"/>
                    <a:pt x="817055" y="290798"/>
                  </a:cubicBezTo>
                  <a:lnTo>
                    <a:pt x="817055" y="290798"/>
                  </a:lnTo>
                  <a:lnTo>
                    <a:pt x="817055" y="109157"/>
                  </a:lnTo>
                  <a:lnTo>
                    <a:pt x="942879" y="109157"/>
                  </a:lnTo>
                  <a:lnTo>
                    <a:pt x="942879" y="78105"/>
                  </a:lnTo>
                  <a:lnTo>
                    <a:pt x="817055" y="78105"/>
                  </a:lnTo>
                  <a:lnTo>
                    <a:pt x="817055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9119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5C0C-5742-4F16-A381-EE2F1626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Source Sans Pro" panose="020B0503030403020204" pitchFamily="34" charset="0"/>
              </a:rPr>
              <a:t>nlcst</a:t>
            </a:r>
            <a:r>
              <a:rPr lang="en-US" sz="4400" dirty="0">
                <a:ea typeface="Source Sans Pro" panose="020B0503030403020204" pitchFamily="34" charset="0"/>
              </a:rPr>
              <a:t>-parse-Japanese (2)</a:t>
            </a:r>
            <a:endParaRPr lang="en-US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B94E3A4D-FD1B-4FC1-94C9-7E82CDF5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Parser output for </a:t>
            </a:r>
            <a:r>
              <a:rPr lang="ja-JP" altLang="en-US" sz="2800" dirty="0">
                <a:latin typeface="+mn-ea"/>
                <a:ea typeface="+mn-ea"/>
              </a:rPr>
              <a:t>持ち</a:t>
            </a:r>
            <a:r>
              <a:rPr lang="ja-JP" altLang="en-US" sz="2800" dirty="0">
                <a:latin typeface="Source Sans Pro" panose="020B0503030403020204" pitchFamily="34" charset="0"/>
              </a:rPr>
              <a:t> </a:t>
            </a:r>
            <a:r>
              <a:rPr lang="en-US" altLang="ja-JP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(boilerplate nodes omitted)</a:t>
            </a:r>
            <a:endParaRPr lang="en-US" sz="28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C81AD-642D-41D8-8105-AC175A220EF3}"/>
              </a:ext>
            </a:extLst>
          </p:cNvPr>
          <p:cNvSpPr txBox="1"/>
          <p:nvPr/>
        </p:nvSpPr>
        <p:spPr>
          <a:xfrm>
            <a:off x="1003873" y="2204107"/>
            <a:ext cx="28440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TextNode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持ち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position"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"line"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"column"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"offset"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"end"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"line"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"column"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"offset"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01FC9-368D-4899-AF2D-FF2FA3F98F8F}"/>
              </a:ext>
            </a:extLst>
          </p:cNvPr>
          <p:cNvSpPr txBox="1"/>
          <p:nvPr/>
        </p:nvSpPr>
        <p:spPr>
          <a:xfrm>
            <a:off x="5494218" y="2477474"/>
            <a:ext cx="46313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word_id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3144310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word_type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"KNOWN"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surface_form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持ち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動詞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pos_detail_1"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自立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pos_detail_2"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"pos_detail_3"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conjugated_type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五段・タ行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conjugated_form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連用形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basic_form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持つ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reading"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モチ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pronunciation"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モチ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14C43A3-7F35-4FB7-A030-2CA59984D851}"/>
              </a:ext>
            </a:extLst>
          </p:cNvPr>
          <p:cNvSpPr/>
          <p:nvPr/>
        </p:nvSpPr>
        <p:spPr>
          <a:xfrm>
            <a:off x="3008924" y="1851945"/>
            <a:ext cx="2962032" cy="4310374"/>
          </a:xfrm>
          <a:custGeom>
            <a:avLst/>
            <a:gdLst>
              <a:gd name="connsiteX0" fmla="*/ 191842 w 4279289"/>
              <a:gd name="connsiteY0" fmla="*/ 4106850 h 4854299"/>
              <a:gd name="connsiteX1" fmla="*/ 324704 w 4279289"/>
              <a:gd name="connsiteY1" fmla="*/ 4575773 h 4854299"/>
              <a:gd name="connsiteX2" fmla="*/ 3208581 w 4279289"/>
              <a:gd name="connsiteY2" fmla="*/ 355465 h 4854299"/>
              <a:gd name="connsiteX3" fmla="*/ 4279289 w 4279289"/>
              <a:gd name="connsiteY3" fmla="*/ 574296 h 4854299"/>
              <a:gd name="connsiteX0" fmla="*/ 28867 w 4116314"/>
              <a:gd name="connsiteY0" fmla="*/ 4106850 h 4902629"/>
              <a:gd name="connsiteX1" fmla="*/ 1091760 w 4116314"/>
              <a:gd name="connsiteY1" fmla="*/ 4638296 h 4902629"/>
              <a:gd name="connsiteX2" fmla="*/ 3045606 w 4116314"/>
              <a:gd name="connsiteY2" fmla="*/ 355465 h 4902629"/>
              <a:gd name="connsiteX3" fmla="*/ 4116314 w 4116314"/>
              <a:gd name="connsiteY3" fmla="*/ 574296 h 4902629"/>
              <a:gd name="connsiteX0" fmla="*/ 19335 w 4106782"/>
              <a:gd name="connsiteY0" fmla="*/ 4106850 h 4718192"/>
              <a:gd name="connsiteX1" fmla="*/ 1527704 w 4106782"/>
              <a:gd name="connsiteY1" fmla="*/ 4388204 h 4718192"/>
              <a:gd name="connsiteX2" fmla="*/ 3036074 w 4106782"/>
              <a:gd name="connsiteY2" fmla="*/ 355465 h 4718192"/>
              <a:gd name="connsiteX3" fmla="*/ 4106782 w 4106782"/>
              <a:gd name="connsiteY3" fmla="*/ 574296 h 4718192"/>
              <a:gd name="connsiteX0" fmla="*/ 26060 w 3699292"/>
              <a:gd name="connsiteY0" fmla="*/ 4450727 h 4880581"/>
              <a:gd name="connsiteX1" fmla="*/ 1120214 w 3699292"/>
              <a:gd name="connsiteY1" fmla="*/ 4388204 h 4880581"/>
              <a:gd name="connsiteX2" fmla="*/ 2628584 w 3699292"/>
              <a:gd name="connsiteY2" fmla="*/ 355465 h 4880581"/>
              <a:gd name="connsiteX3" fmla="*/ 3699292 w 3699292"/>
              <a:gd name="connsiteY3" fmla="*/ 574296 h 4880581"/>
              <a:gd name="connsiteX0" fmla="*/ 33289 w 3706521"/>
              <a:gd name="connsiteY0" fmla="*/ 4450727 h 5034837"/>
              <a:gd name="connsiteX1" fmla="*/ 908612 w 3706521"/>
              <a:gd name="connsiteY1" fmla="*/ 4653927 h 5034837"/>
              <a:gd name="connsiteX2" fmla="*/ 2635813 w 3706521"/>
              <a:gd name="connsiteY2" fmla="*/ 355465 h 5034837"/>
              <a:gd name="connsiteX3" fmla="*/ 3706521 w 3706521"/>
              <a:gd name="connsiteY3" fmla="*/ 574296 h 5034837"/>
              <a:gd name="connsiteX0" fmla="*/ 44650 w 3475605"/>
              <a:gd name="connsiteY0" fmla="*/ 4192819 h 4940680"/>
              <a:gd name="connsiteX1" fmla="*/ 677696 w 3475605"/>
              <a:gd name="connsiteY1" fmla="*/ 4653927 h 4940680"/>
              <a:gd name="connsiteX2" fmla="*/ 2404897 w 3475605"/>
              <a:gd name="connsiteY2" fmla="*/ 355465 h 4940680"/>
              <a:gd name="connsiteX3" fmla="*/ 3475605 w 3475605"/>
              <a:gd name="connsiteY3" fmla="*/ 574296 h 4940680"/>
              <a:gd name="connsiteX0" fmla="*/ 26475 w 3457430"/>
              <a:gd name="connsiteY0" fmla="*/ 4192819 h 4517135"/>
              <a:gd name="connsiteX1" fmla="*/ 1065921 w 3457430"/>
              <a:gd name="connsiteY1" fmla="*/ 3919281 h 4517135"/>
              <a:gd name="connsiteX2" fmla="*/ 2386722 w 3457430"/>
              <a:gd name="connsiteY2" fmla="*/ 355465 h 4517135"/>
              <a:gd name="connsiteX3" fmla="*/ 3457430 w 3457430"/>
              <a:gd name="connsiteY3" fmla="*/ 574296 h 4517135"/>
              <a:gd name="connsiteX0" fmla="*/ 47444 w 2954768"/>
              <a:gd name="connsiteY0" fmla="*/ 4263158 h 4566603"/>
              <a:gd name="connsiteX1" fmla="*/ 563259 w 2954768"/>
              <a:gd name="connsiteY1" fmla="*/ 3919281 h 4566603"/>
              <a:gd name="connsiteX2" fmla="*/ 1884060 w 2954768"/>
              <a:gd name="connsiteY2" fmla="*/ 355465 h 4566603"/>
              <a:gd name="connsiteX3" fmla="*/ 2954768 w 2954768"/>
              <a:gd name="connsiteY3" fmla="*/ 574296 h 4566603"/>
              <a:gd name="connsiteX0" fmla="*/ 0 w 2907324"/>
              <a:gd name="connsiteY0" fmla="*/ 4263158 h 4535881"/>
              <a:gd name="connsiteX1" fmla="*/ 515815 w 2907324"/>
              <a:gd name="connsiteY1" fmla="*/ 3919281 h 4535881"/>
              <a:gd name="connsiteX2" fmla="*/ 1836616 w 2907324"/>
              <a:gd name="connsiteY2" fmla="*/ 355465 h 4535881"/>
              <a:gd name="connsiteX3" fmla="*/ 2907324 w 2907324"/>
              <a:gd name="connsiteY3" fmla="*/ 574296 h 4535881"/>
              <a:gd name="connsiteX0" fmla="*/ 0 w 3470032"/>
              <a:gd name="connsiteY0" fmla="*/ 4138111 h 4450721"/>
              <a:gd name="connsiteX1" fmla="*/ 1078523 w 3470032"/>
              <a:gd name="connsiteY1" fmla="*/ 3919281 h 4450721"/>
              <a:gd name="connsiteX2" fmla="*/ 2399324 w 3470032"/>
              <a:gd name="connsiteY2" fmla="*/ 355465 h 4450721"/>
              <a:gd name="connsiteX3" fmla="*/ 3470032 w 3470032"/>
              <a:gd name="connsiteY3" fmla="*/ 574296 h 4450721"/>
              <a:gd name="connsiteX0" fmla="*/ 0 w 3470032"/>
              <a:gd name="connsiteY0" fmla="*/ 4138111 h 4434524"/>
              <a:gd name="connsiteX1" fmla="*/ 1078523 w 3470032"/>
              <a:gd name="connsiteY1" fmla="*/ 3919281 h 4434524"/>
              <a:gd name="connsiteX2" fmla="*/ 2399324 w 3470032"/>
              <a:gd name="connsiteY2" fmla="*/ 355465 h 4434524"/>
              <a:gd name="connsiteX3" fmla="*/ 3470032 w 3470032"/>
              <a:gd name="connsiteY3" fmla="*/ 574296 h 4434524"/>
              <a:gd name="connsiteX0" fmla="*/ 0 w 3470032"/>
              <a:gd name="connsiteY0" fmla="*/ 4138111 h 4330453"/>
              <a:gd name="connsiteX1" fmla="*/ 1031630 w 3470032"/>
              <a:gd name="connsiteY1" fmla="*/ 3583219 h 4330453"/>
              <a:gd name="connsiteX2" fmla="*/ 2399324 w 3470032"/>
              <a:gd name="connsiteY2" fmla="*/ 355465 h 4330453"/>
              <a:gd name="connsiteX3" fmla="*/ 3470032 w 3470032"/>
              <a:gd name="connsiteY3" fmla="*/ 574296 h 4330453"/>
              <a:gd name="connsiteX0" fmla="*/ 0 w 3470032"/>
              <a:gd name="connsiteY0" fmla="*/ 4048316 h 4236195"/>
              <a:gd name="connsiteX1" fmla="*/ 1031630 w 3470032"/>
              <a:gd name="connsiteY1" fmla="*/ 3493424 h 4236195"/>
              <a:gd name="connsiteX2" fmla="*/ 2102340 w 3470032"/>
              <a:gd name="connsiteY2" fmla="*/ 406346 h 4236195"/>
              <a:gd name="connsiteX3" fmla="*/ 3470032 w 3470032"/>
              <a:gd name="connsiteY3" fmla="*/ 484501 h 4236195"/>
              <a:gd name="connsiteX0" fmla="*/ 0 w 3470032"/>
              <a:gd name="connsiteY0" fmla="*/ 4048316 h 4236195"/>
              <a:gd name="connsiteX1" fmla="*/ 1031630 w 3470032"/>
              <a:gd name="connsiteY1" fmla="*/ 3493424 h 4236195"/>
              <a:gd name="connsiteX2" fmla="*/ 2102340 w 3470032"/>
              <a:gd name="connsiteY2" fmla="*/ 406346 h 4236195"/>
              <a:gd name="connsiteX3" fmla="*/ 3470032 w 3470032"/>
              <a:gd name="connsiteY3" fmla="*/ 484501 h 4236195"/>
              <a:gd name="connsiteX0" fmla="*/ 0 w 3470032"/>
              <a:gd name="connsiteY0" fmla="*/ 4048316 h 4236195"/>
              <a:gd name="connsiteX1" fmla="*/ 1031630 w 3470032"/>
              <a:gd name="connsiteY1" fmla="*/ 3493424 h 4236195"/>
              <a:gd name="connsiteX2" fmla="*/ 2102340 w 3470032"/>
              <a:gd name="connsiteY2" fmla="*/ 406346 h 4236195"/>
              <a:gd name="connsiteX3" fmla="*/ 3470032 w 3470032"/>
              <a:gd name="connsiteY3" fmla="*/ 484501 h 4236195"/>
              <a:gd name="connsiteX0" fmla="*/ 0 w 3470032"/>
              <a:gd name="connsiteY0" fmla="*/ 4048316 h 4236195"/>
              <a:gd name="connsiteX1" fmla="*/ 1031630 w 3470032"/>
              <a:gd name="connsiteY1" fmla="*/ 3493424 h 4236195"/>
              <a:gd name="connsiteX2" fmla="*/ 2102340 w 3470032"/>
              <a:gd name="connsiteY2" fmla="*/ 406346 h 4236195"/>
              <a:gd name="connsiteX3" fmla="*/ 3470032 w 3470032"/>
              <a:gd name="connsiteY3" fmla="*/ 484501 h 4236195"/>
              <a:gd name="connsiteX0" fmla="*/ 0 w 2962032"/>
              <a:gd name="connsiteY0" fmla="*/ 4039092 h 4226971"/>
              <a:gd name="connsiteX1" fmla="*/ 1031630 w 2962032"/>
              <a:gd name="connsiteY1" fmla="*/ 3484200 h 4226971"/>
              <a:gd name="connsiteX2" fmla="*/ 2102340 w 2962032"/>
              <a:gd name="connsiteY2" fmla="*/ 397122 h 4226971"/>
              <a:gd name="connsiteX3" fmla="*/ 2962032 w 2962032"/>
              <a:gd name="connsiteY3" fmla="*/ 498724 h 4226971"/>
              <a:gd name="connsiteX0" fmla="*/ 0 w 2962032"/>
              <a:gd name="connsiteY0" fmla="*/ 4041525 h 4229404"/>
              <a:gd name="connsiteX1" fmla="*/ 1031630 w 2962032"/>
              <a:gd name="connsiteY1" fmla="*/ 3486633 h 4229404"/>
              <a:gd name="connsiteX2" fmla="*/ 2102340 w 2962032"/>
              <a:gd name="connsiteY2" fmla="*/ 399555 h 4229404"/>
              <a:gd name="connsiteX3" fmla="*/ 2962032 w 2962032"/>
              <a:gd name="connsiteY3" fmla="*/ 501157 h 4229404"/>
              <a:gd name="connsiteX0" fmla="*/ 0 w 2962032"/>
              <a:gd name="connsiteY0" fmla="*/ 3914934 h 4095682"/>
              <a:gd name="connsiteX1" fmla="*/ 1031630 w 2962032"/>
              <a:gd name="connsiteY1" fmla="*/ 3360042 h 4095682"/>
              <a:gd name="connsiteX2" fmla="*/ 1938217 w 2962032"/>
              <a:gd name="connsiteY2" fmla="*/ 507425 h 4095682"/>
              <a:gd name="connsiteX3" fmla="*/ 2962032 w 2962032"/>
              <a:gd name="connsiteY3" fmla="*/ 374566 h 4095682"/>
              <a:gd name="connsiteX0" fmla="*/ 0 w 2962032"/>
              <a:gd name="connsiteY0" fmla="*/ 3978221 h 4162724"/>
              <a:gd name="connsiteX1" fmla="*/ 1031630 w 2962032"/>
              <a:gd name="connsiteY1" fmla="*/ 3423329 h 4162724"/>
              <a:gd name="connsiteX2" fmla="*/ 1828801 w 2962032"/>
              <a:gd name="connsiteY2" fmla="*/ 445666 h 4162724"/>
              <a:gd name="connsiteX3" fmla="*/ 2962032 w 2962032"/>
              <a:gd name="connsiteY3" fmla="*/ 437853 h 4162724"/>
              <a:gd name="connsiteX0" fmla="*/ 0 w 2962032"/>
              <a:gd name="connsiteY0" fmla="*/ 3978221 h 4162724"/>
              <a:gd name="connsiteX1" fmla="*/ 1031630 w 2962032"/>
              <a:gd name="connsiteY1" fmla="*/ 3423329 h 4162724"/>
              <a:gd name="connsiteX2" fmla="*/ 1828801 w 2962032"/>
              <a:gd name="connsiteY2" fmla="*/ 445666 h 4162724"/>
              <a:gd name="connsiteX3" fmla="*/ 2962032 w 2962032"/>
              <a:gd name="connsiteY3" fmla="*/ 437853 h 4162724"/>
              <a:gd name="connsiteX0" fmla="*/ 0 w 2962032"/>
              <a:gd name="connsiteY0" fmla="*/ 3961471 h 4145026"/>
              <a:gd name="connsiteX1" fmla="*/ 1031630 w 2962032"/>
              <a:gd name="connsiteY1" fmla="*/ 3406579 h 4145026"/>
              <a:gd name="connsiteX2" fmla="*/ 2024185 w 2962032"/>
              <a:gd name="connsiteY2" fmla="*/ 460178 h 4145026"/>
              <a:gd name="connsiteX3" fmla="*/ 2962032 w 2962032"/>
              <a:gd name="connsiteY3" fmla="*/ 421103 h 4145026"/>
              <a:gd name="connsiteX0" fmla="*/ 0 w 2962032"/>
              <a:gd name="connsiteY0" fmla="*/ 4126819 h 4310374"/>
              <a:gd name="connsiteX1" fmla="*/ 1031630 w 2962032"/>
              <a:gd name="connsiteY1" fmla="*/ 3571927 h 4310374"/>
              <a:gd name="connsiteX2" fmla="*/ 2024185 w 2962032"/>
              <a:gd name="connsiteY2" fmla="*/ 625526 h 4310374"/>
              <a:gd name="connsiteX3" fmla="*/ 2962032 w 2962032"/>
              <a:gd name="connsiteY3" fmla="*/ 586451 h 43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032" h="4310374">
                <a:moveTo>
                  <a:pt x="0" y="4126819"/>
                </a:moveTo>
                <a:cubicBezTo>
                  <a:pt x="534051" y="4564480"/>
                  <a:pt x="694266" y="4155476"/>
                  <a:pt x="1031630" y="3571927"/>
                </a:cubicBezTo>
                <a:cubicBezTo>
                  <a:pt x="1368994" y="2988378"/>
                  <a:pt x="1802750" y="1378409"/>
                  <a:pt x="2024185" y="625526"/>
                </a:cubicBezTo>
                <a:cubicBezTo>
                  <a:pt x="2323774" y="-447787"/>
                  <a:pt x="2533489" y="79754"/>
                  <a:pt x="2962032" y="586451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75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3E6F-B07D-428A-8F23-6D04ACC0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japanese-moji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1F58B-D743-45CB-84FF-57346A80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Handy functions for lazy people</a:t>
            </a:r>
          </a:p>
          <a:p>
            <a:pPr lvl="1"/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isValidKanji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/>
              <a:t>Supports creation of custom validators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E87E6-C8B0-4D34-9161-96C52788CFD5}"/>
              </a:ext>
            </a:extLst>
          </p:cNvPr>
          <p:cNvSpPr txBox="1"/>
          <p:nvPr/>
        </p:nvSpPr>
        <p:spPr>
          <a:xfrm>
            <a:off x="1363580" y="2976691"/>
            <a:ext cx="74029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kanaValidatorOptions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characterSets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CharacterSet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Katakana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CharacterSet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KatakanaPhoneticExtension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CharacterSet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HalfWidthKatakana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CharacterSet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Hiragana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isValidKana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createStrictValidator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kanaValidatorOptions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541DFA3-8E4F-4292-AF43-AEA6E2822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3207" y="1742831"/>
            <a:ext cx="5358793" cy="233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88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BC22-4472-461F-A1C3-EA6B0556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mplcursors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1D43-856F-4AEE-AD43-86DEAB66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data selection tooltips for Matplotlib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E12BD0-7985-4446-8A85-F2AE0D5F2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0"/>
          <a:stretch/>
        </p:blipFill>
        <p:spPr>
          <a:xfrm>
            <a:off x="2594282" y="2141416"/>
            <a:ext cx="6096851" cy="437426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A88E8CC-CF89-4810-8900-15367EE61CF5}"/>
              </a:ext>
            </a:extLst>
          </p:cNvPr>
          <p:cNvSpPr/>
          <p:nvPr/>
        </p:nvSpPr>
        <p:spPr>
          <a:xfrm>
            <a:off x="6244493" y="2243011"/>
            <a:ext cx="1969477" cy="17662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0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AE1834-705B-425C-9136-A070B66E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Code</a:t>
            </a:r>
          </a:p>
        </p:txBody>
      </p:sp>
    </p:spTree>
    <p:extLst>
      <p:ext uri="{BB962C8B-B14F-4D97-AF65-F5344CB8AC3E}">
        <p14:creationId xmlns:p14="http://schemas.microsoft.com/office/powerpoint/2010/main" val="682663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E08A-B9B1-4C78-8D00-DD8B2043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(Live) Examples</a:t>
            </a:r>
          </a:p>
        </p:txBody>
      </p:sp>
    </p:spTree>
    <p:extLst>
      <p:ext uri="{BB962C8B-B14F-4D97-AF65-F5344CB8AC3E}">
        <p14:creationId xmlns:p14="http://schemas.microsoft.com/office/powerpoint/2010/main" val="940687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BA5BD1-5152-49D5-80B9-8168632E2D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7" r="14112"/>
          <a:stretch/>
        </p:blipFill>
        <p:spPr>
          <a:xfrm>
            <a:off x="1438031" y="15630"/>
            <a:ext cx="9237784" cy="686187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ABB2B5-F785-454E-8941-AE515C09C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757" y="2019183"/>
            <a:ext cx="1643097" cy="197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2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1AA9C4-B694-4FCA-96BA-0103FB57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Japanese 101</a:t>
            </a:r>
          </a:p>
        </p:txBody>
      </p:sp>
    </p:spTree>
    <p:extLst>
      <p:ext uri="{BB962C8B-B14F-4D97-AF65-F5344CB8AC3E}">
        <p14:creationId xmlns:p14="http://schemas.microsoft.com/office/powerpoint/2010/main" val="1734588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385A-2312-42A3-A947-F69C4DC3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Georgia" panose="02040502050405020303" pitchFamily="18" charset="0"/>
              </a:rPr>
              <a:t>Order</a:t>
            </a:r>
            <a:r>
              <a:rPr lang="cs-CZ" dirty="0">
                <a:latin typeface="Georgia" panose="02040502050405020303" pitchFamily="18" charset="0"/>
              </a:rPr>
              <a:t> </a:t>
            </a:r>
            <a:r>
              <a:rPr lang="cs-CZ" dirty="0" err="1">
                <a:latin typeface="Georgia" panose="02040502050405020303" pitchFamily="18" charset="0"/>
              </a:rPr>
              <a:t>of</a:t>
            </a:r>
            <a:r>
              <a:rPr lang="cs-CZ" dirty="0">
                <a:latin typeface="Georgia" panose="02040502050405020303" pitchFamily="18" charset="0"/>
              </a:rPr>
              <a:t> </a:t>
            </a:r>
            <a:r>
              <a:rPr lang="cs-CZ" dirty="0" err="1">
                <a:latin typeface="Georgia" panose="02040502050405020303" pitchFamily="18" charset="0"/>
              </a:rPr>
              <a:t>Examples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7386A9-447E-4A93-9266-C6FB6C88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en-US" dirty="0" err="1"/>
              <a:t>zadefinovat</a:t>
            </a:r>
            <a:r>
              <a:rPr lang="en-US" dirty="0"/>
              <a:t> order v </a:t>
            </a:r>
            <a:r>
              <a:rPr lang="en-US" dirty="0" err="1"/>
              <a:t>kteremu</a:t>
            </a:r>
            <a:r>
              <a:rPr lang="en-US" dirty="0"/>
              <a:t> </a:t>
            </a:r>
            <a:r>
              <a:rPr lang="en-US" dirty="0" err="1"/>
              <a:t>budou</a:t>
            </a:r>
            <a:r>
              <a:rPr lang="en-US" dirty="0"/>
              <a:t> </a:t>
            </a:r>
            <a:r>
              <a:rPr lang="en-US" dirty="0" err="1"/>
              <a:t>veci</a:t>
            </a:r>
            <a:r>
              <a:rPr lang="en-US" dirty="0"/>
              <a:t> </a:t>
            </a:r>
            <a:r>
              <a:rPr lang="en-US" dirty="0" err="1"/>
              <a:t>ukazovany</a:t>
            </a:r>
            <a:endParaRPr lang="cs-CZ" dirty="0"/>
          </a:p>
          <a:p>
            <a:r>
              <a:rPr lang="cs-CZ" dirty="0"/>
              <a:t>Případně mít vždycky slide k </a:t>
            </a:r>
            <a:r>
              <a:rPr lang="cs-CZ" dirty="0" err="1"/>
              <a:t>examplu</a:t>
            </a:r>
            <a:r>
              <a:rPr lang="cs-CZ" dirty="0"/>
              <a:t> a něco napsáno ohledně toho co má být na slidu vidět – co je výsledek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7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7E9F-C816-4305-8DB7-DAD86E1C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C99D-BC1F-4D4F-B40E-DEF0BC3F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6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B8F7-B35D-4054-AD95-E05F8EFF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400" dirty="0" err="1">
                <a:latin typeface="Georgia" panose="02040502050405020303" pitchFamily="18" charset="0"/>
              </a:rPr>
              <a:t>Code</a:t>
            </a:r>
            <a:r>
              <a:rPr lang="cs-CZ" sz="4400" dirty="0">
                <a:latin typeface="Georgia" panose="02040502050405020303" pitchFamily="18" charset="0"/>
              </a:rPr>
              <a:t> </a:t>
            </a:r>
            <a:r>
              <a:rPr lang="en-US" sz="4400" dirty="0">
                <a:latin typeface="Georgia" panose="02040502050405020303" pitchFamily="18" charset="0"/>
              </a:rPr>
              <a:t>&amp;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7E230-DE4D-4F60-A34D-56F1F7571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https://gitlab.mff.cuni.cz/levyjak/</a:t>
            </a:r>
            <a:br>
              <a:rPr lang="en-US" sz="2800" dirty="0">
                <a:hlinkClick r:id="rId2"/>
              </a:rPr>
            </a:br>
            <a:r>
              <a:rPr lang="en-US" sz="2800" dirty="0">
                <a:hlinkClick r:id="rId2"/>
              </a:rPr>
              <a:t>visualization-project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3646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8B6F-30AE-4485-8109-0EFF22F6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r>
              <a:rPr lang="cs-CZ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3B12-3D8A-464B-90E1-C64FD40F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515600" cy="5465736"/>
          </a:xfrm>
        </p:spPr>
        <p:txBody>
          <a:bodyPr>
            <a:normAutofit/>
          </a:bodyPr>
          <a:lstStyle/>
          <a:p>
            <a:r>
              <a:rPr lang="en-US" dirty="0" err="1"/>
              <a:t>Japonsko</a:t>
            </a:r>
            <a:r>
              <a:rPr lang="cs-CZ" dirty="0"/>
              <a:t>-český studijní znakový slovník, druhé vydání</a:t>
            </a:r>
          </a:p>
          <a:p>
            <a:r>
              <a:rPr lang="cs-CZ" dirty="0" err="1"/>
              <a:t>Manjóšú</a:t>
            </a:r>
            <a:r>
              <a:rPr lang="cs-CZ" dirty="0"/>
              <a:t> – Deset tisíc listů ze starého Japonska, díl první</a:t>
            </a:r>
          </a:p>
          <a:p>
            <a:r>
              <a:rPr lang="cs-CZ" dirty="0" err="1"/>
              <a:t>Manjóšú</a:t>
            </a:r>
            <a:r>
              <a:rPr lang="cs-CZ" dirty="0"/>
              <a:t> – Deset tisíc listů ze starého Japonska, díl druhý</a:t>
            </a:r>
          </a:p>
          <a:p>
            <a:r>
              <a:rPr lang="cs-CZ" dirty="0"/>
              <a:t>Pár much a já: malý výběr z japonských haiku</a:t>
            </a:r>
          </a:p>
          <a:p>
            <a:r>
              <a:rPr lang="cs-CZ" dirty="0">
                <a:hlinkClick r:id="rId2"/>
              </a:rPr>
              <a:t>https://www.japanesewithanime.com/2019/11/mora.html</a:t>
            </a:r>
            <a:endParaRPr lang="cs-CZ" dirty="0"/>
          </a:p>
          <a:p>
            <a:r>
              <a:rPr lang="cs-CZ" dirty="0">
                <a:hlinkClick r:id="rId3"/>
              </a:rPr>
              <a:t>https://www.japanesewithanime.com/2017/12/compound-kana.html</a:t>
            </a:r>
            <a:endParaRPr lang="cs-CZ" dirty="0"/>
          </a:p>
          <a:p>
            <a:r>
              <a:rPr lang="cs-CZ" dirty="0">
                <a:hlinkClick r:id="rId4"/>
              </a:rPr>
              <a:t>https://ja.wikipedia.org/wiki/%E5%92%8C%E6%AD%8C</a:t>
            </a:r>
            <a:endParaRPr lang="en-US" dirty="0"/>
          </a:p>
          <a:p>
            <a:r>
              <a:rPr lang="cs-CZ" dirty="0">
                <a:hlinkClick r:id="rId5"/>
              </a:rPr>
              <a:t>https://www.britannica.com/art/haiku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56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DAC8-074A-4851-AD1A-A9CA6323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r>
              <a:rPr lang="cs-CZ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7EF9-E2D8-4B07-B4E8-1ED30FCA4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744200" cy="5050954"/>
          </a:xfrm>
        </p:spPr>
        <p:txBody>
          <a:bodyPr/>
          <a:lstStyle/>
          <a:p>
            <a:r>
              <a:rPr lang="cs-CZ" dirty="0">
                <a:hlinkClick r:id="rId2"/>
              </a:rPr>
              <a:t>https://ja.wikipedia.org/wiki/%E4%B8%87%E8%91%89%E9%9B%86</a:t>
            </a:r>
          </a:p>
          <a:p>
            <a:r>
              <a:rPr lang="cs-CZ" dirty="0">
                <a:hlinkClick r:id="rId2"/>
              </a:rPr>
              <a:t>https://en.wikipedia.org/wiki/Man%27y%C5%8Dsh%C5%AB</a:t>
            </a:r>
          </a:p>
          <a:p>
            <a:r>
              <a:rPr lang="en-US" dirty="0">
                <a:hlinkClick r:id="rId2"/>
              </a:rPr>
              <a:t>https://cs.wikipedia.org/wiki/Manj%C3%B3%C5%A1%C3%BA</a:t>
            </a:r>
            <a:endParaRPr lang="en-US" dirty="0"/>
          </a:p>
          <a:p>
            <a:r>
              <a:rPr lang="en-US" dirty="0">
                <a:hlinkClick r:id="rId3"/>
              </a:rPr>
              <a:t>https://github.com/puppeteer/puppeteer</a:t>
            </a:r>
            <a:endParaRPr lang="en-US" dirty="0"/>
          </a:p>
          <a:p>
            <a:r>
              <a:rPr lang="en-US" dirty="0">
                <a:hlinkClick r:id="rId4"/>
              </a:rPr>
              <a:t>https://github.com/azu/nlp-pattern-match/tree/master/packages/nlcst-parse-japanese</a:t>
            </a:r>
            <a:endParaRPr lang="en-US" dirty="0"/>
          </a:p>
          <a:p>
            <a:r>
              <a:rPr lang="en-US" dirty="0">
                <a:hlinkClick r:id="rId5"/>
              </a:rPr>
              <a:t>https://github.com/arjunvegda/japanese-moji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64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8C02-AA1C-4C8A-97D6-6C28A16C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References</a:t>
            </a:r>
            <a:r>
              <a:rPr lang="cs-CZ" dirty="0"/>
              <a:t> (</a:t>
            </a:r>
            <a:r>
              <a:rPr lang="cs-CZ" dirty="0" err="1"/>
              <a:t>Pictures</a:t>
            </a:r>
            <a:r>
              <a:rPr lang="cs-CZ" dirty="0"/>
              <a:t>)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871D-59B1-40C2-966B-03041B79F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https://en.wikipedia.org/wiki/Katakana#/media/File:Table_katakana.svg</a:t>
            </a:r>
            <a:endParaRPr lang="cs-CZ" dirty="0"/>
          </a:p>
          <a:p>
            <a:r>
              <a:rPr lang="cs-CZ" dirty="0">
                <a:hlinkClick r:id="rId3"/>
              </a:rPr>
              <a:t>https://en.wikipedia.org/wiki/S%C5%8Dgana#/media/File:Sogana.png</a:t>
            </a:r>
            <a:endParaRPr lang="cs-CZ" dirty="0"/>
          </a:p>
          <a:p>
            <a:r>
              <a:rPr lang="cs-CZ" dirty="0">
                <a:hlinkClick r:id="rId4"/>
              </a:rPr>
              <a:t>https://en.wikipedia.org/wiki/Hiragana#/media/File:Table_hiragana.svg</a:t>
            </a:r>
            <a:endParaRPr lang="cs-CZ" dirty="0"/>
          </a:p>
          <a:p>
            <a:r>
              <a:rPr lang="cs-CZ" dirty="0">
                <a:hlinkClick r:id="rId5"/>
              </a:rPr>
              <a:t>https://www.japanpowered.com/japan-culture/the-life-and-impact-of-matsuo-basho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9977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6B13-616E-4E32-8666-41150E38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References</a:t>
            </a:r>
            <a:r>
              <a:rPr lang="cs-CZ" dirty="0"/>
              <a:t> (</a:t>
            </a:r>
            <a:r>
              <a:rPr lang="cs-CZ" dirty="0" err="1"/>
              <a:t>Pictures</a:t>
            </a:r>
            <a:r>
              <a:rPr lang="cs-CZ" dirty="0"/>
              <a:t>)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512B7-90B1-4908-A1E3-69FC9F7C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https://www.databazeknih.cz/img/books/13_/13545/big_par-much-a-ja-yD0-13545.jpg</a:t>
            </a:r>
            <a:endParaRPr lang="en-US" dirty="0"/>
          </a:p>
          <a:p>
            <a:r>
              <a:rPr lang="en-US" dirty="0">
                <a:hlinkClick r:id="rId3"/>
              </a:rPr>
              <a:t>https://www.istockphoto.com/cs/vektor/%C5%BEab%C3%AD-sk%C3%A1k%C3%A1n%C3%AD-izolovan%C3%A1-%C5%BE%C3%A1ba-sk%C3%A1%C4%8De-na-b%C3%ADl%C3%A9m-pozad%C3%AD-gm1130502836-299008045</a:t>
            </a:r>
          </a:p>
          <a:p>
            <a:r>
              <a:rPr lang="en-US" dirty="0">
                <a:hlinkClick r:id="rId3"/>
              </a:rPr>
              <a:t>https://www.stockio.com/free-icon/nature-icons-blue-fish</a:t>
            </a:r>
          </a:p>
          <a:p>
            <a:r>
              <a:rPr lang="cs-CZ" dirty="0">
                <a:hlinkClick r:id="rId3"/>
              </a:rPr>
              <a:t>https://www.historyofcreativity.com/content/6/s_creator.001_1589061380.jpg</a:t>
            </a:r>
          </a:p>
        </p:txBody>
      </p:sp>
    </p:spTree>
    <p:extLst>
      <p:ext uri="{BB962C8B-B14F-4D97-AF65-F5344CB8AC3E}">
        <p14:creationId xmlns:p14="http://schemas.microsoft.com/office/powerpoint/2010/main" val="2034123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7C99-CEE3-421C-ADAF-B5871D20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(Pictures)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F672-41BE-48DA-8A72-E3E97269D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http://www.c-d-f.cz/media/images/authors/antonin-liman.jpg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https://cdn.aukro.cz/images/sk1622082133201/730x548/manjosu-dil-i-az-iv-komplet-101033023.jpeg</a:t>
            </a:r>
            <a:endParaRPr lang="en-US" dirty="0"/>
          </a:p>
          <a:p>
            <a:r>
              <a:rPr lang="en-US" dirty="0">
                <a:hlinkClick r:id="rId4"/>
              </a:rPr>
              <a:t>https://user-images.githubusercontent.com/10379601/29446482-04f7036a-841f-11e7-9872-91d1fc2ea683.png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1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7C18-86C4-4248-ADAC-42933BD3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(Miscellaneous)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7AFF7-4EE4-49BD-94E4-7697A77A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  <a:p>
            <a:pPr lvl="1"/>
            <a:r>
              <a:rPr lang="en-US" dirty="0">
                <a:hlinkClick r:id="rId2"/>
              </a:rPr>
              <a:t>https://www.slideegg.com/japan-theme-presentation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https://www.shutterstock.com/cs/image-vector/set-handdrawn-traditional-japanese-symbols-red-418482400</a:t>
            </a:r>
            <a:endParaRPr lang="cs-CZ" dirty="0"/>
          </a:p>
          <a:p>
            <a:r>
              <a:rPr lang="cs-CZ" dirty="0" err="1"/>
              <a:t>Speech</a:t>
            </a:r>
            <a:r>
              <a:rPr lang="cs-CZ" dirty="0"/>
              <a:t> </a:t>
            </a:r>
            <a:r>
              <a:rPr lang="cs-CZ" dirty="0" err="1"/>
              <a:t>bubbles</a:t>
            </a:r>
            <a:endParaRPr lang="cs-CZ" dirty="0"/>
          </a:p>
          <a:p>
            <a:pPr lvl="1"/>
            <a:r>
              <a:rPr lang="en-US" dirty="0">
                <a:hlinkClick r:id="rId4"/>
              </a:rPr>
              <a:t>https://www.elearningdesigner.co.uk/freebies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3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FCBC-CB99-4E6A-A31D-4975832D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Japanese Writing System (1)</a:t>
            </a:r>
            <a:endParaRPr lang="cs-CZ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E097-376F-421C-B8D1-6D3B311E1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3"/>
            <a:ext cx="10515600" cy="52469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4000"/>
              </a:lnSpc>
            </a:pPr>
            <a:r>
              <a:rPr lang="en-US" sz="3000" dirty="0"/>
              <a:t>No script existed until ~ AD 285</a:t>
            </a:r>
          </a:p>
          <a:p>
            <a:pPr>
              <a:lnSpc>
                <a:spcPct val="124000"/>
              </a:lnSpc>
            </a:pPr>
            <a:r>
              <a:rPr lang="en-US" sz="3000" dirty="0"/>
              <a:t>Chinese symbols not perfect due to language differences</a:t>
            </a:r>
          </a:p>
          <a:p>
            <a:pPr lvl="1">
              <a:lnSpc>
                <a:spcPct val="124000"/>
              </a:lnSpc>
            </a:pPr>
            <a:r>
              <a:rPr lang="en-US" sz="2600" dirty="0"/>
              <a:t>Sino-Japanese</a:t>
            </a:r>
            <a:r>
              <a:rPr lang="ja-JP" altLang="en-US" sz="2600" dirty="0"/>
              <a:t> </a:t>
            </a:r>
            <a:r>
              <a:rPr lang="en-US" altLang="ja-JP" sz="2600" dirty="0">
                <a:latin typeface="+mn-ea"/>
                <a:ea typeface="+mn-ea"/>
              </a:rPr>
              <a:t>(</a:t>
            </a:r>
            <a:r>
              <a:rPr lang="ja-JP" altLang="en-US" sz="2600" dirty="0">
                <a:latin typeface="+mn-ea"/>
                <a:ea typeface="+mn-ea"/>
              </a:rPr>
              <a:t>音読</a:t>
            </a:r>
            <a:r>
              <a:rPr lang="en-US" altLang="ja-JP" sz="2600" dirty="0">
                <a:latin typeface="+mn-ea"/>
                <a:ea typeface="+mn-ea"/>
              </a:rPr>
              <a:t>)</a:t>
            </a:r>
            <a:r>
              <a:rPr lang="cs-CZ" sz="2600" dirty="0"/>
              <a:t> </a:t>
            </a:r>
            <a:r>
              <a:rPr lang="cs-CZ" sz="2600" dirty="0" err="1"/>
              <a:t>texts</a:t>
            </a:r>
            <a:r>
              <a:rPr lang="cs-CZ" sz="2600" dirty="0"/>
              <a:t> </a:t>
            </a:r>
            <a:r>
              <a:rPr lang="cs-CZ" sz="2600" dirty="0" err="1"/>
              <a:t>unintelligible</a:t>
            </a:r>
            <a:endParaRPr lang="en-US" sz="2600" dirty="0"/>
          </a:p>
          <a:p>
            <a:pPr>
              <a:lnSpc>
                <a:spcPct val="124000"/>
              </a:lnSpc>
            </a:pPr>
            <a:r>
              <a:rPr lang="cs-CZ" sz="3000" dirty="0" err="1"/>
              <a:t>Japanese</a:t>
            </a:r>
            <a:r>
              <a:rPr lang="cs-CZ" sz="3000" dirty="0"/>
              <a:t> </a:t>
            </a:r>
            <a:r>
              <a:rPr lang="cs-CZ" sz="3000" dirty="0" err="1"/>
              <a:t>reading</a:t>
            </a:r>
            <a:r>
              <a:rPr lang="en-US" sz="3000" dirty="0"/>
              <a:t> of Chinese characters</a:t>
            </a:r>
            <a:r>
              <a:rPr lang="cs-CZ" sz="3000" dirty="0"/>
              <a:t> </a:t>
            </a:r>
            <a:r>
              <a:rPr lang="cs-CZ" sz="3000" dirty="0" err="1"/>
              <a:t>invented</a:t>
            </a:r>
            <a:r>
              <a:rPr lang="cs-CZ" sz="3000" dirty="0"/>
              <a:t> </a:t>
            </a:r>
            <a:r>
              <a:rPr lang="cs-CZ" sz="3000" dirty="0">
                <a:latin typeface="+mn-ea"/>
                <a:ea typeface="+mn-ea"/>
              </a:rPr>
              <a:t>(</a:t>
            </a:r>
            <a:r>
              <a:rPr lang="ja-JP" altLang="en-US" sz="3000" dirty="0">
                <a:latin typeface="+mn-ea"/>
                <a:ea typeface="+mn-ea"/>
              </a:rPr>
              <a:t>訓読</a:t>
            </a:r>
            <a:r>
              <a:rPr lang="cs-CZ" sz="3000" dirty="0">
                <a:latin typeface="+mn-ea"/>
                <a:ea typeface="+mn-ea"/>
              </a:rPr>
              <a:t>)</a:t>
            </a:r>
            <a:endParaRPr lang="en-US" sz="3000" dirty="0">
              <a:latin typeface="+mn-ea"/>
              <a:ea typeface="+mn-ea"/>
            </a:endParaRPr>
          </a:p>
          <a:p>
            <a:pPr>
              <a:lnSpc>
                <a:spcPct val="124000"/>
              </a:lnSpc>
            </a:pPr>
            <a:r>
              <a:rPr lang="cs-CZ" dirty="0" err="1"/>
              <a:t>How</a:t>
            </a:r>
            <a:r>
              <a:rPr lang="cs-CZ" dirty="0"/>
              <a:t> to </a:t>
            </a:r>
            <a:r>
              <a:rPr lang="cs-CZ" dirty="0" err="1"/>
              <a:t>capture</a:t>
            </a:r>
            <a:r>
              <a:rPr lang="cs-CZ" dirty="0"/>
              <a:t> </a:t>
            </a:r>
            <a:r>
              <a:rPr lang="en-US" dirty="0"/>
              <a:t>the exact </a:t>
            </a:r>
            <a:r>
              <a:rPr lang="cs-CZ" dirty="0" err="1"/>
              <a:t>sound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Japanese</a:t>
            </a:r>
            <a:r>
              <a:rPr lang="cs-CZ" dirty="0"/>
              <a:t> </a:t>
            </a:r>
            <a:r>
              <a:rPr lang="cs-CZ" dirty="0" err="1"/>
              <a:t>names</a:t>
            </a:r>
            <a:r>
              <a:rPr lang="en-US" dirty="0"/>
              <a:t>)</a:t>
            </a:r>
            <a:r>
              <a:rPr lang="cs-CZ" dirty="0"/>
              <a:t>?</a:t>
            </a:r>
          </a:p>
          <a:p>
            <a:pPr lvl="1">
              <a:lnSpc>
                <a:spcPct val="124000"/>
              </a:lnSpc>
            </a:pPr>
            <a:r>
              <a:rPr lang="cs-CZ" sz="2600" dirty="0"/>
              <a:t>Use </a:t>
            </a:r>
            <a:r>
              <a:rPr lang="cs-CZ" sz="2600" dirty="0" err="1"/>
              <a:t>an</a:t>
            </a:r>
            <a:r>
              <a:rPr lang="cs-CZ" sz="2600" dirty="0"/>
              <a:t> </a:t>
            </a:r>
            <a:r>
              <a:rPr lang="cs-CZ" sz="2600" dirty="0" err="1"/>
              <a:t>arbitrary</a:t>
            </a:r>
            <a:r>
              <a:rPr lang="cs-CZ" sz="2600" dirty="0"/>
              <a:t> </a:t>
            </a:r>
            <a:r>
              <a:rPr lang="cs-CZ" sz="2600" dirty="0" err="1"/>
              <a:t>Chinese</a:t>
            </a:r>
            <a:r>
              <a:rPr lang="cs-CZ" sz="2600" dirty="0"/>
              <a:t> symbol </a:t>
            </a:r>
            <a:r>
              <a:rPr lang="cs-CZ" sz="2600" dirty="0" err="1"/>
              <a:t>with</a:t>
            </a:r>
            <a:r>
              <a:rPr lang="en-US" sz="2600" dirty="0"/>
              <a:t> the</a:t>
            </a:r>
            <a:r>
              <a:rPr lang="cs-CZ" sz="2600" dirty="0"/>
              <a:t> </a:t>
            </a:r>
            <a:r>
              <a:rPr lang="cs-CZ" sz="2600" dirty="0" err="1"/>
              <a:t>correct</a:t>
            </a:r>
            <a:r>
              <a:rPr lang="cs-CZ" sz="2600" dirty="0"/>
              <a:t> </a:t>
            </a:r>
            <a:r>
              <a:rPr lang="ja-JP" altLang="en-US" sz="2600" dirty="0">
                <a:latin typeface="+mn-ea"/>
                <a:ea typeface="+mn-ea"/>
              </a:rPr>
              <a:t>音読</a:t>
            </a:r>
            <a:r>
              <a:rPr lang="ja-JP" altLang="en-US" sz="2600" dirty="0"/>
              <a:t> </a:t>
            </a:r>
            <a:r>
              <a:rPr lang="en-US" altLang="ja-JP" sz="2600" dirty="0"/>
              <a:t>reading</a:t>
            </a:r>
          </a:p>
          <a:p>
            <a:pPr>
              <a:lnSpc>
                <a:spcPct val="124000"/>
              </a:lnSpc>
            </a:pPr>
            <a:r>
              <a:rPr lang="en-US" sz="3000" dirty="0"/>
              <a:t>Ex. </a:t>
            </a:r>
            <a:r>
              <a:rPr lang="en-US" sz="3000" i="1" dirty="0">
                <a:solidFill>
                  <a:srgbClr val="FF0000"/>
                </a:solidFill>
                <a:cs typeface="Arial" panose="020B0604020202020204" pitchFamily="34" charset="0"/>
              </a:rPr>
              <a:t>no</a:t>
            </a:r>
            <a:r>
              <a:rPr lang="en-US" sz="3000" dirty="0"/>
              <a:t> could be written as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能</a:t>
            </a:r>
            <a:r>
              <a:rPr lang="en-US" altLang="zh-TW" sz="3000" dirty="0"/>
              <a:t>,</a:t>
            </a:r>
            <a:r>
              <a:rPr lang="ja-JP" altLang="en-US" sz="3000" dirty="0"/>
              <a:t>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乃</a:t>
            </a:r>
            <a:r>
              <a:rPr lang="en-US" altLang="zh-TW" sz="3000" dirty="0"/>
              <a:t>,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農</a:t>
            </a:r>
            <a:r>
              <a:rPr lang="en-US" altLang="zh-TW" sz="3000" dirty="0"/>
              <a:t>,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濃</a:t>
            </a:r>
            <a:r>
              <a:rPr lang="en-US" altLang="zh-TW" sz="3000" dirty="0"/>
              <a:t>,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迺</a:t>
            </a:r>
            <a:r>
              <a:rPr lang="en-US" altLang="zh-TW" sz="3000" dirty="0"/>
              <a:t>, …</a:t>
            </a:r>
          </a:p>
          <a:p>
            <a:pPr>
              <a:lnSpc>
                <a:spcPct val="124000"/>
              </a:lnSpc>
            </a:pPr>
            <a:r>
              <a:rPr lang="en-US" sz="3000" dirty="0"/>
              <a:t>The list was then reduced and partially </a:t>
            </a:r>
            <a:r>
              <a:rPr lang="cs-CZ" sz="3000" dirty="0" err="1"/>
              <a:t>defined</a:t>
            </a:r>
            <a:endParaRPr lang="en-US" sz="3000" dirty="0"/>
          </a:p>
          <a:p>
            <a:pPr>
              <a:lnSpc>
                <a:spcPct val="124000"/>
              </a:lnSpc>
            </a:pPr>
            <a:r>
              <a:rPr lang="en-US" sz="3000" i="1" dirty="0" err="1"/>
              <a:t>Manyougana</a:t>
            </a:r>
            <a:r>
              <a:rPr lang="en-US" sz="3000" dirty="0"/>
              <a:t> </a:t>
            </a:r>
            <a:r>
              <a:rPr lang="en-US" sz="3000" dirty="0">
                <a:latin typeface="+mn-ea"/>
                <a:ea typeface="+mn-ea"/>
              </a:rPr>
              <a:t>(</a:t>
            </a:r>
            <a:r>
              <a:rPr lang="ja-JP" altLang="en-US" sz="3000" dirty="0">
                <a:latin typeface="+mn-ea"/>
                <a:ea typeface="+mn-ea"/>
              </a:rPr>
              <a:t>万葉仮名</a:t>
            </a:r>
            <a:r>
              <a:rPr lang="en-US" sz="30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24000"/>
              </a:lnSpc>
            </a:pPr>
            <a:endParaRPr lang="cs-CZ" dirty="0"/>
          </a:p>
          <a:p>
            <a:pPr>
              <a:lnSpc>
                <a:spcPct val="124000"/>
              </a:lnSpc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456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F8BA-B7A8-4F74-BC79-6B01702A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Japanese Writing System (2)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3D12-2842-45CD-91CA-85AA7A3F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Manyoushuu</a:t>
            </a:r>
            <a:r>
              <a:rPr lang="en-US" dirty="0"/>
              <a:t> is written in </a:t>
            </a:r>
            <a:r>
              <a:rPr lang="en-US" i="1" dirty="0" err="1"/>
              <a:t>Manyougana</a:t>
            </a:r>
            <a:endParaRPr lang="en-US" i="1" dirty="0"/>
          </a:p>
          <a:p>
            <a:r>
              <a:rPr lang="en-US" dirty="0"/>
              <a:t>Grammatical forms are captured by certain </a:t>
            </a:r>
            <a:r>
              <a:rPr lang="en-US" i="1" dirty="0" err="1"/>
              <a:t>Manyougana</a:t>
            </a:r>
            <a:r>
              <a:rPr lang="en-US" dirty="0"/>
              <a:t> characters</a:t>
            </a:r>
          </a:p>
          <a:p>
            <a:r>
              <a:rPr lang="en-US" dirty="0"/>
              <a:t>Characters are complicated, but often used</a:t>
            </a:r>
          </a:p>
          <a:p>
            <a:pPr lvl="1"/>
            <a:r>
              <a:rPr lang="en-US" dirty="0"/>
              <a:t>Simplification</a:t>
            </a:r>
          </a:p>
          <a:p>
            <a:r>
              <a:rPr lang="en-US" dirty="0"/>
              <a:t>In 10</a:t>
            </a:r>
            <a:r>
              <a:rPr lang="en-US" baseline="30000" dirty="0"/>
              <a:t>th</a:t>
            </a:r>
            <a:r>
              <a:rPr lang="en-US" dirty="0"/>
              <a:t> century, shortcuts defined as </a:t>
            </a:r>
            <a:r>
              <a:rPr lang="en-US" i="1" dirty="0"/>
              <a:t>Katakana</a:t>
            </a:r>
            <a:r>
              <a:rPr lang="ja-JP" altLang="en-US" dirty="0"/>
              <a:t> </a:t>
            </a:r>
            <a:r>
              <a:rPr lang="en-US" altLang="ja-JP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片仮名</a:t>
            </a:r>
            <a:r>
              <a:rPr lang="en-US" altLang="ja-JP" dirty="0">
                <a:latin typeface="+mn-ea"/>
                <a:ea typeface="+mn-ea"/>
              </a:rPr>
              <a:t>)</a:t>
            </a:r>
          </a:p>
          <a:p>
            <a:pPr lvl="1"/>
            <a:r>
              <a:rPr lang="en-US" dirty="0">
                <a:latin typeface="+mn-ea"/>
                <a:ea typeface="+mn-ea"/>
              </a:rPr>
              <a:t>First Japanese syllabic alphabet</a:t>
            </a:r>
          </a:p>
          <a:p>
            <a:pPr lvl="1"/>
            <a:r>
              <a:rPr lang="cs-CZ" dirty="0" err="1">
                <a:latin typeface="+mn-ea"/>
                <a:ea typeface="+mn-ea"/>
              </a:rPr>
              <a:t>Considered</a:t>
            </a:r>
            <a:r>
              <a:rPr lang="cs-CZ" dirty="0">
                <a:latin typeface="+mn-ea"/>
                <a:ea typeface="+mn-ea"/>
              </a:rPr>
              <a:t> </a:t>
            </a:r>
            <a:r>
              <a:rPr lang="cs-CZ" dirty="0" err="1">
                <a:latin typeface="+mn-ea"/>
                <a:ea typeface="+mn-ea"/>
              </a:rPr>
              <a:t>less</a:t>
            </a:r>
            <a:r>
              <a:rPr lang="en-US" dirty="0">
                <a:latin typeface="+mn-ea"/>
                <a:ea typeface="+mn-ea"/>
              </a:rPr>
              <a:t> aesthetic than </a:t>
            </a:r>
            <a:r>
              <a:rPr lang="en-US" i="1" dirty="0" err="1">
                <a:latin typeface="+mn-ea"/>
                <a:ea typeface="+mn-ea"/>
              </a:rPr>
              <a:t>Manyougana</a:t>
            </a:r>
            <a:endParaRPr lang="en-US" i="1" dirty="0">
              <a:latin typeface="+mn-ea"/>
              <a:ea typeface="+mn-ea"/>
            </a:endParaRPr>
          </a:p>
          <a:p>
            <a:endParaRPr 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497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AB7C641-8EEF-4537-B1DC-C4A601C26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0"/>
            <a:ext cx="11350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25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87AC-4DC3-4C64-8FE7-D6B1F57A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Japanese Writing System (</a:t>
            </a:r>
            <a:r>
              <a:rPr lang="cs-CZ" dirty="0"/>
              <a:t>3</a:t>
            </a:r>
            <a:r>
              <a:rPr lang="en-US" dirty="0">
                <a:latin typeface="Georgia" panose="02040502050405020303" pitchFamily="18" charset="0"/>
              </a:rPr>
              <a:t>)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274A-5BD2-4F99-BE49-575A62A4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595708" cy="5050954"/>
          </a:xfrm>
        </p:spPr>
        <p:txBody>
          <a:bodyPr/>
          <a:lstStyle/>
          <a:p>
            <a:r>
              <a:rPr lang="cs-CZ" dirty="0"/>
              <a:t>In </a:t>
            </a:r>
            <a:r>
              <a:rPr lang="cs-CZ" dirty="0" err="1"/>
              <a:t>parallel</a:t>
            </a:r>
            <a:r>
              <a:rPr lang="cs-CZ" dirty="0"/>
              <a:t>, </a:t>
            </a:r>
            <a:r>
              <a:rPr lang="cs-CZ" i="1" dirty="0" err="1"/>
              <a:t>sougana</a:t>
            </a:r>
            <a:r>
              <a:rPr lang="cs-CZ" dirty="0"/>
              <a:t> </a:t>
            </a:r>
            <a:r>
              <a:rPr lang="cs-CZ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草仮名</a:t>
            </a:r>
            <a:r>
              <a:rPr lang="cs-CZ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r>
              <a:rPr lang="en-US" dirty="0"/>
              <a:t> was used in private correspondences</a:t>
            </a:r>
          </a:p>
          <a:p>
            <a:pPr lvl="1"/>
            <a:r>
              <a:rPr lang="en-US" dirty="0"/>
              <a:t>Few selected </a:t>
            </a:r>
            <a:r>
              <a:rPr lang="en-US" i="1" dirty="0" err="1"/>
              <a:t>Manyougana</a:t>
            </a:r>
            <a:r>
              <a:rPr lang="en-US" dirty="0"/>
              <a:t> characters written in highly cursive style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草書体</a:t>
            </a:r>
            <a:r>
              <a:rPr lang="en-US" dirty="0">
                <a:latin typeface="+mn-ea"/>
                <a:ea typeface="+mn-ea"/>
              </a:rPr>
              <a:t>)</a:t>
            </a:r>
            <a:endParaRPr lang="en-US" i="1" dirty="0">
              <a:latin typeface="+mn-ea"/>
              <a:ea typeface="+mn-ea"/>
            </a:endParaRPr>
          </a:p>
          <a:p>
            <a:r>
              <a:rPr lang="en-US" dirty="0">
                <a:latin typeface="+mn-ea"/>
                <a:ea typeface="+mn-ea"/>
              </a:rPr>
              <a:t>Generally for woman</a:t>
            </a:r>
          </a:p>
          <a:p>
            <a:pPr lvl="1"/>
            <a:r>
              <a:rPr lang="en-US" dirty="0">
                <a:latin typeface="+mn-ea"/>
                <a:ea typeface="+mn-ea"/>
              </a:rPr>
              <a:t>Not expected to know Chinese characters</a:t>
            </a:r>
          </a:p>
          <a:p>
            <a:r>
              <a:rPr lang="en-US" i="1" dirty="0" err="1">
                <a:latin typeface="+mn-ea"/>
                <a:ea typeface="+mn-ea"/>
              </a:rPr>
              <a:t>Sougana</a:t>
            </a:r>
            <a:r>
              <a:rPr lang="en-US" dirty="0">
                <a:latin typeface="+mn-ea"/>
                <a:ea typeface="+mn-ea"/>
              </a:rPr>
              <a:t> was called </a:t>
            </a:r>
            <a:r>
              <a:rPr lang="en-US" i="1" dirty="0" err="1">
                <a:latin typeface="+mn-ea"/>
                <a:ea typeface="+mn-ea"/>
              </a:rPr>
              <a:t>onnade</a:t>
            </a:r>
            <a:r>
              <a:rPr lang="en-US" dirty="0">
                <a:latin typeface="+mn-ea"/>
                <a:ea typeface="+mn-ea"/>
              </a:rPr>
              <a:t> </a:t>
            </a:r>
            <a:r>
              <a:rPr lang="en-US" altLang="ja-JP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女手</a:t>
            </a:r>
            <a:r>
              <a:rPr lang="en-US" altLang="ja-JP" dirty="0">
                <a:latin typeface="+mn-ea"/>
                <a:ea typeface="+mn-ea"/>
              </a:rPr>
              <a:t>)</a:t>
            </a:r>
          </a:p>
          <a:p>
            <a:r>
              <a:rPr lang="en-US" dirty="0">
                <a:latin typeface="+mn-ea"/>
                <a:ea typeface="+mn-ea"/>
              </a:rPr>
              <a:t>Becomes popular in 10</a:t>
            </a:r>
            <a:r>
              <a:rPr lang="en-US" baseline="30000" dirty="0">
                <a:latin typeface="+mn-ea"/>
                <a:ea typeface="+mn-ea"/>
              </a:rPr>
              <a:t>th</a:t>
            </a:r>
            <a:r>
              <a:rPr lang="en-US" dirty="0">
                <a:latin typeface="+mn-ea"/>
                <a:ea typeface="+mn-ea"/>
              </a:rPr>
              <a:t> century</a:t>
            </a:r>
          </a:p>
          <a:p>
            <a:r>
              <a:rPr lang="cs-CZ" dirty="0" err="1">
                <a:latin typeface="+mn-ea"/>
                <a:ea typeface="+mn-ea"/>
              </a:rPr>
              <a:t>Contains</a:t>
            </a:r>
            <a:r>
              <a:rPr lang="cs-CZ" dirty="0">
                <a:latin typeface="+mn-ea"/>
                <a:ea typeface="+mn-ea"/>
              </a:rPr>
              <a:t> </a:t>
            </a:r>
            <a:r>
              <a:rPr lang="en-US" dirty="0"/>
              <a:t>“</a:t>
            </a:r>
            <a:r>
              <a:rPr lang="cs-CZ" i="1" dirty="0" err="1">
                <a:latin typeface="+mn-ea"/>
                <a:ea typeface="+mn-ea"/>
              </a:rPr>
              <a:t>woman</a:t>
            </a:r>
            <a:r>
              <a:rPr lang="cs-CZ" i="1" dirty="0">
                <a:latin typeface="+mn-ea"/>
                <a:ea typeface="+mn-ea"/>
              </a:rPr>
              <a:t> </a:t>
            </a:r>
            <a:r>
              <a:rPr lang="cs-CZ" i="1" dirty="0" err="1">
                <a:latin typeface="+mn-ea"/>
                <a:ea typeface="+mn-ea"/>
              </a:rPr>
              <a:t>gracefulness</a:t>
            </a:r>
            <a:r>
              <a:rPr lang="en-US" dirty="0"/>
              <a:t>”</a:t>
            </a:r>
            <a:endParaRPr lang="cs-CZ" dirty="0"/>
          </a:p>
          <a:p>
            <a:r>
              <a:rPr lang="en-US" dirty="0">
                <a:latin typeface="+mn-ea"/>
                <a:ea typeface="+mn-ea"/>
              </a:rPr>
              <a:t>Slightly transformed and</a:t>
            </a:r>
            <a:r>
              <a:rPr lang="cs-CZ" dirty="0">
                <a:latin typeface="+mn-ea"/>
                <a:ea typeface="+mn-ea"/>
              </a:rPr>
              <a:t> </a:t>
            </a:r>
            <a:r>
              <a:rPr lang="cs-CZ" dirty="0" err="1">
                <a:latin typeface="+mn-ea"/>
                <a:ea typeface="+mn-ea"/>
              </a:rPr>
              <a:t>called</a:t>
            </a:r>
            <a:r>
              <a:rPr lang="cs-CZ" dirty="0">
                <a:latin typeface="+mn-ea"/>
                <a:ea typeface="+mn-ea"/>
              </a:rPr>
              <a:t> </a:t>
            </a:r>
            <a:r>
              <a:rPr lang="cs-CZ" i="1" dirty="0">
                <a:latin typeface="+mn-ea"/>
                <a:ea typeface="+mn-ea"/>
              </a:rPr>
              <a:t>Hiragana</a:t>
            </a:r>
            <a:r>
              <a:rPr lang="cs-CZ" dirty="0">
                <a:latin typeface="+mn-ea"/>
                <a:ea typeface="+mn-ea"/>
              </a:rPr>
              <a:t> </a:t>
            </a:r>
            <a:r>
              <a:rPr lang="cs-CZ" dirty="0"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ja-JP" altLang="en-US" dirty="0">
                <a:latin typeface="+mn-ea"/>
                <a:ea typeface="+mn-ea"/>
                <a:cs typeface="Arial" panose="020B0604020202020204" pitchFamily="34" charset="0"/>
              </a:rPr>
              <a:t>平仮名</a:t>
            </a:r>
            <a:r>
              <a:rPr lang="cs-CZ" dirty="0">
                <a:latin typeface="+mn-ea"/>
                <a:ea typeface="+mn-ea"/>
                <a:cs typeface="Arial" panose="020B0604020202020204" pitchFamily="34" charset="0"/>
              </a:rPr>
              <a:t>)</a:t>
            </a:r>
            <a:r>
              <a:rPr lang="en-US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ea"/>
                <a:ea typeface="+mn-ea"/>
                <a:cs typeface="Arial" panose="020B0604020202020204" pitchFamily="34" charset="0"/>
              </a:rPr>
              <a:t>nowdays</a:t>
            </a:r>
            <a:endParaRPr lang="en-US" i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5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00CE43-533C-4B6B-9D9C-88A2819F5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521" y="0"/>
            <a:ext cx="7014655" cy="6858000"/>
          </a:xfrm>
        </p:spPr>
      </p:pic>
    </p:spTree>
    <p:extLst>
      <p:ext uri="{BB962C8B-B14F-4D97-AF65-F5344CB8AC3E}">
        <p14:creationId xmlns:p14="http://schemas.microsoft.com/office/powerpoint/2010/main" val="20229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8152E-0F6E-475F-A2E2-7422B3E71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4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D314E"/>
      </a:accent1>
      <a:accent2>
        <a:srgbClr val="F47280"/>
      </a:accent2>
      <a:accent3>
        <a:srgbClr val="FEC35B"/>
      </a:accent3>
      <a:accent4>
        <a:srgbClr val="7EC3C5"/>
      </a:accent4>
      <a:accent5>
        <a:srgbClr val="FCE2D6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1785</Words>
  <Application>Microsoft Office PowerPoint</Application>
  <PresentationFormat>Widescreen</PresentationFormat>
  <Paragraphs>298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Yu Gothic</vt:lpstr>
      <vt:lpstr>Yu Gothic</vt:lpstr>
      <vt:lpstr>Arial</vt:lpstr>
      <vt:lpstr>Calibri</vt:lpstr>
      <vt:lpstr>Calibri Light</vt:lpstr>
      <vt:lpstr>Cambria Math</vt:lpstr>
      <vt:lpstr>Consolas</vt:lpstr>
      <vt:lpstr>Georgia</vt:lpstr>
      <vt:lpstr>Georgia Pro Light</vt:lpstr>
      <vt:lpstr>Source Code Pro</vt:lpstr>
      <vt:lpstr>Source Sans Pro</vt:lpstr>
      <vt:lpstr>Office Theme</vt:lpstr>
      <vt:lpstr>PowerPoint Presentation</vt:lpstr>
      <vt:lpstr>Content</vt:lpstr>
      <vt:lpstr>Japanese 101</vt:lpstr>
      <vt:lpstr>Japanese Writing System (1)</vt:lpstr>
      <vt:lpstr>Japanese Writing System (2)</vt:lpstr>
      <vt:lpstr>PowerPoint Presentation</vt:lpstr>
      <vt:lpstr>Japanese Writing System (3)</vt:lpstr>
      <vt:lpstr>PowerPoint Presentation</vt:lpstr>
      <vt:lpstr>PowerPoint Presentation</vt:lpstr>
      <vt:lpstr>Japanese Writing System (4)</vt:lpstr>
      <vt:lpstr>Mora</vt:lpstr>
      <vt:lpstr>Waka (和歌 or 倭歌)</vt:lpstr>
      <vt:lpstr>Why is Haiku (俳句) missing?</vt:lpstr>
      <vt:lpstr>Manyoushuu</vt:lpstr>
      <vt:lpstr>Manyoushuu (万葉集) (1)</vt:lpstr>
      <vt:lpstr>Manyoushuu (万葉集) (2)</vt:lpstr>
      <vt:lpstr>Manyoushuu (万葉集) (3)</vt:lpstr>
      <vt:lpstr>Uta 8 (Princess Nutaka’s Poem)</vt:lpstr>
      <vt:lpstr>Project</vt:lpstr>
      <vt:lpstr>Visualization Goals</vt:lpstr>
      <vt:lpstr>Overview</vt:lpstr>
      <vt:lpstr>Puppeteer</vt:lpstr>
      <vt:lpstr>nlcst-parse-Japanese (1)</vt:lpstr>
      <vt:lpstr>nlcst-parse-Japanese (2)</vt:lpstr>
      <vt:lpstr>japanese-moji</vt:lpstr>
      <vt:lpstr>mplcursors</vt:lpstr>
      <vt:lpstr>Look at the Code</vt:lpstr>
      <vt:lpstr>(Live) Examples</vt:lpstr>
      <vt:lpstr>PowerPoint Presentation</vt:lpstr>
      <vt:lpstr>Order of Examples</vt:lpstr>
      <vt:lpstr>Conclusion</vt:lpstr>
      <vt:lpstr>Code &amp; Slides</vt:lpstr>
      <vt:lpstr>References (1)</vt:lpstr>
      <vt:lpstr>References (2)</vt:lpstr>
      <vt:lpstr>References (Pictures) (1)</vt:lpstr>
      <vt:lpstr>References (Pictures) (2)</vt:lpstr>
      <vt:lpstr>References (Pictures) (3)</vt:lpstr>
      <vt:lpstr>References (Miscellaneous)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Manyoushuu</dc:title>
  <dc:creator>Jakub Levý</dc:creator>
  <cp:lastModifiedBy>Jakub Levý</cp:lastModifiedBy>
  <cp:revision>124</cp:revision>
  <dcterms:created xsi:type="dcterms:W3CDTF">2021-04-22T12:23:31Z</dcterms:created>
  <dcterms:modified xsi:type="dcterms:W3CDTF">2022-04-06T20:10:47Z</dcterms:modified>
</cp:coreProperties>
</file>