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56" autoAdjust="0"/>
  </p:normalViewPr>
  <p:slideViewPr>
    <p:cSldViewPr snapToGrid="0">
      <p:cViewPr>
        <p:scale>
          <a:sx n="75" d="100"/>
          <a:sy n="75" d="100"/>
        </p:scale>
        <p:origin x="95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B5D1F-931C-409F-B577-13E735C23220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D2C8498A-5943-4595-B235-7306709279CA}">
      <dgm:prSet phldrT="[Text]"/>
      <dgm:spPr/>
      <dgm:t>
        <a:bodyPr/>
        <a:lstStyle/>
        <a:p>
          <a:r>
            <a:rPr lang="cs-CZ" dirty="0"/>
            <a:t>Lexikální analyzátor</a:t>
          </a:r>
        </a:p>
      </dgm:t>
    </dgm:pt>
    <dgm:pt modelId="{C6BE6887-B66C-4B18-A0C1-BF18C02C76A1}" type="parTrans" cxnId="{D58B2EE1-199C-4490-AAC3-FD17499908BE}">
      <dgm:prSet/>
      <dgm:spPr/>
      <dgm:t>
        <a:bodyPr/>
        <a:lstStyle/>
        <a:p>
          <a:endParaRPr lang="cs-CZ"/>
        </a:p>
      </dgm:t>
    </dgm:pt>
    <dgm:pt modelId="{BEB00C40-EDE4-4CF8-B6AF-0FDC4E90F07D}" type="sibTrans" cxnId="{D58B2EE1-199C-4490-AAC3-FD17499908BE}">
      <dgm:prSet/>
      <dgm:spPr/>
      <dgm:t>
        <a:bodyPr/>
        <a:lstStyle/>
        <a:p>
          <a:endParaRPr lang="cs-CZ"/>
        </a:p>
      </dgm:t>
    </dgm:pt>
    <dgm:pt modelId="{2CBDB8DB-D5E9-4C2F-AC5F-3FFF600ACF8B}">
      <dgm:prSet phldrT="[Text]"/>
      <dgm:spPr/>
      <dgm:t>
        <a:bodyPr/>
        <a:lstStyle/>
        <a:p>
          <a:pPr algn="ctr"/>
          <a:endParaRPr lang="cs-CZ" dirty="0"/>
        </a:p>
        <a:p>
          <a:pPr algn="ctr"/>
          <a:r>
            <a:rPr lang="cs-CZ" dirty="0"/>
            <a:t>Syntaktický analyzátor</a:t>
          </a:r>
        </a:p>
      </dgm:t>
    </dgm:pt>
    <dgm:pt modelId="{103E2873-D38B-4B4D-976C-D31C370CC7E5}" type="parTrans" cxnId="{D2295FD2-7822-4A05-B58C-3E2C78157F20}">
      <dgm:prSet/>
      <dgm:spPr/>
      <dgm:t>
        <a:bodyPr/>
        <a:lstStyle/>
        <a:p>
          <a:endParaRPr lang="cs-CZ"/>
        </a:p>
      </dgm:t>
    </dgm:pt>
    <dgm:pt modelId="{D7A99305-846C-4346-9615-15E08F9E95C8}" type="sibTrans" cxnId="{D2295FD2-7822-4A05-B58C-3E2C78157F20}">
      <dgm:prSet/>
      <dgm:spPr/>
      <dgm:t>
        <a:bodyPr/>
        <a:lstStyle/>
        <a:p>
          <a:endParaRPr lang="cs-CZ"/>
        </a:p>
      </dgm:t>
    </dgm:pt>
    <dgm:pt modelId="{444352A3-BF05-4269-883E-0828DC949DCB}">
      <dgm:prSet phldrT="[Text]"/>
      <dgm:spPr/>
      <dgm:t>
        <a:bodyPr/>
        <a:lstStyle/>
        <a:p>
          <a:r>
            <a:rPr lang="cs-CZ" dirty="0"/>
            <a:t>Generování kódu</a:t>
          </a:r>
        </a:p>
      </dgm:t>
    </dgm:pt>
    <dgm:pt modelId="{81F5AD20-C553-49C0-BC0B-BA9B2488F612}" type="parTrans" cxnId="{56F33061-A9A0-4E33-9091-2B1F574E6387}">
      <dgm:prSet/>
      <dgm:spPr/>
      <dgm:t>
        <a:bodyPr/>
        <a:lstStyle/>
        <a:p>
          <a:endParaRPr lang="cs-CZ"/>
        </a:p>
      </dgm:t>
    </dgm:pt>
    <dgm:pt modelId="{011F0DDA-F71A-4953-8F44-34BD490F372C}" type="sibTrans" cxnId="{56F33061-A9A0-4E33-9091-2B1F574E6387}">
      <dgm:prSet/>
      <dgm:spPr/>
      <dgm:t>
        <a:bodyPr/>
        <a:lstStyle/>
        <a:p>
          <a:endParaRPr lang="cs-CZ"/>
        </a:p>
      </dgm:t>
    </dgm:pt>
    <dgm:pt modelId="{806131CA-833C-4AFC-8373-2AF08F270E45}">
      <dgm:prSet phldrT="[Text]"/>
      <dgm:spPr/>
      <dgm:t>
        <a:bodyPr/>
        <a:lstStyle/>
        <a:p>
          <a:r>
            <a:rPr lang="cs-CZ" dirty="0"/>
            <a:t>IFJcode18</a:t>
          </a:r>
        </a:p>
      </dgm:t>
    </dgm:pt>
    <dgm:pt modelId="{8989E997-C2E2-47AE-9C8A-EF8F24C77E54}" type="parTrans" cxnId="{3008A210-5DCD-4E93-98A2-3AF3B6B4C74E}">
      <dgm:prSet/>
      <dgm:spPr/>
      <dgm:t>
        <a:bodyPr/>
        <a:lstStyle/>
        <a:p>
          <a:endParaRPr lang="cs-CZ"/>
        </a:p>
      </dgm:t>
    </dgm:pt>
    <dgm:pt modelId="{812A03F4-1552-4E3A-831C-074C21B7D1B5}" type="sibTrans" cxnId="{3008A210-5DCD-4E93-98A2-3AF3B6B4C74E}">
      <dgm:prSet/>
      <dgm:spPr/>
    </dgm:pt>
    <dgm:pt modelId="{3AB4EF28-5AB5-4F32-9408-B7D3EFF566CF}">
      <dgm:prSet phldrT="[Text]"/>
      <dgm:spPr/>
      <dgm:t>
        <a:bodyPr/>
        <a:lstStyle/>
        <a:p>
          <a:r>
            <a:rPr lang="cs-CZ" dirty="0"/>
            <a:t>.</a:t>
          </a:r>
          <a:r>
            <a:rPr lang="cs-CZ" dirty="0" err="1"/>
            <a:t>rb</a:t>
          </a:r>
          <a:r>
            <a:rPr lang="cs-CZ" dirty="0"/>
            <a:t> FILE</a:t>
          </a:r>
        </a:p>
      </dgm:t>
    </dgm:pt>
    <dgm:pt modelId="{9DB89DEA-594F-48F8-8D07-94FDEA99361E}" type="parTrans" cxnId="{BDD8439A-CE6D-4B51-8093-47EF09C367C6}">
      <dgm:prSet/>
      <dgm:spPr/>
      <dgm:t>
        <a:bodyPr/>
        <a:lstStyle/>
        <a:p>
          <a:endParaRPr lang="cs-CZ"/>
        </a:p>
      </dgm:t>
    </dgm:pt>
    <dgm:pt modelId="{FEE22F0A-3396-45BB-909C-76B0D1E1111C}" type="sibTrans" cxnId="{BDD8439A-CE6D-4B51-8093-47EF09C367C6}">
      <dgm:prSet/>
      <dgm:spPr/>
      <dgm:t>
        <a:bodyPr/>
        <a:lstStyle/>
        <a:p>
          <a:endParaRPr lang="cs-CZ"/>
        </a:p>
      </dgm:t>
    </dgm:pt>
    <dgm:pt modelId="{2836ACF5-679F-4606-85B1-E485BFA1B124}">
      <dgm:prSet phldrT="[Text]"/>
      <dgm:spPr/>
      <dgm:t>
        <a:bodyPr/>
        <a:lstStyle/>
        <a:p>
          <a:pPr algn="l"/>
          <a:endParaRPr lang="cs-CZ" dirty="0"/>
        </a:p>
      </dgm:t>
    </dgm:pt>
    <dgm:pt modelId="{92B680E9-2749-49AA-BFFA-6DF645DD818C}" type="sibTrans" cxnId="{8C4DAAD2-AB5C-4A44-8EB7-A1B45C5DD05D}">
      <dgm:prSet/>
      <dgm:spPr/>
      <dgm:t>
        <a:bodyPr/>
        <a:lstStyle/>
        <a:p>
          <a:endParaRPr lang="cs-CZ"/>
        </a:p>
      </dgm:t>
    </dgm:pt>
    <dgm:pt modelId="{F148557E-F150-40E3-A9D1-30EDBEE2968D}" type="parTrans" cxnId="{8C4DAAD2-AB5C-4A44-8EB7-A1B45C5DD05D}">
      <dgm:prSet/>
      <dgm:spPr/>
      <dgm:t>
        <a:bodyPr/>
        <a:lstStyle/>
        <a:p>
          <a:endParaRPr lang="cs-CZ"/>
        </a:p>
      </dgm:t>
    </dgm:pt>
    <dgm:pt modelId="{683C67A1-1E7F-4156-895A-C5AE47C28852}" type="pres">
      <dgm:prSet presAssocID="{A84B5D1F-931C-409F-B577-13E735C23220}" presName="Name0" presStyleCnt="0">
        <dgm:presLayoutVars>
          <dgm:dir/>
          <dgm:resizeHandles val="exact"/>
        </dgm:presLayoutVars>
      </dgm:prSet>
      <dgm:spPr/>
    </dgm:pt>
    <dgm:pt modelId="{981A9502-2B92-45E3-8CBE-A79E708033A6}" type="pres">
      <dgm:prSet presAssocID="{3AB4EF28-5AB5-4F32-9408-B7D3EFF566CF}" presName="node" presStyleLbl="node1" presStyleIdx="0" presStyleCnt="5">
        <dgm:presLayoutVars>
          <dgm:bulletEnabled val="1"/>
        </dgm:presLayoutVars>
      </dgm:prSet>
      <dgm:spPr/>
    </dgm:pt>
    <dgm:pt modelId="{C023249D-BBF5-45FC-A1C9-80D2FD3E1FA4}" type="pres">
      <dgm:prSet presAssocID="{FEE22F0A-3396-45BB-909C-76B0D1E1111C}" presName="sibTrans" presStyleLbl="sibTrans2D1" presStyleIdx="0" presStyleCnt="4"/>
      <dgm:spPr/>
    </dgm:pt>
    <dgm:pt modelId="{6A708180-2285-4858-9D3E-E96FB7B5770C}" type="pres">
      <dgm:prSet presAssocID="{FEE22F0A-3396-45BB-909C-76B0D1E1111C}" presName="connectorText" presStyleLbl="sibTrans2D1" presStyleIdx="0" presStyleCnt="4"/>
      <dgm:spPr/>
    </dgm:pt>
    <dgm:pt modelId="{6F02368B-7E29-4343-9E46-534AC9BA25B3}" type="pres">
      <dgm:prSet presAssocID="{D2C8498A-5943-4595-B235-7306709279CA}" presName="node" presStyleLbl="node1" presStyleIdx="1" presStyleCnt="5">
        <dgm:presLayoutVars>
          <dgm:bulletEnabled val="1"/>
        </dgm:presLayoutVars>
      </dgm:prSet>
      <dgm:spPr/>
    </dgm:pt>
    <dgm:pt modelId="{B7FCB096-255F-4DC0-92B9-863C28E4F64C}" type="pres">
      <dgm:prSet presAssocID="{BEB00C40-EDE4-4CF8-B6AF-0FDC4E90F07D}" presName="sibTrans" presStyleLbl="sibTrans2D1" presStyleIdx="1" presStyleCnt="4"/>
      <dgm:spPr/>
    </dgm:pt>
    <dgm:pt modelId="{559A6FD7-6824-4341-8A15-FB2487D6FF04}" type="pres">
      <dgm:prSet presAssocID="{BEB00C40-EDE4-4CF8-B6AF-0FDC4E90F07D}" presName="connectorText" presStyleLbl="sibTrans2D1" presStyleIdx="1" presStyleCnt="4"/>
      <dgm:spPr/>
    </dgm:pt>
    <dgm:pt modelId="{BCBF9FB5-2023-4091-9B5E-FA3EA72EF320}" type="pres">
      <dgm:prSet presAssocID="{2CBDB8DB-D5E9-4C2F-AC5F-3FFF600ACF8B}" presName="node" presStyleLbl="node1" presStyleIdx="2" presStyleCnt="5">
        <dgm:presLayoutVars>
          <dgm:bulletEnabled val="1"/>
        </dgm:presLayoutVars>
      </dgm:prSet>
      <dgm:spPr/>
    </dgm:pt>
    <dgm:pt modelId="{45F9D215-1929-415E-91F9-EA9C2CFA0F21}" type="pres">
      <dgm:prSet presAssocID="{D7A99305-846C-4346-9615-15E08F9E95C8}" presName="sibTrans" presStyleLbl="sibTrans2D1" presStyleIdx="2" presStyleCnt="4"/>
      <dgm:spPr/>
    </dgm:pt>
    <dgm:pt modelId="{9CDD0D83-CB60-4C7B-B116-74DDA7B13604}" type="pres">
      <dgm:prSet presAssocID="{D7A99305-846C-4346-9615-15E08F9E95C8}" presName="connectorText" presStyleLbl="sibTrans2D1" presStyleIdx="2" presStyleCnt="4"/>
      <dgm:spPr/>
    </dgm:pt>
    <dgm:pt modelId="{D981C9F4-332F-4AB6-A166-45A166010DE0}" type="pres">
      <dgm:prSet presAssocID="{444352A3-BF05-4269-883E-0828DC949DCB}" presName="node" presStyleLbl="node1" presStyleIdx="3" presStyleCnt="5">
        <dgm:presLayoutVars>
          <dgm:bulletEnabled val="1"/>
        </dgm:presLayoutVars>
      </dgm:prSet>
      <dgm:spPr/>
    </dgm:pt>
    <dgm:pt modelId="{E69BF7FE-C15B-414F-9496-D872855FE127}" type="pres">
      <dgm:prSet presAssocID="{011F0DDA-F71A-4953-8F44-34BD490F372C}" presName="sibTrans" presStyleLbl="sibTrans2D1" presStyleIdx="3" presStyleCnt="4"/>
      <dgm:spPr/>
    </dgm:pt>
    <dgm:pt modelId="{06A98841-1967-4C04-B149-E5410AD6BE1A}" type="pres">
      <dgm:prSet presAssocID="{011F0DDA-F71A-4953-8F44-34BD490F372C}" presName="connectorText" presStyleLbl="sibTrans2D1" presStyleIdx="3" presStyleCnt="4"/>
      <dgm:spPr/>
    </dgm:pt>
    <dgm:pt modelId="{4CEB156A-57AE-4C67-B381-1004CB72C61D}" type="pres">
      <dgm:prSet presAssocID="{806131CA-833C-4AFC-8373-2AF08F270E45}" presName="node" presStyleLbl="node1" presStyleIdx="4" presStyleCnt="5">
        <dgm:presLayoutVars>
          <dgm:bulletEnabled val="1"/>
        </dgm:presLayoutVars>
      </dgm:prSet>
      <dgm:spPr/>
    </dgm:pt>
  </dgm:ptLst>
  <dgm:cxnLst>
    <dgm:cxn modelId="{506D3208-F476-464E-8AB8-276EF52AC6EE}" type="presOf" srcId="{3AB4EF28-5AB5-4F32-9408-B7D3EFF566CF}" destId="{981A9502-2B92-45E3-8CBE-A79E708033A6}" srcOrd="0" destOrd="0" presId="urn:microsoft.com/office/officeart/2005/8/layout/process1"/>
    <dgm:cxn modelId="{3008A210-5DCD-4E93-98A2-3AF3B6B4C74E}" srcId="{A84B5D1F-931C-409F-B577-13E735C23220}" destId="{806131CA-833C-4AFC-8373-2AF08F270E45}" srcOrd="4" destOrd="0" parTransId="{8989E997-C2E2-47AE-9C8A-EF8F24C77E54}" sibTransId="{812A03F4-1552-4E3A-831C-074C21B7D1B5}"/>
    <dgm:cxn modelId="{4B7F3B2E-1FF2-4C21-B071-E7A880313C95}" type="presOf" srcId="{BEB00C40-EDE4-4CF8-B6AF-0FDC4E90F07D}" destId="{B7FCB096-255F-4DC0-92B9-863C28E4F64C}" srcOrd="0" destOrd="0" presId="urn:microsoft.com/office/officeart/2005/8/layout/process1"/>
    <dgm:cxn modelId="{C98AC033-0696-46A9-B147-6C75D1BD5BA4}" type="presOf" srcId="{FEE22F0A-3396-45BB-909C-76B0D1E1111C}" destId="{C023249D-BBF5-45FC-A1C9-80D2FD3E1FA4}" srcOrd="0" destOrd="0" presId="urn:microsoft.com/office/officeart/2005/8/layout/process1"/>
    <dgm:cxn modelId="{90596F36-B5CB-4636-9267-E7F6F360EEF1}" type="presOf" srcId="{444352A3-BF05-4269-883E-0828DC949DCB}" destId="{D981C9F4-332F-4AB6-A166-45A166010DE0}" srcOrd="0" destOrd="0" presId="urn:microsoft.com/office/officeart/2005/8/layout/process1"/>
    <dgm:cxn modelId="{E9876238-42FD-4B18-8677-BF411BDFDCC3}" type="presOf" srcId="{806131CA-833C-4AFC-8373-2AF08F270E45}" destId="{4CEB156A-57AE-4C67-B381-1004CB72C61D}" srcOrd="0" destOrd="0" presId="urn:microsoft.com/office/officeart/2005/8/layout/process1"/>
    <dgm:cxn modelId="{56F33061-A9A0-4E33-9091-2B1F574E6387}" srcId="{A84B5D1F-931C-409F-B577-13E735C23220}" destId="{444352A3-BF05-4269-883E-0828DC949DCB}" srcOrd="3" destOrd="0" parTransId="{81F5AD20-C553-49C0-BC0B-BA9B2488F612}" sibTransId="{011F0DDA-F71A-4953-8F44-34BD490F372C}"/>
    <dgm:cxn modelId="{767D2E4F-E8C2-4B4D-9627-368DE92E00BA}" type="presOf" srcId="{D2C8498A-5943-4595-B235-7306709279CA}" destId="{6F02368B-7E29-4343-9E46-534AC9BA25B3}" srcOrd="0" destOrd="0" presId="urn:microsoft.com/office/officeart/2005/8/layout/process1"/>
    <dgm:cxn modelId="{36653D59-46B9-4C95-B692-3C3B124F8176}" type="presOf" srcId="{011F0DDA-F71A-4953-8F44-34BD490F372C}" destId="{E69BF7FE-C15B-414F-9496-D872855FE127}" srcOrd="0" destOrd="0" presId="urn:microsoft.com/office/officeart/2005/8/layout/process1"/>
    <dgm:cxn modelId="{BDD8439A-CE6D-4B51-8093-47EF09C367C6}" srcId="{A84B5D1F-931C-409F-B577-13E735C23220}" destId="{3AB4EF28-5AB5-4F32-9408-B7D3EFF566CF}" srcOrd="0" destOrd="0" parTransId="{9DB89DEA-594F-48F8-8D07-94FDEA99361E}" sibTransId="{FEE22F0A-3396-45BB-909C-76B0D1E1111C}"/>
    <dgm:cxn modelId="{19FA049E-86CC-4774-BFFA-3331B08A1960}" type="presOf" srcId="{A84B5D1F-931C-409F-B577-13E735C23220}" destId="{683C67A1-1E7F-4156-895A-C5AE47C28852}" srcOrd="0" destOrd="0" presId="urn:microsoft.com/office/officeart/2005/8/layout/process1"/>
    <dgm:cxn modelId="{0BA18A9E-86B6-4AE8-A615-70ACF1179E4F}" type="presOf" srcId="{D7A99305-846C-4346-9615-15E08F9E95C8}" destId="{45F9D215-1929-415E-91F9-EA9C2CFA0F21}" srcOrd="0" destOrd="0" presId="urn:microsoft.com/office/officeart/2005/8/layout/process1"/>
    <dgm:cxn modelId="{9B27F99E-C0EE-453D-899F-CCD751B1533E}" type="presOf" srcId="{D7A99305-846C-4346-9615-15E08F9E95C8}" destId="{9CDD0D83-CB60-4C7B-B116-74DDA7B13604}" srcOrd="1" destOrd="0" presId="urn:microsoft.com/office/officeart/2005/8/layout/process1"/>
    <dgm:cxn modelId="{738AE8B4-2547-44B8-97C4-96D3A8B3BE27}" type="presOf" srcId="{2CBDB8DB-D5E9-4C2F-AC5F-3FFF600ACF8B}" destId="{BCBF9FB5-2023-4091-9B5E-FA3EA72EF320}" srcOrd="0" destOrd="0" presId="urn:microsoft.com/office/officeart/2005/8/layout/process1"/>
    <dgm:cxn modelId="{6A76F7BA-5FB5-486F-A2FD-C422A5AE5033}" type="presOf" srcId="{011F0DDA-F71A-4953-8F44-34BD490F372C}" destId="{06A98841-1967-4C04-B149-E5410AD6BE1A}" srcOrd="1" destOrd="0" presId="urn:microsoft.com/office/officeart/2005/8/layout/process1"/>
    <dgm:cxn modelId="{578CC9D1-0F45-4EDA-80E3-6112CB712E36}" type="presOf" srcId="{2836ACF5-679F-4606-85B1-E485BFA1B124}" destId="{BCBF9FB5-2023-4091-9B5E-FA3EA72EF320}" srcOrd="0" destOrd="1" presId="urn:microsoft.com/office/officeart/2005/8/layout/process1"/>
    <dgm:cxn modelId="{D2295FD2-7822-4A05-B58C-3E2C78157F20}" srcId="{A84B5D1F-931C-409F-B577-13E735C23220}" destId="{2CBDB8DB-D5E9-4C2F-AC5F-3FFF600ACF8B}" srcOrd="2" destOrd="0" parTransId="{103E2873-D38B-4B4D-976C-D31C370CC7E5}" sibTransId="{D7A99305-846C-4346-9615-15E08F9E95C8}"/>
    <dgm:cxn modelId="{8C4DAAD2-AB5C-4A44-8EB7-A1B45C5DD05D}" srcId="{2CBDB8DB-D5E9-4C2F-AC5F-3FFF600ACF8B}" destId="{2836ACF5-679F-4606-85B1-E485BFA1B124}" srcOrd="0" destOrd="0" parTransId="{F148557E-F150-40E3-A9D1-30EDBEE2968D}" sibTransId="{92B680E9-2749-49AA-BFFA-6DF645DD818C}"/>
    <dgm:cxn modelId="{D58B2EE1-199C-4490-AAC3-FD17499908BE}" srcId="{A84B5D1F-931C-409F-B577-13E735C23220}" destId="{D2C8498A-5943-4595-B235-7306709279CA}" srcOrd="1" destOrd="0" parTransId="{C6BE6887-B66C-4B18-A0C1-BF18C02C76A1}" sibTransId="{BEB00C40-EDE4-4CF8-B6AF-0FDC4E90F07D}"/>
    <dgm:cxn modelId="{45198DFC-F2AC-40AC-AAD0-EAEE647199CA}" type="presOf" srcId="{FEE22F0A-3396-45BB-909C-76B0D1E1111C}" destId="{6A708180-2285-4858-9D3E-E96FB7B5770C}" srcOrd="1" destOrd="0" presId="urn:microsoft.com/office/officeart/2005/8/layout/process1"/>
    <dgm:cxn modelId="{C3CB46FE-E183-40AA-A9F1-ABE4E2FFED1F}" type="presOf" srcId="{BEB00C40-EDE4-4CF8-B6AF-0FDC4E90F07D}" destId="{559A6FD7-6824-4341-8A15-FB2487D6FF04}" srcOrd="1" destOrd="0" presId="urn:microsoft.com/office/officeart/2005/8/layout/process1"/>
    <dgm:cxn modelId="{78A5ECC2-5254-4020-8BE6-4604952DE299}" type="presParOf" srcId="{683C67A1-1E7F-4156-895A-C5AE47C28852}" destId="{981A9502-2B92-45E3-8CBE-A79E708033A6}" srcOrd="0" destOrd="0" presId="urn:microsoft.com/office/officeart/2005/8/layout/process1"/>
    <dgm:cxn modelId="{B149E26D-2F14-4F98-8CE8-A442158AA06F}" type="presParOf" srcId="{683C67A1-1E7F-4156-895A-C5AE47C28852}" destId="{C023249D-BBF5-45FC-A1C9-80D2FD3E1FA4}" srcOrd="1" destOrd="0" presId="urn:microsoft.com/office/officeart/2005/8/layout/process1"/>
    <dgm:cxn modelId="{E02C435F-FA70-4887-A211-9A22DCB8EB46}" type="presParOf" srcId="{C023249D-BBF5-45FC-A1C9-80D2FD3E1FA4}" destId="{6A708180-2285-4858-9D3E-E96FB7B5770C}" srcOrd="0" destOrd="0" presId="urn:microsoft.com/office/officeart/2005/8/layout/process1"/>
    <dgm:cxn modelId="{BB0C328B-DBFD-458C-849A-BCD959767FB9}" type="presParOf" srcId="{683C67A1-1E7F-4156-895A-C5AE47C28852}" destId="{6F02368B-7E29-4343-9E46-534AC9BA25B3}" srcOrd="2" destOrd="0" presId="urn:microsoft.com/office/officeart/2005/8/layout/process1"/>
    <dgm:cxn modelId="{7937EE4E-54C7-4F74-AD28-5FC1A1F209E6}" type="presParOf" srcId="{683C67A1-1E7F-4156-895A-C5AE47C28852}" destId="{B7FCB096-255F-4DC0-92B9-863C28E4F64C}" srcOrd="3" destOrd="0" presId="urn:microsoft.com/office/officeart/2005/8/layout/process1"/>
    <dgm:cxn modelId="{FDE6F22E-3AA0-46BD-8B53-A1AB6153C78A}" type="presParOf" srcId="{B7FCB096-255F-4DC0-92B9-863C28E4F64C}" destId="{559A6FD7-6824-4341-8A15-FB2487D6FF04}" srcOrd="0" destOrd="0" presId="urn:microsoft.com/office/officeart/2005/8/layout/process1"/>
    <dgm:cxn modelId="{3A261DEC-34CB-4BB7-A99D-5D011BDCF5F0}" type="presParOf" srcId="{683C67A1-1E7F-4156-895A-C5AE47C28852}" destId="{BCBF9FB5-2023-4091-9B5E-FA3EA72EF320}" srcOrd="4" destOrd="0" presId="urn:microsoft.com/office/officeart/2005/8/layout/process1"/>
    <dgm:cxn modelId="{606A95AF-BEE6-4A62-A90E-69A2798B61E9}" type="presParOf" srcId="{683C67A1-1E7F-4156-895A-C5AE47C28852}" destId="{45F9D215-1929-415E-91F9-EA9C2CFA0F21}" srcOrd="5" destOrd="0" presId="urn:microsoft.com/office/officeart/2005/8/layout/process1"/>
    <dgm:cxn modelId="{905D060F-D692-40FF-8272-BCE94F3EA105}" type="presParOf" srcId="{45F9D215-1929-415E-91F9-EA9C2CFA0F21}" destId="{9CDD0D83-CB60-4C7B-B116-74DDA7B13604}" srcOrd="0" destOrd="0" presId="urn:microsoft.com/office/officeart/2005/8/layout/process1"/>
    <dgm:cxn modelId="{9FB7DE82-6E47-47E4-8B88-841DF7E15301}" type="presParOf" srcId="{683C67A1-1E7F-4156-895A-C5AE47C28852}" destId="{D981C9F4-332F-4AB6-A166-45A166010DE0}" srcOrd="6" destOrd="0" presId="urn:microsoft.com/office/officeart/2005/8/layout/process1"/>
    <dgm:cxn modelId="{153300F3-9643-41B6-A023-1BC8990D8B78}" type="presParOf" srcId="{683C67A1-1E7F-4156-895A-C5AE47C28852}" destId="{E69BF7FE-C15B-414F-9496-D872855FE127}" srcOrd="7" destOrd="0" presId="urn:microsoft.com/office/officeart/2005/8/layout/process1"/>
    <dgm:cxn modelId="{3949E743-75B2-4C88-81F0-B464F1F4855C}" type="presParOf" srcId="{E69BF7FE-C15B-414F-9496-D872855FE127}" destId="{06A98841-1967-4C04-B149-E5410AD6BE1A}" srcOrd="0" destOrd="0" presId="urn:microsoft.com/office/officeart/2005/8/layout/process1"/>
    <dgm:cxn modelId="{FC9A81A4-5F24-42F7-98F0-8FA14F6659E0}" type="presParOf" srcId="{683C67A1-1E7F-4156-895A-C5AE47C28852}" destId="{4CEB156A-57AE-4C67-B381-1004CB72C61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A9502-2B92-45E3-8CBE-A79E708033A6}">
      <dsp:nvSpPr>
        <dsp:cNvPr id="0" name=""/>
        <dsp:cNvSpPr/>
      </dsp:nvSpPr>
      <dsp:spPr>
        <a:xfrm>
          <a:off x="4368" y="1520185"/>
          <a:ext cx="1354304" cy="1155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.</a:t>
          </a:r>
          <a:r>
            <a:rPr lang="cs-CZ" sz="1500" kern="1200" dirty="0" err="1"/>
            <a:t>rb</a:t>
          </a:r>
          <a:r>
            <a:rPr lang="cs-CZ" sz="1500" kern="1200" dirty="0"/>
            <a:t> FILE</a:t>
          </a:r>
        </a:p>
      </dsp:txBody>
      <dsp:txXfrm>
        <a:off x="38208" y="1554025"/>
        <a:ext cx="1286624" cy="1087711"/>
      </dsp:txXfrm>
    </dsp:sp>
    <dsp:sp modelId="{C023249D-BBF5-45FC-A1C9-80D2FD3E1FA4}">
      <dsp:nvSpPr>
        <dsp:cNvPr id="0" name=""/>
        <dsp:cNvSpPr/>
      </dsp:nvSpPr>
      <dsp:spPr>
        <a:xfrm>
          <a:off x="1494104" y="1929947"/>
          <a:ext cx="287112" cy="335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/>
        </a:p>
      </dsp:txBody>
      <dsp:txXfrm>
        <a:off x="1494104" y="1997120"/>
        <a:ext cx="200978" cy="201521"/>
      </dsp:txXfrm>
    </dsp:sp>
    <dsp:sp modelId="{6F02368B-7E29-4343-9E46-534AC9BA25B3}">
      <dsp:nvSpPr>
        <dsp:cNvPr id="0" name=""/>
        <dsp:cNvSpPr/>
      </dsp:nvSpPr>
      <dsp:spPr>
        <a:xfrm>
          <a:off x="1900395" y="1520185"/>
          <a:ext cx="1354304" cy="1155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Lexikální analyzátor</a:t>
          </a:r>
        </a:p>
      </dsp:txBody>
      <dsp:txXfrm>
        <a:off x="1934235" y="1554025"/>
        <a:ext cx="1286624" cy="1087711"/>
      </dsp:txXfrm>
    </dsp:sp>
    <dsp:sp modelId="{B7FCB096-255F-4DC0-92B9-863C28E4F64C}">
      <dsp:nvSpPr>
        <dsp:cNvPr id="0" name=""/>
        <dsp:cNvSpPr/>
      </dsp:nvSpPr>
      <dsp:spPr>
        <a:xfrm>
          <a:off x="3390131" y="1929947"/>
          <a:ext cx="287112" cy="335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/>
        </a:p>
      </dsp:txBody>
      <dsp:txXfrm>
        <a:off x="3390131" y="1997120"/>
        <a:ext cx="200978" cy="201521"/>
      </dsp:txXfrm>
    </dsp:sp>
    <dsp:sp modelId="{BCBF9FB5-2023-4091-9B5E-FA3EA72EF320}">
      <dsp:nvSpPr>
        <dsp:cNvPr id="0" name=""/>
        <dsp:cNvSpPr/>
      </dsp:nvSpPr>
      <dsp:spPr>
        <a:xfrm>
          <a:off x="3796422" y="1520185"/>
          <a:ext cx="1354304" cy="1155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Syntaktický analyzátor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cs-CZ" sz="1200" kern="1200" dirty="0"/>
        </a:p>
      </dsp:txBody>
      <dsp:txXfrm>
        <a:off x="3830262" y="1554025"/>
        <a:ext cx="1286624" cy="1087711"/>
      </dsp:txXfrm>
    </dsp:sp>
    <dsp:sp modelId="{45F9D215-1929-415E-91F9-EA9C2CFA0F21}">
      <dsp:nvSpPr>
        <dsp:cNvPr id="0" name=""/>
        <dsp:cNvSpPr/>
      </dsp:nvSpPr>
      <dsp:spPr>
        <a:xfrm>
          <a:off x="5286157" y="1929947"/>
          <a:ext cx="287112" cy="335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/>
        </a:p>
      </dsp:txBody>
      <dsp:txXfrm>
        <a:off x="5286157" y="1997120"/>
        <a:ext cx="200978" cy="201521"/>
      </dsp:txXfrm>
    </dsp:sp>
    <dsp:sp modelId="{D981C9F4-332F-4AB6-A166-45A166010DE0}">
      <dsp:nvSpPr>
        <dsp:cNvPr id="0" name=""/>
        <dsp:cNvSpPr/>
      </dsp:nvSpPr>
      <dsp:spPr>
        <a:xfrm>
          <a:off x="5692449" y="1520185"/>
          <a:ext cx="1354304" cy="1155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Generování kódu</a:t>
          </a:r>
        </a:p>
      </dsp:txBody>
      <dsp:txXfrm>
        <a:off x="5726289" y="1554025"/>
        <a:ext cx="1286624" cy="1087711"/>
      </dsp:txXfrm>
    </dsp:sp>
    <dsp:sp modelId="{E69BF7FE-C15B-414F-9496-D872855FE127}">
      <dsp:nvSpPr>
        <dsp:cNvPr id="0" name=""/>
        <dsp:cNvSpPr/>
      </dsp:nvSpPr>
      <dsp:spPr>
        <a:xfrm>
          <a:off x="7182184" y="1929947"/>
          <a:ext cx="287112" cy="335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/>
        </a:p>
      </dsp:txBody>
      <dsp:txXfrm>
        <a:off x="7182184" y="1997120"/>
        <a:ext cx="200978" cy="201521"/>
      </dsp:txXfrm>
    </dsp:sp>
    <dsp:sp modelId="{4CEB156A-57AE-4C67-B381-1004CB72C61D}">
      <dsp:nvSpPr>
        <dsp:cNvPr id="0" name=""/>
        <dsp:cNvSpPr/>
      </dsp:nvSpPr>
      <dsp:spPr>
        <a:xfrm>
          <a:off x="7588476" y="1520185"/>
          <a:ext cx="1354304" cy="1155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IFJcode18</a:t>
          </a:r>
        </a:p>
      </dsp:txBody>
      <dsp:txXfrm>
        <a:off x="7622316" y="1554025"/>
        <a:ext cx="1286624" cy="1087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0D4BE-DA15-4634-A240-63E4DE0CB08D}" type="datetimeFigureOut">
              <a:rPr lang="cs-CZ" smtClean="0"/>
              <a:t>05.12.2018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DC26F-2C4E-4217-B4E2-1FD33DC9F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4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0D00-3D17-4312-9BB0-2CFC4F2CB10F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8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57E2-8606-4BDA-BA95-B40B8319B3CC}" type="datetime1">
              <a:rPr lang="cs-CZ" smtClean="0"/>
              <a:t>05.12.2018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419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B77A-6C6C-4132-817F-192AFE7B4066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7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EB25-8A6F-4EBB-9738-7E0862451C42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9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58AA-165A-4D5A-92EF-78BE9D49DC61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33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14F0-1DBD-405A-87F7-2FB2E3A892E1}" type="datetime1">
              <a:rPr lang="cs-CZ" smtClean="0"/>
              <a:t>05.12.2018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936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A069-68C7-41D4-B6A1-D4F32999568F}" type="datetime1">
              <a:rPr lang="cs-CZ" smtClean="0"/>
              <a:t>05.12.2018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2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3E63-EFC0-48A0-80C2-69FE1A86862D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3334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EAD0-2129-4392-B671-C5BBC1B4A7AB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95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673C-415E-4B3E-9485-DACEAC879E29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57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520F-821B-40DC-B51C-7A93F95C0942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5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8B30-2E76-4DCD-AA26-7070C7EEB01F}" type="datetime1">
              <a:rPr lang="cs-CZ" smtClean="0"/>
              <a:t>05.12.2018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18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A0C9-B7AE-4A8C-9CD3-DC1BF8BBB317}" type="datetime1">
              <a:rPr lang="cs-CZ" smtClean="0"/>
              <a:t>05.12.2018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38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6169-6DE2-4D71-9F97-1189DF0C018C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85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93F-8FB1-4FF6-B2AA-E6DBEAC9C9D0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7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C366-3ADC-430F-9E93-F3A59A13238E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9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6F31-DB2E-4933-8D86-B45D4BB43C2B}" type="datetime1">
              <a:rPr lang="cs-CZ" smtClean="0"/>
              <a:t>05.12.2018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417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71032E-DA8C-4123-B8BC-2C96F22AB5EB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48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B98931-7056-41FE-B094-AE55925E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1" y="643468"/>
            <a:ext cx="7631929" cy="3650784"/>
          </a:xfrm>
        </p:spPr>
        <p:txBody>
          <a:bodyPr>
            <a:normAutofit/>
          </a:bodyPr>
          <a:lstStyle/>
          <a:p>
            <a:pPr algn="l"/>
            <a:r>
              <a:rPr lang="cs-CZ" sz="66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</a:rPr>
              <a:t>Překladač jazyka IFJ18</a:t>
            </a:r>
            <a:endParaRPr lang="cs-CZ" sz="6600" dirty="0">
              <a:gradFill flip="none" rotWithShape="1">
                <a:gsLst>
                  <a:gs pos="0">
                    <a:srgbClr val="FFFFFF"/>
                  </a:gs>
                  <a:gs pos="100000">
                    <a:srgbClr val="A6A6A6"/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0799F5-13B9-4731-A197-783C9070C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4824976"/>
            <a:ext cx="7631928" cy="135636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cs-CZ" sz="19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Tým 83: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Jakub Man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Jiří tykva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Jan Martinák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Adam Melichar</a:t>
            </a:r>
            <a:endParaRPr lang="cs-CZ" sz="1400" dirty="0">
              <a:gradFill flip="none" rotWithShape="1">
                <a:gsLst>
                  <a:gs pos="0">
                    <a:srgbClr val="FFFFFF"/>
                  </a:gs>
                  <a:gs pos="100000">
                    <a:srgbClr val="BFBFBF"/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FBB1E4-9515-4B72-B90E-F7372AC8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4880234-4AB1-4812-83ED-3EACDC79F8C7}" type="slidenum">
              <a:rPr lang="cs-CZ" smtClean="0"/>
              <a:t>1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F567AC8-2052-4E28-A08E-E1C02CF97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79" y="5045641"/>
            <a:ext cx="2751205" cy="9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24B724-4956-49BF-ACDE-3A493143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DFBC587-F8DD-4E6F-9317-99869E90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Struktura překladače</a:t>
            </a:r>
          </a:p>
          <a:p>
            <a:pPr lvl="1"/>
            <a:r>
              <a:rPr lang="cs-CZ" dirty="0"/>
              <a:t>Lexikální analyzátor</a:t>
            </a:r>
          </a:p>
          <a:p>
            <a:pPr lvl="1"/>
            <a:r>
              <a:rPr lang="cs-CZ" dirty="0"/>
              <a:t>Syntaktická analyzátor</a:t>
            </a:r>
          </a:p>
          <a:p>
            <a:pPr lvl="1"/>
            <a:r>
              <a:rPr lang="cs-CZ" dirty="0"/>
              <a:t>Generování kódu</a:t>
            </a:r>
          </a:p>
          <a:p>
            <a:r>
              <a:rPr lang="cs-CZ" dirty="0"/>
              <a:t>Práce ve skupině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590229-6FFD-4662-A946-A15C8B2B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84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E39E2-5006-4A3C-ACE0-63811BB8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cs-CZ" dirty="0"/>
              <a:t>Struktura překladač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F9A409-FEA0-4F7F-AD6C-272333A9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880234-4AB1-4812-83ED-3EACDC79F8C7}" type="slidenum">
              <a:rPr lang="cs-CZ" smtClean="0"/>
              <a:pPr>
                <a:spcAft>
                  <a:spcPts val="600"/>
                </a:spcAft>
              </a:pPr>
              <a:t>3</a:t>
            </a:fld>
            <a:endParaRPr lang="cs-CZ"/>
          </a:p>
        </p:txBody>
      </p:sp>
      <p:graphicFrame>
        <p:nvGraphicFramePr>
          <p:cNvPr id="9" name="Zástupný symbol pro obsah 8">
            <a:extLst>
              <a:ext uri="{FF2B5EF4-FFF2-40B4-BE49-F238E27FC236}">
                <a16:creationId xmlns:a16="http://schemas.microsoft.com/office/drawing/2014/main" id="{516C8348-6006-4F3E-BC12-3D4BC4063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76000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180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B61C98-6A11-4F45-8FB1-3B94E9E8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Lexikální analyzátor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66C667C-9725-49C8-89D4-FEED5C70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Načtení lexémů ze STDIN</a:t>
            </a:r>
          </a:p>
          <a:p>
            <a:r>
              <a:rPr lang="cs-CZ" dirty="0"/>
              <a:t>Z lexémů se stávají tokeny 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08BA8E6-95A7-4850-B0AA-EE7803D5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855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6A019-26CB-4DB2-802C-F1589A6C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Syntaktický analyzátor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A88F1D2-8E4D-440F-B1C4-AF7E9913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35B21C-1BB3-4D03-9CD8-F5A7E476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390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3D6C11-EDB9-4472-92E7-22CD6182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kódu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299F3F4-FE9A-4B5A-9D69-7B66A0E9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9CBF93-B9E2-4A8D-918C-0D5304FA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96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F7C0C2-8F2C-4261-A569-29A8D95A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ve skupině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3369482-AE7F-47B2-B219-78D98F38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Rozdělení práce</a:t>
            </a:r>
          </a:p>
          <a:p>
            <a:r>
              <a:rPr lang="cs-CZ" sz="2800" dirty="0"/>
              <a:t>Komunikace</a:t>
            </a:r>
          </a:p>
          <a:p>
            <a:r>
              <a:rPr lang="cs-CZ" sz="2800" dirty="0"/>
              <a:t>Pracovní metody</a:t>
            </a:r>
          </a:p>
          <a:p>
            <a:r>
              <a:rPr lang="cs-CZ" sz="2800" dirty="0"/>
              <a:t>Použité nástroje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E9A8EA0-80BB-47A1-9455-72272A8B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737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8EACE0-7459-468F-A80F-FA0958FD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100C6EC6-206C-42FD-9DCB-96A66A98E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Tým 83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B024DF6-FFF6-42E0-A2D0-965326D8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6279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76</Words>
  <Application>Microsoft Office PowerPoint</Application>
  <PresentationFormat>Širokoúhlá obrazovka</PresentationFormat>
  <Paragraphs>39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Překladač jazyka IFJ18</vt:lpstr>
      <vt:lpstr>Osnova</vt:lpstr>
      <vt:lpstr>Struktura překladač</vt:lpstr>
      <vt:lpstr>Lexikální analyzátor</vt:lpstr>
      <vt:lpstr>Syntaktický analyzátor</vt:lpstr>
      <vt:lpstr>Generování kódu</vt:lpstr>
      <vt:lpstr>Práce ve skupině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Překladač jazyka IFJ18</dc:title>
  <dc:creator>Jan Martinák</dc:creator>
  <cp:lastModifiedBy>Jan Martinák</cp:lastModifiedBy>
  <cp:revision>5</cp:revision>
  <dcterms:created xsi:type="dcterms:W3CDTF">2018-12-05T14:35:27Z</dcterms:created>
  <dcterms:modified xsi:type="dcterms:W3CDTF">2018-12-05T20:54:54Z</dcterms:modified>
</cp:coreProperties>
</file>