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2" r:id="rId7"/>
    <p:sldId id="265" r:id="rId8"/>
    <p:sldId id="263" r:id="rId9"/>
    <p:sldId id="260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853F79-9445-9961-2155-C33F4260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3F99B9-00CA-3A13-D987-13CA62E5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2583DD-D080-DF03-8A64-5BA84647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A05361-01D7-B219-03E6-5368BB03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506D3C-18B6-A7D3-9987-776F478F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4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343A4-3146-3DB5-5458-5192E3E5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9E41E8-EFD3-7ACE-39F1-1BCC1746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1D0CF9-BE3E-625D-950C-22AA4A45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31EF07-7005-D3D5-EB28-0E24097F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A77E5D-CD6A-0956-3E2F-10933C7E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46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73DA33A-6A9C-F72F-47CC-6F078223F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1C4F6-13B5-A2C0-FD84-2F9284F82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A93034-553A-E780-FB68-8D540F34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65992E-3068-FB61-091F-4F60B9E5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AA8BAB-D7D0-D332-91E9-9A1F803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76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7E7BD4-914F-E9B0-E413-63D6C3E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1D09DD-A0D7-96A7-52B4-FE3CD7D3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061E7C-631C-9EDA-B4AF-A20B0B9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764725-E173-ED9B-6526-5510D63F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5D6E2C-0FF7-938F-0DEC-6A01C2AA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39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FEDC2-E522-1CC2-FAA1-07081AC0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772DB9-4E30-D09A-A758-B2483783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F4E000-C815-3394-5215-BC9FF418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E63AF4-788B-A9DD-1848-91834001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8678D3-6B9F-48FB-D113-C1ECCE4E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98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BA8E75-9D26-8B01-6D86-3DEE17C7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C7D380-DD55-86B1-F74E-F60A00461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2F6101-8BF0-12FC-0E1D-BDF46294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54F2D0-774F-0421-5B7B-E83697B9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DACF2E-ED74-36DF-FC6B-74238069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964904-6ED0-E1F1-CE43-CCF82CD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4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69BE04-A6B9-3B35-50A1-EDF4FFA4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F261F3-F469-C9D4-0F57-83B2629A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E71B19-5475-8BE4-ED08-1AA164E6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05EBCF7-94F4-0A28-DEA5-0D81B596B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4247D50-8CAD-6574-5B89-A8F454C49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437E823-53DB-5800-1BF2-7144706A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ED9C87E-86F4-CC81-CCE9-BA14458C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CD4DFE9-3080-9745-0AE5-A56AB7FD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910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976594-331B-E492-CBE0-CA16ADFB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5AB3666-1989-8AD0-D67E-956979B1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17F4F4B-DC1E-203F-9A14-0910FD30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6A18EA7-B87F-C58E-35B0-5ABEF8E4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93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1B4FD6-5D28-0C3F-EA9A-F521C291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5790A29-8E56-F494-4BF0-A17A74F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0F90928-0868-AAB7-68CE-2B6D18F1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96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AB01CA-88DC-893D-A0EA-22D909AF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7CE458-6CE5-7414-B45E-CC8757F7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F9A605-7AFA-213E-77FA-46627D17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90FE3E9-950A-EFE4-AB7F-48B4A0C6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7698DEE-1001-A4E7-78C4-9A6CBA08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34CB8F6-CD14-520C-6998-3E6B0791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36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EAE591-968C-669B-7FAF-1C589FD3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1FF07E1-DED0-231C-BE70-4BE95675C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651A436-30FE-214C-C122-D933E4ADB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96D209-C212-B4CA-E514-6B56AF45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F1249C-3A05-9D63-C3C4-E996FC7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12130D9-CE9B-D63A-2054-ACD9C3A0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4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F28510A-8737-51F4-3816-F10E1688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D65FA64-7CC5-F47E-8924-4EF342DD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B59EB3-FD77-EA8A-09A3-48A65B409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3942-5123-47DD-8565-004C53F8BD31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1B148E-DE6B-6D2E-5247-913AF2C22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4F553D-6ED8-0DBA-8A13-0B183681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D586-5845-4785-8EA1-AD730E646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01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derstanding the Technology Behind Deepfake Voices">
            <a:extLst>
              <a:ext uri="{FF2B5EF4-FFF2-40B4-BE49-F238E27FC236}">
                <a16:creationId xmlns:a16="http://schemas.microsoft.com/office/drawing/2014/main" id="{B9E190FA-E8C0-656F-79C3-6549BFD6A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0" r="3386" b="-1"/>
          <a:stretch/>
        </p:blipFill>
        <p:spPr bwMode="auto">
          <a:xfrm>
            <a:off x="20" y="10"/>
            <a:ext cx="12191981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EFB4F8D-467B-F23D-F8E3-9CF97949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rgbClr val="FFFFFF"/>
                </a:solidFill>
              </a:rPr>
              <a:t>Deep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Fake</a:t>
            </a:r>
            <a:r>
              <a:rPr lang="pl-PL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859335-DA91-3435-57E7-4188D3CD7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Jan </a:t>
            </a:r>
            <a:r>
              <a:rPr lang="pl-PL" dirty="0" err="1">
                <a:solidFill>
                  <a:srgbClr val="FFFFFF"/>
                </a:solidFill>
              </a:rPr>
              <a:t>Stryszewski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Jakub Pietrzko</a:t>
            </a:r>
          </a:p>
        </p:txBody>
      </p:sp>
    </p:spTree>
    <p:extLst>
      <p:ext uri="{BB962C8B-B14F-4D97-AF65-F5344CB8AC3E}">
        <p14:creationId xmlns:p14="http://schemas.microsoft.com/office/powerpoint/2010/main" val="266847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354185-A15F-E2CB-DFDC-2A90FFEF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424037E-15F0-4634-175D-F1797EF9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5C020CD-BF0D-C5D8-C22E-3B8A46A5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14" y="609601"/>
            <a:ext cx="10219571" cy="49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4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17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4E7BEC7-99A0-7A94-A3B8-9819F6D3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Zamrożony wytrenowany ASR</a:t>
            </a:r>
          </a:p>
        </p:txBody>
      </p:sp>
      <p:pic>
        <p:nvPicPr>
          <p:cNvPr id="7170" name="Picture 2" descr="A frozen robot">
            <a:extLst>
              <a:ext uri="{FF2B5EF4-FFF2-40B4-BE49-F238E27FC236}">
                <a16:creationId xmlns:a16="http://schemas.microsoft.com/office/drawing/2014/main" id="{8571A200-D945-AE44-BF4C-930017DE3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/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512583A-67BB-B4A9-3274-D274BED6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STT En </a:t>
            </a:r>
            <a:r>
              <a:rPr lang="en-US" sz="2000" dirty="0" err="1"/>
              <a:t>Squeezeformer</a:t>
            </a:r>
            <a:r>
              <a:rPr lang="en-US" sz="2000" dirty="0"/>
              <a:t> CTC Small </a:t>
            </a:r>
            <a:r>
              <a:rPr lang="en-US" sz="2000" dirty="0" err="1"/>
              <a:t>Librispeech</a:t>
            </a:r>
            <a:r>
              <a:rPr lang="pl-PL" sz="2000" dirty="0"/>
              <a:t> - </a:t>
            </a:r>
            <a:r>
              <a:rPr lang="en-US" sz="2000" dirty="0" err="1"/>
              <a:t>gotowy</a:t>
            </a:r>
            <a:r>
              <a:rPr lang="en-US" sz="2000" dirty="0"/>
              <a:t> model od </a:t>
            </a:r>
            <a:r>
              <a:rPr lang="pl-PL" sz="2000" dirty="0"/>
              <a:t>N</a:t>
            </a:r>
            <a:r>
              <a:rPr lang="en-US" sz="2000" dirty="0" err="1"/>
              <a:t>vidii</a:t>
            </a:r>
            <a:r>
              <a:rPr lang="en-US" sz="2000" dirty="0"/>
              <a:t> </a:t>
            </a:r>
            <a:endParaRPr lang="pl-PL" sz="2000" dirty="0"/>
          </a:p>
          <a:p>
            <a:r>
              <a:rPr lang="pl-PL" sz="2000" dirty="0" err="1"/>
              <a:t>Obsluguje</a:t>
            </a:r>
            <a:r>
              <a:rPr lang="pl-PL" sz="2000" dirty="0"/>
              <a:t> tylko angielski ale jest mały, szybki i zajmuje mało RAM-u</a:t>
            </a:r>
          </a:p>
          <a:p>
            <a:r>
              <a:rPr lang="en-US" sz="2000" dirty="0" err="1"/>
              <a:t>Jego</a:t>
            </a:r>
            <a:r>
              <a:rPr lang="en-US" sz="2000" dirty="0"/>
              <a:t> </a:t>
            </a:r>
            <a:r>
              <a:rPr lang="en-US" sz="2000" dirty="0" err="1"/>
              <a:t>zadaniem</a:t>
            </a:r>
            <a:r>
              <a:rPr lang="en-US" sz="2000" dirty="0"/>
              <a:t> jest </a:t>
            </a:r>
            <a:r>
              <a:rPr lang="en-US" sz="2000" dirty="0" err="1"/>
              <a:t>ekstrakcja</a:t>
            </a:r>
            <a:r>
              <a:rPr lang="en-US" sz="2000" dirty="0"/>
              <a:t> </a:t>
            </a:r>
            <a:r>
              <a:rPr lang="en-US" sz="2000" dirty="0" err="1"/>
              <a:t>informacji</a:t>
            </a:r>
            <a:r>
              <a:rPr lang="en-US" sz="2000" dirty="0"/>
              <a:t> o </a:t>
            </a:r>
            <a:r>
              <a:rPr lang="en-US" sz="2000" dirty="0" err="1"/>
              <a:t>treści</a:t>
            </a:r>
            <a:r>
              <a:rPr lang="en-US" sz="2000" dirty="0"/>
              <a:t> </a:t>
            </a:r>
            <a:endParaRPr lang="pl-PL" sz="2000" dirty="0"/>
          </a:p>
          <a:p>
            <a:r>
              <a:rPr lang="en-US" sz="2000" dirty="0"/>
              <a:t>Na </a:t>
            </a:r>
            <a:r>
              <a:rPr lang="en-US" sz="2000" dirty="0" err="1"/>
              <a:t>wejściu</a:t>
            </a:r>
            <a:r>
              <a:rPr lang="en-US" sz="2000" dirty="0"/>
              <a:t> </a:t>
            </a:r>
            <a:r>
              <a:rPr lang="en-US" sz="2000" dirty="0" err="1"/>
              <a:t>melspektogram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74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2CB85F-9E81-021C-1782-F4CDF5C2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pl-PL" sz="4000"/>
              <a:t>Nauka dyskryminatora</a:t>
            </a:r>
          </a:p>
        </p:txBody>
      </p:sp>
      <p:pic>
        <p:nvPicPr>
          <p:cNvPr id="6146" name="Picture 2" descr="A robot that is studying law">
            <a:extLst>
              <a:ext uri="{FF2B5EF4-FFF2-40B4-BE49-F238E27FC236}">
                <a16:creationId xmlns:a16="http://schemas.microsoft.com/office/drawing/2014/main" id="{A89047DD-B03D-DF47-4DEB-7D33F94A7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2F5F15-6B13-EDCB-42E3-39BEDA30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pl-PL" sz="2000" dirty="0"/>
              <a:t>Dla każdego kroku przez dyskryminator przebiegają dwie próbki, które dyskryminator będzie oceniał.</a:t>
            </a:r>
          </a:p>
          <a:p>
            <a:r>
              <a:rPr lang="pl-PL" sz="2000" dirty="0"/>
              <a:t>Sprawdza wynik swojej predykcji dla jednej, i potem dla drugiej.</a:t>
            </a:r>
          </a:p>
          <a:p>
            <a:r>
              <a:rPr lang="pl-PL" sz="2000" dirty="0"/>
              <a:t>Uczy się po tych dwóch przebiegach według funkcji straty: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33ECEC0-36C0-6909-7D36-BEE1778A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64" y="4975166"/>
            <a:ext cx="5184332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robot in a Formula 1 car that has a shirt and a description of the car and F0 on it, meaning the letter F and the number 0">
            <a:extLst>
              <a:ext uri="{FF2B5EF4-FFF2-40B4-BE49-F238E27FC236}">
                <a16:creationId xmlns:a16="http://schemas.microsoft.com/office/drawing/2014/main" id="{276FCC84-0621-F5AA-194B-2E6795D79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1" r="9730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14D90B-72BC-7AA5-7590-94871B1E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F0-encoder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82144D-E1F4-5B8D-CFEB-8F3F5E67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l-PL" sz="2000" dirty="0"/>
              <a:t>Na wejściu uzyskane klasycznie f0</a:t>
            </a:r>
          </a:p>
          <a:p>
            <a:r>
              <a:rPr lang="pl-PL" sz="2000" dirty="0"/>
              <a:t>Ma wychwytywać cechy odpowiedzialne za ton i tempo do czego f0 nadaje się dobrze</a:t>
            </a:r>
          </a:p>
          <a:p>
            <a:r>
              <a:rPr lang="pl-PL" sz="2000" dirty="0"/>
              <a:t>Uczy się razem z generatorem</a:t>
            </a:r>
          </a:p>
          <a:p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2249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16A0C3-5383-6025-88AA-D3E239EB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pl-PL"/>
              <a:t>Nauka Generatora</a:t>
            </a:r>
          </a:p>
        </p:txBody>
      </p:sp>
      <p:pic>
        <p:nvPicPr>
          <p:cNvPr id="4" name="Picture 6" descr="An AI robot that is an artist, and plans how to paint a picture">
            <a:extLst>
              <a:ext uri="{FF2B5EF4-FFF2-40B4-BE49-F238E27FC236}">
                <a16:creationId xmlns:a16="http://schemas.microsoft.com/office/drawing/2014/main" id="{6F2805C8-846D-C663-8266-FB2819C25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-2" b="-2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C5C388B-51D7-9A13-16D8-8A187EA0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731" y="2194102"/>
            <a:ext cx="5087069" cy="3908586"/>
          </a:xfrm>
        </p:spPr>
        <p:txBody>
          <a:bodyPr>
            <a:normAutofit/>
          </a:bodyPr>
          <a:lstStyle/>
          <a:p>
            <a:r>
              <a:rPr lang="pl-PL" sz="2000" dirty="0"/>
              <a:t>Generator+F0-encoder+embedded-encoder</a:t>
            </a:r>
            <a:br>
              <a:rPr lang="pl-PL" sz="2000" dirty="0"/>
            </a:br>
            <a:r>
              <a:rPr lang="pl-PL" sz="2000" dirty="0"/>
              <a:t>będą uczyły się wspólnie</a:t>
            </a:r>
          </a:p>
          <a:p>
            <a:r>
              <a:rPr lang="pl-PL" sz="2000" dirty="0"/>
              <a:t>Nauka wynikająca z rywalizacji z dyskryminatorem	</a:t>
            </a:r>
          </a:p>
          <a:p>
            <a:r>
              <a:rPr lang="pl-PL" sz="2000" dirty="0" err="1"/>
              <a:t>Regularyzacja</a:t>
            </a:r>
            <a:r>
              <a:rPr lang="pl-PL" sz="2000" dirty="0"/>
              <a:t> rywalizacji pomagająca uczyć się z całego przebiegu dyskryminatora, a nie tylko wyniku	</a:t>
            </a:r>
          </a:p>
          <a:p>
            <a:r>
              <a:rPr lang="pl-PL" sz="2000" dirty="0"/>
              <a:t>Strata rekonstrukcji porównuje</a:t>
            </a:r>
            <a:br>
              <a:rPr lang="pl-PL" sz="2000" dirty="0"/>
            </a:br>
            <a:r>
              <a:rPr lang="pl-PL" sz="2000" dirty="0" err="1"/>
              <a:t>mel-spektogramy</a:t>
            </a:r>
            <a:r>
              <a:rPr lang="pl-PL" sz="2000" dirty="0"/>
              <a:t> głosu źródłowego i to co uzyskaliśmy</a:t>
            </a:r>
            <a:br>
              <a:rPr lang="pl-PL" sz="2000" dirty="0"/>
            </a:br>
            <a:r>
              <a:rPr lang="pl-PL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91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14D725-FED4-A0C3-BE30-D2A2E394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l-PL" sz="4000"/>
              <a:t>Embedded-encoder</a:t>
            </a:r>
          </a:p>
        </p:txBody>
      </p:sp>
      <p:pic>
        <p:nvPicPr>
          <p:cNvPr id="8194" name="Picture 2" descr="A robot that sings opera">
            <a:extLst>
              <a:ext uri="{FF2B5EF4-FFF2-40B4-BE49-F238E27FC236}">
                <a16:creationId xmlns:a16="http://schemas.microsoft.com/office/drawing/2014/main" id="{FE883E96-4EB8-DF1A-E31C-75BF2E066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"/>
          <a:stretch/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B3A9F7-13E9-4F34-5EB3-87226C87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l-PL" sz="1900"/>
              <a:t>Ma za zadanie wyciągnąć unikalne cechy mówcy z głosu docelowego</a:t>
            </a:r>
          </a:p>
          <a:p>
            <a:r>
              <a:rPr lang="pl-PL" sz="1900"/>
              <a:t>Uczy się razem z generatorem</a:t>
            </a:r>
          </a:p>
          <a:p>
            <a:r>
              <a:rPr lang="pl-PL" sz="1900"/>
              <a:t>Jest regularyzowany w celu uniknięcia przeuczenia przez cały generator, poprzez porównywanie z rozkładem normalnym </a:t>
            </a:r>
          </a:p>
          <a:p>
            <a:r>
              <a:rPr lang="pl-PL" sz="1900"/>
              <a:t>Dzięki temu prawdopodobnie pozbędzie się informacji jak treść która różni się w każdej próbce znacznie</a:t>
            </a:r>
          </a:p>
        </p:txBody>
      </p:sp>
    </p:spTree>
    <p:extLst>
      <p:ext uri="{BB962C8B-B14F-4D97-AF65-F5344CB8AC3E}">
        <p14:creationId xmlns:p14="http://schemas.microsoft.com/office/powerpoint/2010/main" val="349072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7F70C9E-FC16-E1AA-4076-6DA82A83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16" y="2318354"/>
            <a:ext cx="4462206" cy="5273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EE9117E-4724-93CF-8F4B-D8B88B7C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47" y="2912072"/>
            <a:ext cx="6139429" cy="1216742"/>
          </a:xfrm>
          <a:prstGeom prst="rect">
            <a:avLst/>
          </a:prstGeom>
        </p:spPr>
      </p:pic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45F26FF-6A47-354C-A13C-282C44E43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05316" y="4282501"/>
            <a:ext cx="5234830" cy="53062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4F90246-CC96-2CA3-44F6-7BF720BE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854" y="4966814"/>
            <a:ext cx="6693060" cy="71623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7A0D527-DCF6-D24F-958F-9402E142F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36" y="743610"/>
            <a:ext cx="6617208" cy="69249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37651DCB-95E4-8C48-B2DB-8BD7709DDE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032" y="817763"/>
            <a:ext cx="4701763" cy="6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3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EA5514-457E-A8E5-CE81-331C6840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835F77-8190-2A22-0437-73893487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4129DB-1448-10B7-87B4-FEE07FC0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5" y="1027906"/>
            <a:ext cx="1080259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1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199</Words>
  <Application>Microsoft Office PowerPoint</Application>
  <PresentationFormat>Panoramiczny</PresentationFormat>
  <Paragraphs>26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Deep Fake </vt:lpstr>
      <vt:lpstr>Prezentacja programu PowerPoint</vt:lpstr>
      <vt:lpstr>Zamrożony wytrenowany ASR</vt:lpstr>
      <vt:lpstr>Nauka dyskryminatora</vt:lpstr>
      <vt:lpstr>F0-encoder</vt:lpstr>
      <vt:lpstr>Nauka Generatora</vt:lpstr>
      <vt:lpstr>Embedded-encoder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Fake </dc:title>
  <dc:creator>Jakub Pietrzko</dc:creator>
  <cp:lastModifiedBy>Jakub Pietrzko</cp:lastModifiedBy>
  <cp:revision>4</cp:revision>
  <dcterms:created xsi:type="dcterms:W3CDTF">2023-12-01T02:55:00Z</dcterms:created>
  <dcterms:modified xsi:type="dcterms:W3CDTF">2023-12-01T13:00:43Z</dcterms:modified>
</cp:coreProperties>
</file>