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82516-92D3-3387-C098-008E9C667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D7F2E09-33E3-D7D5-EBCD-7195F393F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0DC1D9-D80A-D8CE-6940-6505C437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4294FD-9F52-C411-565A-AB961725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A2772D-71D6-55C7-00EA-D1018811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596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B70711-66E9-A373-7772-D2655EB6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D7D45F-F360-F8BF-8DBB-789A39AD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E04E4D-FE89-71D1-D8D3-6213DAF0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F325A1-30B8-6524-B103-9B0F86DE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62D169-0A6C-1DA1-F857-6A9F526A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5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762E579-4B1B-53FE-445C-B3D8B9E59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F0DF604-D20E-9C40-CE53-B086E9294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28FC40-7D0F-DE07-2010-69B0D1A4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33BBA1-9C67-9298-B2CD-9DC04C7F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159987-2062-475B-910E-BD79C54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440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F1CAA6-53E7-C898-C6B3-9C9FB7BA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B210F3-C0AC-C45B-7294-BE2E86F9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37020B-70DA-B42F-C33C-3ACE84C3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D34F86-9E9A-574E-F1BE-F00C251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038BC5-CCCE-9B9B-6605-93BC94DB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362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255B7-2422-750C-6D1B-E8F892A6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6009D6-0A21-CCA3-68A6-853DFDA7A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B4D3D1-DD47-DEBF-E857-61043942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A28FF8-2374-D716-B591-BE3FF8D1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FA6901-7D9F-35B3-FA18-05554E4F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89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893D22-3D82-77CD-AC1B-469B9B24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C7D303-BEF0-F8CA-6619-0DFC56A80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C4BABA0-F85C-FB1E-BC41-D4FA749EA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9D5681-5F22-A775-82F6-DBEE472B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038B14-C7E7-B7B2-3A0F-3ACE1EA4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0718FC-B4F7-3442-9193-A6B60A25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27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AD7209-D9D3-0A21-593C-9B8F2E04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84C2DE-1DEA-AA6E-EAA7-DDE259F5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C8CBC28-71C8-325B-99F8-B4D53734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959F9A0-0550-73BD-93A4-1A7A7EA63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5285704-DE58-A73F-38C8-314E587A6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D9A997E-F668-DD15-9072-31B06C7D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CD4806A-939D-D535-1E3D-CB71EAE0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C40FEC1-5467-A117-50F2-40CF94E6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0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C3E121-EAFA-E891-2DAC-E1C76B9C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11D5736-8D22-B12B-486A-23295CBF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9D306E3-03A4-5529-9ECB-19EC8C1B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119016-E46B-BE23-782C-339FF25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15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DB6838-32FD-284B-9777-357BF45E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EE0E023-8575-0014-F967-6189B40A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6E34F3-7F72-F08D-E040-317016FC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C13CEF-FD5F-E2C9-6338-3DD2B79A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B8B29A-6D17-151C-5B1F-CAF3E1B8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9F5C331-DC27-5AC0-BFAE-AFC4240F2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C0300A-E20E-9836-AE52-0A4BB2A9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568F00-0FB3-F5F4-998B-3329F2A2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949F12-FC64-49C0-31BC-08830FD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44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F21F59-FCA9-DBA1-2E55-90BDA942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0D34304-A1E9-1D0A-713D-B843A6079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AD6D3A-4A73-42A3-BF16-6E58B2C6B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554E9D-84B7-7B03-9855-52C7FBC6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8B1ED8-001D-56AE-D76B-B2566349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F5E8AFA-29E0-1CE5-6903-3503D5C3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4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BBFD326-31A9-7797-AC61-79F7E414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44B130-19EA-DFD7-17E2-6061DC8B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6CF9FE-23D3-DE85-33F6-143A1FAAE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7DDE-5037-47C2-8B01-2371467DEE5E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2D39C8-BF24-2156-42F8-6E00CA5FE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C25709-0F9D-C8AF-9362-897E3F46F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C60EC-C0AD-46E2-8902-7CE202F5A7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73F2B2-F02F-BEAB-1A37-1F219DE3E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Deep</a:t>
            </a:r>
            <a:r>
              <a:rPr lang="pl-PL" dirty="0"/>
              <a:t> </a:t>
            </a:r>
            <a:r>
              <a:rPr lang="pl-PL" dirty="0" err="1"/>
              <a:t>Fake</a:t>
            </a:r>
            <a:r>
              <a:rPr lang="pl-PL" dirty="0"/>
              <a:t> – Voice modulator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1D852ED-15C5-508A-EF0A-79D2321FD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</a:t>
            </a:r>
            <a:r>
              <a:rPr lang="pl-PL" dirty="0" err="1"/>
              <a:t>Stryszewski</a:t>
            </a:r>
            <a:endParaRPr lang="pl-PL" dirty="0"/>
          </a:p>
          <a:p>
            <a:r>
              <a:rPr lang="pl-PL" dirty="0"/>
              <a:t>Jakub Pietrzko</a:t>
            </a:r>
          </a:p>
        </p:txBody>
      </p:sp>
    </p:spTree>
    <p:extLst>
      <p:ext uri="{BB962C8B-B14F-4D97-AF65-F5344CB8AC3E}">
        <p14:creationId xmlns:p14="http://schemas.microsoft.com/office/powerpoint/2010/main" val="108156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FFF638-1B66-6155-F468-AC12F777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dirty="0"/>
              <a:t>C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projektu</a:t>
            </a:r>
            <a:endParaRPr lang="en-US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AA5CB9-A8B3-AEBB-18AD-F4B0AAD6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158732"/>
            <a:ext cx="4646905" cy="36131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l-PL" sz="2500" dirty="0"/>
              <a:t>Głównym celem naszego projektu jest opracowanie modulatora głosu przy użyciu technologii </a:t>
            </a:r>
            <a:r>
              <a:rPr lang="pl-PL" sz="2500" dirty="0" err="1"/>
              <a:t>Deep</a:t>
            </a:r>
            <a:r>
              <a:rPr lang="pl-PL" sz="2500" dirty="0"/>
              <a:t> </a:t>
            </a:r>
            <a:r>
              <a:rPr lang="pl-PL" sz="2500" dirty="0" err="1"/>
              <a:t>Fake</a:t>
            </a:r>
            <a:r>
              <a:rPr lang="pl-PL" sz="2500" dirty="0"/>
              <a:t>. Nasza intencją jest umożliwienie zaawansowanej modyfikacji głosu, która pozwoli na zastąpienie oryginalnego głosu osoby A głosem osoby B w trakcie obróbki wideo.</a:t>
            </a:r>
            <a:endParaRPr lang="en-US" sz="2500" dirty="0"/>
          </a:p>
        </p:txBody>
      </p:sp>
      <p:pic>
        <p:nvPicPr>
          <p:cNvPr id="34" name="Picture 33" descr="Sfera złożona z siatki i węzłów">
            <a:extLst>
              <a:ext uri="{FF2B5EF4-FFF2-40B4-BE49-F238E27FC236}">
                <a16:creationId xmlns:a16="http://schemas.microsoft.com/office/drawing/2014/main" id="{2D76958E-5F7A-EE44-3FFE-3C3C4F598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9" r="1662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BA2C69F-CA30-A251-C6BC-1331DBA5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projektu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pic>
        <p:nvPicPr>
          <p:cNvPr id="5" name="Symbol zastępczy zawartości 4" descr="Obraz zawierający diagram, rysowanie, szkic, linia&#10;&#10;Opis wygenerowany automatycznie">
            <a:extLst>
              <a:ext uri="{FF2B5EF4-FFF2-40B4-BE49-F238E27FC236}">
                <a16:creationId xmlns:a16="http://schemas.microsoft.com/office/drawing/2014/main" id="{1D2DD552-D32D-FB25-4E26-88D47A60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50" y="2354239"/>
            <a:ext cx="1038970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8102F7-2C0B-10F7-B189-50D1AD2E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Sieci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GAN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C8562E3-FA02-C0DC-6B48-41FCB1157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54" y="130485"/>
            <a:ext cx="11313291" cy="63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F96AC8C-D5BF-880E-DCAD-6426F999B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" r="33546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AF6FD1-773D-F178-EC4F-1D5CBE6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Harmonogram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474B80-D791-B243-1E88-4CE41AFD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452624"/>
            <a:ext cx="4222242" cy="400646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br>
              <a:rPr lang="pl-PL" sz="20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Prezentacja 1: Wprowadzenie do Projektu   2023-10-20, 13:15 - 15:30, Sala 107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Prezentacja 2: Zbieranie i Przetwarzanie Danych 2023-10-27, 13:15 - 15:30, Sala 107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Prezentacja 3: Architektura Modelu  2023-11-03, 13:15 - 15:30, Sala 107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Prezentacja 4: Proces Uczenia Modelu   2023-11-17, 13:15 - 15:30, Sala 107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Prezentacja 5: Ocena i Optymalizacja Modelu  2023-11-24, 13:15 - 15:30, Sala 107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5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F96AC8C-D5BF-880E-DCAD-6426F999B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" r="33546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AF6FD1-773D-F178-EC4F-1D5CBE6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Harmonogram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474B80-D791-B243-1E88-4CE41AFD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452624"/>
            <a:ext cx="4222242" cy="400646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br>
              <a:rPr lang="pl-PL" sz="20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Prezentacja 6: Integracja z Aplikacją   2023-12-01, 13:15 - 15:30, Sala 107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Prezentacja 7: Testy i Ewaluacja   2023-12-08, 13:15 - 15:30, Sala 107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Prezentacja 8: Doskonalenie i Finalizacja Projektu   2023-12-15, 13:15 - 15:30, Sala 107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Prezentacja 9: Prezentacja Ostatecznych Wyników   2023-12-22, 13:15 - 15:30, Sala 107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Prezentacja 10: Podsumowanie i Perspektywy  	2023-12-29, 13:15 - 15:30, Sala 107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263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206</Words>
  <Application>Microsoft Office PowerPoint</Application>
  <PresentationFormat>Panoramiczny</PresentationFormat>
  <Paragraphs>20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Deep Fake – Voice modulator</vt:lpstr>
      <vt:lpstr>Cel projektu</vt:lpstr>
      <vt:lpstr>Cel projektu...</vt:lpstr>
      <vt:lpstr>    Sieci GAN</vt:lpstr>
      <vt:lpstr>Harmonogram</vt:lpstr>
      <vt:lpstr>Harmonogram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Fake – Voice modulator</dc:title>
  <dc:creator>Jakub Pietrzko</dc:creator>
  <cp:lastModifiedBy>Jakub Pietrzko</cp:lastModifiedBy>
  <cp:revision>1</cp:revision>
  <dcterms:created xsi:type="dcterms:W3CDTF">2023-10-12T19:00:33Z</dcterms:created>
  <dcterms:modified xsi:type="dcterms:W3CDTF">2023-10-12T19:45:29Z</dcterms:modified>
</cp:coreProperties>
</file>