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pl-PL" noProof="0" dirty="0"/>
            <a:t>Krok 1 — tytuł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pl-PL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pl-PL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pl-PL" noProof="0" dirty="0"/>
            <a:t>Krok 2 — tytuł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pl-PL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pl-PL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pl-PL" noProof="0" dirty="0"/>
            <a:t>Krok 3 — tytuł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pl-PL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pl-PL" noProof="0" dirty="0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pl-PL" noProof="0" dirty="0"/>
            <a:t>Krok 4 — tytuł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pl-PL" noProof="0" dirty="0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pl-PL" noProof="0" dirty="0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noProof="0" dirty="0"/>
            <a:t>Krok 1 — tytuł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noProof="0" dirty="0"/>
            <a:t>Krok 2 — tytuł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noProof="0" dirty="0"/>
            <a:t>Krok 3 — tytuł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noProof="0" dirty="0"/>
            <a:t>Krok 4 — tytuł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A05281-D580-4810-B8B9-EEA12FC173BA}" type="datetime1">
              <a:rPr lang="pl-PL" smtClean="0"/>
              <a:t>06.12.2022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F097-D055-4919-9987-560DE14FFF53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sz="1200" i="1" dirty="0">
                <a:latin typeface="Arial" pitchFamily="34" charset="0"/>
                <a:cs typeface="Arial" pitchFamily="34" charset="0"/>
              </a:rPr>
              <a:t>Aby zmienić obraz na tym slajdzie, zaznacz obraz i usuń go. Następnie kliknij ikonę Obrazy w symbolu </a:t>
            </a:r>
            <a:r>
              <a:rPr lang="pl-PL" sz="1200" i="1" dirty="0" err="1">
                <a:latin typeface="Arial" pitchFamily="34" charset="0"/>
                <a:cs typeface="Arial" pitchFamily="34" charset="0"/>
              </a:rPr>
              <a:t>zastępczym,aby</a:t>
            </a:r>
            <a:r>
              <a:rPr lang="pl-PL" sz="1200" i="1" dirty="0">
                <a:latin typeface="Arial" pitchFamily="34" charset="0"/>
                <a:cs typeface="Arial" pitchFamily="34" charset="0"/>
              </a:rPr>
              <a:t> wstawić swój własny obraz.</a:t>
            </a:r>
          </a:p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001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997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747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92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713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413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339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332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78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006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775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l-PL" sz="1800" noProof="0" dirty="0"/>
          </a:p>
        </p:txBody>
      </p:sp>
      <p:sp>
        <p:nvSpPr>
          <p:cNvPr id="7" name="Dowolny kształt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E76AF1-4389-4119-8151-8E992C940520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wa obraz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7B8A9D-4C90-4946-9EAB-BC8EB672FEE5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B9D6C-C144-4F75-9A53-982208720C55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C86CCD-1F69-4877-BD88-8D17F4461CE1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42CF46-E3B7-4F3A-BF6D-3D24D2F7AE2C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11" name="Dowolny kształt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2" name="Dowolny kształt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5" name="Obraz — symbol zastępczy 14" descr="Pusty symbol zastępczy pozwalający dodać obraz. Kliknij symbol zastępczy i wybierz obraz, który chcesz dodać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8" name="Dowolny kształt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9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0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D23B53-E198-4E6C-BE6A-EB2462D2B5A3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5111B2-1E29-4215-B87F-CDDA0ADDCF32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405AB1-0C56-4CDB-8E3E-6E3283695A98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0969F-AB50-453F-BB97-91F1E1D91D02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BCA00C-ABF0-4AE3-8CCD-DDCCDB96FDA7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5C8D36F-D05F-411F-A3BD-317FB84B7909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tetorodo.pl/2022/08/10/zmiany-w-dokumentacji-medycznej-pielegniarek-szkolny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Uzasadnienie biznesowe</a:t>
            </a:r>
          </a:p>
        </p:txBody>
      </p:sp>
      <p:pic>
        <p:nvPicPr>
          <p:cNvPr id="5" name="Obraz — symbol zastępczy 4" descr="Ulica miasta z rozmyciem w ruchu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Gabinet profilaktyki medycznej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5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6</a:t>
            </a:r>
          </a:p>
        </p:txBody>
      </p:sp>
      <p:sp>
        <p:nvSpPr>
          <p:cNvPr id="5" name="Obraz — symbol zastępczy 4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7</a:t>
            </a:r>
          </a:p>
        </p:txBody>
      </p:sp>
      <p:sp>
        <p:nvSpPr>
          <p:cNvPr id="4" name="Obraz — symbol zastępczy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kst — symbol zastępczy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Obraz — symbol zastępczy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kst — symbol zastępczy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Powody podjęcia projektu: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sz="2800" dirty="0"/>
              <a:t>Brak takiego produktu na rynku &gt;&gt; wypełnienie luki.</a:t>
            </a:r>
          </a:p>
          <a:p>
            <a:pPr rtl="0"/>
            <a:r>
              <a:rPr lang="pl-PL" sz="2800" dirty="0"/>
              <a:t>Nadchodzące zmiany w przepisach odnośnie prowadzenia dokumentacji medycznej ucznia przez pielęgniarkę (zmiany mają wejść w życie 01.09.2027r).</a:t>
            </a:r>
          </a:p>
          <a:p>
            <a:pPr marL="0" indent="0" rtl="0">
              <a:buNone/>
            </a:pPr>
            <a:r>
              <a:rPr lang="pl-PL" sz="2800" dirty="0"/>
              <a:t>   </a:t>
            </a:r>
            <a:r>
              <a:rPr lang="pl-PL" sz="2000" dirty="0">
                <a:hlinkClick r:id="rId3"/>
              </a:rPr>
              <a:t>Zmiany w dokumentacji medycznej pielęgniarek szkolnych - Proste to RODO</a:t>
            </a:r>
            <a:endParaRPr lang="pl-PL" sz="2000" dirty="0"/>
          </a:p>
          <a:p>
            <a:pPr marL="0" indent="0" rtl="0">
              <a:buNone/>
            </a:pPr>
            <a:r>
              <a:rPr lang="pl-PL" sz="2800" dirty="0"/>
              <a:t>   	Zmiany dotyczą między innymi prowadzenia 	 kart 	profilaktycznego badania ucznia w wersji cyfrowej.</a:t>
            </a:r>
          </a:p>
          <a:p>
            <a:r>
              <a:rPr lang="pl-PL" sz="2800" dirty="0"/>
              <a:t>Korzyści dla pacjentów / użytkowników.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Dwa elementy zawartości z tabelą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 dirty="0"/>
              <a:t>Tutaj dodaj pierwszy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drugi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</p:txBody>
      </p:sp>
      <p:graphicFrame>
        <p:nvGraphicFramePr>
          <p:cNvPr id="5" name="Zawartość — symbol zastępczy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835118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Klasa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Grupa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Grupa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Klasa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Klasa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Klasa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6" name="Zawartość — symbol zastępczy 5" descr="Diagram Podstawowy proces pagonowy przedstawiający 4 kroki rozmieszczone od lewej do prawej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44231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1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2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3</a:t>
            </a:r>
          </a:p>
        </p:txBody>
      </p:sp>
      <p:sp>
        <p:nvSpPr>
          <p:cNvPr id="11" name="Tekst — symbol zastępczy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2" name="Zawartość — symbol zastępczy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3" name="Tekst — symbol zastępczy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ierunek sprzedaży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7_TF03431374.potx" id="{407F31D8-A766-4819-A7F0-5A4B1EFD4903}" vid="{67A217F3-9F30-4F19-8C45-963E6ECA39BD}"/>
    </a:ext>
  </a:extLst>
</a:theme>
</file>

<file path=ppt/theme/theme2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kierunku biznesowego (panoramiczna)</Template>
  <TotalTime>67</TotalTime>
  <Words>204</Words>
  <Application>Microsoft Office PowerPoint</Application>
  <PresentationFormat>Panoramiczny</PresentationFormat>
  <Paragraphs>49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Kierunek sprzedaży 16:9</vt:lpstr>
      <vt:lpstr>Uzasadnienie biznesowe</vt:lpstr>
      <vt:lpstr>Powody podjęcia projektu:</vt:lpstr>
      <vt:lpstr>Układ Dwa elementy zawartości z tabelą</vt:lpstr>
      <vt:lpstr>Układ Tytuł i zawartość z grafiką SmartArt</vt:lpstr>
      <vt:lpstr>Dodaj tytuł slajdu — 1</vt:lpstr>
      <vt:lpstr>Dodaj tytuł slajdu — 2</vt:lpstr>
      <vt:lpstr>Dodaj tytuł slajdu — 3</vt:lpstr>
      <vt:lpstr>Dodaj tytuł slajdu — 4</vt:lpstr>
      <vt:lpstr>Prezentacja programu PowerPoint</vt:lpstr>
      <vt:lpstr>Dodaj tytuł slajdu — 5</vt:lpstr>
      <vt:lpstr>Dodaj tytuł slajdu — 6</vt:lpstr>
      <vt:lpstr>Dodaj tytuł slajdu —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Uzasadnienie biznesowe</dc:title>
  <dc:creator>Piotr Puchalik</dc:creator>
  <cp:lastModifiedBy>Piotr Puchalik</cp:lastModifiedBy>
  <cp:revision>2</cp:revision>
  <dcterms:created xsi:type="dcterms:W3CDTF">2022-12-06T22:37:58Z</dcterms:created>
  <dcterms:modified xsi:type="dcterms:W3CDTF">2022-12-06T23:45:55Z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