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7" r:id="rId5"/>
    <p:sldId id="281" r:id="rId6"/>
    <p:sldId id="259" r:id="rId7"/>
    <p:sldId id="282" r:id="rId8"/>
    <p:sldId id="260" r:id="rId9"/>
    <p:sldId id="280" r:id="rId10"/>
    <p:sldId id="261" r:id="rId11"/>
    <p:sldId id="288" r:id="rId12"/>
    <p:sldId id="262" r:id="rId13"/>
    <p:sldId id="285" r:id="rId14"/>
    <p:sldId id="286" r:id="rId15"/>
    <p:sldId id="287" r:id="rId16"/>
    <p:sldId id="284" r:id="rId17"/>
    <p:sldId id="268" r:id="rId18"/>
    <p:sldId id="269" r:id="rId19"/>
    <p:sldId id="270" r:id="rId20"/>
    <p:sldId id="274" r:id="rId21"/>
    <p:sldId id="273" r:id="rId22"/>
    <p:sldId id="283" r:id="rId23"/>
    <p:sldId id="289" r:id="rId24"/>
    <p:sldId id="290" r:id="rId25"/>
    <p:sldId id="263" r:id="rId26"/>
    <p:sldId id="291" r:id="rId27"/>
    <p:sldId id="278" r:id="rId28"/>
    <p:sldId id="292" r:id="rId29"/>
    <p:sldId id="264" r:id="rId30"/>
    <p:sldId id="265" r:id="rId31"/>
    <p:sldId id="266" r:id="rId32"/>
    <p:sldId id="267" r:id="rId33"/>
    <p:sldId id="272" r:id="rId34"/>
    <p:sldId id="275" r:id="rId35"/>
    <p:sldId id="276" r:id="rId36"/>
    <p:sldId id="27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C6CD6B-6E47-4C59-B147-4B962D323B77}">
          <p14:sldIdLst>
            <p14:sldId id="256"/>
          </p14:sldIdLst>
        </p14:section>
        <p14:section name="Interpretacja parametrów" id="{216F6B99-D6AB-4D38-89B3-A5F67CD6C62D}">
          <p14:sldIdLst>
            <p14:sldId id="279"/>
            <p14:sldId id="258"/>
            <p14:sldId id="257"/>
            <p14:sldId id="281"/>
            <p14:sldId id="259"/>
            <p14:sldId id="282"/>
            <p14:sldId id="260"/>
          </p14:sldIdLst>
        </p14:section>
        <p14:section name="Dodawanie zmiennych" id="{7983A4D1-8465-4395-A7BA-A3861F7CCA4A}">
          <p14:sldIdLst>
            <p14:sldId id="280"/>
            <p14:sldId id="261"/>
            <p14:sldId id="288"/>
            <p14:sldId id="262"/>
            <p14:sldId id="285"/>
            <p14:sldId id="286"/>
            <p14:sldId id="287"/>
          </p14:sldIdLst>
        </p14:section>
        <p14:section name="Zmienne binarne" id="{1CB36D62-2D26-47AC-ADD4-B4D36378EEE8}">
          <p14:sldIdLst>
            <p14:sldId id="284"/>
            <p14:sldId id="268"/>
            <p14:sldId id="269"/>
            <p14:sldId id="270"/>
            <p14:sldId id="274"/>
            <p14:sldId id="273"/>
          </p14:sldIdLst>
        </p14:section>
        <p14:section name="Regresje pozorne" id="{42C6593B-6923-4A3F-8F7D-4E4DE4C48884}">
          <p14:sldIdLst>
            <p14:sldId id="283"/>
            <p14:sldId id="289"/>
            <p14:sldId id="290"/>
            <p14:sldId id="263"/>
            <p14:sldId id="291"/>
            <p14:sldId id="278"/>
            <p14:sldId id="292"/>
            <p14:sldId id="264"/>
            <p14:sldId id="265"/>
          </p14:sldIdLst>
        </p14:section>
        <p14:section name="Homoskedastyczność" id="{F2CA605B-B9A7-42C8-8787-FCCE1DD6371E}">
          <p14:sldIdLst>
            <p14:sldId id="266"/>
            <p14:sldId id="267"/>
            <p14:sldId id="272"/>
          </p14:sldIdLst>
        </p14:section>
        <p14:section name="Dimensionality" id="{A0546A02-B1CF-4E0E-937E-57B8BBCF6BFF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D5414-2CA5-432D-AF4B-55CF194EFFF8}" v="193" dt="2024-03-10T17:15:48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kozminski-my.sharepoint.com/personal/jrybacki_kozminski_edu_pl/Documents/Dydaktyka/Application%20of%20statistics%20and%20econometrics/Class%203%20-%20OLS/Data_WHO/Examp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kozminski-my.sharepoint.com/personal/jrybacki_kozminski_edu_pl/Documents/Dydaktyka/Application%20of%20statistics%20and%20econometrics/Class%203%20-%20OLS/Data_WHO/Exampl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MBI/Zajecia%2018%20-%20Analiza%20danych/Da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1160f026d85cc38/Karowa/MBI/Zajecia%2018%20-%20Analiza%20danych/Da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dirty="0"/>
              <a:t>Łączny wpływ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[Example.xlsx]Fig!$E$2</c:f>
              <c:strCache>
                <c:ptCount val="1"/>
                <c:pt idx="0">
                  <c:v>Total Impact</c:v>
                </c:pt>
              </c:strCache>
            </c:strRef>
          </c:tx>
          <c:marker>
            <c:symbol val="none"/>
          </c:marker>
          <c:cat>
            <c:numRef>
              <c:f>[Example.xlsx]Fig!$D$3:$D$57</c:f>
              <c:numCache>
                <c:formatCode>General</c:formatCode>
                <c:ptCount val="55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  <c:pt idx="41">
                  <c:v>66</c:v>
                </c:pt>
                <c:pt idx="42">
                  <c:v>67</c:v>
                </c:pt>
                <c:pt idx="43">
                  <c:v>68</c:v>
                </c:pt>
                <c:pt idx="44">
                  <c:v>69</c:v>
                </c:pt>
                <c:pt idx="45">
                  <c:v>70</c:v>
                </c:pt>
                <c:pt idx="46">
                  <c:v>71</c:v>
                </c:pt>
                <c:pt idx="47">
                  <c:v>72</c:v>
                </c:pt>
                <c:pt idx="48">
                  <c:v>73</c:v>
                </c:pt>
                <c:pt idx="49">
                  <c:v>74</c:v>
                </c:pt>
                <c:pt idx="50">
                  <c:v>75</c:v>
                </c:pt>
                <c:pt idx="51">
                  <c:v>76</c:v>
                </c:pt>
                <c:pt idx="52">
                  <c:v>77</c:v>
                </c:pt>
                <c:pt idx="53">
                  <c:v>78</c:v>
                </c:pt>
                <c:pt idx="54">
                  <c:v>79</c:v>
                </c:pt>
              </c:numCache>
            </c:numRef>
          </c:cat>
          <c:val>
            <c:numRef>
              <c:f>[Example.xlsx]Fig!$E$3:$E$57</c:f>
              <c:numCache>
                <c:formatCode>#,##0.00</c:formatCode>
                <c:ptCount val="55"/>
                <c:pt idx="0">
                  <c:v>-3.5282312500000002</c:v>
                </c:pt>
                <c:pt idx="1">
                  <c:v>-3.5836127599999998</c:v>
                </c:pt>
                <c:pt idx="2">
                  <c:v>-3.6323982899999998</c:v>
                </c:pt>
                <c:pt idx="3">
                  <c:v>-3.67458784</c:v>
                </c:pt>
                <c:pt idx="4">
                  <c:v>-3.7101814100000001</c:v>
                </c:pt>
                <c:pt idx="5">
                  <c:v>-3.739179</c:v>
                </c:pt>
                <c:pt idx="6">
                  <c:v>-3.7615806099999998</c:v>
                </c:pt>
                <c:pt idx="7">
                  <c:v>-3.7773862399999998</c:v>
                </c:pt>
                <c:pt idx="8">
                  <c:v>-3.7865958899999996</c:v>
                </c:pt>
                <c:pt idx="9">
                  <c:v>-3.7892095599999998</c:v>
                </c:pt>
                <c:pt idx="10">
                  <c:v>-3.7852272499999993</c:v>
                </c:pt>
                <c:pt idx="11">
                  <c:v>-3.7746489600000004</c:v>
                </c:pt>
                <c:pt idx="12">
                  <c:v>-3.7574746899999996</c:v>
                </c:pt>
                <c:pt idx="13">
                  <c:v>-3.7337044400000003</c:v>
                </c:pt>
                <c:pt idx="14">
                  <c:v>-3.7033382099999992</c:v>
                </c:pt>
                <c:pt idx="15">
                  <c:v>-3.6663760000000005</c:v>
                </c:pt>
                <c:pt idx="16">
                  <c:v>-3.622817809999999</c:v>
                </c:pt>
                <c:pt idx="17">
                  <c:v>-3.57266364</c:v>
                </c:pt>
                <c:pt idx="18">
                  <c:v>-3.5159134899999991</c:v>
                </c:pt>
                <c:pt idx="19">
                  <c:v>-3.4525673599999998</c:v>
                </c:pt>
                <c:pt idx="20">
                  <c:v>-3.3826252499999994</c:v>
                </c:pt>
                <c:pt idx="21">
                  <c:v>-3.3060871599999997</c:v>
                </c:pt>
                <c:pt idx="22">
                  <c:v>-3.222953089999999</c:v>
                </c:pt>
                <c:pt idx="23">
                  <c:v>-3.1332230399999998</c:v>
                </c:pt>
                <c:pt idx="24">
                  <c:v>-3.0368970099999988</c:v>
                </c:pt>
                <c:pt idx="25">
                  <c:v>-2.9339750000000002</c:v>
                </c:pt>
                <c:pt idx="26">
                  <c:v>-2.8244570099999997</c:v>
                </c:pt>
                <c:pt idx="27">
                  <c:v>-2.708343039999999</c:v>
                </c:pt>
                <c:pt idx="28">
                  <c:v>-2.5856330899999982</c:v>
                </c:pt>
                <c:pt idx="29">
                  <c:v>-2.456327159999999</c:v>
                </c:pt>
                <c:pt idx="30">
                  <c:v>-2.3204252499999996</c:v>
                </c:pt>
                <c:pt idx="31">
                  <c:v>-2.17792736</c:v>
                </c:pt>
                <c:pt idx="32">
                  <c:v>-2.0288334899999985</c:v>
                </c:pt>
                <c:pt idx="33">
                  <c:v>-1.8731436400000003</c:v>
                </c:pt>
                <c:pt idx="34">
                  <c:v>-1.7108578099999985</c:v>
                </c:pt>
                <c:pt idx="35">
                  <c:v>-1.541976</c:v>
                </c:pt>
                <c:pt idx="36">
                  <c:v>-1.3664982099999978</c:v>
                </c:pt>
                <c:pt idx="37">
                  <c:v>-1.184424439999999</c:v>
                </c:pt>
                <c:pt idx="38">
                  <c:v>-0.99575468999999828</c:v>
                </c:pt>
                <c:pt idx="39">
                  <c:v>-0.80048895999999914</c:v>
                </c:pt>
                <c:pt idx="40">
                  <c:v>-0.59862724999999983</c:v>
                </c:pt>
                <c:pt idx="41">
                  <c:v>-0.39016955999999858</c:v>
                </c:pt>
                <c:pt idx="42">
                  <c:v>-0.17511589000000072</c:v>
                </c:pt>
                <c:pt idx="43">
                  <c:v>4.6533760000000868E-2</c:v>
                </c:pt>
                <c:pt idx="44">
                  <c:v>0.27477939000000084</c:v>
                </c:pt>
                <c:pt idx="45">
                  <c:v>0.50962100000000277</c:v>
                </c:pt>
                <c:pt idx="46">
                  <c:v>0.75105858999999953</c:v>
                </c:pt>
                <c:pt idx="47">
                  <c:v>0.99909216000000001</c:v>
                </c:pt>
                <c:pt idx="48">
                  <c:v>1.2537217100000007</c:v>
                </c:pt>
                <c:pt idx="49">
                  <c:v>1.5149472400000015</c:v>
                </c:pt>
                <c:pt idx="50">
                  <c:v>1.7827687499999989</c:v>
                </c:pt>
                <c:pt idx="51">
                  <c:v>2.0571862400000001</c:v>
                </c:pt>
                <c:pt idx="52">
                  <c:v>2.3381997100000014</c:v>
                </c:pt>
                <c:pt idx="53">
                  <c:v>2.6258091600000029</c:v>
                </c:pt>
                <c:pt idx="54">
                  <c:v>2.920014590000001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3A-4B6F-9C44-A6F6EE085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3978543"/>
        <c:axId val="1403979023"/>
      </c:lineChart>
      <c:catAx>
        <c:axId val="140397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l-PL"/>
          </a:p>
        </c:txPr>
        <c:crossAx val="1403979023"/>
        <c:crossesAt val="-20"/>
        <c:auto val="1"/>
        <c:lblAlgn val="ctr"/>
        <c:lblOffset val="100"/>
        <c:tickLblSkip val="5"/>
        <c:noMultiLvlLbl val="0"/>
      </c:catAx>
      <c:valAx>
        <c:axId val="140397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pl-PL"/>
          </a:p>
        </c:txPr>
        <c:crossAx val="1403978543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 sz="1600"/>
      </a:pPr>
      <a:endParaRPr lang="pl-PL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 dirty="0"/>
              <a:t>Jego zmiana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[Example.xlsx]Fig!$F$2</c:f>
              <c:strCache>
                <c:ptCount val="1"/>
                <c:pt idx="0">
                  <c:v>Increase</c:v>
                </c:pt>
              </c:strCache>
            </c:strRef>
          </c:tx>
          <c:marker>
            <c:symbol val="none"/>
          </c:marker>
          <c:cat>
            <c:numRef>
              <c:f>[Example.xlsx]Fig!$D$3:$D$57</c:f>
              <c:numCache>
                <c:formatCode>General</c:formatCode>
                <c:ptCount val="55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  <c:pt idx="41">
                  <c:v>66</c:v>
                </c:pt>
                <c:pt idx="42">
                  <c:v>67</c:v>
                </c:pt>
                <c:pt idx="43">
                  <c:v>68</c:v>
                </c:pt>
                <c:pt idx="44">
                  <c:v>69</c:v>
                </c:pt>
                <c:pt idx="45">
                  <c:v>70</c:v>
                </c:pt>
                <c:pt idx="46">
                  <c:v>71</c:v>
                </c:pt>
                <c:pt idx="47">
                  <c:v>72</c:v>
                </c:pt>
                <c:pt idx="48">
                  <c:v>73</c:v>
                </c:pt>
                <c:pt idx="49">
                  <c:v>74</c:v>
                </c:pt>
                <c:pt idx="50">
                  <c:v>75</c:v>
                </c:pt>
                <c:pt idx="51">
                  <c:v>76</c:v>
                </c:pt>
                <c:pt idx="52">
                  <c:v>77</c:v>
                </c:pt>
                <c:pt idx="53">
                  <c:v>78</c:v>
                </c:pt>
                <c:pt idx="54">
                  <c:v>79</c:v>
                </c:pt>
              </c:numCache>
            </c:numRef>
          </c:cat>
          <c:val>
            <c:numRef>
              <c:f>[Example.xlsx]Fig!$F$3:$F$57</c:f>
              <c:numCache>
                <c:formatCode>#,##0.00</c:formatCode>
                <c:ptCount val="55"/>
                <c:pt idx="0">
                  <c:v>-5.8679499999999996E-2</c:v>
                </c:pt>
                <c:pt idx="1">
                  <c:v>-5.2083519999999994E-2</c:v>
                </c:pt>
                <c:pt idx="2">
                  <c:v>-4.5487539999999993E-2</c:v>
                </c:pt>
                <c:pt idx="3">
                  <c:v>-3.8891559999999992E-2</c:v>
                </c:pt>
                <c:pt idx="4">
                  <c:v>-3.229557999999999E-2</c:v>
                </c:pt>
                <c:pt idx="5">
                  <c:v>-2.5699599999999989E-2</c:v>
                </c:pt>
                <c:pt idx="6">
                  <c:v>-1.9103619999999988E-2</c:v>
                </c:pt>
                <c:pt idx="7">
                  <c:v>-1.2507639999999987E-2</c:v>
                </c:pt>
                <c:pt idx="8">
                  <c:v>-5.9116599999999853E-3</c:v>
                </c:pt>
                <c:pt idx="9">
                  <c:v>6.8432000000001603E-4</c:v>
                </c:pt>
                <c:pt idx="10">
                  <c:v>7.2803000000000173E-3</c:v>
                </c:pt>
                <c:pt idx="11">
                  <c:v>1.3876280000000019E-2</c:v>
                </c:pt>
                <c:pt idx="12">
                  <c:v>2.047226000000002E-2</c:v>
                </c:pt>
                <c:pt idx="13">
                  <c:v>2.7068239999999993E-2</c:v>
                </c:pt>
                <c:pt idx="14">
                  <c:v>3.3664219999999995E-2</c:v>
                </c:pt>
                <c:pt idx="15">
                  <c:v>4.0260199999999996E-2</c:v>
                </c:pt>
                <c:pt idx="16">
                  <c:v>4.6856179999999997E-2</c:v>
                </c:pt>
                <c:pt idx="17">
                  <c:v>5.3452159999999999E-2</c:v>
                </c:pt>
                <c:pt idx="18">
                  <c:v>6.004814E-2</c:v>
                </c:pt>
                <c:pt idx="19">
                  <c:v>6.6644120000000001E-2</c:v>
                </c:pt>
                <c:pt idx="20">
                  <c:v>7.3240100000000002E-2</c:v>
                </c:pt>
                <c:pt idx="21">
                  <c:v>7.9836080000000004E-2</c:v>
                </c:pt>
                <c:pt idx="22">
                  <c:v>8.6432060000000005E-2</c:v>
                </c:pt>
                <c:pt idx="23">
                  <c:v>9.3028040000000006E-2</c:v>
                </c:pt>
                <c:pt idx="24">
                  <c:v>9.9624020000000008E-2</c:v>
                </c:pt>
                <c:pt idx="25">
                  <c:v>0.10622000000000001</c:v>
                </c:pt>
                <c:pt idx="26">
                  <c:v>0.11281598000000001</c:v>
                </c:pt>
                <c:pt idx="27">
                  <c:v>0.11941196000000001</c:v>
                </c:pt>
                <c:pt idx="28">
                  <c:v>0.12600794000000001</c:v>
                </c:pt>
                <c:pt idx="29">
                  <c:v>0.13260392000000001</c:v>
                </c:pt>
                <c:pt idx="30">
                  <c:v>0.13919990000000002</c:v>
                </c:pt>
                <c:pt idx="31">
                  <c:v>0.14579588000000002</c:v>
                </c:pt>
                <c:pt idx="32">
                  <c:v>0.15239186000000002</c:v>
                </c:pt>
                <c:pt idx="33">
                  <c:v>0.15898784000000002</c:v>
                </c:pt>
                <c:pt idx="34">
                  <c:v>0.16558382000000002</c:v>
                </c:pt>
                <c:pt idx="35">
                  <c:v>0.17217980000000002</c:v>
                </c:pt>
                <c:pt idx="36">
                  <c:v>0.17877578000000002</c:v>
                </c:pt>
                <c:pt idx="37">
                  <c:v>0.18537176000000002</c:v>
                </c:pt>
                <c:pt idx="38">
                  <c:v>0.19196774000000003</c:v>
                </c:pt>
                <c:pt idx="39">
                  <c:v>0.19856372000000003</c:v>
                </c:pt>
                <c:pt idx="40">
                  <c:v>0.20515970000000003</c:v>
                </c:pt>
                <c:pt idx="41">
                  <c:v>0.21175568000000003</c:v>
                </c:pt>
                <c:pt idx="42">
                  <c:v>0.21835166000000003</c:v>
                </c:pt>
                <c:pt idx="43">
                  <c:v>0.22494764000000003</c:v>
                </c:pt>
                <c:pt idx="44">
                  <c:v>0.23154362000000003</c:v>
                </c:pt>
                <c:pt idx="45">
                  <c:v>0.23813960000000003</c:v>
                </c:pt>
                <c:pt idx="46">
                  <c:v>0.24473558000000004</c:v>
                </c:pt>
                <c:pt idx="47">
                  <c:v>0.25133156000000001</c:v>
                </c:pt>
                <c:pt idx="48">
                  <c:v>0.25792754000000007</c:v>
                </c:pt>
                <c:pt idx="49">
                  <c:v>0.26452352000000001</c:v>
                </c:pt>
                <c:pt idx="50">
                  <c:v>0.27111950000000007</c:v>
                </c:pt>
                <c:pt idx="51">
                  <c:v>0.27771548000000001</c:v>
                </c:pt>
                <c:pt idx="52">
                  <c:v>0.28431146000000007</c:v>
                </c:pt>
                <c:pt idx="53">
                  <c:v>0.29090744000000002</c:v>
                </c:pt>
                <c:pt idx="54">
                  <c:v>0.29750342000000007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B4-4624-ADA3-60083EDFD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3978543"/>
        <c:axId val="1403979023"/>
      </c:lineChart>
      <c:catAx>
        <c:axId val="140397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pl-PL"/>
          </a:p>
        </c:txPr>
        <c:crossAx val="1403979023"/>
        <c:crossesAt val="-20"/>
        <c:auto val="1"/>
        <c:lblAlgn val="ctr"/>
        <c:lblOffset val="100"/>
        <c:tickLblSkip val="5"/>
        <c:noMultiLvlLbl val="0"/>
      </c:catAx>
      <c:valAx>
        <c:axId val="140397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pl-PL"/>
          </a:p>
        </c:txPr>
        <c:crossAx val="1403978543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 sz="1600"/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/>
              <a:t>Z jedną obserwacją odstającą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410761154855644"/>
                  <c:y val="-0.1315715223097112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</c:trendlineLbl>
          </c:trendline>
          <c:xVal>
            <c:numRef>
              <c:f>[Dane.xlsx]Sheet3!$C$14:$C$41</c:f>
              <c:numCache>
                <c:formatCode>#,##0.0</c:formatCode>
                <c:ptCount val="28"/>
                <c:pt idx="0">
                  <c:v>0.41563318738329075</c:v>
                </c:pt>
                <c:pt idx="1">
                  <c:v>1.5233934969412832</c:v>
                </c:pt>
                <c:pt idx="2">
                  <c:v>-0.41011228695276974</c:v>
                </c:pt>
                <c:pt idx="3">
                  <c:v>0.71873331044205024</c:v>
                </c:pt>
                <c:pt idx="4">
                  <c:v>-0.29944334673536593</c:v>
                </c:pt>
                <c:pt idx="5">
                  <c:v>0.38893376308618743</c:v>
                </c:pt>
                <c:pt idx="6">
                  <c:v>-0.15255389676494061</c:v>
                </c:pt>
                <c:pt idx="7">
                  <c:v>1.7883933949227955</c:v>
                </c:pt>
                <c:pt idx="8">
                  <c:v>-1.0297287692300292</c:v>
                </c:pt>
                <c:pt idx="9">
                  <c:v>0.43378344955770126</c:v>
                </c:pt>
                <c:pt idx="10">
                  <c:v>0.94984577429988226</c:v>
                </c:pt>
                <c:pt idx="11">
                  <c:v>0.77497028483757024</c:v>
                </c:pt>
                <c:pt idx="12">
                  <c:v>0.38921022205881023</c:v>
                </c:pt>
                <c:pt idx="13">
                  <c:v>-0.40736517767571406</c:v>
                </c:pt>
                <c:pt idx="14">
                  <c:v>-0.92031531444494519</c:v>
                </c:pt>
                <c:pt idx="15">
                  <c:v>-0.23991228441122295</c:v>
                </c:pt>
                <c:pt idx="16">
                  <c:v>-1.154845710537735</c:v>
                </c:pt>
                <c:pt idx="17">
                  <c:v>-0.85432422130359831</c:v>
                </c:pt>
                <c:pt idx="18">
                  <c:v>0.10913242521221769</c:v>
                </c:pt>
                <c:pt idx="19">
                  <c:v>-1.7817407859882335</c:v>
                </c:pt>
                <c:pt idx="20">
                  <c:v>0.82980211964472694</c:v>
                </c:pt>
                <c:pt idx="21">
                  <c:v>0.92122045285478338</c:v>
                </c:pt>
                <c:pt idx="22">
                  <c:v>9.4744603893894802E-2</c:v>
                </c:pt>
                <c:pt idx="23">
                  <c:v>1.8301460678016199</c:v>
                </c:pt>
                <c:pt idx="24">
                  <c:v>-0.86269495966482734</c:v>
                </c:pt>
                <c:pt idx="25">
                  <c:v>4.6505768252342192E-2</c:v>
                </c:pt>
                <c:pt idx="26">
                  <c:v>-0.41438126040070011</c:v>
                </c:pt>
                <c:pt idx="27">
                  <c:v>2</c:v>
                </c:pt>
              </c:numCache>
            </c:numRef>
          </c:xVal>
          <c:yVal>
            <c:numRef>
              <c:f>[Dane.xlsx]Sheet3!$D$14:$D$41</c:f>
              <c:numCache>
                <c:formatCode>#,##0</c:formatCode>
                <c:ptCount val="28"/>
                <c:pt idx="0">
                  <c:v>1.9265144729703705</c:v>
                </c:pt>
                <c:pt idx="1">
                  <c:v>-1.9597832521315468</c:v>
                </c:pt>
                <c:pt idx="2">
                  <c:v>2.9887611068002848</c:v>
                </c:pt>
                <c:pt idx="3">
                  <c:v>0.236889804169992</c:v>
                </c:pt>
                <c:pt idx="4">
                  <c:v>1.9793126650247232E-2</c:v>
                </c:pt>
                <c:pt idx="5">
                  <c:v>-0.70431593437167195</c:v>
                </c:pt>
                <c:pt idx="6">
                  <c:v>0.94708354150690655</c:v>
                </c:pt>
                <c:pt idx="7">
                  <c:v>-0.34145096946717962</c:v>
                </c:pt>
                <c:pt idx="8">
                  <c:v>-0.14662157047947016</c:v>
                </c:pt>
                <c:pt idx="9">
                  <c:v>0.89325170442698121</c:v>
                </c:pt>
                <c:pt idx="10">
                  <c:v>-0.15395190384487142</c:v>
                </c:pt>
                <c:pt idx="11">
                  <c:v>0.71703142829875555</c:v>
                </c:pt>
                <c:pt idx="12">
                  <c:v>0.67197837788011139</c:v>
                </c:pt>
                <c:pt idx="13">
                  <c:v>1.8147670095754056</c:v>
                </c:pt>
                <c:pt idx="14">
                  <c:v>-1.1885660532402909</c:v>
                </c:pt>
                <c:pt idx="15">
                  <c:v>0.93360806096218907</c:v>
                </c:pt>
                <c:pt idx="16">
                  <c:v>-0.34089415988016208</c:v>
                </c:pt>
                <c:pt idx="17">
                  <c:v>0.37660951363751483</c:v>
                </c:pt>
                <c:pt idx="18">
                  <c:v>0.4612583219879795</c:v>
                </c:pt>
                <c:pt idx="19">
                  <c:v>-1.0554437533836167</c:v>
                </c:pt>
                <c:pt idx="20">
                  <c:v>0.74280982399775974</c:v>
                </c:pt>
                <c:pt idx="21">
                  <c:v>-1.8588091938572917</c:v>
                </c:pt>
                <c:pt idx="22">
                  <c:v>1.3999046210939794</c:v>
                </c:pt>
                <c:pt idx="23">
                  <c:v>2.6696145753945735</c:v>
                </c:pt>
                <c:pt idx="24">
                  <c:v>-0.55436238204276855</c:v>
                </c:pt>
                <c:pt idx="25">
                  <c:v>-0.11852762516475378</c:v>
                </c:pt>
                <c:pt idx="26">
                  <c:v>-0.65795356500859625</c:v>
                </c:pt>
                <c:pt idx="2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3D-444B-BF5F-6B676FB97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112336"/>
        <c:axId val="1311095280"/>
      </c:scatterChart>
      <c:valAx>
        <c:axId val="131111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11095280"/>
        <c:crosses val="autoZero"/>
        <c:crossBetween val="midCat"/>
      </c:valAx>
      <c:valAx>
        <c:axId val="131109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11112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/>
              <a:t>Bez obserwacji odstającej</a:t>
            </a:r>
            <a:endParaRPr lang="en-GB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410761154855644"/>
                  <c:y val="-0.1315715223097112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</c:trendlineLbl>
          </c:trendline>
          <c:xVal>
            <c:numRef>
              <c:f>[Dane.xlsx]Sheet3!$C$14:$C$40</c:f>
              <c:numCache>
                <c:formatCode>#,##0.0</c:formatCode>
                <c:ptCount val="27"/>
                <c:pt idx="0">
                  <c:v>0.41563318738329075</c:v>
                </c:pt>
                <c:pt idx="1">
                  <c:v>1.5233934969412832</c:v>
                </c:pt>
                <c:pt idx="2">
                  <c:v>-0.41011228695276974</c:v>
                </c:pt>
                <c:pt idx="3">
                  <c:v>0.71873331044205024</c:v>
                </c:pt>
                <c:pt idx="4">
                  <c:v>-0.29944334673536593</c:v>
                </c:pt>
                <c:pt idx="5">
                  <c:v>0.38893376308618743</c:v>
                </c:pt>
                <c:pt idx="6">
                  <c:v>-0.15255389676494061</c:v>
                </c:pt>
                <c:pt idx="7">
                  <c:v>1.7883933949227955</c:v>
                </c:pt>
                <c:pt idx="8">
                  <c:v>-1.0297287692300292</c:v>
                </c:pt>
                <c:pt idx="9">
                  <c:v>0.43378344955770126</c:v>
                </c:pt>
                <c:pt idx="10">
                  <c:v>0.94984577429988226</c:v>
                </c:pt>
                <c:pt idx="11">
                  <c:v>0.77497028483757024</c:v>
                </c:pt>
                <c:pt idx="12">
                  <c:v>0.38921022205881023</c:v>
                </c:pt>
                <c:pt idx="13">
                  <c:v>-0.40736517767571406</c:v>
                </c:pt>
                <c:pt idx="14">
                  <c:v>-0.92031531444494519</c:v>
                </c:pt>
                <c:pt idx="15">
                  <c:v>-0.23991228441122295</c:v>
                </c:pt>
                <c:pt idx="16">
                  <c:v>-1.154845710537735</c:v>
                </c:pt>
                <c:pt idx="17">
                  <c:v>-0.85432422130359831</c:v>
                </c:pt>
                <c:pt idx="18">
                  <c:v>0.10913242521221769</c:v>
                </c:pt>
                <c:pt idx="19">
                  <c:v>-1.7817407859882335</c:v>
                </c:pt>
                <c:pt idx="20">
                  <c:v>0.82980211964472694</c:v>
                </c:pt>
                <c:pt idx="21">
                  <c:v>0.92122045285478338</c:v>
                </c:pt>
                <c:pt idx="22">
                  <c:v>9.4744603893894802E-2</c:v>
                </c:pt>
                <c:pt idx="23">
                  <c:v>1.8301460678016199</c:v>
                </c:pt>
                <c:pt idx="24">
                  <c:v>-0.86269495966482734</c:v>
                </c:pt>
                <c:pt idx="25">
                  <c:v>4.6505768252342192E-2</c:v>
                </c:pt>
                <c:pt idx="26">
                  <c:v>-0.41438126040070011</c:v>
                </c:pt>
              </c:numCache>
            </c:numRef>
          </c:xVal>
          <c:yVal>
            <c:numRef>
              <c:f>[Dane.xlsx]Sheet3!$D$14:$D$40</c:f>
              <c:numCache>
                <c:formatCode>#,##0</c:formatCode>
                <c:ptCount val="27"/>
                <c:pt idx="0">
                  <c:v>1.9265144729703705</c:v>
                </c:pt>
                <c:pt idx="1">
                  <c:v>-1.9597832521315468</c:v>
                </c:pt>
                <c:pt idx="2">
                  <c:v>2.9887611068002848</c:v>
                </c:pt>
                <c:pt idx="3">
                  <c:v>0.236889804169992</c:v>
                </c:pt>
                <c:pt idx="4">
                  <c:v>1.9793126650247232E-2</c:v>
                </c:pt>
                <c:pt idx="5">
                  <c:v>-0.70431593437167195</c:v>
                </c:pt>
                <c:pt idx="6">
                  <c:v>0.94708354150690655</c:v>
                </c:pt>
                <c:pt idx="7">
                  <c:v>-0.34145096946717962</c:v>
                </c:pt>
                <c:pt idx="8">
                  <c:v>-0.14662157047947016</c:v>
                </c:pt>
                <c:pt idx="9">
                  <c:v>0.89325170442698121</c:v>
                </c:pt>
                <c:pt idx="10">
                  <c:v>-0.15395190384487142</c:v>
                </c:pt>
                <c:pt idx="11">
                  <c:v>0.71703142829875555</c:v>
                </c:pt>
                <c:pt idx="12">
                  <c:v>0.67197837788011139</c:v>
                </c:pt>
                <c:pt idx="13">
                  <c:v>1.8147670095754056</c:v>
                </c:pt>
                <c:pt idx="14">
                  <c:v>-1.1885660532402909</c:v>
                </c:pt>
                <c:pt idx="15">
                  <c:v>0.93360806096218907</c:v>
                </c:pt>
                <c:pt idx="16">
                  <c:v>-0.34089415988016208</c:v>
                </c:pt>
                <c:pt idx="17">
                  <c:v>0.37660951363751483</c:v>
                </c:pt>
                <c:pt idx="18">
                  <c:v>0.4612583219879795</c:v>
                </c:pt>
                <c:pt idx="19">
                  <c:v>-1.0554437533836167</c:v>
                </c:pt>
                <c:pt idx="20">
                  <c:v>0.74280982399775974</c:v>
                </c:pt>
                <c:pt idx="21">
                  <c:v>-1.8588091938572917</c:v>
                </c:pt>
                <c:pt idx="22">
                  <c:v>1.3999046210939794</c:v>
                </c:pt>
                <c:pt idx="23">
                  <c:v>2.6696145753945735</c:v>
                </c:pt>
                <c:pt idx="24">
                  <c:v>-0.55436238204276855</c:v>
                </c:pt>
                <c:pt idx="25">
                  <c:v>-0.11852762516475378</c:v>
                </c:pt>
                <c:pt idx="26">
                  <c:v>-0.65795356500859625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DCB-401F-989F-CBEA3C60E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1112336"/>
        <c:axId val="1311095280"/>
      </c:scatterChart>
      <c:valAx>
        <c:axId val="131111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11095280"/>
        <c:crosses val="autoZero"/>
        <c:crossBetween val="midCat"/>
      </c:valAx>
      <c:valAx>
        <c:axId val="1311095280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11112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Wykres rozrzutu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2272541992426519"/>
                  <c:y val="-0.1433742193934875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</c:trendlineLbl>
          </c:trendline>
          <c:xVal>
            <c:numLit>
              <c:formatCode>0.00</c:formatCode>
              <c:ptCount val="173"/>
              <c:pt idx="0">
                <c:v>4.1743872698956368</c:v>
              </c:pt>
              <c:pt idx="1">
                <c:v>4.3541414311843463</c:v>
              </c:pt>
              <c:pt idx="2">
                <c:v>4.3254562831854866</c:v>
              </c:pt>
              <c:pt idx="3">
                <c:v>3.958906591326997</c:v>
              </c:pt>
              <c:pt idx="4">
                <c:v>4.3359826961724748</c:v>
              </c:pt>
              <c:pt idx="5">
                <c:v>4.334672938290411</c:v>
              </c:pt>
              <c:pt idx="6">
                <c:v>4.3148178849804317</c:v>
              </c:pt>
              <c:pt idx="7">
                <c:v>4.4164280613912137</c:v>
              </c:pt>
              <c:pt idx="8">
                <c:v>4.4006030202468169</c:v>
              </c:pt>
              <c:pt idx="9">
                <c:v>4.2863413845394733</c:v>
              </c:pt>
              <c:pt idx="10">
                <c:v>4.3320482648676402</c:v>
              </c:pt>
              <c:pt idx="11">
                <c:v>4.3425058765115976</c:v>
              </c:pt>
              <c:pt idx="12">
                <c:v>4.2738844760541781</c:v>
              </c:pt>
              <c:pt idx="13">
                <c:v>4.3241326562549789</c:v>
              </c:pt>
              <c:pt idx="14">
                <c:v>4.2808241291647189</c:v>
              </c:pt>
              <c:pt idx="15">
                <c:v>4.3956829611213672</c:v>
              </c:pt>
              <c:pt idx="16">
                <c:v>4.2626798770413146</c:v>
              </c:pt>
              <c:pt idx="17">
                <c:v>4.0943445622221004</c:v>
              </c:pt>
              <c:pt idx="18">
                <c:v>4.2456340097683274</c:v>
              </c:pt>
              <c:pt idx="19">
                <c:v>4.3438054218536841</c:v>
              </c:pt>
              <c:pt idx="20">
                <c:v>4.3489867805956806</c:v>
              </c:pt>
              <c:pt idx="21">
                <c:v>4.1850989254905651</c:v>
              </c:pt>
              <c:pt idx="22">
                <c:v>4.3174881135363101</c:v>
              </c:pt>
              <c:pt idx="23">
                <c:v>4.3528552573736006</c:v>
              </c:pt>
              <c:pt idx="24">
                <c:v>4.3107991253855138</c:v>
              </c:pt>
              <c:pt idx="25">
                <c:v>4.0926765051214034</c:v>
              </c:pt>
              <c:pt idx="26">
                <c:v>4.0876555740713041</c:v>
              </c:pt>
              <c:pt idx="27">
                <c:v>4.2945606088926054</c:v>
              </c:pt>
              <c:pt idx="28">
                <c:v>4.2297491992283041</c:v>
              </c:pt>
              <c:pt idx="29">
                <c:v>4.048300623720694</c:v>
              </c:pt>
              <c:pt idx="30">
                <c:v>4.4091553020621346</c:v>
              </c:pt>
              <c:pt idx="31">
                <c:v>3.9608131695975781</c:v>
              </c:pt>
              <c:pt idx="32">
                <c:v>3.9721769282478929</c:v>
              </c:pt>
              <c:pt idx="33">
                <c:v>4.4426512564903167</c:v>
              </c:pt>
              <c:pt idx="34">
                <c:v>4.3320482648676402</c:v>
              </c:pt>
              <c:pt idx="35">
                <c:v>4.3148178849804317</c:v>
              </c:pt>
              <c:pt idx="36">
                <c:v>4.1510399058986458</c:v>
              </c:pt>
              <c:pt idx="37">
                <c:v>4.169761201506855</c:v>
              </c:pt>
              <c:pt idx="38">
                <c:v>4.3770140928503372</c:v>
              </c:pt>
              <c:pt idx="39">
                <c:v>4.3567088266895917</c:v>
              </c:pt>
              <c:pt idx="40">
                <c:v>4.3707128747736084</c:v>
              </c:pt>
              <c:pt idx="41">
                <c:v>4.4426512564903167</c:v>
              </c:pt>
              <c:pt idx="42">
                <c:v>4.4543472962535073</c:v>
              </c:pt>
              <c:pt idx="43">
                <c:v>4.1510399058986458</c:v>
              </c:pt>
              <c:pt idx="44">
                <c:v>4.3027128279541564</c:v>
              </c:pt>
              <c:pt idx="45">
                <c:v>4.3333614626926007</c:v>
              </c:pt>
              <c:pt idx="46">
                <c:v>4.3694478524670206</c:v>
              </c:pt>
              <c:pt idx="47">
                <c:v>4.2972854062187906</c:v>
              </c:pt>
              <c:pt idx="48">
                <c:v>4.0638853547373923</c:v>
              </c:pt>
              <c:pt idx="49">
                <c:v>4.169761201506855</c:v>
              </c:pt>
              <c:pt idx="50">
                <c:v>4.3515674271891731</c:v>
              </c:pt>
              <c:pt idx="51">
                <c:v>4.1713056033582294</c:v>
              </c:pt>
              <c:pt idx="52">
                <c:v>4.2470656492397643</c:v>
              </c:pt>
              <c:pt idx="53">
                <c:v>4.3956829611213672</c:v>
              </c:pt>
              <c:pt idx="54">
                <c:v>4.4115854369154262</c:v>
              </c:pt>
              <c:pt idx="55">
                <c:v>4.1896547420264252</c:v>
              </c:pt>
              <c:pt idx="56">
                <c:v>4.1125118661775497</c:v>
              </c:pt>
              <c:pt idx="57">
                <c:v>4.3094559418390466</c:v>
              </c:pt>
              <c:pt idx="58">
                <c:v>4.3944491546724391</c:v>
              </c:pt>
              <c:pt idx="59">
                <c:v>4.133565275375382</c:v>
              </c:pt>
              <c:pt idx="60">
                <c:v>4.3944491546724391</c:v>
              </c:pt>
              <c:pt idx="61">
                <c:v>4.2986450257348308</c:v>
              </c:pt>
              <c:pt idx="62">
                <c:v>4.2752762647270011</c:v>
              </c:pt>
              <c:pt idx="63">
                <c:v>4.0775374439057197</c:v>
              </c:pt>
              <c:pt idx="64">
                <c:v>4.0758410906575406</c:v>
              </c:pt>
              <c:pt idx="65">
                <c:v>4.1926804629429624</c:v>
              </c:pt>
              <c:pt idx="66">
                <c:v>4.1510399058986458</c:v>
              </c:pt>
              <c:pt idx="67">
                <c:v>4.3121405072097154</c:v>
              </c:pt>
              <c:pt idx="68">
                <c:v>4.3280982926483258</c:v>
              </c:pt>
              <c:pt idx="69">
                <c:v>4.4152196020296453</c:v>
              </c:pt>
              <c:pt idx="70">
                <c:v>4.2239097665767442</c:v>
              </c:pt>
              <c:pt idx="71">
                <c:v>4.2355547307736243</c:v>
              </c:pt>
              <c:pt idx="72">
                <c:v>4.3241326562549789</c:v>
              </c:pt>
              <c:pt idx="73">
                <c:v>4.2326561780196128</c:v>
              </c:pt>
              <c:pt idx="74">
                <c:v>4.399375273008495</c:v>
              </c:pt>
              <c:pt idx="75">
                <c:v>4.4127982933406349</c:v>
              </c:pt>
              <c:pt idx="76">
                <c:v>4.4152196020296453</c:v>
              </c:pt>
              <c:pt idx="77">
                <c:v>4.3333614626926007</c:v>
              </c:pt>
              <c:pt idx="78">
                <c:v>4.4272389774954286</c:v>
              </c:pt>
              <c:pt idx="79">
                <c:v>4.3054155323020424</c:v>
              </c:pt>
              <c:pt idx="80">
                <c:v>4.2766661190160553</c:v>
              </c:pt>
              <c:pt idx="81">
                <c:v>4.1494638614431798</c:v>
              </c:pt>
              <c:pt idx="82">
                <c:v>4.1941898971918166</c:v>
              </c:pt>
              <c:pt idx="83">
                <c:v>4.3134800921387706</c:v>
              </c:pt>
              <c:pt idx="84">
                <c:v>4.2640873368091947</c:v>
              </c:pt>
              <c:pt idx="85">
                <c:v>4.1850989254905651</c:v>
              </c:pt>
              <c:pt idx="86">
                <c:v>4.3121405072097154</c:v>
              </c:pt>
              <c:pt idx="87">
                <c:v>4.3161538905231742</c:v>
              </c:pt>
              <c:pt idx="88">
                <c:v>3.983413001514819</c:v>
              </c:pt>
              <c:pt idx="89">
                <c:v>4.1174098351530963</c:v>
              </c:pt>
              <c:pt idx="90">
                <c:v>4.2863413845394733</c:v>
              </c:pt>
              <c:pt idx="91">
                <c:v>4.2986450257348308</c:v>
              </c:pt>
              <c:pt idx="92">
                <c:v>4.4067192472642533</c:v>
              </c:pt>
              <c:pt idx="93">
                <c:v>4.1820501426412067</c:v>
              </c:pt>
              <c:pt idx="94">
                <c:v>4.0656020933564463</c:v>
              </c:pt>
              <c:pt idx="95">
                <c:v>4.3174881135363101</c:v>
              </c:pt>
              <c:pt idx="96">
                <c:v>4.3630986247883632</c:v>
              </c:pt>
              <c:pt idx="97">
                <c:v>4.0638853547373923</c:v>
              </c:pt>
              <c:pt idx="98">
                <c:v>4.4030540018659572</c:v>
              </c:pt>
              <c:pt idx="99">
                <c:v>4.1447207695471677</c:v>
              </c:pt>
              <c:pt idx="100">
                <c:v>4.3121405072097154</c:v>
              </c:pt>
              <c:pt idx="101">
                <c:v>4.3399017083732101</c:v>
              </c:pt>
              <c:pt idx="102">
                <c:v>4.2398868675127588</c:v>
              </c:pt>
              <c:pt idx="103">
                <c:v>4.2312037449392976</c:v>
              </c:pt>
              <c:pt idx="104">
                <c:v>4.3320482648676402</c:v>
              </c:pt>
              <c:pt idx="105">
                <c:v>4.3081109517237133</c:v>
              </c:pt>
              <c:pt idx="106">
                <c:v>4.0535225677018456</c:v>
              </c:pt>
              <c:pt idx="107">
                <c:v>4.1987045775463434</c:v>
              </c:pt>
              <c:pt idx="108">
                <c:v>4.1866198383312714</c:v>
              </c:pt>
              <c:pt idx="109">
                <c:v>4.2370008626236242</c:v>
              </c:pt>
              <c:pt idx="110">
                <c:v>4.4054989908590239</c:v>
              </c:pt>
              <c:pt idx="111">
                <c:v>4.401829261970061</c:v>
              </c:pt>
              <c:pt idx="112">
                <c:v>4.3148178849804317</c:v>
              </c:pt>
              <c:pt idx="113">
                <c:v>4.1239033644636454</c:v>
              </c:pt>
              <c:pt idx="114">
                <c:v>3.9982007016691981</c:v>
              </c:pt>
              <c:pt idx="115">
                <c:v>4.4042772436087017</c:v>
              </c:pt>
              <c:pt idx="116">
                <c:v>4.3385970767465452</c:v>
              </c:pt>
              <c:pt idx="117">
                <c:v>4.1956970564823894</c:v>
              </c:pt>
              <c:pt idx="118">
                <c:v>4.3541414311843463</c:v>
              </c:pt>
              <c:pt idx="119">
                <c:v>4.1415461637063951</c:v>
              </c:pt>
              <c:pt idx="120">
                <c:v>4.3040650932041702</c:v>
              </c:pt>
              <c:pt idx="121">
                <c:v>4.3241326562549789</c:v>
              </c:pt>
              <c:pt idx="122">
                <c:v>4.2268337452681797</c:v>
              </c:pt>
              <c:pt idx="123">
                <c:v>4.3502779363593014</c:v>
              </c:pt>
              <c:pt idx="124">
                <c:v>4.3956829611213672</c:v>
              </c:pt>
              <c:pt idx="125">
                <c:v>4.3592696475512653</c:v>
              </c:pt>
              <c:pt idx="126">
                <c:v>4.3174881135363101</c:v>
              </c:pt>
              <c:pt idx="127">
                <c:v>4.3174881135363101</c:v>
              </c:pt>
              <c:pt idx="128">
                <c:v>4.1911687468576408</c:v>
              </c:pt>
              <c:pt idx="129">
                <c:v>4.3201512309557941</c:v>
              </c:pt>
              <c:pt idx="130">
                <c:v>4.2931954209672663</c:v>
              </c:pt>
              <c:pt idx="131">
                <c:v>4.3040650932041702</c:v>
              </c:pt>
              <c:pt idx="132">
                <c:v>4.2121275978784842</c:v>
              </c:pt>
              <c:pt idx="133">
                <c:v>4.3107991253855138</c:v>
              </c:pt>
              <c:pt idx="134">
                <c:v>4.2002049529215784</c:v>
              </c:pt>
              <c:pt idx="135">
                <c:v>4.3254562831854866</c:v>
              </c:pt>
              <c:pt idx="136">
                <c:v>4.2931954209672663</c:v>
              </c:pt>
              <c:pt idx="137">
                <c:v>3.9318256327243262</c:v>
              </c:pt>
              <c:pt idx="138">
                <c:v>4.4200447018614026</c:v>
              </c:pt>
              <c:pt idx="139">
                <c:v>4.3399017083732101</c:v>
              </c:pt>
              <c:pt idx="140">
                <c:v>4.4773368144782069</c:v>
              </c:pt>
              <c:pt idx="141">
                <c:v>4.2370008626236242</c:v>
              </c:pt>
              <c:pt idx="142">
                <c:v>4.1415461637063951</c:v>
              </c:pt>
              <c:pt idx="143">
                <c:v>4.048300623720694</c:v>
              </c:pt>
              <c:pt idx="144">
                <c:v>4.4164280613912137</c:v>
              </c:pt>
              <c:pt idx="145">
                <c:v>4.3161538905231742</c:v>
              </c:pt>
              <c:pt idx="146">
                <c:v>4.160444363926624</c:v>
              </c:pt>
              <c:pt idx="147">
                <c:v>4.2710950739665998</c:v>
              </c:pt>
              <c:pt idx="148">
                <c:v>4.0758410906575406</c:v>
              </c:pt>
              <c:pt idx="149">
                <c:v>4.4115854369154262</c:v>
              </c:pt>
              <c:pt idx="150">
                <c:v>4.423648309364701</c:v>
              </c:pt>
              <c:pt idx="151">
                <c:v>4.1666652238017274</c:v>
              </c:pt>
              <c:pt idx="152">
                <c:v>4.2442003177664782</c:v>
              </c:pt>
              <c:pt idx="153">
                <c:v>4.3161538905231742</c:v>
              </c:pt>
              <c:pt idx="154">
                <c:v>4.3267781604434026</c:v>
              </c:pt>
              <c:pt idx="155">
                <c:v>4.2239097665767442</c:v>
              </c:pt>
              <c:pt idx="156">
                <c:v>4.0926765051214034</c:v>
              </c:pt>
              <c:pt idx="157">
                <c:v>4.2972854062187906</c:v>
              </c:pt>
              <c:pt idx="158">
                <c:v>4.2654928184179299</c:v>
              </c:pt>
              <c:pt idx="159">
                <c:v>4.3214801348058476</c:v>
              </c:pt>
              <c:pt idx="160">
                <c:v>4.3280982926483258</c:v>
              </c:pt>
              <c:pt idx="161">
                <c:v>4.1941898971918166</c:v>
              </c:pt>
              <c:pt idx="162">
                <c:v>4.1319614257934072</c:v>
              </c:pt>
              <c:pt idx="163">
                <c:v>4.26689632742025</c:v>
              </c:pt>
              <c:pt idx="164">
                <c:v>4.3451032805692833</c:v>
              </c:pt>
              <c:pt idx="165">
                <c:v>4.3438054218536841</c:v>
              </c:pt>
              <c:pt idx="166">
                <c:v>4.2398868675127588</c:v>
              </c:pt>
              <c:pt idx="167">
                <c:v>4.2766661190160553</c:v>
              </c:pt>
              <c:pt idx="168">
                <c:v>4.3054155323020424</c:v>
              </c:pt>
              <c:pt idx="169">
                <c:v>4.3307333402863311</c:v>
              </c:pt>
              <c:pt idx="170">
                <c:v>4.1850989254905651</c:v>
              </c:pt>
              <c:pt idx="171">
                <c:v>4.1239033644636454</c:v>
              </c:pt>
              <c:pt idx="172">
                <c:v>4.2046926193909657</c:v>
              </c:pt>
            </c:numLit>
          </c:xVal>
          <c:yVal>
            <c:numLit>
              <c:formatCode>General</c:formatCode>
              <c:ptCount val="173"/>
              <c:pt idx="0">
                <c:v>-0.1856985014495931</c:v>
              </c:pt>
              <c:pt idx="1">
                <c:v>0.61213498877932171</c:v>
              </c:pt>
              <c:pt idx="2">
                <c:v>0.13953320301679401</c:v>
              </c:pt>
              <c:pt idx="3">
                <c:v>-3.8156517426531669</c:v>
              </c:pt>
              <c:pt idx="4">
                <c:v>0.46545504348732841</c:v>
              </c:pt>
              <c:pt idx="5">
                <c:v>-0.66102009460869482</c:v>
              </c:pt>
              <c:pt idx="6">
                <c:v>0.62469446283090369</c:v>
              </c:pt>
              <c:pt idx="7">
                <c:v>-0.34904666355502117</c:v>
              </c:pt>
              <c:pt idx="8">
                <c:v>0.69321763184584761</c:v>
              </c:pt>
              <c:pt idx="9">
                <c:v>0.2259323355769953</c:v>
              </c:pt>
              <c:pt idx="10">
                <c:v>0.90588140960589991</c:v>
              </c:pt>
              <c:pt idx="11">
                <c:v>0.34355007557575779</c:v>
              </c:pt>
              <c:pt idx="12">
                <c:v>1.1605947573736071</c:v>
              </c:pt>
              <c:pt idx="13">
                <c:v>-0.18553591279906431</c:v>
              </c:pt>
              <c:pt idx="14">
                <c:v>-0.89164334808489454</c:v>
              </c:pt>
              <c:pt idx="15">
                <c:v>0.40648284024920728</c:v>
              </c:pt>
              <c:pt idx="16">
                <c:v>-0.14500418871265389</c:v>
              </c:pt>
              <c:pt idx="17">
                <c:v>-1.599407046283573</c:v>
              </c:pt>
              <c:pt idx="18">
                <c:v>-0.26395965354844042</c:v>
              </c:pt>
              <c:pt idx="19">
                <c:v>0.61148012767940163</c:v>
              </c:pt>
              <c:pt idx="20">
                <c:v>0.53990314899620184</c:v>
              </c:pt>
              <c:pt idx="21">
                <c:v>-1.1518689580068211</c:v>
              </c:pt>
              <c:pt idx="22">
                <c:v>-0.2455536280301307</c:v>
              </c:pt>
              <c:pt idx="23">
                <c:v>0.35123305425685841</c:v>
              </c:pt>
              <c:pt idx="24">
                <c:v>-0.27233248328126081</c:v>
              </c:pt>
              <c:pt idx="25">
                <c:v>4.075675915876005E-2</c:v>
              </c:pt>
              <c:pt idx="26">
                <c:v>-1.6459619756820689</c:v>
              </c:pt>
              <c:pt idx="27">
                <c:v>3.2619886594655617E-2</c:v>
              </c:pt>
              <c:pt idx="28">
                <c:v>0.20529713219748971</c:v>
              </c:pt>
              <c:pt idx="29">
                <c:v>-2.1021702316114039</c:v>
              </c:pt>
              <c:pt idx="30">
                <c:v>0.68791904296238215</c:v>
              </c:pt>
              <c:pt idx="31">
                <c:v>-1.418322623444678</c:v>
              </c:pt>
              <c:pt idx="32">
                <c:v>-1.397075118608863</c:v>
              </c:pt>
              <c:pt idx="33">
                <c:v>1.1584586942118369</c:v>
              </c:pt>
              <c:pt idx="34">
                <c:v>0.55769116569773913</c:v>
              </c:pt>
              <c:pt idx="35">
                <c:v>0.27909918887398888</c:v>
              </c:pt>
              <c:pt idx="36">
                <c:v>-0.98957550487333401</c:v>
              </c:pt>
              <c:pt idx="37">
                <c:v>-0.7272315682276479</c:v>
              </c:pt>
              <c:pt idx="38">
                <c:v>0.93264835907534849</c:v>
              </c:pt>
              <c:pt idx="39">
                <c:v>0.27146174774444509</c:v>
              </c:pt>
              <c:pt idx="40">
                <c:v>0.95201856135345642</c:v>
              </c:pt>
              <c:pt idx="41">
                <c:v>1.817114057848547</c:v>
              </c:pt>
              <c:pt idx="42">
                <c:v>0.49604764100134952</c:v>
              </c:pt>
              <c:pt idx="43">
                <c:v>1.913689152278143</c:v>
              </c:pt>
              <c:pt idx="44">
                <c:v>0.26025719173771439</c:v>
              </c:pt>
              <c:pt idx="45">
                <c:v>0.39255066177898013</c:v>
              </c:pt>
              <c:pt idx="46">
                <c:v>1.233220675475206</c:v>
              </c:pt>
              <c:pt idx="47">
                <c:v>0.184247638287174</c:v>
              </c:pt>
              <c:pt idx="48">
                <c:v>-1.26719866332568</c:v>
              </c:pt>
              <c:pt idx="49">
                <c:v>3.438584317600597</c:v>
              </c:pt>
              <c:pt idx="50">
                <c:v>-0.1828776296485449</c:v>
              </c:pt>
              <c:pt idx="51">
                <c:v>0.70742065436503199</c:v>
              </c:pt>
              <c:pt idx="52">
                <c:v>-1.2666771716138809</c:v>
              </c:pt>
              <c:pt idx="53">
                <c:v>0.28601787134797119</c:v>
              </c:pt>
              <c:pt idx="54">
                <c:v>0.72205674185400992</c:v>
              </c:pt>
              <c:pt idx="55">
                <c:v>-1.08807327718796</c:v>
              </c:pt>
              <c:pt idx="56">
                <c:v>-0.41546098530431869</c:v>
              </c:pt>
              <c:pt idx="57">
                <c:v>9.3820015223405051E-2</c:v>
              </c:pt>
              <c:pt idx="58">
                <c:v>0.23896826467606949</c:v>
              </c:pt>
              <c:pt idx="59">
                <c:v>-1.368809795063705</c:v>
              </c:pt>
              <c:pt idx="60">
                <c:v>0.2094339573882478</c:v>
              </c:pt>
              <c:pt idx="61">
                <c:v>-0.70619204828383342</c:v>
              </c:pt>
              <c:pt idx="62">
                <c:v>0.93724818022041279</c:v>
              </c:pt>
              <c:pt idx="63">
                <c:v>-0.8508985388209569</c:v>
              </c:pt>
              <c:pt idx="64">
                <c:v>-1.0990183584743769</c:v>
              </c:pt>
              <c:pt idx="65">
                <c:v>-2.8173399259561471E-2</c:v>
              </c:pt>
              <c:pt idx="66">
                <c:v>1.423056688008794E-2</c:v>
              </c:pt>
              <c:pt idx="67">
                <c:v>1.222513386318707</c:v>
              </c:pt>
              <c:pt idx="68">
                <c:v>-0.22820400945424801</c:v>
              </c:pt>
              <c:pt idx="69">
                <c:v>-3.2033047368292631E-3</c:v>
              </c:pt>
              <c:pt idx="70">
                <c:v>-0.19096578290958591</c:v>
              </c:pt>
              <c:pt idx="71">
                <c:v>-0.5641468461483975</c:v>
              </c:pt>
              <c:pt idx="72">
                <c:v>-1.747446578555072E-2</c:v>
              </c:pt>
              <c:pt idx="73">
                <c:v>0.63206491814688825</c:v>
              </c:pt>
              <c:pt idx="74">
                <c:v>-0.1184787395292692</c:v>
              </c:pt>
              <c:pt idx="75">
                <c:v>0.8328147628578294</c:v>
              </c:pt>
              <c:pt idx="76">
                <c:v>0.77310824388223254</c:v>
              </c:pt>
              <c:pt idx="77">
                <c:v>0.84477494435046008</c:v>
              </c:pt>
              <c:pt idx="78">
                <c:v>1.2609001466116601</c:v>
              </c:pt>
              <c:pt idx="79">
                <c:v>0.33649469673225529</c:v>
              </c:pt>
              <c:pt idx="80">
                <c:v>-0.75100417072188674</c:v>
              </c:pt>
              <c:pt idx="81">
                <c:v>-1.011660819662886</c:v>
              </c:pt>
              <c:pt idx="82">
                <c:v>-0.73609095709221128</c:v>
              </c:pt>
              <c:pt idx="83">
                <c:v>0.37295578304129062</c:v>
              </c:pt>
              <c:pt idx="84">
                <c:v>-0.20358023618031429</c:v>
              </c:pt>
              <c:pt idx="85">
                <c:v>-0.37400536578216748</c:v>
              </c:pt>
              <c:pt idx="86">
                <c:v>-0.58057213955168441</c:v>
              </c:pt>
              <c:pt idx="87">
                <c:v>0.4104030026788843</c:v>
              </c:pt>
              <c:pt idx="88">
                <c:v>-3.1546630868591481</c:v>
              </c:pt>
              <c:pt idx="89">
                <c:v>-0.88451287542790824</c:v>
              </c:pt>
              <c:pt idx="90">
                <c:v>-4.4954524752048079E-2</c:v>
              </c:pt>
              <c:pt idx="91">
                <c:v>-0.92654034829088616</c:v>
              </c:pt>
              <c:pt idx="92">
                <c:v>1.4564613246876641</c:v>
              </c:pt>
              <c:pt idx="93">
                <c:v>-0.17730544823991709</c:v>
              </c:pt>
              <c:pt idx="94">
                <c:v>-2.049119213884115</c:v>
              </c:pt>
              <c:pt idx="95">
                <c:v>0.5055623987202591</c:v>
              </c:pt>
              <c:pt idx="96">
                <c:v>1.3007793122006619</c:v>
              </c:pt>
              <c:pt idx="97">
                <c:v>-0.80829101810407311</c:v>
              </c:pt>
              <c:pt idx="98">
                <c:v>1.1576049393448511</c:v>
              </c:pt>
              <c:pt idx="99">
                <c:v>0.27197961405776111</c:v>
              </c:pt>
              <c:pt idx="100">
                <c:v>-0.32056406249044472</c:v>
              </c:pt>
              <c:pt idx="101">
                <c:v>0.7429971713833835</c:v>
              </c:pt>
              <c:pt idx="102">
                <c:v>-1.051925639816588E-2</c:v>
              </c:pt>
              <c:pt idx="103">
                <c:v>-1.3204041543433971</c:v>
              </c:pt>
              <c:pt idx="104">
                <c:v>-7.9371106799781405E-3</c:v>
              </c:pt>
              <c:pt idx="105">
                <c:v>0.77516367473987102</c:v>
              </c:pt>
              <c:pt idx="106">
                <c:v>-1.3579849042024661</c:v>
              </c:pt>
              <c:pt idx="107">
                <c:v>0.68494411452680548</c:v>
              </c:pt>
              <c:pt idx="108">
                <c:v>-0.75659975490565612</c:v>
              </c:pt>
              <c:pt idx="109">
                <c:v>-0.26221411507803227</c:v>
              </c:pt>
              <c:pt idx="110">
                <c:v>0.1063662328487812</c:v>
              </c:pt>
              <c:pt idx="111">
                <c:v>-0.2456214216723355</c:v>
              </c:pt>
              <c:pt idx="112">
                <c:v>1.038996207951856</c:v>
              </c:pt>
              <c:pt idx="113">
                <c:v>2.3483778937239621</c:v>
              </c:pt>
              <c:pt idx="114">
                <c:v>-2.6085483972851549</c:v>
              </c:pt>
              <c:pt idx="115">
                <c:v>0.2025328125893503</c:v>
              </c:pt>
              <c:pt idx="116">
                <c:v>0.57521483995790779</c:v>
              </c:pt>
              <c:pt idx="117">
                <c:v>1.2383947575817169</c:v>
              </c:pt>
              <c:pt idx="118">
                <c:v>1.057527358536436</c:v>
              </c:pt>
              <c:pt idx="119">
                <c:v>-0.59637638295327555</c:v>
              </c:pt>
              <c:pt idx="120">
                <c:v>0.63570390337326077</c:v>
              </c:pt>
              <c:pt idx="121">
                <c:v>0.48434426330874503</c:v>
              </c:pt>
              <c:pt idx="122">
                <c:v>-0.19334679720457909</c:v>
              </c:pt>
              <c:pt idx="123">
                <c:v>-0.17017294769106239</c:v>
              </c:pt>
              <c:pt idx="124">
                <c:v>0.40648284024920728</c:v>
              </c:pt>
              <c:pt idx="125">
                <c:v>0.97646760462505222</c:v>
              </c:pt>
              <c:pt idx="126">
                <c:v>-7.6356267998288582E-2</c:v>
              </c:pt>
              <c:pt idx="127">
                <c:v>-0.17852799355201851</c:v>
              </c:pt>
              <c:pt idx="128">
                <c:v>-0.28891824132951283</c:v>
              </c:pt>
              <c:pt idx="129">
                <c:v>0.54285741736617499</c:v>
              </c:pt>
              <c:pt idx="130">
                <c:v>8.8863855592019356E-2</c:v>
              </c:pt>
              <c:pt idx="131">
                <c:v>0.39524367588056192</c:v>
              </c:pt>
              <c:pt idx="132">
                <c:v>-0.17884046239061629</c:v>
              </c:pt>
              <c:pt idx="133">
                <c:v>-0.63103998164715414</c:v>
              </c:pt>
              <c:pt idx="134">
                <c:v>0.48722024486284782</c:v>
              </c:pt>
              <c:pt idx="135">
                <c:v>0.13953320301679401</c:v>
              </c:pt>
              <c:pt idx="136">
                <c:v>-0.20617686004646449</c:v>
              </c:pt>
              <c:pt idx="137">
                <c:v>-3.2846841102917068</c:v>
              </c:pt>
              <c:pt idx="138">
                <c:v>1.1271619023189769</c:v>
              </c:pt>
              <c:pt idx="139">
                <c:v>0.13579396057240001</c:v>
              </c:pt>
              <c:pt idx="140">
                <c:v>1.346332629508429</c:v>
              </c:pt>
              <c:pt idx="141">
                <c:v>0.95104732025644734</c:v>
              </c:pt>
              <c:pt idx="142">
                <c:v>-1.9196332944861441</c:v>
              </c:pt>
              <c:pt idx="143">
                <c:v>1.7758319732911141</c:v>
              </c:pt>
              <c:pt idx="144">
                <c:v>0.37362308725440591</c:v>
              </c:pt>
              <c:pt idx="145">
                <c:v>0.15145877500124769</c:v>
              </c:pt>
              <c:pt idx="146">
                <c:v>1.347844800638728</c:v>
              </c:pt>
              <c:pt idx="147">
                <c:v>1.2435201355112609E-2</c:v>
              </c:pt>
              <c:pt idx="148">
                <c:v>-2.1774839089651281</c:v>
              </c:pt>
              <c:pt idx="149">
                <c:v>0.84740565036011317</c:v>
              </c:pt>
              <c:pt idx="150">
                <c:v>0.98516532736759044</c:v>
              </c:pt>
              <c:pt idx="151">
                <c:v>0.29026116813382669</c:v>
              </c:pt>
              <c:pt idx="152">
                <c:v>0.22562787553345881</c:v>
              </c:pt>
              <c:pt idx="153">
                <c:v>0.29781294167803413</c:v>
              </c:pt>
              <c:pt idx="154">
                <c:v>0.7133079899851289</c:v>
              </c:pt>
              <c:pt idx="155">
                <c:v>-0.56816722033477851</c:v>
              </c:pt>
              <c:pt idx="156">
                <c:v>-2.1999584391328342</c:v>
              </c:pt>
              <c:pt idx="157">
                <c:v>-0.2200581299872493</c:v>
              </c:pt>
              <c:pt idx="158">
                <c:v>-6.6014302811995301E-2</c:v>
              </c:pt>
              <c:pt idx="159">
                <c:v>1.4109721527999939E-2</c:v>
              </c:pt>
              <c:pt idx="160">
                <c:v>0.14160490750089499</c:v>
              </c:pt>
              <c:pt idx="161">
                <c:v>-0.24656757251600361</c:v>
              </c:pt>
              <c:pt idx="162">
                <c:v>-0.73091947290624093</c:v>
              </c:pt>
              <c:pt idx="163">
                <c:v>-0.98848076563474074</c:v>
              </c:pt>
              <c:pt idx="164">
                <c:v>0.81584649974838053</c:v>
              </c:pt>
              <c:pt idx="165">
                <c:v>2.4763544517187729E-2</c:v>
              </c:pt>
              <c:pt idx="166">
                <c:v>-0.1802490044678362</c:v>
              </c:pt>
              <c:pt idx="167">
                <c:v>0.90958911255702046</c:v>
              </c:pt>
              <c:pt idx="168">
                <c:v>-0.1061216950579971</c:v>
              </c:pt>
              <c:pt idx="169">
                <c:v>0.88746835275214497</c:v>
              </c:pt>
              <c:pt idx="170">
                <c:v>0.54973962701675605</c:v>
              </c:pt>
              <c:pt idx="171">
                <c:v>-1.968570630552084</c:v>
              </c:pt>
              <c:pt idx="172">
                <c:v>0.14034433613430661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175E-4469-9B04-61F1DE2E7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652384"/>
        <c:axId val="552625488"/>
      </c:scatterChart>
      <c:valAx>
        <c:axId val="552652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LOG_Lifeexpectancy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52625488"/>
        <c:crosses val="autoZero"/>
        <c:crossBetween val="midCat"/>
      </c:valAx>
      <c:valAx>
        <c:axId val="5526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Regresja Reszta studentyzowana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52652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Losowy 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63500" cap="rnd">
                <a:solidFill>
                  <a:srgbClr val="FFC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Sheet1!$C$3:$C$1408</c:f>
              <c:numCache>
                <c:formatCode>#,##0.00</c:formatCode>
                <c:ptCount val="1406"/>
                <c:pt idx="0">
                  <c:v>0.20565802422656543</c:v>
                </c:pt>
                <c:pt idx="1">
                  <c:v>0.98500363515671374</c:v>
                </c:pt>
                <c:pt idx="2">
                  <c:v>2.8104437637908801</c:v>
                </c:pt>
                <c:pt idx="3">
                  <c:v>1.6677664200207443</c:v>
                </c:pt>
                <c:pt idx="4">
                  <c:v>2.4524488409763885</c:v>
                </c:pt>
                <c:pt idx="5">
                  <c:v>2.506817153740053</c:v>
                </c:pt>
                <c:pt idx="6">
                  <c:v>3.9590770576612027</c:v>
                </c:pt>
                <c:pt idx="7">
                  <c:v>3.6149101847870346</c:v>
                </c:pt>
                <c:pt idx="8">
                  <c:v>4.8340052100960182</c:v>
                </c:pt>
                <c:pt idx="9">
                  <c:v>1.5447681639690236</c:v>
                </c:pt>
                <c:pt idx="10">
                  <c:v>3.2390258490224477</c:v>
                </c:pt>
                <c:pt idx="11">
                  <c:v>1.6767116554653843</c:v>
                </c:pt>
                <c:pt idx="12">
                  <c:v>4.1317923277796185</c:v>
                </c:pt>
                <c:pt idx="13">
                  <c:v>4.4675021997758604</c:v>
                </c:pt>
                <c:pt idx="14">
                  <c:v>1.3963147643142304</c:v>
                </c:pt>
                <c:pt idx="15">
                  <c:v>0.52938493823066923</c:v>
                </c:pt>
                <c:pt idx="16">
                  <c:v>1.2465620603534755</c:v>
                </c:pt>
                <c:pt idx="17">
                  <c:v>2.962323985877604</c:v>
                </c:pt>
                <c:pt idx="18">
                  <c:v>3.1785939527092677</c:v>
                </c:pt>
                <c:pt idx="19">
                  <c:v>2.6870148005478862</c:v>
                </c:pt>
                <c:pt idx="20">
                  <c:v>2.3869153801382712</c:v>
                </c:pt>
                <c:pt idx="21">
                  <c:v>1.20528037531627</c:v>
                </c:pt>
                <c:pt idx="22">
                  <c:v>3.6134797109275709</c:v>
                </c:pt>
                <c:pt idx="23">
                  <c:v>1.7608352687941042</c:v>
                </c:pt>
                <c:pt idx="24">
                  <c:v>3.8847016142196718</c:v>
                </c:pt>
                <c:pt idx="25">
                  <c:v>4.6585074032113027</c:v>
                </c:pt>
                <c:pt idx="26">
                  <c:v>4.6668853417298441</c:v>
                </c:pt>
                <c:pt idx="27">
                  <c:v>4.3688003379527194</c:v>
                </c:pt>
                <c:pt idx="28">
                  <c:v>4.7419144743619173</c:v>
                </c:pt>
                <c:pt idx="29">
                  <c:v>2.7105154300665535</c:v>
                </c:pt>
                <c:pt idx="30">
                  <c:v>4.6851503910875225</c:v>
                </c:pt>
                <c:pt idx="31">
                  <c:v>1.416795640924438</c:v>
                </c:pt>
                <c:pt idx="32">
                  <c:v>0.20483838310128566</c:v>
                </c:pt>
                <c:pt idx="33">
                  <c:v>3.2650179229011966</c:v>
                </c:pt>
                <c:pt idx="34">
                  <c:v>1.0134315654689923</c:v>
                </c:pt>
                <c:pt idx="35">
                  <c:v>1.112612217503367</c:v>
                </c:pt>
                <c:pt idx="36">
                  <c:v>1.8038150795906061</c:v>
                </c:pt>
                <c:pt idx="37">
                  <c:v>3.0743046000363665</c:v>
                </c:pt>
                <c:pt idx="38">
                  <c:v>2.8485231710048184</c:v>
                </c:pt>
                <c:pt idx="39">
                  <c:v>2.8615232437916616</c:v>
                </c:pt>
                <c:pt idx="40">
                  <c:v>2.8296199336570882</c:v>
                </c:pt>
                <c:pt idx="41">
                  <c:v>1.7958805345296913</c:v>
                </c:pt>
                <c:pt idx="42">
                  <c:v>1.2485131564136704</c:v>
                </c:pt>
                <c:pt idx="43">
                  <c:v>0.23871515690488898</c:v>
                </c:pt>
                <c:pt idx="44">
                  <c:v>4.4139154507927163</c:v>
                </c:pt>
                <c:pt idx="45">
                  <c:v>1.2906884491728965</c:v>
                </c:pt>
                <c:pt idx="46">
                  <c:v>1.7556356725852069</c:v>
                </c:pt>
                <c:pt idx="47">
                  <c:v>4.8427328402885337</c:v>
                </c:pt>
                <c:pt idx="48">
                  <c:v>2.9651717755545577</c:v>
                </c:pt>
                <c:pt idx="49">
                  <c:v>1.1367915618453668</c:v>
                </c:pt>
                <c:pt idx="50">
                  <c:v>0.51862034550702873</c:v>
                </c:pt>
                <c:pt idx="51">
                  <c:v>2.866116828970096</c:v>
                </c:pt>
                <c:pt idx="52">
                  <c:v>0.74076461822207007</c:v>
                </c:pt>
                <c:pt idx="53">
                  <c:v>3.4241541019692039</c:v>
                </c:pt>
                <c:pt idx="54">
                  <c:v>3.4468888010997589</c:v>
                </c:pt>
                <c:pt idx="55">
                  <c:v>2.2215322179742127</c:v>
                </c:pt>
                <c:pt idx="56">
                  <c:v>2.9854850134458193</c:v>
                </c:pt>
                <c:pt idx="57">
                  <c:v>1.0236274164937238</c:v>
                </c:pt>
                <c:pt idx="58">
                  <c:v>0.79431948732264501</c:v>
                </c:pt>
                <c:pt idx="59">
                  <c:v>1.8718370571561205</c:v>
                </c:pt>
                <c:pt idx="60">
                  <c:v>0.55583757502463638</c:v>
                </c:pt>
                <c:pt idx="61">
                  <c:v>4.1969987736679197</c:v>
                </c:pt>
                <c:pt idx="62">
                  <c:v>2.8324259003850671</c:v>
                </c:pt>
                <c:pt idx="63">
                  <c:v>1.7735495202414291</c:v>
                </c:pt>
                <c:pt idx="64">
                  <c:v>1.9174532394163335E-2</c:v>
                </c:pt>
                <c:pt idx="65">
                  <c:v>4.9314504519619282</c:v>
                </c:pt>
                <c:pt idx="66">
                  <c:v>1.4812502271823957</c:v>
                </c:pt>
                <c:pt idx="67">
                  <c:v>1.0827872242806151</c:v>
                </c:pt>
                <c:pt idx="68">
                  <c:v>4.4517439771853899</c:v>
                </c:pt>
                <c:pt idx="69">
                  <c:v>4.8448590606663409</c:v>
                </c:pt>
                <c:pt idx="70">
                  <c:v>2.2850726469117384</c:v>
                </c:pt>
                <c:pt idx="71">
                  <c:v>1.2546507820251696</c:v>
                </c:pt>
                <c:pt idx="72">
                  <c:v>4.7507276379377554</c:v>
                </c:pt>
                <c:pt idx="73">
                  <c:v>3.7156512605327157</c:v>
                </c:pt>
                <c:pt idx="74">
                  <c:v>2.7121701102267526</c:v>
                </c:pt>
                <c:pt idx="75">
                  <c:v>2.8850382159343422</c:v>
                </c:pt>
                <c:pt idx="76">
                  <c:v>4.0542095597793599</c:v>
                </c:pt>
                <c:pt idx="77">
                  <c:v>2.4824894893966269</c:v>
                </c:pt>
                <c:pt idx="78">
                  <c:v>4.8316088152542624</c:v>
                </c:pt>
                <c:pt idx="79">
                  <c:v>3.2480251786221643</c:v>
                </c:pt>
                <c:pt idx="80">
                  <c:v>3.8765318251722385</c:v>
                </c:pt>
                <c:pt idx="81">
                  <c:v>0.26929953083713043</c:v>
                </c:pt>
                <c:pt idx="82">
                  <c:v>4.6951014063471526</c:v>
                </c:pt>
                <c:pt idx="83">
                  <c:v>2.2905820415286042</c:v>
                </c:pt>
                <c:pt idx="84">
                  <c:v>3.7415543859756566</c:v>
                </c:pt>
                <c:pt idx="85">
                  <c:v>3.6327188905670353</c:v>
                </c:pt>
                <c:pt idx="86">
                  <c:v>1.4156689520546202</c:v>
                </c:pt>
                <c:pt idx="87">
                  <c:v>2.1142185524430794</c:v>
                </c:pt>
                <c:pt idx="88">
                  <c:v>1.5741665007872641</c:v>
                </c:pt>
                <c:pt idx="89">
                  <c:v>2.8106965087214593</c:v>
                </c:pt>
                <c:pt idx="90">
                  <c:v>8.073941481229252E-2</c:v>
                </c:pt>
                <c:pt idx="91">
                  <c:v>3.0928055454424097</c:v>
                </c:pt>
                <c:pt idx="92">
                  <c:v>4.0583725587289861</c:v>
                </c:pt>
                <c:pt idx="93">
                  <c:v>0.9489112551769574</c:v>
                </c:pt>
                <c:pt idx="94">
                  <c:v>4.787299482219197</c:v>
                </c:pt>
                <c:pt idx="95">
                  <c:v>1.3125202304672157</c:v>
                </c:pt>
                <c:pt idx="96">
                  <c:v>2.8087918373742844</c:v>
                </c:pt>
                <c:pt idx="97">
                  <c:v>3.1765420953585388</c:v>
                </c:pt>
                <c:pt idx="98">
                  <c:v>4.4331258874933539</c:v>
                </c:pt>
                <c:pt idx="99">
                  <c:v>2.7725182568901365</c:v>
                </c:pt>
                <c:pt idx="100">
                  <c:v>1.3545614926357334</c:v>
                </c:pt>
                <c:pt idx="101">
                  <c:v>1.2572594857352621</c:v>
                </c:pt>
                <c:pt idx="102">
                  <c:v>0.56618821876081582</c:v>
                </c:pt>
                <c:pt idx="103">
                  <c:v>2.1585120040680748</c:v>
                </c:pt>
                <c:pt idx="104">
                  <c:v>4.1761049387207088</c:v>
                </c:pt>
                <c:pt idx="105">
                  <c:v>3.0200942743985726</c:v>
                </c:pt>
                <c:pt idx="106">
                  <c:v>2.2472833464726709</c:v>
                </c:pt>
                <c:pt idx="107">
                  <c:v>9.4367600379076655E-2</c:v>
                </c:pt>
                <c:pt idx="108">
                  <c:v>3.2957770354364975</c:v>
                </c:pt>
                <c:pt idx="109">
                  <c:v>3.1833638156745865</c:v>
                </c:pt>
                <c:pt idx="110">
                  <c:v>2.985606087905909</c:v>
                </c:pt>
                <c:pt idx="111">
                  <c:v>4.0637524858396841</c:v>
                </c:pt>
                <c:pt idx="112">
                  <c:v>3.7728122677713709</c:v>
                </c:pt>
                <c:pt idx="113">
                  <c:v>2.8496462427587739</c:v>
                </c:pt>
                <c:pt idx="114">
                  <c:v>0.28403929696621644</c:v>
                </c:pt>
                <c:pt idx="115">
                  <c:v>3.1823281295155281</c:v>
                </c:pt>
                <c:pt idx="116">
                  <c:v>3.5578891741625163</c:v>
                </c:pt>
                <c:pt idx="117">
                  <c:v>2.2868444872199389</c:v>
                </c:pt>
                <c:pt idx="118">
                  <c:v>0.44397902967240332</c:v>
                </c:pt>
                <c:pt idx="119">
                  <c:v>4.7856335754891708</c:v>
                </c:pt>
                <c:pt idx="120">
                  <c:v>0.54595142003897756</c:v>
                </c:pt>
                <c:pt idx="121">
                  <c:v>3.8673886896103689</c:v>
                </c:pt>
                <c:pt idx="122">
                  <c:v>4.7684298629429733</c:v>
                </c:pt>
                <c:pt idx="123">
                  <c:v>2.3270961264956154</c:v>
                </c:pt>
                <c:pt idx="124">
                  <c:v>1.8370897731478375E-2</c:v>
                </c:pt>
                <c:pt idx="125">
                  <c:v>2.0647156064915495</c:v>
                </c:pt>
                <c:pt idx="126">
                  <c:v>4.6233380915472768</c:v>
                </c:pt>
                <c:pt idx="127">
                  <c:v>2.7452630378838396</c:v>
                </c:pt>
                <c:pt idx="128">
                  <c:v>4.3705679727855458</c:v>
                </c:pt>
                <c:pt idx="129">
                  <c:v>4.7966196884989865</c:v>
                </c:pt>
                <c:pt idx="130">
                  <c:v>3.0732741004142778</c:v>
                </c:pt>
                <c:pt idx="131">
                  <c:v>2.8248361736227383</c:v>
                </c:pt>
                <c:pt idx="132">
                  <c:v>3.9737740971238358</c:v>
                </c:pt>
                <c:pt idx="133">
                  <c:v>0.31651228261199427</c:v>
                </c:pt>
                <c:pt idx="134">
                  <c:v>1.893087321247513</c:v>
                </c:pt>
                <c:pt idx="135">
                  <c:v>0.19851454534565716</c:v>
                </c:pt>
                <c:pt idx="136">
                  <c:v>0.29878001577805346</c:v>
                </c:pt>
                <c:pt idx="137">
                  <c:v>4.2065714820647564</c:v>
                </c:pt>
                <c:pt idx="138">
                  <c:v>0.67574759358484726</c:v>
                </c:pt>
                <c:pt idx="139">
                  <c:v>3.8203813474251653</c:v>
                </c:pt>
                <c:pt idx="140">
                  <c:v>3.0234163386798967</c:v>
                </c:pt>
                <c:pt idx="141">
                  <c:v>0.36342664018172099</c:v>
                </c:pt>
                <c:pt idx="142">
                  <c:v>4.913550620846741</c:v>
                </c:pt>
                <c:pt idx="143">
                  <c:v>1.3961159480482876</c:v>
                </c:pt>
                <c:pt idx="144">
                  <c:v>4.6600108159724005</c:v>
                </c:pt>
                <c:pt idx="145">
                  <c:v>0.63882209248777189</c:v>
                </c:pt>
                <c:pt idx="146">
                  <c:v>1.2574459730617793</c:v>
                </c:pt>
                <c:pt idx="147">
                  <c:v>2.0842838547541276</c:v>
                </c:pt>
                <c:pt idx="148">
                  <c:v>4.0204842891401285</c:v>
                </c:pt>
                <c:pt idx="149">
                  <c:v>4.8900733090299431</c:v>
                </c:pt>
                <c:pt idx="150">
                  <c:v>3.4248409032740694</c:v>
                </c:pt>
                <c:pt idx="151">
                  <c:v>3.4696804309926192</c:v>
                </c:pt>
                <c:pt idx="152">
                  <c:v>1.1578419780091853</c:v>
                </c:pt>
                <c:pt idx="153">
                  <c:v>2.6308117685690324</c:v>
                </c:pt>
                <c:pt idx="154">
                  <c:v>2.819506312154906</c:v>
                </c:pt>
                <c:pt idx="155">
                  <c:v>3.4338131507760545</c:v>
                </c:pt>
                <c:pt idx="156">
                  <c:v>1.1808726526326145</c:v>
                </c:pt>
                <c:pt idx="157">
                  <c:v>3.6046192649861402</c:v>
                </c:pt>
                <c:pt idx="158">
                  <c:v>3.0256642226535275</c:v>
                </c:pt>
                <c:pt idx="159">
                  <c:v>1.0964688046842701</c:v>
                </c:pt>
                <c:pt idx="160">
                  <c:v>1.3601110541444417</c:v>
                </c:pt>
                <c:pt idx="161">
                  <c:v>0.94211046697341927</c:v>
                </c:pt>
                <c:pt idx="162">
                  <c:v>2.575282131349093</c:v>
                </c:pt>
                <c:pt idx="163">
                  <c:v>1.3049278495340721</c:v>
                </c:pt>
                <c:pt idx="164">
                  <c:v>0.42178425818999388</c:v>
                </c:pt>
                <c:pt idx="165">
                  <c:v>0.37215385577687721</c:v>
                </c:pt>
                <c:pt idx="166">
                  <c:v>3.3283313686131533</c:v>
                </c:pt>
                <c:pt idx="167">
                  <c:v>1.4436934891608477</c:v>
                </c:pt>
                <c:pt idx="168">
                  <c:v>1.4442829573280065</c:v>
                </c:pt>
                <c:pt idx="169">
                  <c:v>3.4298240336909225</c:v>
                </c:pt>
                <c:pt idx="170">
                  <c:v>2.2849047145603825</c:v>
                </c:pt>
                <c:pt idx="171">
                  <c:v>1.7883302832975283</c:v>
                </c:pt>
                <c:pt idx="172">
                  <c:v>4.7807133724090027</c:v>
                </c:pt>
                <c:pt idx="173">
                  <c:v>4.3882739527308221</c:v>
                </c:pt>
                <c:pt idx="174">
                  <c:v>3.0545616596461054</c:v>
                </c:pt>
                <c:pt idx="175">
                  <c:v>2.934009115620078</c:v>
                </c:pt>
                <c:pt idx="176">
                  <c:v>1.4790774461673446</c:v>
                </c:pt>
                <c:pt idx="177">
                  <c:v>2.526966173064503</c:v>
                </c:pt>
                <c:pt idx="178">
                  <c:v>1.092543234086214</c:v>
                </c:pt>
                <c:pt idx="179">
                  <c:v>2.3962791334252675</c:v>
                </c:pt>
                <c:pt idx="180">
                  <c:v>3.0517491697745287</c:v>
                </c:pt>
                <c:pt idx="181">
                  <c:v>0.93419961622127068</c:v>
                </c:pt>
                <c:pt idx="182">
                  <c:v>0.76075911983145117</c:v>
                </c:pt>
                <c:pt idx="183">
                  <c:v>1.7456228884158715</c:v>
                </c:pt>
                <c:pt idx="184">
                  <c:v>4.2506400289320041</c:v>
                </c:pt>
                <c:pt idx="185">
                  <c:v>0.98840252488908265</c:v>
                </c:pt>
                <c:pt idx="186">
                  <c:v>1.4153134590731931</c:v>
                </c:pt>
                <c:pt idx="187">
                  <c:v>0.66473019858382443</c:v>
                </c:pt>
                <c:pt idx="188">
                  <c:v>1.3856315674126995</c:v>
                </c:pt>
                <c:pt idx="189">
                  <c:v>1.8267317822970881</c:v>
                </c:pt>
                <c:pt idx="190">
                  <c:v>4.5402937817907958</c:v>
                </c:pt>
                <c:pt idx="191">
                  <c:v>4.9822981934417303</c:v>
                </c:pt>
                <c:pt idx="192">
                  <c:v>2.8499730763378306</c:v>
                </c:pt>
                <c:pt idx="193">
                  <c:v>3.1567497898368746</c:v>
                </c:pt>
                <c:pt idx="194">
                  <c:v>0.56988511540481179</c:v>
                </c:pt>
                <c:pt idx="195">
                  <c:v>3.3330552622327763</c:v>
                </c:pt>
                <c:pt idx="196">
                  <c:v>2.923125013158812</c:v>
                </c:pt>
                <c:pt idx="197">
                  <c:v>1.0392934845669006</c:v>
                </c:pt>
                <c:pt idx="198">
                  <c:v>4.7286424362576751</c:v>
                </c:pt>
                <c:pt idx="199">
                  <c:v>1.2594054399184262E-3</c:v>
                </c:pt>
                <c:pt idx="200">
                  <c:v>4.8156507908494639</c:v>
                </c:pt>
                <c:pt idx="201">
                  <c:v>1.3365859996059988</c:v>
                </c:pt>
                <c:pt idx="202">
                  <c:v>0.42672597560641734</c:v>
                </c:pt>
                <c:pt idx="203">
                  <c:v>2.5625726531697914</c:v>
                </c:pt>
                <c:pt idx="204">
                  <c:v>4.56616681722286</c:v>
                </c:pt>
                <c:pt idx="205">
                  <c:v>3.992226387608186</c:v>
                </c:pt>
                <c:pt idx="206">
                  <c:v>3.2347907386816162</c:v>
                </c:pt>
                <c:pt idx="207">
                  <c:v>4.6830367273008049</c:v>
                </c:pt>
                <c:pt idx="208">
                  <c:v>4.9823987296069614</c:v>
                </c:pt>
                <c:pt idx="209">
                  <c:v>4.3877737006342219</c:v>
                </c:pt>
                <c:pt idx="210">
                  <c:v>0.21865231353583148</c:v>
                </c:pt>
                <c:pt idx="211">
                  <c:v>0.48579403303745994</c:v>
                </c:pt>
                <c:pt idx="212">
                  <c:v>4.3945050809310953</c:v>
                </c:pt>
                <c:pt idx="213">
                  <c:v>0.9563439526004397</c:v>
                </c:pt>
                <c:pt idx="214">
                  <c:v>2.5904202558433784</c:v>
                </c:pt>
                <c:pt idx="215">
                  <c:v>3.1622815912453488</c:v>
                </c:pt>
                <c:pt idx="216">
                  <c:v>0.24354386820790885</c:v>
                </c:pt>
                <c:pt idx="217">
                  <c:v>1.4586628249403839</c:v>
                </c:pt>
                <c:pt idx="218">
                  <c:v>1.5701237860491619</c:v>
                </c:pt>
                <c:pt idx="219">
                  <c:v>4.7970692553173722</c:v>
                </c:pt>
                <c:pt idx="220">
                  <c:v>0.96422479625949908</c:v>
                </c:pt>
                <c:pt idx="221">
                  <c:v>0.26222495841654703</c:v>
                </c:pt>
                <c:pt idx="222">
                  <c:v>3.4810329953802093</c:v>
                </c:pt>
                <c:pt idx="223">
                  <c:v>0.2158203653492935</c:v>
                </c:pt>
                <c:pt idx="224">
                  <c:v>2.9757075392731585</c:v>
                </c:pt>
                <c:pt idx="225">
                  <c:v>2.1477014797612126</c:v>
                </c:pt>
                <c:pt idx="226">
                  <c:v>0.72078601520598362</c:v>
                </c:pt>
                <c:pt idx="227">
                  <c:v>1.4361669499041914</c:v>
                </c:pt>
                <c:pt idx="228">
                  <c:v>4.6554012926480768</c:v>
                </c:pt>
                <c:pt idx="229">
                  <c:v>2.8449231159899679</c:v>
                </c:pt>
                <c:pt idx="230">
                  <c:v>4.6591638662334516</c:v>
                </c:pt>
                <c:pt idx="231">
                  <c:v>2.7803714887545898</c:v>
                </c:pt>
                <c:pt idx="232">
                  <c:v>4.1641676879316014</c:v>
                </c:pt>
                <c:pt idx="233">
                  <c:v>2.2662720345529461</c:v>
                </c:pt>
                <c:pt idx="234">
                  <c:v>0.40534458777913507</c:v>
                </c:pt>
                <c:pt idx="235">
                  <c:v>1.5122274002455738</c:v>
                </c:pt>
                <c:pt idx="236">
                  <c:v>1.9026333651756555</c:v>
                </c:pt>
                <c:pt idx="237">
                  <c:v>1.6293069446943775</c:v>
                </c:pt>
                <c:pt idx="238">
                  <c:v>0.89548356739571844</c:v>
                </c:pt>
                <c:pt idx="239">
                  <c:v>0.99529097730791383</c:v>
                </c:pt>
                <c:pt idx="240">
                  <c:v>1.147690983008403</c:v>
                </c:pt>
                <c:pt idx="241">
                  <c:v>2.5152262357668329</c:v>
                </c:pt>
                <c:pt idx="242">
                  <c:v>0.38719760473716003</c:v>
                </c:pt>
                <c:pt idx="243">
                  <c:v>0.20002397732813648</c:v>
                </c:pt>
                <c:pt idx="244">
                  <c:v>3.7019059351447705</c:v>
                </c:pt>
                <c:pt idx="245">
                  <c:v>0.91378153796573214</c:v>
                </c:pt>
                <c:pt idx="246">
                  <c:v>1.9044130610517707</c:v>
                </c:pt>
                <c:pt idx="247">
                  <c:v>3.3882156381898549</c:v>
                </c:pt>
                <c:pt idx="248">
                  <c:v>4.4567070188966467</c:v>
                </c:pt>
                <c:pt idx="249">
                  <c:v>1.517705931634528</c:v>
                </c:pt>
                <c:pt idx="250">
                  <c:v>3.0087998203028827</c:v>
                </c:pt>
                <c:pt idx="251">
                  <c:v>2.1637114461888989</c:v>
                </c:pt>
                <c:pt idx="252">
                  <c:v>3.006036488656366</c:v>
                </c:pt>
                <c:pt idx="253">
                  <c:v>1.5712616972932199</c:v>
                </c:pt>
                <c:pt idx="254">
                  <c:v>0.8702299269744479</c:v>
                </c:pt>
                <c:pt idx="255">
                  <c:v>1.1902594398306099</c:v>
                </c:pt>
                <c:pt idx="256">
                  <c:v>1.6519247943517583</c:v>
                </c:pt>
                <c:pt idx="257">
                  <c:v>4.1936617324430978</c:v>
                </c:pt>
                <c:pt idx="258">
                  <c:v>1.9140752415056177</c:v>
                </c:pt>
                <c:pt idx="259">
                  <c:v>4.440919693839839</c:v>
                </c:pt>
                <c:pt idx="260">
                  <c:v>1.4945234958085645</c:v>
                </c:pt>
                <c:pt idx="261">
                  <c:v>4.9927295158860128</c:v>
                </c:pt>
                <c:pt idx="262">
                  <c:v>1.1262723470476332</c:v>
                </c:pt>
                <c:pt idx="263">
                  <c:v>2.3951162937703714</c:v>
                </c:pt>
                <c:pt idx="264">
                  <c:v>4.364957858345341</c:v>
                </c:pt>
                <c:pt idx="265">
                  <c:v>1.0207261908055831</c:v>
                </c:pt>
                <c:pt idx="266">
                  <c:v>4.2686480627222965</c:v>
                </c:pt>
                <c:pt idx="267">
                  <c:v>2.7324249080477712</c:v>
                </c:pt>
                <c:pt idx="268">
                  <c:v>3.78148610797076</c:v>
                </c:pt>
                <c:pt idx="269">
                  <c:v>2.7417676215916149</c:v>
                </c:pt>
                <c:pt idx="270">
                  <c:v>1.3852783330986929</c:v>
                </c:pt>
                <c:pt idx="271">
                  <c:v>0.82966617495449257</c:v>
                </c:pt>
                <c:pt idx="272">
                  <c:v>4.0170596200553161</c:v>
                </c:pt>
                <c:pt idx="273">
                  <c:v>0.53826112953782035</c:v>
                </c:pt>
                <c:pt idx="274">
                  <c:v>1.2756117990643023</c:v>
                </c:pt>
                <c:pt idx="275">
                  <c:v>3.2552541525722756</c:v>
                </c:pt>
                <c:pt idx="276">
                  <c:v>3.9790432959792232</c:v>
                </c:pt>
                <c:pt idx="277">
                  <c:v>3.2458701916462003</c:v>
                </c:pt>
                <c:pt idx="278">
                  <c:v>3.7043703274950279</c:v>
                </c:pt>
                <c:pt idx="279">
                  <c:v>4.0470709813912054</c:v>
                </c:pt>
                <c:pt idx="280">
                  <c:v>4.9741453127871722</c:v>
                </c:pt>
                <c:pt idx="281">
                  <c:v>1.0230506671392008</c:v>
                </c:pt>
                <c:pt idx="282">
                  <c:v>4.7861813588583191</c:v>
                </c:pt>
                <c:pt idx="283">
                  <c:v>1.5583650738251242</c:v>
                </c:pt>
                <c:pt idx="284">
                  <c:v>4.6459225514309272</c:v>
                </c:pt>
                <c:pt idx="285">
                  <c:v>1.4245769184944872</c:v>
                </c:pt>
                <c:pt idx="286">
                  <c:v>4.1201991017067821</c:v>
                </c:pt>
                <c:pt idx="287">
                  <c:v>2.1237662195879201</c:v>
                </c:pt>
                <c:pt idx="288">
                  <c:v>1.1577284677659243</c:v>
                </c:pt>
                <c:pt idx="289">
                  <c:v>3.7902136203464338</c:v>
                </c:pt>
                <c:pt idx="290">
                  <c:v>0.68381256213936592</c:v>
                </c:pt>
                <c:pt idx="291">
                  <c:v>0.80910673990920723</c:v>
                </c:pt>
                <c:pt idx="292">
                  <c:v>4.8635103216176994</c:v>
                </c:pt>
                <c:pt idx="293">
                  <c:v>1.2755027966362968</c:v>
                </c:pt>
                <c:pt idx="294">
                  <c:v>2.8839546590076632</c:v>
                </c:pt>
                <c:pt idx="295">
                  <c:v>1.63084527190632</c:v>
                </c:pt>
                <c:pt idx="296">
                  <c:v>0.92995231370171072</c:v>
                </c:pt>
                <c:pt idx="297">
                  <c:v>3.6237034380331541</c:v>
                </c:pt>
                <c:pt idx="298">
                  <c:v>4.0296711092369355</c:v>
                </c:pt>
                <c:pt idx="299">
                  <c:v>4.434236173589075</c:v>
                </c:pt>
                <c:pt idx="300">
                  <c:v>4.8023554132013038</c:v>
                </c:pt>
                <c:pt idx="301">
                  <c:v>4.3081181307088672</c:v>
                </c:pt>
                <c:pt idx="302">
                  <c:v>1.582218775798125</c:v>
                </c:pt>
                <c:pt idx="303">
                  <c:v>2.3214420546358601</c:v>
                </c:pt>
                <c:pt idx="304">
                  <c:v>4.1428341345092994</c:v>
                </c:pt>
                <c:pt idx="305">
                  <c:v>2.807192352674317</c:v>
                </c:pt>
                <c:pt idx="306">
                  <c:v>2.0787958131627726</c:v>
                </c:pt>
                <c:pt idx="307">
                  <c:v>2.01661547778198</c:v>
                </c:pt>
                <c:pt idx="308">
                  <c:v>0.82623506166912664</c:v>
                </c:pt>
                <c:pt idx="309">
                  <c:v>4.4216944492480126</c:v>
                </c:pt>
                <c:pt idx="310">
                  <c:v>3.6458020739840475</c:v>
                </c:pt>
                <c:pt idx="311">
                  <c:v>0.86692106155556392</c:v>
                </c:pt>
                <c:pt idx="312">
                  <c:v>3.3125104312220763</c:v>
                </c:pt>
                <c:pt idx="313">
                  <c:v>2.3093977392609584</c:v>
                </c:pt>
                <c:pt idx="314">
                  <c:v>0.78112752173759403</c:v>
                </c:pt>
                <c:pt idx="315">
                  <c:v>3.3410743499132769</c:v>
                </c:pt>
                <c:pt idx="316">
                  <c:v>4.2408426314050107</c:v>
                </c:pt>
                <c:pt idx="317">
                  <c:v>3.4439114336865821</c:v>
                </c:pt>
                <c:pt idx="318">
                  <c:v>0.28883867498215254</c:v>
                </c:pt>
                <c:pt idx="319">
                  <c:v>0.10736779744171643</c:v>
                </c:pt>
                <c:pt idx="320">
                  <c:v>1.8004105517978379</c:v>
                </c:pt>
                <c:pt idx="321">
                  <c:v>0.82839304542288994</c:v>
                </c:pt>
                <c:pt idx="322">
                  <c:v>4.4876489093731191</c:v>
                </c:pt>
                <c:pt idx="323">
                  <c:v>3.1491535127054386</c:v>
                </c:pt>
                <c:pt idx="324">
                  <c:v>3.8359028935835671</c:v>
                </c:pt>
                <c:pt idx="325">
                  <c:v>0.99853986608614442</c:v>
                </c:pt>
                <c:pt idx="326">
                  <c:v>4.6114987133331873</c:v>
                </c:pt>
                <c:pt idx="327">
                  <c:v>4.7134049902275894</c:v>
                </c:pt>
                <c:pt idx="328">
                  <c:v>1.2459889218631637</c:v>
                </c:pt>
                <c:pt idx="329">
                  <c:v>1.8338283135283167</c:v>
                </c:pt>
                <c:pt idx="330">
                  <c:v>3.659662801521093</c:v>
                </c:pt>
                <c:pt idx="331">
                  <c:v>2.3773572021303702</c:v>
                </c:pt>
                <c:pt idx="332">
                  <c:v>2.1853048885922295</c:v>
                </c:pt>
                <c:pt idx="333">
                  <c:v>4.0925300460303529</c:v>
                </c:pt>
                <c:pt idx="334">
                  <c:v>0.83264495154524443</c:v>
                </c:pt>
                <c:pt idx="335">
                  <c:v>1.5604512853345982</c:v>
                </c:pt>
                <c:pt idx="336">
                  <c:v>1.0811218403498652</c:v>
                </c:pt>
                <c:pt idx="337">
                  <c:v>4.1340745900375984</c:v>
                </c:pt>
                <c:pt idx="338">
                  <c:v>1.5832137944815783</c:v>
                </c:pt>
                <c:pt idx="339">
                  <c:v>4.6136401287177549</c:v>
                </c:pt>
                <c:pt idx="340">
                  <c:v>1.7095629817917186</c:v>
                </c:pt>
                <c:pt idx="341">
                  <c:v>1.4728134468134779</c:v>
                </c:pt>
                <c:pt idx="342">
                  <c:v>4.8024337571603057</c:v>
                </c:pt>
                <c:pt idx="343">
                  <c:v>3.6123001771453338</c:v>
                </c:pt>
                <c:pt idx="344">
                  <c:v>3.6782155292148833</c:v>
                </c:pt>
                <c:pt idx="345">
                  <c:v>3.1087040302536089</c:v>
                </c:pt>
                <c:pt idx="346">
                  <c:v>4.1509874693833035</c:v>
                </c:pt>
                <c:pt idx="347">
                  <c:v>2.4410349803929048</c:v>
                </c:pt>
                <c:pt idx="348">
                  <c:v>3.4691036632608303</c:v>
                </c:pt>
                <c:pt idx="349">
                  <c:v>1.8471506101287165</c:v>
                </c:pt>
                <c:pt idx="350">
                  <c:v>3.9859736376107122</c:v>
                </c:pt>
                <c:pt idx="351">
                  <c:v>3.7943959502064168</c:v>
                </c:pt>
                <c:pt idx="352">
                  <c:v>0.8645354965958385</c:v>
                </c:pt>
                <c:pt idx="353">
                  <c:v>3.9832261964283027</c:v>
                </c:pt>
                <c:pt idx="354">
                  <c:v>1.4744341120517201</c:v>
                </c:pt>
                <c:pt idx="355">
                  <c:v>0.52679875880413674</c:v>
                </c:pt>
                <c:pt idx="356">
                  <c:v>3.2520664051060244</c:v>
                </c:pt>
                <c:pt idx="357">
                  <c:v>4.4138938481167411</c:v>
                </c:pt>
                <c:pt idx="358">
                  <c:v>1.0784671392582867</c:v>
                </c:pt>
                <c:pt idx="359">
                  <c:v>0.66479807485976483</c:v>
                </c:pt>
                <c:pt idx="360">
                  <c:v>1.6545544174370552</c:v>
                </c:pt>
                <c:pt idx="361">
                  <c:v>0.99445078955258503</c:v>
                </c:pt>
                <c:pt idx="362">
                  <c:v>4.1526952847966472</c:v>
                </c:pt>
                <c:pt idx="363">
                  <c:v>3.0721921410708513</c:v>
                </c:pt>
                <c:pt idx="364">
                  <c:v>1.919983607349796</c:v>
                </c:pt>
                <c:pt idx="365">
                  <c:v>0.41245214377832018</c:v>
                </c:pt>
                <c:pt idx="366">
                  <c:v>1.910441204254183</c:v>
                </c:pt>
                <c:pt idx="367">
                  <c:v>1.1320794949663626</c:v>
                </c:pt>
                <c:pt idx="368">
                  <c:v>1.0328943641249393</c:v>
                </c:pt>
                <c:pt idx="369">
                  <c:v>1.7500266879977422</c:v>
                </c:pt>
                <c:pt idx="370">
                  <c:v>0.53871346746885596</c:v>
                </c:pt>
                <c:pt idx="371">
                  <c:v>3.7035118838459673</c:v>
                </c:pt>
                <c:pt idx="372">
                  <c:v>4.8392284224137398</c:v>
                </c:pt>
                <c:pt idx="373">
                  <c:v>0.26497762156925453</c:v>
                </c:pt>
                <c:pt idx="374">
                  <c:v>1.0263406321616753</c:v>
                </c:pt>
                <c:pt idx="375">
                  <c:v>2.9525211822771285</c:v>
                </c:pt>
                <c:pt idx="376">
                  <c:v>4.0850650262351138</c:v>
                </c:pt>
                <c:pt idx="377">
                  <c:v>1.1620961580609568</c:v>
                </c:pt>
                <c:pt idx="378">
                  <c:v>0.95909501196418112</c:v>
                </c:pt>
                <c:pt idx="379">
                  <c:v>1.4395221635558941</c:v>
                </c:pt>
                <c:pt idx="380">
                  <c:v>2.7892809368359766</c:v>
                </c:pt>
                <c:pt idx="381">
                  <c:v>1.4012142266747256</c:v>
                </c:pt>
                <c:pt idx="382">
                  <c:v>4.0666094213086197</c:v>
                </c:pt>
                <c:pt idx="383">
                  <c:v>1.6146476650775754</c:v>
                </c:pt>
                <c:pt idx="384">
                  <c:v>0.29773850071872554</c:v>
                </c:pt>
                <c:pt idx="385">
                  <c:v>2.6534694733100679</c:v>
                </c:pt>
                <c:pt idx="386">
                  <c:v>0.60363105741190193</c:v>
                </c:pt>
                <c:pt idx="387">
                  <c:v>4.6024429928554813</c:v>
                </c:pt>
                <c:pt idx="388">
                  <c:v>2.3466150010113527</c:v>
                </c:pt>
                <c:pt idx="389">
                  <c:v>1.7505749575466627</c:v>
                </c:pt>
                <c:pt idx="390">
                  <c:v>4.9464199785694385</c:v>
                </c:pt>
                <c:pt idx="391">
                  <c:v>4.4418439529713085</c:v>
                </c:pt>
                <c:pt idx="392">
                  <c:v>0.89926605744296284</c:v>
                </c:pt>
                <c:pt idx="393">
                  <c:v>1.2320316424940603</c:v>
                </c:pt>
                <c:pt idx="394">
                  <c:v>0.61807279743725629</c:v>
                </c:pt>
                <c:pt idx="395">
                  <c:v>3.3386300565517875</c:v>
                </c:pt>
                <c:pt idx="396">
                  <c:v>0.19298129272833364</c:v>
                </c:pt>
                <c:pt idx="397">
                  <c:v>3.3079690855205577</c:v>
                </c:pt>
                <c:pt idx="398">
                  <c:v>3.3324112209686971</c:v>
                </c:pt>
                <c:pt idx="399">
                  <c:v>3.8151161468442503</c:v>
                </c:pt>
                <c:pt idx="400">
                  <c:v>4.5483853230170421</c:v>
                </c:pt>
                <c:pt idx="401">
                  <c:v>1.5962793205071151</c:v>
                </c:pt>
                <c:pt idx="402">
                  <c:v>3.4494526459975781</c:v>
                </c:pt>
                <c:pt idx="403">
                  <c:v>0.57431866231591633</c:v>
                </c:pt>
                <c:pt idx="404">
                  <c:v>3.5507652920982995</c:v>
                </c:pt>
                <c:pt idx="405">
                  <c:v>4.7699741423690964</c:v>
                </c:pt>
                <c:pt idx="406">
                  <c:v>2.320774188838973</c:v>
                </c:pt>
                <c:pt idx="407">
                  <c:v>4.0639315382054537</c:v>
                </c:pt>
                <c:pt idx="408">
                  <c:v>3.0549047997776073</c:v>
                </c:pt>
                <c:pt idx="409">
                  <c:v>1.8747593412272667</c:v>
                </c:pt>
                <c:pt idx="410">
                  <c:v>0.27509181086305901</c:v>
                </c:pt>
                <c:pt idx="411">
                  <c:v>1.2838517683505484</c:v>
                </c:pt>
                <c:pt idx="412">
                  <c:v>4.4244462800662632</c:v>
                </c:pt>
                <c:pt idx="413">
                  <c:v>1.901476278055962</c:v>
                </c:pt>
                <c:pt idx="414">
                  <c:v>0.54189370738408793</c:v>
                </c:pt>
                <c:pt idx="415">
                  <c:v>0.26447768786200254</c:v>
                </c:pt>
                <c:pt idx="416">
                  <c:v>2.1644737007242303</c:v>
                </c:pt>
                <c:pt idx="417">
                  <c:v>2.5005423765244164</c:v>
                </c:pt>
                <c:pt idx="418">
                  <c:v>4.7234603473462595</c:v>
                </c:pt>
                <c:pt idx="419">
                  <c:v>4.6056153686693246E-2</c:v>
                </c:pt>
                <c:pt idx="420">
                  <c:v>3.4677557071270426</c:v>
                </c:pt>
                <c:pt idx="421">
                  <c:v>0.68912152586890929</c:v>
                </c:pt>
                <c:pt idx="422">
                  <c:v>2.2797212246270515E-2</c:v>
                </c:pt>
                <c:pt idx="423">
                  <c:v>3.5865311035821672</c:v>
                </c:pt>
                <c:pt idx="424">
                  <c:v>2.9786348066383193</c:v>
                </c:pt>
                <c:pt idx="425">
                  <c:v>4.1574894183244311</c:v>
                </c:pt>
                <c:pt idx="426">
                  <c:v>2.3114681919610858</c:v>
                </c:pt>
                <c:pt idx="427">
                  <c:v>3.1970570676218237</c:v>
                </c:pt>
                <c:pt idx="428">
                  <c:v>2.8603811455453587</c:v>
                </c:pt>
                <c:pt idx="429">
                  <c:v>1.4930489423933109</c:v>
                </c:pt>
                <c:pt idx="430">
                  <c:v>2.4223296411781492</c:v>
                </c:pt>
                <c:pt idx="431">
                  <c:v>4.987470826922543</c:v>
                </c:pt>
                <c:pt idx="432">
                  <c:v>0.68808179656792368</c:v>
                </c:pt>
                <c:pt idx="433">
                  <c:v>2.0091900264466078</c:v>
                </c:pt>
                <c:pt idx="434">
                  <c:v>1.2300328806628136</c:v>
                </c:pt>
                <c:pt idx="435">
                  <c:v>2.0336658728388226</c:v>
                </c:pt>
                <c:pt idx="436">
                  <c:v>0.58143898431937124</c:v>
                </c:pt>
                <c:pt idx="437">
                  <c:v>0.35023246374715045</c:v>
                </c:pt>
                <c:pt idx="438">
                  <c:v>2.633032441518484</c:v>
                </c:pt>
                <c:pt idx="439">
                  <c:v>0.27348719183252879</c:v>
                </c:pt>
                <c:pt idx="440">
                  <c:v>1.5250016788306238</c:v>
                </c:pt>
                <c:pt idx="441">
                  <c:v>0.97235665161600482</c:v>
                </c:pt>
                <c:pt idx="442">
                  <c:v>4.4448284491027961</c:v>
                </c:pt>
                <c:pt idx="443">
                  <c:v>3.7303330518912587</c:v>
                </c:pt>
                <c:pt idx="444">
                  <c:v>4.8823648285289591</c:v>
                </c:pt>
                <c:pt idx="445">
                  <c:v>3.0145548556997284</c:v>
                </c:pt>
                <c:pt idx="446">
                  <c:v>1.7894852110269766</c:v>
                </c:pt>
                <c:pt idx="447">
                  <c:v>1.7031090596313825</c:v>
                </c:pt>
                <c:pt idx="448">
                  <c:v>1.4071208806853792</c:v>
                </c:pt>
                <c:pt idx="449">
                  <c:v>3.5556686459272679E-2</c:v>
                </c:pt>
                <c:pt idx="450">
                  <c:v>3.075473862751215</c:v>
                </c:pt>
                <c:pt idx="451">
                  <c:v>1.4773226182742198</c:v>
                </c:pt>
                <c:pt idx="452">
                  <c:v>3.9374420964629624</c:v>
                </c:pt>
                <c:pt idx="453">
                  <c:v>1.0342725445333467</c:v>
                </c:pt>
                <c:pt idx="454">
                  <c:v>1.7201690414118564</c:v>
                </c:pt>
                <c:pt idx="455">
                  <c:v>3.9893984013061301</c:v>
                </c:pt>
                <c:pt idx="456">
                  <c:v>2.8268788850460345</c:v>
                </c:pt>
                <c:pt idx="457">
                  <c:v>3.137747374693368</c:v>
                </c:pt>
                <c:pt idx="458">
                  <c:v>2.3593978516910639</c:v>
                </c:pt>
                <c:pt idx="459">
                  <c:v>4.9603755421678173</c:v>
                </c:pt>
                <c:pt idx="460">
                  <c:v>3.7826913174058632</c:v>
                </c:pt>
                <c:pt idx="461">
                  <c:v>4.2845904720171397</c:v>
                </c:pt>
                <c:pt idx="462">
                  <c:v>3.1694282718597999</c:v>
                </c:pt>
                <c:pt idx="463">
                  <c:v>0.31279551331396593</c:v>
                </c:pt>
                <c:pt idx="464">
                  <c:v>3.5436801695987095</c:v>
                </c:pt>
                <c:pt idx="465">
                  <c:v>3.7305455777930603</c:v>
                </c:pt>
                <c:pt idx="466">
                  <c:v>4.6962817180216181</c:v>
                </c:pt>
                <c:pt idx="467">
                  <c:v>1.9398007752289959</c:v>
                </c:pt>
                <c:pt idx="468">
                  <c:v>1.0449675767617184</c:v>
                </c:pt>
                <c:pt idx="469">
                  <c:v>1.4781277629981115</c:v>
                </c:pt>
                <c:pt idx="470">
                  <c:v>4.9027267317801142</c:v>
                </c:pt>
                <c:pt idx="471">
                  <c:v>3.6691787126749431</c:v>
                </c:pt>
                <c:pt idx="472">
                  <c:v>2.9017629334030626</c:v>
                </c:pt>
                <c:pt idx="473">
                  <c:v>4.8927622199015941</c:v>
                </c:pt>
                <c:pt idx="474">
                  <c:v>2.0964361268511329</c:v>
                </c:pt>
                <c:pt idx="475">
                  <c:v>4.587341072726101</c:v>
                </c:pt>
                <c:pt idx="476">
                  <c:v>4.2285051644428702</c:v>
                </c:pt>
                <c:pt idx="477">
                  <c:v>1.4730664356787964</c:v>
                </c:pt>
                <c:pt idx="478">
                  <c:v>1.7778759614455582</c:v>
                </c:pt>
                <c:pt idx="479">
                  <c:v>2.445936634276717</c:v>
                </c:pt>
                <c:pt idx="480">
                  <c:v>4.1837178781838418</c:v>
                </c:pt>
                <c:pt idx="481">
                  <c:v>2.8838016821504238</c:v>
                </c:pt>
                <c:pt idx="482">
                  <c:v>0.11092223838432946</c:v>
                </c:pt>
                <c:pt idx="483">
                  <c:v>4.6370161231336047</c:v>
                </c:pt>
                <c:pt idx="484">
                  <c:v>2.3397276907183464</c:v>
                </c:pt>
                <c:pt idx="485">
                  <c:v>0.12987722361652965</c:v>
                </c:pt>
                <c:pt idx="486">
                  <c:v>1.4819226838648947</c:v>
                </c:pt>
                <c:pt idx="487">
                  <c:v>4.8373497221904183</c:v>
                </c:pt>
                <c:pt idx="488">
                  <c:v>1.4383197776351682</c:v>
                </c:pt>
                <c:pt idx="489">
                  <c:v>4.9485086007683297</c:v>
                </c:pt>
                <c:pt idx="490">
                  <c:v>3.31937032086288E-2</c:v>
                </c:pt>
                <c:pt idx="491">
                  <c:v>3.8293962876519982</c:v>
                </c:pt>
                <c:pt idx="492">
                  <c:v>2.9770586503674035E-2</c:v>
                </c:pt>
                <c:pt idx="493">
                  <c:v>4.2372487620867263</c:v>
                </c:pt>
                <c:pt idx="494">
                  <c:v>1.5606821291040596</c:v>
                </c:pt>
                <c:pt idx="495">
                  <c:v>4.7920084705005976</c:v>
                </c:pt>
                <c:pt idx="496">
                  <c:v>1.4031075839123504</c:v>
                </c:pt>
                <c:pt idx="497">
                  <c:v>2.3158876844320027</c:v>
                </c:pt>
                <c:pt idx="498">
                  <c:v>2.1296355875270221</c:v>
                </c:pt>
                <c:pt idx="499">
                  <c:v>4.1010918466367565</c:v>
                </c:pt>
                <c:pt idx="500">
                  <c:v>1.6305396075100527</c:v>
                </c:pt>
                <c:pt idx="501">
                  <c:v>1.4192525016635271</c:v>
                </c:pt>
                <c:pt idx="502">
                  <c:v>1.5706005017416964</c:v>
                </c:pt>
                <c:pt idx="503">
                  <c:v>0.79628751826581634</c:v>
                </c:pt>
                <c:pt idx="504">
                  <c:v>4.109907674327359</c:v>
                </c:pt>
                <c:pt idx="505">
                  <c:v>4.9548442998905191</c:v>
                </c:pt>
                <c:pt idx="506">
                  <c:v>0.88726612217529255</c:v>
                </c:pt>
                <c:pt idx="507">
                  <c:v>3.0869749989770878</c:v>
                </c:pt>
                <c:pt idx="508">
                  <c:v>0.47687645316643046</c:v>
                </c:pt>
                <c:pt idx="509">
                  <c:v>1.9389959399204137</c:v>
                </c:pt>
                <c:pt idx="510">
                  <c:v>4.3591583879206262</c:v>
                </c:pt>
                <c:pt idx="511">
                  <c:v>1.7922173962230343</c:v>
                </c:pt>
                <c:pt idx="512">
                  <c:v>1.9410504118194534</c:v>
                </c:pt>
                <c:pt idx="513">
                  <c:v>3.0742041320853106</c:v>
                </c:pt>
                <c:pt idx="514">
                  <c:v>3.7014383182895876</c:v>
                </c:pt>
                <c:pt idx="515">
                  <c:v>1.4312762163753519</c:v>
                </c:pt>
                <c:pt idx="516">
                  <c:v>2.0483798591104492</c:v>
                </c:pt>
                <c:pt idx="517">
                  <c:v>2.236365099690695</c:v>
                </c:pt>
                <c:pt idx="518">
                  <c:v>0.46009344514461092</c:v>
                </c:pt>
                <c:pt idx="519">
                  <c:v>1.2852546258063358</c:v>
                </c:pt>
                <c:pt idx="520">
                  <c:v>5.6543773219598359E-2</c:v>
                </c:pt>
                <c:pt idx="521">
                  <c:v>4.5597991527345965</c:v>
                </c:pt>
                <c:pt idx="522">
                  <c:v>4.3711370854230038</c:v>
                </c:pt>
                <c:pt idx="523">
                  <c:v>2.1282738002078885</c:v>
                </c:pt>
                <c:pt idx="524">
                  <c:v>4.6917276311125269</c:v>
                </c:pt>
                <c:pt idx="525">
                  <c:v>3.1618704324100473</c:v>
                </c:pt>
                <c:pt idx="526">
                  <c:v>2.7080639456703732</c:v>
                </c:pt>
                <c:pt idx="527">
                  <c:v>4.9998893397108288</c:v>
                </c:pt>
                <c:pt idx="528">
                  <c:v>3.3059577168055849</c:v>
                </c:pt>
                <c:pt idx="529">
                  <c:v>1.6780334131955095</c:v>
                </c:pt>
                <c:pt idx="530">
                  <c:v>1.1294201028285018</c:v>
                </c:pt>
                <c:pt idx="531">
                  <c:v>4.9889687520385149</c:v>
                </c:pt>
                <c:pt idx="532">
                  <c:v>4.195287897526951</c:v>
                </c:pt>
                <c:pt idx="533">
                  <c:v>3.8553910754938543</c:v>
                </c:pt>
                <c:pt idx="534">
                  <c:v>4.4504764020071903</c:v>
                </c:pt>
                <c:pt idx="535">
                  <c:v>2.5203359551853666</c:v>
                </c:pt>
                <c:pt idx="536">
                  <c:v>1.4822592951084652</c:v>
                </c:pt>
                <c:pt idx="537">
                  <c:v>1.2078872621779708</c:v>
                </c:pt>
                <c:pt idx="538">
                  <c:v>2.936561550055</c:v>
                </c:pt>
                <c:pt idx="539">
                  <c:v>2.8220604967801233</c:v>
                </c:pt>
                <c:pt idx="540">
                  <c:v>2.5517233970339999</c:v>
                </c:pt>
                <c:pt idx="541">
                  <c:v>3.1299052393713547</c:v>
                </c:pt>
                <c:pt idx="542">
                  <c:v>4.9126039919313538</c:v>
                </c:pt>
                <c:pt idx="543">
                  <c:v>2.6829051226024254</c:v>
                </c:pt>
                <c:pt idx="544">
                  <c:v>0.23705284617022815</c:v>
                </c:pt>
                <c:pt idx="545">
                  <c:v>3.7093687182027764</c:v>
                </c:pt>
                <c:pt idx="546">
                  <c:v>1.7125764248423918</c:v>
                </c:pt>
                <c:pt idx="547">
                  <c:v>4.9549824625998342</c:v>
                </c:pt>
                <c:pt idx="548">
                  <c:v>3.6523341622320142</c:v>
                </c:pt>
                <c:pt idx="549">
                  <c:v>0.99969422152064114</c:v>
                </c:pt>
                <c:pt idx="550">
                  <c:v>1.3449826065868935</c:v>
                </c:pt>
                <c:pt idx="551">
                  <c:v>4.6515456452838269</c:v>
                </c:pt>
                <c:pt idx="552">
                  <c:v>1.5639807694376262</c:v>
                </c:pt>
                <c:pt idx="553">
                  <c:v>1.8111975760836612</c:v>
                </c:pt>
                <c:pt idx="554">
                  <c:v>2.1628817947011658</c:v>
                </c:pt>
                <c:pt idx="555">
                  <c:v>4.0432190072524126</c:v>
                </c:pt>
                <c:pt idx="556">
                  <c:v>2.2558291806936355</c:v>
                </c:pt>
                <c:pt idx="557">
                  <c:v>0.88025090180796683</c:v>
                </c:pt>
                <c:pt idx="558">
                  <c:v>1.8052232161208819</c:v>
                </c:pt>
                <c:pt idx="559">
                  <c:v>4.4189842173820031</c:v>
                </c:pt>
                <c:pt idx="560">
                  <c:v>4.9388194601507696</c:v>
                </c:pt>
                <c:pt idx="561">
                  <c:v>0.88613568820196054</c:v>
                </c:pt>
                <c:pt idx="562">
                  <c:v>4.6331274662345399</c:v>
                </c:pt>
                <c:pt idx="563">
                  <c:v>4.8611077846121207</c:v>
                </c:pt>
                <c:pt idx="564">
                  <c:v>1.0934355545562506</c:v>
                </c:pt>
                <c:pt idx="565">
                  <c:v>3.7972310374429368</c:v>
                </c:pt>
                <c:pt idx="566">
                  <c:v>3.9106337479725872</c:v>
                </c:pt>
                <c:pt idx="567">
                  <c:v>4.4119828237829601</c:v>
                </c:pt>
                <c:pt idx="568">
                  <c:v>1.1527282506978036</c:v>
                </c:pt>
                <c:pt idx="569">
                  <c:v>2.1071538813900852</c:v>
                </c:pt>
                <c:pt idx="570">
                  <c:v>3.8425417041915413</c:v>
                </c:pt>
                <c:pt idx="571">
                  <c:v>0.84223488536434854</c:v>
                </c:pt>
                <c:pt idx="572">
                  <c:v>4.2986273842437841</c:v>
                </c:pt>
                <c:pt idx="573">
                  <c:v>4.2029402556740303</c:v>
                </c:pt>
                <c:pt idx="574">
                  <c:v>1.3895301075566309</c:v>
                </c:pt>
                <c:pt idx="575">
                  <c:v>0.31537418661975403</c:v>
                </c:pt>
                <c:pt idx="576">
                  <c:v>4.2251508818385384</c:v>
                </c:pt>
                <c:pt idx="577">
                  <c:v>0.40853259420079613</c:v>
                </c:pt>
                <c:pt idx="578">
                  <c:v>2.653663553373903</c:v>
                </c:pt>
                <c:pt idx="579">
                  <c:v>1.6868147993434928</c:v>
                </c:pt>
                <c:pt idx="580">
                  <c:v>4.4198416927421142</c:v>
                </c:pt>
                <c:pt idx="581">
                  <c:v>2.7975665938780567</c:v>
                </c:pt>
                <c:pt idx="582">
                  <c:v>4.6730225013784912</c:v>
                </c:pt>
                <c:pt idx="583">
                  <c:v>3.6092105274596364</c:v>
                </c:pt>
                <c:pt idx="584">
                  <c:v>3.7250201521178159</c:v>
                </c:pt>
                <c:pt idx="585">
                  <c:v>0.47213953033882539</c:v>
                </c:pt>
                <c:pt idx="586">
                  <c:v>0.57992095803986066</c:v>
                </c:pt>
                <c:pt idx="587">
                  <c:v>2.8613469303281196</c:v>
                </c:pt>
                <c:pt idx="588">
                  <c:v>0.69023489948260686</c:v>
                </c:pt>
                <c:pt idx="589">
                  <c:v>1.8779647575058112</c:v>
                </c:pt>
                <c:pt idx="590">
                  <c:v>3.351664278355913</c:v>
                </c:pt>
                <c:pt idx="591">
                  <c:v>3.4110197569509246</c:v>
                </c:pt>
                <c:pt idx="592">
                  <c:v>2.362957925017628</c:v>
                </c:pt>
                <c:pt idx="593">
                  <c:v>4.2485999784103869</c:v>
                </c:pt>
                <c:pt idx="594">
                  <c:v>4.2943060892648983</c:v>
                </c:pt>
                <c:pt idx="595">
                  <c:v>0.55919084687493403</c:v>
                </c:pt>
                <c:pt idx="596">
                  <c:v>1.2923938424836667</c:v>
                </c:pt>
                <c:pt idx="597">
                  <c:v>3.0434947336577647</c:v>
                </c:pt>
                <c:pt idx="598">
                  <c:v>0.99268834101866932</c:v>
                </c:pt>
                <c:pt idx="599">
                  <c:v>2.1542177686521042</c:v>
                </c:pt>
                <c:pt idx="600">
                  <c:v>1.8553623382139639</c:v>
                </c:pt>
                <c:pt idx="601">
                  <c:v>0.84275841038970456</c:v>
                </c:pt>
                <c:pt idx="602">
                  <c:v>3.8461673048487595</c:v>
                </c:pt>
                <c:pt idx="603">
                  <c:v>4.8250399536138699</c:v>
                </c:pt>
                <c:pt idx="604">
                  <c:v>4.2958993801412557</c:v>
                </c:pt>
                <c:pt idx="605">
                  <c:v>0.66119386410137704</c:v>
                </c:pt>
                <c:pt idx="606">
                  <c:v>4.6841447941773735</c:v>
                </c:pt>
                <c:pt idx="607">
                  <c:v>3.3715862686335232</c:v>
                </c:pt>
                <c:pt idx="608">
                  <c:v>0.47154171323077199</c:v>
                </c:pt>
                <c:pt idx="609">
                  <c:v>1.1919565982465452</c:v>
                </c:pt>
                <c:pt idx="610">
                  <c:v>4.8989939969203489</c:v>
                </c:pt>
                <c:pt idx="611">
                  <c:v>5.8130126006786798E-2</c:v>
                </c:pt>
                <c:pt idx="612">
                  <c:v>3.2052330427028548</c:v>
                </c:pt>
                <c:pt idx="613">
                  <c:v>2.7625201484929267</c:v>
                </c:pt>
                <c:pt idx="614">
                  <c:v>0.95101978677568089</c:v>
                </c:pt>
                <c:pt idx="615">
                  <c:v>1.5041294131598431</c:v>
                </c:pt>
                <c:pt idx="616">
                  <c:v>2.2006584367787734</c:v>
                </c:pt>
                <c:pt idx="617">
                  <c:v>4.7447245114820511</c:v>
                </c:pt>
                <c:pt idx="618">
                  <c:v>4.2426082755369716</c:v>
                </c:pt>
                <c:pt idx="619">
                  <c:v>3.2581758877501437</c:v>
                </c:pt>
                <c:pt idx="620">
                  <c:v>2.3773166592278399</c:v>
                </c:pt>
                <c:pt idx="621">
                  <c:v>4.9726029931783371</c:v>
                </c:pt>
                <c:pt idx="622">
                  <c:v>0.76788674664130974</c:v>
                </c:pt>
                <c:pt idx="623">
                  <c:v>2.4309322203919455</c:v>
                </c:pt>
                <c:pt idx="624">
                  <c:v>1.4571202700169721</c:v>
                </c:pt>
                <c:pt idx="625">
                  <c:v>3.4629210467387708</c:v>
                </c:pt>
                <c:pt idx="626">
                  <c:v>3.0168768776481625</c:v>
                </c:pt>
                <c:pt idx="627">
                  <c:v>2.4247444445212873</c:v>
                </c:pt>
                <c:pt idx="628">
                  <c:v>3.8763266623635384E-2</c:v>
                </c:pt>
                <c:pt idx="629">
                  <c:v>0.44126092076398282</c:v>
                </c:pt>
                <c:pt idx="630">
                  <c:v>2.0405429402487703</c:v>
                </c:pt>
                <c:pt idx="631">
                  <c:v>3.2949771191240327</c:v>
                </c:pt>
                <c:pt idx="632">
                  <c:v>1.1918782789980638</c:v>
                </c:pt>
                <c:pt idx="633">
                  <c:v>3.6300500739750783</c:v>
                </c:pt>
                <c:pt idx="634">
                  <c:v>2.6321734611777341</c:v>
                </c:pt>
                <c:pt idx="635">
                  <c:v>0.56410612015854844</c:v>
                </c:pt>
                <c:pt idx="636">
                  <c:v>2.1995637060122499</c:v>
                </c:pt>
                <c:pt idx="637">
                  <c:v>4.5931097032828125</c:v>
                </c:pt>
                <c:pt idx="638">
                  <c:v>1.5810714835925359</c:v>
                </c:pt>
                <c:pt idx="639">
                  <c:v>1.2101816061578758</c:v>
                </c:pt>
                <c:pt idx="640">
                  <c:v>1.678477117167652</c:v>
                </c:pt>
                <c:pt idx="641">
                  <c:v>4.7067374485807365</c:v>
                </c:pt>
                <c:pt idx="642">
                  <c:v>2.2924981288687545</c:v>
                </c:pt>
                <c:pt idx="643">
                  <c:v>2.0357739884633768</c:v>
                </c:pt>
                <c:pt idx="644">
                  <c:v>0.85175481601722502</c:v>
                </c:pt>
                <c:pt idx="645">
                  <c:v>1.1565288882308851</c:v>
                </c:pt>
                <c:pt idx="646">
                  <c:v>2.9778870232963337</c:v>
                </c:pt>
                <c:pt idx="647">
                  <c:v>1.7186164530177894</c:v>
                </c:pt>
                <c:pt idx="648">
                  <c:v>2.8982306822178119</c:v>
                </c:pt>
                <c:pt idx="649">
                  <c:v>2.9824494098236576</c:v>
                </c:pt>
                <c:pt idx="650">
                  <c:v>0.77456832782632989</c:v>
                </c:pt>
                <c:pt idx="651">
                  <c:v>3.7964555401820297</c:v>
                </c:pt>
                <c:pt idx="652">
                  <c:v>1.4633776067757898</c:v>
                </c:pt>
                <c:pt idx="653">
                  <c:v>1.6944474404230876</c:v>
                </c:pt>
                <c:pt idx="654">
                  <c:v>0.21701055953437798</c:v>
                </c:pt>
                <c:pt idx="655">
                  <c:v>2.435801236521888</c:v>
                </c:pt>
                <c:pt idx="656">
                  <c:v>0.69186132506474096</c:v>
                </c:pt>
                <c:pt idx="657">
                  <c:v>2.3280684447790021</c:v>
                </c:pt>
                <c:pt idx="658">
                  <c:v>0.43843875156594658</c:v>
                </c:pt>
                <c:pt idx="659">
                  <c:v>3.4975339096270974</c:v>
                </c:pt>
                <c:pt idx="660">
                  <c:v>0.99553958388562791</c:v>
                </c:pt>
                <c:pt idx="661">
                  <c:v>3.6243326767583528</c:v>
                </c:pt>
                <c:pt idx="662">
                  <c:v>1.3410261664154972</c:v>
                </c:pt>
                <c:pt idx="663">
                  <c:v>3.4975351213106114</c:v>
                </c:pt>
                <c:pt idx="664">
                  <c:v>4.5039900345775825</c:v>
                </c:pt>
                <c:pt idx="665">
                  <c:v>0.8670623611179229</c:v>
                </c:pt>
                <c:pt idx="666">
                  <c:v>0.39124615248004535</c:v>
                </c:pt>
                <c:pt idx="667">
                  <c:v>0.21564775955623561</c:v>
                </c:pt>
                <c:pt idx="668">
                  <c:v>3.7285684982825797</c:v>
                </c:pt>
                <c:pt idx="669">
                  <c:v>2.2122195949602546</c:v>
                </c:pt>
                <c:pt idx="670">
                  <c:v>1.0304670089995671</c:v>
                </c:pt>
                <c:pt idx="671">
                  <c:v>3.882195914940092</c:v>
                </c:pt>
                <c:pt idx="672">
                  <c:v>1.9971684677896795</c:v>
                </c:pt>
                <c:pt idx="673">
                  <c:v>2.2579850645160944</c:v>
                </c:pt>
                <c:pt idx="674">
                  <c:v>2.0473269950093838</c:v>
                </c:pt>
                <c:pt idx="675">
                  <c:v>1.3617734096277412</c:v>
                </c:pt>
                <c:pt idx="676">
                  <c:v>2.2817027655203983</c:v>
                </c:pt>
                <c:pt idx="677">
                  <c:v>2.9856402362225731</c:v>
                </c:pt>
                <c:pt idx="678">
                  <c:v>0.95508522838919585</c:v>
                </c:pt>
                <c:pt idx="679">
                  <c:v>2.3217488172317999</c:v>
                </c:pt>
                <c:pt idx="680">
                  <c:v>1.0310981925312372</c:v>
                </c:pt>
                <c:pt idx="681">
                  <c:v>0.73561268524106993</c:v>
                </c:pt>
                <c:pt idx="682">
                  <c:v>2.0131183041849998</c:v>
                </c:pt>
                <c:pt idx="683">
                  <c:v>1.8327048229634575</c:v>
                </c:pt>
                <c:pt idx="684">
                  <c:v>2.7353492211133066</c:v>
                </c:pt>
                <c:pt idx="685">
                  <c:v>0.3650017072402989</c:v>
                </c:pt>
                <c:pt idx="686">
                  <c:v>2.2385775604396629</c:v>
                </c:pt>
                <c:pt idx="687">
                  <c:v>0.36481130524026073</c:v>
                </c:pt>
                <c:pt idx="688">
                  <c:v>0.13042748285963801</c:v>
                </c:pt>
                <c:pt idx="689">
                  <c:v>4.442303353263509</c:v>
                </c:pt>
                <c:pt idx="690">
                  <c:v>1.2622002790776354</c:v>
                </c:pt>
                <c:pt idx="691">
                  <c:v>3.1354875744172652</c:v>
                </c:pt>
                <c:pt idx="692">
                  <c:v>1.1536333339794265</c:v>
                </c:pt>
                <c:pt idx="693">
                  <c:v>0.3917176073426093</c:v>
                </c:pt>
                <c:pt idx="694">
                  <c:v>0.82739339433080983</c:v>
                </c:pt>
                <c:pt idx="695">
                  <c:v>2.0567410987499457</c:v>
                </c:pt>
                <c:pt idx="696">
                  <c:v>1.172678883102884</c:v>
                </c:pt>
                <c:pt idx="697">
                  <c:v>2.6659511175425541</c:v>
                </c:pt>
                <c:pt idx="698">
                  <c:v>1.9983411881007251</c:v>
                </c:pt>
                <c:pt idx="699">
                  <c:v>3.5302183653544725</c:v>
                </c:pt>
                <c:pt idx="700">
                  <c:v>2.3302622367145807</c:v>
                </c:pt>
                <c:pt idx="701">
                  <c:v>4.9638543657321268</c:v>
                </c:pt>
                <c:pt idx="702">
                  <c:v>4.6006124715487502</c:v>
                </c:pt>
                <c:pt idx="703">
                  <c:v>3.1815025353275046</c:v>
                </c:pt>
                <c:pt idx="704">
                  <c:v>3.8600630163614591</c:v>
                </c:pt>
                <c:pt idx="705">
                  <c:v>4.2367783928638527</c:v>
                </c:pt>
                <c:pt idx="706">
                  <c:v>0.65810523781907326</c:v>
                </c:pt>
                <c:pt idx="707">
                  <c:v>1.8735922512433489</c:v>
                </c:pt>
                <c:pt idx="708">
                  <c:v>4.9958667696815544</c:v>
                </c:pt>
                <c:pt idx="709">
                  <c:v>2.8964473909895903</c:v>
                </c:pt>
                <c:pt idx="710">
                  <c:v>4.9470182454683789</c:v>
                </c:pt>
                <c:pt idx="711">
                  <c:v>2.0612021167583561</c:v>
                </c:pt>
                <c:pt idx="712">
                  <c:v>4.9094312973322616</c:v>
                </c:pt>
                <c:pt idx="713">
                  <c:v>4.8264473735314422</c:v>
                </c:pt>
                <c:pt idx="714">
                  <c:v>3.1421195683867986</c:v>
                </c:pt>
                <c:pt idx="715">
                  <c:v>4.9647410241421586</c:v>
                </c:pt>
                <c:pt idx="716">
                  <c:v>1.9121353167156934</c:v>
                </c:pt>
                <c:pt idx="717">
                  <c:v>1.1985389584370414</c:v>
                </c:pt>
                <c:pt idx="718">
                  <c:v>1.8785145683150617</c:v>
                </c:pt>
                <c:pt idx="719">
                  <c:v>3.93629357338162</c:v>
                </c:pt>
                <c:pt idx="720">
                  <c:v>0.41202402818068584</c:v>
                </c:pt>
                <c:pt idx="721">
                  <c:v>2.0091807151612988</c:v>
                </c:pt>
                <c:pt idx="722">
                  <c:v>1.3782546115886478</c:v>
                </c:pt>
                <c:pt idx="723">
                  <c:v>2.9391076731725594</c:v>
                </c:pt>
                <c:pt idx="724">
                  <c:v>3.6259796471288945</c:v>
                </c:pt>
                <c:pt idx="725">
                  <c:v>0.43941667027867282</c:v>
                </c:pt>
                <c:pt idx="726">
                  <c:v>1.6386530317495374E-2</c:v>
                </c:pt>
                <c:pt idx="727">
                  <c:v>2.8589852572133307</c:v>
                </c:pt>
                <c:pt idx="728">
                  <c:v>3.8180169326540438</c:v>
                </c:pt>
                <c:pt idx="729">
                  <c:v>4.2615135562167321</c:v>
                </c:pt>
                <c:pt idx="730">
                  <c:v>1.0533861673208706</c:v>
                </c:pt>
                <c:pt idx="731">
                  <c:v>1.1806224289421219</c:v>
                </c:pt>
                <c:pt idx="732">
                  <c:v>2.6221656948842762</c:v>
                </c:pt>
                <c:pt idx="733">
                  <c:v>2.3724295804560174</c:v>
                </c:pt>
                <c:pt idx="734">
                  <c:v>4.476500330582013</c:v>
                </c:pt>
                <c:pt idx="735">
                  <c:v>1.3957919748499215</c:v>
                </c:pt>
                <c:pt idx="736">
                  <c:v>1.1374436488293953</c:v>
                </c:pt>
                <c:pt idx="737">
                  <c:v>2.6354653776748855</c:v>
                </c:pt>
                <c:pt idx="738">
                  <c:v>1.7961949841663545</c:v>
                </c:pt>
                <c:pt idx="739">
                  <c:v>0.31301619434155603</c:v>
                </c:pt>
                <c:pt idx="740">
                  <c:v>3.9296387941383175</c:v>
                </c:pt>
                <c:pt idx="741">
                  <c:v>0.96414404074286197</c:v>
                </c:pt>
                <c:pt idx="742">
                  <c:v>3.4139326100343172</c:v>
                </c:pt>
                <c:pt idx="743">
                  <c:v>1.6935451984673289</c:v>
                </c:pt>
                <c:pt idx="744">
                  <c:v>1.8493440424084417</c:v>
                </c:pt>
                <c:pt idx="745">
                  <c:v>4.4586436991138276</c:v>
                </c:pt>
                <c:pt idx="746">
                  <c:v>1.0859912856036384</c:v>
                </c:pt>
                <c:pt idx="747">
                  <c:v>3.2497680150808557</c:v>
                </c:pt>
                <c:pt idx="748">
                  <c:v>1.9935888462635738</c:v>
                </c:pt>
                <c:pt idx="749">
                  <c:v>3.3869702459169764</c:v>
                </c:pt>
                <c:pt idx="750">
                  <c:v>3.4272239387782348</c:v>
                </c:pt>
                <c:pt idx="751">
                  <c:v>3.5559723476251399</c:v>
                </c:pt>
                <c:pt idx="752">
                  <c:v>2.6191769239271094</c:v>
                </c:pt>
                <c:pt idx="753">
                  <c:v>1.122540995421486</c:v>
                </c:pt>
                <c:pt idx="754">
                  <c:v>0.12783434620828371</c:v>
                </c:pt>
                <c:pt idx="755">
                  <c:v>0.20563971509909629</c:v>
                </c:pt>
                <c:pt idx="756">
                  <c:v>3.5420603752951281</c:v>
                </c:pt>
                <c:pt idx="757">
                  <c:v>4.1992607005618439</c:v>
                </c:pt>
                <c:pt idx="758">
                  <c:v>2.6886321420291797</c:v>
                </c:pt>
                <c:pt idx="759">
                  <c:v>1.0876326358051014</c:v>
                </c:pt>
                <c:pt idx="760">
                  <c:v>3.3520943957092122</c:v>
                </c:pt>
                <c:pt idx="761">
                  <c:v>4.0042853004011842</c:v>
                </c:pt>
                <c:pt idx="762">
                  <c:v>0.19314595496394193</c:v>
                </c:pt>
                <c:pt idx="763">
                  <c:v>0.23161925176729825</c:v>
                </c:pt>
                <c:pt idx="764">
                  <c:v>0.77494595981023429</c:v>
                </c:pt>
                <c:pt idx="765">
                  <c:v>3.8968512763820411</c:v>
                </c:pt>
                <c:pt idx="766">
                  <c:v>2.9755342256260056</c:v>
                </c:pt>
                <c:pt idx="767">
                  <c:v>4.2306135648969434</c:v>
                </c:pt>
                <c:pt idx="768">
                  <c:v>1.9428403938075474</c:v>
                </c:pt>
                <c:pt idx="769">
                  <c:v>4.9800534233747165</c:v>
                </c:pt>
                <c:pt idx="770">
                  <c:v>2.6346918463378839</c:v>
                </c:pt>
                <c:pt idx="771">
                  <c:v>4.068901603957892</c:v>
                </c:pt>
                <c:pt idx="772">
                  <c:v>4.5658726064215029</c:v>
                </c:pt>
                <c:pt idx="773">
                  <c:v>0.4430352166317042</c:v>
                </c:pt>
                <c:pt idx="774">
                  <c:v>4.7390506360707185E-2</c:v>
                </c:pt>
                <c:pt idx="775">
                  <c:v>1.2790573855469205</c:v>
                </c:pt>
                <c:pt idx="776">
                  <c:v>1.0090449719439054</c:v>
                </c:pt>
                <c:pt idx="777">
                  <c:v>0.40075720064848497</c:v>
                </c:pt>
                <c:pt idx="778">
                  <c:v>2.5226247333333287</c:v>
                </c:pt>
                <c:pt idx="779">
                  <c:v>3.142958192191748</c:v>
                </c:pt>
                <c:pt idx="780">
                  <c:v>3.8402234659926315</c:v>
                </c:pt>
                <c:pt idx="781">
                  <c:v>4.8847770337724459</c:v>
                </c:pt>
                <c:pt idx="782">
                  <c:v>4.7502158259786302</c:v>
                </c:pt>
                <c:pt idx="783">
                  <c:v>3.4181235445361864</c:v>
                </c:pt>
                <c:pt idx="784">
                  <c:v>0.89674322316771971</c:v>
                </c:pt>
                <c:pt idx="785">
                  <c:v>1.4236434282664234</c:v>
                </c:pt>
                <c:pt idx="786">
                  <c:v>0.52066586111194135</c:v>
                </c:pt>
                <c:pt idx="787">
                  <c:v>3.6941948115058465E-2</c:v>
                </c:pt>
                <c:pt idx="788">
                  <c:v>3.6046128307945695</c:v>
                </c:pt>
                <c:pt idx="789">
                  <c:v>4.2147689558808388</c:v>
                </c:pt>
                <c:pt idx="790">
                  <c:v>4.6186541479035172</c:v>
                </c:pt>
                <c:pt idx="791">
                  <c:v>3.9760764868721532</c:v>
                </c:pt>
                <c:pt idx="792">
                  <c:v>2.4573214829041468</c:v>
                </c:pt>
                <c:pt idx="793">
                  <c:v>1.6009406253848208</c:v>
                </c:pt>
                <c:pt idx="794">
                  <c:v>3.5669262320491164</c:v>
                </c:pt>
                <c:pt idx="795">
                  <c:v>3.120683209460231</c:v>
                </c:pt>
                <c:pt idx="796">
                  <c:v>2.6403851288683748</c:v>
                </c:pt>
                <c:pt idx="797">
                  <c:v>3.249411810983597</c:v>
                </c:pt>
                <c:pt idx="798">
                  <c:v>3.1346429931839315</c:v>
                </c:pt>
                <c:pt idx="799">
                  <c:v>2.9962482945386681</c:v>
                </c:pt>
                <c:pt idx="800">
                  <c:v>4.2448404967110225</c:v>
                </c:pt>
                <c:pt idx="801">
                  <c:v>2.0038487748051494</c:v>
                </c:pt>
                <c:pt idx="802">
                  <c:v>1.8826060751853753</c:v>
                </c:pt>
                <c:pt idx="803">
                  <c:v>2.5548675488780463</c:v>
                </c:pt>
                <c:pt idx="804">
                  <c:v>3.4543416190768883</c:v>
                </c:pt>
                <c:pt idx="805">
                  <c:v>1.7811834946599965</c:v>
                </c:pt>
                <c:pt idx="806">
                  <c:v>2.3359859739504345</c:v>
                </c:pt>
                <c:pt idx="807">
                  <c:v>3.4206995169065895</c:v>
                </c:pt>
                <c:pt idx="808">
                  <c:v>2.6774698118519442</c:v>
                </c:pt>
                <c:pt idx="809">
                  <c:v>2.8939337968062784</c:v>
                </c:pt>
                <c:pt idx="810">
                  <c:v>2.202749591038665</c:v>
                </c:pt>
                <c:pt idx="811">
                  <c:v>1.1098367673908882</c:v>
                </c:pt>
                <c:pt idx="812">
                  <c:v>0.44586780531385428</c:v>
                </c:pt>
                <c:pt idx="813">
                  <c:v>0.15196769359339612</c:v>
                </c:pt>
                <c:pt idx="814">
                  <c:v>9.600218858973053E-2</c:v>
                </c:pt>
                <c:pt idx="815">
                  <c:v>4.576752891506068</c:v>
                </c:pt>
                <c:pt idx="816">
                  <c:v>3.0574012934299861</c:v>
                </c:pt>
                <c:pt idx="817">
                  <c:v>2.0360731540505856</c:v>
                </c:pt>
                <c:pt idx="818">
                  <c:v>1.3428346995421125</c:v>
                </c:pt>
                <c:pt idx="819">
                  <c:v>4.2253076567511023</c:v>
                </c:pt>
                <c:pt idx="820">
                  <c:v>0.73989219719479138</c:v>
                </c:pt>
                <c:pt idx="821">
                  <c:v>4.965593284475541</c:v>
                </c:pt>
                <c:pt idx="822">
                  <c:v>3.9565327522039926</c:v>
                </c:pt>
                <c:pt idx="823">
                  <c:v>3.3818090089049764</c:v>
                </c:pt>
                <c:pt idx="824">
                  <c:v>3.4894730438901589</c:v>
                </c:pt>
                <c:pt idx="825">
                  <c:v>0.66967253742999</c:v>
                </c:pt>
                <c:pt idx="826">
                  <c:v>0.14240276381181638</c:v>
                </c:pt>
                <c:pt idx="827">
                  <c:v>3.747425242243771</c:v>
                </c:pt>
                <c:pt idx="828">
                  <c:v>4.9811458119774645</c:v>
                </c:pt>
                <c:pt idx="829">
                  <c:v>1.2883526001916801</c:v>
                </c:pt>
                <c:pt idx="830">
                  <c:v>1.6808934263286317</c:v>
                </c:pt>
                <c:pt idx="831">
                  <c:v>3.4838038628976813</c:v>
                </c:pt>
                <c:pt idx="832">
                  <c:v>3.9881028517076986</c:v>
                </c:pt>
                <c:pt idx="833">
                  <c:v>2.5203699235297883</c:v>
                </c:pt>
                <c:pt idx="834">
                  <c:v>2.8826464255858082</c:v>
                </c:pt>
                <c:pt idx="835">
                  <c:v>1.8290008349310778</c:v>
                </c:pt>
                <c:pt idx="836">
                  <c:v>4.2857022255839681</c:v>
                </c:pt>
                <c:pt idx="837">
                  <c:v>0.6695558785163036</c:v>
                </c:pt>
                <c:pt idx="838">
                  <c:v>2.8963679970148615</c:v>
                </c:pt>
                <c:pt idx="839">
                  <c:v>0.44784077648649001</c:v>
                </c:pt>
                <c:pt idx="840">
                  <c:v>0.91400820544114969</c:v>
                </c:pt>
                <c:pt idx="841">
                  <c:v>0.86703212397118534</c:v>
                </c:pt>
                <c:pt idx="842">
                  <c:v>2.6808786636172321</c:v>
                </c:pt>
                <c:pt idx="843">
                  <c:v>0.3326406816902383</c:v>
                </c:pt>
                <c:pt idx="844">
                  <c:v>1.0998430213586912</c:v>
                </c:pt>
                <c:pt idx="845">
                  <c:v>2.6597213767531249</c:v>
                </c:pt>
                <c:pt idx="846">
                  <c:v>3.9441143642403071</c:v>
                </c:pt>
                <c:pt idx="847">
                  <c:v>0.66921613273626779</c:v>
                </c:pt>
                <c:pt idx="848">
                  <c:v>2.4259937854264408</c:v>
                </c:pt>
                <c:pt idx="849">
                  <c:v>1.6579757237837356</c:v>
                </c:pt>
                <c:pt idx="850">
                  <c:v>4.0233709707654848</c:v>
                </c:pt>
                <c:pt idx="851">
                  <c:v>2.3623581064980526</c:v>
                </c:pt>
                <c:pt idx="852">
                  <c:v>3.4106312520489017</c:v>
                </c:pt>
                <c:pt idx="853">
                  <c:v>3.6939533778691858</c:v>
                </c:pt>
                <c:pt idx="854">
                  <c:v>1.2450031421300189</c:v>
                </c:pt>
                <c:pt idx="855">
                  <c:v>1.9292503240861363</c:v>
                </c:pt>
                <c:pt idx="856">
                  <c:v>0.50521936432973702</c:v>
                </c:pt>
                <c:pt idx="857">
                  <c:v>0.88495793970689851</c:v>
                </c:pt>
                <c:pt idx="858">
                  <c:v>1.3661918533211743</c:v>
                </c:pt>
                <c:pt idx="859">
                  <c:v>4.4411248493759317</c:v>
                </c:pt>
                <c:pt idx="860">
                  <c:v>0.14700491805715532</c:v>
                </c:pt>
                <c:pt idx="861">
                  <c:v>1.0029890178121676</c:v>
                </c:pt>
                <c:pt idx="862">
                  <c:v>2.6275068380103965</c:v>
                </c:pt>
                <c:pt idx="863">
                  <c:v>2.4981605897806842</c:v>
                </c:pt>
                <c:pt idx="864">
                  <c:v>4.4987799629951875</c:v>
                </c:pt>
                <c:pt idx="865">
                  <c:v>2.8937061057221736</c:v>
                </c:pt>
                <c:pt idx="866">
                  <c:v>2.5559888767901735</c:v>
                </c:pt>
                <c:pt idx="867">
                  <c:v>1.7790698187471117</c:v>
                </c:pt>
                <c:pt idx="868">
                  <c:v>3.8990071772167614</c:v>
                </c:pt>
                <c:pt idx="869">
                  <c:v>2.0242696677197829</c:v>
                </c:pt>
                <c:pt idx="870">
                  <c:v>2.3434529263752726</c:v>
                </c:pt>
                <c:pt idx="871">
                  <c:v>4.0156653059356353</c:v>
                </c:pt>
                <c:pt idx="872">
                  <c:v>2.4613816894843366</c:v>
                </c:pt>
                <c:pt idx="873">
                  <c:v>4.6181303758844976</c:v>
                </c:pt>
                <c:pt idx="874">
                  <c:v>2.5384514703695196</c:v>
                </c:pt>
                <c:pt idx="875">
                  <c:v>1.6806341364371724</c:v>
                </c:pt>
                <c:pt idx="876">
                  <c:v>1.2582223966238015</c:v>
                </c:pt>
                <c:pt idx="877">
                  <c:v>1.0205061607478194</c:v>
                </c:pt>
                <c:pt idx="878">
                  <c:v>1.9888115991698725</c:v>
                </c:pt>
                <c:pt idx="879">
                  <c:v>3.11193388536724</c:v>
                </c:pt>
                <c:pt idx="880">
                  <c:v>4.3320911146750758</c:v>
                </c:pt>
                <c:pt idx="881">
                  <c:v>2.463970105739822</c:v>
                </c:pt>
                <c:pt idx="882">
                  <c:v>4.1400116691307005</c:v>
                </c:pt>
                <c:pt idx="883">
                  <c:v>4.1792665358405063</c:v>
                </c:pt>
                <c:pt idx="884">
                  <c:v>4.6892722770455446</c:v>
                </c:pt>
                <c:pt idx="885">
                  <c:v>2.3864418553380689</c:v>
                </c:pt>
                <c:pt idx="886">
                  <c:v>0.31264355753406692</c:v>
                </c:pt>
                <c:pt idx="887">
                  <c:v>3.0746088851774234</c:v>
                </c:pt>
                <c:pt idx="888">
                  <c:v>4.2447952559956441</c:v>
                </c:pt>
                <c:pt idx="889">
                  <c:v>3.0908581614816812</c:v>
                </c:pt>
                <c:pt idx="890">
                  <c:v>0.50890699356059832</c:v>
                </c:pt>
                <c:pt idx="891">
                  <c:v>4.2423317332594381</c:v>
                </c:pt>
                <c:pt idx="892">
                  <c:v>0.15520244521241178</c:v>
                </c:pt>
                <c:pt idx="893">
                  <c:v>2.0868757453060187</c:v>
                </c:pt>
                <c:pt idx="894">
                  <c:v>1.1112068593774982</c:v>
                </c:pt>
                <c:pt idx="895">
                  <c:v>4.2609884828530866</c:v>
                </c:pt>
                <c:pt idx="896">
                  <c:v>2.2219261354575015</c:v>
                </c:pt>
                <c:pt idx="897">
                  <c:v>3.4137603478652063</c:v>
                </c:pt>
                <c:pt idx="898">
                  <c:v>0.91201063780280978</c:v>
                </c:pt>
                <c:pt idx="899">
                  <c:v>3.3051739880117692</c:v>
                </c:pt>
                <c:pt idx="900">
                  <c:v>0.61840706613084495</c:v>
                </c:pt>
                <c:pt idx="901">
                  <c:v>1.1596246804621586</c:v>
                </c:pt>
                <c:pt idx="902">
                  <c:v>0.36167160344803329</c:v>
                </c:pt>
                <c:pt idx="903">
                  <c:v>3.2771221227205398</c:v>
                </c:pt>
                <c:pt idx="904">
                  <c:v>3.0096144982092801</c:v>
                </c:pt>
                <c:pt idx="905">
                  <c:v>1.5295576573556169</c:v>
                </c:pt>
                <c:pt idx="906">
                  <c:v>3.800155121215663</c:v>
                </c:pt>
                <c:pt idx="907">
                  <c:v>4.0680330432544762</c:v>
                </c:pt>
                <c:pt idx="908">
                  <c:v>2.2899685546927921</c:v>
                </c:pt>
                <c:pt idx="909">
                  <c:v>2.3903824903865463</c:v>
                </c:pt>
                <c:pt idx="910">
                  <c:v>3.8771563957157777</c:v>
                </c:pt>
                <c:pt idx="911">
                  <c:v>4.4255620156742461</c:v>
                </c:pt>
                <c:pt idx="912">
                  <c:v>0.29815229326507875</c:v>
                </c:pt>
                <c:pt idx="913">
                  <c:v>2.8618780567308946</c:v>
                </c:pt>
                <c:pt idx="914">
                  <c:v>4.7628454581318778</c:v>
                </c:pt>
                <c:pt idx="915">
                  <c:v>1.2081210678126175</c:v>
                </c:pt>
                <c:pt idx="916">
                  <c:v>1.945583281115892</c:v>
                </c:pt>
                <c:pt idx="917">
                  <c:v>1.2657006650490161</c:v>
                </c:pt>
                <c:pt idx="918">
                  <c:v>3.4545915517892696</c:v>
                </c:pt>
                <c:pt idx="919">
                  <c:v>1.4676704203956759</c:v>
                </c:pt>
                <c:pt idx="920">
                  <c:v>4.9806836856179713</c:v>
                </c:pt>
                <c:pt idx="921">
                  <c:v>3.2248945365190194</c:v>
                </c:pt>
                <c:pt idx="922">
                  <c:v>2.0183118634452928</c:v>
                </c:pt>
                <c:pt idx="923">
                  <c:v>3.3497763993247336</c:v>
                </c:pt>
                <c:pt idx="924">
                  <c:v>1.4616183021333811</c:v>
                </c:pt>
                <c:pt idx="925">
                  <c:v>1.2954729984421498</c:v>
                </c:pt>
                <c:pt idx="926">
                  <c:v>0.90248523935217095</c:v>
                </c:pt>
                <c:pt idx="927">
                  <c:v>2.3500359283184205</c:v>
                </c:pt>
                <c:pt idx="928">
                  <c:v>4.6254517121614089</c:v>
                </c:pt>
                <c:pt idx="929">
                  <c:v>3.1108029502189356</c:v>
                </c:pt>
                <c:pt idx="930">
                  <c:v>4.4463549200366046</c:v>
                </c:pt>
                <c:pt idx="931">
                  <c:v>0.65295128788579349</c:v>
                </c:pt>
                <c:pt idx="932">
                  <c:v>4.7174620169420436</c:v>
                </c:pt>
                <c:pt idx="933">
                  <c:v>4.6108476787731023</c:v>
                </c:pt>
                <c:pt idx="934">
                  <c:v>2.8550636027941287</c:v>
                </c:pt>
                <c:pt idx="935">
                  <c:v>0.62155204170712852</c:v>
                </c:pt>
                <c:pt idx="936">
                  <c:v>3.3141588520057033</c:v>
                </c:pt>
                <c:pt idx="937">
                  <c:v>4.5086929781660166</c:v>
                </c:pt>
                <c:pt idx="938">
                  <c:v>4.6168019407516461</c:v>
                </c:pt>
                <c:pt idx="939">
                  <c:v>0.36232216775766324</c:v>
                </c:pt>
                <c:pt idx="940">
                  <c:v>4.0744679029387552</c:v>
                </c:pt>
                <c:pt idx="941">
                  <c:v>3.7376455614312905</c:v>
                </c:pt>
                <c:pt idx="942">
                  <c:v>2.9899633184111929</c:v>
                </c:pt>
                <c:pt idx="943">
                  <c:v>2.7755456538682299</c:v>
                </c:pt>
                <c:pt idx="944">
                  <c:v>0.69403858645909366</c:v>
                </c:pt>
                <c:pt idx="945">
                  <c:v>1.344732212678255</c:v>
                </c:pt>
                <c:pt idx="946">
                  <c:v>1.3480016111308557</c:v>
                </c:pt>
                <c:pt idx="947">
                  <c:v>2.7288223905405311</c:v>
                </c:pt>
                <c:pt idx="948">
                  <c:v>0.93482818362104092</c:v>
                </c:pt>
                <c:pt idx="949">
                  <c:v>4.9516602406860608</c:v>
                </c:pt>
                <c:pt idx="950">
                  <c:v>2.0885155609897672</c:v>
                </c:pt>
                <c:pt idx="951">
                  <c:v>2.1275267039998402</c:v>
                </c:pt>
                <c:pt idx="952">
                  <c:v>1.5628366355179601</c:v>
                </c:pt>
                <c:pt idx="953">
                  <c:v>0.28664066692070389</c:v>
                </c:pt>
                <c:pt idx="954">
                  <c:v>3.1632760493210861</c:v>
                </c:pt>
                <c:pt idx="955">
                  <c:v>2.3734114039503185</c:v>
                </c:pt>
                <c:pt idx="956">
                  <c:v>1.9877989689940601</c:v>
                </c:pt>
                <c:pt idx="957">
                  <c:v>3.5867609578833184</c:v>
                </c:pt>
                <c:pt idx="958">
                  <c:v>4.1662451990294578</c:v>
                </c:pt>
                <c:pt idx="959">
                  <c:v>1.4091071724952819</c:v>
                </c:pt>
                <c:pt idx="960">
                  <c:v>3.4390905173062567</c:v>
                </c:pt>
                <c:pt idx="961">
                  <c:v>0.33018319302609955</c:v>
                </c:pt>
                <c:pt idx="962">
                  <c:v>0.94887432282947493</c:v>
                </c:pt>
                <c:pt idx="963">
                  <c:v>7.2918922753538729E-2</c:v>
                </c:pt>
                <c:pt idx="964">
                  <c:v>2.9935334091871084</c:v>
                </c:pt>
                <c:pt idx="965">
                  <c:v>3.7490733769082709</c:v>
                </c:pt>
                <c:pt idx="966">
                  <c:v>1.4499720202185578</c:v>
                </c:pt>
                <c:pt idx="967">
                  <c:v>2.6663964009164598</c:v>
                </c:pt>
                <c:pt idx="968">
                  <c:v>1.1020912976163961</c:v>
                </c:pt>
                <c:pt idx="969">
                  <c:v>0.38335289954731788</c:v>
                </c:pt>
                <c:pt idx="970">
                  <c:v>1.3138857400314312</c:v>
                </c:pt>
                <c:pt idx="971">
                  <c:v>2.8589542212296366</c:v>
                </c:pt>
                <c:pt idx="972">
                  <c:v>3.2450369610667824</c:v>
                </c:pt>
                <c:pt idx="973">
                  <c:v>0.60225993421327118</c:v>
                </c:pt>
                <c:pt idx="974">
                  <c:v>2.2187018119017408</c:v>
                </c:pt>
                <c:pt idx="975">
                  <c:v>2.5514333656700678</c:v>
                </c:pt>
                <c:pt idx="976">
                  <c:v>2.8470746878361544</c:v>
                </c:pt>
                <c:pt idx="977">
                  <c:v>2.235997261761975</c:v>
                </c:pt>
                <c:pt idx="978">
                  <c:v>1.4854176138717663</c:v>
                </c:pt>
                <c:pt idx="979">
                  <c:v>4.8717608358687423</c:v>
                </c:pt>
                <c:pt idx="980">
                  <c:v>2.606923009656378</c:v>
                </c:pt>
                <c:pt idx="981">
                  <c:v>4.7101444340256906</c:v>
                </c:pt>
                <c:pt idx="982">
                  <c:v>1.2378356833662185</c:v>
                </c:pt>
                <c:pt idx="983">
                  <c:v>4.2633350880748475</c:v>
                </c:pt>
                <c:pt idx="984">
                  <c:v>1.3473905005496289</c:v>
                </c:pt>
                <c:pt idx="985">
                  <c:v>4.5648478674202213</c:v>
                </c:pt>
                <c:pt idx="986">
                  <c:v>4.942010025477634</c:v>
                </c:pt>
                <c:pt idx="987">
                  <c:v>4.3768757703361665</c:v>
                </c:pt>
                <c:pt idx="988">
                  <c:v>2.1815986429273466</c:v>
                </c:pt>
                <c:pt idx="989">
                  <c:v>4.083822793260647</c:v>
                </c:pt>
                <c:pt idx="990">
                  <c:v>0.835295612502297</c:v>
                </c:pt>
                <c:pt idx="991">
                  <c:v>2.3399874954496958</c:v>
                </c:pt>
                <c:pt idx="992">
                  <c:v>3.443571830445769</c:v>
                </c:pt>
                <c:pt idx="993">
                  <c:v>2.7084482395915139</c:v>
                </c:pt>
                <c:pt idx="994">
                  <c:v>0.53750806617896607</c:v>
                </c:pt>
                <c:pt idx="995">
                  <c:v>0.10072624218136483</c:v>
                </c:pt>
                <c:pt idx="996">
                  <c:v>1.8550886337741335</c:v>
                </c:pt>
                <c:pt idx="997">
                  <c:v>1.8135624079701067</c:v>
                </c:pt>
                <c:pt idx="998">
                  <c:v>0.16530387701216342</c:v>
                </c:pt>
                <c:pt idx="999">
                  <c:v>2.9361137750416892</c:v>
                </c:pt>
                <c:pt idx="1000">
                  <c:v>3.2229472168864137</c:v>
                </c:pt>
                <c:pt idx="1001">
                  <c:v>4.0272015451598548</c:v>
                </c:pt>
                <c:pt idx="1002">
                  <c:v>4.1839523413020183</c:v>
                </c:pt>
                <c:pt idx="1003">
                  <c:v>4.3215115298082942</c:v>
                </c:pt>
                <c:pt idx="1004">
                  <c:v>4.7655148456216345</c:v>
                </c:pt>
                <c:pt idx="1005">
                  <c:v>0.59549296541241248</c:v>
                </c:pt>
                <c:pt idx="1006">
                  <c:v>0.31399254214695194</c:v>
                </c:pt>
                <c:pt idx="1007">
                  <c:v>0.96376976002616466</c:v>
                </c:pt>
                <c:pt idx="1008">
                  <c:v>0.80640388374022209</c:v>
                </c:pt>
                <c:pt idx="1009">
                  <c:v>3.3151291023666651</c:v>
                </c:pt>
                <c:pt idx="1010">
                  <c:v>0.6694362692436534</c:v>
                </c:pt>
                <c:pt idx="1011">
                  <c:v>1.4605235000271506</c:v>
                </c:pt>
                <c:pt idx="1012">
                  <c:v>4.4314118018091593</c:v>
                </c:pt>
                <c:pt idx="1013">
                  <c:v>2.2300529330793184E-3</c:v>
                </c:pt>
                <c:pt idx="1014">
                  <c:v>4.9619121649119586</c:v>
                </c:pt>
                <c:pt idx="1015">
                  <c:v>2.6790711579159296</c:v>
                </c:pt>
                <c:pt idx="1016">
                  <c:v>3.8214866319483014</c:v>
                </c:pt>
                <c:pt idx="1017">
                  <c:v>4.3008816582540872</c:v>
                </c:pt>
                <c:pt idx="1018">
                  <c:v>3.9277743457237584</c:v>
                </c:pt>
                <c:pt idx="1019">
                  <c:v>2.7996602166147366</c:v>
                </c:pt>
                <c:pt idx="1020">
                  <c:v>1.7315806418138346E-2</c:v>
                </c:pt>
                <c:pt idx="1021">
                  <c:v>0.41004794920001586</c:v>
                </c:pt>
                <c:pt idx="1022">
                  <c:v>4.3170685050980904</c:v>
                </c:pt>
                <c:pt idx="1023">
                  <c:v>3.3424786758388874</c:v>
                </c:pt>
                <c:pt idx="1024">
                  <c:v>2.3789478731356035</c:v>
                </c:pt>
                <c:pt idx="1025">
                  <c:v>3.0683894143842991</c:v>
                </c:pt>
                <c:pt idx="1026">
                  <c:v>3.3157833605256903</c:v>
                </c:pt>
                <c:pt idx="1027">
                  <c:v>2.8390265157436962</c:v>
                </c:pt>
                <c:pt idx="1028">
                  <c:v>4.7290330537795615</c:v>
                </c:pt>
                <c:pt idx="1029">
                  <c:v>3.3511112646830474</c:v>
                </c:pt>
                <c:pt idx="1030">
                  <c:v>2.9274101546150693</c:v>
                </c:pt>
                <c:pt idx="1031">
                  <c:v>4.5657230828085762</c:v>
                </c:pt>
                <c:pt idx="1032">
                  <c:v>1.4602743810574426</c:v>
                </c:pt>
                <c:pt idx="1033">
                  <c:v>3.8831244407305663</c:v>
                </c:pt>
                <c:pt idx="1034">
                  <c:v>2.2347654518581916</c:v>
                </c:pt>
                <c:pt idx="1035">
                  <c:v>4.8991141588240161</c:v>
                </c:pt>
                <c:pt idx="1036">
                  <c:v>2.3466481573839708</c:v>
                </c:pt>
                <c:pt idx="1037">
                  <c:v>1.3354383518192741</c:v>
                </c:pt>
                <c:pt idx="1038">
                  <c:v>6.3706645593445965E-2</c:v>
                </c:pt>
                <c:pt idx="1039">
                  <c:v>0.17601078047706553</c:v>
                </c:pt>
                <c:pt idx="1040">
                  <c:v>3.1158957907520506</c:v>
                </c:pt>
                <c:pt idx="1041">
                  <c:v>4.3006421950877609</c:v>
                </c:pt>
                <c:pt idx="1042">
                  <c:v>4.8496388009748683</c:v>
                </c:pt>
                <c:pt idx="1043">
                  <c:v>3.6073058950834884</c:v>
                </c:pt>
                <c:pt idx="1044">
                  <c:v>2.8921308490810071</c:v>
                </c:pt>
                <c:pt idx="1045">
                  <c:v>4.4477023269975522</c:v>
                </c:pt>
                <c:pt idx="1046">
                  <c:v>1.5680543561358</c:v>
                </c:pt>
                <c:pt idx="1047">
                  <c:v>4.6893081106020249</c:v>
                </c:pt>
                <c:pt idx="1048">
                  <c:v>1.9262920893305524</c:v>
                </c:pt>
                <c:pt idx="1049">
                  <c:v>0.32256588966688537</c:v>
                </c:pt>
                <c:pt idx="1050">
                  <c:v>3.7387342262822565</c:v>
                </c:pt>
                <c:pt idx="1051">
                  <c:v>4.9628931768489633</c:v>
                </c:pt>
                <c:pt idx="1052">
                  <c:v>1.8509618234902048E-3</c:v>
                </c:pt>
                <c:pt idx="1053">
                  <c:v>4.2793422583246841</c:v>
                </c:pt>
                <c:pt idx="1054">
                  <c:v>4.5598022541173737</c:v>
                </c:pt>
                <c:pt idx="1055">
                  <c:v>0.88887833142378303</c:v>
                </c:pt>
                <c:pt idx="1056">
                  <c:v>2.6197842334367873</c:v>
                </c:pt>
                <c:pt idx="1057">
                  <c:v>0.18850140113867042</c:v>
                </c:pt>
                <c:pt idx="1058">
                  <c:v>3.028945260041513</c:v>
                </c:pt>
                <c:pt idx="1059">
                  <c:v>0.34631170752891793</c:v>
                </c:pt>
                <c:pt idx="1060">
                  <c:v>2.154679289814609</c:v>
                </c:pt>
                <c:pt idx="1061">
                  <c:v>4.8058272973199356</c:v>
                </c:pt>
                <c:pt idx="1062">
                  <c:v>3.9799616472323622</c:v>
                </c:pt>
                <c:pt idx="1063">
                  <c:v>0.23755766270405099</c:v>
                </c:pt>
                <c:pt idx="1064">
                  <c:v>4.3194179459444708</c:v>
                </c:pt>
                <c:pt idx="1065">
                  <c:v>3.0806572836170458</c:v>
                </c:pt>
                <c:pt idx="1066">
                  <c:v>3.032578662217293</c:v>
                </c:pt>
                <c:pt idx="1067">
                  <c:v>1.3263688030435083</c:v>
                </c:pt>
                <c:pt idx="1068">
                  <c:v>0.42384306074431277</c:v>
                </c:pt>
                <c:pt idx="1069">
                  <c:v>1.7657638900493651</c:v>
                </c:pt>
                <c:pt idx="1070">
                  <c:v>3.942423634235952</c:v>
                </c:pt>
                <c:pt idx="1071">
                  <c:v>2.4461343523527606</c:v>
                </c:pt>
                <c:pt idx="1072">
                  <c:v>4.5083157961362028</c:v>
                </c:pt>
                <c:pt idx="1073">
                  <c:v>0.18099100525737377</c:v>
                </c:pt>
                <c:pt idx="1074">
                  <c:v>0.36994812402271593</c:v>
                </c:pt>
                <c:pt idx="1075">
                  <c:v>2.5059632406056402</c:v>
                </c:pt>
                <c:pt idx="1076">
                  <c:v>1.8291388758101268</c:v>
                </c:pt>
                <c:pt idx="1077">
                  <c:v>3.6784491498251075</c:v>
                </c:pt>
                <c:pt idx="1078">
                  <c:v>4.545116008302899</c:v>
                </c:pt>
                <c:pt idx="1079">
                  <c:v>1.8836277993672956</c:v>
                </c:pt>
                <c:pt idx="1080">
                  <c:v>2.2968514129993354</c:v>
                </c:pt>
                <c:pt idx="1081">
                  <c:v>2.7958503650929556</c:v>
                </c:pt>
                <c:pt idx="1082">
                  <c:v>2.6692164349006791</c:v>
                </c:pt>
                <c:pt idx="1083">
                  <c:v>8.1363007724590819E-2</c:v>
                </c:pt>
                <c:pt idx="1084">
                  <c:v>3.1248548853696563</c:v>
                </c:pt>
                <c:pt idx="1085">
                  <c:v>0.66792188867532742</c:v>
                </c:pt>
                <c:pt idx="1086">
                  <c:v>3.2976475460549453</c:v>
                </c:pt>
                <c:pt idx="1087">
                  <c:v>2.527641980458073E-2</c:v>
                </c:pt>
                <c:pt idx="1088">
                  <c:v>0.12520201041889889</c:v>
                </c:pt>
                <c:pt idx="1089">
                  <c:v>2.3313280178789855</c:v>
                </c:pt>
                <c:pt idx="1090">
                  <c:v>0.12173882832434202</c:v>
                </c:pt>
                <c:pt idx="1091">
                  <c:v>3.5959449993746855</c:v>
                </c:pt>
                <c:pt idx="1092">
                  <c:v>1.4473755491012623</c:v>
                </c:pt>
                <c:pt idx="1093">
                  <c:v>1.4043212340614293</c:v>
                </c:pt>
                <c:pt idx="1094">
                  <c:v>0.68949837820230564</c:v>
                </c:pt>
                <c:pt idx="1095">
                  <c:v>4.6585901480159615</c:v>
                </c:pt>
                <c:pt idx="1096">
                  <c:v>1.1088637392769334</c:v>
                </c:pt>
                <c:pt idx="1097">
                  <c:v>4.2490072855944261</c:v>
                </c:pt>
                <c:pt idx="1098">
                  <c:v>1.0889010884565038</c:v>
                </c:pt>
                <c:pt idx="1099">
                  <c:v>3.2613774601695225</c:v>
                </c:pt>
                <c:pt idx="1100">
                  <c:v>0.30350164481857733</c:v>
                </c:pt>
                <c:pt idx="1101">
                  <c:v>1.1077906464215337</c:v>
                </c:pt>
                <c:pt idx="1102">
                  <c:v>0.13043028553708147</c:v>
                </c:pt>
                <c:pt idx="1103">
                  <c:v>3.2984337124670802</c:v>
                </c:pt>
                <c:pt idx="1104">
                  <c:v>4.4532649069032679</c:v>
                </c:pt>
                <c:pt idx="1105">
                  <c:v>0.73656838713362427</c:v>
                </c:pt>
                <c:pt idx="1106">
                  <c:v>1.9324242187715801</c:v>
                </c:pt>
                <c:pt idx="1107">
                  <c:v>2.4776411272607071</c:v>
                </c:pt>
                <c:pt idx="1108">
                  <c:v>2.5398195214156365</c:v>
                </c:pt>
                <c:pt idx="1109">
                  <c:v>4.4919383843797744</c:v>
                </c:pt>
                <c:pt idx="1110">
                  <c:v>3.4938984468048733</c:v>
                </c:pt>
                <c:pt idx="1111">
                  <c:v>2.8628058471363769</c:v>
                </c:pt>
                <c:pt idx="1112">
                  <c:v>2.3498797695534188</c:v>
                </c:pt>
                <c:pt idx="1113">
                  <c:v>0.77322977513869073</c:v>
                </c:pt>
                <c:pt idx="1114">
                  <c:v>1.5338675059515772</c:v>
                </c:pt>
                <c:pt idx="1115">
                  <c:v>2.8145418294267572</c:v>
                </c:pt>
                <c:pt idx="1116">
                  <c:v>0.32281405598660384</c:v>
                </c:pt>
                <c:pt idx="1117">
                  <c:v>0.7312723447931796</c:v>
                </c:pt>
                <c:pt idx="1118">
                  <c:v>0.63168435715356741</c:v>
                </c:pt>
                <c:pt idx="1119">
                  <c:v>1.1488207200923855</c:v>
                </c:pt>
                <c:pt idx="1120">
                  <c:v>4.3905723850606346</c:v>
                </c:pt>
                <c:pt idx="1121">
                  <c:v>3.7933373416535754</c:v>
                </c:pt>
                <c:pt idx="1122">
                  <c:v>3.19956972101836</c:v>
                </c:pt>
                <c:pt idx="1123">
                  <c:v>4.1001427210937846</c:v>
                </c:pt>
                <c:pt idx="1124">
                  <c:v>1.5202669277131871</c:v>
                </c:pt>
                <c:pt idx="1125">
                  <c:v>3.5801017636192518</c:v>
                </c:pt>
                <c:pt idx="1126">
                  <c:v>1.8593027956605457</c:v>
                </c:pt>
                <c:pt idx="1127">
                  <c:v>2.2570247463907789</c:v>
                </c:pt>
                <c:pt idx="1128">
                  <c:v>0.71357764822826408</c:v>
                </c:pt>
                <c:pt idx="1129">
                  <c:v>1.3467189086068099</c:v>
                </c:pt>
                <c:pt idx="1130">
                  <c:v>4.3060361644629808</c:v>
                </c:pt>
                <c:pt idx="1131">
                  <c:v>2.2550436382158718</c:v>
                </c:pt>
                <c:pt idx="1132">
                  <c:v>3.3391162804007251</c:v>
                </c:pt>
                <c:pt idx="1133">
                  <c:v>3.0966457011034771</c:v>
                </c:pt>
                <c:pt idx="1134">
                  <c:v>3.5702856001032863</c:v>
                </c:pt>
                <c:pt idx="1135">
                  <c:v>4.6524739094114445</c:v>
                </c:pt>
                <c:pt idx="1136">
                  <c:v>3.1469212410948217</c:v>
                </c:pt>
                <c:pt idx="1137">
                  <c:v>0.38647900937530399</c:v>
                </c:pt>
                <c:pt idx="1138">
                  <c:v>0.19869157531616555</c:v>
                </c:pt>
                <c:pt idx="1139">
                  <c:v>0.23480363388412417</c:v>
                </c:pt>
                <c:pt idx="1140">
                  <c:v>0.41106390722774555</c:v>
                </c:pt>
                <c:pt idx="1141">
                  <c:v>2.977096674412941</c:v>
                </c:pt>
                <c:pt idx="1142">
                  <c:v>1.5289712906855764</c:v>
                </c:pt>
                <c:pt idx="1143">
                  <c:v>1.7539108622375692</c:v>
                </c:pt>
                <c:pt idx="1144">
                  <c:v>2.2602237961512279</c:v>
                </c:pt>
                <c:pt idx="1145">
                  <c:v>4.14877440520773</c:v>
                </c:pt>
                <c:pt idx="1146">
                  <c:v>4.0646147200015257</c:v>
                </c:pt>
                <c:pt idx="1147">
                  <c:v>3.3424516297118094</c:v>
                </c:pt>
                <c:pt idx="1148">
                  <c:v>4.036594364108347</c:v>
                </c:pt>
                <c:pt idx="1149">
                  <c:v>3.5237499926324363</c:v>
                </c:pt>
                <c:pt idx="1150">
                  <c:v>4.6578982301865244</c:v>
                </c:pt>
                <c:pt idx="1151">
                  <c:v>0.46065342346693572</c:v>
                </c:pt>
                <c:pt idx="1152">
                  <c:v>3.585206920236776</c:v>
                </c:pt>
                <c:pt idx="1153">
                  <c:v>0.70668454948500159</c:v>
                </c:pt>
                <c:pt idx="1154">
                  <c:v>3.3815759684085531</c:v>
                </c:pt>
                <c:pt idx="1155">
                  <c:v>2.6860259057277416</c:v>
                </c:pt>
                <c:pt idx="1156">
                  <c:v>3.9935905048970159</c:v>
                </c:pt>
                <c:pt idx="1157">
                  <c:v>3.4416548249163754</c:v>
                </c:pt>
                <c:pt idx="1158">
                  <c:v>2.0567880983100957</c:v>
                </c:pt>
                <c:pt idx="1159">
                  <c:v>0.72702594080202632</c:v>
                </c:pt>
                <c:pt idx="1160">
                  <c:v>3.1113221659870751</c:v>
                </c:pt>
                <c:pt idx="1161">
                  <c:v>1.5738161080716546</c:v>
                </c:pt>
                <c:pt idx="1162">
                  <c:v>4.7864815061647796</c:v>
                </c:pt>
                <c:pt idx="1163">
                  <c:v>4.4574543147349299</c:v>
                </c:pt>
                <c:pt idx="1164">
                  <c:v>3.0590735857475608</c:v>
                </c:pt>
                <c:pt idx="1165">
                  <c:v>0.38343803338300564</c:v>
                </c:pt>
                <c:pt idx="1166">
                  <c:v>4.0248694793558268</c:v>
                </c:pt>
                <c:pt idx="1167">
                  <c:v>1.3153122567096105</c:v>
                </c:pt>
                <c:pt idx="1168">
                  <c:v>2.5302709083405044</c:v>
                </c:pt>
                <c:pt idx="1169">
                  <c:v>3.0387683601182953</c:v>
                </c:pt>
                <c:pt idx="1170">
                  <c:v>4.6412687269547153</c:v>
                </c:pt>
                <c:pt idx="1171">
                  <c:v>1.3344331105712</c:v>
                </c:pt>
                <c:pt idx="1172">
                  <c:v>2.090848675887194</c:v>
                </c:pt>
                <c:pt idx="1173">
                  <c:v>1.6435612191374049</c:v>
                </c:pt>
                <c:pt idx="1174">
                  <c:v>4.6838068921314422</c:v>
                </c:pt>
                <c:pt idx="1175">
                  <c:v>1.6544801189597147</c:v>
                </c:pt>
                <c:pt idx="1176">
                  <c:v>3.0862524784493992</c:v>
                </c:pt>
                <c:pt idx="1177">
                  <c:v>4.4642661305197722</c:v>
                </c:pt>
                <c:pt idx="1178">
                  <c:v>2.0299315229293944</c:v>
                </c:pt>
                <c:pt idx="1179">
                  <c:v>2.5052065139217259</c:v>
                </c:pt>
                <c:pt idx="1180">
                  <c:v>2.1439129439127824</c:v>
                </c:pt>
                <c:pt idx="1181">
                  <c:v>0.12854507138950255</c:v>
                </c:pt>
                <c:pt idx="1182">
                  <c:v>4.6168023491747423</c:v>
                </c:pt>
                <c:pt idx="1183">
                  <c:v>4.7621163466727703</c:v>
                </c:pt>
                <c:pt idx="1184">
                  <c:v>0.65195941365725096</c:v>
                </c:pt>
                <c:pt idx="1185">
                  <c:v>2.700299984423729</c:v>
                </c:pt>
                <c:pt idx="1186">
                  <c:v>4.2795701110003117</c:v>
                </c:pt>
                <c:pt idx="1187">
                  <c:v>1.092678420220154</c:v>
                </c:pt>
                <c:pt idx="1188">
                  <c:v>2.3318464843703008</c:v>
                </c:pt>
                <c:pt idx="1189">
                  <c:v>0.46026601867525996</c:v>
                </c:pt>
                <c:pt idx="1190">
                  <c:v>2.5522797720602237</c:v>
                </c:pt>
                <c:pt idx="1191">
                  <c:v>3.9638187372191873</c:v>
                </c:pt>
                <c:pt idx="1192">
                  <c:v>3.5589317352853755E-2</c:v>
                </c:pt>
                <c:pt idx="1193">
                  <c:v>4.2797011389812614</c:v>
                </c:pt>
                <c:pt idx="1194">
                  <c:v>4.9363751995738365</c:v>
                </c:pt>
                <c:pt idx="1195">
                  <c:v>2.0116760845939838</c:v>
                </c:pt>
                <c:pt idx="1196">
                  <c:v>3.349922338252127</c:v>
                </c:pt>
                <c:pt idx="1197">
                  <c:v>4.6357926538471048</c:v>
                </c:pt>
                <c:pt idx="1198">
                  <c:v>0.58439593113577937</c:v>
                </c:pt>
                <c:pt idx="1199">
                  <c:v>4.3686543452384647</c:v>
                </c:pt>
                <c:pt idx="1200">
                  <c:v>3.5424355681164243</c:v>
                </c:pt>
                <c:pt idx="1201">
                  <c:v>0.71197329306044166</c:v>
                </c:pt>
                <c:pt idx="1202">
                  <c:v>4.9297840911741568</c:v>
                </c:pt>
                <c:pt idx="1203">
                  <c:v>1.7046943778372032</c:v>
                </c:pt>
                <c:pt idx="1204">
                  <c:v>4.5578686768469421</c:v>
                </c:pt>
                <c:pt idx="1205">
                  <c:v>3.5063521365160333</c:v>
                </c:pt>
                <c:pt idx="1206">
                  <c:v>0.75349556620203428</c:v>
                </c:pt>
                <c:pt idx="1207">
                  <c:v>2.6379666293597435</c:v>
                </c:pt>
                <c:pt idx="1208">
                  <c:v>0.28889563006413599</c:v>
                </c:pt>
                <c:pt idx="1209">
                  <c:v>1.7119388361018439</c:v>
                </c:pt>
                <c:pt idx="1210">
                  <c:v>2.554728058208418</c:v>
                </c:pt>
                <c:pt idx="1211">
                  <c:v>2.2043808193206917</c:v>
                </c:pt>
                <c:pt idx="1212">
                  <c:v>1.3538534497547661</c:v>
                </c:pt>
                <c:pt idx="1213">
                  <c:v>4.0460302623737663</c:v>
                </c:pt>
                <c:pt idx="1214">
                  <c:v>4.5366484855390237</c:v>
                </c:pt>
                <c:pt idx="1215">
                  <c:v>2.9688699324919394</c:v>
                </c:pt>
                <c:pt idx="1216">
                  <c:v>3.4470796674303905</c:v>
                </c:pt>
                <c:pt idx="1217">
                  <c:v>4.2179320124723514</c:v>
                </c:pt>
                <c:pt idx="1218">
                  <c:v>0.48209673705706224</c:v>
                </c:pt>
                <c:pt idx="1219">
                  <c:v>3.6786151643021081</c:v>
                </c:pt>
                <c:pt idx="1220">
                  <c:v>4.9007171657107218</c:v>
                </c:pt>
                <c:pt idx="1221">
                  <c:v>0.45480377906764347</c:v>
                </c:pt>
                <c:pt idx="1222">
                  <c:v>2.032822885221738</c:v>
                </c:pt>
                <c:pt idx="1223">
                  <c:v>2.0415370163286539</c:v>
                </c:pt>
                <c:pt idx="1224">
                  <c:v>4.6792542358182754</c:v>
                </c:pt>
                <c:pt idx="1225">
                  <c:v>3.1937832112281206</c:v>
                </c:pt>
                <c:pt idx="1226">
                  <c:v>4.0747782886395516</c:v>
                </c:pt>
                <c:pt idx="1227">
                  <c:v>0.67842444343586716</c:v>
                </c:pt>
                <c:pt idx="1228">
                  <c:v>1.5905852884694038</c:v>
                </c:pt>
                <c:pt idx="1229">
                  <c:v>4.2469316423484518</c:v>
                </c:pt>
                <c:pt idx="1230">
                  <c:v>1.5103735067252011</c:v>
                </c:pt>
                <c:pt idx="1231">
                  <c:v>1.0731335600423701</c:v>
                </c:pt>
                <c:pt idx="1232">
                  <c:v>3.8125341499651819</c:v>
                </c:pt>
                <c:pt idx="1233">
                  <c:v>1.1824734546170668</c:v>
                </c:pt>
                <c:pt idx="1234">
                  <c:v>3.9357504867789217</c:v>
                </c:pt>
                <c:pt idx="1235">
                  <c:v>0.50363157413448711</c:v>
                </c:pt>
                <c:pt idx="1236">
                  <c:v>0.27939398759013911</c:v>
                </c:pt>
                <c:pt idx="1237">
                  <c:v>0.58654984099409557</c:v>
                </c:pt>
                <c:pt idx="1238">
                  <c:v>0.69248581492017292</c:v>
                </c:pt>
                <c:pt idx="1239">
                  <c:v>4.0535674805402095</c:v>
                </c:pt>
                <c:pt idx="1240">
                  <c:v>4.6083161675336024</c:v>
                </c:pt>
                <c:pt idx="1241">
                  <c:v>2.2558281369010773</c:v>
                </c:pt>
                <c:pt idx="1242">
                  <c:v>1.2381843770731589</c:v>
                </c:pt>
                <c:pt idx="1243">
                  <c:v>0.75326510673486835</c:v>
                </c:pt>
                <c:pt idx="1244">
                  <c:v>1.0351558307557802</c:v>
                </c:pt>
                <c:pt idx="1245">
                  <c:v>3.6169080889402432</c:v>
                </c:pt>
                <c:pt idx="1246">
                  <c:v>0.80227414023451182</c:v>
                </c:pt>
                <c:pt idx="1247">
                  <c:v>1.6016794265080736E-2</c:v>
                </c:pt>
                <c:pt idx="1248">
                  <c:v>2.043127227078998</c:v>
                </c:pt>
                <c:pt idx="1249">
                  <c:v>1.0255721222760228</c:v>
                </c:pt>
                <c:pt idx="1250">
                  <c:v>0.64226423735227467</c:v>
                </c:pt>
                <c:pt idx="1251">
                  <c:v>2.8640779489431227</c:v>
                </c:pt>
                <c:pt idx="1252">
                  <c:v>2.0774698709719375</c:v>
                </c:pt>
                <c:pt idx="1253">
                  <c:v>2.2499546046621672</c:v>
                </c:pt>
                <c:pt idx="1254">
                  <c:v>4.1883921751274746</c:v>
                </c:pt>
                <c:pt idx="1255">
                  <c:v>3.4951658239144887</c:v>
                </c:pt>
                <c:pt idx="1256">
                  <c:v>3.4909981587310499</c:v>
                </c:pt>
                <c:pt idx="1257">
                  <c:v>3.8745392162237891</c:v>
                </c:pt>
                <c:pt idx="1258">
                  <c:v>4.77750813793521</c:v>
                </c:pt>
                <c:pt idx="1259">
                  <c:v>3.3909388336170352</c:v>
                </c:pt>
                <c:pt idx="1260">
                  <c:v>2.035796081601728</c:v>
                </c:pt>
                <c:pt idx="1261">
                  <c:v>4.5491749732677063</c:v>
                </c:pt>
                <c:pt idx="1262">
                  <c:v>1.7620477077292747</c:v>
                </c:pt>
                <c:pt idx="1263">
                  <c:v>3.2343910106510387</c:v>
                </c:pt>
                <c:pt idx="1264">
                  <c:v>4.3699923925488129</c:v>
                </c:pt>
                <c:pt idx="1265">
                  <c:v>1.1984883697508752</c:v>
                </c:pt>
                <c:pt idx="1266">
                  <c:v>1.5778404421713288</c:v>
                </c:pt>
                <c:pt idx="1267">
                  <c:v>2.828383229966009</c:v>
                </c:pt>
                <c:pt idx="1268">
                  <c:v>3.507818916781499</c:v>
                </c:pt>
                <c:pt idx="1269">
                  <c:v>4.4256467852050783</c:v>
                </c:pt>
                <c:pt idx="1270">
                  <c:v>4.7839873922568357</c:v>
                </c:pt>
                <c:pt idx="1271">
                  <c:v>2.498933180860984</c:v>
                </c:pt>
                <c:pt idx="1272">
                  <c:v>2.6393177063761835</c:v>
                </c:pt>
                <c:pt idx="1273">
                  <c:v>3.4245119198795226</c:v>
                </c:pt>
                <c:pt idx="1274">
                  <c:v>0.49376682315040998</c:v>
                </c:pt>
                <c:pt idx="1275">
                  <c:v>3.2120092625025176</c:v>
                </c:pt>
                <c:pt idx="1276">
                  <c:v>4.9495321503921854</c:v>
                </c:pt>
                <c:pt idx="1277">
                  <c:v>4.2173434250425315</c:v>
                </c:pt>
                <c:pt idx="1278">
                  <c:v>3.0775023773165113</c:v>
                </c:pt>
                <c:pt idx="1279">
                  <c:v>3.5506367877258049</c:v>
                </c:pt>
                <c:pt idx="1280">
                  <c:v>3.6311116384685072</c:v>
                </c:pt>
                <c:pt idx="1281">
                  <c:v>0.42594485330325282</c:v>
                </c:pt>
                <c:pt idx="1282">
                  <c:v>1.9787974156155963</c:v>
                </c:pt>
                <c:pt idx="1283">
                  <c:v>0.60541033968536218</c:v>
                </c:pt>
                <c:pt idx="1284">
                  <c:v>1.1141622099161386</c:v>
                </c:pt>
                <c:pt idx="1285">
                  <c:v>3.9048780954379714</c:v>
                </c:pt>
                <c:pt idx="1286">
                  <c:v>2.8217812011394998</c:v>
                </c:pt>
                <c:pt idx="1287">
                  <c:v>2.6898310390936517</c:v>
                </c:pt>
                <c:pt idx="1288">
                  <c:v>1.1969025913456326</c:v>
                </c:pt>
                <c:pt idx="1289">
                  <c:v>4.5423835855762258</c:v>
                </c:pt>
                <c:pt idx="1290">
                  <c:v>2.7756661953406465</c:v>
                </c:pt>
                <c:pt idx="1291">
                  <c:v>0.24036778748335375</c:v>
                </c:pt>
                <c:pt idx="1292">
                  <c:v>1.7372216101268312</c:v>
                </c:pt>
                <c:pt idx="1293">
                  <c:v>4.8864007981379949</c:v>
                </c:pt>
                <c:pt idx="1294">
                  <c:v>3.7529657433997805</c:v>
                </c:pt>
                <c:pt idx="1295">
                  <c:v>0.11591801703313365</c:v>
                </c:pt>
                <c:pt idx="1296">
                  <c:v>4.6751587078356636</c:v>
                </c:pt>
                <c:pt idx="1297">
                  <c:v>4.1132828544254929</c:v>
                </c:pt>
                <c:pt idx="1298">
                  <c:v>1.5855233138381686</c:v>
                </c:pt>
                <c:pt idx="1299">
                  <c:v>1.5805039559238203</c:v>
                </c:pt>
                <c:pt idx="1300">
                  <c:v>2.2747747338747764</c:v>
                </c:pt>
                <c:pt idx="1301">
                  <c:v>1.702553302025513</c:v>
                </c:pt>
                <c:pt idx="1302">
                  <c:v>4.6275526101778848</c:v>
                </c:pt>
                <c:pt idx="1303">
                  <c:v>2.1669024819505762</c:v>
                </c:pt>
                <c:pt idx="1304">
                  <c:v>0.4552884154130854</c:v>
                </c:pt>
                <c:pt idx="1305">
                  <c:v>2.3353286286912338</c:v>
                </c:pt>
                <c:pt idx="1306">
                  <c:v>0.67304109128164868</c:v>
                </c:pt>
                <c:pt idx="1307">
                  <c:v>2.9241713263906206</c:v>
                </c:pt>
                <c:pt idx="1308">
                  <c:v>0.3971295030056804</c:v>
                </c:pt>
                <c:pt idx="1309">
                  <c:v>1.1066967981657521</c:v>
                </c:pt>
                <c:pt idx="1310">
                  <c:v>4.904176385758019</c:v>
                </c:pt>
                <c:pt idx="1311">
                  <c:v>0.8394373363462615</c:v>
                </c:pt>
                <c:pt idx="1312">
                  <c:v>2.8695723835322622</c:v>
                </c:pt>
                <c:pt idx="1313">
                  <c:v>0.57103217530475703</c:v>
                </c:pt>
                <c:pt idx="1314">
                  <c:v>3.8710451927946905</c:v>
                </c:pt>
                <c:pt idx="1315">
                  <c:v>4.2508286634472228</c:v>
                </c:pt>
                <c:pt idx="1316">
                  <c:v>4.8408011881624358E-2</c:v>
                </c:pt>
                <c:pt idx="1317">
                  <c:v>3.0835291902584521</c:v>
                </c:pt>
                <c:pt idx="1318">
                  <c:v>0.11941662679854192</c:v>
                </c:pt>
                <c:pt idx="1319">
                  <c:v>1.3043370620140515</c:v>
                </c:pt>
                <c:pt idx="1320">
                  <c:v>1.2633821661421236</c:v>
                </c:pt>
                <c:pt idx="1321">
                  <c:v>0.66626702752735412</c:v>
                </c:pt>
                <c:pt idx="1322">
                  <c:v>3.3757602377488132</c:v>
                </c:pt>
                <c:pt idx="1323">
                  <c:v>4.6588502328836201</c:v>
                </c:pt>
                <c:pt idx="1324">
                  <c:v>4.5224090481181447</c:v>
                </c:pt>
                <c:pt idx="1325">
                  <c:v>3.8064215712605791</c:v>
                </c:pt>
                <c:pt idx="1326">
                  <c:v>4.5024489982013272</c:v>
                </c:pt>
                <c:pt idx="1327">
                  <c:v>4.1452536881933257</c:v>
                </c:pt>
                <c:pt idx="1328">
                  <c:v>2.0794852904726504</c:v>
                </c:pt>
                <c:pt idx="1329">
                  <c:v>4.3690974126281299</c:v>
                </c:pt>
                <c:pt idx="1330">
                  <c:v>3.4898195826068963</c:v>
                </c:pt>
                <c:pt idx="1331">
                  <c:v>4.743363401253319</c:v>
                </c:pt>
                <c:pt idx="1332">
                  <c:v>0.2319262128790589</c:v>
                </c:pt>
                <c:pt idx="1333">
                  <c:v>2.9164426324489234</c:v>
                </c:pt>
                <c:pt idx="1334">
                  <c:v>2.5259786721525379</c:v>
                </c:pt>
                <c:pt idx="1335">
                  <c:v>0.92581900481829849</c:v>
                </c:pt>
                <c:pt idx="1336">
                  <c:v>1.8184443314592402</c:v>
                </c:pt>
                <c:pt idx="1337">
                  <c:v>3.1869073236682177</c:v>
                </c:pt>
                <c:pt idx="1338">
                  <c:v>3.7266981922512654</c:v>
                </c:pt>
                <c:pt idx="1339">
                  <c:v>0.77993675100531124</c:v>
                </c:pt>
                <c:pt idx="1340">
                  <c:v>1.5925493917854361</c:v>
                </c:pt>
                <c:pt idx="1341">
                  <c:v>1.6099655694652226</c:v>
                </c:pt>
                <c:pt idx="1342">
                  <c:v>1.0406866821684528</c:v>
                </c:pt>
                <c:pt idx="1343">
                  <c:v>0.88956561958375924</c:v>
                </c:pt>
                <c:pt idx="1344">
                  <c:v>2.1340409753413105</c:v>
                </c:pt>
                <c:pt idx="1345">
                  <c:v>1.3806102513920133</c:v>
                </c:pt>
                <c:pt idx="1346">
                  <c:v>3.9881785240388301</c:v>
                </c:pt>
                <c:pt idx="1347">
                  <c:v>2.0635337541635677</c:v>
                </c:pt>
                <c:pt idx="1348">
                  <c:v>4.0241445962500908</c:v>
                </c:pt>
                <c:pt idx="1349">
                  <c:v>1.4294179232192121</c:v>
                </c:pt>
                <c:pt idx="1350">
                  <c:v>2.7637957176208436</c:v>
                </c:pt>
                <c:pt idx="1351">
                  <c:v>3.6185750383967692</c:v>
                </c:pt>
                <c:pt idx="1352">
                  <c:v>1.6121224051364125</c:v>
                </c:pt>
                <c:pt idx="1353">
                  <c:v>2.4142647779504296</c:v>
                </c:pt>
                <c:pt idx="1354">
                  <c:v>1.4928864630960144</c:v>
                </c:pt>
                <c:pt idx="1355">
                  <c:v>0.81509936137898087</c:v>
                </c:pt>
                <c:pt idx="1356">
                  <c:v>3.5965137233382523</c:v>
                </c:pt>
                <c:pt idx="1357">
                  <c:v>2.304258820978621</c:v>
                </c:pt>
                <c:pt idx="1358">
                  <c:v>1.7848494128450421</c:v>
                </c:pt>
                <c:pt idx="1359">
                  <c:v>1.1743387981455551</c:v>
                </c:pt>
                <c:pt idx="1360">
                  <c:v>3.646876063238718</c:v>
                </c:pt>
                <c:pt idx="1361">
                  <c:v>4.0870449371980708</c:v>
                </c:pt>
                <c:pt idx="1362">
                  <c:v>0.71248548307954906</c:v>
                </c:pt>
                <c:pt idx="1363">
                  <c:v>2.0111084379288604</c:v>
                </c:pt>
                <c:pt idx="1364">
                  <c:v>2.9440343471875687</c:v>
                </c:pt>
                <c:pt idx="1365">
                  <c:v>4.0795422629953948E-2</c:v>
                </c:pt>
                <c:pt idx="1366">
                  <c:v>1.5611910368348876</c:v>
                </c:pt>
                <c:pt idx="1367">
                  <c:v>3.0266213090688532</c:v>
                </c:pt>
                <c:pt idx="1368">
                  <c:v>2.6505708375435622</c:v>
                </c:pt>
                <c:pt idx="1369">
                  <c:v>2.9712828886686053</c:v>
                </c:pt>
                <c:pt idx="1370">
                  <c:v>1.40679242170067</c:v>
                </c:pt>
                <c:pt idx="1371">
                  <c:v>2.3125412737411755</c:v>
                </c:pt>
                <c:pt idx="1372">
                  <c:v>4.3858725328708132</c:v>
                </c:pt>
                <c:pt idx="1373">
                  <c:v>2.6331926726228509</c:v>
                </c:pt>
                <c:pt idx="1374">
                  <c:v>1.6632889079258133</c:v>
                </c:pt>
                <c:pt idx="1375">
                  <c:v>2.9758053386896672</c:v>
                </c:pt>
                <c:pt idx="1376">
                  <c:v>0.62858724677531175</c:v>
                </c:pt>
                <c:pt idx="1377">
                  <c:v>0.61955259296628984</c:v>
                </c:pt>
                <c:pt idx="1378">
                  <c:v>0.55207718047137699</c:v>
                </c:pt>
                <c:pt idx="1379">
                  <c:v>3.0975997870560605</c:v>
                </c:pt>
                <c:pt idx="1380">
                  <c:v>4.1679882422573789</c:v>
                </c:pt>
                <c:pt idx="1381">
                  <c:v>3.5681290321398471</c:v>
                </c:pt>
                <c:pt idx="1382">
                  <c:v>1.4516383001050488</c:v>
                </c:pt>
                <c:pt idx="1383">
                  <c:v>3.7868991539234798</c:v>
                </c:pt>
                <c:pt idx="1384">
                  <c:v>3.9950778340922861</c:v>
                </c:pt>
                <c:pt idx="1385">
                  <c:v>1.9451963634874474</c:v>
                </c:pt>
                <c:pt idx="1386">
                  <c:v>0.83709812248794757</c:v>
                </c:pt>
                <c:pt idx="1387">
                  <c:v>4.8025865735151765</c:v>
                </c:pt>
                <c:pt idx="1388">
                  <c:v>2.9142121030182193</c:v>
                </c:pt>
                <c:pt idx="1389">
                  <c:v>4.2594021559311948</c:v>
                </c:pt>
                <c:pt idx="1390">
                  <c:v>3.6441049891591955</c:v>
                </c:pt>
                <c:pt idx="1391">
                  <c:v>0.25082533753223613</c:v>
                </c:pt>
                <c:pt idx="1392">
                  <c:v>4.7215983971055895</c:v>
                </c:pt>
                <c:pt idx="1393">
                  <c:v>3.7515060002325558</c:v>
                </c:pt>
                <c:pt idx="1394">
                  <c:v>0.11928666836608093</c:v>
                </c:pt>
                <c:pt idx="1395">
                  <c:v>1.5076353373898332</c:v>
                </c:pt>
                <c:pt idx="1396">
                  <c:v>2.678590013828865</c:v>
                </c:pt>
                <c:pt idx="1397">
                  <c:v>4.3522190571297203</c:v>
                </c:pt>
                <c:pt idx="1398">
                  <c:v>0.99755078741060599</c:v>
                </c:pt>
                <c:pt idx="1399">
                  <c:v>0.46017119990821365</c:v>
                </c:pt>
                <c:pt idx="1400">
                  <c:v>3.4310878071618491</c:v>
                </c:pt>
                <c:pt idx="1401">
                  <c:v>1.9852622781761236</c:v>
                </c:pt>
                <c:pt idx="1402">
                  <c:v>1.9102932775410015</c:v>
                </c:pt>
                <c:pt idx="1403">
                  <c:v>4.4212387951567491</c:v>
                </c:pt>
                <c:pt idx="1404">
                  <c:v>2.3207143923766917</c:v>
                </c:pt>
                <c:pt idx="1405">
                  <c:v>2.1919947235202306</c:v>
                </c:pt>
              </c:numCache>
            </c:numRef>
          </c:xVal>
          <c:yVal>
            <c:numRef>
              <c:f>Sheet1!$B$3:$B$1408</c:f>
              <c:numCache>
                <c:formatCode>#,##0.00</c:formatCode>
                <c:ptCount val="1406"/>
                <c:pt idx="0">
                  <c:v>-0.15147763550428286</c:v>
                </c:pt>
                <c:pt idx="1">
                  <c:v>-4.7259508339776816E-2</c:v>
                </c:pt>
                <c:pt idx="2">
                  <c:v>-1.1177158274259507</c:v>
                </c:pt>
                <c:pt idx="3">
                  <c:v>0.30192318275554236</c:v>
                </c:pt>
                <c:pt idx="4">
                  <c:v>-1.7639008786879755</c:v>
                </c:pt>
                <c:pt idx="5">
                  <c:v>-0.26206755044553376</c:v>
                </c:pt>
                <c:pt idx="6">
                  <c:v>-2.117622451347422</c:v>
                </c:pt>
                <c:pt idx="7">
                  <c:v>1.8172398587685967</c:v>
                </c:pt>
                <c:pt idx="8">
                  <c:v>-0.52551434332237223</c:v>
                </c:pt>
                <c:pt idx="9">
                  <c:v>-1.083363888614139</c:v>
                </c:pt>
                <c:pt idx="10">
                  <c:v>0.27348889215180755</c:v>
                </c:pt>
                <c:pt idx="11">
                  <c:v>1.0354162041292223</c:v>
                </c:pt>
                <c:pt idx="12">
                  <c:v>-5.3850270933989766E-2</c:v>
                </c:pt>
                <c:pt idx="13">
                  <c:v>-1.4816837525761071</c:v>
                </c:pt>
                <c:pt idx="14">
                  <c:v>-0.90237509844499786</c:v>
                </c:pt>
                <c:pt idx="15">
                  <c:v>-1.0136164286379932</c:v>
                </c:pt>
                <c:pt idx="16">
                  <c:v>-0.14139707441414484</c:v>
                </c:pt>
                <c:pt idx="17">
                  <c:v>-5.2036511868082433E-2</c:v>
                </c:pt>
                <c:pt idx="18">
                  <c:v>-6.4741307068216888E-2</c:v>
                </c:pt>
                <c:pt idx="19">
                  <c:v>-0.21618857333000693</c:v>
                </c:pt>
                <c:pt idx="20">
                  <c:v>-0.35407482324227474</c:v>
                </c:pt>
                <c:pt idx="21">
                  <c:v>8.5416403393086107E-2</c:v>
                </c:pt>
                <c:pt idx="22">
                  <c:v>-0.82653317448213204</c:v>
                </c:pt>
                <c:pt idx="23">
                  <c:v>-1.3022187682832342</c:v>
                </c:pt>
                <c:pt idx="24">
                  <c:v>1.2556816650195661</c:v>
                </c:pt>
                <c:pt idx="25">
                  <c:v>-0.92771079569195536</c:v>
                </c:pt>
                <c:pt idx="26">
                  <c:v>0.11050508658337332</c:v>
                </c:pt>
                <c:pt idx="27">
                  <c:v>0.29788574995185996</c:v>
                </c:pt>
                <c:pt idx="28">
                  <c:v>0.20749830464079047</c:v>
                </c:pt>
                <c:pt idx="29">
                  <c:v>0.62976682684537832</c:v>
                </c:pt>
                <c:pt idx="30">
                  <c:v>0.48883263142602662</c:v>
                </c:pt>
                <c:pt idx="31">
                  <c:v>-0.17031575504669463</c:v>
                </c:pt>
                <c:pt idx="32">
                  <c:v>3.2016563106649967</c:v>
                </c:pt>
                <c:pt idx="33">
                  <c:v>-0.5108945853688619</c:v>
                </c:pt>
                <c:pt idx="34">
                  <c:v>1.6165930447981256</c:v>
                </c:pt>
                <c:pt idx="35">
                  <c:v>0.51254275947093975</c:v>
                </c:pt>
                <c:pt idx="36">
                  <c:v>1.3486354257313238</c:v>
                </c:pt>
                <c:pt idx="37">
                  <c:v>-1.1143502682541344</c:v>
                </c:pt>
                <c:pt idx="38">
                  <c:v>-0.85494642148893796</c:v>
                </c:pt>
                <c:pt idx="39">
                  <c:v>-1.007807579075682</c:v>
                </c:pt>
                <c:pt idx="40">
                  <c:v>0.38407781095022503</c:v>
                </c:pt>
                <c:pt idx="41">
                  <c:v>2.401230902896927</c:v>
                </c:pt>
                <c:pt idx="42">
                  <c:v>0.82226588950041835</c:v>
                </c:pt>
                <c:pt idx="43">
                  <c:v>1.0990061205837276</c:v>
                </c:pt>
                <c:pt idx="44">
                  <c:v>0.63317370247212024</c:v>
                </c:pt>
                <c:pt idx="45">
                  <c:v>0.15914430156753015</c:v>
                </c:pt>
                <c:pt idx="46">
                  <c:v>0.7996192129485673</c:v>
                </c:pt>
                <c:pt idx="47">
                  <c:v>0.83150364854938574</c:v>
                </c:pt>
                <c:pt idx="48">
                  <c:v>-9.8497310906692087E-2</c:v>
                </c:pt>
                <c:pt idx="49">
                  <c:v>0.87546990844603356</c:v>
                </c:pt>
                <c:pt idx="50">
                  <c:v>-0.60454920524199685</c:v>
                </c:pt>
                <c:pt idx="51">
                  <c:v>-0.9208710264753881</c:v>
                </c:pt>
                <c:pt idx="52">
                  <c:v>0.36086874043026623</c:v>
                </c:pt>
                <c:pt idx="53">
                  <c:v>0.45369460463488126</c:v>
                </c:pt>
                <c:pt idx="54">
                  <c:v>-0.88489870511515722</c:v>
                </c:pt>
                <c:pt idx="55">
                  <c:v>0.23434328187400008</c:v>
                </c:pt>
                <c:pt idx="56">
                  <c:v>2.2070600091009607</c:v>
                </c:pt>
                <c:pt idx="57">
                  <c:v>0.64366884129400981</c:v>
                </c:pt>
                <c:pt idx="58">
                  <c:v>0.59447975619604398</c:v>
                </c:pt>
                <c:pt idx="59">
                  <c:v>0.57766286304914716</c:v>
                </c:pt>
                <c:pt idx="60">
                  <c:v>-0.11082016498723593</c:v>
                </c:pt>
                <c:pt idx="61">
                  <c:v>1.7163977626893949</c:v>
                </c:pt>
                <c:pt idx="62">
                  <c:v>-0.93899099624870253</c:v>
                </c:pt>
                <c:pt idx="63">
                  <c:v>4.5428933097693969E-2</c:v>
                </c:pt>
                <c:pt idx="64">
                  <c:v>-0.34886817134813303</c:v>
                </c:pt>
                <c:pt idx="65">
                  <c:v>-0.20363682845889722</c:v>
                </c:pt>
                <c:pt idx="66">
                  <c:v>-0.57750733342981353</c:v>
                </c:pt>
                <c:pt idx="67">
                  <c:v>0.36546763160495666</c:v>
                </c:pt>
                <c:pt idx="68">
                  <c:v>-0.22850533921485797</c:v>
                </c:pt>
                <c:pt idx="69">
                  <c:v>0.25781656679658976</c:v>
                </c:pt>
                <c:pt idx="70">
                  <c:v>-1.086582675121982</c:v>
                </c:pt>
                <c:pt idx="71">
                  <c:v>-0.29947279285979289</c:v>
                </c:pt>
                <c:pt idx="72">
                  <c:v>0.82047569506789675</c:v>
                </c:pt>
                <c:pt idx="73">
                  <c:v>0.39466797575475421</c:v>
                </c:pt>
                <c:pt idx="74">
                  <c:v>1.3859584048322653</c:v>
                </c:pt>
                <c:pt idx="75">
                  <c:v>-1.4698768742114106</c:v>
                </c:pt>
                <c:pt idx="76">
                  <c:v>-0.37694038311902328</c:v>
                </c:pt>
                <c:pt idx="77">
                  <c:v>-0.2106742654790745</c:v>
                </c:pt>
                <c:pt idx="78">
                  <c:v>0.47487755769334589</c:v>
                </c:pt>
                <c:pt idx="79">
                  <c:v>0.97163034413216798</c:v>
                </c:pt>
                <c:pt idx="80">
                  <c:v>1.6625697968646249</c:v>
                </c:pt>
                <c:pt idx="81">
                  <c:v>-0.19321597874530846</c:v>
                </c:pt>
                <c:pt idx="82">
                  <c:v>1.3342766058034088</c:v>
                </c:pt>
                <c:pt idx="83">
                  <c:v>-0.38559636296206518</c:v>
                </c:pt>
                <c:pt idx="84">
                  <c:v>-2.025765805698115E-2</c:v>
                </c:pt>
                <c:pt idx="85">
                  <c:v>-0.71262063069854453</c:v>
                </c:pt>
                <c:pt idx="86">
                  <c:v>1.6171129819999677</c:v>
                </c:pt>
                <c:pt idx="87">
                  <c:v>-0.49928567630923271</c:v>
                </c:pt>
                <c:pt idx="88">
                  <c:v>-2.0081521708754444</c:v>
                </c:pt>
                <c:pt idx="89">
                  <c:v>-0.66880459345721477</c:v>
                </c:pt>
                <c:pt idx="90">
                  <c:v>0.19529225728745681</c:v>
                </c:pt>
                <c:pt idx="91">
                  <c:v>1.4722604835113688</c:v>
                </c:pt>
                <c:pt idx="92">
                  <c:v>-1.2753687946419057</c:v>
                </c:pt>
                <c:pt idx="93">
                  <c:v>-0.36525325491413529</c:v>
                </c:pt>
                <c:pt idx="94">
                  <c:v>-0.5838868332004844</c:v>
                </c:pt>
                <c:pt idx="95">
                  <c:v>0.26532881727791024</c:v>
                </c:pt>
                <c:pt idx="96">
                  <c:v>-1.749598435916061</c:v>
                </c:pt>
                <c:pt idx="97">
                  <c:v>-1.4610553306810292</c:v>
                </c:pt>
                <c:pt idx="98">
                  <c:v>0.7004015905596509</c:v>
                </c:pt>
                <c:pt idx="99">
                  <c:v>0.86177921150683645</c:v>
                </c:pt>
                <c:pt idx="100">
                  <c:v>0.53205865603977143</c:v>
                </c:pt>
                <c:pt idx="101">
                  <c:v>2.0799930720350024</c:v>
                </c:pt>
                <c:pt idx="102">
                  <c:v>1.932160949463525</c:v>
                </c:pt>
                <c:pt idx="103">
                  <c:v>-0.55541999112334206</c:v>
                </c:pt>
                <c:pt idx="104">
                  <c:v>-0.82311707303544668</c:v>
                </c:pt>
                <c:pt idx="105">
                  <c:v>-1.8291522211055364</c:v>
                </c:pt>
                <c:pt idx="106">
                  <c:v>-0.68953019053368936</c:v>
                </c:pt>
                <c:pt idx="107">
                  <c:v>1.5391857951324264</c:v>
                </c:pt>
                <c:pt idx="108">
                  <c:v>-0.6110352920043991</c:v>
                </c:pt>
                <c:pt idx="109">
                  <c:v>-0.38340396567221346</c:v>
                </c:pt>
                <c:pt idx="110">
                  <c:v>0.22435713593287002</c:v>
                </c:pt>
                <c:pt idx="111">
                  <c:v>1.2422216117678178</c:v>
                </c:pt>
                <c:pt idx="112">
                  <c:v>-0.35818492441805155</c:v>
                </c:pt>
                <c:pt idx="113">
                  <c:v>0.93501102701446659</c:v>
                </c:pt>
                <c:pt idx="114">
                  <c:v>-0.22872963327426477</c:v>
                </c:pt>
                <c:pt idx="115">
                  <c:v>-0.21984330102701874</c:v>
                </c:pt>
                <c:pt idx="116">
                  <c:v>2.1313931355493305</c:v>
                </c:pt>
                <c:pt idx="117">
                  <c:v>0.22912566175199486</c:v>
                </c:pt>
                <c:pt idx="118">
                  <c:v>0.19622212387334356</c:v>
                </c:pt>
                <c:pt idx="119">
                  <c:v>1.9704187588059898</c:v>
                </c:pt>
                <c:pt idx="120">
                  <c:v>-0.19003628327463615</c:v>
                </c:pt>
                <c:pt idx="121">
                  <c:v>0.24073260279057609</c:v>
                </c:pt>
                <c:pt idx="122">
                  <c:v>-0.33887347203695228</c:v>
                </c:pt>
                <c:pt idx="123">
                  <c:v>-1.0250226021682116</c:v>
                </c:pt>
                <c:pt idx="124">
                  <c:v>1.3298612177438203</c:v>
                </c:pt>
                <c:pt idx="125">
                  <c:v>-0.71472808385051034</c:v>
                </c:pt>
                <c:pt idx="126">
                  <c:v>0.39321098799464915</c:v>
                </c:pt>
                <c:pt idx="127">
                  <c:v>-1.8406757384788344</c:v>
                </c:pt>
                <c:pt idx="128">
                  <c:v>0.59600684789206104</c:v>
                </c:pt>
                <c:pt idx="129">
                  <c:v>0.79231419912415024</c:v>
                </c:pt>
                <c:pt idx="130">
                  <c:v>0.19763450579913261</c:v>
                </c:pt>
                <c:pt idx="131">
                  <c:v>0.37381515348983618</c:v>
                </c:pt>
                <c:pt idx="132">
                  <c:v>1.0020682096221181</c:v>
                </c:pt>
                <c:pt idx="133">
                  <c:v>2.1412231638467172</c:v>
                </c:pt>
                <c:pt idx="134">
                  <c:v>-0.60604184059322197</c:v>
                </c:pt>
                <c:pt idx="135">
                  <c:v>1.9801076795860917</c:v>
                </c:pt>
                <c:pt idx="136">
                  <c:v>-1.2765198191110125</c:v>
                </c:pt>
                <c:pt idx="137">
                  <c:v>0.19602933300552369</c:v>
                </c:pt>
                <c:pt idx="138">
                  <c:v>1.8109868781644258</c:v>
                </c:pt>
                <c:pt idx="139">
                  <c:v>0.62873576538288478</c:v>
                </c:pt>
                <c:pt idx="140">
                  <c:v>0.87868957030895423</c:v>
                </c:pt>
                <c:pt idx="141">
                  <c:v>3.7969980395334633E-2</c:v>
                </c:pt>
                <c:pt idx="142">
                  <c:v>0.58071765909899276</c:v>
                </c:pt>
                <c:pt idx="143">
                  <c:v>0.60715179403735853</c:v>
                </c:pt>
                <c:pt idx="144">
                  <c:v>1.5216627815590658</c:v>
                </c:pt>
                <c:pt idx="145">
                  <c:v>-0.79635590694390013</c:v>
                </c:pt>
                <c:pt idx="146">
                  <c:v>-0.40197539038429175</c:v>
                </c:pt>
                <c:pt idx="147">
                  <c:v>0.70958277729150321</c:v>
                </c:pt>
                <c:pt idx="148">
                  <c:v>9.8467417320568115E-2</c:v>
                </c:pt>
                <c:pt idx="149">
                  <c:v>0.35010890066724892</c:v>
                </c:pt>
                <c:pt idx="150">
                  <c:v>-0.36920479864751748</c:v>
                </c:pt>
                <c:pt idx="151">
                  <c:v>-1.5906730304417205</c:v>
                </c:pt>
                <c:pt idx="152">
                  <c:v>1.4098303991227588</c:v>
                </c:pt>
                <c:pt idx="153">
                  <c:v>0.26603915479104245</c:v>
                </c:pt>
                <c:pt idx="154">
                  <c:v>-1.7401970367314874</c:v>
                </c:pt>
                <c:pt idx="155">
                  <c:v>-0.72854291682449712</c:v>
                </c:pt>
                <c:pt idx="156">
                  <c:v>0.24710761398579803</c:v>
                </c:pt>
                <c:pt idx="157">
                  <c:v>0.73480320932904375</c:v>
                </c:pt>
                <c:pt idx="158">
                  <c:v>-0.63127907026146191</c:v>
                </c:pt>
                <c:pt idx="159">
                  <c:v>0.21862743235459156</c:v>
                </c:pt>
                <c:pt idx="160">
                  <c:v>-1.3715949014191389</c:v>
                </c:pt>
                <c:pt idx="161">
                  <c:v>-0.42252617477030574</c:v>
                </c:pt>
                <c:pt idx="162">
                  <c:v>-1.3219752947529329</c:v>
                </c:pt>
                <c:pt idx="163">
                  <c:v>-0.12786917096640174</c:v>
                </c:pt>
                <c:pt idx="164">
                  <c:v>0.72774003275861954</c:v>
                </c:pt>
                <c:pt idx="165">
                  <c:v>-0.70595161473017221</c:v>
                </c:pt>
                <c:pt idx="166">
                  <c:v>7.8773455958518743E-2</c:v>
                </c:pt>
                <c:pt idx="167">
                  <c:v>-0.11109981324710386</c:v>
                </c:pt>
                <c:pt idx="168">
                  <c:v>-0.76322028894279992</c:v>
                </c:pt>
                <c:pt idx="169">
                  <c:v>0.56128476119352622</c:v>
                </c:pt>
                <c:pt idx="170">
                  <c:v>1.2082380424488208</c:v>
                </c:pt>
                <c:pt idx="171">
                  <c:v>-0.3006355410912066</c:v>
                </c:pt>
                <c:pt idx="172">
                  <c:v>-0.16153345266233693</c:v>
                </c:pt>
                <c:pt idx="173">
                  <c:v>-1.1637694096975333</c:v>
                </c:pt>
                <c:pt idx="174">
                  <c:v>6.7995282558201059E-2</c:v>
                </c:pt>
                <c:pt idx="175">
                  <c:v>0.98082633702061539</c:v>
                </c:pt>
                <c:pt idx="176">
                  <c:v>6.9868764104759479E-2</c:v>
                </c:pt>
                <c:pt idx="177">
                  <c:v>-0.64678361459145961</c:v>
                </c:pt>
                <c:pt idx="178">
                  <c:v>-1.1196046266131914</c:v>
                </c:pt>
                <c:pt idx="179">
                  <c:v>1.601304413771268</c:v>
                </c:pt>
                <c:pt idx="180">
                  <c:v>0.20494080714777482</c:v>
                </c:pt>
                <c:pt idx="181">
                  <c:v>-0.70298423960667078</c:v>
                </c:pt>
                <c:pt idx="182">
                  <c:v>-0.9348285631254929</c:v>
                </c:pt>
                <c:pt idx="183">
                  <c:v>2.6906615756568577</c:v>
                </c:pt>
                <c:pt idx="184">
                  <c:v>1.2620572835206103</c:v>
                </c:pt>
                <c:pt idx="185">
                  <c:v>0.31392611698741207</c:v>
                </c:pt>
                <c:pt idx="186">
                  <c:v>0.29255361552725623</c:v>
                </c:pt>
                <c:pt idx="187">
                  <c:v>-0.13938649786578342</c:v>
                </c:pt>
                <c:pt idx="188">
                  <c:v>-7.365900289947E-2</c:v>
                </c:pt>
                <c:pt idx="189">
                  <c:v>-0.44078327187709437</c:v>
                </c:pt>
                <c:pt idx="190">
                  <c:v>-1.4251096772756946</c:v>
                </c:pt>
                <c:pt idx="191">
                  <c:v>1.3056562304354695</c:v>
                </c:pt>
                <c:pt idx="192">
                  <c:v>-0.37710781072200344</c:v>
                </c:pt>
                <c:pt idx="193">
                  <c:v>-0.50980373835820847</c:v>
                </c:pt>
                <c:pt idx="194">
                  <c:v>0.20441078690907782</c:v>
                </c:pt>
                <c:pt idx="195">
                  <c:v>-0.56969539376688128</c:v>
                </c:pt>
                <c:pt idx="196">
                  <c:v>-1.4768829250398026</c:v>
                </c:pt>
                <c:pt idx="197">
                  <c:v>-0.76486732402524349</c:v>
                </c:pt>
                <c:pt idx="198">
                  <c:v>0.51102426565697479</c:v>
                </c:pt>
                <c:pt idx="199">
                  <c:v>1.1713279210579011</c:v>
                </c:pt>
                <c:pt idx="200">
                  <c:v>0.49386920880748991</c:v>
                </c:pt>
                <c:pt idx="201">
                  <c:v>0.74500194209696358</c:v>
                </c:pt>
                <c:pt idx="202">
                  <c:v>8.5709003485535909E-2</c:v>
                </c:pt>
                <c:pt idx="203">
                  <c:v>1.0777239322479093</c:v>
                </c:pt>
                <c:pt idx="204">
                  <c:v>2.1260945193546394</c:v>
                </c:pt>
                <c:pt idx="205">
                  <c:v>-0.65116560785010169</c:v>
                </c:pt>
                <c:pt idx="206">
                  <c:v>-1.0226356954377349</c:v>
                </c:pt>
                <c:pt idx="207">
                  <c:v>-0.50933258285883654</c:v>
                </c:pt>
                <c:pt idx="208">
                  <c:v>-0.42747149453583072</c:v>
                </c:pt>
                <c:pt idx="209">
                  <c:v>0.48970797047732872</c:v>
                </c:pt>
                <c:pt idx="210">
                  <c:v>1.5465113317851011</c:v>
                </c:pt>
                <c:pt idx="211">
                  <c:v>-0.97324326375456405</c:v>
                </c:pt>
                <c:pt idx="212">
                  <c:v>-0.46196960337064935</c:v>
                </c:pt>
                <c:pt idx="213">
                  <c:v>0.48876758432787826</c:v>
                </c:pt>
                <c:pt idx="214">
                  <c:v>-0.4425465506635482</c:v>
                </c:pt>
                <c:pt idx="215">
                  <c:v>-0.53002769977307373</c:v>
                </c:pt>
                <c:pt idx="216">
                  <c:v>0.37607856152190289</c:v>
                </c:pt>
                <c:pt idx="217">
                  <c:v>-0.23990404493362574</c:v>
                </c:pt>
                <c:pt idx="218">
                  <c:v>-0.13267824482890084</c:v>
                </c:pt>
                <c:pt idx="219">
                  <c:v>0.94825621073311328</c:v>
                </c:pt>
                <c:pt idx="220">
                  <c:v>0.293575246205309</c:v>
                </c:pt>
                <c:pt idx="221">
                  <c:v>-0.1423006097748219</c:v>
                </c:pt>
                <c:pt idx="222">
                  <c:v>-0.46649625415001661</c:v>
                </c:pt>
                <c:pt idx="223">
                  <c:v>1.1073139586233205</c:v>
                </c:pt>
                <c:pt idx="224">
                  <c:v>-0.63559113918148513</c:v>
                </c:pt>
                <c:pt idx="225">
                  <c:v>0.46667363943167983</c:v>
                </c:pt>
                <c:pt idx="226">
                  <c:v>0.94802001948396875</c:v>
                </c:pt>
                <c:pt idx="227">
                  <c:v>-4.0065717135023556E-2</c:v>
                </c:pt>
                <c:pt idx="228">
                  <c:v>-0.61098603782643401</c:v>
                </c:pt>
                <c:pt idx="229">
                  <c:v>0.25132276095839978</c:v>
                </c:pt>
                <c:pt idx="230">
                  <c:v>0.70192050362253333</c:v>
                </c:pt>
                <c:pt idx="231">
                  <c:v>-1.9318980707638023</c:v>
                </c:pt>
                <c:pt idx="232">
                  <c:v>0.97325098230764973</c:v>
                </c:pt>
                <c:pt idx="233">
                  <c:v>0.97443086154495917</c:v>
                </c:pt>
                <c:pt idx="234">
                  <c:v>1.2178586596972072</c:v>
                </c:pt>
                <c:pt idx="235">
                  <c:v>-2.1373127579761646</c:v>
                </c:pt>
                <c:pt idx="236">
                  <c:v>-0.84045706307218149</c:v>
                </c:pt>
                <c:pt idx="237">
                  <c:v>-7.6208332944694479E-2</c:v>
                </c:pt>
                <c:pt idx="238">
                  <c:v>0.79114698817199158</c:v>
                </c:pt>
                <c:pt idx="239">
                  <c:v>0.39536924248340638</c:v>
                </c:pt>
                <c:pt idx="240">
                  <c:v>4.7166198151134847E-2</c:v>
                </c:pt>
                <c:pt idx="241">
                  <c:v>-2.2938372412635144</c:v>
                </c:pt>
                <c:pt idx="242">
                  <c:v>-1.3137781551882841</c:v>
                </c:pt>
                <c:pt idx="243">
                  <c:v>-0.27654910161071355</c:v>
                </c:pt>
                <c:pt idx="244">
                  <c:v>1.0962856596992352</c:v>
                </c:pt>
                <c:pt idx="245">
                  <c:v>-1.0862849797154646</c:v>
                </c:pt>
                <c:pt idx="246">
                  <c:v>1.0010922042501107</c:v>
                </c:pt>
                <c:pt idx="247">
                  <c:v>0.61283129968405559</c:v>
                </c:pt>
                <c:pt idx="248">
                  <c:v>-0.2636951803889499</c:v>
                </c:pt>
                <c:pt idx="249">
                  <c:v>-1.3948409723903497</c:v>
                </c:pt>
                <c:pt idx="250">
                  <c:v>-0.18642111250134036</c:v>
                </c:pt>
                <c:pt idx="251">
                  <c:v>1.6318727557598605</c:v>
                </c:pt>
                <c:pt idx="252">
                  <c:v>0.45288816654227604</c:v>
                </c:pt>
                <c:pt idx="253">
                  <c:v>0.66092558818668079</c:v>
                </c:pt>
                <c:pt idx="254">
                  <c:v>0.60991597961552912</c:v>
                </c:pt>
                <c:pt idx="255">
                  <c:v>-1.4078432450352558</c:v>
                </c:pt>
                <c:pt idx="256">
                  <c:v>-0.13275602539394157</c:v>
                </c:pt>
                <c:pt idx="257">
                  <c:v>-0.44040879598082816</c:v>
                </c:pt>
                <c:pt idx="258">
                  <c:v>-0.14317349935368473</c:v>
                </c:pt>
                <c:pt idx="259">
                  <c:v>-2.6231412107833245</c:v>
                </c:pt>
                <c:pt idx="260">
                  <c:v>0.40755721441739079</c:v>
                </c:pt>
                <c:pt idx="261">
                  <c:v>-1.2001812582125539</c:v>
                </c:pt>
                <c:pt idx="262">
                  <c:v>0.69648021958196438</c:v>
                </c:pt>
                <c:pt idx="263">
                  <c:v>1.0757046962684307</c:v>
                </c:pt>
                <c:pt idx="264">
                  <c:v>-1.6484764615734766</c:v>
                </c:pt>
                <c:pt idx="265">
                  <c:v>-0.29201342066720343</c:v>
                </c:pt>
                <c:pt idx="266">
                  <c:v>-0.45120090195968465</c:v>
                </c:pt>
                <c:pt idx="267">
                  <c:v>1.6631004655516133</c:v>
                </c:pt>
                <c:pt idx="268">
                  <c:v>0.67287357609185094</c:v>
                </c:pt>
                <c:pt idx="269">
                  <c:v>-0.91331879383871395</c:v>
                </c:pt>
                <c:pt idx="270">
                  <c:v>-0.97767412346975369</c:v>
                </c:pt>
                <c:pt idx="271">
                  <c:v>-0.47389781845833556</c:v>
                </c:pt>
                <c:pt idx="272">
                  <c:v>-0.86113308624452911</c:v>
                </c:pt>
                <c:pt idx="273">
                  <c:v>-1.4943146262525644</c:v>
                </c:pt>
                <c:pt idx="274">
                  <c:v>-1.2372770820918924</c:v>
                </c:pt>
                <c:pt idx="275">
                  <c:v>-0.2827858655563863</c:v>
                </c:pt>
                <c:pt idx="276">
                  <c:v>-0.36596403427935853</c:v>
                </c:pt>
                <c:pt idx="277">
                  <c:v>-0.20836489747119591</c:v>
                </c:pt>
                <c:pt idx="278">
                  <c:v>-0.35162677077229487</c:v>
                </c:pt>
                <c:pt idx="279">
                  <c:v>-0.37979394688434415</c:v>
                </c:pt>
                <c:pt idx="280">
                  <c:v>-1.4830492313661319</c:v>
                </c:pt>
                <c:pt idx="281">
                  <c:v>0.3755657192712728</c:v>
                </c:pt>
                <c:pt idx="282">
                  <c:v>1.2625363029417815</c:v>
                </c:pt>
                <c:pt idx="283">
                  <c:v>-0.39517655951489683</c:v>
                </c:pt>
                <c:pt idx="284">
                  <c:v>0.29917333245162758</c:v>
                </c:pt>
                <c:pt idx="285">
                  <c:v>-0.63944053476851437</c:v>
                </c:pt>
                <c:pt idx="286">
                  <c:v>-0.87757678337290335</c:v>
                </c:pt>
                <c:pt idx="287">
                  <c:v>-0.98894766103875487</c:v>
                </c:pt>
                <c:pt idx="288">
                  <c:v>-2.3640823138509641</c:v>
                </c:pt>
                <c:pt idx="289">
                  <c:v>0.90928149430241989</c:v>
                </c:pt>
                <c:pt idx="290">
                  <c:v>0.14423206443308431</c:v>
                </c:pt>
                <c:pt idx="291">
                  <c:v>0.21639406512102918</c:v>
                </c:pt>
                <c:pt idx="292">
                  <c:v>-0.31786212253938345</c:v>
                </c:pt>
                <c:pt idx="293">
                  <c:v>0.30976453042444835</c:v>
                </c:pt>
                <c:pt idx="294">
                  <c:v>1.3061840319140765</c:v>
                </c:pt>
                <c:pt idx="295">
                  <c:v>1.167612588847825</c:v>
                </c:pt>
                <c:pt idx="296">
                  <c:v>-0.94418974789876076</c:v>
                </c:pt>
                <c:pt idx="297">
                  <c:v>1.5022189089486955</c:v>
                </c:pt>
                <c:pt idx="298">
                  <c:v>0.89876505563250708</c:v>
                </c:pt>
                <c:pt idx="299">
                  <c:v>1.2230131814267899</c:v>
                </c:pt>
                <c:pt idx="300">
                  <c:v>-0.74601075064940225</c:v>
                </c:pt>
                <c:pt idx="301">
                  <c:v>-0.18168969276270411</c:v>
                </c:pt>
                <c:pt idx="302">
                  <c:v>-0.30518304504173716</c:v>
                </c:pt>
                <c:pt idx="303">
                  <c:v>-1.1689109085467333</c:v>
                </c:pt>
                <c:pt idx="304">
                  <c:v>-0.22724494618230956</c:v>
                </c:pt>
                <c:pt idx="305">
                  <c:v>-1.4923271294039435</c:v>
                </c:pt>
                <c:pt idx="306">
                  <c:v>-0.76759501408876996</c:v>
                </c:pt>
                <c:pt idx="307">
                  <c:v>1.411129837703768</c:v>
                </c:pt>
                <c:pt idx="308">
                  <c:v>2.3554261952111704</c:v>
                </c:pt>
                <c:pt idx="309">
                  <c:v>0.91006177625236828</c:v>
                </c:pt>
                <c:pt idx="310">
                  <c:v>-0.17547433828665648</c:v>
                </c:pt>
                <c:pt idx="311">
                  <c:v>0.61492100697599095</c:v>
                </c:pt>
                <c:pt idx="312">
                  <c:v>-0.42740932016668731</c:v>
                </c:pt>
                <c:pt idx="313">
                  <c:v>0.59631927619299951</c:v>
                </c:pt>
                <c:pt idx="314">
                  <c:v>1.2531581521821908</c:v>
                </c:pt>
                <c:pt idx="315">
                  <c:v>-0.70859719388396669</c:v>
                </c:pt>
                <c:pt idx="316">
                  <c:v>0.35912165666634377</c:v>
                </c:pt>
                <c:pt idx="317">
                  <c:v>-2.006318537318744</c:v>
                </c:pt>
                <c:pt idx="318">
                  <c:v>-0.43351352335244575</c:v>
                </c:pt>
                <c:pt idx="319">
                  <c:v>0.35421588916679725</c:v>
                </c:pt>
                <c:pt idx="320">
                  <c:v>-0.47717395211242758</c:v>
                </c:pt>
                <c:pt idx="321">
                  <c:v>-0.4307788823820346</c:v>
                </c:pt>
                <c:pt idx="322">
                  <c:v>-1.0749780045437722</c:v>
                </c:pt>
                <c:pt idx="323">
                  <c:v>0.18981585778632887</c:v>
                </c:pt>
                <c:pt idx="324">
                  <c:v>-2.0445592215712822</c:v>
                </c:pt>
                <c:pt idx="325">
                  <c:v>-1.0568059939095862</c:v>
                </c:pt>
                <c:pt idx="326">
                  <c:v>-0.88013301042414871</c:v>
                </c:pt>
                <c:pt idx="327">
                  <c:v>-0.37046933925969616</c:v>
                </c:pt>
                <c:pt idx="328">
                  <c:v>0.24167441748580157</c:v>
                </c:pt>
                <c:pt idx="329">
                  <c:v>-0.70563035375591188</c:v>
                </c:pt>
                <c:pt idx="330">
                  <c:v>0.61353314269266668</c:v>
                </c:pt>
                <c:pt idx="331">
                  <c:v>-0.71319895386102528</c:v>
                </c:pt>
                <c:pt idx="332">
                  <c:v>-0.96882810086391014</c:v>
                </c:pt>
                <c:pt idx="333">
                  <c:v>-0.79212561412314975</c:v>
                </c:pt>
                <c:pt idx="334">
                  <c:v>-0.91306689615681957</c:v>
                </c:pt>
                <c:pt idx="335">
                  <c:v>0.14659482670153939</c:v>
                </c:pt>
                <c:pt idx="336">
                  <c:v>0.21070408944054217</c:v>
                </c:pt>
                <c:pt idx="337">
                  <c:v>-1.3955409814935094</c:v>
                </c:pt>
                <c:pt idx="338">
                  <c:v>-0.65717856300246036</c:v>
                </c:pt>
                <c:pt idx="339">
                  <c:v>-1.2719540663214041E-2</c:v>
                </c:pt>
                <c:pt idx="340">
                  <c:v>0.86527246822073856</c:v>
                </c:pt>
                <c:pt idx="341">
                  <c:v>-1.1948719484943198</c:v>
                </c:pt>
                <c:pt idx="342">
                  <c:v>-0.57096861103798358</c:v>
                </c:pt>
                <c:pt idx="343">
                  <c:v>-0.68383004514946499</c:v>
                </c:pt>
                <c:pt idx="344">
                  <c:v>0.81925924862164934</c:v>
                </c:pt>
                <c:pt idx="345">
                  <c:v>-0.58791391663915205</c:v>
                </c:pt>
                <c:pt idx="346">
                  <c:v>0.44615586141436675</c:v>
                </c:pt>
                <c:pt idx="347">
                  <c:v>-1.5257938883892783</c:v>
                </c:pt>
                <c:pt idx="348">
                  <c:v>-1.59723575030374</c:v>
                </c:pt>
                <c:pt idx="349">
                  <c:v>1.2414305322317651</c:v>
                </c:pt>
                <c:pt idx="350">
                  <c:v>-0.18226694284948403</c:v>
                </c:pt>
                <c:pt idx="351">
                  <c:v>0.26761779669005559</c:v>
                </c:pt>
                <c:pt idx="352">
                  <c:v>-2.3650713116788986</c:v>
                </c:pt>
                <c:pt idx="353">
                  <c:v>0.11296551243789159</c:v>
                </c:pt>
                <c:pt idx="354">
                  <c:v>1.4896159723597824</c:v>
                </c:pt>
                <c:pt idx="355">
                  <c:v>-0.21331629830527629</c:v>
                </c:pt>
                <c:pt idx="356">
                  <c:v>-1.0002301083285208</c:v>
                </c:pt>
                <c:pt idx="357">
                  <c:v>0.94761804695979324</c:v>
                </c:pt>
                <c:pt idx="358">
                  <c:v>-0.34102334154573394</c:v>
                </c:pt>
                <c:pt idx="359">
                  <c:v>-7.0782324565040577E-2</c:v>
                </c:pt>
                <c:pt idx="360">
                  <c:v>-1.243195997957395</c:v>
                </c:pt>
                <c:pt idx="361">
                  <c:v>-2.5633276129328038E-2</c:v>
                </c:pt>
                <c:pt idx="362">
                  <c:v>0.97121664090331694</c:v>
                </c:pt>
                <c:pt idx="363">
                  <c:v>0.9849973861947221</c:v>
                </c:pt>
                <c:pt idx="364">
                  <c:v>-0.94078026957463345</c:v>
                </c:pt>
                <c:pt idx="365">
                  <c:v>6.7005187329972987E-2</c:v>
                </c:pt>
                <c:pt idx="366">
                  <c:v>1.3841838962751154</c:v>
                </c:pt>
                <c:pt idx="367">
                  <c:v>-7.8958800077064285E-3</c:v>
                </c:pt>
                <c:pt idx="368">
                  <c:v>0.73955786461693462</c:v>
                </c:pt>
                <c:pt idx="369">
                  <c:v>0.39028447871010641</c:v>
                </c:pt>
                <c:pt idx="370">
                  <c:v>-0.58049099923994074</c:v>
                </c:pt>
                <c:pt idx="371">
                  <c:v>1.2427825066935849</c:v>
                </c:pt>
                <c:pt idx="372">
                  <c:v>1.052711197873617</c:v>
                </c:pt>
                <c:pt idx="373">
                  <c:v>-1.2764576578461433</c:v>
                </c:pt>
                <c:pt idx="374">
                  <c:v>0.83735626989118617</c:v>
                </c:pt>
                <c:pt idx="375">
                  <c:v>-0.55767587408353314</c:v>
                </c:pt>
                <c:pt idx="376">
                  <c:v>1.349850470993714</c:v>
                </c:pt>
                <c:pt idx="377">
                  <c:v>0.92717927828974112</c:v>
                </c:pt>
                <c:pt idx="378">
                  <c:v>0.59507327780021313</c:v>
                </c:pt>
                <c:pt idx="379">
                  <c:v>-6.0211806094084247E-2</c:v>
                </c:pt>
                <c:pt idx="380">
                  <c:v>2.3116250095355624</c:v>
                </c:pt>
                <c:pt idx="381">
                  <c:v>-0.97754518608353624</c:v>
                </c:pt>
                <c:pt idx="382">
                  <c:v>1.1169839449370296</c:v>
                </c:pt>
                <c:pt idx="383">
                  <c:v>1.3420237556569248</c:v>
                </c:pt>
                <c:pt idx="384">
                  <c:v>1.3383568073737266</c:v>
                </c:pt>
                <c:pt idx="385">
                  <c:v>-0.16993690540807746</c:v>
                </c:pt>
                <c:pt idx="386">
                  <c:v>0.34533090973871788</c:v>
                </c:pt>
                <c:pt idx="387">
                  <c:v>-0.23244386219947161</c:v>
                </c:pt>
                <c:pt idx="388">
                  <c:v>-0.10306395818407137</c:v>
                </c:pt>
                <c:pt idx="389">
                  <c:v>1.4647558541656132</c:v>
                </c:pt>
                <c:pt idx="390">
                  <c:v>1.1768573044254298</c:v>
                </c:pt>
                <c:pt idx="391">
                  <c:v>-0.15783858124372785</c:v>
                </c:pt>
                <c:pt idx="392">
                  <c:v>-1.0482408375528882</c:v>
                </c:pt>
                <c:pt idx="393">
                  <c:v>-1.6850785320416248</c:v>
                </c:pt>
                <c:pt idx="394">
                  <c:v>0.97343710895323776</c:v>
                </c:pt>
                <c:pt idx="395">
                  <c:v>1.8201415381741228</c:v>
                </c:pt>
                <c:pt idx="396">
                  <c:v>-0.60559642518386458</c:v>
                </c:pt>
                <c:pt idx="397">
                  <c:v>-1.527551056117362</c:v>
                </c:pt>
                <c:pt idx="398">
                  <c:v>-1.1541914923986982</c:v>
                </c:pt>
                <c:pt idx="399">
                  <c:v>-1.3958617936330384</c:v>
                </c:pt>
                <c:pt idx="400">
                  <c:v>1.7893584043156636</c:v>
                </c:pt>
                <c:pt idx="401">
                  <c:v>0.25784210702248495</c:v>
                </c:pt>
                <c:pt idx="402">
                  <c:v>0.56907934355986045</c:v>
                </c:pt>
                <c:pt idx="403">
                  <c:v>0.28274272430581798</c:v>
                </c:pt>
                <c:pt idx="404">
                  <c:v>-1.1285073157385466</c:v>
                </c:pt>
                <c:pt idx="405">
                  <c:v>0.12053359393017057</c:v>
                </c:pt>
                <c:pt idx="406">
                  <c:v>-0.15900087708885613</c:v>
                </c:pt>
                <c:pt idx="407">
                  <c:v>-1.4438036859288839</c:v>
                </c:pt>
                <c:pt idx="408">
                  <c:v>0.54027343502245206</c:v>
                </c:pt>
                <c:pt idx="409">
                  <c:v>0.66864034656575866</c:v>
                </c:pt>
                <c:pt idx="410">
                  <c:v>-1.0781302177205896</c:v>
                </c:pt>
                <c:pt idx="411">
                  <c:v>1.1288453615353582</c:v>
                </c:pt>
                <c:pt idx="412">
                  <c:v>-1.0441242326180626</c:v>
                </c:pt>
                <c:pt idx="413">
                  <c:v>1.2327397945986425</c:v>
                </c:pt>
                <c:pt idx="414">
                  <c:v>1.0800857933343033</c:v>
                </c:pt>
                <c:pt idx="415">
                  <c:v>0.87391852522644065</c:v>
                </c:pt>
                <c:pt idx="416">
                  <c:v>-1.1841596357737343</c:v>
                </c:pt>
                <c:pt idx="417">
                  <c:v>-0.30224738959262076</c:v>
                </c:pt>
                <c:pt idx="418">
                  <c:v>-0.66984891624376131</c:v>
                </c:pt>
                <c:pt idx="419">
                  <c:v>1.2559635979384631</c:v>
                </c:pt>
                <c:pt idx="420">
                  <c:v>1.6676157235887006</c:v>
                </c:pt>
                <c:pt idx="421">
                  <c:v>1.0304700819586874</c:v>
                </c:pt>
                <c:pt idx="422">
                  <c:v>-0.47411773954484054</c:v>
                </c:pt>
                <c:pt idx="423">
                  <c:v>0.59749041382974732</c:v>
                </c:pt>
                <c:pt idx="424">
                  <c:v>-1.454636095036748E-2</c:v>
                </c:pt>
                <c:pt idx="425">
                  <c:v>-1.477744047735847</c:v>
                </c:pt>
                <c:pt idx="426">
                  <c:v>0.53143345271389208</c:v>
                </c:pt>
                <c:pt idx="427">
                  <c:v>1.030657892195036</c:v>
                </c:pt>
                <c:pt idx="428">
                  <c:v>-0.6802849808822361</c:v>
                </c:pt>
                <c:pt idx="429">
                  <c:v>-0.90244311592084514</c:v>
                </c:pt>
                <c:pt idx="430">
                  <c:v>-0.52733809031252077</c:v>
                </c:pt>
                <c:pt idx="431">
                  <c:v>-0.21487772415719436</c:v>
                </c:pt>
                <c:pt idx="432">
                  <c:v>0.13008772181796596</c:v>
                </c:pt>
                <c:pt idx="433">
                  <c:v>-0.27616513402593634</c:v>
                </c:pt>
                <c:pt idx="434">
                  <c:v>1.0165240648761664</c:v>
                </c:pt>
                <c:pt idx="435">
                  <c:v>-0.26679748452754898</c:v>
                </c:pt>
                <c:pt idx="436">
                  <c:v>1.2384203297470047</c:v>
                </c:pt>
                <c:pt idx="437">
                  <c:v>-0.30975524076744332</c:v>
                </c:pt>
                <c:pt idx="438">
                  <c:v>6.9610241712597817E-2</c:v>
                </c:pt>
                <c:pt idx="439">
                  <c:v>-0.13415587771773838</c:v>
                </c:pt>
                <c:pt idx="440">
                  <c:v>0.9327499681459932</c:v>
                </c:pt>
                <c:pt idx="441">
                  <c:v>1.7747632808852492</c:v>
                </c:pt>
                <c:pt idx="442">
                  <c:v>1.7646607779960324</c:v>
                </c:pt>
                <c:pt idx="443">
                  <c:v>2.7607409633309548</c:v>
                </c:pt>
                <c:pt idx="444">
                  <c:v>-0.68280769556158305</c:v>
                </c:pt>
                <c:pt idx="445">
                  <c:v>-1.9293526619678441</c:v>
                </c:pt>
                <c:pt idx="446">
                  <c:v>1.1422907843019101</c:v>
                </c:pt>
                <c:pt idx="447">
                  <c:v>9.3703933350930815E-2</c:v>
                </c:pt>
                <c:pt idx="448">
                  <c:v>-0.35128818881967905</c:v>
                </c:pt>
                <c:pt idx="449">
                  <c:v>1.1357425099750456</c:v>
                </c:pt>
                <c:pt idx="450">
                  <c:v>-2.6003826304351203</c:v>
                </c:pt>
                <c:pt idx="451">
                  <c:v>0.32446013681336111</c:v>
                </c:pt>
                <c:pt idx="452">
                  <c:v>1.451375978179779</c:v>
                </c:pt>
                <c:pt idx="453">
                  <c:v>-0.31486150217792808</c:v>
                </c:pt>
                <c:pt idx="454">
                  <c:v>9.2786871037373347E-2</c:v>
                </c:pt>
                <c:pt idx="455">
                  <c:v>0.43944923653168644</c:v>
                </c:pt>
                <c:pt idx="456">
                  <c:v>0.42355308954542958</c:v>
                </c:pt>
                <c:pt idx="457">
                  <c:v>0.57684179065363583</c:v>
                </c:pt>
                <c:pt idx="458">
                  <c:v>0.97382718450580441</c:v>
                </c:pt>
                <c:pt idx="459">
                  <c:v>-5.1004974212931882E-2</c:v>
                </c:pt>
                <c:pt idx="460">
                  <c:v>-2.383374292998155</c:v>
                </c:pt>
                <c:pt idx="461">
                  <c:v>2.729713223458035E-3</c:v>
                </c:pt>
                <c:pt idx="462">
                  <c:v>-0.88921467567795465</c:v>
                </c:pt>
                <c:pt idx="463">
                  <c:v>0.857222196372873</c:v>
                </c:pt>
                <c:pt idx="464">
                  <c:v>1.3626162967978053</c:v>
                </c:pt>
                <c:pt idx="465">
                  <c:v>-0.72417456576477013</c:v>
                </c:pt>
                <c:pt idx="466">
                  <c:v>4.7505511943786674E-2</c:v>
                </c:pt>
                <c:pt idx="467">
                  <c:v>-0.50417221959248892</c:v>
                </c:pt>
                <c:pt idx="468">
                  <c:v>-6.587065788541796E-2</c:v>
                </c:pt>
                <c:pt idx="469">
                  <c:v>-8.4048371262437513E-2</c:v>
                </c:pt>
                <c:pt idx="470">
                  <c:v>-0.8809016658873039</c:v>
                </c:pt>
                <c:pt idx="471">
                  <c:v>0.23680332395743361</c:v>
                </c:pt>
                <c:pt idx="472">
                  <c:v>-1.5721186600973092</c:v>
                </c:pt>
                <c:pt idx="473">
                  <c:v>-2.4018016424086372</c:v>
                </c:pt>
                <c:pt idx="474">
                  <c:v>0.29943043598963393</c:v>
                </c:pt>
                <c:pt idx="475">
                  <c:v>0.39065988867963025</c:v>
                </c:pt>
                <c:pt idx="476">
                  <c:v>-0.32573987964959061</c:v>
                </c:pt>
                <c:pt idx="477">
                  <c:v>0.54596022457616222</c:v>
                </c:pt>
                <c:pt idx="478">
                  <c:v>0.76302632805681936</c:v>
                </c:pt>
                <c:pt idx="479">
                  <c:v>1.8563411243445633</c:v>
                </c:pt>
                <c:pt idx="480">
                  <c:v>0.21376763363542417</c:v>
                </c:pt>
                <c:pt idx="481">
                  <c:v>-0.74817983297399915</c:v>
                </c:pt>
                <c:pt idx="482">
                  <c:v>1.5394709503359973</c:v>
                </c:pt>
                <c:pt idx="483">
                  <c:v>0.16376498070833398</c:v>
                </c:pt>
                <c:pt idx="484">
                  <c:v>0.57945294439185324</c:v>
                </c:pt>
                <c:pt idx="485">
                  <c:v>-0.10550604806319108</c:v>
                </c:pt>
                <c:pt idx="486">
                  <c:v>0.94344474223579322</c:v>
                </c:pt>
                <c:pt idx="487">
                  <c:v>3.169251611766017E-2</c:v>
                </c:pt>
                <c:pt idx="488">
                  <c:v>-0.60915628566788793</c:v>
                </c:pt>
                <c:pt idx="489">
                  <c:v>0.50205939214392825</c:v>
                </c:pt>
                <c:pt idx="490">
                  <c:v>-0.46140160457188689</c:v>
                </c:pt>
                <c:pt idx="491">
                  <c:v>-1.2571739023367685</c:v>
                </c:pt>
                <c:pt idx="492">
                  <c:v>-1.0194789730321525</c:v>
                </c:pt>
                <c:pt idx="493">
                  <c:v>-0.5301576591812569</c:v>
                </c:pt>
                <c:pt idx="494">
                  <c:v>1.4278646129487624</c:v>
                </c:pt>
                <c:pt idx="495">
                  <c:v>0.84069109041998424</c:v>
                </c:pt>
                <c:pt idx="496">
                  <c:v>0.77319632585545017</c:v>
                </c:pt>
                <c:pt idx="497">
                  <c:v>0.31489461940208857</c:v>
                </c:pt>
                <c:pt idx="498">
                  <c:v>0.91160051206590387</c:v>
                </c:pt>
                <c:pt idx="499">
                  <c:v>0.31313907768921467</c:v>
                </c:pt>
                <c:pt idx="500">
                  <c:v>-1.0949864802197578</c:v>
                </c:pt>
                <c:pt idx="501">
                  <c:v>0.59032920885654139</c:v>
                </c:pt>
                <c:pt idx="502">
                  <c:v>0.94933200950851337</c:v>
                </c:pt>
                <c:pt idx="503">
                  <c:v>-1.272191247968373</c:v>
                </c:pt>
                <c:pt idx="504">
                  <c:v>-0.60938120505151439</c:v>
                </c:pt>
                <c:pt idx="505">
                  <c:v>6.565098612549683E-2</c:v>
                </c:pt>
                <c:pt idx="506">
                  <c:v>-0.39364925093578285</c:v>
                </c:pt>
                <c:pt idx="507">
                  <c:v>-0.88227658137744558</c:v>
                </c:pt>
                <c:pt idx="508">
                  <c:v>0.63046289403253664</c:v>
                </c:pt>
                <c:pt idx="509">
                  <c:v>0.7380239864431688</c:v>
                </c:pt>
                <c:pt idx="510">
                  <c:v>1.5002758234473446</c:v>
                </c:pt>
                <c:pt idx="511">
                  <c:v>1.4573159828752034</c:v>
                </c:pt>
                <c:pt idx="512">
                  <c:v>-1.0397365875836833</c:v>
                </c:pt>
                <c:pt idx="513">
                  <c:v>0.81417966643512951</c:v>
                </c:pt>
                <c:pt idx="514">
                  <c:v>0.40766192301506066</c:v>
                </c:pt>
                <c:pt idx="515">
                  <c:v>-0.34359698383766235</c:v>
                </c:pt>
                <c:pt idx="516">
                  <c:v>0.9776692617720395</c:v>
                </c:pt>
                <c:pt idx="517">
                  <c:v>0.58522638304500807</c:v>
                </c:pt>
                <c:pt idx="518">
                  <c:v>-1.4069103671836769</c:v>
                </c:pt>
                <c:pt idx="519">
                  <c:v>0.67531408792064906</c:v>
                </c:pt>
                <c:pt idx="520">
                  <c:v>0.18065396964960334</c:v>
                </c:pt>
                <c:pt idx="521">
                  <c:v>1.0538533229900633</c:v>
                </c:pt>
                <c:pt idx="522">
                  <c:v>2.6447808183723196E-2</c:v>
                </c:pt>
                <c:pt idx="523">
                  <c:v>-0.68602689867744115</c:v>
                </c:pt>
                <c:pt idx="524">
                  <c:v>2.5398411395768134E-3</c:v>
                </c:pt>
                <c:pt idx="525">
                  <c:v>0.28849457928317895</c:v>
                </c:pt>
                <c:pt idx="526">
                  <c:v>0.61644410015110396</c:v>
                </c:pt>
                <c:pt idx="527">
                  <c:v>0.18323056707417329</c:v>
                </c:pt>
                <c:pt idx="528">
                  <c:v>0.92653335610752219</c:v>
                </c:pt>
                <c:pt idx="529">
                  <c:v>1.5404381998792103E-2</c:v>
                </c:pt>
                <c:pt idx="530">
                  <c:v>0.14908437800459146</c:v>
                </c:pt>
                <c:pt idx="531">
                  <c:v>1.1967487491047542</c:v>
                </c:pt>
                <c:pt idx="532">
                  <c:v>-0.52098786138353415</c:v>
                </c:pt>
                <c:pt idx="533">
                  <c:v>-0.35415317158031751</c:v>
                </c:pt>
                <c:pt idx="534">
                  <c:v>-1.0793617222048475</c:v>
                </c:pt>
                <c:pt idx="535">
                  <c:v>-0.48449656847677203</c:v>
                </c:pt>
                <c:pt idx="536">
                  <c:v>-0.17464497560078027</c:v>
                </c:pt>
                <c:pt idx="537">
                  <c:v>0.22507390091258864</c:v>
                </c:pt>
                <c:pt idx="538">
                  <c:v>-0.11854542974479751</c:v>
                </c:pt>
                <c:pt idx="539">
                  <c:v>1.4677380858484486</c:v>
                </c:pt>
                <c:pt idx="540">
                  <c:v>1.3948023353834025</c:v>
                </c:pt>
                <c:pt idx="541">
                  <c:v>-0.23573458573902689</c:v>
                </c:pt>
                <c:pt idx="542">
                  <c:v>-0.96164613906580776</c:v>
                </c:pt>
                <c:pt idx="543">
                  <c:v>1.1202543038398545</c:v>
                </c:pt>
                <c:pt idx="544">
                  <c:v>1.9091385632745539</c:v>
                </c:pt>
                <c:pt idx="545">
                  <c:v>1.100738490988965</c:v>
                </c:pt>
                <c:pt idx="546">
                  <c:v>-0.23054205843266659</c:v>
                </c:pt>
                <c:pt idx="547">
                  <c:v>0.64573573658990679</c:v>
                </c:pt>
                <c:pt idx="548">
                  <c:v>0.80168706270385448</c:v>
                </c:pt>
                <c:pt idx="549">
                  <c:v>1.6549164114338089</c:v>
                </c:pt>
                <c:pt idx="550">
                  <c:v>0.46056156519027469</c:v>
                </c:pt>
                <c:pt idx="551">
                  <c:v>0.19138081861295117</c:v>
                </c:pt>
                <c:pt idx="552">
                  <c:v>-1.1732572485707324</c:v>
                </c:pt>
                <c:pt idx="553">
                  <c:v>-0.14687560244701023</c:v>
                </c:pt>
                <c:pt idx="554">
                  <c:v>0.42148538325837276</c:v>
                </c:pt>
                <c:pt idx="555">
                  <c:v>0.89314420518439996</c:v>
                </c:pt>
                <c:pt idx="556">
                  <c:v>-0.93841588686379773</c:v>
                </c:pt>
                <c:pt idx="557">
                  <c:v>1.5339748561430471</c:v>
                </c:pt>
                <c:pt idx="558">
                  <c:v>-0.52119753531270574</c:v>
                </c:pt>
                <c:pt idx="559">
                  <c:v>0.41683548888223138</c:v>
                </c:pt>
                <c:pt idx="560">
                  <c:v>-0.59640524512704651</c:v>
                </c:pt>
                <c:pt idx="561">
                  <c:v>0.39463537482114375</c:v>
                </c:pt>
                <c:pt idx="562">
                  <c:v>1.4943354873124295</c:v>
                </c:pt>
                <c:pt idx="563">
                  <c:v>1.2356266326409475</c:v>
                </c:pt>
                <c:pt idx="564">
                  <c:v>9.9900403805315369E-2</c:v>
                </c:pt>
                <c:pt idx="565">
                  <c:v>0.36587301012754991</c:v>
                </c:pt>
                <c:pt idx="566">
                  <c:v>-0.10981510741828113</c:v>
                </c:pt>
                <c:pt idx="567">
                  <c:v>-0.17088357100427989</c:v>
                </c:pt>
                <c:pt idx="568">
                  <c:v>-0.63398213859612529</c:v>
                </c:pt>
                <c:pt idx="569">
                  <c:v>-0.61077652022573337</c:v>
                </c:pt>
                <c:pt idx="570">
                  <c:v>0.54994904766063479</c:v>
                </c:pt>
                <c:pt idx="571">
                  <c:v>0.68905178176927862</c:v>
                </c:pt>
                <c:pt idx="572">
                  <c:v>-0.81301427206447652</c:v>
                </c:pt>
                <c:pt idx="573">
                  <c:v>-1.6986333589348515</c:v>
                </c:pt>
                <c:pt idx="574">
                  <c:v>-0.14702629952869237</c:v>
                </c:pt>
                <c:pt idx="575">
                  <c:v>-0.10337877453095877</c:v>
                </c:pt>
                <c:pt idx="576">
                  <c:v>-0.18969315690305427</c:v>
                </c:pt>
                <c:pt idx="577">
                  <c:v>-0.27811559339843817</c:v>
                </c:pt>
                <c:pt idx="578">
                  <c:v>-1.5937291074372075</c:v>
                </c:pt>
                <c:pt idx="579">
                  <c:v>-1.2674647963766139</c:v>
                </c:pt>
                <c:pt idx="580">
                  <c:v>-0.93952642922512208</c:v>
                </c:pt>
                <c:pt idx="581">
                  <c:v>-1.4324611699450416</c:v>
                </c:pt>
                <c:pt idx="582">
                  <c:v>-0.42235983942088418</c:v>
                </c:pt>
                <c:pt idx="583">
                  <c:v>0.21493457918249245</c:v>
                </c:pt>
                <c:pt idx="584">
                  <c:v>-0.48324551460393333</c:v>
                </c:pt>
                <c:pt idx="585">
                  <c:v>-2.1541507638444788</c:v>
                </c:pt>
                <c:pt idx="586">
                  <c:v>0.24477663009902992</c:v>
                </c:pt>
                <c:pt idx="587">
                  <c:v>0.35305100766488401</c:v>
                </c:pt>
                <c:pt idx="588">
                  <c:v>0.45177518385736315</c:v>
                </c:pt>
                <c:pt idx="589">
                  <c:v>1.2407041286507285</c:v>
                </c:pt>
                <c:pt idx="590">
                  <c:v>-1.6761654617929718</c:v>
                </c:pt>
                <c:pt idx="591">
                  <c:v>0.69350684454859612</c:v>
                </c:pt>
                <c:pt idx="592">
                  <c:v>0.23708964850656622</c:v>
                </c:pt>
                <c:pt idx="593">
                  <c:v>1.6537036000194922</c:v>
                </c:pt>
                <c:pt idx="594">
                  <c:v>2.8515646824893999E-2</c:v>
                </c:pt>
                <c:pt idx="595">
                  <c:v>0.38557889979791315</c:v>
                </c:pt>
                <c:pt idx="596">
                  <c:v>0.4288892578584263</c:v>
                </c:pt>
                <c:pt idx="597">
                  <c:v>-0.34289119442149396</c:v>
                </c:pt>
                <c:pt idx="598">
                  <c:v>-0.48881427960157497</c:v>
                </c:pt>
                <c:pt idx="599">
                  <c:v>6.794787984138291E-2</c:v>
                </c:pt>
                <c:pt idx="600">
                  <c:v>0.17739674216755313</c:v>
                </c:pt>
                <c:pt idx="601">
                  <c:v>2.3889016534413576</c:v>
                </c:pt>
                <c:pt idx="602">
                  <c:v>-0.23733132553585579</c:v>
                </c:pt>
                <c:pt idx="603">
                  <c:v>-1.2497518378642098</c:v>
                </c:pt>
                <c:pt idx="604">
                  <c:v>-0.33700017366241569</c:v>
                </c:pt>
                <c:pt idx="605">
                  <c:v>0.11117687920271557</c:v>
                </c:pt>
                <c:pt idx="606">
                  <c:v>2.3365864443909072</c:v>
                </c:pt>
                <c:pt idx="607">
                  <c:v>-0.64239483972077094</c:v>
                </c:pt>
                <c:pt idx="608">
                  <c:v>-1.0712685320605739</c:v>
                </c:pt>
                <c:pt idx="609">
                  <c:v>-0.47938506108256257</c:v>
                </c:pt>
                <c:pt idx="610">
                  <c:v>1.0994362914406612</c:v>
                </c:pt>
                <c:pt idx="611">
                  <c:v>0.68055887011993743</c:v>
                </c:pt>
                <c:pt idx="612">
                  <c:v>0.24393239550173887</c:v>
                </c:pt>
                <c:pt idx="613">
                  <c:v>1.009179498838811</c:v>
                </c:pt>
                <c:pt idx="614">
                  <c:v>-0.47579658209475162</c:v>
                </c:pt>
                <c:pt idx="615">
                  <c:v>0.73076783764385589</c:v>
                </c:pt>
                <c:pt idx="616">
                  <c:v>-7.090873597497438E-2</c:v>
                </c:pt>
                <c:pt idx="617">
                  <c:v>-2.2987685151596247E-2</c:v>
                </c:pt>
                <c:pt idx="618">
                  <c:v>0.1263382000309973</c:v>
                </c:pt>
                <c:pt idx="619">
                  <c:v>-1.379159063249578</c:v>
                </c:pt>
                <c:pt idx="620">
                  <c:v>0.57164813841026574</c:v>
                </c:pt>
                <c:pt idx="621">
                  <c:v>0.19519460874399489</c:v>
                </c:pt>
                <c:pt idx="622">
                  <c:v>1.554472824968318</c:v>
                </c:pt>
                <c:pt idx="623">
                  <c:v>0.55199928476165117</c:v>
                </c:pt>
                <c:pt idx="624">
                  <c:v>1.0826845161693592</c:v>
                </c:pt>
                <c:pt idx="625">
                  <c:v>1.1672408419857916</c:v>
                </c:pt>
                <c:pt idx="626">
                  <c:v>-0.85310017834590413</c:v>
                </c:pt>
                <c:pt idx="627">
                  <c:v>0.2298016352344836</c:v>
                </c:pt>
                <c:pt idx="628">
                  <c:v>0.85724054985388831</c:v>
                </c:pt>
                <c:pt idx="629">
                  <c:v>-1.3669845664864555</c:v>
                </c:pt>
                <c:pt idx="630">
                  <c:v>-0.41718079615112785</c:v>
                </c:pt>
                <c:pt idx="631">
                  <c:v>0.12089604529455132</c:v>
                </c:pt>
                <c:pt idx="632">
                  <c:v>-0.62043869839527022</c:v>
                </c:pt>
                <c:pt idx="633">
                  <c:v>0.29640254385305065</c:v>
                </c:pt>
                <c:pt idx="634">
                  <c:v>-0.16920994192990013</c:v>
                </c:pt>
                <c:pt idx="635">
                  <c:v>1.0115369392046381</c:v>
                </c:pt>
                <c:pt idx="636">
                  <c:v>0.39499969710573329</c:v>
                </c:pt>
                <c:pt idx="637">
                  <c:v>-0.29409859788879211</c:v>
                </c:pt>
                <c:pt idx="638">
                  <c:v>1.6245924445298241</c:v>
                </c:pt>
                <c:pt idx="639">
                  <c:v>-0.80674331559066847</c:v>
                </c:pt>
                <c:pt idx="640">
                  <c:v>0.46832009940184521</c:v>
                </c:pt>
                <c:pt idx="641">
                  <c:v>1.272026590132624</c:v>
                </c:pt>
                <c:pt idx="642">
                  <c:v>1.3550248265081564</c:v>
                </c:pt>
                <c:pt idx="643">
                  <c:v>-0.84006597189836452</c:v>
                </c:pt>
                <c:pt idx="644">
                  <c:v>1.444934050127721</c:v>
                </c:pt>
                <c:pt idx="645">
                  <c:v>-0.10889461243746736</c:v>
                </c:pt>
                <c:pt idx="646">
                  <c:v>-0.66320067112024605</c:v>
                </c:pt>
                <c:pt idx="647">
                  <c:v>-0.63311922898583062</c:v>
                </c:pt>
                <c:pt idx="648">
                  <c:v>-1.4904831539838781</c:v>
                </c:pt>
                <c:pt idx="649">
                  <c:v>-0.38411161537425609</c:v>
                </c:pt>
                <c:pt idx="650">
                  <c:v>-5.6653837725341494E-2</c:v>
                </c:pt>
                <c:pt idx="651">
                  <c:v>-1.5718668970560574</c:v>
                </c:pt>
                <c:pt idx="652">
                  <c:v>-1.1897907239900596</c:v>
                </c:pt>
                <c:pt idx="653">
                  <c:v>-1.5628257092680307</c:v>
                </c:pt>
                <c:pt idx="654">
                  <c:v>-2.1360943980541793</c:v>
                </c:pt>
                <c:pt idx="655">
                  <c:v>-1.1627093314941996</c:v>
                </c:pt>
                <c:pt idx="656">
                  <c:v>2.0255998762831262</c:v>
                </c:pt>
                <c:pt idx="657">
                  <c:v>-2.1010928042415506</c:v>
                </c:pt>
                <c:pt idx="658">
                  <c:v>-0.31509548533412585</c:v>
                </c:pt>
                <c:pt idx="659">
                  <c:v>-0.79303023011687601</c:v>
                </c:pt>
                <c:pt idx="660">
                  <c:v>-0.56569366293682344</c:v>
                </c:pt>
                <c:pt idx="661">
                  <c:v>0.29480035779755581</c:v>
                </c:pt>
                <c:pt idx="662">
                  <c:v>-0.87123256405786642</c:v>
                </c:pt>
                <c:pt idx="663">
                  <c:v>-0.85159883490409061</c:v>
                </c:pt>
                <c:pt idx="664">
                  <c:v>-1.1985749739081391</c:v>
                </c:pt>
                <c:pt idx="665">
                  <c:v>-0.11241721691820014</c:v>
                </c:pt>
                <c:pt idx="666">
                  <c:v>-0.17682940237884739</c:v>
                </c:pt>
                <c:pt idx="667">
                  <c:v>-0.502792150906334</c:v>
                </c:pt>
                <c:pt idx="668">
                  <c:v>0.58769951175339641</c:v>
                </c:pt>
                <c:pt idx="669">
                  <c:v>0.25665676445228269</c:v>
                </c:pt>
                <c:pt idx="670">
                  <c:v>-2.1577188827931271</c:v>
                </c:pt>
                <c:pt idx="671">
                  <c:v>-0.40617588115096359</c:v>
                </c:pt>
                <c:pt idx="672">
                  <c:v>-0.52455179509105732</c:v>
                </c:pt>
                <c:pt idx="673">
                  <c:v>0.18858699744261906</c:v>
                </c:pt>
                <c:pt idx="674">
                  <c:v>1.7357779100670645</c:v>
                </c:pt>
                <c:pt idx="675">
                  <c:v>-1.4811691144236117</c:v>
                </c:pt>
                <c:pt idx="676">
                  <c:v>0.71152635308706791</c:v>
                </c:pt>
                <c:pt idx="677">
                  <c:v>-2.5796959999159749E-2</c:v>
                </c:pt>
                <c:pt idx="678">
                  <c:v>-2.1581738189142912</c:v>
                </c:pt>
                <c:pt idx="679">
                  <c:v>-1.1070236493465699</c:v>
                </c:pt>
                <c:pt idx="680">
                  <c:v>1.5002779761544041</c:v>
                </c:pt>
                <c:pt idx="681">
                  <c:v>-0.41640262451177201</c:v>
                </c:pt>
                <c:pt idx="682">
                  <c:v>-0.50550252798885664</c:v>
                </c:pt>
                <c:pt idx="683">
                  <c:v>-0.82097722789271099</c:v>
                </c:pt>
                <c:pt idx="684">
                  <c:v>-2.9463759203082911E-2</c:v>
                </c:pt>
                <c:pt idx="685">
                  <c:v>-7.6743110467590414E-2</c:v>
                </c:pt>
                <c:pt idx="686">
                  <c:v>-0.69410818736749691</c:v>
                </c:pt>
                <c:pt idx="687">
                  <c:v>0.84098257992581726</c:v>
                </c:pt>
                <c:pt idx="688">
                  <c:v>6.5060368909736349E-2</c:v>
                </c:pt>
                <c:pt idx="689">
                  <c:v>-0.3876194106424547</c:v>
                </c:pt>
                <c:pt idx="690">
                  <c:v>0.23804748160453393</c:v>
                </c:pt>
                <c:pt idx="691">
                  <c:v>1.6194801388722531</c:v>
                </c:pt>
                <c:pt idx="692">
                  <c:v>0.91770776048736602</c:v>
                </c:pt>
                <c:pt idx="693">
                  <c:v>0.51959612909460295</c:v>
                </c:pt>
                <c:pt idx="694">
                  <c:v>1.6727285138477688</c:v>
                </c:pt>
                <c:pt idx="695">
                  <c:v>0.77177230968768828</c:v>
                </c:pt>
                <c:pt idx="696">
                  <c:v>-2.1397767412454809</c:v>
                </c:pt>
                <c:pt idx="697">
                  <c:v>-0.14510074587582558</c:v>
                </c:pt>
                <c:pt idx="698">
                  <c:v>-5.5316056592127141E-2</c:v>
                </c:pt>
                <c:pt idx="699">
                  <c:v>0.32702711994859024</c:v>
                </c:pt>
                <c:pt idx="700">
                  <c:v>-0.52770584911987417</c:v>
                </c:pt>
                <c:pt idx="701">
                  <c:v>0.41320703090546357</c:v>
                </c:pt>
                <c:pt idx="702">
                  <c:v>-0.11846882238842862</c:v>
                </c:pt>
                <c:pt idx="703">
                  <c:v>1.5461096508278453</c:v>
                </c:pt>
                <c:pt idx="704">
                  <c:v>7.5945356370490907E-2</c:v>
                </c:pt>
                <c:pt idx="705">
                  <c:v>-0.37086050660020375</c:v>
                </c:pt>
                <c:pt idx="706">
                  <c:v>1.5388947225008041</c:v>
                </c:pt>
                <c:pt idx="707">
                  <c:v>-0.68100986761793203</c:v>
                </c:pt>
                <c:pt idx="708">
                  <c:v>1.106955071124947</c:v>
                </c:pt>
                <c:pt idx="709">
                  <c:v>1.8835188151855311</c:v>
                </c:pt>
                <c:pt idx="710">
                  <c:v>-2.9796806128075644</c:v>
                </c:pt>
                <c:pt idx="711">
                  <c:v>-0.84335814401600462</c:v>
                </c:pt>
                <c:pt idx="712">
                  <c:v>-9.9705912889810219E-2</c:v>
                </c:pt>
                <c:pt idx="713">
                  <c:v>-0.21978596170479367</c:v>
                </c:pt>
                <c:pt idx="714">
                  <c:v>0.95162994410854407</c:v>
                </c:pt>
                <c:pt idx="715">
                  <c:v>-1.815896296620011E-2</c:v>
                </c:pt>
                <c:pt idx="716">
                  <c:v>0.23438692612031478</c:v>
                </c:pt>
                <c:pt idx="717">
                  <c:v>-2.3541377546326894</c:v>
                </c:pt>
                <c:pt idx="718">
                  <c:v>-0.3523071843434572</c:v>
                </c:pt>
                <c:pt idx="719">
                  <c:v>-0.77589435956820596</c:v>
                </c:pt>
                <c:pt idx="720">
                  <c:v>0.88860933784246743</c:v>
                </c:pt>
                <c:pt idx="721">
                  <c:v>1.0190736602784574</c:v>
                </c:pt>
                <c:pt idx="722">
                  <c:v>-1.4698962638101918</c:v>
                </c:pt>
                <c:pt idx="723">
                  <c:v>1.2451369972368926</c:v>
                </c:pt>
                <c:pt idx="724">
                  <c:v>-2.2654420132879189</c:v>
                </c:pt>
                <c:pt idx="725">
                  <c:v>-0.4051311956887525</c:v>
                </c:pt>
                <c:pt idx="726">
                  <c:v>-0.33126774671844939</c:v>
                </c:pt>
                <c:pt idx="727">
                  <c:v>7.9273223645730834E-2</c:v>
                </c:pt>
                <c:pt idx="728">
                  <c:v>-2.5622282716130043</c:v>
                </c:pt>
                <c:pt idx="729">
                  <c:v>-0.44239156001993335</c:v>
                </c:pt>
                <c:pt idx="730">
                  <c:v>-0.19418482949243782</c:v>
                </c:pt>
                <c:pt idx="731">
                  <c:v>0.551099069848065</c:v>
                </c:pt>
                <c:pt idx="732">
                  <c:v>0.69716447054253861</c:v>
                </c:pt>
                <c:pt idx="733">
                  <c:v>0.53461943883906715</c:v>
                </c:pt>
                <c:pt idx="734">
                  <c:v>-0.86210420487627293</c:v>
                </c:pt>
                <c:pt idx="735">
                  <c:v>0.9362873738237204</c:v>
                </c:pt>
                <c:pt idx="736">
                  <c:v>9.0275477278383032E-2</c:v>
                </c:pt>
                <c:pt idx="737">
                  <c:v>-5.3203986177014148E-2</c:v>
                </c:pt>
                <c:pt idx="738">
                  <c:v>-0.20982812105155924</c:v>
                </c:pt>
                <c:pt idx="739">
                  <c:v>0.35042188977617245</c:v>
                </c:pt>
                <c:pt idx="740">
                  <c:v>-0.39720339979819241</c:v>
                </c:pt>
                <c:pt idx="741">
                  <c:v>-0.32777786137254616</c:v>
                </c:pt>
                <c:pt idx="742">
                  <c:v>-0.32035883623348843</c:v>
                </c:pt>
                <c:pt idx="743">
                  <c:v>3.6006979622041646</c:v>
                </c:pt>
                <c:pt idx="744">
                  <c:v>1.9431467317763</c:v>
                </c:pt>
                <c:pt idx="745">
                  <c:v>1.2897010171703474</c:v>
                </c:pt>
                <c:pt idx="746">
                  <c:v>-0.28386814318610892</c:v>
                </c:pt>
                <c:pt idx="747">
                  <c:v>0.47674155480858305</c:v>
                </c:pt>
                <c:pt idx="748">
                  <c:v>1.1291556371879983</c:v>
                </c:pt>
                <c:pt idx="749">
                  <c:v>-1.0186675606042457</c:v>
                </c:pt>
                <c:pt idx="750">
                  <c:v>-0.40743275471115836</c:v>
                </c:pt>
                <c:pt idx="751">
                  <c:v>2.1594730773095079</c:v>
                </c:pt>
                <c:pt idx="752">
                  <c:v>0.14895930879223732</c:v>
                </c:pt>
                <c:pt idx="753">
                  <c:v>-0.23923840127953769</c:v>
                </c:pt>
                <c:pt idx="754">
                  <c:v>-0.3754352457766621</c:v>
                </c:pt>
                <c:pt idx="755">
                  <c:v>-0.85238802979680695</c:v>
                </c:pt>
                <c:pt idx="756">
                  <c:v>-1.0851487996222908</c:v>
                </c:pt>
                <c:pt idx="757">
                  <c:v>0.78451809810523854</c:v>
                </c:pt>
                <c:pt idx="758">
                  <c:v>-1.3947173239195425</c:v>
                </c:pt>
                <c:pt idx="759">
                  <c:v>1.5066243238426811</c:v>
                </c:pt>
                <c:pt idx="760">
                  <c:v>2.3351084033966956</c:v>
                </c:pt>
                <c:pt idx="761">
                  <c:v>0.70747709495614031</c:v>
                </c:pt>
                <c:pt idx="762">
                  <c:v>1.7472606355926221</c:v>
                </c:pt>
                <c:pt idx="763">
                  <c:v>-1.3427401276709769</c:v>
                </c:pt>
                <c:pt idx="764">
                  <c:v>-0.16415580269122124</c:v>
                </c:pt>
                <c:pt idx="765">
                  <c:v>0.11417163482912403</c:v>
                </c:pt>
                <c:pt idx="766">
                  <c:v>-1.3127374459429284</c:v>
                </c:pt>
                <c:pt idx="767">
                  <c:v>-0.11010135936895843</c:v>
                </c:pt>
                <c:pt idx="768">
                  <c:v>1.0941604216524083</c:v>
                </c:pt>
                <c:pt idx="769">
                  <c:v>-0.11298543328162244</c:v>
                </c:pt>
                <c:pt idx="770">
                  <c:v>-0.47854847815308299</c:v>
                </c:pt>
                <c:pt idx="771">
                  <c:v>-1.791281734577626</c:v>
                </c:pt>
                <c:pt idx="772">
                  <c:v>0.22748932871228592</c:v>
                </c:pt>
                <c:pt idx="773">
                  <c:v>-1.1738784808486991</c:v>
                </c:pt>
                <c:pt idx="774">
                  <c:v>-3.1305850940335091E-2</c:v>
                </c:pt>
                <c:pt idx="775">
                  <c:v>-1.0650788590714098</c:v>
                </c:pt>
                <c:pt idx="776">
                  <c:v>-0.12240551061348949</c:v>
                </c:pt>
                <c:pt idx="777">
                  <c:v>0.83242270490152848</c:v>
                </c:pt>
                <c:pt idx="778">
                  <c:v>1.6191517199573806</c:v>
                </c:pt>
                <c:pt idx="779">
                  <c:v>-0.68217819944331803</c:v>
                </c:pt>
                <c:pt idx="780">
                  <c:v>-0.7617411517412066</c:v>
                </c:pt>
                <c:pt idx="781">
                  <c:v>-0.5193740449928439</c:v>
                </c:pt>
                <c:pt idx="782">
                  <c:v>0.85303021313849381</c:v>
                </c:pt>
                <c:pt idx="783">
                  <c:v>1.1411114718222179</c:v>
                </c:pt>
                <c:pt idx="784">
                  <c:v>1.007926863570699</c:v>
                </c:pt>
                <c:pt idx="785">
                  <c:v>1.4684596089169784</c:v>
                </c:pt>
                <c:pt idx="786">
                  <c:v>0.6148712517317062</c:v>
                </c:pt>
                <c:pt idx="787">
                  <c:v>-0.5641036127156539</c:v>
                </c:pt>
                <c:pt idx="788">
                  <c:v>-9.2553597026912598E-2</c:v>
                </c:pt>
                <c:pt idx="789">
                  <c:v>0.10502951333322838</c:v>
                </c:pt>
                <c:pt idx="790">
                  <c:v>-0.1672703857628782</c:v>
                </c:pt>
                <c:pt idx="791">
                  <c:v>1.4557043705853496</c:v>
                </c:pt>
                <c:pt idx="792">
                  <c:v>0.61952167833261462</c:v>
                </c:pt>
                <c:pt idx="793">
                  <c:v>-1.2428823322638611</c:v>
                </c:pt>
                <c:pt idx="794">
                  <c:v>-0.2057968130146344</c:v>
                </c:pt>
                <c:pt idx="795">
                  <c:v>-1.1202917809210593</c:v>
                </c:pt>
                <c:pt idx="796">
                  <c:v>0.46468909517119977</c:v>
                </c:pt>
                <c:pt idx="797">
                  <c:v>6.9082061738073353E-2</c:v>
                </c:pt>
                <c:pt idx="798">
                  <c:v>0.83879598866781946</c:v>
                </c:pt>
                <c:pt idx="799">
                  <c:v>-0.90719583022689831</c:v>
                </c:pt>
                <c:pt idx="800">
                  <c:v>0.64873968219380829</c:v>
                </c:pt>
                <c:pt idx="801">
                  <c:v>0.20693736213697747</c:v>
                </c:pt>
                <c:pt idx="802">
                  <c:v>1.5870981594372635</c:v>
                </c:pt>
                <c:pt idx="803">
                  <c:v>1.2066386041681648E-2</c:v>
                </c:pt>
                <c:pt idx="804">
                  <c:v>1.0991437298417102</c:v>
                </c:pt>
                <c:pt idx="805">
                  <c:v>0.41015951498926223</c:v>
                </c:pt>
                <c:pt idx="806">
                  <c:v>0.42215995647833049</c:v>
                </c:pt>
                <c:pt idx="807">
                  <c:v>-1.3606839299662762E-3</c:v>
                </c:pt>
                <c:pt idx="808">
                  <c:v>-0.74717324743164903</c:v>
                </c:pt>
                <c:pt idx="809">
                  <c:v>-0.46482378419661025</c:v>
                </c:pt>
                <c:pt idx="810">
                  <c:v>-0.95784497274845515</c:v>
                </c:pt>
                <c:pt idx="811">
                  <c:v>-0.68656880308505819</c:v>
                </c:pt>
                <c:pt idx="812">
                  <c:v>0.24652089330958088</c:v>
                </c:pt>
                <c:pt idx="813">
                  <c:v>0.14259665656626835</c:v>
                </c:pt>
                <c:pt idx="814">
                  <c:v>0.66378706946931354</c:v>
                </c:pt>
                <c:pt idx="815">
                  <c:v>3.811238137380378E-2</c:v>
                </c:pt>
                <c:pt idx="816">
                  <c:v>-0.94979998793454579</c:v>
                </c:pt>
                <c:pt idx="817">
                  <c:v>0.49784383493863388</c:v>
                </c:pt>
                <c:pt idx="818">
                  <c:v>-9.8317182310772386E-3</c:v>
                </c:pt>
                <c:pt idx="819">
                  <c:v>0.33945717448069473</c:v>
                </c:pt>
                <c:pt idx="820">
                  <c:v>-0.37509773093540738</c:v>
                </c:pt>
                <c:pt idx="821">
                  <c:v>2.3549995508003603</c:v>
                </c:pt>
                <c:pt idx="822">
                  <c:v>-0.30509862124756837</c:v>
                </c:pt>
                <c:pt idx="823">
                  <c:v>-0.63100683256061085</c:v>
                </c:pt>
                <c:pt idx="824">
                  <c:v>-0.58644632951802012</c:v>
                </c:pt>
                <c:pt idx="825">
                  <c:v>-0.17095930794030792</c:v>
                </c:pt>
                <c:pt idx="826">
                  <c:v>1.8363154743251691</c:v>
                </c:pt>
                <c:pt idx="827">
                  <c:v>-1.4325551542950705</c:v>
                </c:pt>
                <c:pt idx="828">
                  <c:v>0.8055018368261222</c:v>
                </c:pt>
                <c:pt idx="829">
                  <c:v>-0.47944935972051045</c:v>
                </c:pt>
                <c:pt idx="830">
                  <c:v>0.34539326669049353</c:v>
                </c:pt>
                <c:pt idx="831">
                  <c:v>0.75387194012350744</c:v>
                </c:pt>
                <c:pt idx="832">
                  <c:v>0.34670249847236384</c:v>
                </c:pt>
                <c:pt idx="833">
                  <c:v>0.50303576257285598</c:v>
                </c:pt>
                <c:pt idx="834">
                  <c:v>-0.87968049512721824</c:v>
                </c:pt>
                <c:pt idx="835">
                  <c:v>-1.0006289700250384</c:v>
                </c:pt>
                <c:pt idx="836">
                  <c:v>0.86075461095407457</c:v>
                </c:pt>
                <c:pt idx="837">
                  <c:v>1.3203778047276735</c:v>
                </c:pt>
                <c:pt idx="838">
                  <c:v>0.29166256054081163</c:v>
                </c:pt>
                <c:pt idx="839">
                  <c:v>0.24506819687963108</c:v>
                </c:pt>
                <c:pt idx="840">
                  <c:v>1.0331398119584947</c:v>
                </c:pt>
                <c:pt idx="841">
                  <c:v>-0.58626335967498289</c:v>
                </c:pt>
                <c:pt idx="842">
                  <c:v>-0.66696015555962262</c:v>
                </c:pt>
                <c:pt idx="843">
                  <c:v>0.43273535233871563</c:v>
                </c:pt>
                <c:pt idx="844">
                  <c:v>0.76688488294034962</c:v>
                </c:pt>
                <c:pt idx="845">
                  <c:v>0.13278736005085973</c:v>
                </c:pt>
                <c:pt idx="846">
                  <c:v>0.1620421775991138</c:v>
                </c:pt>
                <c:pt idx="847">
                  <c:v>0.60998439351877709</c:v>
                </c:pt>
                <c:pt idx="848">
                  <c:v>0.64228228166660084</c:v>
                </c:pt>
                <c:pt idx="849">
                  <c:v>7.1436318279776978E-2</c:v>
                </c:pt>
                <c:pt idx="850">
                  <c:v>0.79884848638694383</c:v>
                </c:pt>
                <c:pt idx="851">
                  <c:v>0.91960881215892798</c:v>
                </c:pt>
                <c:pt idx="852">
                  <c:v>-0.4901724521967547</c:v>
                </c:pt>
                <c:pt idx="853">
                  <c:v>1.3460722656493873</c:v>
                </c:pt>
                <c:pt idx="854">
                  <c:v>1.9486165060912881</c:v>
                </c:pt>
                <c:pt idx="855">
                  <c:v>-1.4978049133108287</c:v>
                </c:pt>
                <c:pt idx="856">
                  <c:v>-0.14282911953594235</c:v>
                </c:pt>
                <c:pt idx="857">
                  <c:v>0.41210158146617687</c:v>
                </c:pt>
                <c:pt idx="858">
                  <c:v>-0.80916273584963749</c:v>
                </c:pt>
                <c:pt idx="859">
                  <c:v>0.41233271132504989</c:v>
                </c:pt>
                <c:pt idx="860">
                  <c:v>-0.19283916916713065</c:v>
                </c:pt>
                <c:pt idx="861">
                  <c:v>0.54266144204383349</c:v>
                </c:pt>
                <c:pt idx="862">
                  <c:v>-1.6007715291420581</c:v>
                </c:pt>
                <c:pt idx="863">
                  <c:v>0.98426604356584302</c:v>
                </c:pt>
                <c:pt idx="864">
                  <c:v>-0.66024605390656743</c:v>
                </c:pt>
                <c:pt idx="865">
                  <c:v>3.4680544547446603E-2</c:v>
                </c:pt>
                <c:pt idx="866">
                  <c:v>-0.34179874448510433</c:v>
                </c:pt>
                <c:pt idx="867">
                  <c:v>0.45098386819514513</c:v>
                </c:pt>
                <c:pt idx="868">
                  <c:v>0.77333226152044221</c:v>
                </c:pt>
                <c:pt idx="869">
                  <c:v>1.6735115399871816</c:v>
                </c:pt>
                <c:pt idx="870">
                  <c:v>0.76529162789749572</c:v>
                </c:pt>
                <c:pt idx="871">
                  <c:v>-2.5443422876800865E-2</c:v>
                </c:pt>
                <c:pt idx="872">
                  <c:v>-0.11597465948229435</c:v>
                </c:pt>
                <c:pt idx="873">
                  <c:v>-1.1455010185544772</c:v>
                </c:pt>
                <c:pt idx="874">
                  <c:v>0.31976599997563532</c:v>
                </c:pt>
                <c:pt idx="875">
                  <c:v>-1.1759126075737989</c:v>
                </c:pt>
                <c:pt idx="876">
                  <c:v>3.995183871585755E-2</c:v>
                </c:pt>
                <c:pt idx="877">
                  <c:v>-1.1103185473831099</c:v>
                </c:pt>
                <c:pt idx="878">
                  <c:v>0.25755563243116331</c:v>
                </c:pt>
                <c:pt idx="879">
                  <c:v>-1.7515473496955964</c:v>
                </c:pt>
                <c:pt idx="880">
                  <c:v>-0.77522648873453581</c:v>
                </c:pt>
                <c:pt idx="881">
                  <c:v>-1.7160830409694576</c:v>
                </c:pt>
                <c:pt idx="882">
                  <c:v>-5.8423558819158429E-2</c:v>
                </c:pt>
                <c:pt idx="883">
                  <c:v>-9.2780856620335903E-2</c:v>
                </c:pt>
                <c:pt idx="884">
                  <c:v>0.11306615357105508</c:v>
                </c:pt>
                <c:pt idx="885">
                  <c:v>-0.57260507581853104</c:v>
                </c:pt>
                <c:pt idx="886">
                  <c:v>-1.2175132758276135</c:v>
                </c:pt>
                <c:pt idx="887">
                  <c:v>1.2534160921153505</c:v>
                </c:pt>
                <c:pt idx="888">
                  <c:v>-0.91289631532449445</c:v>
                </c:pt>
                <c:pt idx="889">
                  <c:v>-0.41375049798675018</c:v>
                </c:pt>
                <c:pt idx="890">
                  <c:v>1.1777008030645848</c:v>
                </c:pt>
                <c:pt idx="891">
                  <c:v>-0.97990537658962007</c:v>
                </c:pt>
                <c:pt idx="892">
                  <c:v>0.98407910751549521</c:v>
                </c:pt>
                <c:pt idx="893">
                  <c:v>0.62139853156151115</c:v>
                </c:pt>
                <c:pt idx="894">
                  <c:v>0.48622053968594059</c:v>
                </c:pt>
                <c:pt idx="895">
                  <c:v>-0.58528520834357445</c:v>
                </c:pt>
                <c:pt idx="896">
                  <c:v>-0.54940301994609697</c:v>
                </c:pt>
                <c:pt idx="897">
                  <c:v>-0.24892218006171252</c:v>
                </c:pt>
                <c:pt idx="898">
                  <c:v>-0.88791853046331204</c:v>
                </c:pt>
                <c:pt idx="899">
                  <c:v>-5.5372912045921728E-2</c:v>
                </c:pt>
                <c:pt idx="900">
                  <c:v>0.44284794902840841</c:v>
                </c:pt>
                <c:pt idx="901">
                  <c:v>-0.29863041920557559</c:v>
                </c:pt>
                <c:pt idx="902">
                  <c:v>1.1036450064928212</c:v>
                </c:pt>
                <c:pt idx="903">
                  <c:v>0.19266716477875512</c:v>
                </c:pt>
                <c:pt idx="904">
                  <c:v>8.9627172618426537E-2</c:v>
                </c:pt>
                <c:pt idx="905">
                  <c:v>-0.58765075281075485</c:v>
                </c:pt>
                <c:pt idx="906">
                  <c:v>-0.20887784701848724</c:v>
                </c:pt>
                <c:pt idx="907">
                  <c:v>0.90767674264066334</c:v>
                </c:pt>
                <c:pt idx="908">
                  <c:v>-6.3248834335188339E-2</c:v>
                </c:pt>
                <c:pt idx="909">
                  <c:v>1.8624565469258016</c:v>
                </c:pt>
                <c:pt idx="910">
                  <c:v>-1.7200538588474674</c:v>
                </c:pt>
                <c:pt idx="911">
                  <c:v>-0.2300288419058705</c:v>
                </c:pt>
                <c:pt idx="912">
                  <c:v>0.99308738161039922</c:v>
                </c:pt>
                <c:pt idx="913">
                  <c:v>-5.5263255507099797E-2</c:v>
                </c:pt>
                <c:pt idx="914">
                  <c:v>-0.15383152825536636</c:v>
                </c:pt>
                <c:pt idx="915">
                  <c:v>1.5237307177733468</c:v>
                </c:pt>
                <c:pt idx="916">
                  <c:v>-0.43838094519329801</c:v>
                </c:pt>
                <c:pt idx="917">
                  <c:v>-0.65104824782218929</c:v>
                </c:pt>
                <c:pt idx="918">
                  <c:v>0.56903426518974365</c:v>
                </c:pt>
                <c:pt idx="919">
                  <c:v>-1.3668082294967281</c:v>
                </c:pt>
                <c:pt idx="920">
                  <c:v>0.50982815363253076</c:v>
                </c:pt>
                <c:pt idx="921">
                  <c:v>-0.59186650078380687</c:v>
                </c:pt>
                <c:pt idx="922">
                  <c:v>-7.094007833333825E-2</c:v>
                </c:pt>
                <c:pt idx="923">
                  <c:v>1.6732783469169787</c:v>
                </c:pt>
                <c:pt idx="924">
                  <c:v>-1.5979566886934056</c:v>
                </c:pt>
                <c:pt idx="925">
                  <c:v>1.2465822416006092</c:v>
                </c:pt>
                <c:pt idx="926">
                  <c:v>-0.13731538239137106</c:v>
                </c:pt>
                <c:pt idx="927">
                  <c:v>2.0161450728557053</c:v>
                </c:pt>
                <c:pt idx="928">
                  <c:v>0.24114777605437029</c:v>
                </c:pt>
                <c:pt idx="929">
                  <c:v>1.3326971528332867</c:v>
                </c:pt>
                <c:pt idx="930">
                  <c:v>-0.38088883193736517</c:v>
                </c:pt>
                <c:pt idx="931">
                  <c:v>1.788661544446565</c:v>
                </c:pt>
                <c:pt idx="932">
                  <c:v>-0.43464196748479073</c:v>
                </c:pt>
                <c:pt idx="933">
                  <c:v>0.77028199574921441</c:v>
                </c:pt>
                <c:pt idx="934">
                  <c:v>0.26753632159387053</c:v>
                </c:pt>
                <c:pt idx="935">
                  <c:v>-1.3006420612520249</c:v>
                </c:pt>
                <c:pt idx="936">
                  <c:v>8.7458127591234391E-2</c:v>
                </c:pt>
                <c:pt idx="937">
                  <c:v>-2.1644717004394045</c:v>
                </c:pt>
                <c:pt idx="938">
                  <c:v>-0.82575590482098127</c:v>
                </c:pt>
                <c:pt idx="939">
                  <c:v>0.86724915297916061</c:v>
                </c:pt>
                <c:pt idx="940">
                  <c:v>-0.60133139991513906</c:v>
                </c:pt>
                <c:pt idx="941">
                  <c:v>-0.86706040751092206</c:v>
                </c:pt>
                <c:pt idx="942">
                  <c:v>1.6688463809431016</c:v>
                </c:pt>
                <c:pt idx="943">
                  <c:v>-0.23801668888822766</c:v>
                </c:pt>
                <c:pt idx="944">
                  <c:v>1.3701044938626374</c:v>
                </c:pt>
                <c:pt idx="945">
                  <c:v>-0.49241781195471096</c:v>
                </c:pt>
                <c:pt idx="946">
                  <c:v>1.0706541657965936</c:v>
                </c:pt>
                <c:pt idx="947">
                  <c:v>1.5040628297804206</c:v>
                </c:pt>
                <c:pt idx="948">
                  <c:v>-0.57546066528473905</c:v>
                </c:pt>
                <c:pt idx="949">
                  <c:v>0.5359504648941037</c:v>
                </c:pt>
                <c:pt idx="950">
                  <c:v>0.16705408837182248</c:v>
                </c:pt>
                <c:pt idx="951">
                  <c:v>0.58361075671132068</c:v>
                </c:pt>
                <c:pt idx="952">
                  <c:v>-0.4432228921931472</c:v>
                </c:pt>
                <c:pt idx="953">
                  <c:v>0.16359100119579817</c:v>
                </c:pt>
                <c:pt idx="954">
                  <c:v>-0.74516257367771932</c:v>
                </c:pt>
                <c:pt idx="955">
                  <c:v>-1.1277913074439425</c:v>
                </c:pt>
                <c:pt idx="956">
                  <c:v>0.93005757723672011</c:v>
                </c:pt>
                <c:pt idx="957">
                  <c:v>-2.3527658365113187</c:v>
                </c:pt>
                <c:pt idx="958">
                  <c:v>-4.6057382246901687E-2</c:v>
                </c:pt>
                <c:pt idx="959">
                  <c:v>0.94699786150932097</c:v>
                </c:pt>
                <c:pt idx="960">
                  <c:v>1.3062185436804143</c:v>
                </c:pt>
                <c:pt idx="961">
                  <c:v>0.33684912930125765</c:v>
                </c:pt>
                <c:pt idx="962">
                  <c:v>1.5159593681273587</c:v>
                </c:pt>
                <c:pt idx="963">
                  <c:v>0.38345670690088135</c:v>
                </c:pt>
                <c:pt idx="964">
                  <c:v>0.86213594295495155</c:v>
                </c:pt>
                <c:pt idx="965">
                  <c:v>0.94125371842195082</c:v>
                </c:pt>
                <c:pt idx="966">
                  <c:v>-0.36011577498261182</c:v>
                </c:pt>
                <c:pt idx="967">
                  <c:v>-2.0775497276604306E-2</c:v>
                </c:pt>
                <c:pt idx="968">
                  <c:v>-0.40643304656045753</c:v>
                </c:pt>
                <c:pt idx="969">
                  <c:v>0.89597575996413348</c:v>
                </c:pt>
                <c:pt idx="970">
                  <c:v>0.20016619344495529</c:v>
                </c:pt>
                <c:pt idx="971">
                  <c:v>-0.65644438815227357</c:v>
                </c:pt>
                <c:pt idx="972">
                  <c:v>0.36187352779323445</c:v>
                </c:pt>
                <c:pt idx="973">
                  <c:v>-0.14219796611480998</c:v>
                </c:pt>
                <c:pt idx="974">
                  <c:v>-2.1241192644004192</c:v>
                </c:pt>
                <c:pt idx="975">
                  <c:v>-1.0804559046453097</c:v>
                </c:pt>
                <c:pt idx="976">
                  <c:v>0.68391555564482265</c:v>
                </c:pt>
                <c:pt idx="977">
                  <c:v>0.2633574731132815</c:v>
                </c:pt>
                <c:pt idx="978">
                  <c:v>-0.46141994169466949</c:v>
                </c:pt>
                <c:pt idx="979">
                  <c:v>0.85867624823230404</c:v>
                </c:pt>
                <c:pt idx="980">
                  <c:v>0.16154144503107137</c:v>
                </c:pt>
                <c:pt idx="981">
                  <c:v>1.3653866398547017</c:v>
                </c:pt>
                <c:pt idx="982">
                  <c:v>-0.9184361214486253</c:v>
                </c:pt>
                <c:pt idx="983">
                  <c:v>-0.79434794496167704</c:v>
                </c:pt>
                <c:pt idx="984">
                  <c:v>-1.1818249593692991</c:v>
                </c:pt>
                <c:pt idx="985">
                  <c:v>-0.48320216325819154</c:v>
                </c:pt>
                <c:pt idx="986">
                  <c:v>7.8685968970329548E-2</c:v>
                </c:pt>
                <c:pt idx="987">
                  <c:v>0.83846462647929509</c:v>
                </c:pt>
                <c:pt idx="988">
                  <c:v>1.7848168323615539</c:v>
                </c:pt>
                <c:pt idx="989">
                  <c:v>-0.75361512170461042</c:v>
                </c:pt>
                <c:pt idx="990">
                  <c:v>-1.899061658501588</c:v>
                </c:pt>
                <c:pt idx="991">
                  <c:v>0.27985784627972043</c:v>
                </c:pt>
                <c:pt idx="992">
                  <c:v>0.10300602774134811</c:v>
                </c:pt>
                <c:pt idx="993">
                  <c:v>-0.12588891304693897</c:v>
                </c:pt>
                <c:pt idx="994">
                  <c:v>0.25464868192077394</c:v>
                </c:pt>
                <c:pt idx="995">
                  <c:v>-0.44389728611394363</c:v>
                </c:pt>
                <c:pt idx="996">
                  <c:v>0.27785535925208266</c:v>
                </c:pt>
                <c:pt idx="997">
                  <c:v>-1.0213591616125328</c:v>
                </c:pt>
                <c:pt idx="998">
                  <c:v>-0.96189758659249358</c:v>
                </c:pt>
                <c:pt idx="999">
                  <c:v>0.19661329368231567</c:v>
                </c:pt>
                <c:pt idx="1000">
                  <c:v>-0.23178326002479971</c:v>
                </c:pt>
                <c:pt idx="1001">
                  <c:v>-0.71057758359876799</c:v>
                </c:pt>
                <c:pt idx="1002">
                  <c:v>-0.46255874705867767</c:v>
                </c:pt>
                <c:pt idx="1003">
                  <c:v>0.17534736133819093</c:v>
                </c:pt>
                <c:pt idx="1004">
                  <c:v>1.137594856290878</c:v>
                </c:pt>
                <c:pt idx="1005">
                  <c:v>-1.3391436773928829</c:v>
                </c:pt>
                <c:pt idx="1006">
                  <c:v>5.1512479813093141E-2</c:v>
                </c:pt>
                <c:pt idx="1007">
                  <c:v>2.6167337529348567</c:v>
                </c:pt>
                <c:pt idx="1008">
                  <c:v>-1.2498128732705935</c:v>
                </c:pt>
                <c:pt idx="1009">
                  <c:v>7.0237560469593577E-2</c:v>
                </c:pt>
                <c:pt idx="1010">
                  <c:v>-0.60003171233090669</c:v>
                </c:pt>
                <c:pt idx="1011">
                  <c:v>-1.5135784563391497</c:v>
                </c:pt>
                <c:pt idx="1012">
                  <c:v>0.33542538865019372</c:v>
                </c:pt>
                <c:pt idx="1013">
                  <c:v>-8.3772123217804063E-3</c:v>
                </c:pt>
                <c:pt idx="1014">
                  <c:v>-1.0853876636255577</c:v>
                </c:pt>
                <c:pt idx="1015">
                  <c:v>1.1704291273198861</c:v>
                </c:pt>
                <c:pt idx="1016">
                  <c:v>-1.3606609619892251</c:v>
                </c:pt>
                <c:pt idx="1017">
                  <c:v>0.40968453546378369</c:v>
                </c:pt>
                <c:pt idx="1018">
                  <c:v>-0.5312018465049827</c:v>
                </c:pt>
                <c:pt idx="1019">
                  <c:v>-1.4972616031218917E-2</c:v>
                </c:pt>
                <c:pt idx="1020">
                  <c:v>0.90066390845076194</c:v>
                </c:pt>
                <c:pt idx="1021">
                  <c:v>-0.26212795374911663</c:v>
                </c:pt>
                <c:pt idx="1022">
                  <c:v>-1.5776571284731218</c:v>
                </c:pt>
                <c:pt idx="1023">
                  <c:v>-0.28434621301831642</c:v>
                </c:pt>
                <c:pt idx="1024">
                  <c:v>0.54584594941362607</c:v>
                </c:pt>
                <c:pt idx="1025">
                  <c:v>-0.43112736307571287</c:v>
                </c:pt>
                <c:pt idx="1026">
                  <c:v>1.0514825924031435</c:v>
                </c:pt>
                <c:pt idx="1027">
                  <c:v>2.7660561658699447</c:v>
                </c:pt>
                <c:pt idx="1028">
                  <c:v>0.28900093796890847</c:v>
                </c:pt>
                <c:pt idx="1029">
                  <c:v>-0.43926981787537744</c:v>
                </c:pt>
                <c:pt idx="1030">
                  <c:v>0.2739553392895161</c:v>
                </c:pt>
                <c:pt idx="1031">
                  <c:v>-0.45560932518345582</c:v>
                </c:pt>
                <c:pt idx="1032">
                  <c:v>-2.943054139922607E-3</c:v>
                </c:pt>
                <c:pt idx="1033">
                  <c:v>0.34879637703321414</c:v>
                </c:pt>
                <c:pt idx="1034">
                  <c:v>0.24867724769592572</c:v>
                </c:pt>
                <c:pt idx="1035">
                  <c:v>0.99332548749844707</c:v>
                </c:pt>
                <c:pt idx="1036">
                  <c:v>-1.9838621923596229</c:v>
                </c:pt>
                <c:pt idx="1037">
                  <c:v>-0.45732116060272698</c:v>
                </c:pt>
                <c:pt idx="1038">
                  <c:v>0.77058190994640707</c:v>
                </c:pt>
                <c:pt idx="1039">
                  <c:v>-3.6142286292515646E-2</c:v>
                </c:pt>
                <c:pt idx="1040">
                  <c:v>-0.89975675023958035</c:v>
                </c:pt>
                <c:pt idx="1041">
                  <c:v>1.2600819129519345</c:v>
                </c:pt>
                <c:pt idx="1042">
                  <c:v>-1.0389933239277669</c:v>
                </c:pt>
                <c:pt idx="1043">
                  <c:v>-1.4351638013883676</c:v>
                </c:pt>
                <c:pt idx="1044">
                  <c:v>-0.91992124928801955</c:v>
                </c:pt>
                <c:pt idx="1045">
                  <c:v>0.22577150073712082</c:v>
                </c:pt>
                <c:pt idx="1046">
                  <c:v>0.28641184895363819</c:v>
                </c:pt>
                <c:pt idx="1047">
                  <c:v>0.83947821489760488</c:v>
                </c:pt>
                <c:pt idx="1048">
                  <c:v>3.417228056034155E-2</c:v>
                </c:pt>
                <c:pt idx="1049">
                  <c:v>-0.94098807745491431</c:v>
                </c:pt>
                <c:pt idx="1050">
                  <c:v>-0.48806569818628714</c:v>
                </c:pt>
                <c:pt idx="1051">
                  <c:v>-0.94581360982711538</c:v>
                </c:pt>
                <c:pt idx="1052">
                  <c:v>-1.5307380531384835</c:v>
                </c:pt>
                <c:pt idx="1053">
                  <c:v>0.91466967423182433</c:v>
                </c:pt>
                <c:pt idx="1054">
                  <c:v>2.081053306114264</c:v>
                </c:pt>
                <c:pt idx="1055">
                  <c:v>-0.20129845654966083</c:v>
                </c:pt>
                <c:pt idx="1056">
                  <c:v>2.2973195977187526</c:v>
                </c:pt>
                <c:pt idx="1057">
                  <c:v>-0.81736945567231944</c:v>
                </c:pt>
                <c:pt idx="1058">
                  <c:v>1.0884278092399295</c:v>
                </c:pt>
                <c:pt idx="1059">
                  <c:v>1.2764604553700205</c:v>
                </c:pt>
                <c:pt idx="1060">
                  <c:v>-0.55121660380403747</c:v>
                </c:pt>
                <c:pt idx="1061">
                  <c:v>-1.4984536087299705</c:v>
                </c:pt>
                <c:pt idx="1062">
                  <c:v>1.551257533306702</c:v>
                </c:pt>
                <c:pt idx="1063">
                  <c:v>1.0992319996400721</c:v>
                </c:pt>
                <c:pt idx="1064">
                  <c:v>-0.76753065059764325</c:v>
                </c:pt>
                <c:pt idx="1065">
                  <c:v>0.29553007247650931</c:v>
                </c:pt>
                <c:pt idx="1066">
                  <c:v>-0.47704945215407568</c:v>
                </c:pt>
                <c:pt idx="1067">
                  <c:v>0.58775282569771914</c:v>
                </c:pt>
                <c:pt idx="1068">
                  <c:v>-0.24831939964298907</c:v>
                </c:pt>
                <c:pt idx="1069">
                  <c:v>-0.53614567939581192</c:v>
                </c:pt>
                <c:pt idx="1070">
                  <c:v>0.84267405717018562</c:v>
                </c:pt>
                <c:pt idx="1071">
                  <c:v>0.42718323412795867</c:v>
                </c:pt>
                <c:pt idx="1072">
                  <c:v>0.5564227107921218</c:v>
                </c:pt>
                <c:pt idx="1073">
                  <c:v>-0.31660108695594419</c:v>
                </c:pt>
                <c:pt idx="1074">
                  <c:v>-1.8692768304812648</c:v>
                </c:pt>
                <c:pt idx="1075">
                  <c:v>0.44574508469929369</c:v>
                </c:pt>
                <c:pt idx="1076">
                  <c:v>0.9833613756030728</c:v>
                </c:pt>
                <c:pt idx="1077">
                  <c:v>-0.68399082500266317</c:v>
                </c:pt>
                <c:pt idx="1078">
                  <c:v>-1.3298813025821914</c:v>
                </c:pt>
                <c:pt idx="1079">
                  <c:v>-2.2169285285161919</c:v>
                </c:pt>
                <c:pt idx="1080">
                  <c:v>-0.20586831803387839</c:v>
                </c:pt>
                <c:pt idx="1081">
                  <c:v>-1.3252483264382584</c:v>
                </c:pt>
                <c:pt idx="1082">
                  <c:v>0.75268575447348851</c:v>
                </c:pt>
                <c:pt idx="1083">
                  <c:v>1.1829722943759624</c:v>
                </c:pt>
                <c:pt idx="1084">
                  <c:v>0.15762885828073639</c:v>
                </c:pt>
                <c:pt idx="1085">
                  <c:v>1.7061637865686894</c:v>
                </c:pt>
                <c:pt idx="1086">
                  <c:v>-1.3360424919453928</c:v>
                </c:pt>
                <c:pt idx="1087">
                  <c:v>-0.42345286492106005</c:v>
                </c:pt>
                <c:pt idx="1088">
                  <c:v>0.7900917105177786</c:v>
                </c:pt>
                <c:pt idx="1089">
                  <c:v>-1.4536089213202807</c:v>
                </c:pt>
                <c:pt idx="1090">
                  <c:v>-0.6018800538054272</c:v>
                </c:pt>
                <c:pt idx="1091">
                  <c:v>-1.0332132958856177</c:v>
                </c:pt>
                <c:pt idx="1092">
                  <c:v>-1.3750954910188586</c:v>
                </c:pt>
                <c:pt idx="1093">
                  <c:v>0.97440216726639339</c:v>
                </c:pt>
                <c:pt idx="1094">
                  <c:v>0.69418842681378301</c:v>
                </c:pt>
                <c:pt idx="1095">
                  <c:v>2.0501632471554241</c:v>
                </c:pt>
                <c:pt idx="1096">
                  <c:v>-2.6013695825149501</c:v>
                </c:pt>
                <c:pt idx="1097">
                  <c:v>-0.58710980313705929</c:v>
                </c:pt>
                <c:pt idx="1098">
                  <c:v>-0.27186389850179105</c:v>
                </c:pt>
                <c:pt idx="1099">
                  <c:v>-0.49962912477887161</c:v>
                </c:pt>
                <c:pt idx="1100">
                  <c:v>1.2006995965409859</c:v>
                </c:pt>
                <c:pt idx="1101">
                  <c:v>0.99462803227876584</c:v>
                </c:pt>
                <c:pt idx="1102">
                  <c:v>0.44127472779052096</c:v>
                </c:pt>
                <c:pt idx="1103">
                  <c:v>0.22694364274695464</c:v>
                </c:pt>
                <c:pt idx="1104">
                  <c:v>-0.54510500372777904</c:v>
                </c:pt>
                <c:pt idx="1105">
                  <c:v>-1.4474138333940891</c:v>
                </c:pt>
                <c:pt idx="1106">
                  <c:v>0.65670304667691071</c:v>
                </c:pt>
                <c:pt idx="1107">
                  <c:v>-1.2467836231554401</c:v>
                </c:pt>
                <c:pt idx="1108">
                  <c:v>0.93454961951350013</c:v>
                </c:pt>
                <c:pt idx="1109">
                  <c:v>0.66274652619792884</c:v>
                </c:pt>
                <c:pt idx="1110">
                  <c:v>-0.96721437410146716</c:v>
                </c:pt>
                <c:pt idx="1111">
                  <c:v>-0.25499505224114943</c:v>
                </c:pt>
                <c:pt idx="1112">
                  <c:v>1.3095745427728271</c:v>
                </c:pt>
                <c:pt idx="1113">
                  <c:v>-0.64829123750354112</c:v>
                </c:pt>
                <c:pt idx="1114">
                  <c:v>0.15950526512650301</c:v>
                </c:pt>
                <c:pt idx="1115">
                  <c:v>2.3037406003795442</c:v>
                </c:pt>
                <c:pt idx="1116">
                  <c:v>0.67961499303212569</c:v>
                </c:pt>
                <c:pt idx="1117">
                  <c:v>-2.9924285428389423E-2</c:v>
                </c:pt>
                <c:pt idx="1118">
                  <c:v>0.71161570287020182</c:v>
                </c:pt>
                <c:pt idx="1119">
                  <c:v>-0.34263397730097434</c:v>
                </c:pt>
                <c:pt idx="1120">
                  <c:v>-0.2341498614602506</c:v>
                </c:pt>
                <c:pt idx="1121">
                  <c:v>-1.1888146824614239</c:v>
                </c:pt>
                <c:pt idx="1122">
                  <c:v>-0.89221779182283711</c:v>
                </c:pt>
                <c:pt idx="1123">
                  <c:v>-1.1842371695276783</c:v>
                </c:pt>
                <c:pt idx="1124">
                  <c:v>-1.3683519575418184</c:v>
                </c:pt>
                <c:pt idx="1125">
                  <c:v>0.35497260547792309</c:v>
                </c:pt>
                <c:pt idx="1126">
                  <c:v>-0.68869171395315709</c:v>
                </c:pt>
                <c:pt idx="1127">
                  <c:v>0.7676289799242908</c:v>
                </c:pt>
                <c:pt idx="1128">
                  <c:v>-1.0596390902319859</c:v>
                </c:pt>
                <c:pt idx="1129">
                  <c:v>0.48580141199408489</c:v>
                </c:pt>
                <c:pt idx="1130">
                  <c:v>-0.54346129676099963</c:v>
                </c:pt>
                <c:pt idx="1131">
                  <c:v>2.1215845478661586</c:v>
                </c:pt>
                <c:pt idx="1132">
                  <c:v>-0.34829137404660959</c:v>
                </c:pt>
                <c:pt idx="1133">
                  <c:v>-0.73354607192905119</c:v>
                </c:pt>
                <c:pt idx="1134">
                  <c:v>0.29557901081757321</c:v>
                </c:pt>
                <c:pt idx="1135">
                  <c:v>-0.68170004026561049</c:v>
                </c:pt>
                <c:pt idx="1136">
                  <c:v>-9.3235504677899983E-2</c:v>
                </c:pt>
                <c:pt idx="1137">
                  <c:v>0.36641026663483656</c:v>
                </c:pt>
                <c:pt idx="1138">
                  <c:v>-1.31533706172079</c:v>
                </c:pt>
                <c:pt idx="1139">
                  <c:v>-0.54642141850180592</c:v>
                </c:pt>
                <c:pt idx="1140">
                  <c:v>-0.91181789025959192</c:v>
                </c:pt>
                <c:pt idx="1141">
                  <c:v>0.98004140291629138</c:v>
                </c:pt>
                <c:pt idx="1142">
                  <c:v>0.83240508113284961</c:v>
                </c:pt>
                <c:pt idx="1143">
                  <c:v>-0.1980754881426334</c:v>
                </c:pt>
                <c:pt idx="1144">
                  <c:v>0.27219674988245485</c:v>
                </c:pt>
                <c:pt idx="1145">
                  <c:v>0.94957752446737653</c:v>
                </c:pt>
                <c:pt idx="1146">
                  <c:v>-1.7317427905782818</c:v>
                </c:pt>
                <c:pt idx="1147">
                  <c:v>-0.65497920479695393</c:v>
                </c:pt>
                <c:pt idx="1148">
                  <c:v>-1.3524173751699753</c:v>
                </c:pt>
                <c:pt idx="1149">
                  <c:v>1.0585264715183578</c:v>
                </c:pt>
                <c:pt idx="1150">
                  <c:v>0.76640363881708906</c:v>
                </c:pt>
                <c:pt idx="1151">
                  <c:v>0.14799342398602472</c:v>
                </c:pt>
                <c:pt idx="1152">
                  <c:v>-1.6891930997289661</c:v>
                </c:pt>
                <c:pt idx="1153">
                  <c:v>0.2599344453616616</c:v>
                </c:pt>
                <c:pt idx="1154">
                  <c:v>2.7658882963961817</c:v>
                </c:pt>
                <c:pt idx="1155">
                  <c:v>-0.77002682226781238</c:v>
                </c:pt>
                <c:pt idx="1156">
                  <c:v>2.4273566392609459E-2</c:v>
                </c:pt>
                <c:pt idx="1157">
                  <c:v>1.1551805878416506</c:v>
                </c:pt>
                <c:pt idx="1158">
                  <c:v>0.2873462804636161</c:v>
                </c:pt>
                <c:pt idx="1159">
                  <c:v>-0.18124708034761844</c:v>
                </c:pt>
                <c:pt idx="1160">
                  <c:v>-0.38076017475006363</c:v>
                </c:pt>
                <c:pt idx="1161">
                  <c:v>-1.6683509852204093</c:v>
                </c:pt>
                <c:pt idx="1162">
                  <c:v>1.1090237468626758</c:v>
                </c:pt>
                <c:pt idx="1163">
                  <c:v>-0.19241515741253817</c:v>
                </c:pt>
                <c:pt idx="1164">
                  <c:v>0.63919803973297173</c:v>
                </c:pt>
                <c:pt idx="1165">
                  <c:v>1.3663157678451145</c:v>
                </c:pt>
                <c:pt idx="1166">
                  <c:v>-3.9667247842404288E-2</c:v>
                </c:pt>
                <c:pt idx="1167">
                  <c:v>-0.8395120932785608</c:v>
                </c:pt>
                <c:pt idx="1168">
                  <c:v>-0.36134853114495891</c:v>
                </c:pt>
                <c:pt idx="1169">
                  <c:v>1.2266927616141101</c:v>
                </c:pt>
                <c:pt idx="1170">
                  <c:v>0.65498505595273893</c:v>
                </c:pt>
                <c:pt idx="1171">
                  <c:v>1.4002544353120254</c:v>
                </c:pt>
                <c:pt idx="1172">
                  <c:v>0.34803347491270087</c:v>
                </c:pt>
                <c:pt idx="1173">
                  <c:v>-1.6090107947005534</c:v>
                </c:pt>
                <c:pt idx="1174">
                  <c:v>-1.2869966474249608</c:v>
                </c:pt>
                <c:pt idx="1175">
                  <c:v>-0.71060692301124384</c:v>
                </c:pt>
                <c:pt idx="1176">
                  <c:v>0.77759930317824522</c:v>
                </c:pt>
                <c:pt idx="1177">
                  <c:v>0.37863950710636729</c:v>
                </c:pt>
                <c:pt idx="1178">
                  <c:v>-0.16067142100551732</c:v>
                </c:pt>
                <c:pt idx="1179">
                  <c:v>-1.5045405523911353</c:v>
                </c:pt>
                <c:pt idx="1180">
                  <c:v>-0.3100333944328158</c:v>
                </c:pt>
                <c:pt idx="1181">
                  <c:v>0.18026547349723782</c:v>
                </c:pt>
                <c:pt idx="1182">
                  <c:v>-0.49366835313143043</c:v>
                </c:pt>
                <c:pt idx="1183">
                  <c:v>-1.4744615489793922</c:v>
                </c:pt>
                <c:pt idx="1184">
                  <c:v>-0.38208517384916907</c:v>
                </c:pt>
                <c:pt idx="1185">
                  <c:v>-1.1628511043986887</c:v>
                </c:pt>
                <c:pt idx="1186">
                  <c:v>-1.3437083799035328</c:v>
                </c:pt>
                <c:pt idx="1187">
                  <c:v>0.57629357249108959</c:v>
                </c:pt>
                <c:pt idx="1188">
                  <c:v>5.6136408222511244E-3</c:v>
                </c:pt>
                <c:pt idx="1189">
                  <c:v>0.18131030678989601</c:v>
                </c:pt>
                <c:pt idx="1190">
                  <c:v>0.82906438153780482</c:v>
                </c:pt>
                <c:pt idx="1191">
                  <c:v>0.6681814568258867</c:v>
                </c:pt>
                <c:pt idx="1192">
                  <c:v>-0.86293067786900912</c:v>
                </c:pt>
                <c:pt idx="1193">
                  <c:v>0.96997535289104231</c:v>
                </c:pt>
                <c:pt idx="1194">
                  <c:v>-0.50716779671116108</c:v>
                </c:pt>
                <c:pt idx="1195">
                  <c:v>2.5449068957844059</c:v>
                </c:pt>
                <c:pt idx="1196">
                  <c:v>2.3100157540245916</c:v>
                </c:pt>
                <c:pt idx="1197">
                  <c:v>-0.41575898310064624</c:v>
                </c:pt>
                <c:pt idx="1198">
                  <c:v>-0.20060852847387212</c:v>
                </c:pt>
                <c:pt idx="1199">
                  <c:v>1.790907761917137</c:v>
                </c:pt>
                <c:pt idx="1200">
                  <c:v>0.72044955194989968</c:v>
                </c:pt>
                <c:pt idx="1201">
                  <c:v>-2.0345900879523651</c:v>
                </c:pt>
                <c:pt idx="1202">
                  <c:v>0.84854627758003831</c:v>
                </c:pt>
                <c:pt idx="1203">
                  <c:v>5.7338223808380294E-2</c:v>
                </c:pt>
                <c:pt idx="1204">
                  <c:v>-1.6548627847601742</c:v>
                </c:pt>
                <c:pt idx="1205">
                  <c:v>0.32799376800857682</c:v>
                </c:pt>
                <c:pt idx="1206">
                  <c:v>-1.8675862687518907</c:v>
                </c:pt>
                <c:pt idx="1207">
                  <c:v>-0.2245788982601149</c:v>
                </c:pt>
                <c:pt idx="1208">
                  <c:v>-3.1615777629942235E-2</c:v>
                </c:pt>
                <c:pt idx="1209">
                  <c:v>-0.23429111407416373</c:v>
                </c:pt>
                <c:pt idx="1210">
                  <c:v>0.74386037187280807</c:v>
                </c:pt>
                <c:pt idx="1211">
                  <c:v>0.14423003305792628</c:v>
                </c:pt>
                <c:pt idx="1212">
                  <c:v>0.74409935995466259</c:v>
                </c:pt>
                <c:pt idx="1213">
                  <c:v>-1.525166414764509</c:v>
                </c:pt>
                <c:pt idx="1214">
                  <c:v>-1.4913840414376798</c:v>
                </c:pt>
                <c:pt idx="1215">
                  <c:v>-0.57948487623851519</c:v>
                </c:pt>
                <c:pt idx="1216">
                  <c:v>1.3537378208979596</c:v>
                </c:pt>
                <c:pt idx="1217">
                  <c:v>4.9326901240236275E-2</c:v>
                </c:pt>
                <c:pt idx="1218">
                  <c:v>-0.84632442991304868</c:v>
                </c:pt>
                <c:pt idx="1219">
                  <c:v>-0.21860354727353759</c:v>
                </c:pt>
                <c:pt idx="1220">
                  <c:v>1.4908765269440085</c:v>
                </c:pt>
                <c:pt idx="1221">
                  <c:v>-0.35123915514993886</c:v>
                </c:pt>
                <c:pt idx="1222">
                  <c:v>0.85060154848429426</c:v>
                </c:pt>
                <c:pt idx="1223">
                  <c:v>0.38898102550288238</c:v>
                </c:pt>
                <c:pt idx="1224">
                  <c:v>0.59714496077118295</c:v>
                </c:pt>
                <c:pt idx="1225">
                  <c:v>7.4903245106775124E-2</c:v>
                </c:pt>
                <c:pt idx="1226">
                  <c:v>0.40369736773848641</c:v>
                </c:pt>
                <c:pt idx="1227">
                  <c:v>1.575028749456453</c:v>
                </c:pt>
                <c:pt idx="1228">
                  <c:v>0.23365292046840078</c:v>
                </c:pt>
                <c:pt idx="1229">
                  <c:v>-0.24878082322432427</c:v>
                </c:pt>
                <c:pt idx="1230">
                  <c:v>-0.82625761516621499</c:v>
                </c:pt>
                <c:pt idx="1231">
                  <c:v>-1.8067209395160828</c:v>
                </c:pt>
                <c:pt idx="1232">
                  <c:v>1.2247655267967426</c:v>
                </c:pt>
                <c:pt idx="1233">
                  <c:v>1.5200963278777782</c:v>
                </c:pt>
                <c:pt idx="1234">
                  <c:v>-2.5480531800743521E-2</c:v>
                </c:pt>
                <c:pt idx="1235">
                  <c:v>-1.5805215951915155</c:v>
                </c:pt>
                <c:pt idx="1236">
                  <c:v>-0.4062690024642317</c:v>
                </c:pt>
                <c:pt idx="1237">
                  <c:v>-0.44145559354869573</c:v>
                </c:pt>
                <c:pt idx="1238">
                  <c:v>-1.7230791996479324</c:v>
                </c:pt>
                <c:pt idx="1239">
                  <c:v>-1.1343859095574662</c:v>
                </c:pt>
                <c:pt idx="1240">
                  <c:v>-0.55418041946060437</c:v>
                </c:pt>
                <c:pt idx="1241">
                  <c:v>-0.79727006248275867</c:v>
                </c:pt>
                <c:pt idx="1242">
                  <c:v>-0.5753814939326477</c:v>
                </c:pt>
                <c:pt idx="1243">
                  <c:v>-0.46514253425383012</c:v>
                </c:pt>
                <c:pt idx="1244">
                  <c:v>-1.5334253565909779</c:v>
                </c:pt>
                <c:pt idx="1245">
                  <c:v>-1.2957866483857685</c:v>
                </c:pt>
                <c:pt idx="1246">
                  <c:v>1.3570399525498858E-2</c:v>
                </c:pt>
                <c:pt idx="1247">
                  <c:v>0.94895594604942335</c:v>
                </c:pt>
                <c:pt idx="1248">
                  <c:v>0.46047385007542341</c:v>
                </c:pt>
                <c:pt idx="1249">
                  <c:v>0.69734708503834231</c:v>
                </c:pt>
                <c:pt idx="1250">
                  <c:v>-1.3180739109283839</c:v>
                </c:pt>
                <c:pt idx="1251">
                  <c:v>0.52668812728615055</c:v>
                </c:pt>
                <c:pt idx="1252">
                  <c:v>-1.4322768717770991</c:v>
                </c:pt>
                <c:pt idx="1253">
                  <c:v>0.29727678354108289</c:v>
                </c:pt>
                <c:pt idx="1254">
                  <c:v>7.9657443313020312E-2</c:v>
                </c:pt>
                <c:pt idx="1255">
                  <c:v>8.3675741324047107E-2</c:v>
                </c:pt>
                <c:pt idx="1256">
                  <c:v>-0.43153327260359176</c:v>
                </c:pt>
                <c:pt idx="1257">
                  <c:v>9.3444093511898557E-2</c:v>
                </c:pt>
                <c:pt idx="1258">
                  <c:v>-0.26051401949867303</c:v>
                </c:pt>
                <c:pt idx="1259">
                  <c:v>0.93011387099250453</c:v>
                </c:pt>
                <c:pt idx="1260">
                  <c:v>0.71142368715217685</c:v>
                </c:pt>
                <c:pt idx="1261">
                  <c:v>1.1999820437234696</c:v>
                </c:pt>
                <c:pt idx="1262">
                  <c:v>0.61551143591173774</c:v>
                </c:pt>
                <c:pt idx="1263">
                  <c:v>0.78697215103055507</c:v>
                </c:pt>
                <c:pt idx="1264">
                  <c:v>1.0519625396890966</c:v>
                </c:pt>
                <c:pt idx="1265">
                  <c:v>0.77235883126839189</c:v>
                </c:pt>
                <c:pt idx="1266">
                  <c:v>0.71356818002384714</c:v>
                </c:pt>
                <c:pt idx="1267">
                  <c:v>0.1198024426031339</c:v>
                </c:pt>
                <c:pt idx="1268">
                  <c:v>-2.7878180933567707E-3</c:v>
                </c:pt>
                <c:pt idx="1269">
                  <c:v>1.2912080253730507</c:v>
                </c:pt>
                <c:pt idx="1270">
                  <c:v>-0.13185040123038635</c:v>
                </c:pt>
                <c:pt idx="1271">
                  <c:v>1.7748275013376626</c:v>
                </c:pt>
                <c:pt idx="1272">
                  <c:v>-0.81630822481661836</c:v>
                </c:pt>
                <c:pt idx="1273">
                  <c:v>-7.3188068368725975E-2</c:v>
                </c:pt>
                <c:pt idx="1274">
                  <c:v>0.34743513394180936</c:v>
                </c:pt>
                <c:pt idx="1275">
                  <c:v>-0.57666444077318624</c:v>
                </c:pt>
                <c:pt idx="1276">
                  <c:v>0.42958927705425781</c:v>
                </c:pt>
                <c:pt idx="1277">
                  <c:v>0.7763960780681376</c:v>
                </c:pt>
                <c:pt idx="1278">
                  <c:v>-1.1888681157256986</c:v>
                </c:pt>
                <c:pt idx="1279">
                  <c:v>0.1245380577506341</c:v>
                </c:pt>
                <c:pt idx="1280">
                  <c:v>-0.31837888563761146</c:v>
                </c:pt>
                <c:pt idx="1281">
                  <c:v>-0.68452756159634232</c:v>
                </c:pt>
                <c:pt idx="1282">
                  <c:v>0.13477697812125528</c:v>
                </c:pt>
                <c:pt idx="1283">
                  <c:v>-0.44130777126742465</c:v>
                </c:pt>
                <c:pt idx="1284">
                  <c:v>-1.4644785386935422</c:v>
                </c:pt>
                <c:pt idx="1285">
                  <c:v>1.1387023169215971</c:v>
                </c:pt>
                <c:pt idx="1286">
                  <c:v>-0.48464943847918768</c:v>
                </c:pt>
                <c:pt idx="1287">
                  <c:v>-0.77821209708545425</c:v>
                </c:pt>
                <c:pt idx="1288">
                  <c:v>-0.13990799199576273</c:v>
                </c:pt>
                <c:pt idx="1289">
                  <c:v>0.42882623018513039</c:v>
                </c:pt>
                <c:pt idx="1290">
                  <c:v>-0.46477904764975075</c:v>
                </c:pt>
                <c:pt idx="1291">
                  <c:v>-0.67372510227951177</c:v>
                </c:pt>
                <c:pt idx="1292">
                  <c:v>1.7512596703737572E-3</c:v>
                </c:pt>
                <c:pt idx="1293">
                  <c:v>-0.70196497616433251</c:v>
                </c:pt>
                <c:pt idx="1294">
                  <c:v>1.383291816730212</c:v>
                </c:pt>
                <c:pt idx="1295">
                  <c:v>-0.13435645992864959</c:v>
                </c:pt>
                <c:pt idx="1296">
                  <c:v>1.2447418977864761</c:v>
                </c:pt>
                <c:pt idx="1297">
                  <c:v>-0.5662445397832867</c:v>
                </c:pt>
                <c:pt idx="1298">
                  <c:v>1.1952056468968357</c:v>
                </c:pt>
                <c:pt idx="1299">
                  <c:v>1.1119014454718115</c:v>
                </c:pt>
                <c:pt idx="1300">
                  <c:v>1.3315737317486518</c:v>
                </c:pt>
                <c:pt idx="1301">
                  <c:v>-0.58868183166718846</c:v>
                </c:pt>
                <c:pt idx="1302">
                  <c:v>-2.6067810870919965E-2</c:v>
                </c:pt>
                <c:pt idx="1303">
                  <c:v>0.17927860141980401</c:v>
                </c:pt>
                <c:pt idx="1304">
                  <c:v>-0.62386315512444313</c:v>
                </c:pt>
                <c:pt idx="1305">
                  <c:v>0.39725195301279925</c:v>
                </c:pt>
                <c:pt idx="1306">
                  <c:v>0.25244870613229209</c:v>
                </c:pt>
                <c:pt idx="1307">
                  <c:v>-0.93309964193674233</c:v>
                </c:pt>
                <c:pt idx="1308">
                  <c:v>1.5193739318650235</c:v>
                </c:pt>
                <c:pt idx="1309">
                  <c:v>0.2290836973417392</c:v>
                </c:pt>
                <c:pt idx="1310">
                  <c:v>1.2804093781609762</c:v>
                </c:pt>
                <c:pt idx="1311">
                  <c:v>0.53303205188668734</c:v>
                </c:pt>
                <c:pt idx="1312">
                  <c:v>-1.2353219756538925</c:v>
                </c:pt>
                <c:pt idx="1313">
                  <c:v>-0.8784088115185934</c:v>
                </c:pt>
                <c:pt idx="1314">
                  <c:v>9.8215261746444113E-2</c:v>
                </c:pt>
                <c:pt idx="1315">
                  <c:v>-1.1233211600696729</c:v>
                </c:pt>
                <c:pt idx="1316">
                  <c:v>0.72034585088697833</c:v>
                </c:pt>
                <c:pt idx="1317">
                  <c:v>-1.5651938315070146</c:v>
                </c:pt>
                <c:pt idx="1318">
                  <c:v>0.66572710275566316</c:v>
                </c:pt>
                <c:pt idx="1319">
                  <c:v>0.6270304970187297</c:v>
                </c:pt>
                <c:pt idx="1320">
                  <c:v>1.5322492588750531</c:v>
                </c:pt>
                <c:pt idx="1321">
                  <c:v>-1.0937828145737989</c:v>
                </c:pt>
                <c:pt idx="1322">
                  <c:v>1.6150900452061356</c:v>
                </c:pt>
                <c:pt idx="1323">
                  <c:v>0.78674378088841812</c:v>
                </c:pt>
                <c:pt idx="1324">
                  <c:v>-1.364124590313831</c:v>
                </c:pt>
                <c:pt idx="1325">
                  <c:v>0.93532214059664009</c:v>
                </c:pt>
                <c:pt idx="1326">
                  <c:v>0.77184930417334474</c:v>
                </c:pt>
                <c:pt idx="1327">
                  <c:v>-0.34367202478810688</c:v>
                </c:pt>
                <c:pt idx="1328">
                  <c:v>-1.0921860724313506</c:v>
                </c:pt>
                <c:pt idx="1329">
                  <c:v>-0.84235152531756541</c:v>
                </c:pt>
                <c:pt idx="1330">
                  <c:v>-0.83958652386591093</c:v>
                </c:pt>
                <c:pt idx="1331">
                  <c:v>1.4813354442487021</c:v>
                </c:pt>
                <c:pt idx="1332">
                  <c:v>-0.14862834445744216</c:v>
                </c:pt>
                <c:pt idx="1333">
                  <c:v>4.1200904617703614E-2</c:v>
                </c:pt>
                <c:pt idx="1334">
                  <c:v>-0.34828538896661732</c:v>
                </c:pt>
                <c:pt idx="1335">
                  <c:v>-2.9498576119708221E-2</c:v>
                </c:pt>
                <c:pt idx="1336">
                  <c:v>0.67887031600989156</c:v>
                </c:pt>
                <c:pt idx="1337">
                  <c:v>0.77221405978102819</c:v>
                </c:pt>
                <c:pt idx="1338">
                  <c:v>3.4314857420879168</c:v>
                </c:pt>
                <c:pt idx="1339">
                  <c:v>2.0260473675148459E-2</c:v>
                </c:pt>
                <c:pt idx="1340">
                  <c:v>0.39246099128427026</c:v>
                </c:pt>
                <c:pt idx="1341">
                  <c:v>-1.943109615276146</c:v>
                </c:pt>
                <c:pt idx="1342">
                  <c:v>-0.39488287546673118</c:v>
                </c:pt>
                <c:pt idx="1343">
                  <c:v>0.5421051214450946</c:v>
                </c:pt>
                <c:pt idx="1344">
                  <c:v>8.2555627965695322E-2</c:v>
                </c:pt>
                <c:pt idx="1345">
                  <c:v>0.96584228689178209</c:v>
                </c:pt>
                <c:pt idx="1346">
                  <c:v>1.2968677069987304</c:v>
                </c:pt>
                <c:pt idx="1347">
                  <c:v>9.2673634420672529E-2</c:v>
                </c:pt>
                <c:pt idx="1348">
                  <c:v>1.4538965428735318</c:v>
                </c:pt>
                <c:pt idx="1349">
                  <c:v>-2.8457383316515022E-2</c:v>
                </c:pt>
                <c:pt idx="1350">
                  <c:v>0.99143880403523743</c:v>
                </c:pt>
                <c:pt idx="1351">
                  <c:v>0.31918564951680783</c:v>
                </c:pt>
                <c:pt idx="1352">
                  <c:v>-0.30470377362711315</c:v>
                </c:pt>
                <c:pt idx="1353">
                  <c:v>2.2931403078170227</c:v>
                </c:pt>
                <c:pt idx="1354">
                  <c:v>-1.7971888623325803E-3</c:v>
                </c:pt>
                <c:pt idx="1355">
                  <c:v>3.7007960567252134E-2</c:v>
                </c:pt>
                <c:pt idx="1356">
                  <c:v>2.2877764665537388</c:v>
                </c:pt>
                <c:pt idx="1357">
                  <c:v>-0.72160146075688414</c:v>
                </c:pt>
                <c:pt idx="1358">
                  <c:v>1.4862253084182553</c:v>
                </c:pt>
                <c:pt idx="1359">
                  <c:v>1.0950769336985751</c:v>
                </c:pt>
                <c:pt idx="1360">
                  <c:v>-1.4007536085586094</c:v>
                </c:pt>
                <c:pt idx="1361">
                  <c:v>1.1230498125373987</c:v>
                </c:pt>
                <c:pt idx="1362">
                  <c:v>0.79969049331151787</c:v>
                </c:pt>
                <c:pt idx="1363">
                  <c:v>-1.008064673062234</c:v>
                </c:pt>
                <c:pt idx="1364">
                  <c:v>-1.0268146043247059</c:v>
                </c:pt>
                <c:pt idx="1365">
                  <c:v>0.24145379169768791</c:v>
                </c:pt>
                <c:pt idx="1366">
                  <c:v>-0.11968596772272248</c:v>
                </c:pt>
                <c:pt idx="1367">
                  <c:v>-0.98327074119291913</c:v>
                </c:pt>
                <c:pt idx="1368">
                  <c:v>-0.37354965781600502</c:v>
                </c:pt>
                <c:pt idx="1369">
                  <c:v>1.8548957108979958E-2</c:v>
                </c:pt>
                <c:pt idx="1370">
                  <c:v>-0.68610279499328131</c:v>
                </c:pt>
                <c:pt idx="1371">
                  <c:v>0.13877809133767888</c:v>
                </c:pt>
                <c:pt idx="1372">
                  <c:v>0.13590384901756647</c:v>
                </c:pt>
                <c:pt idx="1373">
                  <c:v>-1.2735443653254583</c:v>
                </c:pt>
                <c:pt idx="1374">
                  <c:v>1.2394214742177476</c:v>
                </c:pt>
                <c:pt idx="1375">
                  <c:v>1.6843834719809201</c:v>
                </c:pt>
                <c:pt idx="1376">
                  <c:v>-1.0949382378228387</c:v>
                </c:pt>
                <c:pt idx="1377">
                  <c:v>-0.71633234033380588</c:v>
                </c:pt>
                <c:pt idx="1378">
                  <c:v>-6.4212049568927621E-2</c:v>
                </c:pt>
                <c:pt idx="1379">
                  <c:v>-1.2310563874752893</c:v>
                </c:pt>
                <c:pt idx="1380">
                  <c:v>1.2113109725679625</c:v>
                </c:pt>
                <c:pt idx="1381">
                  <c:v>2.4039679961173879</c:v>
                </c:pt>
                <c:pt idx="1382">
                  <c:v>-0.84354475478082191</c:v>
                </c:pt>
                <c:pt idx="1383">
                  <c:v>0.90400303647258629</c:v>
                </c:pt>
                <c:pt idx="1384">
                  <c:v>-0.45373864571942779</c:v>
                </c:pt>
                <c:pt idx="1385">
                  <c:v>0.10815516887284493</c:v>
                </c:pt>
                <c:pt idx="1386">
                  <c:v>1.7235088326019579</c:v>
                </c:pt>
                <c:pt idx="1387">
                  <c:v>1.2508836093134736</c:v>
                </c:pt>
                <c:pt idx="1388">
                  <c:v>-1.7682584337034244</c:v>
                </c:pt>
                <c:pt idx="1389">
                  <c:v>1.4836171793363098</c:v>
                </c:pt>
                <c:pt idx="1390">
                  <c:v>1.1410908520107665</c:v>
                </c:pt>
                <c:pt idx="1391">
                  <c:v>-2.1768676749507083</c:v>
                </c:pt>
                <c:pt idx="1392">
                  <c:v>0.50282989199806349</c:v>
                </c:pt>
                <c:pt idx="1393">
                  <c:v>0.13989943908617578</c:v>
                </c:pt>
                <c:pt idx="1394">
                  <c:v>2.3787754051211394</c:v>
                </c:pt>
                <c:pt idx="1395">
                  <c:v>-1.5779288114349772</c:v>
                </c:pt>
                <c:pt idx="1396">
                  <c:v>1.2278513072970003</c:v>
                </c:pt>
                <c:pt idx="1397">
                  <c:v>0.44963658968654024</c:v>
                </c:pt>
                <c:pt idx="1398">
                  <c:v>1.0362067703121378</c:v>
                </c:pt>
                <c:pt idx="1399">
                  <c:v>0.94336011934209385</c:v>
                </c:pt>
                <c:pt idx="1400">
                  <c:v>-0.63967949091847232</c:v>
                </c:pt>
                <c:pt idx="1401">
                  <c:v>-1.1466026879149898</c:v>
                </c:pt>
                <c:pt idx="1402">
                  <c:v>-0.7230703903544986</c:v>
                </c:pt>
                <c:pt idx="1403">
                  <c:v>-0.92061220462732007</c:v>
                </c:pt>
                <c:pt idx="1404">
                  <c:v>-0.27529676502369499</c:v>
                </c:pt>
                <c:pt idx="1405">
                  <c:v>-0.59970195237693247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B0D-4CCF-BE58-476F9FDCB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4140911"/>
        <c:axId val="1974143407"/>
      </c:scatterChart>
      <c:valAx>
        <c:axId val="1974140911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74143407"/>
        <c:crosses val="autoZero"/>
        <c:crossBetween val="midCat"/>
      </c:valAx>
      <c:valAx>
        <c:axId val="197414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74140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E6C09-1527-464A-AB4B-A77ED7BD883A}" type="doc">
      <dgm:prSet loTypeId="urn:microsoft.com/office/officeart/2018/5/layout/IconCircleLabelList" loCatId="icon" qsTypeId="urn:microsoft.com/office/officeart/2005/8/quickstyle/simple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1D4700-396E-4E78-85BD-AF8ECE2EDF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dirty="0"/>
            <a:t>Model prosty</a:t>
          </a:r>
          <a:r>
            <a:rPr lang="pl-PL"/>
            <a:t>: </a:t>
          </a:r>
        </a:p>
        <a:p>
          <a:pPr>
            <a:lnSpc>
              <a:spcPct val="100000"/>
            </a:lnSpc>
            <a:defRPr cap="all"/>
          </a:pPr>
          <a:r>
            <a:rPr lang="pl-PL"/>
            <a:t>0.9344463</a:t>
          </a:r>
          <a:endParaRPr lang="en-US" dirty="0"/>
        </a:p>
      </dgm:t>
    </dgm:pt>
    <dgm:pt modelId="{C39B345E-46D2-4CB1-B151-682F291487CD}" type="parTrans" cxnId="{0BCD23EF-4689-43F4-B84B-532B011FE80F}">
      <dgm:prSet/>
      <dgm:spPr/>
      <dgm:t>
        <a:bodyPr/>
        <a:lstStyle/>
        <a:p>
          <a:endParaRPr lang="en-US"/>
        </a:p>
      </dgm:t>
    </dgm:pt>
    <dgm:pt modelId="{AB4B0A44-D0FE-43A4-9C14-13CB21CD3A07}" type="sibTrans" cxnId="{0BCD23EF-4689-43F4-B84B-532B011FE80F}">
      <dgm:prSet/>
      <dgm:spPr/>
      <dgm:t>
        <a:bodyPr/>
        <a:lstStyle/>
        <a:p>
          <a:endParaRPr lang="en-US"/>
        </a:p>
      </dgm:t>
    </dgm:pt>
    <dgm:pt modelId="{57D6BCC0-E90C-474E-B74E-143CB61DE0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 dirty="0"/>
            <a:t>Model pełny:</a:t>
          </a:r>
        </a:p>
        <a:p>
          <a:pPr>
            <a:lnSpc>
              <a:spcPct val="100000"/>
            </a:lnSpc>
            <a:defRPr cap="all"/>
          </a:pPr>
          <a:r>
            <a:rPr lang="pl-PL" dirty="0"/>
            <a:t> 1.093283</a:t>
          </a:r>
          <a:endParaRPr lang="en-US" dirty="0"/>
        </a:p>
      </dgm:t>
    </dgm:pt>
    <dgm:pt modelId="{E5B3334A-6AD1-4BE2-A28A-6FCF7A26BA33}" type="parTrans" cxnId="{DD23C52F-1322-4F74-9354-55C79323FA95}">
      <dgm:prSet/>
      <dgm:spPr/>
      <dgm:t>
        <a:bodyPr/>
        <a:lstStyle/>
        <a:p>
          <a:endParaRPr lang="en-US"/>
        </a:p>
      </dgm:t>
    </dgm:pt>
    <dgm:pt modelId="{DE4538BD-AB2A-449A-BD86-2E789CA4DC4D}" type="sibTrans" cxnId="{DD23C52F-1322-4F74-9354-55C79323FA95}">
      <dgm:prSet/>
      <dgm:spPr/>
      <dgm:t>
        <a:bodyPr/>
        <a:lstStyle/>
        <a:p>
          <a:endParaRPr lang="en-US"/>
        </a:p>
      </dgm:t>
    </dgm:pt>
    <dgm:pt modelId="{E3DE2E59-D5FC-455B-AB43-CDB4C74DA79C}" type="pres">
      <dgm:prSet presAssocID="{609E6C09-1527-464A-AB4B-A77ED7BD883A}" presName="root" presStyleCnt="0">
        <dgm:presLayoutVars>
          <dgm:dir/>
          <dgm:resizeHandles val="exact"/>
        </dgm:presLayoutVars>
      </dgm:prSet>
      <dgm:spPr/>
    </dgm:pt>
    <dgm:pt modelId="{8FB30E76-B57E-4317-B7AC-9D06B637D722}" type="pres">
      <dgm:prSet presAssocID="{861D4700-396E-4E78-85BD-AF8ECE2EDF0E}" presName="compNode" presStyleCnt="0"/>
      <dgm:spPr/>
    </dgm:pt>
    <dgm:pt modelId="{51CD51ED-6D51-4BA3-83F1-27FD0BF68309}" type="pres">
      <dgm:prSet presAssocID="{861D4700-396E-4E78-85BD-AF8ECE2EDF0E}" presName="iconBgRect" presStyleLbl="bgShp" presStyleIdx="0" presStyleCnt="2"/>
      <dgm:spPr/>
    </dgm:pt>
    <dgm:pt modelId="{BAF5BC09-ACA8-4D86-9367-99D11EAAEAFA}" type="pres">
      <dgm:prSet presAssocID="{861D4700-396E-4E78-85BD-AF8ECE2EDF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 with solid fill"/>
        </a:ext>
      </dgm:extLst>
    </dgm:pt>
    <dgm:pt modelId="{3074FB29-E40C-4653-8116-72BE5929764D}" type="pres">
      <dgm:prSet presAssocID="{861D4700-396E-4E78-85BD-AF8ECE2EDF0E}" presName="spaceRect" presStyleCnt="0"/>
      <dgm:spPr/>
    </dgm:pt>
    <dgm:pt modelId="{A2EF988F-D8A7-479B-8795-707DB23AB0C5}" type="pres">
      <dgm:prSet presAssocID="{861D4700-396E-4E78-85BD-AF8ECE2EDF0E}" presName="textRect" presStyleLbl="revTx" presStyleIdx="0" presStyleCnt="2">
        <dgm:presLayoutVars>
          <dgm:chMax val="1"/>
          <dgm:chPref val="1"/>
        </dgm:presLayoutVars>
      </dgm:prSet>
      <dgm:spPr/>
    </dgm:pt>
    <dgm:pt modelId="{C5BB4BD7-6E40-46C8-BE95-CA0EEE219B4A}" type="pres">
      <dgm:prSet presAssocID="{AB4B0A44-D0FE-43A4-9C14-13CB21CD3A07}" presName="sibTrans" presStyleCnt="0"/>
      <dgm:spPr/>
    </dgm:pt>
    <dgm:pt modelId="{70E59305-AC7C-4EDB-BA23-BB7FC904E0E1}" type="pres">
      <dgm:prSet presAssocID="{57D6BCC0-E90C-474E-B74E-143CB61DE00F}" presName="compNode" presStyleCnt="0"/>
      <dgm:spPr/>
    </dgm:pt>
    <dgm:pt modelId="{89DF5E4E-DB01-4388-BF94-26B6C36A38C5}" type="pres">
      <dgm:prSet presAssocID="{57D6BCC0-E90C-474E-B74E-143CB61DE00F}" presName="iconBgRect" presStyleLbl="bgShp" presStyleIdx="1" presStyleCnt="2"/>
      <dgm:spPr/>
    </dgm:pt>
    <dgm:pt modelId="{DA3EB709-4553-4B72-A1C9-2C9F5BF5E2C8}" type="pres">
      <dgm:prSet presAssocID="{57D6BCC0-E90C-474E-B74E-143CB61DE0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outline with solid fill"/>
        </a:ext>
      </dgm:extLst>
    </dgm:pt>
    <dgm:pt modelId="{CB98C29A-79A9-44FD-98C0-0FEBF7EADFB0}" type="pres">
      <dgm:prSet presAssocID="{57D6BCC0-E90C-474E-B74E-143CB61DE00F}" presName="spaceRect" presStyleCnt="0"/>
      <dgm:spPr/>
    </dgm:pt>
    <dgm:pt modelId="{17B45E29-CE2F-4BC8-B802-90625665EB0D}" type="pres">
      <dgm:prSet presAssocID="{57D6BCC0-E90C-474E-B74E-143CB61DE0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23C52F-1322-4F74-9354-55C79323FA95}" srcId="{609E6C09-1527-464A-AB4B-A77ED7BD883A}" destId="{57D6BCC0-E90C-474E-B74E-143CB61DE00F}" srcOrd="1" destOrd="0" parTransId="{E5B3334A-6AD1-4BE2-A28A-6FCF7A26BA33}" sibTransId="{DE4538BD-AB2A-449A-BD86-2E789CA4DC4D}"/>
    <dgm:cxn modelId="{6E944992-CD9C-417B-BE3C-B2C9D58CFF58}" type="presOf" srcId="{861D4700-396E-4E78-85BD-AF8ECE2EDF0E}" destId="{A2EF988F-D8A7-479B-8795-707DB23AB0C5}" srcOrd="0" destOrd="0" presId="urn:microsoft.com/office/officeart/2018/5/layout/IconCircleLabelList"/>
    <dgm:cxn modelId="{28CEC9B8-D9BF-44A4-88A1-537C16F68B39}" type="presOf" srcId="{57D6BCC0-E90C-474E-B74E-143CB61DE00F}" destId="{17B45E29-CE2F-4BC8-B802-90625665EB0D}" srcOrd="0" destOrd="0" presId="urn:microsoft.com/office/officeart/2018/5/layout/IconCircleLabelList"/>
    <dgm:cxn modelId="{67C9DACB-9ACF-455A-8FD8-B34B1241FB8B}" type="presOf" srcId="{609E6C09-1527-464A-AB4B-A77ED7BD883A}" destId="{E3DE2E59-D5FC-455B-AB43-CDB4C74DA79C}" srcOrd="0" destOrd="0" presId="urn:microsoft.com/office/officeart/2018/5/layout/IconCircleLabelList"/>
    <dgm:cxn modelId="{0BCD23EF-4689-43F4-B84B-532B011FE80F}" srcId="{609E6C09-1527-464A-AB4B-A77ED7BD883A}" destId="{861D4700-396E-4E78-85BD-AF8ECE2EDF0E}" srcOrd="0" destOrd="0" parTransId="{C39B345E-46D2-4CB1-B151-682F291487CD}" sibTransId="{AB4B0A44-D0FE-43A4-9C14-13CB21CD3A07}"/>
    <dgm:cxn modelId="{F214CE0E-9731-4FEB-8981-3B8BA96A1781}" type="presParOf" srcId="{E3DE2E59-D5FC-455B-AB43-CDB4C74DA79C}" destId="{8FB30E76-B57E-4317-B7AC-9D06B637D722}" srcOrd="0" destOrd="0" presId="urn:microsoft.com/office/officeart/2018/5/layout/IconCircleLabelList"/>
    <dgm:cxn modelId="{513F8D38-E9B2-483C-AC2C-16CB29D1390D}" type="presParOf" srcId="{8FB30E76-B57E-4317-B7AC-9D06B637D722}" destId="{51CD51ED-6D51-4BA3-83F1-27FD0BF68309}" srcOrd="0" destOrd="0" presId="urn:microsoft.com/office/officeart/2018/5/layout/IconCircleLabelList"/>
    <dgm:cxn modelId="{A3C4A556-122C-45A9-9BAE-4CF04E4A8F0C}" type="presParOf" srcId="{8FB30E76-B57E-4317-B7AC-9D06B637D722}" destId="{BAF5BC09-ACA8-4D86-9367-99D11EAAEAFA}" srcOrd="1" destOrd="0" presId="urn:microsoft.com/office/officeart/2018/5/layout/IconCircleLabelList"/>
    <dgm:cxn modelId="{7069A381-44A5-45D9-840F-F0DD93B4BB4D}" type="presParOf" srcId="{8FB30E76-B57E-4317-B7AC-9D06B637D722}" destId="{3074FB29-E40C-4653-8116-72BE5929764D}" srcOrd="2" destOrd="0" presId="urn:microsoft.com/office/officeart/2018/5/layout/IconCircleLabelList"/>
    <dgm:cxn modelId="{D690E036-0692-4A8F-A894-B2A76146E6C0}" type="presParOf" srcId="{8FB30E76-B57E-4317-B7AC-9D06B637D722}" destId="{A2EF988F-D8A7-479B-8795-707DB23AB0C5}" srcOrd="3" destOrd="0" presId="urn:microsoft.com/office/officeart/2018/5/layout/IconCircleLabelList"/>
    <dgm:cxn modelId="{7AFA0F2B-AD9A-42DE-A771-1CE2FDF0CDC6}" type="presParOf" srcId="{E3DE2E59-D5FC-455B-AB43-CDB4C74DA79C}" destId="{C5BB4BD7-6E40-46C8-BE95-CA0EEE219B4A}" srcOrd="1" destOrd="0" presId="urn:microsoft.com/office/officeart/2018/5/layout/IconCircleLabelList"/>
    <dgm:cxn modelId="{4400FB0E-8E1B-449F-9105-956509ED29EC}" type="presParOf" srcId="{E3DE2E59-D5FC-455B-AB43-CDB4C74DA79C}" destId="{70E59305-AC7C-4EDB-BA23-BB7FC904E0E1}" srcOrd="2" destOrd="0" presId="urn:microsoft.com/office/officeart/2018/5/layout/IconCircleLabelList"/>
    <dgm:cxn modelId="{00ED46CD-C23C-4A5A-B29E-B9CB3ED9D481}" type="presParOf" srcId="{70E59305-AC7C-4EDB-BA23-BB7FC904E0E1}" destId="{89DF5E4E-DB01-4388-BF94-26B6C36A38C5}" srcOrd="0" destOrd="0" presId="urn:microsoft.com/office/officeart/2018/5/layout/IconCircleLabelList"/>
    <dgm:cxn modelId="{87EE1CD9-AE22-4FAC-982D-B34D12077803}" type="presParOf" srcId="{70E59305-AC7C-4EDB-BA23-BB7FC904E0E1}" destId="{DA3EB709-4553-4B72-A1C9-2C9F5BF5E2C8}" srcOrd="1" destOrd="0" presId="urn:microsoft.com/office/officeart/2018/5/layout/IconCircleLabelList"/>
    <dgm:cxn modelId="{448E14B4-C08A-4F43-B0E9-D13A93A9118E}" type="presParOf" srcId="{70E59305-AC7C-4EDB-BA23-BB7FC904E0E1}" destId="{CB98C29A-79A9-44FD-98C0-0FEBF7EADFB0}" srcOrd="2" destOrd="0" presId="urn:microsoft.com/office/officeart/2018/5/layout/IconCircleLabelList"/>
    <dgm:cxn modelId="{568403F2-7AB6-4BB1-B050-2347B058C2A6}" type="presParOf" srcId="{70E59305-AC7C-4EDB-BA23-BB7FC904E0E1}" destId="{17B45E29-CE2F-4BC8-B802-90625665EB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D51ED-6D51-4BA3-83F1-27FD0BF68309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5BC09-ACA8-4D86-9367-99D11EAAEAFA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EF988F-D8A7-479B-8795-707DB23AB0C5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/>
            <a:t>Model prosty</a:t>
          </a:r>
          <a:r>
            <a:rPr lang="pl-PL" sz="2000" kern="1200"/>
            <a:t>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/>
            <a:t>0.9344463</a:t>
          </a:r>
          <a:endParaRPr lang="en-US" sz="2000" kern="1200" dirty="0"/>
        </a:p>
      </dsp:txBody>
      <dsp:txXfrm>
        <a:off x="894066" y="3126741"/>
        <a:ext cx="3600000" cy="720000"/>
      </dsp:txXfrm>
    </dsp:sp>
    <dsp:sp modelId="{89DF5E4E-DB01-4388-BF94-26B6C36A38C5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B709-4553-4B72-A1C9-2C9F5BF5E2C8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B45E29-CE2F-4BC8-B802-90625665EB0D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/>
            <a:t>Model pełny: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/>
            <a:t> 1.093283</a:t>
          </a:r>
          <a:endParaRPr lang="en-US" sz="2000" kern="1200" dirty="0"/>
        </a:p>
      </dsp:txBody>
      <dsp:txXfrm>
        <a:off x="5124066" y="312674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0.06878</cdr:x>
      <cdr:y>0</cdr:y>
    </cdr:from>
    <cdr:to>
      <cdr:x>0.25869</cdr:x>
      <cdr:y>0.26404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1E597B5-F9A0-70AA-6C18-D230ABD37C56}"/>
            </a:ext>
          </a:extLst>
        </cdr:cNvPr>
        <cdr:cNvSpPr txBox="1"/>
      </cdr:nvSpPr>
      <cdr:spPr>
        <a:xfrm xmlns:a="http://schemas.openxmlformats.org/drawingml/2006/main">
          <a:off x="331169" y="-147875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l-PL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67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19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11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4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9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4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2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6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09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3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3A2E-2A8D-453D-9DE2-00A1224AC9DA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CCA800-D32E-4BE2-B2C7-33238B84F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mnugent/california-housing-pric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umarajarshi/life-expectancy-wh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4157-64BC-70AE-11F6-45E6CE1E4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danych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2E5B6-7AAA-0597-7939-5E797D308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Poszukiwanie relacji między zmiennymi - Regresja liniowa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81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6B4E-7419-DFD7-F803-697E99A0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/>
              <a:t>Dodawanie zmiennych i stała w równaniu</a:t>
            </a:r>
            <a:endParaRPr lang="en-GB" dirty="0"/>
          </a:p>
        </p:txBody>
      </p:sp>
      <p:pic>
        <p:nvPicPr>
          <p:cNvPr id="5" name="Picture 4" descr="Probówki z jedną probówką w pomarańczy z kroplami">
            <a:extLst>
              <a:ext uri="{FF2B5EF4-FFF2-40B4-BE49-F238E27FC236}">
                <a16:creationId xmlns:a16="http://schemas.microsoft.com/office/drawing/2014/main" id="{EF4F4BB8-1790-883C-5CFC-72184BE65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53" t="8894" r="26193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0" name="Isosceles Triangle 1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41776-AB95-6F78-3E09-9DAAA0F50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400" dirty="0"/>
                  <a:t>Dodajemy do niego zmienną status - czy kraj jest: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sz="1400" dirty="0"/>
                  <a:t>rozwijający się (biedny) = 1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sz="1400" dirty="0"/>
                  <a:t>rozwinięty (bogaty) = 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pl-PL" sz="1400" dirty="0"/>
              </a:p>
              <a:p>
                <a:pPr>
                  <a:lnSpc>
                    <a:spcPct val="90000"/>
                  </a:lnSpc>
                </a:pPr>
                <a:r>
                  <a:rPr lang="pl-PL" sz="1400" dirty="0"/>
                  <a:t>Wracamy do naszego modelu liniowego:  </a:t>
                </a:r>
                <a14:m>
                  <m:oMath xmlns:m="http://schemas.openxmlformats.org/officeDocument/2006/math"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𝐷𝑙𝑢𝑔𝑜𝑠𝑐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𝑧𝑦𝑐𝑖𝑎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=43+0,07 ∗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𝐺𝐷𝑃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𝐶𝑎𝑝𝑖𝑡𝑎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𝑡𝑦𝑠</m:t>
                        </m:r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𝑈𝑆𝐷</m:t>
                        </m:r>
                      </m:e>
                    </m:d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+2,16 ∗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𝑙𝑎𝑡𝑎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𝑛𝑎𝑢𝑘𝑖</m:t>
                    </m:r>
                  </m:oMath>
                </a14:m>
                <a:endParaRPr lang="pl-PL" sz="1700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pl-PL" sz="1400" dirty="0"/>
              </a:p>
              <a:p>
                <a:pPr>
                  <a:lnSpc>
                    <a:spcPct val="90000"/>
                  </a:lnSpc>
                </a:pPr>
                <a:r>
                  <a:rPr lang="pl-PL" sz="1400" dirty="0"/>
                  <a:t>Nowy model: </a:t>
                </a:r>
                <a14:m>
                  <m:oMath xmlns:m="http://schemas.openxmlformats.org/officeDocument/2006/math"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𝐷𝑙𝑢𝑔𝑜𝑠𝑐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𝑧𝑦𝑐𝑖𝑎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=45.74+0,00 ∗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𝐺𝐷𝑃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𝐶𝑎𝑝𝑖𝑡𝑎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l-PL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𝑡𝑦𝑠</m:t>
                        </m:r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pl-PL" sz="1700" b="0" i="1" smtClean="0">
                            <a:latin typeface="Cambria Math" panose="02040503050406030204" pitchFamily="18" charset="0"/>
                          </a:rPr>
                          <m:t>𝑈𝑆𝐷</m:t>
                        </m:r>
                      </m:e>
                    </m:d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+2,06 ∗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𝑙𝑎𝑡𝑎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𝑛𝑎𝑢𝑘𝑖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−1,58 ∗</m:t>
                    </m:r>
                    <m:r>
                      <a:rPr lang="pl-PL" sz="1700" b="0" i="1" smtClean="0">
                        <a:latin typeface="Cambria Math" panose="02040503050406030204" pitchFamily="18" charset="0"/>
                      </a:rPr>
                      <m:t>𝑆𝑡𝑎𝑡𝑢𝑠</m:t>
                    </m:r>
                  </m:oMath>
                </a14:m>
                <a:endParaRPr lang="pl-PL" sz="1700" b="0" dirty="0"/>
              </a:p>
              <a:p>
                <a:pPr lvl="1">
                  <a:lnSpc>
                    <a:spcPct val="90000"/>
                  </a:lnSpc>
                </a:pPr>
                <a:endParaRPr lang="pl-PL" sz="1400" dirty="0"/>
              </a:p>
              <a:p>
                <a:pPr>
                  <a:lnSpc>
                    <a:spcPct val="90000"/>
                  </a:lnSpc>
                </a:pPr>
                <a:r>
                  <a:rPr lang="pl-PL" sz="1400" b="0" dirty="0"/>
                  <a:t>Wniosek: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sz="1200" b="0" dirty="0"/>
                  <a:t>Stała w równaniu może być dowolnie formowana przez kolejne zmienne – ostrożnie z interpretacją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sz="1200" dirty="0"/>
                  <a:t>Same parametry równania zmieniają się mniej znacząco. </a:t>
                </a:r>
                <a:endParaRPr lang="pl-PL" sz="1200" b="0" dirty="0"/>
              </a:p>
              <a:p>
                <a:pPr>
                  <a:lnSpc>
                    <a:spcPct val="90000"/>
                  </a:lnSpc>
                </a:pPr>
                <a:endParaRPr lang="pl-PL" sz="1400" dirty="0"/>
              </a:p>
              <a:p>
                <a:pPr lvl="1">
                  <a:lnSpc>
                    <a:spcPct val="90000"/>
                  </a:lnSpc>
                </a:pPr>
                <a:endParaRPr lang="en-GB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41776-AB95-6F78-3E09-9DAAA0F50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14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8897-7593-69F4-9A90-A402A87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Usunięcie średniej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B0C5-FE04-5C2A-3F09-FC541D2BF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sz="1600" dirty="0"/>
                  <a:t>Wracamy do naszego modelu liniowego:  </a:t>
                </a:r>
              </a:p>
              <a:p>
                <a:endParaRPr lang="pl-PL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𝐷𝑙𝑢𝑔𝑜𝑠𝑐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𝑧𝑦𝑐𝑖𝑎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=43+0,07 ∗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𝐶𝑎𝑝𝑖𝑡𝑎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𝑡𝑦𝑠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𝑈𝑆𝐷</m:t>
                          </m:r>
                        </m:e>
                      </m:d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+2,16 ∗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𝑙𝑎𝑡𝑎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𝑛𝑎𝑢𝑘𝑖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  <a:p>
                <a:r>
                  <a:rPr lang="pl-PL" dirty="0"/>
                  <a:t>Przeciętny czas nauki to ok. 12,3 roku. O ile zmieni się stała w równaniu jeżeli odejmiemy średnią od zmiennej lata nauki?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B0C5-FE04-5C2A-3F09-FC541D2BF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8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F6D5E-928D-AE5D-F28C-84B5B80A1D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49562" y="609600"/>
                <a:ext cx="6424440" cy="1320800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Dodawanie zmiennych i współczynnik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F6D5E-928D-AE5D-F28C-84B5B80A1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49562" y="609600"/>
                <a:ext cx="6424440" cy="1320800"/>
              </a:xfrm>
              <a:blipFill>
                <a:blip r:embed="rId2"/>
                <a:stretch>
                  <a:fillRect l="-2846" t="-6452" b="-78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Water droplet on a petal">
            <a:extLst>
              <a:ext uri="{FF2B5EF4-FFF2-40B4-BE49-F238E27FC236}">
                <a16:creationId xmlns:a16="http://schemas.microsoft.com/office/drawing/2014/main" id="{64BDEE46-E539-E215-E937-8624BFFF8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09" r="32798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03133-589D-26C9-E83B-39E29A6F1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Współczynnik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 – jaki procent zmienności objaśniliśmy za pomocą naszych zmiennych</a:t>
                </a:r>
              </a:p>
              <a:p>
                <a:endParaRPr lang="pl-PL" dirty="0"/>
              </a:p>
              <a:p>
                <a:r>
                  <a:rPr lang="pl-PL" dirty="0"/>
                  <a:t>Problem: rośnie wraz z każdym dodanym parametrem.</a:t>
                </a:r>
              </a:p>
              <a:p>
                <a:pPr lvl="1"/>
                <a:r>
                  <a:rPr lang="pl-PL" dirty="0"/>
                  <a:t>Równanie 1: 68,7%</a:t>
                </a:r>
              </a:p>
              <a:p>
                <a:pPr lvl="1"/>
                <a:r>
                  <a:rPr lang="pl-PL" dirty="0"/>
                  <a:t>Równanie 2: 69,1%</a:t>
                </a:r>
              </a:p>
              <a:p>
                <a:pPr lvl="1"/>
                <a:endParaRPr lang="pl-PL" dirty="0"/>
              </a:p>
              <a:p>
                <a:r>
                  <a:rPr lang="pl-PL" dirty="0"/>
                  <a:t>Rozwiązanie: Wielkości skorygowane z modyfikacja o liczbę parametrów – pomagają unikać sytuacji z pozornymi zależnościami.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03133-589D-26C9-E83B-39E29A6F1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4"/>
                <a:stretch>
                  <a:fillRect l="-190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82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E036A4-50C1-FCD2-0D3B-A0566D43CC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𝐵𝑀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– </a:t>
                </a:r>
                <a:r>
                  <a:rPr lang="pl-PL" dirty="0"/>
                  <a:t>interpretacja</a:t>
                </a:r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E036A4-50C1-FCD2-0D3B-A0566D43C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0143C-564B-4F86-2873-59216A0E5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/>
                  <a:t>Spróbujmy teraz innej sztuczki – chcemy włączyć kwadrat zmiennej BMI do równania. Osoby otyłe i niedożywione żyją krócej.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l-PL" altLang="en-US" b="0" i="1" smtClean="0">
                          <a:latin typeface="Cambria Math" panose="02040503050406030204" pitchFamily="18" charset="0"/>
                        </a:rPr>
                        <m:t>ł</m:t>
                      </m:r>
                      <m:r>
                        <a:rPr lang="pl-PL" altLang="en-US" b="0" i="1" smtClean="0">
                          <a:latin typeface="Cambria Math" panose="02040503050406030204" pitchFamily="18" charset="0"/>
                        </a:rPr>
                        <m:t>𝑢𝑔𝑜</m:t>
                      </m:r>
                      <m:r>
                        <a:rPr lang="pl-PL" altLang="en-US" b="0" i="1" smtClean="0">
                          <a:latin typeface="Cambria Math" panose="02040503050406030204" pitchFamily="18" charset="0"/>
                        </a:rPr>
                        <m:t>ść ż</m:t>
                      </m:r>
                      <m:r>
                        <a:rPr lang="pl-PL" altLang="en-US" b="0" i="1" smtClean="0">
                          <a:latin typeface="Cambria Math" panose="02040503050406030204" pitchFamily="18" charset="0"/>
                        </a:rPr>
                        <m:t>𝑦𝑐𝑖𝑎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 =46.3+2.11∗</m:t>
                      </m:r>
                      <m:r>
                        <a:rPr lang="pl-PL" altLang="en-US" b="0" i="1" smtClean="0">
                          <a:latin typeface="Cambria Math" panose="02040503050406030204" pitchFamily="18" charset="0"/>
                        </a:rPr>
                        <m:t>𝐿𝑎𝑡𝑎</m:t>
                      </m:r>
                      <m:r>
                        <a:rPr lang="pl-PL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en-US" b="0" i="1" smtClean="0">
                          <a:latin typeface="Cambria Math" panose="02040503050406030204" pitchFamily="18" charset="0"/>
                        </a:rPr>
                        <m:t>𝑛𝑎𝑢𝑘𝑖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..+−0.22∗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+0.003∗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𝐵𝑀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b="0" dirty="0"/>
              </a:p>
              <a:p>
                <a:endParaRPr lang="en-US" altLang="en-US" dirty="0"/>
              </a:p>
              <a:p>
                <a:r>
                  <a:rPr lang="pl-PL" altLang="en-US" dirty="0"/>
                  <a:t>Aby policzyć łączny wpływ zmiennej używamy pochodnej:</a:t>
                </a:r>
                <a:endParaRPr lang="en-US" altLang="en-US" dirty="0"/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alt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l-PL" altLang="en-US" b="0" i="1" smtClean="0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a:rPr lang="pl-PL" altLang="en-US" b="0" i="1" smtClean="0">
                            <a:latin typeface="Cambria Math" panose="02040503050406030204" pitchFamily="18" charset="0"/>
                          </a:rPr>
                          <m:t>𝑢𝑔𝑜</m:t>
                        </m:r>
                        <m:r>
                          <a:rPr lang="pl-PL" altLang="en-US" b="0" i="1" smtClean="0">
                            <a:latin typeface="Cambria Math" panose="02040503050406030204" pitchFamily="18" charset="0"/>
                          </a:rPr>
                          <m:t>ść ż</m:t>
                        </m:r>
                        <m:r>
                          <a:rPr lang="pl-PL" altLang="en-US" b="0" i="1" smtClean="0">
                            <a:latin typeface="Cambria Math" panose="02040503050406030204" pitchFamily="18" charset="0"/>
                          </a:rPr>
                          <m:t>𝑦𝑐𝑖𝑎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den>
                    </m:f>
                    <m:r>
                      <a:rPr lang="pl-PL" altLang="en-US" b="0" i="1" smtClean="0">
                        <a:latin typeface="Cambria Math" panose="02040503050406030204" pitchFamily="18" charset="0"/>
                      </a:rPr>
                      <m:t>=−0.22+2∗</m:t>
                    </m:r>
                    <m:d>
                      <m:dPr>
                        <m:ctrlPr>
                          <a:rPr lang="pl-PL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en-US" b="0" i="1" smtClean="0">
                            <a:latin typeface="Cambria Math" panose="02040503050406030204" pitchFamily="18" charset="0"/>
                          </a:rPr>
                          <m:t>0.003</m:t>
                        </m:r>
                      </m:e>
                    </m:d>
                    <m:r>
                      <a:rPr lang="pl-PL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altLang="en-US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pl-PL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en-US" dirty="0"/>
                  <a:t> </a:t>
                </a:r>
                <a:endParaRPr lang="en-US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0143C-564B-4F86-2873-59216A0E5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84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EFC6E1-4C17-5C83-6CE9-35B143CFA5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𝐵𝑀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– </a:t>
                </a:r>
                <a:r>
                  <a:rPr lang="pl-PL" dirty="0"/>
                  <a:t>interpretacja</a:t>
                </a:r>
                <a:r>
                  <a:rPr lang="en-US" dirty="0"/>
                  <a:t>:</a:t>
                </a:r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EFC6E1-4C17-5C83-6CE9-35B143CFA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2142-75CC-7E75-428B-F430206C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5232400"/>
            <a:ext cx="10365740" cy="914453"/>
          </a:xfrm>
        </p:spPr>
        <p:txBody>
          <a:bodyPr>
            <a:normAutofit/>
          </a:bodyPr>
          <a:lstStyle/>
          <a:p>
            <a:r>
              <a:rPr lang="pl-PL" dirty="0"/>
              <a:t>Wpływ BMI jest dodatni po przekroczeniu </a:t>
            </a:r>
            <a:r>
              <a:rPr lang="en-US" dirty="0"/>
              <a:t>68. </a:t>
            </a:r>
          </a:p>
          <a:p>
            <a:r>
              <a:rPr lang="pl-PL" dirty="0"/>
              <a:t>Efekty krańcowe (</a:t>
            </a:r>
            <a:r>
              <a:rPr lang="en-US" dirty="0">
                <a:solidFill>
                  <a:schemeClr val="accent1"/>
                </a:solidFill>
              </a:rPr>
              <a:t>marginal effects</a:t>
            </a:r>
            <a:r>
              <a:rPr lang="pl-PL" dirty="0">
                <a:solidFill>
                  <a:srgbClr val="0033CC"/>
                </a:solidFill>
              </a:rPr>
              <a:t>)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zaczynają być pozytywne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jak </a:t>
            </a:r>
            <a:r>
              <a:rPr lang="en-US" dirty="0">
                <a:solidFill>
                  <a:schemeClr val="tx1"/>
                </a:solidFill>
              </a:rPr>
              <a:t>BMI </a:t>
            </a:r>
            <a:r>
              <a:rPr lang="pl-PL" dirty="0">
                <a:solidFill>
                  <a:schemeClr val="tx1"/>
                </a:solidFill>
              </a:rPr>
              <a:t>przekroczy </a:t>
            </a:r>
            <a:r>
              <a:rPr lang="en-US" dirty="0">
                <a:solidFill>
                  <a:schemeClr val="tx1"/>
                </a:solidFill>
              </a:rPr>
              <a:t>34</a:t>
            </a:r>
            <a:r>
              <a:rPr lang="pl-PL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A8CDB1-00DC-05C0-A3C8-2DD4F9BF7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682315"/>
              </p:ext>
            </p:extLst>
          </p:nvPr>
        </p:nvGraphicFramePr>
        <p:xfrm>
          <a:off x="510554" y="1478756"/>
          <a:ext cx="4814888" cy="346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E35F247-2527-408B-9C17-D3AE0FDEE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39667"/>
              </p:ext>
            </p:extLst>
          </p:nvPr>
        </p:nvGraphicFramePr>
        <p:xfrm>
          <a:off x="6096000" y="1478756"/>
          <a:ext cx="4814888" cy="346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19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3F5E-3E6C-5F6B-2358-7165C2C9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wpływ BMI stale rośnie?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598A-8688-927B-963A-7D1C140D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Jest kilka wyjaśnień: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Model działa na uśrednionych danych z populacji – nigdzie nie mamy populacji ludzi otyłych.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do not have individual data in our sample – if we monitor people with heart diseases, civilization diseases we could see more. </a:t>
            </a:r>
          </a:p>
          <a:p>
            <a:endParaRPr lang="pl-PL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dirty="0"/>
              <a:t>Wnioski z modelu mogą być aplikowane tylko do wartości widocznych w danych. Jeżeli zaczynamy liczyć wskaźnik dla większych parametrów – wyniki mogą być niepoprawne 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6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B2D74A-1A47-FDC7-E148-87A9C35A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Rekodowanie</a:t>
            </a:r>
            <a:r>
              <a:rPr lang="pl-PL" dirty="0"/>
              <a:t> zmiennych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D6314-073F-2691-BF5B-62D83006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878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F82B-5BAF-248A-D950-A642DF0E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Pytania na skali </a:t>
            </a:r>
            <a:r>
              <a:rPr lang="pl-PL" dirty="0" err="1"/>
              <a:t>Likerta</a:t>
            </a:r>
            <a:r>
              <a:rPr lang="pl-PL" dirty="0"/>
              <a:t> w regresji</a:t>
            </a:r>
            <a:endParaRPr lang="en-GB" dirty="0"/>
          </a:p>
        </p:txBody>
      </p:sp>
      <p:pic>
        <p:nvPicPr>
          <p:cNvPr id="27" name="Picture 4" descr="Znak zapytania na zielonym pastelowym tle">
            <a:extLst>
              <a:ext uri="{FF2B5EF4-FFF2-40B4-BE49-F238E27FC236}">
                <a16:creationId xmlns:a16="http://schemas.microsoft.com/office/drawing/2014/main" id="{CB1F3F17-D315-6C45-2990-F9F762EE6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55086" r="15094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C6B5-752E-EB94-F560-D7650B0B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/>
              <a:t>Odpowiedzi na pytania zazwyczaj kodujemy w postaci liczb całkowitych: 1,2 …., 6, 7</a:t>
            </a:r>
          </a:p>
          <a:p>
            <a:pPr>
              <a:lnSpc>
                <a:spcPct val="90000"/>
              </a:lnSpc>
            </a:pPr>
            <a:endParaRPr lang="pl-PL"/>
          </a:p>
          <a:p>
            <a:pPr>
              <a:lnSpc>
                <a:spcPct val="90000"/>
              </a:lnSpc>
            </a:pPr>
            <a:r>
              <a:rPr lang="pl-PL"/>
              <a:t>Włączenie zmiennej w takiej formie jako jedną z cech w równaniu sprawi, że zamiast dyskretnej formy (liczb całkowitych) zostanie potraktowana jako ciągła.</a:t>
            </a:r>
          </a:p>
          <a:p>
            <a:pPr>
              <a:lnSpc>
                <a:spcPct val="90000"/>
              </a:lnSpc>
            </a:pPr>
            <a:endParaRPr lang="pl-PL"/>
          </a:p>
          <a:p>
            <a:pPr>
              <a:lnSpc>
                <a:spcPct val="90000"/>
              </a:lnSpc>
            </a:pPr>
            <a:r>
              <a:rPr lang="pl-PL"/>
              <a:t>Czemu to ważne:</a:t>
            </a:r>
          </a:p>
          <a:p>
            <a:pPr lvl="1">
              <a:lnSpc>
                <a:spcPct val="90000"/>
              </a:lnSpc>
            </a:pPr>
            <a:r>
              <a:rPr lang="pl-PL"/>
              <a:t>W takiej formie w sposób ukryty zakładamy, że przejście na każdy kolejny poziom odpowiedzi (np. z 6 na 7), jest takie same jak przy poprzednich poziomach (np. z 2 do 3)</a:t>
            </a:r>
          </a:p>
          <a:p>
            <a:pPr lvl="1">
              <a:lnSpc>
                <a:spcPct val="90000"/>
              </a:lnSpc>
            </a:pPr>
            <a:r>
              <a:rPr lang="pl-PL"/>
              <a:t>Często nie o to chodzi w naszych pytaniach.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92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9D6-5621-DC1A-A87F-37B7CB5D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 err="1"/>
              <a:t>Rekodowanie</a:t>
            </a:r>
            <a:r>
              <a:rPr lang="pl-PL" dirty="0"/>
              <a:t> zmiennych</a:t>
            </a:r>
            <a:endParaRPr lang="en-GB" dirty="0"/>
          </a:p>
        </p:txBody>
      </p:sp>
      <p:pic>
        <p:nvPicPr>
          <p:cNvPr id="5" name="Picture 4" descr="Wiele znaków zapytania na czarnym tle">
            <a:extLst>
              <a:ext uri="{FF2B5EF4-FFF2-40B4-BE49-F238E27FC236}">
                <a16:creationId xmlns:a16="http://schemas.microsoft.com/office/drawing/2014/main" id="{47D4D069-AB7E-BF0A-4552-C350DC5C5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9043" r="6703" b="-2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57A8-5C61-6D3D-0AFF-48E1B744B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pl-PL" dirty="0"/>
              <a:t>Każdą z odpowiedzi przepisujemy na nową zmienną binarną, która przyjmuje:</a:t>
            </a:r>
          </a:p>
          <a:p>
            <a:pPr lvl="1"/>
            <a:r>
              <a:rPr lang="pl-PL" dirty="0"/>
              <a:t>0 – jeżeli odpowiedź jest inna niż nasz cel</a:t>
            </a:r>
          </a:p>
          <a:p>
            <a:pPr lvl="1"/>
            <a:r>
              <a:rPr lang="pl-PL" dirty="0"/>
              <a:t>1 – w innym przypadku.</a:t>
            </a:r>
          </a:p>
          <a:p>
            <a:pPr lvl="1"/>
            <a:endParaRPr lang="pl-PL" dirty="0"/>
          </a:p>
          <a:p>
            <a:r>
              <a:rPr lang="pl-PL" dirty="0"/>
              <a:t>Przykład - Mocno się nie zgadzam, zakodowane jest jako 1 w pięciostopniowej skali. Kodujemy 5 zmiennych:</a:t>
            </a:r>
          </a:p>
          <a:p>
            <a:pPr lvl="1"/>
            <a:r>
              <a:rPr lang="pl-PL" dirty="0"/>
              <a:t>Zmienna Poziom 1 – wyniesie 1</a:t>
            </a:r>
          </a:p>
          <a:p>
            <a:pPr lvl="1"/>
            <a:r>
              <a:rPr lang="pl-PL" dirty="0"/>
              <a:t>Zmienna Poziom 2 do 5 – wyniesie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22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F8F43A-AB28-E74B-7505-31E9A8C1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Włączamy zmienne do równania regresji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43BA3-376F-B79D-0E98-9272686A5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dirty="0"/>
                  <a:t>Przykład - Mamy odpowiedź na pytanie: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dirty="0"/>
                  <a:t>Sprzedaż: wzrośnie / bez zmian / spadnie. </a:t>
                </a:r>
              </a:p>
              <a:p>
                <a:pPr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 err="1"/>
                  <a:t>Rekodujemy</a:t>
                </a:r>
                <a:r>
                  <a:rPr lang="pl-PL" dirty="0"/>
                  <a:t> ją na 3 poziomy.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dirty="0"/>
                  <a:t>1 – wzrośnie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dirty="0"/>
                  <a:t>2 – bez zmian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dirty="0"/>
                  <a:t>3 – spadnie </a:t>
                </a:r>
              </a:p>
              <a:p>
                <a:pPr lvl="1"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Zbiór zmiennych objaśniających wygląda tak:</a:t>
                </a:r>
              </a:p>
              <a:p>
                <a:pPr>
                  <a:lnSpc>
                    <a:spcPct val="90000"/>
                  </a:lnSpc>
                </a:pPr>
                <a:endParaRPr lang="pl-PL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𝑡𝑎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ł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𝑃𝑜𝑧𝑖𝑜𝑚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𝑃𝑜𝑧𝑖𝑜𝑚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𝑃𝑜𝑧𝑖𝑜𝑚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3</m:t>
                            </m:r>
                          </m:e>
                        </m:mr>
                        <m:m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pl-PL" dirty="0"/>
              </a:p>
              <a:p>
                <a:pPr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Z 3 zmiennych można złożyć ciąg jedynek w kolumnie ze stałą – w takich okolicznościach nie uda się stworzyć równania.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43BA3-376F-B79D-0E98-9272686A5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2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9D072-128E-63DE-34A5-EBCDD9DF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Interpretacja parametrów równania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4545B-2318-6899-5DEF-EDBD4385D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77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F43A-AB28-E74B-7505-31E9A8C1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Włączamy zmienne do równania regresji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43BA3-376F-B79D-0E98-9272686A5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dirty="0"/>
                  <a:t>Musimy usunąć jedną ze zmiennych binarnych </a:t>
                </a:r>
              </a:p>
              <a:p>
                <a:pPr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Nowy zbiór zmiennych wygląda tak:</a:t>
                </a:r>
              </a:p>
              <a:p>
                <a:pPr>
                  <a:lnSpc>
                    <a:spcPct val="90000"/>
                  </a:lnSpc>
                </a:pPr>
                <a:endParaRPr lang="pl-PL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𝑡𝑎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ł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𝑃𝑜𝑧𝑖𝑜𝑚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𝑃𝑜𝑧𝑖𝑜𝑚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 3</m:t>
                            </m:r>
                          </m:e>
                        </m:mr>
                        <m:m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l-P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pl-PL" dirty="0"/>
              </a:p>
              <a:p>
                <a:pPr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Interpretacja – punktem odniesienia jest dla nas osoba, która wskazała że sprzedaż wzrośnie</a:t>
                </a:r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Co jeżeli osoba zaznaczyła spadnie?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43BA3-376F-B79D-0E98-9272686A5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5" y="816638"/>
                <a:ext cx="4619706" cy="5224724"/>
              </a:xfrm>
              <a:blipFill>
                <a:blip r:embed="rId2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0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33699-E9B4-8808-CF8D-3863B880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Przykład: Dane o pokemonach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4575D6-5791-355E-C335-D054AC610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96844"/>
              </p:ext>
            </p:extLst>
          </p:nvPr>
        </p:nvGraphicFramePr>
        <p:xfrm>
          <a:off x="978399" y="2301232"/>
          <a:ext cx="10062469" cy="3423935"/>
        </p:xfrm>
        <a:graphic>
          <a:graphicData uri="http://schemas.openxmlformats.org/drawingml/2006/table">
            <a:tbl>
              <a:tblPr/>
              <a:tblGrid>
                <a:gridCol w="3103527">
                  <a:extLst>
                    <a:ext uri="{9D8B030D-6E8A-4147-A177-3AD203B41FA5}">
                      <a16:colId xmlns:a16="http://schemas.microsoft.com/office/drawing/2014/main" val="401991808"/>
                    </a:ext>
                  </a:extLst>
                </a:gridCol>
                <a:gridCol w="1823722">
                  <a:extLst>
                    <a:ext uri="{9D8B030D-6E8A-4147-A177-3AD203B41FA5}">
                      <a16:colId xmlns:a16="http://schemas.microsoft.com/office/drawing/2014/main" val="765383726"/>
                    </a:ext>
                  </a:extLst>
                </a:gridCol>
                <a:gridCol w="1895712">
                  <a:extLst>
                    <a:ext uri="{9D8B030D-6E8A-4147-A177-3AD203B41FA5}">
                      <a16:colId xmlns:a16="http://schemas.microsoft.com/office/drawing/2014/main" val="2233920087"/>
                    </a:ext>
                  </a:extLst>
                </a:gridCol>
                <a:gridCol w="1535767">
                  <a:extLst>
                    <a:ext uri="{9D8B030D-6E8A-4147-A177-3AD203B41FA5}">
                      <a16:colId xmlns:a16="http://schemas.microsoft.com/office/drawing/2014/main" val="3775751514"/>
                    </a:ext>
                  </a:extLst>
                </a:gridCol>
                <a:gridCol w="1703741">
                  <a:extLst>
                    <a:ext uri="{9D8B030D-6E8A-4147-A177-3AD203B41FA5}">
                      <a16:colId xmlns:a16="http://schemas.microsoft.com/office/drawing/2014/main" val="1982164443"/>
                    </a:ext>
                  </a:extLst>
                </a:gridCol>
              </a:tblGrid>
              <a:tr h="51552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Zmienna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 value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03298"/>
                  </a:ext>
                </a:extLst>
              </a:tr>
              <a:tr h="5155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Stała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58.10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17.92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605737"/>
                  </a:ext>
                </a:extLst>
              </a:tr>
              <a:tr h="5155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Waga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32002"/>
                  </a:ext>
                </a:extLst>
              </a:tr>
              <a:tr h="84633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Odsetek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samców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678667"/>
                  </a:ext>
                </a:extLst>
              </a:tr>
              <a:tr h="5155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Typ: Ogień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18.69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41271"/>
                  </a:ext>
                </a:extLst>
              </a:tr>
              <a:tr h="5155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Typ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Woda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  <a:endParaRPr lang="en-GB" sz="4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  <a:endParaRPr lang="en-GB" sz="4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973" marR="22973" marT="229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3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94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9FBB6-4CC6-3569-CD83-6FD82B430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BA254-11C8-B8A3-3760-8D2FA7B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 spełnienia założeń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8064-EAFD-69C0-EAC1-5EC31462C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2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A018-F24B-8131-01C8-13C8D319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Regresja liniowa - założenia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713C-5CD8-D79C-7285-0DE67A47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Poprawne oszacowanie parametrów wymaga spełnienia kilku założeń.</a:t>
            </a:r>
            <a:endParaRPr lang="en-US" dirty="0"/>
          </a:p>
          <a:p>
            <a:endParaRPr lang="en-US" dirty="0"/>
          </a:p>
          <a:p>
            <a:r>
              <a:rPr lang="pl-PL" dirty="0"/>
              <a:t>Najbardziej restrykcyjne: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 modelu jest liniowa, nie ma tzw. </a:t>
            </a:r>
            <a:r>
              <a:rPr lang="en-US" dirty="0">
                <a:solidFill>
                  <a:schemeClr val="accent1"/>
                </a:solidFill>
              </a:rPr>
              <a:t>omitted variable biases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Nie ma korelacji miedzy zmiennymi objaśniającymi, a błędem losowym. Ten problem nazywa się endogenicznością (</a:t>
            </a:r>
            <a:r>
              <a:rPr lang="en-US" dirty="0">
                <a:solidFill>
                  <a:schemeClr val="accent1"/>
                </a:solidFill>
              </a:rPr>
              <a:t>endogeneity</a:t>
            </a:r>
            <a:r>
              <a:rPr lang="pl-PL" dirty="0">
                <a:solidFill>
                  <a:srgbClr val="004FA3"/>
                </a:solidFill>
              </a:rPr>
              <a:t>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Nie ma współliniowości między zmiennymi (</a:t>
            </a:r>
            <a:r>
              <a:rPr lang="en-US" dirty="0">
                <a:solidFill>
                  <a:schemeClr val="accent1"/>
                </a:solidFill>
              </a:rPr>
              <a:t>collinearity</a:t>
            </a:r>
            <a:r>
              <a:rPr lang="pl-PL" dirty="0">
                <a:solidFill>
                  <a:srgbClr val="004FA3"/>
                </a:solidFill>
              </a:rPr>
              <a:t>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solidFill>
                  <a:schemeClr val="accent1"/>
                </a:solidFill>
              </a:rPr>
              <a:t>Homoskedastyczność</a:t>
            </a:r>
            <a:r>
              <a:rPr lang="en-US" dirty="0"/>
              <a:t>: </a:t>
            </a:r>
            <a:r>
              <a:rPr lang="pl-PL" dirty="0"/>
              <a:t>Wariancja błędu jest stała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70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13F6-3B48-AFFF-D264-CF2026AF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się dzieje jak nie spełnimy założeń?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98AF-65DE-5AE3-E919-E01DAC77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Konsekwencje są poważne: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 przypadku </a:t>
            </a:r>
            <a:r>
              <a:rPr lang="en-US" dirty="0">
                <a:solidFill>
                  <a:schemeClr val="accent1"/>
                </a:solidFill>
              </a:rPr>
              <a:t>omitted variable biases, endogeneity </a:t>
            </a:r>
            <a:r>
              <a:rPr lang="pl-PL" dirty="0">
                <a:solidFill>
                  <a:schemeClr val="tx1"/>
                </a:solidFill>
              </a:rPr>
              <a:t>i</a:t>
            </a:r>
            <a:r>
              <a:rPr lang="pl-PL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collinearity</a:t>
            </a:r>
            <a:r>
              <a:rPr lang="pl-PL" dirty="0">
                <a:solidFill>
                  <a:srgbClr val="92D05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nasze parametry nie policzą się poprawnie. 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l-PL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chemeClr val="tx1"/>
                </a:solidFill>
              </a:rPr>
              <a:t>W przypadku </a:t>
            </a:r>
            <a:r>
              <a:rPr lang="pl-PL" dirty="0" err="1">
                <a:solidFill>
                  <a:schemeClr val="accent1"/>
                </a:solidFill>
              </a:rPr>
              <a:t>heteroskedastyczności</a:t>
            </a:r>
            <a:r>
              <a:rPr lang="pl-PL" dirty="0">
                <a:solidFill>
                  <a:srgbClr val="004FA3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– nierównej wariancji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pl-PL" dirty="0">
                <a:solidFill>
                  <a:schemeClr val="tx1"/>
                </a:solidFill>
              </a:rPr>
              <a:t>błędnie liczymy odchylenie standardowe parametrów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pl-PL" dirty="0">
                <a:solidFill>
                  <a:schemeClr val="tx1"/>
                </a:solidFill>
              </a:rPr>
              <a:t>Wnioskowanie statystyczne jest błędne.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18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025548-4925-9217-3640-EF9F923F3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5" r="1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3638B-7F1E-AD51-BAD0-3B2B54D6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Problem: </a:t>
            </a:r>
            <a:r>
              <a:rPr lang="pl-PL" sz="3100" dirty="0" err="1"/>
              <a:t>Ommited</a:t>
            </a:r>
            <a:r>
              <a:rPr lang="pl-PL" sz="3100" dirty="0"/>
              <a:t> </a:t>
            </a:r>
            <a:r>
              <a:rPr lang="pl-PL" sz="3100" dirty="0" err="1"/>
              <a:t>variable</a:t>
            </a:r>
            <a:r>
              <a:rPr lang="pl-PL" sz="3100" dirty="0"/>
              <a:t> </a:t>
            </a:r>
            <a:r>
              <a:rPr lang="pl-PL" sz="3100" dirty="0" err="1"/>
              <a:t>bias</a:t>
            </a:r>
            <a:endParaRPr lang="en-GB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6D85-316E-DFCE-9595-829F6F367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Analizujemy ceny nieruchomości w Kalifornii:</a:t>
            </a:r>
          </a:p>
          <a:p>
            <a:pPr lvl="1"/>
            <a:r>
              <a:rPr lang="pl-PL" dirty="0"/>
              <a:t>Dane: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endParaRPr lang="pl-PL" dirty="0"/>
          </a:p>
          <a:p>
            <a:r>
              <a:rPr lang="pl-PL" dirty="0"/>
              <a:t>Wnioski z modelu:</a:t>
            </a:r>
          </a:p>
          <a:p>
            <a:pPr lvl="1"/>
            <a:r>
              <a:rPr lang="pl-PL" dirty="0"/>
              <a:t>Cena spada jeżeli dom położony jest :</a:t>
            </a:r>
          </a:p>
          <a:p>
            <a:pPr lvl="2"/>
            <a:r>
              <a:rPr lang="pl-PL" dirty="0"/>
              <a:t>bardziej na północy</a:t>
            </a:r>
          </a:p>
          <a:p>
            <a:pPr lvl="2"/>
            <a:r>
              <a:rPr lang="pl-PL" dirty="0"/>
              <a:t>bardziej na wschodzie</a:t>
            </a:r>
          </a:p>
          <a:p>
            <a:pPr lvl="1"/>
            <a:endParaRPr lang="pl-PL" dirty="0"/>
          </a:p>
          <a:p>
            <a:pPr lvl="1"/>
            <a:r>
              <a:rPr lang="pl-PL" dirty="0"/>
              <a:t>Cena rośnie jeżeli dom jest starszy </a:t>
            </a:r>
          </a:p>
          <a:p>
            <a:endParaRPr lang="pl-PL" dirty="0"/>
          </a:p>
          <a:p>
            <a:pPr lvl="1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9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8C0EF-10D5-2EC1-D34A-58F9E2CC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21" y="2201207"/>
            <a:ext cx="5668166" cy="3496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09D31-38B0-5CA5-325C-785E8AC8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prices - median age coef.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CF76-B474-B79B-9FB2-FA02CB6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2074598"/>
            <a:ext cx="5666232" cy="4072255"/>
          </a:xfrm>
        </p:spPr>
        <p:txBody>
          <a:bodyPr>
            <a:normAutofit/>
          </a:bodyPr>
          <a:lstStyle/>
          <a:p>
            <a:r>
              <a:rPr lang="pl-PL" dirty="0"/>
              <a:t>Wzrost wieku domu o jeden rok powiększa wartość mieszkania o </a:t>
            </a:r>
            <a:r>
              <a:rPr lang="en-US" dirty="0"/>
              <a:t>1K USD.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Ceny mieszkań nie rosną przez starzenie się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Starsze mieszkanie jest częściej zbudowane w centrum</a:t>
            </a:r>
            <a:endParaRPr lang="en-US" dirty="0"/>
          </a:p>
          <a:p>
            <a:endParaRPr lang="en-US" dirty="0"/>
          </a:p>
          <a:p>
            <a:r>
              <a:rPr lang="pl-PL" dirty="0"/>
              <a:t>Brakuje nam zmiennych które by to zobrazowały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621E6-57CA-A816-BCE5-196175B4A2AF}"/>
              </a:ext>
            </a:extLst>
          </p:cNvPr>
          <p:cNvSpPr/>
          <p:nvPr/>
        </p:nvSpPr>
        <p:spPr>
          <a:xfrm>
            <a:off x="6341921" y="3511296"/>
            <a:ext cx="5668165" cy="222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08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6DC7-B2ED-8317-4FA1-538C78A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Obserwacje odstające</a:t>
            </a: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5730C3C-9410-75AF-DA92-57B483BD6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83336"/>
              </p:ext>
            </p:extLst>
          </p:nvPr>
        </p:nvGraphicFramePr>
        <p:xfrm>
          <a:off x="5408873" y="1289152"/>
          <a:ext cx="4572000" cy="3920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DDC61C-49D1-469E-9BC8-F905DDF26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081356"/>
              </p:ext>
            </p:extLst>
          </p:nvPr>
        </p:nvGraphicFramePr>
        <p:xfrm>
          <a:off x="458165" y="1289152"/>
          <a:ext cx="4572000" cy="392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FC7734CE-6889-7CE6-0804-5787564918A1}"/>
              </a:ext>
            </a:extLst>
          </p:cNvPr>
          <p:cNvSpPr/>
          <p:nvPr/>
        </p:nvSpPr>
        <p:spPr>
          <a:xfrm>
            <a:off x="8925886" y="2004969"/>
            <a:ext cx="721453" cy="486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3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B483-27A2-7007-20E7-48474C07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Ramsey RESET Test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C4256-8335-D37D-5983-CDE5855AB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/>
                  <a:t>Jest sposób, aby sprawdzić czy w naszym modelu nie ma problemu brakujących danych.</a:t>
                </a:r>
                <a:endParaRPr lang="en-US" dirty="0"/>
              </a:p>
              <a:p>
                <a:endParaRPr lang="en-US" dirty="0"/>
              </a:p>
              <a:p>
                <a:r>
                  <a:rPr lang="pl-PL" dirty="0"/>
                  <a:t>Dodajemy do modelu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podniesiony do kolejnych </a:t>
                </a:r>
                <a:r>
                  <a:rPr lang="en-US" dirty="0"/>
                  <a:t>e.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pl-PL" dirty="0"/>
                  <a:t>Sprawdzamy czy parametry są istotne.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C4256-8335-D37D-5983-CDE5855AB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166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B73B-7754-AC9D-4EE1-7E7C8652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RAMSEY Reset – skąd pomysł</a:t>
            </a:r>
            <a:endParaRPr lang="en-GB" dirty="0"/>
          </a:p>
        </p:txBody>
      </p:sp>
      <p:pic>
        <p:nvPicPr>
          <p:cNvPr id="6" name="Picture 4" descr="Ściana z samoprzylepnymi notatkami, z których jedna się wyróżnia">
            <a:extLst>
              <a:ext uri="{FF2B5EF4-FFF2-40B4-BE49-F238E27FC236}">
                <a16:creationId xmlns:a16="http://schemas.microsoft.com/office/drawing/2014/main" id="{7B70D9B2-CFFB-95EC-959E-8C8016EFB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6" r="4179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8F7C2-CB3D-4E5E-1F08-982ED7A8E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dirty="0"/>
                  <a:t>Parabola w przedziale [0,1] przypomina kształtem prostą.</a:t>
                </a:r>
              </a:p>
              <a:p>
                <a:pPr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Wygenerujemy model: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pl-PL" dirty="0"/>
              </a:p>
              <a:p>
                <a:pPr lvl="1"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Wyjdzie: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=−0,19+</m:t>
                    </m:r>
                    <m:r>
                      <a:rPr lang="pl-PL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5∗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pl-PL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𝐴𝑑𝑗𝑢𝑠𝑡𝑒𝑑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pl-PL" i="1">
                        <a:latin typeface="Cambria Math" panose="02040503050406030204" pitchFamily="18" charset="0"/>
                      </a:rPr>
                      <m:t>=99,5%</m:t>
                    </m:r>
                  </m:oMath>
                </a14:m>
                <a:endParaRPr lang="pl-PL" dirty="0"/>
              </a:p>
              <a:p>
                <a:pPr lvl="1">
                  <a:lnSpc>
                    <a:spcPct val="90000"/>
                  </a:lnSpc>
                </a:pPr>
                <a:endParaRPr lang="pl-PL" dirty="0"/>
              </a:p>
              <a:p>
                <a:pPr>
                  <a:lnSpc>
                    <a:spcPct val="90000"/>
                  </a:lnSpc>
                </a:pPr>
                <a:r>
                  <a:rPr lang="pl-PL" dirty="0"/>
                  <a:t>Świetne statystyki!</a:t>
                </a:r>
              </a:p>
              <a:p>
                <a:pPr>
                  <a:lnSpc>
                    <a:spcPct val="9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8F7C2-CB3D-4E5E-1F08-982ED7A8E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3"/>
                <a:stretch>
                  <a:fillRect l="-190" t="-1570" b="-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1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yfry na wyświetlaczu notowań giełdowych">
            <a:extLst>
              <a:ext uri="{FF2B5EF4-FFF2-40B4-BE49-F238E27FC236}">
                <a16:creationId xmlns:a16="http://schemas.microsoft.com/office/drawing/2014/main" id="{8ECA91E5-FF5F-C79E-4992-064AC3793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6775" b="89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E2931-C8E5-6D2C-1AB6-FD80970A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l-PL" dirty="0"/>
              <a:t>Problem badawczy: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E599B-DFF6-C7A7-4B30-573008D44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pl-PL" dirty="0">
                    <a:solidFill>
                      <a:srgbClr val="FFFFFF"/>
                    </a:solidFill>
                  </a:rPr>
                  <a:t>Działamy w NGO, chcemy powiedzieć o ile poprawi się długość życia w Afryce jeżeli wydłużymy przeciętny czas trwania edukacji?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>
                    <a:solidFill>
                      <a:srgbClr val="FFFFFF"/>
                    </a:solidFill>
                  </a:rPr>
                  <a:t>= Zmienna objaśniania (zależna) – oczekiwane lata życia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>
                    <a:solidFill>
                      <a:srgbClr val="FFFFFF"/>
                    </a:solidFill>
                  </a:rPr>
                  <a:t>= Zmienne objaśniające (niezależne): Dochód mierzony PKB per capita, Lata edukacji</a:t>
                </a:r>
              </a:p>
              <a:p>
                <a:pPr marL="457200" lvl="1" indent="0">
                  <a:buNone/>
                </a:pPr>
                <a:endParaRPr lang="pl-PL" dirty="0">
                  <a:solidFill>
                    <a:srgbClr val="FFFFFF"/>
                  </a:solidFill>
                </a:endParaRPr>
              </a:p>
              <a:p>
                <a:r>
                  <a:rPr lang="pl-PL" dirty="0">
                    <a:solidFill>
                      <a:srgbClr val="FFFFFF"/>
                    </a:solidFill>
                  </a:rPr>
                  <a:t>Posłużymy się danymi WHO z 2015 r. - z serwisu </a:t>
                </a:r>
                <a:r>
                  <a:rPr lang="pl-PL" dirty="0" err="1">
                    <a:solidFill>
                      <a:srgbClr val="FFFFFF"/>
                    </a:solidFill>
                    <a:hlinkClick r:id="rId3"/>
                  </a:rPr>
                  <a:t>Kaggle</a:t>
                </a:r>
                <a:r>
                  <a:rPr lang="pl-PL" dirty="0">
                    <a:solidFill>
                      <a:srgbClr val="FFFFFF"/>
                    </a:solidFill>
                  </a:rPr>
                  <a:t> </a:t>
                </a:r>
              </a:p>
              <a:p>
                <a:endParaRPr lang="pl-PL" dirty="0">
                  <a:solidFill>
                    <a:srgbClr val="FFFFFF"/>
                  </a:solidFill>
                </a:endParaRPr>
              </a:p>
              <a:p>
                <a:r>
                  <a:rPr lang="pl-PL" dirty="0">
                    <a:solidFill>
                      <a:srgbClr val="FFFFFF"/>
                    </a:solidFill>
                  </a:rPr>
                  <a:t>Generujemy 3 różne modele</a:t>
                </a:r>
                <a:endParaRPr lang="en-GB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E599B-DFF6-C7A7-4B30-573008D44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4"/>
                <a:stretch>
                  <a:fillRect l="-142" t="-942" r="-1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8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45B5316-62E9-94A7-90BA-012C71492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5" y="859317"/>
            <a:ext cx="7971545" cy="61447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064E1-B769-ADDA-28AC-1DC93F04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Reszty z modelu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251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8F3-8C48-D509-1195-C7E75D17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Założenie – </a:t>
            </a:r>
            <a:r>
              <a:rPr lang="pl-PL" dirty="0" err="1"/>
              <a:t>homoskedastyczność</a:t>
            </a:r>
            <a:endParaRPr lang="en-GB" dirty="0"/>
          </a:p>
        </p:txBody>
      </p:sp>
      <p:pic>
        <p:nvPicPr>
          <p:cNvPr id="5" name="Picture 4" descr="Wiele znaków zapytania na czarnym tle">
            <a:extLst>
              <a:ext uri="{FF2B5EF4-FFF2-40B4-BE49-F238E27FC236}">
                <a16:creationId xmlns:a16="http://schemas.microsoft.com/office/drawing/2014/main" id="{937BCCBE-A916-BB31-69DD-81854BDE5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9043" r="6703" b="-2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51C0-02CC-3B28-9DFA-B9ECFCE9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pl-PL" dirty="0"/>
              <a:t>Teoria: Błąd równania powinien mieć podobne odchylenie standardowe niezależnie od wartości jaką prognozuje.</a:t>
            </a:r>
          </a:p>
          <a:p>
            <a:pPr lvl="1"/>
            <a:r>
              <a:rPr lang="pl-PL" dirty="0"/>
              <a:t>W praktyce często trudne do uzyskania</a:t>
            </a:r>
          </a:p>
          <a:p>
            <a:pPr lvl="1"/>
            <a:endParaRPr lang="pl-PL" dirty="0"/>
          </a:p>
          <a:p>
            <a:r>
              <a:rPr lang="pl-PL" dirty="0"/>
              <a:t>Jeżeli założenie nie jest spełnione:</a:t>
            </a:r>
          </a:p>
          <a:p>
            <a:pPr lvl="1"/>
            <a:r>
              <a:rPr lang="pl-PL" dirty="0"/>
              <a:t>Oszacowania parametrów pozostają OK</a:t>
            </a:r>
          </a:p>
          <a:p>
            <a:pPr lvl="1"/>
            <a:r>
              <a:rPr lang="pl-PL" dirty="0"/>
              <a:t>Błędy standardowe naszych oszacowań są inne niż te, które pokazuje wydruk.</a:t>
            </a:r>
          </a:p>
          <a:p>
            <a:pPr lvl="1"/>
            <a:endParaRPr lang="pl-PL" dirty="0"/>
          </a:p>
          <a:p>
            <a:r>
              <a:rPr lang="pl-PL" dirty="0"/>
              <a:t>Jak to rozwiązać: Estymator </a:t>
            </a:r>
            <a:r>
              <a:rPr lang="pl-PL" dirty="0" err="1"/>
              <a:t>Newey’a</a:t>
            </a:r>
            <a:r>
              <a:rPr lang="pl-PL" dirty="0"/>
              <a:t> – Westa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19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9074-7402-2D30-FCB9-1A88BAD7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Brak </a:t>
            </a:r>
            <a:r>
              <a:rPr lang="pl-PL" dirty="0" err="1"/>
              <a:t>homoskedastyczności</a:t>
            </a:r>
            <a:r>
              <a:rPr lang="pl-PL" dirty="0"/>
              <a:t> – przykład WHO.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1BE1-DD6D-7DE0-4150-E24FCC3D5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120078"/>
              </p:ext>
            </p:extLst>
          </p:nvPr>
        </p:nvGraphicFramePr>
        <p:xfrm>
          <a:off x="677862" y="1671782"/>
          <a:ext cx="8983373" cy="4370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7630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0858-3E96-3AC2-1359-E3E5EF98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Stabilny błąd losowy – wygenerowane dane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2ECA51-8E9F-4155-87D3-E4D50F482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06849"/>
              </p:ext>
            </p:extLst>
          </p:nvPr>
        </p:nvGraphicFramePr>
        <p:xfrm>
          <a:off x="677333" y="2259622"/>
          <a:ext cx="827323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68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45E8-7ADC-BDDB-9A81-024270AF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Ciekawostka: czy warto wiedzieć więcej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4B101-3798-120C-442D-20DFEFF9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8" y="1714500"/>
            <a:ext cx="6004559" cy="434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5D7E2-E794-22F2-105C-2FC9F1D06666}"/>
              </a:ext>
            </a:extLst>
          </p:cNvPr>
          <p:cNvSpPr txBox="1"/>
          <p:nvPr/>
        </p:nvSpPr>
        <p:spPr>
          <a:xfrm>
            <a:off x="3045070" y="6129953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0" i="0" u="none" strike="noStrike" baseline="0" dirty="0">
                <a:solidFill>
                  <a:srgbClr val="8C8C8C"/>
                </a:solidFill>
                <a:latin typeface="Calibri" panose="020F0502020204030204" pitchFamily="34" charset="0"/>
              </a:rPr>
              <a:t>cytat z slajd </a:t>
            </a:r>
            <a:r>
              <a:rPr lang="en-GB" sz="1800" b="0" i="0" u="none" strike="noStrike" baseline="0" dirty="0">
                <a:solidFill>
                  <a:srgbClr val="8C8C8C"/>
                </a:solidFill>
                <a:latin typeface="Calibri" panose="020F0502020204030204" pitchFamily="34" charset="0"/>
              </a:rPr>
              <a:t>Agat</a:t>
            </a:r>
            <a:r>
              <a:rPr lang="pl-PL" sz="1800" b="0" i="0" u="none" strike="noStrike" baseline="0" dirty="0">
                <a:solidFill>
                  <a:srgbClr val="8C8C8C"/>
                </a:solidFill>
                <a:latin typeface="Calibri" panose="020F0502020204030204" pitchFamily="34" charset="0"/>
              </a:rPr>
              <a:t>y</a:t>
            </a:r>
            <a:r>
              <a:rPr lang="en-GB" sz="1800" b="0" i="0" u="none" strike="noStrike" baseline="0" dirty="0">
                <a:solidFill>
                  <a:srgbClr val="8C8C8C"/>
                </a:solidFill>
                <a:latin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solidFill>
                  <a:srgbClr val="8C8C8C"/>
                </a:solidFill>
                <a:latin typeface="Calibri" panose="020F0502020204030204" pitchFamily="34" charset="0"/>
              </a:rPr>
              <a:t>Komendant-Brodowsk</a:t>
            </a:r>
            <a:r>
              <a:rPr lang="pl-PL" dirty="0" err="1">
                <a:solidFill>
                  <a:srgbClr val="8C8C8C"/>
                </a:solidFill>
                <a:latin typeface="Calibri" panose="020F0502020204030204" pitchFamily="34" charset="0"/>
              </a:rPr>
              <a:t>iej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211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urczątka na farmie">
            <a:extLst>
              <a:ext uri="{FF2B5EF4-FFF2-40B4-BE49-F238E27FC236}">
                <a16:creationId xmlns:a16="http://schemas.microsoft.com/office/drawing/2014/main" id="{3688DFB1-1515-A72B-AAB7-30EB8BF0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9998" b="339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BB698-32AD-4FFE-3BB6-48519306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Sprawdźmy – będzie mały quiz</a:t>
            </a:r>
            <a:endParaRPr lang="en-GB" dirty="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01E9E-AC10-876D-3986-98AE48BA4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6047" y="2159000"/>
                <a:ext cx="6487955" cy="38823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pl-PL" sz="1500"/>
                  <a:t>Losujemy 5 zmiennych – każda przyjmuje losowo wartość 0 albo 1</a:t>
                </a:r>
              </a:p>
              <a:p>
                <a:pPr>
                  <a:lnSpc>
                    <a:spcPct val="90000"/>
                  </a:lnSpc>
                </a:pPr>
                <a:endParaRPr lang="pl-PL" sz="1500"/>
              </a:p>
              <a:p>
                <a:pPr>
                  <a:lnSpc>
                    <a:spcPct val="90000"/>
                  </a:lnSpc>
                </a:pPr>
                <a:r>
                  <a:rPr lang="pl-PL" sz="1500"/>
                  <a:t>Stwórzmy zmienną y na podstawie równania: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s-ES" sz="1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 = 95∗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1 + 0.001∗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2 + 0.003∗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3 + 0.005∗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4 + 0.0001∗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sz="1500" i="1">
                        <a:latin typeface="Cambria Math" panose="02040503050406030204" pitchFamily="18" charset="0"/>
                      </a:rPr>
                      <m:t>5+</m:t>
                    </m:r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pl-PL" sz="1500" b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pl-PL" sz="1500"/>
                  <a:t> – błąd losowy na podstawie rozkładu normalnego.</a:t>
                </a:r>
              </a:p>
              <a:p>
                <a:pPr lvl="1">
                  <a:lnSpc>
                    <a:spcPct val="90000"/>
                  </a:lnSpc>
                </a:pPr>
                <a:endParaRPr lang="pl-PL" sz="1500"/>
              </a:p>
              <a:p>
                <a:pPr>
                  <a:lnSpc>
                    <a:spcPct val="90000"/>
                  </a:lnSpc>
                </a:pPr>
                <a:r>
                  <a:rPr lang="pl-PL" sz="1500"/>
                  <a:t>Generujemy dwa modele: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sz="1500"/>
                  <a:t>Pierwszy – zawiera tylko zmienną X1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pl-PL" sz="1500"/>
                  <a:t>Drugi – zawiera wszystkie zmienne </a:t>
                </a:r>
              </a:p>
              <a:p>
                <a:pPr>
                  <a:lnSpc>
                    <a:spcPct val="90000"/>
                  </a:lnSpc>
                </a:pPr>
                <a:endParaRPr lang="pl-PL" sz="1500"/>
              </a:p>
              <a:p>
                <a:pPr>
                  <a:lnSpc>
                    <a:spcPct val="90000"/>
                  </a:lnSpc>
                </a:pPr>
                <a:r>
                  <a:rPr lang="pl-PL" sz="1500"/>
                  <a:t>Który będzie miał mniejszy błąd prognozy?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01E9E-AC10-876D-3986-98AE48BA4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047" y="2159000"/>
                <a:ext cx="6487955" cy="3882362"/>
              </a:xfrm>
              <a:blipFill>
                <a:blip r:embed="rId3"/>
                <a:stretch>
                  <a:fillRect t="-785" b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147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19731-62B0-D275-8C3A-5AD9D196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 dirty="0"/>
              <a:t>Średni błąd – czasem mniej znaczy więcej</a:t>
            </a:r>
            <a:endParaRPr lang="en-GB" dirty="0"/>
          </a:p>
        </p:txBody>
      </p:sp>
      <p:sp>
        <p:nvSpPr>
          <p:cNvPr id="16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7F4E591-FCA3-393D-2113-94B4881EC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39691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6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D670-B228-D076-41C2-9D20B45B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Interpretacja parametrów – model liniowy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B2B53-CB8C-CD36-E473-2141BF418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9" r="43378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0F75D-1D1E-3120-5737-52E281CE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Forma modelu: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𝐷𝑙𝑢𝑔𝑜𝑠𝑐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𝑧𝑦𝑐𝑖𝑎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=43+0,07 ∗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𝐺𝐷𝑃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𝐶𝑎𝑝𝑖𝑡𝑎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𝑡𝑦𝑠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𝑈𝑆𝐷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+2,16 ∗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𝑙𝑎𝑡𝑎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𝑛𝑎𝑢𝑘𝑖</m:t>
                    </m:r>
                  </m:oMath>
                </a14:m>
                <a:endParaRPr lang="pl-PL" sz="2000" b="0" dirty="0"/>
              </a:p>
              <a:p>
                <a:endParaRPr lang="pl-PL" dirty="0"/>
              </a:p>
              <a:p>
                <a:r>
                  <a:rPr lang="pl-PL" dirty="0"/>
                  <a:t>Interpretacja: każdy dodatkowy rok nauki wydłuża średnią życia o około 2 lata i 2 miesiące (2,16 roku).</a:t>
                </a:r>
              </a:p>
              <a:p>
                <a:endParaRPr lang="pl-PL" dirty="0"/>
              </a:p>
              <a:p>
                <a:r>
                  <a:rPr lang="pl-PL" dirty="0"/>
                  <a:t>Do policzenia – ile żyje przeciętna </a:t>
                </a:r>
              </a:p>
              <a:p>
                <a:pPr lvl="1"/>
                <a:r>
                  <a:rPr lang="pl-PL" dirty="0"/>
                  <a:t>Średni dochód PKB per Capita – 7,2 tys. </a:t>
                </a:r>
              </a:p>
              <a:p>
                <a:pPr lvl="1"/>
                <a:r>
                  <a:rPr lang="pl-PL" dirty="0"/>
                  <a:t>Średni czas trwania nauki – 13 lat.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0F75D-1D1E-3120-5737-52E281CE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562" y="2160589"/>
                <a:ext cx="6424440" cy="3880773"/>
              </a:xfrm>
              <a:blipFill>
                <a:blip r:embed="rId3"/>
                <a:stretch>
                  <a:fillRect l="-190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6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0FA4-EB39-4E22-A7DA-40F3C30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Przeliczenie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1455C-CCEA-FA4E-592C-03851F55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Podstawiamy liczby do wzoru:</a:t>
                </a:r>
              </a:p>
              <a:p>
                <a:pPr marL="0" indent="0">
                  <a:buNone/>
                </a:pPr>
                <a:endParaRPr lang="pl-PL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𝐷𝑙𝑢𝑔𝑜𝑠𝑐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𝑧𝑦𝑐𝑖𝑎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=43+0,07 ∗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𝐺𝐷𝑃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𝐶𝑎𝑝𝑖𝑡𝑎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𝑡𝑦𝑠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𝑈𝑆𝐷</m:t>
                          </m:r>
                        </m:e>
                      </m:d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+2,16 ∗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𝑙𝑎𝑡𝑎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𝑛𝑎𝑢𝑘𝑖</m:t>
                      </m:r>
                    </m:oMath>
                  </m:oMathPara>
                </a14:m>
                <a:endParaRPr lang="pl-PL" sz="1800" b="0" dirty="0"/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Wychodzi proste przeliczenie:</a:t>
                </a:r>
              </a:p>
              <a:p>
                <a:pPr marL="0" indent="0">
                  <a:buNone/>
                </a:pPr>
                <a:endParaRPr lang="pl-PL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𝐷𝑙𝑢𝑔𝑜𝑠𝑐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𝑧𝑦𝑐𝑖𝑎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=43+0,07 ∗7,2 +2,16 ∗13=43+0.54+28=71,5 </m:t>
                      </m:r>
                    </m:oMath>
                  </m:oMathPara>
                </a14:m>
                <a:endParaRPr lang="pl-PL" sz="1800" b="0" dirty="0"/>
              </a:p>
              <a:p>
                <a:pPr marL="0" indent="0">
                  <a:buNone/>
                </a:pPr>
                <a:endParaRPr lang="pl-PL" sz="1800" b="0" dirty="0"/>
              </a:p>
              <a:p>
                <a:endParaRPr lang="pl-P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1455C-CCEA-FA4E-592C-03851F55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4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F475-D62C-DA75-C198-D24F1EFB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Interpretacja parametrów – elastyczność</a:t>
            </a:r>
            <a:endParaRPr lang="en-GB" dirty="0"/>
          </a:p>
        </p:txBody>
      </p:sp>
      <p:pic>
        <p:nvPicPr>
          <p:cNvPr id="14" name="Picture 4" descr="Kolorowe sznurki splatane ze sobą">
            <a:extLst>
              <a:ext uri="{FF2B5EF4-FFF2-40B4-BE49-F238E27FC236}">
                <a16:creationId xmlns:a16="http://schemas.microsoft.com/office/drawing/2014/main" id="{349A0CD5-C376-D3F5-25B7-025192E5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6432" r="27028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5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83A7B-54E4-D0FD-2C70-E263D6040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6047" y="2160589"/>
                <a:ext cx="6487955" cy="3880773"/>
              </a:xfrm>
            </p:spPr>
            <p:txBody>
              <a:bodyPr>
                <a:normAutofit fontScale="92500"/>
              </a:bodyPr>
              <a:lstStyle/>
              <a:p>
                <a:r>
                  <a:rPr lang="pl-PL" dirty="0"/>
                  <a:t>Forma modelu: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9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pl-PL" sz="19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pl-PL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𝐷𝑙𝑢𝑔𝑜𝑠𝑐</m:t>
                        </m:r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900" b="0" i="1" smtClean="0">
                            <a:latin typeface="Cambria Math" panose="02040503050406030204" pitchFamily="18" charset="0"/>
                          </a:rPr>
                          <m:t>𝑧𝑦𝑐𝑖𝑎</m:t>
                        </m:r>
                      </m:e>
                    </m:d>
                    <m:r>
                      <a:rPr lang="pl-PL" sz="1900" b="0" i="1" smtClean="0">
                        <a:latin typeface="Cambria Math" panose="02040503050406030204" pitchFamily="18" charset="0"/>
                      </a:rPr>
                      <m:t>=3,03+0,01 ∗</m:t>
                    </m:r>
                    <m:func>
                      <m:funcPr>
                        <m:ctrlPr>
                          <a:rPr lang="pl-PL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19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l-PL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900" b="0" i="1" smtClean="0">
                                <a:latin typeface="Cambria Math" panose="02040503050406030204" pitchFamily="18" charset="0"/>
                              </a:rPr>
                              <m:t>𝐺𝐷𝑃</m:t>
                            </m:r>
                            <m:r>
                              <a:rPr lang="pl-PL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9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r>
                              <a:rPr lang="pl-PL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1900" b="0" i="1" smtClean="0">
                                <a:latin typeface="Cambria Math" panose="02040503050406030204" pitchFamily="18" charset="0"/>
                              </a:rPr>
                              <m:t>𝐶𝑎𝑝𝑖𝑡𝑎</m:t>
                            </m:r>
                            <m:r>
                              <a:rPr lang="pl-PL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pl-PL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900" b="0" i="1" smtClean="0">
                                    <a:latin typeface="Cambria Math" panose="02040503050406030204" pitchFamily="18" charset="0"/>
                                  </a:rPr>
                                  <m:t>𝑡𝑦𝑠</m:t>
                                </m:r>
                                <m:r>
                                  <a:rPr lang="pl-PL" sz="1900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pl-PL" sz="1900" b="0" i="1" smtClean="0">
                                    <a:latin typeface="Cambria Math" panose="02040503050406030204" pitchFamily="18" charset="0"/>
                                  </a:rPr>
                                  <m:t>𝑈𝑆𝐷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l-PL" sz="1900" b="0" i="1" smtClean="0">
                        <a:latin typeface="Cambria Math" panose="02040503050406030204" pitchFamily="18" charset="0"/>
                      </a:rPr>
                      <m:t>+0,35 ∗</m:t>
                    </m:r>
                    <m:r>
                      <m:rPr>
                        <m:sty m:val="p"/>
                      </m:rPr>
                      <a:rPr lang="pl-PL" sz="19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pl-PL" sz="19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sz="1900" b="0" i="1" smtClean="0">
                        <a:latin typeface="Cambria Math" panose="02040503050406030204" pitchFamily="18" charset="0"/>
                      </a:rPr>
                      <m:t>𝑙𝑎𝑡𝑎</m:t>
                    </m:r>
                    <m:r>
                      <a:rPr lang="pl-PL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900" b="0" i="1" smtClean="0">
                        <a:latin typeface="Cambria Math" panose="02040503050406030204" pitchFamily="18" charset="0"/>
                      </a:rPr>
                      <m:t>𝑛𝑎𝑢𝑘𝑖</m:t>
                    </m:r>
                    <m:r>
                      <a:rPr lang="pl-PL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1900" b="0" dirty="0"/>
              </a:p>
              <a:p>
                <a:pPr lvl="1"/>
                <a:endParaRPr lang="pl-PL" dirty="0"/>
              </a:p>
              <a:p>
                <a:r>
                  <a:rPr lang="pl-PL" dirty="0"/>
                  <a:t>Interpretacja: wydłużenie czasu nauki o 1 proc. wydłuża średnią życia o 0,35 proc.</a:t>
                </a:r>
              </a:p>
              <a:p>
                <a:endParaRPr lang="pl-PL" dirty="0"/>
              </a:p>
              <a:p>
                <a:r>
                  <a:rPr lang="pl-PL" dirty="0"/>
                  <a:t>Do policzenia – czy zmieni się nasze oszacowanie wpływu z poprzedniego slajdu?</a:t>
                </a:r>
              </a:p>
              <a:p>
                <a:pPr lvl="1"/>
                <a:r>
                  <a:rPr lang="pl-PL" b="0" dirty="0"/>
                  <a:t>Model liniowy – 1 rok to 2,16 dodatkowych lat ży</a:t>
                </a:r>
                <a:r>
                  <a:rPr lang="pl-PL" dirty="0"/>
                  <a:t>cia</a:t>
                </a:r>
                <a:endParaRPr lang="pl-PL" b="0" dirty="0"/>
              </a:p>
              <a:p>
                <a:pPr lvl="1"/>
                <a:r>
                  <a:rPr lang="pl-PL" dirty="0"/>
                  <a:t>Model logarytmiczny? </a:t>
                </a:r>
                <a:endParaRPr lang="pl-PL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83A7B-54E4-D0FD-2C70-E263D6040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047" y="2160589"/>
                <a:ext cx="6487955" cy="3880773"/>
              </a:xfrm>
              <a:blipFill>
                <a:blip r:embed="rId3"/>
                <a:stretch>
                  <a:fillRect l="-94" t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D7F9-7081-BE30-9186-932F7B28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Logarytm – interpretacja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432A-84E3-1C8B-384F-11783DF1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Kilka podstawowych danych z tego zbioru:</a:t>
            </a:r>
          </a:p>
          <a:p>
            <a:pPr lvl="1"/>
            <a:r>
              <a:rPr lang="pl-PL" dirty="0"/>
              <a:t>Przeciętny czas trwania życia to 68 lat.</a:t>
            </a:r>
          </a:p>
          <a:p>
            <a:pPr lvl="1"/>
            <a:r>
              <a:rPr lang="pl-PL" dirty="0"/>
              <a:t>Przeciętny czas nauki to ok. 12,3 roku. </a:t>
            </a:r>
          </a:p>
          <a:p>
            <a:pPr lvl="1"/>
            <a:endParaRPr lang="pl-PL" dirty="0"/>
          </a:p>
          <a:p>
            <a:r>
              <a:rPr lang="pl-PL" dirty="0"/>
              <a:t>Przeliczenia: </a:t>
            </a:r>
          </a:p>
          <a:p>
            <a:pPr lvl="1"/>
            <a:r>
              <a:rPr lang="pl-PL" dirty="0"/>
              <a:t>Wzrost czasu nauki z 12,3 do 13,3 roku podnosi procentowo jej czas trwania o 8,3%</a:t>
            </a:r>
          </a:p>
          <a:p>
            <a:pPr lvl="1"/>
            <a:r>
              <a:rPr lang="pl-PL" dirty="0"/>
              <a:t>Każdy punkt procentowy to poprawa czasu życia o 0,35%. Mamy 8,3 * 0.35 = 2,92 roku – to więcej niż w modelu liniowym (2,16). </a:t>
            </a:r>
          </a:p>
          <a:p>
            <a:pPr lvl="1"/>
            <a:endParaRPr lang="pl-PL" dirty="0"/>
          </a:p>
          <a:p>
            <a:r>
              <a:rPr lang="pl-PL" dirty="0"/>
              <a:t>Uwaga: model logarytmiczny będzie bardziej realistycznie zachowywał się przy wysokich np. 20 latach edukacji. Czemu?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3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1F49-072D-67F1-D423-FA70B7D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Interpretacja parametrów – </a:t>
            </a:r>
            <a:r>
              <a:rPr lang="pl-PL" dirty="0" err="1"/>
              <a:t>semi</a:t>
            </a:r>
            <a:r>
              <a:rPr lang="pl-PL" dirty="0"/>
              <a:t>-elastyczność</a:t>
            </a:r>
            <a:endParaRPr lang="en-GB" dirty="0"/>
          </a:p>
        </p:txBody>
      </p:sp>
      <p:pic>
        <p:nvPicPr>
          <p:cNvPr id="5" name="Picture 4" descr="Wiele znaków zapytania na czarnym tle">
            <a:extLst>
              <a:ext uri="{FF2B5EF4-FFF2-40B4-BE49-F238E27FC236}">
                <a16:creationId xmlns:a16="http://schemas.microsoft.com/office/drawing/2014/main" id="{416CDCDA-1FA0-0CB1-A9B1-6AE5AA9A1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9043" r="6703" b="-2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2E552-DBA3-7A1F-723A-64ADB2DC5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6047" y="2160589"/>
                <a:ext cx="6487955" cy="3880773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Forma modelu:</a:t>
                </a:r>
                <a:endParaRPr lang="pl-PL" sz="20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𝐷𝑙𝑢𝑔𝑜𝑠𝑐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𝑧𝑦𝑐𝑖𝑎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85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+0,00 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𝐺𝐷𝑃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𝐶𝑎𝑝𝑖𝑡𝑎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𝑡𝑦𝑠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𝑈𝑆𝐷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+0,031 ∗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𝑙𝑎𝑡𝑎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𝑛𝑎𝑢𝑘𝑖</m:t>
                    </m:r>
                  </m:oMath>
                </a14:m>
                <a:endParaRPr lang="pl-PL" sz="1800" b="0" dirty="0"/>
              </a:p>
              <a:p>
                <a:pPr lvl="1"/>
                <a:endParaRPr lang="pl-PL" dirty="0"/>
              </a:p>
              <a:p>
                <a:r>
                  <a:rPr lang="pl-PL" dirty="0"/>
                  <a:t>Interpretacja: wydłużenie czasu nauki o 1 rok wydłuża średnią życia o ~3,1 proc (przybliżenie: </a:t>
                </a:r>
                <a:r>
                  <a:rPr lang="pl-PL" i="1" dirty="0"/>
                  <a:t>parametr * 100</a:t>
                </a:r>
                <a:r>
                  <a:rPr lang="pl-PL" dirty="0"/>
                  <a:t>).</a:t>
                </a:r>
              </a:p>
              <a:p>
                <a:endParaRPr lang="pl-PL" dirty="0"/>
              </a:p>
              <a:p>
                <a:r>
                  <a:rPr lang="pl-PL" dirty="0"/>
                  <a:t>Przybliżenie działa dla małych zmian. Przy większej chcemy formalnie policzyć: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pl-PL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2E552-DBA3-7A1F-723A-64ADB2DC5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047" y="2160589"/>
                <a:ext cx="6487955" cy="3880773"/>
              </a:xfrm>
              <a:blipFill>
                <a:blip r:embed="rId3"/>
                <a:stretch>
                  <a:fillRect l="-188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27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9FBB6-4CC6-3569-CD83-6FD82B430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BA254-11C8-B8A3-3760-8D2FA7B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Modyfikacje równania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8064-EAFD-69C0-EAC1-5EC31462C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30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1555</Words>
  <Application>Microsoft Office PowerPoint</Application>
  <PresentationFormat>Widescreen</PresentationFormat>
  <Paragraphs>260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Lucida Console</vt:lpstr>
      <vt:lpstr>Trebuchet MS</vt:lpstr>
      <vt:lpstr>Wingdings 3</vt:lpstr>
      <vt:lpstr>Facet</vt:lpstr>
      <vt:lpstr>Analiza danych</vt:lpstr>
      <vt:lpstr>Interpretacja parametrów równania</vt:lpstr>
      <vt:lpstr>Problem badawczy:</vt:lpstr>
      <vt:lpstr>Interpretacja parametrów – model liniowy</vt:lpstr>
      <vt:lpstr>Przeliczenie </vt:lpstr>
      <vt:lpstr>Interpretacja parametrów – elastyczność</vt:lpstr>
      <vt:lpstr>Logarytm – interpretacja</vt:lpstr>
      <vt:lpstr>Interpretacja parametrów – semi-elastyczność</vt:lpstr>
      <vt:lpstr>Modyfikacje równania</vt:lpstr>
      <vt:lpstr>Dodawanie zmiennych i stała w równaniu</vt:lpstr>
      <vt:lpstr>Przykład: Usunięcie średniej </vt:lpstr>
      <vt:lpstr>Dodawanie zmiennych i współczynnik R^2 </vt:lpstr>
      <vt:lpstr>BMI^2 – interpretacja:</vt:lpstr>
      <vt:lpstr>BMI^2 – interpretacja:</vt:lpstr>
      <vt:lpstr>Czemu wpływ BMI stale rośnie?</vt:lpstr>
      <vt:lpstr>Rekodowanie zmiennych</vt:lpstr>
      <vt:lpstr>Pytania na skali Likerta w regresji</vt:lpstr>
      <vt:lpstr>Rekodowanie zmiennych</vt:lpstr>
      <vt:lpstr>Włączamy zmienne do równania regresji</vt:lpstr>
      <vt:lpstr>Włączamy zmienne do równania regresji</vt:lpstr>
      <vt:lpstr>Przykład: Dane o pokemonach</vt:lpstr>
      <vt:lpstr>Brak spełnienia założeń</vt:lpstr>
      <vt:lpstr>Regresja liniowa - założenia.</vt:lpstr>
      <vt:lpstr>Co się dzieje jak nie spełnimy założeń?</vt:lpstr>
      <vt:lpstr>Problem: Ommited variable bias</vt:lpstr>
      <vt:lpstr>Real estate prices - median age coef. </vt:lpstr>
      <vt:lpstr>Obserwacje odstające</vt:lpstr>
      <vt:lpstr>Ramsey RESET Test</vt:lpstr>
      <vt:lpstr>RAMSEY Reset – skąd pomysł</vt:lpstr>
      <vt:lpstr>Reszty z modelu </vt:lpstr>
      <vt:lpstr>Założenie – homoskedastyczność</vt:lpstr>
      <vt:lpstr>Brak homoskedastyczności – przykład WHO.</vt:lpstr>
      <vt:lpstr>Stabilny błąd losowy – wygenerowane dane</vt:lpstr>
      <vt:lpstr>Ciekawostka: czy warto wiedzieć więcej</vt:lpstr>
      <vt:lpstr>Sprawdźmy – będzie mały quiz</vt:lpstr>
      <vt:lpstr>Średni błąd – czasem mniej znaczy więcej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</dc:title>
  <dc:creator>Jakub Rybacki</dc:creator>
  <cp:lastModifiedBy>Jakub Rybacki</cp:lastModifiedBy>
  <cp:revision>14</cp:revision>
  <dcterms:created xsi:type="dcterms:W3CDTF">2023-04-10T18:30:43Z</dcterms:created>
  <dcterms:modified xsi:type="dcterms:W3CDTF">2024-03-13T13:31:25Z</dcterms:modified>
</cp:coreProperties>
</file>