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83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963CAE-2328-404F-B61D-1140DFEA0C4F}">
          <p14:sldIdLst>
            <p14:sldId id="256"/>
            <p14:sldId id="257"/>
          </p14:sldIdLst>
        </p14:section>
        <p14:section name="Sekcja 1" id="{9237A43C-B07A-498B-ACF0-50F471833092}">
          <p14:sldIdLst>
            <p14:sldId id="258"/>
            <p14:sldId id="259"/>
            <p14:sldId id="260"/>
            <p14:sldId id="262"/>
          </p14:sldIdLst>
        </p14:section>
        <p14:section name="Sekcja 2" id="{BBA29BBB-79EB-43F0-85D8-524E2A1173A9}">
          <p14:sldIdLst>
            <p14:sldId id="261"/>
            <p14:sldId id="263"/>
            <p14:sldId id="264"/>
          </p14:sldIdLst>
        </p14:section>
        <p14:section name="Sekcja 3" id="{211E5824-787F-41DE-A010-E4534D58E63A}">
          <p14:sldIdLst>
            <p14:sldId id="265"/>
            <p14:sldId id="266"/>
          </p14:sldIdLst>
        </p14:section>
        <p14:section name="Sekcja 4" id="{47265F6D-6CE5-476E-B707-14F60C8CB82F}">
          <p14:sldIdLst>
            <p14:sldId id="267"/>
            <p14:sldId id="268"/>
            <p14:sldId id="269"/>
            <p14:sldId id="270"/>
          </p14:sldIdLst>
        </p14:section>
        <p14:section name="Sekcja 5, 6" id="{BC57EA26-8D23-4FEC-A3EB-69DDB6AAB048}">
          <p14:sldIdLst>
            <p14:sldId id="271"/>
            <p14:sldId id="272"/>
            <p14:sldId id="273"/>
          </p14:sldIdLst>
        </p14:section>
        <p14:section name="Sekcja 7" id="{E4934C48-1DD4-4AF9-A1DE-774BE8E6E826}">
          <p14:sldIdLst>
            <p14:sldId id="274"/>
            <p14:sldId id="276"/>
          </p14:sldIdLst>
        </p14:section>
        <p14:section name="Sekcja 8" id="{4F774CC0-0A11-4819-9ECE-9CD7584514D6}">
          <p14:sldIdLst>
            <p14:sldId id="275"/>
            <p14:sldId id="277"/>
          </p14:sldIdLst>
        </p14:section>
        <p14:section name="Sekcja 9" id="{3886D805-F501-4E71-A552-03CF79B0294D}">
          <p14:sldIdLst>
            <p14:sldId id="278"/>
          </p14:sldIdLst>
        </p14:section>
        <p14:section name="Sekcja 10" id="{A4A07342-783A-48F8-B69C-61A5E83B5BEC}">
          <p14:sldIdLst>
            <p14:sldId id="283"/>
            <p14:sldId id="279"/>
            <p14:sldId id="280"/>
          </p14:sldIdLst>
        </p14:section>
        <p14:section name="Sekcja 11" id="{4FAFEEDC-FF4A-47B5-B3C8-2478F70567D4}">
          <p14:sldIdLst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2" autoAdjust="0"/>
    <p:restoredTop sz="94660"/>
  </p:normalViewPr>
  <p:slideViewPr>
    <p:cSldViewPr snapToGrid="0">
      <p:cViewPr>
        <p:scale>
          <a:sx n="150" d="100"/>
          <a:sy n="150" d="100"/>
        </p:scale>
        <p:origin x="108" y="-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ub Rybacki" userId="71160f026d85cc38" providerId="LiveId" clId="{CC2080B8-224B-43F0-AB1C-3FEF1D047757}"/>
    <pc:docChg chg="undo custSel modSld">
      <pc:chgData name="Jakub Rybacki" userId="71160f026d85cc38" providerId="LiveId" clId="{CC2080B8-224B-43F0-AB1C-3FEF1D047757}" dt="2023-03-16T16:50:56.210" v="5" actId="1076"/>
      <pc:docMkLst>
        <pc:docMk/>
      </pc:docMkLst>
      <pc:sldChg chg="modSp mod">
        <pc:chgData name="Jakub Rybacki" userId="71160f026d85cc38" providerId="LiveId" clId="{CC2080B8-224B-43F0-AB1C-3FEF1D047757}" dt="2023-03-16T14:58:26.561" v="1" actId="1076"/>
        <pc:sldMkLst>
          <pc:docMk/>
          <pc:sldMk cId="1352735233" sldId="259"/>
        </pc:sldMkLst>
        <pc:picChg chg="mod">
          <ac:chgData name="Jakub Rybacki" userId="71160f026d85cc38" providerId="LiveId" clId="{CC2080B8-224B-43F0-AB1C-3FEF1D047757}" dt="2023-03-16T14:58:26.561" v="1" actId="1076"/>
          <ac:picMkLst>
            <pc:docMk/>
            <pc:sldMk cId="1352735233" sldId="259"/>
            <ac:picMk id="7" creationId="{236C9F4C-ECEE-D577-684D-90C9ED690C96}"/>
          </ac:picMkLst>
        </pc:picChg>
      </pc:sldChg>
      <pc:sldChg chg="modSp mod">
        <pc:chgData name="Jakub Rybacki" userId="71160f026d85cc38" providerId="LiveId" clId="{CC2080B8-224B-43F0-AB1C-3FEF1D047757}" dt="2023-03-16T15:01:15.868" v="2" actId="1076"/>
        <pc:sldMkLst>
          <pc:docMk/>
          <pc:sldMk cId="1886189009" sldId="260"/>
        </pc:sldMkLst>
        <pc:picChg chg="mod">
          <ac:chgData name="Jakub Rybacki" userId="71160f026d85cc38" providerId="LiveId" clId="{CC2080B8-224B-43F0-AB1C-3FEF1D047757}" dt="2023-03-16T15:01:15.868" v="2" actId="1076"/>
          <ac:picMkLst>
            <pc:docMk/>
            <pc:sldMk cId="1886189009" sldId="260"/>
            <ac:picMk id="5" creationId="{B43BAEA9-EADA-4465-795C-E3D1CA8E490F}"/>
          </ac:picMkLst>
        </pc:picChg>
      </pc:sldChg>
      <pc:sldChg chg="modSp mod">
        <pc:chgData name="Jakub Rybacki" userId="71160f026d85cc38" providerId="LiveId" clId="{CC2080B8-224B-43F0-AB1C-3FEF1D047757}" dt="2023-03-16T16:50:16.561" v="3" actId="1076"/>
        <pc:sldMkLst>
          <pc:docMk/>
          <pc:sldMk cId="1899388447" sldId="268"/>
        </pc:sldMkLst>
        <pc:picChg chg="mod">
          <ac:chgData name="Jakub Rybacki" userId="71160f026d85cc38" providerId="LiveId" clId="{CC2080B8-224B-43F0-AB1C-3FEF1D047757}" dt="2023-03-16T16:50:16.561" v="3" actId="1076"/>
          <ac:picMkLst>
            <pc:docMk/>
            <pc:sldMk cId="1899388447" sldId="268"/>
            <ac:picMk id="5" creationId="{1EB23B0A-7130-E00F-5958-29B3F415202E}"/>
          </ac:picMkLst>
        </pc:picChg>
      </pc:sldChg>
      <pc:sldChg chg="modSp mod">
        <pc:chgData name="Jakub Rybacki" userId="71160f026d85cc38" providerId="LiveId" clId="{CC2080B8-224B-43F0-AB1C-3FEF1D047757}" dt="2023-03-16T16:50:56.210" v="5" actId="1076"/>
        <pc:sldMkLst>
          <pc:docMk/>
          <pc:sldMk cId="137883359" sldId="269"/>
        </pc:sldMkLst>
        <pc:picChg chg="mod">
          <ac:chgData name="Jakub Rybacki" userId="71160f026d85cc38" providerId="LiveId" clId="{CC2080B8-224B-43F0-AB1C-3FEF1D047757}" dt="2023-03-16T16:50:56.210" v="5" actId="1076"/>
          <ac:picMkLst>
            <pc:docMk/>
            <pc:sldMk cId="137883359" sldId="269"/>
            <ac:picMk id="5" creationId="{58142112-AA80-D8DE-B1B6-51AE07A0E028}"/>
          </ac:picMkLst>
        </pc:picChg>
      </pc:sldChg>
    </pc:docChg>
  </pc:docChgLst>
  <pc:docChgLst>
    <pc:chgData name="Jakub Rybacki" userId="71160f026d85cc38" providerId="LiveId" clId="{F90E5053-3440-4173-9623-EC401DA96FDC}"/>
    <pc:docChg chg="undo custSel addSld delSld modSld sldOrd addSection modSection">
      <pc:chgData name="Jakub Rybacki" userId="71160f026d85cc38" providerId="LiveId" clId="{F90E5053-3440-4173-9623-EC401DA96FDC}" dt="2023-03-14T20:45:47.506" v="477" actId="1076"/>
      <pc:docMkLst>
        <pc:docMk/>
      </pc:docMkLst>
      <pc:sldChg chg="addSp modSp mod setBg">
        <pc:chgData name="Jakub Rybacki" userId="71160f026d85cc38" providerId="LiveId" clId="{F90E5053-3440-4173-9623-EC401DA96FDC}" dt="2023-03-14T20:04:46.286" v="202" actId="20577"/>
        <pc:sldMkLst>
          <pc:docMk/>
          <pc:sldMk cId="3686756081" sldId="257"/>
        </pc:sldMkLst>
        <pc:spChg chg="mod">
          <ac:chgData name="Jakub Rybacki" userId="71160f026d85cc38" providerId="LiveId" clId="{F90E5053-3440-4173-9623-EC401DA96FDC}" dt="2023-03-14T20:04:17.949" v="121" actId="26606"/>
          <ac:spMkLst>
            <pc:docMk/>
            <pc:sldMk cId="3686756081" sldId="257"/>
            <ac:spMk id="2" creationId="{2E0C9B6F-1B78-1BA5-0D12-7327C3BDE7D0}"/>
          </ac:spMkLst>
        </pc:spChg>
        <pc:spChg chg="mod">
          <ac:chgData name="Jakub Rybacki" userId="71160f026d85cc38" providerId="LiveId" clId="{F90E5053-3440-4173-9623-EC401DA96FDC}" dt="2023-03-14T20:04:46.286" v="202" actId="20577"/>
          <ac:spMkLst>
            <pc:docMk/>
            <pc:sldMk cId="3686756081" sldId="257"/>
            <ac:spMk id="3" creationId="{432CEC83-5817-9503-66D3-7BB7E0E8C1DB}"/>
          </ac:spMkLst>
        </pc:spChg>
        <pc:spChg chg="add">
          <ac:chgData name="Jakub Rybacki" userId="71160f026d85cc38" providerId="LiveId" clId="{F90E5053-3440-4173-9623-EC401DA96FDC}" dt="2023-03-14T20:04:17.949" v="121" actId="26606"/>
          <ac:spMkLst>
            <pc:docMk/>
            <pc:sldMk cId="3686756081" sldId="257"/>
            <ac:spMk id="9" creationId="{3BCB5F6A-9EB0-40B0-9D13-3023E9A20508}"/>
          </ac:spMkLst>
        </pc:spChg>
        <pc:picChg chg="add">
          <ac:chgData name="Jakub Rybacki" userId="71160f026d85cc38" providerId="LiveId" clId="{F90E5053-3440-4173-9623-EC401DA96FDC}" dt="2023-03-14T20:04:17.949" v="121" actId="26606"/>
          <ac:picMkLst>
            <pc:docMk/>
            <pc:sldMk cId="3686756081" sldId="257"/>
            <ac:picMk id="5" creationId="{091291B3-A147-CA33-F940-7103DF00A1CC}"/>
          </ac:picMkLst>
        </pc:picChg>
      </pc:sldChg>
      <pc:sldChg chg="addSp delSp modSp mod">
        <pc:chgData name="Jakub Rybacki" userId="71160f026d85cc38" providerId="LiveId" clId="{F90E5053-3440-4173-9623-EC401DA96FDC}" dt="2023-03-14T20:00:27.151" v="7" actId="22"/>
        <pc:sldMkLst>
          <pc:docMk/>
          <pc:sldMk cId="1886189009" sldId="260"/>
        </pc:sldMkLst>
        <pc:spChg chg="mod ord">
          <ac:chgData name="Jakub Rybacki" userId="71160f026d85cc38" providerId="LiveId" clId="{F90E5053-3440-4173-9623-EC401DA96FDC}" dt="2023-03-14T20:00:26.112" v="5" actId="26606"/>
          <ac:spMkLst>
            <pc:docMk/>
            <pc:sldMk cId="1886189009" sldId="260"/>
            <ac:spMk id="2" creationId="{03F5471D-C0BB-F27E-CB93-C795DCD10E33}"/>
          </ac:spMkLst>
        </pc:spChg>
        <pc:spChg chg="add del">
          <ac:chgData name="Jakub Rybacki" userId="71160f026d85cc38" providerId="LiveId" clId="{F90E5053-3440-4173-9623-EC401DA96FDC}" dt="2023-03-14T20:00:22.418" v="3" actId="26606"/>
          <ac:spMkLst>
            <pc:docMk/>
            <pc:sldMk cId="1886189009" sldId="260"/>
            <ac:spMk id="26" creationId="{916ECBD8-DDB5-1CE1-7EFB-4DDC475D8180}"/>
          </ac:spMkLst>
        </pc:spChg>
        <pc:spChg chg="add del">
          <ac:chgData name="Jakub Rybacki" userId="71160f026d85cc38" providerId="LiveId" clId="{F90E5053-3440-4173-9623-EC401DA96FDC}" dt="2023-03-14T20:00:22.418" v="3" actId="26606"/>
          <ac:spMkLst>
            <pc:docMk/>
            <pc:sldMk cId="1886189009" sldId="260"/>
            <ac:spMk id="29" creationId="{BD11ECC6-8551-4768-8DFD-CD41AF420A37}"/>
          </ac:spMkLst>
        </pc:spChg>
        <pc:spChg chg="add del">
          <ac:chgData name="Jakub Rybacki" userId="71160f026d85cc38" providerId="LiveId" clId="{F90E5053-3440-4173-9623-EC401DA96FDC}" dt="2023-03-14T20:00:22.418" v="3" actId="26606"/>
          <ac:spMkLst>
            <pc:docMk/>
            <pc:sldMk cId="1886189009" sldId="260"/>
            <ac:spMk id="42" creationId="{8E2EB503-A017-4457-A105-53638C97DEB8}"/>
          </ac:spMkLst>
        </pc:spChg>
        <pc:spChg chg="add del">
          <ac:chgData name="Jakub Rybacki" userId="71160f026d85cc38" providerId="LiveId" clId="{F90E5053-3440-4173-9623-EC401DA96FDC}" dt="2023-03-14T20:00:26.112" v="5" actId="26606"/>
          <ac:spMkLst>
            <pc:docMk/>
            <pc:sldMk cId="1886189009" sldId="260"/>
            <ac:spMk id="44" creationId="{29FD90D9-0777-4927-90C9-E837E6773094}"/>
          </ac:spMkLst>
        </pc:spChg>
        <pc:spChg chg="add del">
          <ac:chgData name="Jakub Rybacki" userId="71160f026d85cc38" providerId="LiveId" clId="{F90E5053-3440-4173-9623-EC401DA96FDC}" dt="2023-03-14T20:00:26.112" v="5" actId="26606"/>
          <ac:spMkLst>
            <pc:docMk/>
            <pc:sldMk cId="1886189009" sldId="260"/>
            <ac:spMk id="45" creationId="{F92D073F-0FE7-41B7-ADCD-5CE16DEEE09E}"/>
          </ac:spMkLst>
        </pc:spChg>
        <pc:spChg chg="add del">
          <ac:chgData name="Jakub Rybacki" userId="71160f026d85cc38" providerId="LiveId" clId="{F90E5053-3440-4173-9623-EC401DA96FDC}" dt="2023-03-14T20:00:26.112" v="5" actId="26606"/>
          <ac:spMkLst>
            <pc:docMk/>
            <pc:sldMk cId="1886189009" sldId="260"/>
            <ac:spMk id="46" creationId="{968DAE2A-57BF-8447-A136-5397167BDB19}"/>
          </ac:spMkLst>
        </pc:spChg>
        <pc:grpChg chg="add del">
          <ac:chgData name="Jakub Rybacki" userId="71160f026d85cc38" providerId="LiveId" clId="{F90E5053-3440-4173-9623-EC401DA96FDC}" dt="2023-03-14T20:00:26.112" v="5" actId="26606"/>
          <ac:grpSpMkLst>
            <pc:docMk/>
            <pc:sldMk cId="1886189009" sldId="260"/>
            <ac:grpSpMk id="12" creationId="{90A61547-2555-4DE2-A37F-A53E54917441}"/>
          </ac:grpSpMkLst>
        </pc:grpChg>
        <pc:grpChg chg="add del">
          <ac:chgData name="Jakub Rybacki" userId="71160f026d85cc38" providerId="LiveId" clId="{F90E5053-3440-4173-9623-EC401DA96FDC}" dt="2023-03-14T20:00:22.418" v="3" actId="26606"/>
          <ac:grpSpMkLst>
            <pc:docMk/>
            <pc:sldMk cId="1886189009" sldId="260"/>
            <ac:grpSpMk id="31" creationId="{93657592-CA60-4F45-B1A0-88AA77242087}"/>
          </ac:grpSpMkLst>
        </pc:grpChg>
        <pc:picChg chg="mod">
          <ac:chgData name="Jakub Rybacki" userId="71160f026d85cc38" providerId="LiveId" clId="{F90E5053-3440-4173-9623-EC401DA96FDC}" dt="2023-03-14T20:00:26.112" v="5" actId="26606"/>
          <ac:picMkLst>
            <pc:docMk/>
            <pc:sldMk cId="1886189009" sldId="260"/>
            <ac:picMk id="5" creationId="{B43BAEA9-EADA-4465-795C-E3D1CA8E490F}"/>
          </ac:picMkLst>
        </pc:picChg>
        <pc:picChg chg="mod ord">
          <ac:chgData name="Jakub Rybacki" userId="71160f026d85cc38" providerId="LiveId" clId="{F90E5053-3440-4173-9623-EC401DA96FDC}" dt="2023-03-14T20:00:26.112" v="5" actId="26606"/>
          <ac:picMkLst>
            <pc:docMk/>
            <pc:sldMk cId="1886189009" sldId="260"/>
            <ac:picMk id="7" creationId="{7EDF88A1-F4CC-F3F2-C45D-5529E0E3150D}"/>
          </ac:picMkLst>
        </pc:picChg>
        <pc:picChg chg="add del mod ord">
          <ac:chgData name="Jakub Rybacki" userId="71160f026d85cc38" providerId="LiveId" clId="{F90E5053-3440-4173-9623-EC401DA96FDC}" dt="2023-03-14T20:00:27.151" v="7" actId="22"/>
          <ac:picMkLst>
            <pc:docMk/>
            <pc:sldMk cId="1886189009" sldId="260"/>
            <ac:picMk id="9" creationId="{0864ADE2-B839-3503-7939-06EE6AB271A9}"/>
          </ac:picMkLst>
        </pc:picChg>
      </pc:sldChg>
      <pc:sldChg chg="addSp delSp modSp new mod setBg">
        <pc:chgData name="Jakub Rybacki" userId="71160f026d85cc38" providerId="LiveId" clId="{F90E5053-3440-4173-9623-EC401DA96FDC}" dt="2023-03-14T20:44:59.284" v="461" actId="14100"/>
        <pc:sldMkLst>
          <pc:docMk/>
          <pc:sldMk cId="681254717" sldId="262"/>
        </pc:sldMkLst>
        <pc:spChg chg="del">
          <ac:chgData name="Jakub Rybacki" userId="71160f026d85cc38" providerId="LiveId" clId="{F90E5053-3440-4173-9623-EC401DA96FDC}" dt="2023-03-14T20:00:33.168" v="10" actId="26606"/>
          <ac:spMkLst>
            <pc:docMk/>
            <pc:sldMk cId="681254717" sldId="262"/>
            <ac:spMk id="2" creationId="{5D281092-6A11-7E8A-245F-AAC2E4F585F3}"/>
          </ac:spMkLst>
        </pc:spChg>
        <pc:spChg chg="del">
          <ac:chgData name="Jakub Rybacki" userId="71160f026d85cc38" providerId="LiveId" clId="{F90E5053-3440-4173-9623-EC401DA96FDC}" dt="2023-03-14T20:00:31.555" v="9" actId="22"/>
          <ac:spMkLst>
            <pc:docMk/>
            <pc:sldMk cId="681254717" sldId="262"/>
            <ac:spMk id="3" creationId="{27C01928-8658-A19B-564E-5F835441E3BC}"/>
          </ac:spMkLst>
        </pc:spChg>
        <pc:spChg chg="add">
          <ac:chgData name="Jakub Rybacki" userId="71160f026d85cc38" providerId="LiveId" clId="{F90E5053-3440-4173-9623-EC401DA96FDC}" dt="2023-03-14T20:00:33.168" v="10" actId="26606"/>
          <ac:spMkLst>
            <pc:docMk/>
            <pc:sldMk cId="681254717" sldId="262"/>
            <ac:spMk id="22" creationId="{03E8462A-FEBA-4848-81CC-3F8DA3E477BE}"/>
          </ac:spMkLst>
        </pc:spChg>
        <pc:spChg chg="add">
          <ac:chgData name="Jakub Rybacki" userId="71160f026d85cc38" providerId="LiveId" clId="{F90E5053-3440-4173-9623-EC401DA96FDC}" dt="2023-03-14T20:00:33.168" v="10" actId="26606"/>
          <ac:spMkLst>
            <pc:docMk/>
            <pc:sldMk cId="681254717" sldId="262"/>
            <ac:spMk id="35" creationId="{7941F9B1-B01B-4A84-89D9-B169AEB4E456}"/>
          </ac:spMkLst>
        </pc:spChg>
        <pc:grpChg chg="add">
          <ac:chgData name="Jakub Rybacki" userId="71160f026d85cc38" providerId="LiveId" clId="{F90E5053-3440-4173-9623-EC401DA96FDC}" dt="2023-03-14T20:00:33.168" v="10" actId="26606"/>
          <ac:grpSpMkLst>
            <pc:docMk/>
            <pc:sldMk cId="681254717" sldId="262"/>
            <ac:grpSpMk id="10" creationId="{609316A9-990D-4EC3-A671-70EE5C1493A4}"/>
          </ac:grpSpMkLst>
        </pc:grpChg>
        <pc:grpChg chg="add">
          <ac:chgData name="Jakub Rybacki" userId="71160f026d85cc38" providerId="LiveId" clId="{F90E5053-3440-4173-9623-EC401DA96FDC}" dt="2023-03-14T20:00:33.168" v="10" actId="26606"/>
          <ac:grpSpMkLst>
            <pc:docMk/>
            <pc:sldMk cId="681254717" sldId="262"/>
            <ac:grpSpMk id="24" creationId="{2109F83F-40FE-4DB3-84CC-09FB3340D06D}"/>
          </ac:grpSpMkLst>
        </pc:grpChg>
        <pc:picChg chg="add mod ord">
          <ac:chgData name="Jakub Rybacki" userId="71160f026d85cc38" providerId="LiveId" clId="{F90E5053-3440-4173-9623-EC401DA96FDC}" dt="2023-03-14T20:44:59.284" v="461" actId="14100"/>
          <ac:picMkLst>
            <pc:docMk/>
            <pc:sldMk cId="681254717" sldId="262"/>
            <ac:picMk id="5" creationId="{50E3E5BD-6912-9938-4E27-69F80E24E75E}"/>
          </ac:picMkLst>
        </pc:picChg>
      </pc:sldChg>
      <pc:sldChg chg="addSp delSp modSp new mod setBg">
        <pc:chgData name="Jakub Rybacki" userId="71160f026d85cc38" providerId="LiveId" clId="{F90E5053-3440-4173-9623-EC401DA96FDC}" dt="2023-03-14T20:02:23.794" v="47" actId="20577"/>
        <pc:sldMkLst>
          <pc:docMk/>
          <pc:sldMk cId="4002273979" sldId="263"/>
        </pc:sldMkLst>
        <pc:spChg chg="mod">
          <ac:chgData name="Jakub Rybacki" userId="71160f026d85cc38" providerId="LiveId" clId="{F90E5053-3440-4173-9623-EC401DA96FDC}" dt="2023-03-14T20:02:23.794" v="47" actId="20577"/>
          <ac:spMkLst>
            <pc:docMk/>
            <pc:sldMk cId="4002273979" sldId="263"/>
            <ac:spMk id="2" creationId="{C5F9EF75-1DC4-486A-AFBD-8D858240773A}"/>
          </ac:spMkLst>
        </pc:spChg>
        <pc:spChg chg="del">
          <ac:chgData name="Jakub Rybacki" userId="71160f026d85cc38" providerId="LiveId" clId="{F90E5053-3440-4173-9623-EC401DA96FDC}" dt="2023-03-14T20:02:03.607" v="17" actId="22"/>
          <ac:spMkLst>
            <pc:docMk/>
            <pc:sldMk cId="4002273979" sldId="263"/>
            <ac:spMk id="3" creationId="{9C38B447-5526-53A4-73E2-23354E549139}"/>
          </ac:spMkLst>
        </pc:spChg>
        <pc:grpChg chg="add">
          <ac:chgData name="Jakub Rybacki" userId="71160f026d85cc38" providerId="LiveId" clId="{F90E5053-3440-4173-9623-EC401DA96FDC}" dt="2023-03-14T20:02:08.720" v="19" actId="26606"/>
          <ac:grpSpMkLst>
            <pc:docMk/>
            <pc:sldMk cId="4002273979" sldId="263"/>
            <ac:grpSpMk id="12" creationId="{90A61547-2555-4DE2-A37F-A53E54917441}"/>
          </ac:grpSpMkLst>
        </pc:grpChg>
        <pc:picChg chg="add mod">
          <ac:chgData name="Jakub Rybacki" userId="71160f026d85cc38" providerId="LiveId" clId="{F90E5053-3440-4173-9623-EC401DA96FDC}" dt="2023-03-14T20:02:08.720" v="19" actId="26606"/>
          <ac:picMkLst>
            <pc:docMk/>
            <pc:sldMk cId="4002273979" sldId="263"/>
            <ac:picMk id="5" creationId="{3FB80EC8-C964-6A89-A845-A2E0C059337E}"/>
          </ac:picMkLst>
        </pc:picChg>
        <pc:picChg chg="add mod ord">
          <ac:chgData name="Jakub Rybacki" userId="71160f026d85cc38" providerId="LiveId" clId="{F90E5053-3440-4173-9623-EC401DA96FDC}" dt="2023-03-14T20:02:08.720" v="19" actId="26606"/>
          <ac:picMkLst>
            <pc:docMk/>
            <pc:sldMk cId="4002273979" sldId="263"/>
            <ac:picMk id="7" creationId="{AC73A360-376B-12CC-7BB1-272ECED6F4DB}"/>
          </ac:picMkLst>
        </pc:picChg>
      </pc:sldChg>
      <pc:sldChg chg="addSp delSp modSp new mod setBg">
        <pc:chgData name="Jakub Rybacki" userId="71160f026d85cc38" providerId="LiveId" clId="{F90E5053-3440-4173-9623-EC401DA96FDC}" dt="2023-03-14T20:05:31.526" v="205" actId="26606"/>
        <pc:sldMkLst>
          <pc:docMk/>
          <pc:sldMk cId="1040712877" sldId="264"/>
        </pc:sldMkLst>
        <pc:spChg chg="del">
          <ac:chgData name="Jakub Rybacki" userId="71160f026d85cc38" providerId="LiveId" clId="{F90E5053-3440-4173-9623-EC401DA96FDC}" dt="2023-03-14T20:05:31.526" v="205" actId="26606"/>
          <ac:spMkLst>
            <pc:docMk/>
            <pc:sldMk cId="1040712877" sldId="264"/>
            <ac:spMk id="2" creationId="{C68F3905-C217-6568-8B96-4F3F083A428B}"/>
          </ac:spMkLst>
        </pc:spChg>
        <pc:spChg chg="del">
          <ac:chgData name="Jakub Rybacki" userId="71160f026d85cc38" providerId="LiveId" clId="{F90E5053-3440-4173-9623-EC401DA96FDC}" dt="2023-03-14T20:05:29.826" v="204" actId="22"/>
          <ac:spMkLst>
            <pc:docMk/>
            <pc:sldMk cId="1040712877" sldId="264"/>
            <ac:spMk id="3" creationId="{E167A924-ADAC-D39D-8B2B-614033DAB0C7}"/>
          </ac:spMkLst>
        </pc:spChg>
        <pc:spChg chg="add">
          <ac:chgData name="Jakub Rybacki" userId="71160f026d85cc38" providerId="LiveId" clId="{F90E5053-3440-4173-9623-EC401DA96FDC}" dt="2023-03-14T20:05:31.526" v="205" actId="26606"/>
          <ac:spMkLst>
            <pc:docMk/>
            <pc:sldMk cId="1040712877" sldId="264"/>
            <ac:spMk id="22" creationId="{03E8462A-FEBA-4848-81CC-3F8DA3E477BE}"/>
          </ac:spMkLst>
        </pc:spChg>
        <pc:spChg chg="add">
          <ac:chgData name="Jakub Rybacki" userId="71160f026d85cc38" providerId="LiveId" clId="{F90E5053-3440-4173-9623-EC401DA96FDC}" dt="2023-03-14T20:05:31.526" v="205" actId="26606"/>
          <ac:spMkLst>
            <pc:docMk/>
            <pc:sldMk cId="1040712877" sldId="264"/>
            <ac:spMk id="35" creationId="{7941F9B1-B01B-4A84-89D9-B169AEB4E456}"/>
          </ac:spMkLst>
        </pc:spChg>
        <pc:grpChg chg="add">
          <ac:chgData name="Jakub Rybacki" userId="71160f026d85cc38" providerId="LiveId" clId="{F90E5053-3440-4173-9623-EC401DA96FDC}" dt="2023-03-14T20:05:31.526" v="205" actId="26606"/>
          <ac:grpSpMkLst>
            <pc:docMk/>
            <pc:sldMk cId="1040712877" sldId="264"/>
            <ac:grpSpMk id="10" creationId="{609316A9-990D-4EC3-A671-70EE5C1493A4}"/>
          </ac:grpSpMkLst>
        </pc:grpChg>
        <pc:grpChg chg="add">
          <ac:chgData name="Jakub Rybacki" userId="71160f026d85cc38" providerId="LiveId" clId="{F90E5053-3440-4173-9623-EC401DA96FDC}" dt="2023-03-14T20:05:31.526" v="205" actId="26606"/>
          <ac:grpSpMkLst>
            <pc:docMk/>
            <pc:sldMk cId="1040712877" sldId="264"/>
            <ac:grpSpMk id="24" creationId="{2109F83F-40FE-4DB3-84CC-09FB3340D06D}"/>
          </ac:grpSpMkLst>
        </pc:grpChg>
        <pc:picChg chg="add mod ord">
          <ac:chgData name="Jakub Rybacki" userId="71160f026d85cc38" providerId="LiveId" clId="{F90E5053-3440-4173-9623-EC401DA96FDC}" dt="2023-03-14T20:05:31.526" v="205" actId="26606"/>
          <ac:picMkLst>
            <pc:docMk/>
            <pc:sldMk cId="1040712877" sldId="264"/>
            <ac:picMk id="5" creationId="{A6609C34-EFAA-AE36-1BC4-E66443A594DF}"/>
          </ac:picMkLst>
        </pc:picChg>
      </pc:sldChg>
      <pc:sldChg chg="addSp delSp modSp new mod setBg">
        <pc:chgData name="Jakub Rybacki" userId="71160f026d85cc38" providerId="LiveId" clId="{F90E5053-3440-4173-9623-EC401DA96FDC}" dt="2023-03-14T20:44:14.031" v="455" actId="14100"/>
        <pc:sldMkLst>
          <pc:docMk/>
          <pc:sldMk cId="2644984421" sldId="265"/>
        </pc:sldMkLst>
        <pc:spChg chg="del">
          <ac:chgData name="Jakub Rybacki" userId="71160f026d85cc38" providerId="LiveId" clId="{F90E5053-3440-4173-9623-EC401DA96FDC}" dt="2023-03-14T20:05:55.615" v="210" actId="26606"/>
          <ac:spMkLst>
            <pc:docMk/>
            <pc:sldMk cId="2644984421" sldId="265"/>
            <ac:spMk id="2" creationId="{81677D16-611C-C000-E967-C78DC43FEAE0}"/>
          </ac:spMkLst>
        </pc:spChg>
        <pc:spChg chg="del">
          <ac:chgData name="Jakub Rybacki" userId="71160f026d85cc38" providerId="LiveId" clId="{F90E5053-3440-4173-9623-EC401DA96FDC}" dt="2023-03-14T20:05:55.615" v="210" actId="26606"/>
          <ac:spMkLst>
            <pc:docMk/>
            <pc:sldMk cId="2644984421" sldId="265"/>
            <ac:spMk id="3" creationId="{8EA65335-C1E9-530F-6418-3F59892B9976}"/>
          </ac:spMkLst>
        </pc:spChg>
        <pc:spChg chg="add">
          <ac:chgData name="Jakub Rybacki" userId="71160f026d85cc38" providerId="LiveId" clId="{F90E5053-3440-4173-9623-EC401DA96FDC}" dt="2023-03-14T20:05:55.615" v="210" actId="26606"/>
          <ac:spMkLst>
            <pc:docMk/>
            <pc:sldMk cId="2644984421" sldId="265"/>
            <ac:spMk id="22" creationId="{03E8462A-FEBA-4848-81CC-3F8DA3E477BE}"/>
          </ac:spMkLst>
        </pc:spChg>
        <pc:spChg chg="add">
          <ac:chgData name="Jakub Rybacki" userId="71160f026d85cc38" providerId="LiveId" clId="{F90E5053-3440-4173-9623-EC401DA96FDC}" dt="2023-03-14T20:05:55.615" v="210" actId="26606"/>
          <ac:spMkLst>
            <pc:docMk/>
            <pc:sldMk cId="2644984421" sldId="265"/>
            <ac:spMk id="35" creationId="{7941F9B1-B01B-4A84-89D9-B169AEB4E456}"/>
          </ac:spMkLst>
        </pc:spChg>
        <pc:grpChg chg="add">
          <ac:chgData name="Jakub Rybacki" userId="71160f026d85cc38" providerId="LiveId" clId="{F90E5053-3440-4173-9623-EC401DA96FDC}" dt="2023-03-14T20:05:55.615" v="210" actId="26606"/>
          <ac:grpSpMkLst>
            <pc:docMk/>
            <pc:sldMk cId="2644984421" sldId="265"/>
            <ac:grpSpMk id="10" creationId="{609316A9-990D-4EC3-A671-70EE5C1493A4}"/>
          </ac:grpSpMkLst>
        </pc:grpChg>
        <pc:grpChg chg="add">
          <ac:chgData name="Jakub Rybacki" userId="71160f026d85cc38" providerId="LiveId" clId="{F90E5053-3440-4173-9623-EC401DA96FDC}" dt="2023-03-14T20:05:55.615" v="210" actId="26606"/>
          <ac:grpSpMkLst>
            <pc:docMk/>
            <pc:sldMk cId="2644984421" sldId="265"/>
            <ac:grpSpMk id="24" creationId="{2109F83F-40FE-4DB3-84CC-09FB3340D06D}"/>
          </ac:grpSpMkLst>
        </pc:grpChg>
        <pc:picChg chg="add mod">
          <ac:chgData name="Jakub Rybacki" userId="71160f026d85cc38" providerId="LiveId" clId="{F90E5053-3440-4173-9623-EC401DA96FDC}" dt="2023-03-14T20:44:14.031" v="455" actId="14100"/>
          <ac:picMkLst>
            <pc:docMk/>
            <pc:sldMk cId="2644984421" sldId="265"/>
            <ac:picMk id="5" creationId="{FD44BD11-DE07-83A8-B6F4-286FBA48C0D4}"/>
          </ac:picMkLst>
        </pc:picChg>
      </pc:sldChg>
      <pc:sldChg chg="addSp delSp modSp new mod setBg">
        <pc:chgData name="Jakub Rybacki" userId="71160f026d85cc38" providerId="LiveId" clId="{F90E5053-3440-4173-9623-EC401DA96FDC}" dt="2023-03-14T20:06:43.335" v="216" actId="14100"/>
        <pc:sldMkLst>
          <pc:docMk/>
          <pc:sldMk cId="1578757158" sldId="266"/>
        </pc:sldMkLst>
        <pc:spChg chg="del">
          <ac:chgData name="Jakub Rybacki" userId="71160f026d85cc38" providerId="LiveId" clId="{F90E5053-3440-4173-9623-EC401DA96FDC}" dt="2023-03-14T20:06:32.358" v="213" actId="26606"/>
          <ac:spMkLst>
            <pc:docMk/>
            <pc:sldMk cId="1578757158" sldId="266"/>
            <ac:spMk id="2" creationId="{D53A27F7-FAFD-E1B6-2F24-690FD04184E1}"/>
          </ac:spMkLst>
        </pc:spChg>
        <pc:spChg chg="del">
          <ac:chgData name="Jakub Rybacki" userId="71160f026d85cc38" providerId="LiveId" clId="{F90E5053-3440-4173-9623-EC401DA96FDC}" dt="2023-03-14T20:06:30.054" v="212" actId="22"/>
          <ac:spMkLst>
            <pc:docMk/>
            <pc:sldMk cId="1578757158" sldId="266"/>
            <ac:spMk id="3" creationId="{15144EEE-C874-4863-2718-A667580FE118}"/>
          </ac:spMkLst>
        </pc:spChg>
        <pc:spChg chg="add">
          <ac:chgData name="Jakub Rybacki" userId="71160f026d85cc38" providerId="LiveId" clId="{F90E5053-3440-4173-9623-EC401DA96FDC}" dt="2023-03-14T20:06:32.358" v="213" actId="26606"/>
          <ac:spMkLst>
            <pc:docMk/>
            <pc:sldMk cId="1578757158" sldId="266"/>
            <ac:spMk id="22" creationId="{03E8462A-FEBA-4848-81CC-3F8DA3E477BE}"/>
          </ac:spMkLst>
        </pc:spChg>
        <pc:spChg chg="add">
          <ac:chgData name="Jakub Rybacki" userId="71160f026d85cc38" providerId="LiveId" clId="{F90E5053-3440-4173-9623-EC401DA96FDC}" dt="2023-03-14T20:06:32.358" v="213" actId="26606"/>
          <ac:spMkLst>
            <pc:docMk/>
            <pc:sldMk cId="1578757158" sldId="266"/>
            <ac:spMk id="35" creationId="{7941F9B1-B01B-4A84-89D9-B169AEB4E456}"/>
          </ac:spMkLst>
        </pc:spChg>
        <pc:grpChg chg="add">
          <ac:chgData name="Jakub Rybacki" userId="71160f026d85cc38" providerId="LiveId" clId="{F90E5053-3440-4173-9623-EC401DA96FDC}" dt="2023-03-14T20:06:32.358" v="213" actId="26606"/>
          <ac:grpSpMkLst>
            <pc:docMk/>
            <pc:sldMk cId="1578757158" sldId="266"/>
            <ac:grpSpMk id="10" creationId="{609316A9-990D-4EC3-A671-70EE5C1493A4}"/>
          </ac:grpSpMkLst>
        </pc:grpChg>
        <pc:grpChg chg="add">
          <ac:chgData name="Jakub Rybacki" userId="71160f026d85cc38" providerId="LiveId" clId="{F90E5053-3440-4173-9623-EC401DA96FDC}" dt="2023-03-14T20:06:32.358" v="213" actId="26606"/>
          <ac:grpSpMkLst>
            <pc:docMk/>
            <pc:sldMk cId="1578757158" sldId="266"/>
            <ac:grpSpMk id="24" creationId="{2109F83F-40FE-4DB3-84CC-09FB3340D06D}"/>
          </ac:grpSpMkLst>
        </pc:grpChg>
        <pc:picChg chg="add mod ord">
          <ac:chgData name="Jakub Rybacki" userId="71160f026d85cc38" providerId="LiveId" clId="{F90E5053-3440-4173-9623-EC401DA96FDC}" dt="2023-03-14T20:06:43.335" v="216" actId="14100"/>
          <ac:picMkLst>
            <pc:docMk/>
            <pc:sldMk cId="1578757158" sldId="266"/>
            <ac:picMk id="5" creationId="{17892FEB-05FC-5A9D-7E9B-560B6FB8C511}"/>
          </ac:picMkLst>
        </pc:picChg>
      </pc:sldChg>
      <pc:sldChg chg="addSp delSp modSp new mod setBg">
        <pc:chgData name="Jakub Rybacki" userId="71160f026d85cc38" providerId="LiveId" clId="{F90E5053-3440-4173-9623-EC401DA96FDC}" dt="2023-03-14T20:44:07.354" v="453" actId="14100"/>
        <pc:sldMkLst>
          <pc:docMk/>
          <pc:sldMk cId="3038676545" sldId="267"/>
        </pc:sldMkLst>
        <pc:spChg chg="add del">
          <ac:chgData name="Jakub Rybacki" userId="71160f026d85cc38" providerId="LiveId" clId="{F90E5053-3440-4173-9623-EC401DA96FDC}" dt="2023-03-14T20:08:16.042" v="227" actId="26606"/>
          <ac:spMkLst>
            <pc:docMk/>
            <pc:sldMk cId="3038676545" sldId="267"/>
            <ac:spMk id="2" creationId="{5E2D027A-ED45-2D62-BC2B-CABA3C7566B9}"/>
          </ac:spMkLst>
        </pc:spChg>
        <pc:spChg chg="add del">
          <ac:chgData name="Jakub Rybacki" userId="71160f026d85cc38" providerId="LiveId" clId="{F90E5053-3440-4173-9623-EC401DA96FDC}" dt="2023-03-14T20:08:16.042" v="227" actId="26606"/>
          <ac:spMkLst>
            <pc:docMk/>
            <pc:sldMk cId="3038676545" sldId="267"/>
            <ac:spMk id="3" creationId="{5FA5E321-36DD-732D-C177-20D318B7E616}"/>
          </ac:spMkLst>
        </pc:spChg>
        <pc:spChg chg="add del">
          <ac:chgData name="Jakub Rybacki" userId="71160f026d85cc38" providerId="LiveId" clId="{F90E5053-3440-4173-9623-EC401DA96FDC}" dt="2023-03-14T20:08:12.828" v="222" actId="26606"/>
          <ac:spMkLst>
            <pc:docMk/>
            <pc:sldMk cId="3038676545" sldId="267"/>
            <ac:spMk id="22" creationId="{03E8462A-FEBA-4848-81CC-3F8DA3E477BE}"/>
          </ac:spMkLst>
        </pc:spChg>
        <pc:spChg chg="add del">
          <ac:chgData name="Jakub Rybacki" userId="71160f026d85cc38" providerId="LiveId" clId="{F90E5053-3440-4173-9623-EC401DA96FDC}" dt="2023-03-14T20:08:12.828" v="222" actId="26606"/>
          <ac:spMkLst>
            <pc:docMk/>
            <pc:sldMk cId="3038676545" sldId="267"/>
            <ac:spMk id="35" creationId="{7941F9B1-B01B-4A84-89D9-B169AEB4E456}"/>
          </ac:spMkLst>
        </pc:spChg>
        <pc:spChg chg="add del">
          <ac:chgData name="Jakub Rybacki" userId="71160f026d85cc38" providerId="LiveId" clId="{F90E5053-3440-4173-9623-EC401DA96FDC}" dt="2023-03-14T20:08:13.950" v="224" actId="26606"/>
          <ac:spMkLst>
            <pc:docMk/>
            <pc:sldMk cId="3038676545" sldId="267"/>
            <ac:spMk id="38" creationId="{03E8462A-FEBA-4848-81CC-3F8DA3E477BE}"/>
          </ac:spMkLst>
        </pc:spChg>
        <pc:spChg chg="add del">
          <ac:chgData name="Jakub Rybacki" userId="71160f026d85cc38" providerId="LiveId" clId="{F90E5053-3440-4173-9623-EC401DA96FDC}" dt="2023-03-14T20:08:13.950" v="224" actId="26606"/>
          <ac:spMkLst>
            <pc:docMk/>
            <pc:sldMk cId="3038676545" sldId="267"/>
            <ac:spMk id="40" creationId="{7941F9B1-B01B-4A84-89D9-B169AEB4E456}"/>
          </ac:spMkLst>
        </pc:spChg>
        <pc:spChg chg="add del">
          <ac:chgData name="Jakub Rybacki" userId="71160f026d85cc38" providerId="LiveId" clId="{F90E5053-3440-4173-9623-EC401DA96FDC}" dt="2023-03-14T20:08:16.034" v="226" actId="26606"/>
          <ac:spMkLst>
            <pc:docMk/>
            <pc:sldMk cId="3038676545" sldId="267"/>
            <ac:spMk id="43" creationId="{03E8462A-FEBA-4848-81CC-3F8DA3E477BE}"/>
          </ac:spMkLst>
        </pc:spChg>
        <pc:spChg chg="add del">
          <ac:chgData name="Jakub Rybacki" userId="71160f026d85cc38" providerId="LiveId" clId="{F90E5053-3440-4173-9623-EC401DA96FDC}" dt="2023-03-14T20:08:16.034" v="226" actId="26606"/>
          <ac:spMkLst>
            <pc:docMk/>
            <pc:sldMk cId="3038676545" sldId="267"/>
            <ac:spMk id="45" creationId="{7941F9B1-B01B-4A84-89D9-B169AEB4E456}"/>
          </ac:spMkLst>
        </pc:spChg>
        <pc:spChg chg="add">
          <ac:chgData name="Jakub Rybacki" userId="71160f026d85cc38" providerId="LiveId" clId="{F90E5053-3440-4173-9623-EC401DA96FDC}" dt="2023-03-14T20:08:16.042" v="227" actId="26606"/>
          <ac:spMkLst>
            <pc:docMk/>
            <pc:sldMk cId="3038676545" sldId="267"/>
            <ac:spMk id="48" creationId="{03E8462A-FEBA-4848-81CC-3F8DA3E477BE}"/>
          </ac:spMkLst>
        </pc:spChg>
        <pc:spChg chg="add">
          <ac:chgData name="Jakub Rybacki" userId="71160f026d85cc38" providerId="LiveId" clId="{F90E5053-3440-4173-9623-EC401DA96FDC}" dt="2023-03-14T20:08:16.042" v="227" actId="26606"/>
          <ac:spMkLst>
            <pc:docMk/>
            <pc:sldMk cId="3038676545" sldId="267"/>
            <ac:spMk id="50" creationId="{7941F9B1-B01B-4A84-89D9-B169AEB4E456}"/>
          </ac:spMkLst>
        </pc:spChg>
        <pc:grpChg chg="add del">
          <ac:chgData name="Jakub Rybacki" userId="71160f026d85cc38" providerId="LiveId" clId="{F90E5053-3440-4173-9623-EC401DA96FDC}" dt="2023-03-14T20:08:12.057" v="220" actId="26606"/>
          <ac:grpSpMkLst>
            <pc:docMk/>
            <pc:sldMk cId="3038676545" sldId="267"/>
            <ac:grpSpMk id="10" creationId="{DDE8DE2B-61C1-46D5-BEB8-521321C182C4}"/>
          </ac:grpSpMkLst>
        </pc:grpChg>
        <pc:grpChg chg="add del">
          <ac:chgData name="Jakub Rybacki" userId="71160f026d85cc38" providerId="LiveId" clId="{F90E5053-3440-4173-9623-EC401DA96FDC}" dt="2023-03-14T20:08:12.828" v="222" actId="26606"/>
          <ac:grpSpMkLst>
            <pc:docMk/>
            <pc:sldMk cId="3038676545" sldId="267"/>
            <ac:grpSpMk id="23" creationId="{609316A9-990D-4EC3-A671-70EE5C1493A4}"/>
          </ac:grpSpMkLst>
        </pc:grpChg>
        <pc:grpChg chg="add del">
          <ac:chgData name="Jakub Rybacki" userId="71160f026d85cc38" providerId="LiveId" clId="{F90E5053-3440-4173-9623-EC401DA96FDC}" dt="2023-03-14T20:08:12.828" v="222" actId="26606"/>
          <ac:grpSpMkLst>
            <pc:docMk/>
            <pc:sldMk cId="3038676545" sldId="267"/>
            <ac:grpSpMk id="24" creationId="{2109F83F-40FE-4DB3-84CC-09FB3340D06D}"/>
          </ac:grpSpMkLst>
        </pc:grpChg>
        <pc:grpChg chg="add del">
          <ac:chgData name="Jakub Rybacki" userId="71160f026d85cc38" providerId="LiveId" clId="{F90E5053-3440-4173-9623-EC401DA96FDC}" dt="2023-03-14T20:08:13.950" v="224" actId="26606"/>
          <ac:grpSpMkLst>
            <pc:docMk/>
            <pc:sldMk cId="3038676545" sldId="267"/>
            <ac:grpSpMk id="37" creationId="{609316A9-990D-4EC3-A671-70EE5C1493A4}"/>
          </ac:grpSpMkLst>
        </pc:grpChg>
        <pc:grpChg chg="add del">
          <ac:chgData name="Jakub Rybacki" userId="71160f026d85cc38" providerId="LiveId" clId="{F90E5053-3440-4173-9623-EC401DA96FDC}" dt="2023-03-14T20:08:13.950" v="224" actId="26606"/>
          <ac:grpSpMkLst>
            <pc:docMk/>
            <pc:sldMk cId="3038676545" sldId="267"/>
            <ac:grpSpMk id="39" creationId="{2109F83F-40FE-4DB3-84CC-09FB3340D06D}"/>
          </ac:grpSpMkLst>
        </pc:grpChg>
        <pc:grpChg chg="add del">
          <ac:chgData name="Jakub Rybacki" userId="71160f026d85cc38" providerId="LiveId" clId="{F90E5053-3440-4173-9623-EC401DA96FDC}" dt="2023-03-14T20:08:16.034" v="226" actId="26606"/>
          <ac:grpSpMkLst>
            <pc:docMk/>
            <pc:sldMk cId="3038676545" sldId="267"/>
            <ac:grpSpMk id="42" creationId="{609316A9-990D-4EC3-A671-70EE5C1493A4}"/>
          </ac:grpSpMkLst>
        </pc:grpChg>
        <pc:grpChg chg="add del">
          <ac:chgData name="Jakub Rybacki" userId="71160f026d85cc38" providerId="LiveId" clId="{F90E5053-3440-4173-9623-EC401DA96FDC}" dt="2023-03-14T20:08:16.034" v="226" actId="26606"/>
          <ac:grpSpMkLst>
            <pc:docMk/>
            <pc:sldMk cId="3038676545" sldId="267"/>
            <ac:grpSpMk id="44" creationId="{2109F83F-40FE-4DB3-84CC-09FB3340D06D}"/>
          </ac:grpSpMkLst>
        </pc:grpChg>
        <pc:grpChg chg="add">
          <ac:chgData name="Jakub Rybacki" userId="71160f026d85cc38" providerId="LiveId" clId="{F90E5053-3440-4173-9623-EC401DA96FDC}" dt="2023-03-14T20:08:16.042" v="227" actId="26606"/>
          <ac:grpSpMkLst>
            <pc:docMk/>
            <pc:sldMk cId="3038676545" sldId="267"/>
            <ac:grpSpMk id="47" creationId="{609316A9-990D-4EC3-A671-70EE5C1493A4}"/>
          </ac:grpSpMkLst>
        </pc:grpChg>
        <pc:grpChg chg="add">
          <ac:chgData name="Jakub Rybacki" userId="71160f026d85cc38" providerId="LiveId" clId="{F90E5053-3440-4173-9623-EC401DA96FDC}" dt="2023-03-14T20:08:16.042" v="227" actId="26606"/>
          <ac:grpSpMkLst>
            <pc:docMk/>
            <pc:sldMk cId="3038676545" sldId="267"/>
            <ac:grpSpMk id="49" creationId="{2109F83F-40FE-4DB3-84CC-09FB3340D06D}"/>
          </ac:grpSpMkLst>
        </pc:grpChg>
        <pc:picChg chg="add mod">
          <ac:chgData name="Jakub Rybacki" userId="71160f026d85cc38" providerId="LiveId" clId="{F90E5053-3440-4173-9623-EC401DA96FDC}" dt="2023-03-14T20:44:07.354" v="453" actId="14100"/>
          <ac:picMkLst>
            <pc:docMk/>
            <pc:sldMk cId="3038676545" sldId="267"/>
            <ac:picMk id="5" creationId="{54A704F4-1AA6-63A9-3099-88537D1E1FA8}"/>
          </ac:picMkLst>
        </pc:picChg>
      </pc:sldChg>
      <pc:sldChg chg="addSp delSp modSp new mod setBg">
        <pc:chgData name="Jakub Rybacki" userId="71160f026d85cc38" providerId="LiveId" clId="{F90E5053-3440-4173-9623-EC401DA96FDC}" dt="2023-03-14T20:10:10.544" v="280" actId="20577"/>
        <pc:sldMkLst>
          <pc:docMk/>
          <pc:sldMk cId="1899388447" sldId="268"/>
        </pc:sldMkLst>
        <pc:spChg chg="mod">
          <ac:chgData name="Jakub Rybacki" userId="71160f026d85cc38" providerId="LiveId" clId="{F90E5053-3440-4173-9623-EC401DA96FDC}" dt="2023-03-14T20:10:10.544" v="280" actId="20577"/>
          <ac:spMkLst>
            <pc:docMk/>
            <pc:sldMk cId="1899388447" sldId="268"/>
            <ac:spMk id="2" creationId="{D076A809-9BAC-579A-64C0-D066DB6789B8}"/>
          </ac:spMkLst>
        </pc:spChg>
        <pc:spChg chg="del">
          <ac:chgData name="Jakub Rybacki" userId="71160f026d85cc38" providerId="LiveId" clId="{F90E5053-3440-4173-9623-EC401DA96FDC}" dt="2023-03-14T20:09:10.324" v="234" actId="22"/>
          <ac:spMkLst>
            <pc:docMk/>
            <pc:sldMk cId="1899388447" sldId="268"/>
            <ac:spMk id="3" creationId="{5378DDD6-DD4F-9078-5178-01774AF1702B}"/>
          </ac:spMkLst>
        </pc:spChg>
        <pc:grpChg chg="add">
          <ac:chgData name="Jakub Rybacki" userId="71160f026d85cc38" providerId="LiveId" clId="{F90E5053-3440-4173-9623-EC401DA96FDC}" dt="2023-03-14T20:10:02.482" v="251" actId="26606"/>
          <ac:grpSpMkLst>
            <pc:docMk/>
            <pc:sldMk cId="1899388447" sldId="268"/>
            <ac:grpSpMk id="12" creationId="{90A61547-2555-4DE2-A37F-A53E54917441}"/>
          </ac:grpSpMkLst>
        </pc:grpChg>
        <pc:picChg chg="add mod">
          <ac:chgData name="Jakub Rybacki" userId="71160f026d85cc38" providerId="LiveId" clId="{F90E5053-3440-4173-9623-EC401DA96FDC}" dt="2023-03-14T20:10:02.482" v="251" actId="26606"/>
          <ac:picMkLst>
            <pc:docMk/>
            <pc:sldMk cId="1899388447" sldId="268"/>
            <ac:picMk id="5" creationId="{1EB23B0A-7130-E00F-5958-29B3F415202E}"/>
          </ac:picMkLst>
        </pc:picChg>
        <pc:picChg chg="add mod ord">
          <ac:chgData name="Jakub Rybacki" userId="71160f026d85cc38" providerId="LiveId" clId="{F90E5053-3440-4173-9623-EC401DA96FDC}" dt="2023-03-14T20:10:02.482" v="251" actId="26606"/>
          <ac:picMkLst>
            <pc:docMk/>
            <pc:sldMk cId="1899388447" sldId="268"/>
            <ac:picMk id="7" creationId="{AEF78EA7-7E51-CADF-BEDE-9F1D51AFF7A2}"/>
          </ac:picMkLst>
        </pc:picChg>
        <pc:picChg chg="add del mod">
          <ac:chgData name="Jakub Rybacki" userId="71160f026d85cc38" providerId="LiveId" clId="{F90E5053-3440-4173-9623-EC401DA96FDC}" dt="2023-03-14T20:09:39.350" v="242" actId="21"/>
          <ac:picMkLst>
            <pc:docMk/>
            <pc:sldMk cId="1899388447" sldId="268"/>
            <ac:picMk id="9" creationId="{F84E5B1A-5F42-014F-CE4E-FEDAD4470419}"/>
          </ac:picMkLst>
        </pc:picChg>
      </pc:sldChg>
      <pc:sldChg chg="addSp delSp modSp new mod setBg">
        <pc:chgData name="Jakub Rybacki" userId="71160f026d85cc38" providerId="LiveId" clId="{F90E5053-3440-4173-9623-EC401DA96FDC}" dt="2023-03-14T20:10:23.124" v="309" actId="26606"/>
        <pc:sldMkLst>
          <pc:docMk/>
          <pc:sldMk cId="137883359" sldId="269"/>
        </pc:sldMkLst>
        <pc:spChg chg="mod">
          <ac:chgData name="Jakub Rybacki" userId="71160f026d85cc38" providerId="LiveId" clId="{F90E5053-3440-4173-9623-EC401DA96FDC}" dt="2023-03-14T20:10:23.124" v="309" actId="26606"/>
          <ac:spMkLst>
            <pc:docMk/>
            <pc:sldMk cId="137883359" sldId="269"/>
            <ac:spMk id="2" creationId="{BCF2382F-9C48-1C50-0CE1-D011926B6939}"/>
          </ac:spMkLst>
        </pc:spChg>
        <pc:spChg chg="add del">
          <ac:chgData name="Jakub Rybacki" userId="71160f026d85cc38" providerId="LiveId" clId="{F90E5053-3440-4173-9623-EC401DA96FDC}" dt="2023-03-14T20:09:44.494" v="246"/>
          <ac:spMkLst>
            <pc:docMk/>
            <pc:sldMk cId="137883359" sldId="269"/>
            <ac:spMk id="3" creationId="{D1EB0C02-691F-2E2A-8A06-470E67C03C24}"/>
          </ac:spMkLst>
        </pc:spChg>
        <pc:grpChg chg="add">
          <ac:chgData name="Jakub Rybacki" userId="71160f026d85cc38" providerId="LiveId" clId="{F90E5053-3440-4173-9623-EC401DA96FDC}" dt="2023-03-14T20:10:23.124" v="309" actId="26606"/>
          <ac:grpSpMkLst>
            <pc:docMk/>
            <pc:sldMk cId="137883359" sldId="269"/>
            <ac:grpSpMk id="12" creationId="{90A61547-2555-4DE2-A37F-A53E54917441}"/>
          </ac:grpSpMkLst>
        </pc:grpChg>
        <pc:picChg chg="add del mod">
          <ac:chgData name="Jakub Rybacki" userId="71160f026d85cc38" providerId="LiveId" clId="{F90E5053-3440-4173-9623-EC401DA96FDC}" dt="2023-03-14T20:09:44.085" v="245"/>
          <ac:picMkLst>
            <pc:docMk/>
            <pc:sldMk cId="137883359" sldId="269"/>
            <ac:picMk id="4" creationId="{EE9466EB-2648-4A3E-A095-9F7F51F26FFD}"/>
          </ac:picMkLst>
        </pc:picChg>
        <pc:picChg chg="add mod ord">
          <ac:chgData name="Jakub Rybacki" userId="71160f026d85cc38" providerId="LiveId" clId="{F90E5053-3440-4173-9623-EC401DA96FDC}" dt="2023-03-14T20:10:23.124" v="309" actId="26606"/>
          <ac:picMkLst>
            <pc:docMk/>
            <pc:sldMk cId="137883359" sldId="269"/>
            <ac:picMk id="5" creationId="{58142112-AA80-D8DE-B1B6-51AE07A0E028}"/>
          </ac:picMkLst>
        </pc:picChg>
        <pc:picChg chg="add mod">
          <ac:chgData name="Jakub Rybacki" userId="71160f026d85cc38" providerId="LiveId" clId="{F90E5053-3440-4173-9623-EC401DA96FDC}" dt="2023-03-14T20:10:23.124" v="309" actId="26606"/>
          <ac:picMkLst>
            <pc:docMk/>
            <pc:sldMk cId="137883359" sldId="269"/>
            <ac:picMk id="7" creationId="{0C1E551B-BD13-65DA-C93A-81A99A5436D0}"/>
          </ac:picMkLst>
        </pc:picChg>
      </pc:sldChg>
      <pc:sldChg chg="addSp delSp modSp new mod setBg">
        <pc:chgData name="Jakub Rybacki" userId="71160f026d85cc38" providerId="LiveId" clId="{F90E5053-3440-4173-9623-EC401DA96FDC}" dt="2023-03-14T20:12:16.910" v="313" actId="27614"/>
        <pc:sldMkLst>
          <pc:docMk/>
          <pc:sldMk cId="1290100410" sldId="270"/>
        </pc:sldMkLst>
        <pc:spChg chg="del">
          <ac:chgData name="Jakub Rybacki" userId="71160f026d85cc38" providerId="LiveId" clId="{F90E5053-3440-4173-9623-EC401DA96FDC}" dt="2023-03-14T20:11:00" v="312" actId="26606"/>
          <ac:spMkLst>
            <pc:docMk/>
            <pc:sldMk cId="1290100410" sldId="270"/>
            <ac:spMk id="2" creationId="{B5384B88-1082-BE34-01D3-A632D780A046}"/>
          </ac:spMkLst>
        </pc:spChg>
        <pc:spChg chg="del">
          <ac:chgData name="Jakub Rybacki" userId="71160f026d85cc38" providerId="LiveId" clId="{F90E5053-3440-4173-9623-EC401DA96FDC}" dt="2023-03-14T20:10:57.711" v="311" actId="22"/>
          <ac:spMkLst>
            <pc:docMk/>
            <pc:sldMk cId="1290100410" sldId="270"/>
            <ac:spMk id="3" creationId="{06266B7F-1056-5FDD-BE35-15AE4EF64079}"/>
          </ac:spMkLst>
        </pc:spChg>
        <pc:spChg chg="add">
          <ac:chgData name="Jakub Rybacki" userId="71160f026d85cc38" providerId="LiveId" clId="{F90E5053-3440-4173-9623-EC401DA96FDC}" dt="2023-03-14T20:11:00" v="312" actId="26606"/>
          <ac:spMkLst>
            <pc:docMk/>
            <pc:sldMk cId="1290100410" sldId="270"/>
            <ac:spMk id="22" creationId="{03E8462A-FEBA-4848-81CC-3F8DA3E477BE}"/>
          </ac:spMkLst>
        </pc:spChg>
        <pc:spChg chg="add">
          <ac:chgData name="Jakub Rybacki" userId="71160f026d85cc38" providerId="LiveId" clId="{F90E5053-3440-4173-9623-EC401DA96FDC}" dt="2023-03-14T20:11:00" v="312" actId="26606"/>
          <ac:spMkLst>
            <pc:docMk/>
            <pc:sldMk cId="1290100410" sldId="270"/>
            <ac:spMk id="35" creationId="{7941F9B1-B01B-4A84-89D9-B169AEB4E456}"/>
          </ac:spMkLst>
        </pc:spChg>
        <pc:grpChg chg="add">
          <ac:chgData name="Jakub Rybacki" userId="71160f026d85cc38" providerId="LiveId" clId="{F90E5053-3440-4173-9623-EC401DA96FDC}" dt="2023-03-14T20:11:00" v="312" actId="26606"/>
          <ac:grpSpMkLst>
            <pc:docMk/>
            <pc:sldMk cId="1290100410" sldId="270"/>
            <ac:grpSpMk id="10" creationId="{609316A9-990D-4EC3-A671-70EE5C1493A4}"/>
          </ac:grpSpMkLst>
        </pc:grpChg>
        <pc:grpChg chg="add">
          <ac:chgData name="Jakub Rybacki" userId="71160f026d85cc38" providerId="LiveId" clId="{F90E5053-3440-4173-9623-EC401DA96FDC}" dt="2023-03-14T20:11:00" v="312" actId="26606"/>
          <ac:grpSpMkLst>
            <pc:docMk/>
            <pc:sldMk cId="1290100410" sldId="270"/>
            <ac:grpSpMk id="24" creationId="{2109F83F-40FE-4DB3-84CC-09FB3340D06D}"/>
          </ac:grpSpMkLst>
        </pc:grpChg>
        <pc:picChg chg="add mod ord">
          <ac:chgData name="Jakub Rybacki" userId="71160f026d85cc38" providerId="LiveId" clId="{F90E5053-3440-4173-9623-EC401DA96FDC}" dt="2023-03-14T20:12:16.910" v="313" actId="27614"/>
          <ac:picMkLst>
            <pc:docMk/>
            <pc:sldMk cId="1290100410" sldId="270"/>
            <ac:picMk id="5" creationId="{F83FC66F-D098-1407-DAC5-44029D636D87}"/>
          </ac:picMkLst>
        </pc:picChg>
      </pc:sldChg>
      <pc:sldChg chg="addSp delSp modSp new mod setBg">
        <pc:chgData name="Jakub Rybacki" userId="71160f026d85cc38" providerId="LiveId" clId="{F90E5053-3440-4173-9623-EC401DA96FDC}" dt="2023-03-14T20:43:58.619" v="451" actId="1076"/>
        <pc:sldMkLst>
          <pc:docMk/>
          <pc:sldMk cId="4122430708" sldId="271"/>
        </pc:sldMkLst>
        <pc:spChg chg="del">
          <ac:chgData name="Jakub Rybacki" userId="71160f026d85cc38" providerId="LiveId" clId="{F90E5053-3440-4173-9623-EC401DA96FDC}" dt="2023-03-14T20:19:11.642" v="316" actId="26606"/>
          <ac:spMkLst>
            <pc:docMk/>
            <pc:sldMk cId="4122430708" sldId="271"/>
            <ac:spMk id="2" creationId="{203C61BB-ABCC-F83A-CA83-AC273A03A7D8}"/>
          </ac:spMkLst>
        </pc:spChg>
        <pc:spChg chg="del">
          <ac:chgData name="Jakub Rybacki" userId="71160f026d85cc38" providerId="LiveId" clId="{F90E5053-3440-4173-9623-EC401DA96FDC}" dt="2023-03-14T20:19:11.642" v="316" actId="26606"/>
          <ac:spMkLst>
            <pc:docMk/>
            <pc:sldMk cId="4122430708" sldId="271"/>
            <ac:spMk id="3" creationId="{6A3B5DF2-CC01-8C9F-7A59-59D28E8E0AF9}"/>
          </ac:spMkLst>
        </pc:spChg>
        <pc:spChg chg="add">
          <ac:chgData name="Jakub Rybacki" userId="71160f026d85cc38" providerId="LiveId" clId="{F90E5053-3440-4173-9623-EC401DA96FDC}" dt="2023-03-14T20:19:11.642" v="316" actId="26606"/>
          <ac:spMkLst>
            <pc:docMk/>
            <pc:sldMk cId="4122430708" sldId="271"/>
            <ac:spMk id="22" creationId="{03E8462A-FEBA-4848-81CC-3F8DA3E477BE}"/>
          </ac:spMkLst>
        </pc:spChg>
        <pc:spChg chg="add">
          <ac:chgData name="Jakub Rybacki" userId="71160f026d85cc38" providerId="LiveId" clId="{F90E5053-3440-4173-9623-EC401DA96FDC}" dt="2023-03-14T20:19:11.642" v="316" actId="26606"/>
          <ac:spMkLst>
            <pc:docMk/>
            <pc:sldMk cId="4122430708" sldId="271"/>
            <ac:spMk id="35" creationId="{7941F9B1-B01B-4A84-89D9-B169AEB4E456}"/>
          </ac:spMkLst>
        </pc:spChg>
        <pc:grpChg chg="add">
          <ac:chgData name="Jakub Rybacki" userId="71160f026d85cc38" providerId="LiveId" clId="{F90E5053-3440-4173-9623-EC401DA96FDC}" dt="2023-03-14T20:19:11.642" v="316" actId="26606"/>
          <ac:grpSpMkLst>
            <pc:docMk/>
            <pc:sldMk cId="4122430708" sldId="271"/>
            <ac:grpSpMk id="10" creationId="{609316A9-990D-4EC3-A671-70EE5C1493A4}"/>
          </ac:grpSpMkLst>
        </pc:grpChg>
        <pc:grpChg chg="add">
          <ac:chgData name="Jakub Rybacki" userId="71160f026d85cc38" providerId="LiveId" clId="{F90E5053-3440-4173-9623-EC401DA96FDC}" dt="2023-03-14T20:19:11.642" v="316" actId="26606"/>
          <ac:grpSpMkLst>
            <pc:docMk/>
            <pc:sldMk cId="4122430708" sldId="271"/>
            <ac:grpSpMk id="24" creationId="{2109F83F-40FE-4DB3-84CC-09FB3340D06D}"/>
          </ac:grpSpMkLst>
        </pc:grpChg>
        <pc:picChg chg="add mod">
          <ac:chgData name="Jakub Rybacki" userId="71160f026d85cc38" providerId="LiveId" clId="{F90E5053-3440-4173-9623-EC401DA96FDC}" dt="2023-03-14T20:43:58.619" v="451" actId="1076"/>
          <ac:picMkLst>
            <pc:docMk/>
            <pc:sldMk cId="4122430708" sldId="271"/>
            <ac:picMk id="5" creationId="{F200F1C0-BA17-9989-9750-2F158F738D33}"/>
          </ac:picMkLst>
        </pc:picChg>
      </pc:sldChg>
      <pc:sldChg chg="addSp delSp modSp new mod setBg">
        <pc:chgData name="Jakub Rybacki" userId="71160f026d85cc38" providerId="LiveId" clId="{F90E5053-3440-4173-9623-EC401DA96FDC}" dt="2023-03-14T20:43:49.455" v="448" actId="14100"/>
        <pc:sldMkLst>
          <pc:docMk/>
          <pc:sldMk cId="2663855511" sldId="272"/>
        </pc:sldMkLst>
        <pc:spChg chg="del">
          <ac:chgData name="Jakub Rybacki" userId="71160f026d85cc38" providerId="LiveId" clId="{F90E5053-3440-4173-9623-EC401DA96FDC}" dt="2023-03-14T20:25:27.828" v="319" actId="26606"/>
          <ac:spMkLst>
            <pc:docMk/>
            <pc:sldMk cId="2663855511" sldId="272"/>
            <ac:spMk id="2" creationId="{AFEA4486-355F-3802-DCB3-257929EEBA23}"/>
          </ac:spMkLst>
        </pc:spChg>
        <pc:spChg chg="del">
          <ac:chgData name="Jakub Rybacki" userId="71160f026d85cc38" providerId="LiveId" clId="{F90E5053-3440-4173-9623-EC401DA96FDC}" dt="2023-03-14T20:25:27.828" v="319" actId="26606"/>
          <ac:spMkLst>
            <pc:docMk/>
            <pc:sldMk cId="2663855511" sldId="272"/>
            <ac:spMk id="3" creationId="{E9BF4939-B8D5-24B8-A9AA-0D805A894210}"/>
          </ac:spMkLst>
        </pc:spChg>
        <pc:spChg chg="add">
          <ac:chgData name="Jakub Rybacki" userId="71160f026d85cc38" providerId="LiveId" clId="{F90E5053-3440-4173-9623-EC401DA96FDC}" dt="2023-03-14T20:25:27.828" v="319" actId="26606"/>
          <ac:spMkLst>
            <pc:docMk/>
            <pc:sldMk cId="2663855511" sldId="272"/>
            <ac:spMk id="22" creationId="{03E8462A-FEBA-4848-81CC-3F8DA3E477BE}"/>
          </ac:spMkLst>
        </pc:spChg>
        <pc:spChg chg="add">
          <ac:chgData name="Jakub Rybacki" userId="71160f026d85cc38" providerId="LiveId" clId="{F90E5053-3440-4173-9623-EC401DA96FDC}" dt="2023-03-14T20:25:27.828" v="319" actId="26606"/>
          <ac:spMkLst>
            <pc:docMk/>
            <pc:sldMk cId="2663855511" sldId="272"/>
            <ac:spMk id="35" creationId="{7941F9B1-B01B-4A84-89D9-B169AEB4E456}"/>
          </ac:spMkLst>
        </pc:spChg>
        <pc:grpChg chg="add">
          <ac:chgData name="Jakub Rybacki" userId="71160f026d85cc38" providerId="LiveId" clId="{F90E5053-3440-4173-9623-EC401DA96FDC}" dt="2023-03-14T20:25:27.828" v="319" actId="26606"/>
          <ac:grpSpMkLst>
            <pc:docMk/>
            <pc:sldMk cId="2663855511" sldId="272"/>
            <ac:grpSpMk id="10" creationId="{609316A9-990D-4EC3-A671-70EE5C1493A4}"/>
          </ac:grpSpMkLst>
        </pc:grpChg>
        <pc:grpChg chg="add">
          <ac:chgData name="Jakub Rybacki" userId="71160f026d85cc38" providerId="LiveId" clId="{F90E5053-3440-4173-9623-EC401DA96FDC}" dt="2023-03-14T20:25:27.828" v="319" actId="26606"/>
          <ac:grpSpMkLst>
            <pc:docMk/>
            <pc:sldMk cId="2663855511" sldId="272"/>
            <ac:grpSpMk id="24" creationId="{2109F83F-40FE-4DB3-84CC-09FB3340D06D}"/>
          </ac:grpSpMkLst>
        </pc:grpChg>
        <pc:picChg chg="add mod">
          <ac:chgData name="Jakub Rybacki" userId="71160f026d85cc38" providerId="LiveId" clId="{F90E5053-3440-4173-9623-EC401DA96FDC}" dt="2023-03-14T20:43:49.455" v="448" actId="14100"/>
          <ac:picMkLst>
            <pc:docMk/>
            <pc:sldMk cId="2663855511" sldId="272"/>
            <ac:picMk id="5" creationId="{1A549B81-16EA-B85E-2E34-F5BB23F26EBB}"/>
          </ac:picMkLst>
        </pc:picChg>
      </pc:sldChg>
      <pc:sldChg chg="addSp delSp modSp new mod">
        <pc:chgData name="Jakub Rybacki" userId="71160f026d85cc38" providerId="LiveId" clId="{F90E5053-3440-4173-9623-EC401DA96FDC}" dt="2023-03-14T20:45:17.562" v="468" actId="1076"/>
        <pc:sldMkLst>
          <pc:docMk/>
          <pc:sldMk cId="1499665357" sldId="273"/>
        </pc:sldMkLst>
        <pc:spChg chg="mod">
          <ac:chgData name="Jakub Rybacki" userId="71160f026d85cc38" providerId="LiveId" clId="{F90E5053-3440-4173-9623-EC401DA96FDC}" dt="2023-03-14T20:27:06.573" v="349" actId="20577"/>
          <ac:spMkLst>
            <pc:docMk/>
            <pc:sldMk cId="1499665357" sldId="273"/>
            <ac:spMk id="2" creationId="{D72F9A96-62D3-0224-D3A0-7E2163580745}"/>
          </ac:spMkLst>
        </pc:spChg>
        <pc:spChg chg="del">
          <ac:chgData name="Jakub Rybacki" userId="71160f026d85cc38" providerId="LiveId" clId="{F90E5053-3440-4173-9623-EC401DA96FDC}" dt="2023-03-14T20:26:22.931" v="325" actId="22"/>
          <ac:spMkLst>
            <pc:docMk/>
            <pc:sldMk cId="1499665357" sldId="273"/>
            <ac:spMk id="3" creationId="{FC61F3BE-CC63-EF85-1C4C-CC1932D557A8}"/>
          </ac:spMkLst>
        </pc:spChg>
        <pc:picChg chg="add mod ord">
          <ac:chgData name="Jakub Rybacki" userId="71160f026d85cc38" providerId="LiveId" clId="{F90E5053-3440-4173-9623-EC401DA96FDC}" dt="2023-03-14T20:45:17.562" v="468" actId="1076"/>
          <ac:picMkLst>
            <pc:docMk/>
            <pc:sldMk cId="1499665357" sldId="273"/>
            <ac:picMk id="5" creationId="{500D4D89-A4F7-CE39-B1CC-AB3488A00855}"/>
          </ac:picMkLst>
        </pc:picChg>
        <pc:picChg chg="add mod">
          <ac:chgData name="Jakub Rybacki" userId="71160f026d85cc38" providerId="LiveId" clId="{F90E5053-3440-4173-9623-EC401DA96FDC}" dt="2023-03-14T20:45:11.962" v="465" actId="14100"/>
          <ac:picMkLst>
            <pc:docMk/>
            <pc:sldMk cId="1499665357" sldId="273"/>
            <ac:picMk id="7" creationId="{915FB15D-C2F9-5937-E684-812DB6B78C7B}"/>
          </ac:picMkLst>
        </pc:picChg>
      </pc:sldChg>
      <pc:sldChg chg="new del">
        <pc:chgData name="Jakub Rybacki" userId="71160f026d85cc38" providerId="LiveId" clId="{F90E5053-3440-4173-9623-EC401DA96FDC}" dt="2023-03-14T20:25:31.889" v="321" actId="680"/>
        <pc:sldMkLst>
          <pc:docMk/>
          <pc:sldMk cId="3957462621" sldId="273"/>
        </pc:sldMkLst>
      </pc:sldChg>
      <pc:sldChg chg="addSp delSp modSp new mod setBg">
        <pc:chgData name="Jakub Rybacki" userId="71160f026d85cc38" providerId="LiveId" clId="{F90E5053-3440-4173-9623-EC401DA96FDC}" dt="2023-03-14T20:43:43.314" v="446" actId="14100"/>
        <pc:sldMkLst>
          <pc:docMk/>
          <pc:sldMk cId="3364195281" sldId="274"/>
        </pc:sldMkLst>
        <pc:spChg chg="del">
          <ac:chgData name="Jakub Rybacki" userId="71160f026d85cc38" providerId="LiveId" clId="{F90E5053-3440-4173-9623-EC401DA96FDC}" dt="2023-03-14T20:30:08.111" v="352" actId="26606"/>
          <ac:spMkLst>
            <pc:docMk/>
            <pc:sldMk cId="3364195281" sldId="274"/>
            <ac:spMk id="2" creationId="{85E0B2B7-1984-4F06-2F80-F88C44FCB651}"/>
          </ac:spMkLst>
        </pc:spChg>
        <pc:spChg chg="del">
          <ac:chgData name="Jakub Rybacki" userId="71160f026d85cc38" providerId="LiveId" clId="{F90E5053-3440-4173-9623-EC401DA96FDC}" dt="2023-03-14T20:30:08.111" v="352" actId="26606"/>
          <ac:spMkLst>
            <pc:docMk/>
            <pc:sldMk cId="3364195281" sldId="274"/>
            <ac:spMk id="3" creationId="{32C98CBA-5DD7-8ECB-D910-04EF5E8628D2}"/>
          </ac:spMkLst>
        </pc:spChg>
        <pc:spChg chg="add">
          <ac:chgData name="Jakub Rybacki" userId="71160f026d85cc38" providerId="LiveId" clId="{F90E5053-3440-4173-9623-EC401DA96FDC}" dt="2023-03-14T20:30:08.111" v="352" actId="26606"/>
          <ac:spMkLst>
            <pc:docMk/>
            <pc:sldMk cId="3364195281" sldId="274"/>
            <ac:spMk id="22" creationId="{03E8462A-FEBA-4848-81CC-3F8DA3E477BE}"/>
          </ac:spMkLst>
        </pc:spChg>
        <pc:spChg chg="add">
          <ac:chgData name="Jakub Rybacki" userId="71160f026d85cc38" providerId="LiveId" clId="{F90E5053-3440-4173-9623-EC401DA96FDC}" dt="2023-03-14T20:30:08.111" v="352" actId="26606"/>
          <ac:spMkLst>
            <pc:docMk/>
            <pc:sldMk cId="3364195281" sldId="274"/>
            <ac:spMk id="35" creationId="{7941F9B1-B01B-4A84-89D9-B169AEB4E456}"/>
          </ac:spMkLst>
        </pc:spChg>
        <pc:grpChg chg="add">
          <ac:chgData name="Jakub Rybacki" userId="71160f026d85cc38" providerId="LiveId" clId="{F90E5053-3440-4173-9623-EC401DA96FDC}" dt="2023-03-14T20:30:08.111" v="352" actId="26606"/>
          <ac:grpSpMkLst>
            <pc:docMk/>
            <pc:sldMk cId="3364195281" sldId="274"/>
            <ac:grpSpMk id="10" creationId="{609316A9-990D-4EC3-A671-70EE5C1493A4}"/>
          </ac:grpSpMkLst>
        </pc:grpChg>
        <pc:grpChg chg="add">
          <ac:chgData name="Jakub Rybacki" userId="71160f026d85cc38" providerId="LiveId" clId="{F90E5053-3440-4173-9623-EC401DA96FDC}" dt="2023-03-14T20:30:08.111" v="352" actId="26606"/>
          <ac:grpSpMkLst>
            <pc:docMk/>
            <pc:sldMk cId="3364195281" sldId="274"/>
            <ac:grpSpMk id="24" creationId="{2109F83F-40FE-4DB3-84CC-09FB3340D06D}"/>
          </ac:grpSpMkLst>
        </pc:grpChg>
        <pc:picChg chg="add mod">
          <ac:chgData name="Jakub Rybacki" userId="71160f026d85cc38" providerId="LiveId" clId="{F90E5053-3440-4173-9623-EC401DA96FDC}" dt="2023-03-14T20:43:43.314" v="446" actId="14100"/>
          <ac:picMkLst>
            <pc:docMk/>
            <pc:sldMk cId="3364195281" sldId="274"/>
            <ac:picMk id="5" creationId="{7ED3AE29-9CB2-0E8F-06A3-BBA57CDF5A82}"/>
          </ac:picMkLst>
        </pc:picChg>
      </pc:sldChg>
      <pc:sldChg chg="addSp delSp modSp new mod setBg">
        <pc:chgData name="Jakub Rybacki" userId="71160f026d85cc38" providerId="LiveId" clId="{F90E5053-3440-4173-9623-EC401DA96FDC}" dt="2023-03-14T20:43:35.636" v="444" actId="1076"/>
        <pc:sldMkLst>
          <pc:docMk/>
          <pc:sldMk cId="3520453837" sldId="275"/>
        </pc:sldMkLst>
        <pc:spChg chg="del">
          <ac:chgData name="Jakub Rybacki" userId="71160f026d85cc38" providerId="LiveId" clId="{F90E5053-3440-4173-9623-EC401DA96FDC}" dt="2023-03-14T20:34:01.275" v="362" actId="26606"/>
          <ac:spMkLst>
            <pc:docMk/>
            <pc:sldMk cId="3520453837" sldId="275"/>
            <ac:spMk id="2" creationId="{EE8BC30F-5FBC-03DD-14BA-41AEFF8E7B96}"/>
          </ac:spMkLst>
        </pc:spChg>
        <pc:spChg chg="del">
          <ac:chgData name="Jakub Rybacki" userId="71160f026d85cc38" providerId="LiveId" clId="{F90E5053-3440-4173-9623-EC401DA96FDC}" dt="2023-03-14T20:33:59.894" v="361" actId="22"/>
          <ac:spMkLst>
            <pc:docMk/>
            <pc:sldMk cId="3520453837" sldId="275"/>
            <ac:spMk id="3" creationId="{1DC54D17-D245-E5AE-E5B5-C9B7557CF6D8}"/>
          </ac:spMkLst>
        </pc:spChg>
        <pc:spChg chg="add">
          <ac:chgData name="Jakub Rybacki" userId="71160f026d85cc38" providerId="LiveId" clId="{F90E5053-3440-4173-9623-EC401DA96FDC}" dt="2023-03-14T20:34:01.275" v="362" actId="26606"/>
          <ac:spMkLst>
            <pc:docMk/>
            <pc:sldMk cId="3520453837" sldId="275"/>
            <ac:spMk id="22" creationId="{03E8462A-FEBA-4848-81CC-3F8DA3E477BE}"/>
          </ac:spMkLst>
        </pc:spChg>
        <pc:spChg chg="add">
          <ac:chgData name="Jakub Rybacki" userId="71160f026d85cc38" providerId="LiveId" clId="{F90E5053-3440-4173-9623-EC401DA96FDC}" dt="2023-03-14T20:34:01.275" v="362" actId="26606"/>
          <ac:spMkLst>
            <pc:docMk/>
            <pc:sldMk cId="3520453837" sldId="275"/>
            <ac:spMk id="35" creationId="{7941F9B1-B01B-4A84-89D9-B169AEB4E456}"/>
          </ac:spMkLst>
        </pc:spChg>
        <pc:grpChg chg="add">
          <ac:chgData name="Jakub Rybacki" userId="71160f026d85cc38" providerId="LiveId" clId="{F90E5053-3440-4173-9623-EC401DA96FDC}" dt="2023-03-14T20:34:01.275" v="362" actId="26606"/>
          <ac:grpSpMkLst>
            <pc:docMk/>
            <pc:sldMk cId="3520453837" sldId="275"/>
            <ac:grpSpMk id="10" creationId="{609316A9-990D-4EC3-A671-70EE5C1493A4}"/>
          </ac:grpSpMkLst>
        </pc:grpChg>
        <pc:grpChg chg="add">
          <ac:chgData name="Jakub Rybacki" userId="71160f026d85cc38" providerId="LiveId" clId="{F90E5053-3440-4173-9623-EC401DA96FDC}" dt="2023-03-14T20:34:01.275" v="362" actId="26606"/>
          <ac:grpSpMkLst>
            <pc:docMk/>
            <pc:sldMk cId="3520453837" sldId="275"/>
            <ac:grpSpMk id="24" creationId="{2109F83F-40FE-4DB3-84CC-09FB3340D06D}"/>
          </ac:grpSpMkLst>
        </pc:grpChg>
        <pc:picChg chg="add mod ord">
          <ac:chgData name="Jakub Rybacki" userId="71160f026d85cc38" providerId="LiveId" clId="{F90E5053-3440-4173-9623-EC401DA96FDC}" dt="2023-03-14T20:43:35.636" v="444" actId="1076"/>
          <ac:picMkLst>
            <pc:docMk/>
            <pc:sldMk cId="3520453837" sldId="275"/>
            <ac:picMk id="5" creationId="{09DD1633-21B8-0E91-7774-45FB6BC5E380}"/>
          </ac:picMkLst>
        </pc:picChg>
      </pc:sldChg>
      <pc:sldChg chg="addSp delSp modSp new mod setBg">
        <pc:chgData name="Jakub Rybacki" userId="71160f026d85cc38" providerId="LiveId" clId="{F90E5053-3440-4173-9623-EC401DA96FDC}" dt="2023-03-14T20:45:27.862" v="470" actId="14100"/>
        <pc:sldMkLst>
          <pc:docMk/>
          <pc:sldMk cId="3666419913" sldId="276"/>
        </pc:sldMkLst>
        <pc:spChg chg="del">
          <ac:chgData name="Jakub Rybacki" userId="71160f026d85cc38" providerId="LiveId" clId="{F90E5053-3440-4173-9623-EC401DA96FDC}" dt="2023-03-14T20:32:16.187" v="358" actId="26606"/>
          <ac:spMkLst>
            <pc:docMk/>
            <pc:sldMk cId="3666419913" sldId="276"/>
            <ac:spMk id="2" creationId="{8BB17EFC-C254-D122-3456-9B702C8ADA6B}"/>
          </ac:spMkLst>
        </pc:spChg>
        <pc:spChg chg="del">
          <ac:chgData name="Jakub Rybacki" userId="71160f026d85cc38" providerId="LiveId" clId="{F90E5053-3440-4173-9623-EC401DA96FDC}" dt="2023-03-14T20:32:14.497" v="357" actId="22"/>
          <ac:spMkLst>
            <pc:docMk/>
            <pc:sldMk cId="3666419913" sldId="276"/>
            <ac:spMk id="3" creationId="{D61E00F1-46B9-D9FC-9B4D-D1B0F4F32E41}"/>
          </ac:spMkLst>
        </pc:spChg>
        <pc:spChg chg="add">
          <ac:chgData name="Jakub Rybacki" userId="71160f026d85cc38" providerId="LiveId" clId="{F90E5053-3440-4173-9623-EC401DA96FDC}" dt="2023-03-14T20:32:16.187" v="358" actId="26606"/>
          <ac:spMkLst>
            <pc:docMk/>
            <pc:sldMk cId="3666419913" sldId="276"/>
            <ac:spMk id="22" creationId="{03E8462A-FEBA-4848-81CC-3F8DA3E477BE}"/>
          </ac:spMkLst>
        </pc:spChg>
        <pc:spChg chg="add">
          <ac:chgData name="Jakub Rybacki" userId="71160f026d85cc38" providerId="LiveId" clId="{F90E5053-3440-4173-9623-EC401DA96FDC}" dt="2023-03-14T20:32:16.187" v="358" actId="26606"/>
          <ac:spMkLst>
            <pc:docMk/>
            <pc:sldMk cId="3666419913" sldId="276"/>
            <ac:spMk id="35" creationId="{7941F9B1-B01B-4A84-89D9-B169AEB4E456}"/>
          </ac:spMkLst>
        </pc:spChg>
        <pc:grpChg chg="add">
          <ac:chgData name="Jakub Rybacki" userId="71160f026d85cc38" providerId="LiveId" clId="{F90E5053-3440-4173-9623-EC401DA96FDC}" dt="2023-03-14T20:32:16.187" v="358" actId="26606"/>
          <ac:grpSpMkLst>
            <pc:docMk/>
            <pc:sldMk cId="3666419913" sldId="276"/>
            <ac:grpSpMk id="10" creationId="{609316A9-990D-4EC3-A671-70EE5C1493A4}"/>
          </ac:grpSpMkLst>
        </pc:grpChg>
        <pc:grpChg chg="add">
          <ac:chgData name="Jakub Rybacki" userId="71160f026d85cc38" providerId="LiveId" clId="{F90E5053-3440-4173-9623-EC401DA96FDC}" dt="2023-03-14T20:32:16.187" v="358" actId="26606"/>
          <ac:grpSpMkLst>
            <pc:docMk/>
            <pc:sldMk cId="3666419913" sldId="276"/>
            <ac:grpSpMk id="24" creationId="{2109F83F-40FE-4DB3-84CC-09FB3340D06D}"/>
          </ac:grpSpMkLst>
        </pc:grpChg>
        <pc:picChg chg="add mod ord">
          <ac:chgData name="Jakub Rybacki" userId="71160f026d85cc38" providerId="LiveId" clId="{F90E5053-3440-4173-9623-EC401DA96FDC}" dt="2023-03-14T20:45:27.862" v="470" actId="14100"/>
          <ac:picMkLst>
            <pc:docMk/>
            <pc:sldMk cId="3666419913" sldId="276"/>
            <ac:picMk id="5" creationId="{394ABE96-7484-ACE9-D067-EF716078241E}"/>
          </ac:picMkLst>
        </pc:picChg>
      </pc:sldChg>
      <pc:sldChg chg="addSp delSp modSp new mod setBg">
        <pc:chgData name="Jakub Rybacki" userId="71160f026d85cc38" providerId="LiveId" clId="{F90E5053-3440-4173-9623-EC401DA96FDC}" dt="2023-03-14T20:35:00.863" v="378" actId="26606"/>
        <pc:sldMkLst>
          <pc:docMk/>
          <pc:sldMk cId="2789592739" sldId="277"/>
        </pc:sldMkLst>
        <pc:spChg chg="del mod">
          <ac:chgData name="Jakub Rybacki" userId="71160f026d85cc38" providerId="LiveId" clId="{F90E5053-3440-4173-9623-EC401DA96FDC}" dt="2023-03-14T20:34:40.843" v="372" actId="478"/>
          <ac:spMkLst>
            <pc:docMk/>
            <pc:sldMk cId="2789592739" sldId="277"/>
            <ac:spMk id="2" creationId="{AC6D6EB8-9001-35A8-D2B5-D713DF34C0A8}"/>
          </ac:spMkLst>
        </pc:spChg>
        <pc:spChg chg="del">
          <ac:chgData name="Jakub Rybacki" userId="71160f026d85cc38" providerId="LiveId" clId="{F90E5053-3440-4173-9623-EC401DA96FDC}" dt="2023-03-14T20:34:30.279" v="365" actId="22"/>
          <ac:spMkLst>
            <pc:docMk/>
            <pc:sldMk cId="2789592739" sldId="277"/>
            <ac:spMk id="3" creationId="{DD6B4D79-3F8E-C350-D9AD-D1DCE2B2C9DC}"/>
          </ac:spMkLst>
        </pc:spChg>
        <pc:spChg chg="add del mod">
          <ac:chgData name="Jakub Rybacki" userId="71160f026d85cc38" providerId="LiveId" clId="{F90E5053-3440-4173-9623-EC401DA96FDC}" dt="2023-03-14T20:34:39.105" v="370" actId="478"/>
          <ac:spMkLst>
            <pc:docMk/>
            <pc:sldMk cId="2789592739" sldId="277"/>
            <ac:spMk id="9" creationId="{2302C3B1-0488-26A0-2BB3-338E21687101}"/>
          </ac:spMkLst>
        </pc:spChg>
        <pc:spChg chg="add">
          <ac:chgData name="Jakub Rybacki" userId="71160f026d85cc38" providerId="LiveId" clId="{F90E5053-3440-4173-9623-EC401DA96FDC}" dt="2023-03-14T20:35:00.863" v="378" actId="26606"/>
          <ac:spMkLst>
            <pc:docMk/>
            <pc:sldMk cId="2789592739" sldId="277"/>
            <ac:spMk id="39" creationId="{03E8462A-FEBA-4848-81CC-3F8DA3E477BE}"/>
          </ac:spMkLst>
        </pc:spChg>
        <pc:spChg chg="add">
          <ac:chgData name="Jakub Rybacki" userId="71160f026d85cc38" providerId="LiveId" clId="{F90E5053-3440-4173-9623-EC401DA96FDC}" dt="2023-03-14T20:35:00.863" v="378" actId="26606"/>
          <ac:spMkLst>
            <pc:docMk/>
            <pc:sldMk cId="2789592739" sldId="277"/>
            <ac:spMk id="52" creationId="{7941F9B1-B01B-4A84-89D9-B169AEB4E456}"/>
          </ac:spMkLst>
        </pc:spChg>
        <pc:grpChg chg="add del">
          <ac:chgData name="Jakub Rybacki" userId="71160f026d85cc38" providerId="LiveId" clId="{F90E5053-3440-4173-9623-EC401DA96FDC}" dt="2023-03-14T20:35:00.863" v="378" actId="26606"/>
          <ac:grpSpMkLst>
            <pc:docMk/>
            <pc:sldMk cId="2789592739" sldId="277"/>
            <ac:grpSpMk id="12" creationId="{90A61547-2555-4DE2-A37F-A53E54917441}"/>
          </ac:grpSpMkLst>
        </pc:grpChg>
        <pc:grpChg chg="add">
          <ac:chgData name="Jakub Rybacki" userId="71160f026d85cc38" providerId="LiveId" clId="{F90E5053-3440-4173-9623-EC401DA96FDC}" dt="2023-03-14T20:35:00.863" v="378" actId="26606"/>
          <ac:grpSpMkLst>
            <pc:docMk/>
            <pc:sldMk cId="2789592739" sldId="277"/>
            <ac:grpSpMk id="27" creationId="{609316A9-990D-4EC3-A671-70EE5C1493A4}"/>
          </ac:grpSpMkLst>
        </pc:grpChg>
        <pc:grpChg chg="add">
          <ac:chgData name="Jakub Rybacki" userId="71160f026d85cc38" providerId="LiveId" clId="{F90E5053-3440-4173-9623-EC401DA96FDC}" dt="2023-03-14T20:35:00.863" v="378" actId="26606"/>
          <ac:grpSpMkLst>
            <pc:docMk/>
            <pc:sldMk cId="2789592739" sldId="277"/>
            <ac:grpSpMk id="41" creationId="{2109F83F-40FE-4DB3-84CC-09FB3340D06D}"/>
          </ac:grpSpMkLst>
        </pc:grpChg>
        <pc:picChg chg="add del mod">
          <ac:chgData name="Jakub Rybacki" userId="71160f026d85cc38" providerId="LiveId" clId="{F90E5053-3440-4173-9623-EC401DA96FDC}" dt="2023-03-14T20:34:44.922" v="375" actId="478"/>
          <ac:picMkLst>
            <pc:docMk/>
            <pc:sldMk cId="2789592739" sldId="277"/>
            <ac:picMk id="5" creationId="{D840583A-0901-E156-1266-9F0FB62D33A4}"/>
          </ac:picMkLst>
        </pc:picChg>
        <pc:picChg chg="add del mod ord">
          <ac:chgData name="Jakub Rybacki" userId="71160f026d85cc38" providerId="LiveId" clId="{F90E5053-3440-4173-9623-EC401DA96FDC}" dt="2023-03-14T20:34:36.403" v="368" actId="478"/>
          <ac:picMkLst>
            <pc:docMk/>
            <pc:sldMk cId="2789592739" sldId="277"/>
            <ac:picMk id="7" creationId="{DECF5A96-9756-794F-B462-83F977526F0F}"/>
          </ac:picMkLst>
        </pc:picChg>
        <pc:picChg chg="add mod">
          <ac:chgData name="Jakub Rybacki" userId="71160f026d85cc38" providerId="LiveId" clId="{F90E5053-3440-4173-9623-EC401DA96FDC}" dt="2023-03-14T20:35:00.863" v="378" actId="26606"/>
          <ac:picMkLst>
            <pc:docMk/>
            <pc:sldMk cId="2789592739" sldId="277"/>
            <ac:picMk id="11" creationId="{D36231CE-2365-5388-D349-E44FA2220534}"/>
          </ac:picMkLst>
        </pc:picChg>
      </pc:sldChg>
      <pc:sldChg chg="addSp delSp modSp new mod setBg">
        <pc:chgData name="Jakub Rybacki" userId="71160f026d85cc38" providerId="LiveId" clId="{F90E5053-3440-4173-9623-EC401DA96FDC}" dt="2023-03-14T20:43:18.464" v="439" actId="1076"/>
        <pc:sldMkLst>
          <pc:docMk/>
          <pc:sldMk cId="2323791518" sldId="278"/>
        </pc:sldMkLst>
        <pc:spChg chg="del">
          <ac:chgData name="Jakub Rybacki" userId="71160f026d85cc38" providerId="LiveId" clId="{F90E5053-3440-4173-9623-EC401DA96FDC}" dt="2023-03-14T20:35:36.282" v="381" actId="26606"/>
          <ac:spMkLst>
            <pc:docMk/>
            <pc:sldMk cId="2323791518" sldId="278"/>
            <ac:spMk id="2" creationId="{4E45C5F5-52A3-5DF9-225E-4AEFA369014E}"/>
          </ac:spMkLst>
        </pc:spChg>
        <pc:spChg chg="del">
          <ac:chgData name="Jakub Rybacki" userId="71160f026d85cc38" providerId="LiveId" clId="{F90E5053-3440-4173-9623-EC401DA96FDC}" dt="2023-03-14T20:35:35.376" v="380" actId="22"/>
          <ac:spMkLst>
            <pc:docMk/>
            <pc:sldMk cId="2323791518" sldId="278"/>
            <ac:spMk id="3" creationId="{F3CE02D0-8A28-0B63-4D44-988637CFF3D6}"/>
          </ac:spMkLst>
        </pc:spChg>
        <pc:spChg chg="add">
          <ac:chgData name="Jakub Rybacki" userId="71160f026d85cc38" providerId="LiveId" clId="{F90E5053-3440-4173-9623-EC401DA96FDC}" dt="2023-03-14T20:35:36.282" v="381" actId="26606"/>
          <ac:spMkLst>
            <pc:docMk/>
            <pc:sldMk cId="2323791518" sldId="278"/>
            <ac:spMk id="22" creationId="{03E8462A-FEBA-4848-81CC-3F8DA3E477BE}"/>
          </ac:spMkLst>
        </pc:spChg>
        <pc:spChg chg="add">
          <ac:chgData name="Jakub Rybacki" userId="71160f026d85cc38" providerId="LiveId" clId="{F90E5053-3440-4173-9623-EC401DA96FDC}" dt="2023-03-14T20:35:36.282" v="381" actId="26606"/>
          <ac:spMkLst>
            <pc:docMk/>
            <pc:sldMk cId="2323791518" sldId="278"/>
            <ac:spMk id="35" creationId="{7941F9B1-B01B-4A84-89D9-B169AEB4E456}"/>
          </ac:spMkLst>
        </pc:spChg>
        <pc:grpChg chg="add">
          <ac:chgData name="Jakub Rybacki" userId="71160f026d85cc38" providerId="LiveId" clId="{F90E5053-3440-4173-9623-EC401DA96FDC}" dt="2023-03-14T20:35:36.282" v="381" actId="26606"/>
          <ac:grpSpMkLst>
            <pc:docMk/>
            <pc:sldMk cId="2323791518" sldId="278"/>
            <ac:grpSpMk id="10" creationId="{609316A9-990D-4EC3-A671-70EE5C1493A4}"/>
          </ac:grpSpMkLst>
        </pc:grpChg>
        <pc:grpChg chg="add">
          <ac:chgData name="Jakub Rybacki" userId="71160f026d85cc38" providerId="LiveId" clId="{F90E5053-3440-4173-9623-EC401DA96FDC}" dt="2023-03-14T20:35:36.282" v="381" actId="26606"/>
          <ac:grpSpMkLst>
            <pc:docMk/>
            <pc:sldMk cId="2323791518" sldId="278"/>
            <ac:grpSpMk id="24" creationId="{2109F83F-40FE-4DB3-84CC-09FB3340D06D}"/>
          </ac:grpSpMkLst>
        </pc:grpChg>
        <pc:picChg chg="add mod ord">
          <ac:chgData name="Jakub Rybacki" userId="71160f026d85cc38" providerId="LiveId" clId="{F90E5053-3440-4173-9623-EC401DA96FDC}" dt="2023-03-14T20:43:18.464" v="439" actId="1076"/>
          <ac:picMkLst>
            <pc:docMk/>
            <pc:sldMk cId="2323791518" sldId="278"/>
            <ac:picMk id="5" creationId="{34BF990F-C189-8A03-18BE-A5921B437FE8}"/>
          </ac:picMkLst>
        </pc:picChg>
      </pc:sldChg>
      <pc:sldChg chg="addSp delSp modSp new mod ord">
        <pc:chgData name="Jakub Rybacki" userId="71160f026d85cc38" providerId="LiveId" clId="{F90E5053-3440-4173-9623-EC401DA96FDC}" dt="2023-03-14T20:45:47.506" v="477" actId="1076"/>
        <pc:sldMkLst>
          <pc:docMk/>
          <pc:sldMk cId="3567864497" sldId="279"/>
        </pc:sldMkLst>
        <pc:spChg chg="del">
          <ac:chgData name="Jakub Rybacki" userId="71160f026d85cc38" providerId="LiveId" clId="{F90E5053-3440-4173-9623-EC401DA96FDC}" dt="2023-03-14T20:37:04.413" v="394" actId="478"/>
          <ac:spMkLst>
            <pc:docMk/>
            <pc:sldMk cId="3567864497" sldId="279"/>
            <ac:spMk id="2" creationId="{01F3934D-D795-D8BC-6EBC-ABE82A72DCA2}"/>
          </ac:spMkLst>
        </pc:spChg>
        <pc:spChg chg="del">
          <ac:chgData name="Jakub Rybacki" userId="71160f026d85cc38" providerId="LiveId" clId="{F90E5053-3440-4173-9623-EC401DA96FDC}" dt="2023-03-14T20:36:29.718" v="386" actId="22"/>
          <ac:spMkLst>
            <pc:docMk/>
            <pc:sldMk cId="3567864497" sldId="279"/>
            <ac:spMk id="3" creationId="{FA4C9B42-11B2-F705-0D16-9918AA8C6A6B}"/>
          </ac:spMkLst>
        </pc:spChg>
        <pc:picChg chg="add mod">
          <ac:chgData name="Jakub Rybacki" userId="71160f026d85cc38" providerId="LiveId" clId="{F90E5053-3440-4173-9623-EC401DA96FDC}" dt="2023-03-14T20:45:47.506" v="477" actId="1076"/>
          <ac:picMkLst>
            <pc:docMk/>
            <pc:sldMk cId="3567864497" sldId="279"/>
            <ac:picMk id="5" creationId="{55E9718C-6FEE-1079-1531-1D838249B356}"/>
          </ac:picMkLst>
        </pc:picChg>
        <pc:picChg chg="add mod ord">
          <ac:chgData name="Jakub Rybacki" userId="71160f026d85cc38" providerId="LiveId" clId="{F90E5053-3440-4173-9623-EC401DA96FDC}" dt="2023-03-14T20:45:46.441" v="476" actId="1076"/>
          <ac:picMkLst>
            <pc:docMk/>
            <pc:sldMk cId="3567864497" sldId="279"/>
            <ac:picMk id="7" creationId="{91432226-0209-5CA6-8E1F-A20E630E76A6}"/>
          </ac:picMkLst>
        </pc:picChg>
      </pc:sldChg>
      <pc:sldChg chg="addSp delSp modSp new mod setBg">
        <pc:chgData name="Jakub Rybacki" userId="71160f026d85cc38" providerId="LiveId" clId="{F90E5053-3440-4173-9623-EC401DA96FDC}" dt="2023-03-14T20:37:30.114" v="400" actId="1076"/>
        <pc:sldMkLst>
          <pc:docMk/>
          <pc:sldMk cId="1287165851" sldId="280"/>
        </pc:sldMkLst>
        <pc:spChg chg="del">
          <ac:chgData name="Jakub Rybacki" userId="71160f026d85cc38" providerId="LiveId" clId="{F90E5053-3440-4173-9623-EC401DA96FDC}" dt="2023-03-14T20:37:25.466" v="397" actId="26606"/>
          <ac:spMkLst>
            <pc:docMk/>
            <pc:sldMk cId="1287165851" sldId="280"/>
            <ac:spMk id="2" creationId="{0E1AAAA7-BC05-AE1A-AEE8-19F90D208D49}"/>
          </ac:spMkLst>
        </pc:spChg>
        <pc:spChg chg="del">
          <ac:chgData name="Jakub Rybacki" userId="71160f026d85cc38" providerId="LiveId" clId="{F90E5053-3440-4173-9623-EC401DA96FDC}" dt="2023-03-14T20:37:23.817" v="396" actId="22"/>
          <ac:spMkLst>
            <pc:docMk/>
            <pc:sldMk cId="1287165851" sldId="280"/>
            <ac:spMk id="3" creationId="{1FE8BC69-38FC-8C70-C2E4-0FC2502BAD6F}"/>
          </ac:spMkLst>
        </pc:spChg>
        <pc:spChg chg="add">
          <ac:chgData name="Jakub Rybacki" userId="71160f026d85cc38" providerId="LiveId" clId="{F90E5053-3440-4173-9623-EC401DA96FDC}" dt="2023-03-14T20:37:25.466" v="397" actId="26606"/>
          <ac:spMkLst>
            <pc:docMk/>
            <pc:sldMk cId="1287165851" sldId="280"/>
            <ac:spMk id="22" creationId="{03E8462A-FEBA-4848-81CC-3F8DA3E477BE}"/>
          </ac:spMkLst>
        </pc:spChg>
        <pc:spChg chg="add">
          <ac:chgData name="Jakub Rybacki" userId="71160f026d85cc38" providerId="LiveId" clId="{F90E5053-3440-4173-9623-EC401DA96FDC}" dt="2023-03-14T20:37:25.466" v="397" actId="26606"/>
          <ac:spMkLst>
            <pc:docMk/>
            <pc:sldMk cId="1287165851" sldId="280"/>
            <ac:spMk id="35" creationId="{7941F9B1-B01B-4A84-89D9-B169AEB4E456}"/>
          </ac:spMkLst>
        </pc:spChg>
        <pc:grpChg chg="add">
          <ac:chgData name="Jakub Rybacki" userId="71160f026d85cc38" providerId="LiveId" clId="{F90E5053-3440-4173-9623-EC401DA96FDC}" dt="2023-03-14T20:37:25.466" v="397" actId="26606"/>
          <ac:grpSpMkLst>
            <pc:docMk/>
            <pc:sldMk cId="1287165851" sldId="280"/>
            <ac:grpSpMk id="10" creationId="{609316A9-990D-4EC3-A671-70EE5C1493A4}"/>
          </ac:grpSpMkLst>
        </pc:grpChg>
        <pc:grpChg chg="add">
          <ac:chgData name="Jakub Rybacki" userId="71160f026d85cc38" providerId="LiveId" clId="{F90E5053-3440-4173-9623-EC401DA96FDC}" dt="2023-03-14T20:37:25.466" v="397" actId="26606"/>
          <ac:grpSpMkLst>
            <pc:docMk/>
            <pc:sldMk cId="1287165851" sldId="280"/>
            <ac:grpSpMk id="24" creationId="{2109F83F-40FE-4DB3-84CC-09FB3340D06D}"/>
          </ac:grpSpMkLst>
        </pc:grpChg>
        <pc:picChg chg="add mod ord">
          <ac:chgData name="Jakub Rybacki" userId="71160f026d85cc38" providerId="LiveId" clId="{F90E5053-3440-4173-9623-EC401DA96FDC}" dt="2023-03-14T20:37:30.114" v="400" actId="1076"/>
          <ac:picMkLst>
            <pc:docMk/>
            <pc:sldMk cId="1287165851" sldId="280"/>
            <ac:picMk id="5" creationId="{12EAF914-9FAA-680C-5DB8-7F62613E8572}"/>
          </ac:picMkLst>
        </pc:picChg>
      </pc:sldChg>
      <pc:sldChg chg="addSp delSp modSp new mod setBg">
        <pc:chgData name="Jakub Rybacki" userId="71160f026d85cc38" providerId="LiveId" clId="{F90E5053-3440-4173-9623-EC401DA96FDC}" dt="2023-03-14T20:44:29.070" v="458" actId="1076"/>
        <pc:sldMkLst>
          <pc:docMk/>
          <pc:sldMk cId="4033098365" sldId="281"/>
        </pc:sldMkLst>
        <pc:spChg chg="del">
          <ac:chgData name="Jakub Rybacki" userId="71160f026d85cc38" providerId="LiveId" clId="{F90E5053-3440-4173-9623-EC401DA96FDC}" dt="2023-03-14T20:41:54.071" v="425" actId="26606"/>
          <ac:spMkLst>
            <pc:docMk/>
            <pc:sldMk cId="4033098365" sldId="281"/>
            <ac:spMk id="2" creationId="{F2DB390A-EA52-FABC-5416-A0B08F29363E}"/>
          </ac:spMkLst>
        </pc:spChg>
        <pc:spChg chg="del">
          <ac:chgData name="Jakub Rybacki" userId="71160f026d85cc38" providerId="LiveId" clId="{F90E5053-3440-4173-9623-EC401DA96FDC}" dt="2023-03-14T20:41:54.071" v="425" actId="26606"/>
          <ac:spMkLst>
            <pc:docMk/>
            <pc:sldMk cId="4033098365" sldId="281"/>
            <ac:spMk id="3" creationId="{722AB5E0-EE64-0605-9F51-23A5C1F1B905}"/>
          </ac:spMkLst>
        </pc:spChg>
        <pc:spChg chg="add">
          <ac:chgData name="Jakub Rybacki" userId="71160f026d85cc38" providerId="LiveId" clId="{F90E5053-3440-4173-9623-EC401DA96FDC}" dt="2023-03-14T20:41:54.071" v="425" actId="26606"/>
          <ac:spMkLst>
            <pc:docMk/>
            <pc:sldMk cId="4033098365" sldId="281"/>
            <ac:spMk id="22" creationId="{03E8462A-FEBA-4848-81CC-3F8DA3E477BE}"/>
          </ac:spMkLst>
        </pc:spChg>
        <pc:spChg chg="add">
          <ac:chgData name="Jakub Rybacki" userId="71160f026d85cc38" providerId="LiveId" clId="{F90E5053-3440-4173-9623-EC401DA96FDC}" dt="2023-03-14T20:41:54.071" v="425" actId="26606"/>
          <ac:spMkLst>
            <pc:docMk/>
            <pc:sldMk cId="4033098365" sldId="281"/>
            <ac:spMk id="35" creationId="{7941F9B1-B01B-4A84-89D9-B169AEB4E456}"/>
          </ac:spMkLst>
        </pc:spChg>
        <pc:grpChg chg="add">
          <ac:chgData name="Jakub Rybacki" userId="71160f026d85cc38" providerId="LiveId" clId="{F90E5053-3440-4173-9623-EC401DA96FDC}" dt="2023-03-14T20:41:54.071" v="425" actId="26606"/>
          <ac:grpSpMkLst>
            <pc:docMk/>
            <pc:sldMk cId="4033098365" sldId="281"/>
            <ac:grpSpMk id="10" creationId="{609316A9-990D-4EC3-A671-70EE5C1493A4}"/>
          </ac:grpSpMkLst>
        </pc:grpChg>
        <pc:grpChg chg="add">
          <ac:chgData name="Jakub Rybacki" userId="71160f026d85cc38" providerId="LiveId" clId="{F90E5053-3440-4173-9623-EC401DA96FDC}" dt="2023-03-14T20:41:54.071" v="425" actId="26606"/>
          <ac:grpSpMkLst>
            <pc:docMk/>
            <pc:sldMk cId="4033098365" sldId="281"/>
            <ac:grpSpMk id="24" creationId="{2109F83F-40FE-4DB3-84CC-09FB3340D06D}"/>
          </ac:grpSpMkLst>
        </pc:grpChg>
        <pc:picChg chg="add mod">
          <ac:chgData name="Jakub Rybacki" userId="71160f026d85cc38" providerId="LiveId" clId="{F90E5053-3440-4173-9623-EC401DA96FDC}" dt="2023-03-14T20:44:29.070" v="458" actId="1076"/>
          <ac:picMkLst>
            <pc:docMk/>
            <pc:sldMk cId="4033098365" sldId="281"/>
            <ac:picMk id="5" creationId="{EB9BE467-2B44-2896-C38C-EB864379462F}"/>
          </ac:picMkLst>
        </pc:picChg>
      </pc:sldChg>
      <pc:sldChg chg="addSp delSp modSp new mod setBg setClrOvrMap">
        <pc:chgData name="Jakub Rybacki" userId="71160f026d85cc38" providerId="LiveId" clId="{F90E5053-3440-4173-9623-EC401DA96FDC}" dt="2023-03-14T20:41:40.502" v="422" actId="20577"/>
        <pc:sldMkLst>
          <pc:docMk/>
          <pc:sldMk cId="2805763009" sldId="282"/>
        </pc:sldMkLst>
        <pc:spChg chg="mod">
          <ac:chgData name="Jakub Rybacki" userId="71160f026d85cc38" providerId="LiveId" clId="{F90E5053-3440-4173-9623-EC401DA96FDC}" dt="2023-03-14T20:41:40.502" v="422" actId="20577"/>
          <ac:spMkLst>
            <pc:docMk/>
            <pc:sldMk cId="2805763009" sldId="282"/>
            <ac:spMk id="2" creationId="{C11D3AF6-FECC-755E-8196-CDD39E3B54AB}"/>
          </ac:spMkLst>
        </pc:spChg>
        <pc:spChg chg="del">
          <ac:chgData name="Jakub Rybacki" userId="71160f026d85cc38" providerId="LiveId" clId="{F90E5053-3440-4173-9623-EC401DA96FDC}" dt="2023-03-14T20:41:20.600" v="406" actId="22"/>
          <ac:spMkLst>
            <pc:docMk/>
            <pc:sldMk cId="2805763009" sldId="282"/>
            <ac:spMk id="3" creationId="{0C5A1E74-71AA-C20B-714B-5E8C8EB1554E}"/>
          </ac:spMkLst>
        </pc:spChg>
        <pc:spChg chg="add del">
          <ac:chgData name="Jakub Rybacki" userId="71160f026d85cc38" providerId="LiveId" clId="{F90E5053-3440-4173-9623-EC401DA96FDC}" dt="2023-03-14T20:41:24.819" v="409" actId="26606"/>
          <ac:spMkLst>
            <pc:docMk/>
            <pc:sldMk cId="2805763009" sldId="282"/>
            <ac:spMk id="24" creationId="{4F71A406-3CB7-4E4D-B434-24E6AA4F3997}"/>
          </ac:spMkLst>
        </pc:spChg>
        <pc:grpChg chg="add del">
          <ac:chgData name="Jakub Rybacki" userId="71160f026d85cc38" providerId="LiveId" clId="{F90E5053-3440-4173-9623-EC401DA96FDC}" dt="2023-03-14T20:41:24.819" v="409" actId="26606"/>
          <ac:grpSpMkLst>
            <pc:docMk/>
            <pc:sldMk cId="2805763009" sldId="282"/>
            <ac:grpSpMk id="12" creationId="{5EA39187-0197-4C1D-BE4A-06B353C7B215}"/>
          </ac:grpSpMkLst>
        </pc:grpChg>
        <pc:grpChg chg="add">
          <ac:chgData name="Jakub Rybacki" userId="71160f026d85cc38" providerId="LiveId" clId="{F90E5053-3440-4173-9623-EC401DA96FDC}" dt="2023-03-14T20:41:24.823" v="410" actId="26606"/>
          <ac:grpSpMkLst>
            <pc:docMk/>
            <pc:sldMk cId="2805763009" sldId="282"/>
            <ac:grpSpMk id="26" creationId="{90A61547-2555-4DE2-A37F-A53E54917441}"/>
          </ac:grpSpMkLst>
        </pc:grpChg>
        <pc:picChg chg="add mod">
          <ac:chgData name="Jakub Rybacki" userId="71160f026d85cc38" providerId="LiveId" clId="{F90E5053-3440-4173-9623-EC401DA96FDC}" dt="2023-03-14T20:41:32.657" v="415" actId="1076"/>
          <ac:picMkLst>
            <pc:docMk/>
            <pc:sldMk cId="2805763009" sldId="282"/>
            <ac:picMk id="5" creationId="{0BC4046A-01A7-97DA-5F46-6FBD424BB14A}"/>
          </ac:picMkLst>
        </pc:picChg>
        <pc:picChg chg="add mod ord">
          <ac:chgData name="Jakub Rybacki" userId="71160f026d85cc38" providerId="LiveId" clId="{F90E5053-3440-4173-9623-EC401DA96FDC}" dt="2023-03-14T20:41:33.326" v="416" actId="1076"/>
          <ac:picMkLst>
            <pc:docMk/>
            <pc:sldMk cId="2805763009" sldId="282"/>
            <ac:picMk id="7" creationId="{0ABAE271-2F4F-5866-2F70-D2BBD13A83C2}"/>
          </ac:picMkLst>
        </pc:picChg>
      </pc:sldChg>
      <pc:sldChg chg="addSp delSp modSp new mod ord setBg">
        <pc:chgData name="Jakub Rybacki" userId="71160f026d85cc38" providerId="LiveId" clId="{F90E5053-3440-4173-9623-EC401DA96FDC}" dt="2023-03-14T20:43:26.008" v="441" actId="14100"/>
        <pc:sldMkLst>
          <pc:docMk/>
          <pc:sldMk cId="473289616" sldId="283"/>
        </pc:sldMkLst>
        <pc:spChg chg="del">
          <ac:chgData name="Jakub Rybacki" userId="71160f026d85cc38" providerId="LiveId" clId="{F90E5053-3440-4173-9623-EC401DA96FDC}" dt="2023-03-14T20:42:36.128" v="430" actId="26606"/>
          <ac:spMkLst>
            <pc:docMk/>
            <pc:sldMk cId="473289616" sldId="283"/>
            <ac:spMk id="2" creationId="{B3846888-974A-E2DD-DDA8-A51B9349CCF4}"/>
          </ac:spMkLst>
        </pc:spChg>
        <pc:spChg chg="del">
          <ac:chgData name="Jakub Rybacki" userId="71160f026d85cc38" providerId="LiveId" clId="{F90E5053-3440-4173-9623-EC401DA96FDC}" dt="2023-03-14T20:42:36.128" v="430" actId="26606"/>
          <ac:spMkLst>
            <pc:docMk/>
            <pc:sldMk cId="473289616" sldId="283"/>
            <ac:spMk id="3" creationId="{E58ED99E-4464-CCC4-495B-1DE453740254}"/>
          </ac:spMkLst>
        </pc:spChg>
        <pc:spChg chg="add">
          <ac:chgData name="Jakub Rybacki" userId="71160f026d85cc38" providerId="LiveId" clId="{F90E5053-3440-4173-9623-EC401DA96FDC}" dt="2023-03-14T20:42:36.128" v="430" actId="26606"/>
          <ac:spMkLst>
            <pc:docMk/>
            <pc:sldMk cId="473289616" sldId="283"/>
            <ac:spMk id="22" creationId="{03E8462A-FEBA-4848-81CC-3F8DA3E477BE}"/>
          </ac:spMkLst>
        </pc:spChg>
        <pc:spChg chg="add">
          <ac:chgData name="Jakub Rybacki" userId="71160f026d85cc38" providerId="LiveId" clId="{F90E5053-3440-4173-9623-EC401DA96FDC}" dt="2023-03-14T20:42:36.128" v="430" actId="26606"/>
          <ac:spMkLst>
            <pc:docMk/>
            <pc:sldMk cId="473289616" sldId="283"/>
            <ac:spMk id="35" creationId="{7941F9B1-B01B-4A84-89D9-B169AEB4E456}"/>
          </ac:spMkLst>
        </pc:spChg>
        <pc:grpChg chg="add">
          <ac:chgData name="Jakub Rybacki" userId="71160f026d85cc38" providerId="LiveId" clId="{F90E5053-3440-4173-9623-EC401DA96FDC}" dt="2023-03-14T20:42:36.128" v="430" actId="26606"/>
          <ac:grpSpMkLst>
            <pc:docMk/>
            <pc:sldMk cId="473289616" sldId="283"/>
            <ac:grpSpMk id="10" creationId="{609316A9-990D-4EC3-A671-70EE5C1493A4}"/>
          </ac:grpSpMkLst>
        </pc:grpChg>
        <pc:grpChg chg="add">
          <ac:chgData name="Jakub Rybacki" userId="71160f026d85cc38" providerId="LiveId" clId="{F90E5053-3440-4173-9623-EC401DA96FDC}" dt="2023-03-14T20:42:36.128" v="430" actId="26606"/>
          <ac:grpSpMkLst>
            <pc:docMk/>
            <pc:sldMk cId="473289616" sldId="283"/>
            <ac:grpSpMk id="24" creationId="{2109F83F-40FE-4DB3-84CC-09FB3340D06D}"/>
          </ac:grpSpMkLst>
        </pc:grpChg>
        <pc:picChg chg="add mod">
          <ac:chgData name="Jakub Rybacki" userId="71160f026d85cc38" providerId="LiveId" clId="{F90E5053-3440-4173-9623-EC401DA96FDC}" dt="2023-03-14T20:43:26.008" v="441" actId="14100"/>
          <ac:picMkLst>
            <pc:docMk/>
            <pc:sldMk cId="473289616" sldId="283"/>
            <ac:picMk id="5" creationId="{4BC8E1CE-DA70-DA79-FAC1-B1883CC9E73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D13B-7495-40DA-BD9D-910559FBB266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524B-C7DB-46B8-B5B3-7EE3649C9D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15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D13B-7495-40DA-BD9D-910559FBB266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524B-C7DB-46B8-B5B3-7EE3649C9D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78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D13B-7495-40DA-BD9D-910559FBB266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524B-C7DB-46B8-B5B3-7EE3649C9DA7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2898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D13B-7495-40DA-BD9D-910559FBB266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524B-C7DB-46B8-B5B3-7EE3649C9D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367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D13B-7495-40DA-BD9D-910559FBB266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524B-C7DB-46B8-B5B3-7EE3649C9DA7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2989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D13B-7495-40DA-BD9D-910559FBB266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524B-C7DB-46B8-B5B3-7EE3649C9D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359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D13B-7495-40DA-BD9D-910559FBB266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524B-C7DB-46B8-B5B3-7EE3649C9D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569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D13B-7495-40DA-BD9D-910559FBB266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524B-C7DB-46B8-B5B3-7EE3649C9D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78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D13B-7495-40DA-BD9D-910559FBB266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524B-C7DB-46B8-B5B3-7EE3649C9D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58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D13B-7495-40DA-BD9D-910559FBB266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524B-C7DB-46B8-B5B3-7EE3649C9D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76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D13B-7495-40DA-BD9D-910559FBB266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524B-C7DB-46B8-B5B3-7EE3649C9D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81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D13B-7495-40DA-BD9D-910559FBB266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524B-C7DB-46B8-B5B3-7EE3649C9D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8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D13B-7495-40DA-BD9D-910559FBB266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524B-C7DB-46B8-B5B3-7EE3649C9D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58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D13B-7495-40DA-BD9D-910559FBB266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524B-C7DB-46B8-B5B3-7EE3649C9D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02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D13B-7495-40DA-BD9D-910559FBB266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524B-C7DB-46B8-B5B3-7EE3649C9D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05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D13B-7495-40DA-BD9D-910559FBB266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524B-C7DB-46B8-B5B3-7EE3649C9D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81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7D13B-7495-40DA-BD9D-910559FBB266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87F524B-C7DB-46B8-B5B3-7EE3649C9D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805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ptbrio.pl/index.php?option=com_content&amp;view=article&amp;id=151:raporty-idealny&amp;catid=16:ogolne&amp;Itemid=116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6EB3A-C11D-B516-BEC6-C5CFA6C46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Raport idealny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FAA62-4453-FF80-549D-1C143C737A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I dlaczego to ryzykowne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9311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44BD11-DE07-83A8-B6F4-286FBA48C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765" y="480059"/>
            <a:ext cx="7545509" cy="586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84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892FEB-05FC-5A9D-7E9B-560B6FB8C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536" y="480060"/>
            <a:ext cx="7156957" cy="590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57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8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0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4A704F4-1AA6-63A9-3099-88537D1E1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8818" y="480060"/>
            <a:ext cx="7799012" cy="588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676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76A809-9BAC-579A-64C0-D066DB678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09" y="835015"/>
            <a:ext cx="3179593" cy="321582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pl-PL" sz="5400" dirty="0"/>
              <a:t>Najważniejsze części raportu</a:t>
            </a:r>
            <a:endParaRPr lang="en-US" sz="5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F78EA7-7E51-CADF-BEDE-9F1D51AFF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609" y="835015"/>
            <a:ext cx="4760087" cy="24888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B23B0A-7130-E00F-5958-29B3F4152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29" y="3765899"/>
            <a:ext cx="4977562" cy="20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88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F2382F-9C48-1C50-0CE1-D011926B6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09" y="835015"/>
            <a:ext cx="3179593" cy="32158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600"/>
              <a:t>Techniczne części raportu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1E551B-BD13-65DA-C93A-81A99A543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279" y="835015"/>
            <a:ext cx="4504747" cy="248887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142112-AA80-D8DE-B1B6-51AE07A0E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064" y="3589867"/>
            <a:ext cx="4772670" cy="248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3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83FC66F-D098-1407-DAC5-44029D636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6459" y="1131994"/>
            <a:ext cx="5980959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00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00F1C0-BA17-9989-9750-2F158F738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946" y="491662"/>
            <a:ext cx="8605468" cy="589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30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549B81-16EA-B85E-2E34-F5BB23F26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5690" y="480060"/>
            <a:ext cx="7544577" cy="592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55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9A96-62D3-0224-D3A0-7E2163580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Parę statystyk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0D4D89-A4F7-CE39-B1CC-AB3488A00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0099" y="1518998"/>
            <a:ext cx="4010026" cy="52514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5FB15D-C2F9-5937-E684-812DB6B78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518998"/>
            <a:ext cx="3770841" cy="531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65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D3AE29-9CB2-0E8F-06A3-BBA57CDF5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7986" y="480059"/>
            <a:ext cx="7704664" cy="589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C9B6F-1B78-1BA5-0D12-7327C3BDE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pl-PL" dirty="0"/>
              <a:t>Rynkowe porady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CEC83-5817-9503-66D3-7BB7E0E8C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pl-PL" dirty="0"/>
              <a:t>Twórca: Polskie Towarzystwo Badaczy Rynku i Opinii</a:t>
            </a:r>
          </a:p>
          <a:p>
            <a:pPr lvl="1"/>
            <a:r>
              <a:rPr lang="pl-PL" dirty="0"/>
              <a:t>Stowarzyszenie profesjonalistów</a:t>
            </a:r>
          </a:p>
          <a:p>
            <a:endParaRPr lang="pl-PL" dirty="0"/>
          </a:p>
          <a:p>
            <a:r>
              <a:rPr lang="pl-PL" dirty="0"/>
              <a:t>Praca: Raport idealny – </a:t>
            </a:r>
            <a:r>
              <a:rPr lang="pl-PL" dirty="0">
                <a:hlinkClick r:id="rId2"/>
              </a:rPr>
              <a:t>Link</a:t>
            </a:r>
            <a:endParaRPr lang="pl-PL" dirty="0"/>
          </a:p>
          <a:p>
            <a:pPr lvl="1"/>
            <a:r>
              <a:rPr lang="pl-PL" dirty="0"/>
              <a:t>Badanie klientów z 2012 r.</a:t>
            </a:r>
          </a:p>
        </p:txBody>
      </p:sp>
      <p:pic>
        <p:nvPicPr>
          <p:cNvPr id="5" name="Picture 4" descr="Osoba, która dotrze do papieru w formie pełnej papieru i notatek programu Sticky Notes">
            <a:extLst>
              <a:ext uri="{FF2B5EF4-FFF2-40B4-BE49-F238E27FC236}">
                <a16:creationId xmlns:a16="http://schemas.microsoft.com/office/drawing/2014/main" id="{091291B3-A147-CA33-F940-7103DF00A1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49" r="24241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6756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4ABE96-7484-ACE9-D067-EF7160782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919" y="2482767"/>
            <a:ext cx="11146360" cy="211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19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DD1633-21B8-0E91-7774-45FB6BC5E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0194" y="494036"/>
            <a:ext cx="7490683" cy="586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53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6231CE-2365-5388-D349-E44FA2220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519" y="1131994"/>
            <a:ext cx="5667143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92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BF990F-C189-8A03-18BE-A5921B437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717" y="494537"/>
            <a:ext cx="7513405" cy="586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91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, text&#10;&#10;Description automatically generated">
            <a:extLst>
              <a:ext uri="{FF2B5EF4-FFF2-40B4-BE49-F238E27FC236}">
                <a16:creationId xmlns:a16="http://schemas.microsoft.com/office/drawing/2014/main" id="{4BC8E1CE-DA70-DA79-FAC1-B1883CC9E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727" y="480060"/>
            <a:ext cx="7307598" cy="588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289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1432226-0209-5CA6-8E1F-A20E630E7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5193" y="0"/>
            <a:ext cx="4454082" cy="5103364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E9718C-6FEE-1079-1531-1D838249B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07" y="0"/>
            <a:ext cx="4210050" cy="726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64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EAF914-9FAA-680C-5DB8-7F62613E8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8202" y="631044"/>
            <a:ext cx="5665623" cy="546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65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9BE467-2B44-2896-C38C-EB8643794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251" y="467834"/>
            <a:ext cx="7601423" cy="591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98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11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1D3AF6-FECC-755E-8196-CDD39E3B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z="4800" dirty="0"/>
              <a:t>Porady</a:t>
            </a:r>
            <a:endParaRPr lang="en-US" sz="4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BAE271-2F4F-5866-2F70-D2BBD13A8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0691" y="826535"/>
            <a:ext cx="4883927" cy="3528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C4046A-01A7-97DA-5F46-6FBD424BB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39" y="760340"/>
            <a:ext cx="4590629" cy="366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6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6C588C-CC45-5A8F-0C1E-83A7B2606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7055" y="480060"/>
            <a:ext cx="7583213" cy="595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8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6C9F4C-ECEE-D577-684D-90C9ED690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4700" y="2238756"/>
            <a:ext cx="8373644" cy="223868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219FAD-078D-C829-51B7-B66E6B0CF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89" y="126161"/>
            <a:ext cx="8173591" cy="2038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0E391A-FFCA-65FF-A8F7-51B6C5159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334" y="4552628"/>
            <a:ext cx="8592749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3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F5471D-C0BB-F27E-CB93-C795DCD10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Mądre porady!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3BAEA9-EADA-4465-795C-E3D1CA8E4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6096" y="1289716"/>
            <a:ext cx="3625940" cy="33177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DF88A1-F4CC-F3F2-C45D-5529E0E31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284" y="1630994"/>
            <a:ext cx="4029717" cy="192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8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0E3E5BD-6912-9938-4E27-69F80E24E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002" y="2057400"/>
            <a:ext cx="11246387" cy="250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54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889215-CFCE-CF9A-4841-3B748641B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1510" y="480059"/>
            <a:ext cx="7561637" cy="589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04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F9EF75-1DC4-486A-AFBD-8D8582407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4800" dirty="0"/>
              <a:t>Co należy uzgadniać</a:t>
            </a:r>
            <a:endParaRPr lang="en-US" sz="4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73A360-376B-12CC-7BB1-272ECED6F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230" y="934221"/>
            <a:ext cx="3483187" cy="33177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B80EC8-C964-6A89-A845-A2E0C0593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065" y="934221"/>
            <a:ext cx="3770154" cy="331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73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609C34-EFAA-AE36-1BC4-E66443A59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2557327"/>
            <a:ext cx="9941259" cy="173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128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</TotalTime>
  <Words>45</Words>
  <Application>Microsoft Office PowerPoint</Application>
  <PresentationFormat>Widescreen</PresentationFormat>
  <Paragraphs>14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Trebuchet MS</vt:lpstr>
      <vt:lpstr>Wingdings 3</vt:lpstr>
      <vt:lpstr>Facet</vt:lpstr>
      <vt:lpstr>Raport idealny</vt:lpstr>
      <vt:lpstr>Rynkowe porady </vt:lpstr>
      <vt:lpstr>PowerPoint Presentation</vt:lpstr>
      <vt:lpstr>PowerPoint Presentation</vt:lpstr>
      <vt:lpstr>Mądre porady!</vt:lpstr>
      <vt:lpstr>PowerPoint Presentation</vt:lpstr>
      <vt:lpstr>PowerPoint Presentation</vt:lpstr>
      <vt:lpstr>Co należy uzgadniać</vt:lpstr>
      <vt:lpstr>PowerPoint Presentation</vt:lpstr>
      <vt:lpstr>PowerPoint Presentation</vt:lpstr>
      <vt:lpstr>PowerPoint Presentation</vt:lpstr>
      <vt:lpstr>PowerPoint Presentation</vt:lpstr>
      <vt:lpstr>Najważniejsze części raportu</vt:lpstr>
      <vt:lpstr>Techniczne części raportu</vt:lpstr>
      <vt:lpstr>PowerPoint Presentation</vt:lpstr>
      <vt:lpstr>PowerPoint Presentation</vt:lpstr>
      <vt:lpstr>PowerPoint Presentation</vt:lpstr>
      <vt:lpstr>Parę statystyk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Porady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Raport idealny</dc:title>
  <dc:creator>Jakub Rybacki</dc:creator>
  <cp:lastModifiedBy>Jakub Rybacki</cp:lastModifiedBy>
  <cp:revision>1</cp:revision>
  <dcterms:created xsi:type="dcterms:W3CDTF">2023-03-14T19:49:44Z</dcterms:created>
  <dcterms:modified xsi:type="dcterms:W3CDTF">2023-03-16T16:51:06Z</dcterms:modified>
</cp:coreProperties>
</file>