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FD2B9B-1BD4-4A8E-92D3-75EE59F65E81}">
          <p14:sldIdLst>
            <p14:sldId id="256"/>
            <p14:sldId id="257"/>
          </p14:sldIdLst>
        </p14:section>
        <p14:section name="Mailing" id="{89A5AD15-D6C7-40D4-B2CF-00D862FDBACA}">
          <p14:sldIdLst>
            <p14:sldId id="258"/>
            <p14:sldId id="259"/>
            <p14:sldId id="260"/>
            <p14:sldId id="261"/>
            <p14:sldId id="262"/>
          </p14:sldIdLst>
        </p14:section>
        <p14:section name="Web" id="{BBE8D781-C980-475D-8414-C58DC1EA1E30}">
          <p14:sldIdLst>
            <p14:sldId id="265"/>
            <p14:sldId id="263"/>
            <p14:sldId id="267"/>
          </p14:sldIdLst>
        </p14:section>
        <p14:section name="Embed" id="{BE8FD7EE-8308-419E-A7F3-C8EA696BCF29}">
          <p14:sldIdLst>
            <p14:sldId id="264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80702-27A3-4456-9DC0-9C5FF3278A5F}" v="14" dt="2023-03-29T19:30:47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CA680702-27A3-4456-9DC0-9C5FF3278A5F}"/>
    <pc:docChg chg="undo custSel addSld delSld modSld sldOrd addSection delSection modSection">
      <pc:chgData name="Jakub Rybacki" userId="71160f026d85cc38" providerId="LiveId" clId="{CA680702-27A3-4456-9DC0-9C5FF3278A5F}" dt="2023-03-29T19:31:01.241" v="2658" actId="26606"/>
      <pc:docMkLst>
        <pc:docMk/>
      </pc:docMkLst>
      <pc:sldChg chg="addSp delSp modSp mod setBg">
        <pc:chgData name="Jakub Rybacki" userId="71160f026d85cc38" providerId="LiveId" clId="{CA680702-27A3-4456-9DC0-9C5FF3278A5F}" dt="2023-03-29T17:44:07.478" v="55" actId="26606"/>
        <pc:sldMkLst>
          <pc:docMk/>
          <pc:sldMk cId="2305233006" sldId="257"/>
        </pc:sldMkLst>
        <pc:spChg chg="mod">
          <ac:chgData name="Jakub Rybacki" userId="71160f026d85cc38" providerId="LiveId" clId="{CA680702-27A3-4456-9DC0-9C5FF3278A5F}" dt="2023-03-29T17:44:07.478" v="55" actId="26606"/>
          <ac:spMkLst>
            <pc:docMk/>
            <pc:sldMk cId="2305233006" sldId="257"/>
            <ac:spMk id="2" creationId="{39C9F0F1-431F-7907-10E9-E8EC120A0E12}"/>
          </ac:spMkLst>
        </pc:spChg>
        <pc:spChg chg="del mod">
          <ac:chgData name="Jakub Rybacki" userId="71160f026d85cc38" providerId="LiveId" clId="{CA680702-27A3-4456-9DC0-9C5FF3278A5F}" dt="2023-03-29T17:44:07.478" v="55" actId="26606"/>
          <ac:spMkLst>
            <pc:docMk/>
            <pc:sldMk cId="2305233006" sldId="257"/>
            <ac:spMk id="3" creationId="{5B74397F-31C7-24C6-C48B-C9EFA8B644F9}"/>
          </ac:spMkLst>
        </pc:spChg>
        <pc:spChg chg="add">
          <ac:chgData name="Jakub Rybacki" userId="71160f026d85cc38" providerId="LiveId" clId="{CA680702-27A3-4456-9DC0-9C5FF3278A5F}" dt="2023-03-29T17:44:07.478" v="55" actId="26606"/>
          <ac:spMkLst>
            <pc:docMk/>
            <pc:sldMk cId="2305233006" sldId="257"/>
            <ac:spMk id="9" creationId="{655AE6B0-AC9E-4167-806F-E9DB135FC46B}"/>
          </ac:spMkLst>
        </pc:spChg>
        <pc:spChg chg="add">
          <ac:chgData name="Jakub Rybacki" userId="71160f026d85cc38" providerId="LiveId" clId="{CA680702-27A3-4456-9DC0-9C5FF3278A5F}" dt="2023-03-29T17:44:07.478" v="55" actId="26606"/>
          <ac:spMkLst>
            <pc:docMk/>
            <pc:sldMk cId="2305233006" sldId="257"/>
            <ac:spMk id="22" creationId="{87BD1F4E-A66D-4C06-86DA-8D56CA7A3B41}"/>
          </ac:spMkLst>
        </pc:spChg>
        <pc:grpChg chg="add">
          <ac:chgData name="Jakub Rybacki" userId="71160f026d85cc38" providerId="LiveId" clId="{CA680702-27A3-4456-9DC0-9C5FF3278A5F}" dt="2023-03-29T17:44:07.478" v="55" actId="26606"/>
          <ac:grpSpMkLst>
            <pc:docMk/>
            <pc:sldMk cId="2305233006" sldId="257"/>
            <ac:grpSpMk id="11" creationId="{3523416A-383B-4FDC-B4C9-D8EDDFE9C043}"/>
          </ac:grpSpMkLst>
        </pc:grpChg>
        <pc:graphicFrameChg chg="add">
          <ac:chgData name="Jakub Rybacki" userId="71160f026d85cc38" providerId="LiveId" clId="{CA680702-27A3-4456-9DC0-9C5FF3278A5F}" dt="2023-03-29T17:44:07.478" v="55" actId="26606"/>
          <ac:graphicFrameMkLst>
            <pc:docMk/>
            <pc:sldMk cId="2305233006" sldId="257"/>
            <ac:graphicFrameMk id="5" creationId="{6A8D5042-B94D-25E4-20EE-6BF06F304F9D}"/>
          </ac:graphicFrameMkLst>
        </pc:graphicFrameChg>
      </pc:sldChg>
      <pc:sldChg chg="addSp modSp new mod setBg">
        <pc:chgData name="Jakub Rybacki" userId="71160f026d85cc38" providerId="LiveId" clId="{CA680702-27A3-4456-9DC0-9C5FF3278A5F}" dt="2023-03-29T17:47:03.580" v="315" actId="26606"/>
        <pc:sldMkLst>
          <pc:docMk/>
          <pc:sldMk cId="2392123766" sldId="258"/>
        </pc:sldMkLst>
        <pc:spChg chg="mo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2" creationId="{57D366D0-3511-6872-0D9B-92831669CDFC}"/>
          </ac:spMkLst>
        </pc:spChg>
        <pc:spChg chg="mo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3" creationId="{E5CC0CCA-3F8F-0B3E-A0EC-953A2B75B926}"/>
          </ac:spMkLst>
        </pc:spChg>
        <pc:spChg chg="ad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13" creationId="{3F088236-D655-4F88-B238-E16762358025}"/>
          </ac:spMkLst>
        </pc:spChg>
        <pc:spChg chg="ad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15" creationId="{3DAC0C92-199E-475C-9390-119A9B027276}"/>
          </ac:spMkLst>
        </pc:spChg>
        <pc:spChg chg="ad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17" creationId="{C4CFB339-0ED8-4FE2-9EF1-6D1375B8499B}"/>
          </ac:spMkLst>
        </pc:spChg>
        <pc:spChg chg="ad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19" creationId="{31896C80-2069-4431-9C19-83B913734490}"/>
          </ac:spMkLst>
        </pc:spChg>
        <pc:spChg chg="ad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21" creationId="{BF120A21-0841-4823-B0C4-28AEBCEF9B78}"/>
          </ac:spMkLst>
        </pc:spChg>
        <pc:spChg chg="ad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23" creationId="{DBB05BAE-BBD3-4289-899F-A6851503C6B0}"/>
          </ac:spMkLst>
        </pc:spChg>
        <pc:spChg chg="add">
          <ac:chgData name="Jakub Rybacki" userId="71160f026d85cc38" providerId="LiveId" clId="{CA680702-27A3-4456-9DC0-9C5FF3278A5F}" dt="2023-03-29T17:47:03.580" v="315" actId="26606"/>
          <ac:spMkLst>
            <pc:docMk/>
            <pc:sldMk cId="2392123766" sldId="258"/>
            <ac:spMk id="25" creationId="{9874D11C-36F5-4BBE-A490-019A54E953B0}"/>
          </ac:spMkLst>
        </pc:spChg>
        <pc:picChg chg="add">
          <ac:chgData name="Jakub Rybacki" userId="71160f026d85cc38" providerId="LiveId" clId="{CA680702-27A3-4456-9DC0-9C5FF3278A5F}" dt="2023-03-29T17:47:03.580" v="315" actId="26606"/>
          <ac:picMkLst>
            <pc:docMk/>
            <pc:sldMk cId="2392123766" sldId="258"/>
            <ac:picMk id="5" creationId="{68EF8251-923C-02C7-C372-21AD437A2B68}"/>
          </ac:picMkLst>
        </pc:picChg>
        <pc:cxnChg chg="add">
          <ac:chgData name="Jakub Rybacki" userId="71160f026d85cc38" providerId="LiveId" clId="{CA680702-27A3-4456-9DC0-9C5FF3278A5F}" dt="2023-03-29T17:47:03.580" v="315" actId="26606"/>
          <ac:cxnSpMkLst>
            <pc:docMk/>
            <pc:sldMk cId="2392123766" sldId="258"/>
            <ac:cxnSpMk id="9" creationId="{64FA5DFF-7FE6-4855-84E6-DFA78EE978BD}"/>
          </ac:cxnSpMkLst>
        </pc:cxnChg>
        <pc:cxnChg chg="add">
          <ac:chgData name="Jakub Rybacki" userId="71160f026d85cc38" providerId="LiveId" clId="{CA680702-27A3-4456-9DC0-9C5FF3278A5F}" dt="2023-03-29T17:47:03.580" v="315" actId="26606"/>
          <ac:cxnSpMkLst>
            <pc:docMk/>
            <pc:sldMk cId="2392123766" sldId="258"/>
            <ac:cxnSpMk id="11" creationId="{2AFD8CBA-54A3-4363-991B-B9C631BBFA74}"/>
          </ac:cxnSpMkLst>
        </pc:cxnChg>
      </pc:sldChg>
      <pc:sldChg chg="addSp delSp modSp new mod setBg">
        <pc:chgData name="Jakub Rybacki" userId="71160f026d85cc38" providerId="LiveId" clId="{CA680702-27A3-4456-9DC0-9C5FF3278A5F}" dt="2023-03-29T18:12:14.373" v="849" actId="20577"/>
        <pc:sldMkLst>
          <pc:docMk/>
          <pc:sldMk cId="2310607040" sldId="259"/>
        </pc:sldMkLst>
        <pc:spChg chg="mo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2" creationId="{97DBC458-3532-2863-9186-1B94DAE93520}"/>
          </ac:spMkLst>
        </pc:spChg>
        <pc:spChg chg="add del mod">
          <ac:chgData name="Jakub Rybacki" userId="71160f026d85cc38" providerId="LiveId" clId="{CA680702-27A3-4456-9DC0-9C5FF3278A5F}" dt="2023-03-29T18:12:14.373" v="849" actId="20577"/>
          <ac:spMkLst>
            <pc:docMk/>
            <pc:sldMk cId="2310607040" sldId="259"/>
            <ac:spMk id="3" creationId="{3C2C61B7-2837-DC17-198F-6F3F90E05FF6}"/>
          </ac:spMkLst>
        </pc:spChg>
        <pc:spChg chg="ad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16" creationId="{3F088236-D655-4F88-B238-E16762358025}"/>
          </ac:spMkLst>
        </pc:spChg>
        <pc:spChg chg="ad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18" creationId="{3DAC0C92-199E-475C-9390-119A9B027276}"/>
          </ac:spMkLst>
        </pc:spChg>
        <pc:spChg chg="ad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20" creationId="{C4CFB339-0ED8-4FE2-9EF1-6D1375B8499B}"/>
          </ac:spMkLst>
        </pc:spChg>
        <pc:spChg chg="ad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22" creationId="{31896C80-2069-4431-9C19-83B913734490}"/>
          </ac:spMkLst>
        </pc:spChg>
        <pc:spChg chg="ad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24" creationId="{BF120A21-0841-4823-B0C4-28AEBCEF9B78}"/>
          </ac:spMkLst>
        </pc:spChg>
        <pc:spChg chg="ad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26" creationId="{DBB05BAE-BBD3-4289-899F-A6851503C6B0}"/>
          </ac:spMkLst>
        </pc:spChg>
        <pc:spChg chg="add">
          <ac:chgData name="Jakub Rybacki" userId="71160f026d85cc38" providerId="LiveId" clId="{CA680702-27A3-4456-9DC0-9C5FF3278A5F}" dt="2023-03-29T18:07:28.082" v="412" actId="26606"/>
          <ac:spMkLst>
            <pc:docMk/>
            <pc:sldMk cId="2310607040" sldId="259"/>
            <ac:spMk id="28" creationId="{9874D11C-36F5-4BBE-A490-019A54E953B0}"/>
          </ac:spMkLst>
        </pc:spChg>
        <pc:picChg chg="add del mod ord">
          <ac:chgData name="Jakub Rybacki" userId="71160f026d85cc38" providerId="LiveId" clId="{CA680702-27A3-4456-9DC0-9C5FF3278A5F}" dt="2023-03-29T18:06:37.832" v="320" actId="22"/>
          <ac:picMkLst>
            <pc:docMk/>
            <pc:sldMk cId="2310607040" sldId="259"/>
            <ac:picMk id="5" creationId="{7DC8D488-7FBA-E76D-CCE1-DCCE7BFD2F76}"/>
          </ac:picMkLst>
        </pc:picChg>
        <pc:picChg chg="add mod ord">
          <ac:chgData name="Jakub Rybacki" userId="71160f026d85cc38" providerId="LiveId" clId="{CA680702-27A3-4456-9DC0-9C5FF3278A5F}" dt="2023-03-29T18:07:28.082" v="412" actId="26606"/>
          <ac:picMkLst>
            <pc:docMk/>
            <pc:sldMk cId="2310607040" sldId="259"/>
            <ac:picMk id="7" creationId="{D1A8E5B2-906A-29EA-5CDD-D859423D8CF4}"/>
          </ac:picMkLst>
        </pc:picChg>
        <pc:cxnChg chg="add">
          <ac:chgData name="Jakub Rybacki" userId="71160f026d85cc38" providerId="LiveId" clId="{CA680702-27A3-4456-9DC0-9C5FF3278A5F}" dt="2023-03-29T18:07:28.082" v="412" actId="26606"/>
          <ac:cxnSpMkLst>
            <pc:docMk/>
            <pc:sldMk cId="2310607040" sldId="259"/>
            <ac:cxnSpMk id="12" creationId="{64FA5DFF-7FE6-4855-84E6-DFA78EE978BD}"/>
          </ac:cxnSpMkLst>
        </pc:cxnChg>
        <pc:cxnChg chg="add">
          <ac:chgData name="Jakub Rybacki" userId="71160f026d85cc38" providerId="LiveId" clId="{CA680702-27A3-4456-9DC0-9C5FF3278A5F}" dt="2023-03-29T18:07:28.082" v="412" actId="26606"/>
          <ac:cxnSpMkLst>
            <pc:docMk/>
            <pc:sldMk cId="2310607040" sldId="259"/>
            <ac:cxnSpMk id="14" creationId="{2AFD8CBA-54A3-4363-991B-B9C631BBFA74}"/>
          </ac:cxnSpMkLst>
        </pc:cxnChg>
      </pc:sldChg>
      <pc:sldChg chg="addSp modSp new mod setBg">
        <pc:chgData name="Jakub Rybacki" userId="71160f026d85cc38" providerId="LiveId" clId="{CA680702-27A3-4456-9DC0-9C5FF3278A5F}" dt="2023-03-29T18:53:37.483" v="1890" actId="20577"/>
        <pc:sldMkLst>
          <pc:docMk/>
          <pc:sldMk cId="98014236" sldId="260"/>
        </pc:sldMkLst>
        <pc:spChg chg="mod">
          <ac:chgData name="Jakub Rybacki" userId="71160f026d85cc38" providerId="LiveId" clId="{CA680702-27A3-4456-9DC0-9C5FF3278A5F}" dt="2023-03-29T18:12:31.087" v="850" actId="26606"/>
          <ac:spMkLst>
            <pc:docMk/>
            <pc:sldMk cId="98014236" sldId="260"/>
            <ac:spMk id="2" creationId="{8F9CC5BE-06BD-5CE3-6650-77A954574A8C}"/>
          </ac:spMkLst>
        </pc:spChg>
        <pc:spChg chg="mod">
          <ac:chgData name="Jakub Rybacki" userId="71160f026d85cc38" providerId="LiveId" clId="{CA680702-27A3-4456-9DC0-9C5FF3278A5F}" dt="2023-03-29T18:53:37.483" v="1890" actId="20577"/>
          <ac:spMkLst>
            <pc:docMk/>
            <pc:sldMk cId="98014236" sldId="260"/>
            <ac:spMk id="3" creationId="{6A00D52A-65EB-90C4-A22C-71DF0C2F69BB}"/>
          </ac:spMkLst>
        </pc:spChg>
        <pc:spChg chg="add">
          <ac:chgData name="Jakub Rybacki" userId="71160f026d85cc38" providerId="LiveId" clId="{CA680702-27A3-4456-9DC0-9C5FF3278A5F}" dt="2023-03-29T18:12:31.087" v="850" actId="26606"/>
          <ac:spMkLst>
            <pc:docMk/>
            <pc:sldMk cId="98014236" sldId="260"/>
            <ac:spMk id="9" creationId="{3BCB5F6A-9EB0-40B0-9D13-3023E9A20508}"/>
          </ac:spMkLst>
        </pc:spChg>
        <pc:picChg chg="add">
          <ac:chgData name="Jakub Rybacki" userId="71160f026d85cc38" providerId="LiveId" clId="{CA680702-27A3-4456-9DC0-9C5FF3278A5F}" dt="2023-03-29T18:12:31.087" v="850" actId="26606"/>
          <ac:picMkLst>
            <pc:docMk/>
            <pc:sldMk cId="98014236" sldId="260"/>
            <ac:picMk id="5" creationId="{1C83D300-0547-9CBA-92E3-9FE0745F6DEF}"/>
          </ac:picMkLst>
        </pc:picChg>
      </pc:sldChg>
      <pc:sldChg chg="addSp modSp new mod setBg">
        <pc:chgData name="Jakub Rybacki" userId="71160f026d85cc38" providerId="LiveId" clId="{CA680702-27A3-4456-9DC0-9C5FF3278A5F}" dt="2023-03-29T18:26:56.265" v="1243" actId="20577"/>
        <pc:sldMkLst>
          <pc:docMk/>
          <pc:sldMk cId="2283917712" sldId="261"/>
        </pc:sldMkLst>
        <pc:spChg chg="mo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2" creationId="{9C9D5D54-EFA2-B86F-6A3E-59BBA71FB253}"/>
          </ac:spMkLst>
        </pc:spChg>
        <pc:spChg chg="mod">
          <ac:chgData name="Jakub Rybacki" userId="71160f026d85cc38" providerId="LiveId" clId="{CA680702-27A3-4456-9DC0-9C5FF3278A5F}" dt="2023-03-29T18:26:56.265" v="1243" actId="20577"/>
          <ac:spMkLst>
            <pc:docMk/>
            <pc:sldMk cId="2283917712" sldId="261"/>
            <ac:spMk id="3" creationId="{EEBFA31C-B538-B7FF-8FF1-AA9BFC5A0B99}"/>
          </ac:spMkLst>
        </pc:spChg>
        <pc:spChg chg="ad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13" creationId="{3F088236-D655-4F88-B238-E16762358025}"/>
          </ac:spMkLst>
        </pc:spChg>
        <pc:spChg chg="ad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15" creationId="{3DAC0C92-199E-475C-9390-119A9B027276}"/>
          </ac:spMkLst>
        </pc:spChg>
        <pc:spChg chg="ad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17" creationId="{C4CFB339-0ED8-4FE2-9EF1-6D1375B8499B}"/>
          </ac:spMkLst>
        </pc:spChg>
        <pc:spChg chg="ad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19" creationId="{31896C80-2069-4431-9C19-83B913734490}"/>
          </ac:spMkLst>
        </pc:spChg>
        <pc:spChg chg="ad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21" creationId="{BF120A21-0841-4823-B0C4-28AEBCEF9B78}"/>
          </ac:spMkLst>
        </pc:spChg>
        <pc:spChg chg="ad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23" creationId="{DBB05BAE-BBD3-4289-899F-A6851503C6B0}"/>
          </ac:spMkLst>
        </pc:spChg>
        <pc:spChg chg="add">
          <ac:chgData name="Jakub Rybacki" userId="71160f026d85cc38" providerId="LiveId" clId="{CA680702-27A3-4456-9DC0-9C5FF3278A5F}" dt="2023-03-29T18:26:44.649" v="1227" actId="26606"/>
          <ac:spMkLst>
            <pc:docMk/>
            <pc:sldMk cId="2283917712" sldId="261"/>
            <ac:spMk id="25" creationId="{9874D11C-36F5-4BBE-A490-019A54E953B0}"/>
          </ac:spMkLst>
        </pc:spChg>
        <pc:picChg chg="add">
          <ac:chgData name="Jakub Rybacki" userId="71160f026d85cc38" providerId="LiveId" clId="{CA680702-27A3-4456-9DC0-9C5FF3278A5F}" dt="2023-03-29T18:26:44.649" v="1227" actId="26606"/>
          <ac:picMkLst>
            <pc:docMk/>
            <pc:sldMk cId="2283917712" sldId="261"/>
            <ac:picMk id="5" creationId="{275793F7-AD63-79A4-1BCA-EBD61F9AD1AC}"/>
          </ac:picMkLst>
        </pc:picChg>
        <pc:cxnChg chg="add">
          <ac:chgData name="Jakub Rybacki" userId="71160f026d85cc38" providerId="LiveId" clId="{CA680702-27A3-4456-9DC0-9C5FF3278A5F}" dt="2023-03-29T18:26:44.649" v="1227" actId="26606"/>
          <ac:cxnSpMkLst>
            <pc:docMk/>
            <pc:sldMk cId="2283917712" sldId="261"/>
            <ac:cxnSpMk id="9" creationId="{64FA5DFF-7FE6-4855-84E6-DFA78EE978BD}"/>
          </ac:cxnSpMkLst>
        </pc:cxnChg>
        <pc:cxnChg chg="add">
          <ac:chgData name="Jakub Rybacki" userId="71160f026d85cc38" providerId="LiveId" clId="{CA680702-27A3-4456-9DC0-9C5FF3278A5F}" dt="2023-03-29T18:26:44.649" v="1227" actId="26606"/>
          <ac:cxnSpMkLst>
            <pc:docMk/>
            <pc:sldMk cId="2283917712" sldId="261"/>
            <ac:cxnSpMk id="11" creationId="{2AFD8CBA-54A3-4363-991B-B9C631BBFA74}"/>
          </ac:cxnSpMkLst>
        </pc:cxnChg>
      </pc:sldChg>
      <pc:sldChg chg="addSp delSp modSp new mod setBg">
        <pc:chgData name="Jakub Rybacki" userId="71160f026d85cc38" providerId="LiveId" clId="{CA680702-27A3-4456-9DC0-9C5FF3278A5F}" dt="2023-03-29T18:31:52.766" v="1437" actId="20577"/>
        <pc:sldMkLst>
          <pc:docMk/>
          <pc:sldMk cId="2576229893" sldId="262"/>
        </pc:sldMkLst>
        <pc:spChg chg="mod">
          <ac:chgData name="Jakub Rybacki" userId="71160f026d85cc38" providerId="LiveId" clId="{CA680702-27A3-4456-9DC0-9C5FF3278A5F}" dt="2023-03-29T18:31:39.420" v="1407" actId="26606"/>
          <ac:spMkLst>
            <pc:docMk/>
            <pc:sldMk cId="2576229893" sldId="262"/>
            <ac:spMk id="2" creationId="{30D582D7-31DA-458F-263C-58F61C0E2F82}"/>
          </ac:spMkLst>
        </pc:spChg>
        <pc:spChg chg="mod">
          <ac:chgData name="Jakub Rybacki" userId="71160f026d85cc38" providerId="LiveId" clId="{CA680702-27A3-4456-9DC0-9C5FF3278A5F}" dt="2023-03-29T18:31:52.766" v="1437" actId="20577"/>
          <ac:spMkLst>
            <pc:docMk/>
            <pc:sldMk cId="2576229893" sldId="262"/>
            <ac:spMk id="3" creationId="{CBAF7AC0-C621-E0A7-B586-F63105AE292C}"/>
          </ac:spMkLst>
        </pc:spChg>
        <pc:spChg chg="add del">
          <ac:chgData name="Jakub Rybacki" userId="71160f026d85cc38" providerId="LiveId" clId="{CA680702-27A3-4456-9DC0-9C5FF3278A5F}" dt="2023-03-29T18:31:39.416" v="1406" actId="26606"/>
          <ac:spMkLst>
            <pc:docMk/>
            <pc:sldMk cId="2576229893" sldId="262"/>
            <ac:spMk id="13" creationId="{3F088236-D655-4F88-B238-E16762358025}"/>
          </ac:spMkLst>
        </pc:spChg>
        <pc:spChg chg="add del">
          <ac:chgData name="Jakub Rybacki" userId="71160f026d85cc38" providerId="LiveId" clId="{CA680702-27A3-4456-9DC0-9C5FF3278A5F}" dt="2023-03-29T18:31:39.416" v="1406" actId="26606"/>
          <ac:spMkLst>
            <pc:docMk/>
            <pc:sldMk cId="2576229893" sldId="262"/>
            <ac:spMk id="15" creationId="{3DAC0C92-199E-475C-9390-119A9B027276}"/>
          </ac:spMkLst>
        </pc:spChg>
        <pc:spChg chg="add del">
          <ac:chgData name="Jakub Rybacki" userId="71160f026d85cc38" providerId="LiveId" clId="{CA680702-27A3-4456-9DC0-9C5FF3278A5F}" dt="2023-03-29T18:31:39.416" v="1406" actId="26606"/>
          <ac:spMkLst>
            <pc:docMk/>
            <pc:sldMk cId="2576229893" sldId="262"/>
            <ac:spMk id="17" creationId="{C4CFB339-0ED8-4FE2-9EF1-6D1375B8499B}"/>
          </ac:spMkLst>
        </pc:spChg>
        <pc:spChg chg="add del">
          <ac:chgData name="Jakub Rybacki" userId="71160f026d85cc38" providerId="LiveId" clId="{CA680702-27A3-4456-9DC0-9C5FF3278A5F}" dt="2023-03-29T18:31:39.416" v="1406" actId="26606"/>
          <ac:spMkLst>
            <pc:docMk/>
            <pc:sldMk cId="2576229893" sldId="262"/>
            <ac:spMk id="19" creationId="{31896C80-2069-4431-9C19-83B913734490}"/>
          </ac:spMkLst>
        </pc:spChg>
        <pc:spChg chg="add del">
          <ac:chgData name="Jakub Rybacki" userId="71160f026d85cc38" providerId="LiveId" clId="{CA680702-27A3-4456-9DC0-9C5FF3278A5F}" dt="2023-03-29T18:31:39.416" v="1406" actId="26606"/>
          <ac:spMkLst>
            <pc:docMk/>
            <pc:sldMk cId="2576229893" sldId="262"/>
            <ac:spMk id="21" creationId="{BF120A21-0841-4823-B0C4-28AEBCEF9B78}"/>
          </ac:spMkLst>
        </pc:spChg>
        <pc:spChg chg="add del">
          <ac:chgData name="Jakub Rybacki" userId="71160f026d85cc38" providerId="LiveId" clId="{CA680702-27A3-4456-9DC0-9C5FF3278A5F}" dt="2023-03-29T18:31:39.416" v="1406" actId="26606"/>
          <ac:spMkLst>
            <pc:docMk/>
            <pc:sldMk cId="2576229893" sldId="262"/>
            <ac:spMk id="23" creationId="{DBB05BAE-BBD3-4289-899F-A6851503C6B0}"/>
          </ac:spMkLst>
        </pc:spChg>
        <pc:spChg chg="add del">
          <ac:chgData name="Jakub Rybacki" userId="71160f026d85cc38" providerId="LiveId" clId="{CA680702-27A3-4456-9DC0-9C5FF3278A5F}" dt="2023-03-29T18:31:39.416" v="1406" actId="26606"/>
          <ac:spMkLst>
            <pc:docMk/>
            <pc:sldMk cId="2576229893" sldId="262"/>
            <ac:spMk id="25" creationId="{9874D11C-36F5-4BBE-A490-019A54E953B0}"/>
          </ac:spMkLst>
        </pc:spChg>
        <pc:spChg chg="add">
          <ac:chgData name="Jakub Rybacki" userId="71160f026d85cc38" providerId="LiveId" clId="{CA680702-27A3-4456-9DC0-9C5FF3278A5F}" dt="2023-03-29T18:31:39.420" v="1407" actId="26606"/>
          <ac:spMkLst>
            <pc:docMk/>
            <pc:sldMk cId="2576229893" sldId="262"/>
            <ac:spMk id="28" creationId="{3BCB5F6A-9EB0-40B0-9D13-3023E9A20508}"/>
          </ac:spMkLst>
        </pc:spChg>
        <pc:picChg chg="add del">
          <ac:chgData name="Jakub Rybacki" userId="71160f026d85cc38" providerId="LiveId" clId="{CA680702-27A3-4456-9DC0-9C5FF3278A5F}" dt="2023-03-29T18:31:39.416" v="1406" actId="26606"/>
          <ac:picMkLst>
            <pc:docMk/>
            <pc:sldMk cId="2576229893" sldId="262"/>
            <ac:picMk id="5" creationId="{657BB9AA-FA5B-C91A-617A-99A0200A4BE1}"/>
          </ac:picMkLst>
        </pc:picChg>
        <pc:picChg chg="add">
          <ac:chgData name="Jakub Rybacki" userId="71160f026d85cc38" providerId="LiveId" clId="{CA680702-27A3-4456-9DC0-9C5FF3278A5F}" dt="2023-03-29T18:31:39.420" v="1407" actId="26606"/>
          <ac:picMkLst>
            <pc:docMk/>
            <pc:sldMk cId="2576229893" sldId="262"/>
            <ac:picMk id="27" creationId="{4F109073-FFA2-BC80-C9F9-0615EC026838}"/>
          </ac:picMkLst>
        </pc:picChg>
        <pc:cxnChg chg="add del">
          <ac:chgData name="Jakub Rybacki" userId="71160f026d85cc38" providerId="LiveId" clId="{CA680702-27A3-4456-9DC0-9C5FF3278A5F}" dt="2023-03-29T18:31:39.416" v="1406" actId="26606"/>
          <ac:cxnSpMkLst>
            <pc:docMk/>
            <pc:sldMk cId="2576229893" sldId="262"/>
            <ac:cxnSpMk id="9" creationId="{64FA5DFF-7FE6-4855-84E6-DFA78EE978BD}"/>
          </ac:cxnSpMkLst>
        </pc:cxnChg>
        <pc:cxnChg chg="add del">
          <ac:chgData name="Jakub Rybacki" userId="71160f026d85cc38" providerId="LiveId" clId="{CA680702-27A3-4456-9DC0-9C5FF3278A5F}" dt="2023-03-29T18:31:39.416" v="1406" actId="26606"/>
          <ac:cxnSpMkLst>
            <pc:docMk/>
            <pc:sldMk cId="2576229893" sldId="262"/>
            <ac:cxnSpMk id="11" creationId="{2AFD8CBA-54A3-4363-991B-B9C631BBFA74}"/>
          </ac:cxnSpMkLst>
        </pc:cxnChg>
      </pc:sldChg>
      <pc:sldChg chg="addSp delSp modSp new mod setBg setClrOvrMap">
        <pc:chgData name="Jakub Rybacki" userId="71160f026d85cc38" providerId="LiveId" clId="{CA680702-27A3-4456-9DC0-9C5FF3278A5F}" dt="2023-03-29T18:44:41.098" v="1787" actId="20577"/>
        <pc:sldMkLst>
          <pc:docMk/>
          <pc:sldMk cId="81058126" sldId="263"/>
        </pc:sldMkLst>
        <pc:spChg chg="mod">
          <ac:chgData name="Jakub Rybacki" userId="71160f026d85cc38" providerId="LiveId" clId="{CA680702-27A3-4456-9DC0-9C5FF3278A5F}" dt="2023-03-29T18:42:55.541" v="1753" actId="26606"/>
          <ac:spMkLst>
            <pc:docMk/>
            <pc:sldMk cId="81058126" sldId="263"/>
            <ac:spMk id="2" creationId="{6D70D105-9EEE-4988-680D-35B62EB985F9}"/>
          </ac:spMkLst>
        </pc:spChg>
        <pc:spChg chg="mod">
          <ac:chgData name="Jakub Rybacki" userId="71160f026d85cc38" providerId="LiveId" clId="{CA680702-27A3-4456-9DC0-9C5FF3278A5F}" dt="2023-03-29T18:44:41.098" v="1787" actId="20577"/>
          <ac:spMkLst>
            <pc:docMk/>
            <pc:sldMk cId="81058126" sldId="263"/>
            <ac:spMk id="3" creationId="{21D2494A-7F2E-B3DD-0F18-CFF6F3E791DA}"/>
          </ac:spMkLst>
        </pc:spChg>
        <pc:spChg chg="add del">
          <ac:chgData name="Jakub Rybacki" userId="71160f026d85cc38" providerId="LiveId" clId="{CA680702-27A3-4456-9DC0-9C5FF3278A5F}" dt="2023-03-29T18:42:55.537" v="1752" actId="26606"/>
          <ac:spMkLst>
            <pc:docMk/>
            <pc:sldMk cId="81058126" sldId="263"/>
            <ac:spMk id="9" creationId="{3BCB5F6A-9EB0-40B0-9D13-3023E9A20508}"/>
          </ac:spMkLst>
        </pc:spChg>
        <pc:spChg chg="add">
          <ac:chgData name="Jakub Rybacki" userId="71160f026d85cc38" providerId="LiveId" clId="{CA680702-27A3-4456-9DC0-9C5FF3278A5F}" dt="2023-03-29T18:42:55.541" v="1753" actId="26606"/>
          <ac:spMkLst>
            <pc:docMk/>
            <pc:sldMk cId="81058126" sldId="263"/>
            <ac:spMk id="12" creationId="{3BCB5F6A-9EB0-40B0-9D13-3023E9A20508}"/>
          </ac:spMkLst>
        </pc:spChg>
        <pc:picChg chg="add del">
          <ac:chgData name="Jakub Rybacki" userId="71160f026d85cc38" providerId="LiveId" clId="{CA680702-27A3-4456-9DC0-9C5FF3278A5F}" dt="2023-03-29T18:42:55.537" v="1752" actId="26606"/>
          <ac:picMkLst>
            <pc:docMk/>
            <pc:sldMk cId="81058126" sldId="263"/>
            <ac:picMk id="5" creationId="{D639BFB8-BBA3-3951-5F0C-2FD6F454679B}"/>
          </ac:picMkLst>
        </pc:picChg>
        <pc:picChg chg="add">
          <ac:chgData name="Jakub Rybacki" userId="71160f026d85cc38" providerId="LiveId" clId="{CA680702-27A3-4456-9DC0-9C5FF3278A5F}" dt="2023-03-29T18:42:55.541" v="1753" actId="26606"/>
          <ac:picMkLst>
            <pc:docMk/>
            <pc:sldMk cId="81058126" sldId="263"/>
            <ac:picMk id="11" creationId="{E17B538C-F0A3-41A1-7C1C-677229953E44}"/>
          </ac:picMkLst>
        </pc:picChg>
      </pc:sldChg>
      <pc:sldChg chg="addSp modSp new mod setBg">
        <pc:chgData name="Jakub Rybacki" userId="71160f026d85cc38" providerId="LiveId" clId="{CA680702-27A3-4456-9DC0-9C5FF3278A5F}" dt="2023-03-29T19:26:05.013" v="2471" actId="20577"/>
        <pc:sldMkLst>
          <pc:docMk/>
          <pc:sldMk cId="1242093771" sldId="264"/>
        </pc:sldMkLst>
        <pc:spChg chg="mod">
          <ac:chgData name="Jakub Rybacki" userId="71160f026d85cc38" providerId="LiveId" clId="{CA680702-27A3-4456-9DC0-9C5FF3278A5F}" dt="2023-03-29T19:26:05.013" v="2471" actId="20577"/>
          <ac:spMkLst>
            <pc:docMk/>
            <pc:sldMk cId="1242093771" sldId="264"/>
            <ac:spMk id="2" creationId="{B7605EF2-AC76-341E-13BA-53BFC800C369}"/>
          </ac:spMkLst>
        </pc:spChg>
        <pc:spChg chg="mod">
          <ac:chgData name="Jakub Rybacki" userId="71160f026d85cc38" providerId="LiveId" clId="{CA680702-27A3-4456-9DC0-9C5FF3278A5F}" dt="2023-03-29T19:25:39.907" v="2457" actId="20577"/>
          <ac:spMkLst>
            <pc:docMk/>
            <pc:sldMk cId="1242093771" sldId="264"/>
            <ac:spMk id="3" creationId="{7DA9BBCD-89F5-8591-5560-15E0875D0438}"/>
          </ac:spMkLst>
        </pc:spChg>
        <pc:cxnChg chg="add">
          <ac:chgData name="Jakub Rybacki" userId="71160f026d85cc38" providerId="LiveId" clId="{CA680702-27A3-4456-9DC0-9C5FF3278A5F}" dt="2023-03-29T19:15:09.235" v="2453" actId="26606"/>
          <ac:cxnSpMkLst>
            <pc:docMk/>
            <pc:sldMk cId="1242093771" sldId="264"/>
            <ac:cxnSpMk id="8" creationId="{0B5F7E3B-C5F1-40E0-A491-558BAFBC1127}"/>
          </ac:cxnSpMkLst>
        </pc:cxnChg>
      </pc:sldChg>
      <pc:sldChg chg="addSp delSp modSp new mod ord setBg">
        <pc:chgData name="Jakub Rybacki" userId="71160f026d85cc38" providerId="LiveId" clId="{CA680702-27A3-4456-9DC0-9C5FF3278A5F}" dt="2023-03-29T18:41:41.071" v="1644" actId="26606"/>
        <pc:sldMkLst>
          <pc:docMk/>
          <pc:sldMk cId="1567087456" sldId="265"/>
        </pc:sldMkLst>
        <pc:spChg chg="mod">
          <ac:chgData name="Jakub Rybacki" userId="71160f026d85cc38" providerId="LiveId" clId="{CA680702-27A3-4456-9DC0-9C5FF3278A5F}" dt="2023-03-29T18:41:41.071" v="1644" actId="26606"/>
          <ac:spMkLst>
            <pc:docMk/>
            <pc:sldMk cId="1567087456" sldId="265"/>
            <ac:spMk id="2" creationId="{51293A49-147A-6331-9AA2-54EACD83D2E5}"/>
          </ac:spMkLst>
        </pc:spChg>
        <pc:spChg chg="del mod">
          <ac:chgData name="Jakub Rybacki" userId="71160f026d85cc38" providerId="LiveId" clId="{CA680702-27A3-4456-9DC0-9C5FF3278A5F}" dt="2023-03-29T18:41:41.071" v="1644" actId="26606"/>
          <ac:spMkLst>
            <pc:docMk/>
            <pc:sldMk cId="1567087456" sldId="265"/>
            <ac:spMk id="3" creationId="{E63A86FF-B950-57B0-72CF-D53B48C577E8}"/>
          </ac:spMkLst>
        </pc:spChg>
        <pc:spChg chg="add">
          <ac:chgData name="Jakub Rybacki" userId="71160f026d85cc38" providerId="LiveId" clId="{CA680702-27A3-4456-9DC0-9C5FF3278A5F}" dt="2023-03-29T18:41:41.071" v="1644" actId="26606"/>
          <ac:spMkLst>
            <pc:docMk/>
            <pc:sldMk cId="1567087456" sldId="265"/>
            <ac:spMk id="9" creationId="{655AE6B0-AC9E-4167-806F-E9DB135FC46B}"/>
          </ac:spMkLst>
        </pc:spChg>
        <pc:spChg chg="add">
          <ac:chgData name="Jakub Rybacki" userId="71160f026d85cc38" providerId="LiveId" clId="{CA680702-27A3-4456-9DC0-9C5FF3278A5F}" dt="2023-03-29T18:41:41.071" v="1644" actId="26606"/>
          <ac:spMkLst>
            <pc:docMk/>
            <pc:sldMk cId="1567087456" sldId="265"/>
            <ac:spMk id="22" creationId="{87BD1F4E-A66D-4C06-86DA-8D56CA7A3B41}"/>
          </ac:spMkLst>
        </pc:spChg>
        <pc:grpChg chg="add">
          <ac:chgData name="Jakub Rybacki" userId="71160f026d85cc38" providerId="LiveId" clId="{CA680702-27A3-4456-9DC0-9C5FF3278A5F}" dt="2023-03-29T18:41:41.071" v="1644" actId="26606"/>
          <ac:grpSpMkLst>
            <pc:docMk/>
            <pc:sldMk cId="1567087456" sldId="265"/>
            <ac:grpSpMk id="11" creationId="{3523416A-383B-4FDC-B4C9-D8EDDFE9C043}"/>
          </ac:grpSpMkLst>
        </pc:grpChg>
        <pc:graphicFrameChg chg="add">
          <ac:chgData name="Jakub Rybacki" userId="71160f026d85cc38" providerId="LiveId" clId="{CA680702-27A3-4456-9DC0-9C5FF3278A5F}" dt="2023-03-29T18:41:41.071" v="1644" actId="26606"/>
          <ac:graphicFrameMkLst>
            <pc:docMk/>
            <pc:sldMk cId="1567087456" sldId="265"/>
            <ac:graphicFrameMk id="5" creationId="{EA901CFE-3FA4-D5A8-88B0-1C97E9696FB0}"/>
          </ac:graphicFrameMkLst>
        </pc:graphicFrameChg>
      </pc:sldChg>
      <pc:sldChg chg="modSp new del mod">
        <pc:chgData name="Jakub Rybacki" userId="71160f026d85cc38" providerId="LiveId" clId="{CA680702-27A3-4456-9DC0-9C5FF3278A5F}" dt="2023-03-29T18:58:19.549" v="2024" actId="2696"/>
        <pc:sldMkLst>
          <pc:docMk/>
          <pc:sldMk cId="1491341006" sldId="266"/>
        </pc:sldMkLst>
        <pc:spChg chg="mod">
          <ac:chgData name="Jakub Rybacki" userId="71160f026d85cc38" providerId="LiveId" clId="{CA680702-27A3-4456-9DC0-9C5FF3278A5F}" dt="2023-03-29T18:50:28.576" v="1810" actId="21"/>
          <ac:spMkLst>
            <pc:docMk/>
            <pc:sldMk cId="1491341006" sldId="266"/>
            <ac:spMk id="3" creationId="{C2BA7D18-9840-1313-77A9-764033D414A4}"/>
          </ac:spMkLst>
        </pc:spChg>
      </pc:sldChg>
      <pc:sldChg chg="addSp delSp modSp new mod ord setBg setClrOvrMap">
        <pc:chgData name="Jakub Rybacki" userId="71160f026d85cc38" providerId="LiveId" clId="{CA680702-27A3-4456-9DC0-9C5FF3278A5F}" dt="2023-03-29T18:58:31.899" v="2029" actId="26606"/>
        <pc:sldMkLst>
          <pc:docMk/>
          <pc:sldMk cId="2166557117" sldId="267"/>
        </pc:sldMkLst>
        <pc:spChg chg="mod or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2" creationId="{35DCFE50-3AAF-8D94-9B16-A1C0EF4AA02C}"/>
          </ac:spMkLst>
        </pc:spChg>
        <pc:spChg chg="mo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3" creationId="{F125F0EF-47EC-B0CE-0FBA-825309C1130B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7" creationId="{C52ED567-06B3-4107-9773-BBB6BD78673C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8" creationId="{A65AC7D1-EAA9-48F5-B509-60A7F50BF703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9" creationId="{AF551D8B-3775-4477-88B7-7B7C350D34E4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10" creationId="{D6320AF9-619A-4175-865B-5663E1AEF4C5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15" creationId="{BB934D2B-85E2-4375-94EE-B66C16BF7999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16" creationId="{7E018740-5C2B-4A41-AC1A-7E68D1EC1954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17" creationId="{9B445E02-D785-4565-B842-9567BBC09508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18" creationId="{166F75A4-C475-4941-8EE2-B80A06A2C1BB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19" creationId="{2C153736-D102-4F57-9DE7-615AFC02B0AC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20" creationId="{A032553A-72E8-4B0D-8405-FF9771C9AF05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21" creationId="{BA407A52-66F4-4CDE-A726-FF79F3EC342D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22" creationId="{765800AC-C3B9-498E-87BC-29FAE4C76B21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23" creationId="{D28FFB34-4FC3-46F5-B900-D3B774FD0BE6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24" creationId="{1F9D6ACB-2FF4-49F9-978A-E0D5327FC635}"/>
          </ac:spMkLst>
        </pc:spChg>
        <pc:spChg chg="add del">
          <ac:chgData name="Jakub Rybacki" userId="71160f026d85cc38" providerId="LiveId" clId="{CA680702-27A3-4456-9DC0-9C5FF3278A5F}" dt="2023-03-29T18:57:48.234" v="2022" actId="26606"/>
          <ac:spMkLst>
            <pc:docMk/>
            <pc:sldMk cId="2166557117" sldId="267"/>
            <ac:spMk id="26" creationId="{142BFA2A-77A0-4F60-A32A-685681C84889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28" creationId="{205F7B13-ACB5-46BE-8070-0431266B183B}"/>
          </ac:spMkLst>
        </pc:spChg>
        <pc:spChg chg="add del">
          <ac:chgData name="Jakub Rybacki" userId="71160f026d85cc38" providerId="LiveId" clId="{CA680702-27A3-4456-9DC0-9C5FF3278A5F}" dt="2023-03-29T18:58:31.203" v="2026" actId="26606"/>
          <ac:spMkLst>
            <pc:docMk/>
            <pc:sldMk cId="2166557117" sldId="267"/>
            <ac:spMk id="30" creationId="{D52A0D23-45DD-4DF4-ADE6-A81F409BB9FB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34" creationId="{C52ED567-06B3-4107-9773-BBB6BD78673C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35" creationId="{AF551D8B-3775-4477-88B7-7B7C350D34E4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38" creationId="{BB934D2B-85E2-4375-94EE-B66C16BF7999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39" creationId="{9B445E02-D785-4565-B842-9567BBC09508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40" creationId="{2C153736-D102-4F57-9DE7-615AFC02B0AC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41" creationId="{BA407A52-66F4-4CDE-A726-FF79F3EC342D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42" creationId="{D28FFB34-4FC3-46F5-B900-D3B774FD0BE6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43" creationId="{205F7B13-ACB5-46BE-8070-0431266B183B}"/>
          </ac:spMkLst>
        </pc:spChg>
        <pc:spChg chg="add">
          <ac:chgData name="Jakub Rybacki" userId="71160f026d85cc38" providerId="LiveId" clId="{CA680702-27A3-4456-9DC0-9C5FF3278A5F}" dt="2023-03-29T18:58:31.899" v="2029" actId="26606"/>
          <ac:spMkLst>
            <pc:docMk/>
            <pc:sldMk cId="2166557117" sldId="267"/>
            <ac:spMk id="44" creationId="{D52A0D23-45DD-4DF4-ADE6-A81F409BB9FB}"/>
          </ac:spMkLst>
        </pc:spChg>
        <pc:cxnChg chg="add del">
          <ac:chgData name="Jakub Rybacki" userId="71160f026d85cc38" providerId="LiveId" clId="{CA680702-27A3-4456-9DC0-9C5FF3278A5F}" dt="2023-03-29T18:58:31.899" v="2029" actId="26606"/>
          <ac:cxnSpMkLst>
            <pc:docMk/>
            <pc:sldMk cId="2166557117" sldId="267"/>
            <ac:cxnSpMk id="5" creationId="{0B5F7E3B-C5F1-40E0-A491-558BAFBC1127}"/>
          </ac:cxnSpMkLst>
        </pc:cxnChg>
        <pc:cxnChg chg="add del">
          <ac:chgData name="Jakub Rybacki" userId="71160f026d85cc38" providerId="LiveId" clId="{CA680702-27A3-4456-9DC0-9C5FF3278A5F}" dt="2023-03-29T18:58:31.203" v="2026" actId="26606"/>
          <ac:cxnSpMkLst>
            <pc:docMk/>
            <pc:sldMk cId="2166557117" sldId="267"/>
            <ac:cxnSpMk id="11" creationId="{1A901C3D-CFAE-460D-BD0E-7D22164D7DFB}"/>
          </ac:cxnSpMkLst>
        </pc:cxnChg>
        <pc:cxnChg chg="add del">
          <ac:chgData name="Jakub Rybacki" userId="71160f026d85cc38" providerId="LiveId" clId="{CA680702-27A3-4456-9DC0-9C5FF3278A5F}" dt="2023-03-29T18:57:48.234" v="2022" actId="26606"/>
          <ac:cxnSpMkLst>
            <pc:docMk/>
            <pc:sldMk cId="2166557117" sldId="267"/>
            <ac:cxnSpMk id="12" creationId="{063B6EC6-D752-4EE7-908B-F8F19E8C7FEA}"/>
          </ac:cxnSpMkLst>
        </pc:cxnChg>
        <pc:cxnChg chg="add del">
          <ac:chgData name="Jakub Rybacki" userId="71160f026d85cc38" providerId="LiveId" clId="{CA680702-27A3-4456-9DC0-9C5FF3278A5F}" dt="2023-03-29T18:58:31.203" v="2026" actId="26606"/>
          <ac:cxnSpMkLst>
            <pc:docMk/>
            <pc:sldMk cId="2166557117" sldId="267"/>
            <ac:cxnSpMk id="13" creationId="{837C0EA9-1437-4437-9D20-2BBDA1AA9FF8}"/>
          </ac:cxnSpMkLst>
        </pc:cxnChg>
        <pc:cxnChg chg="add del">
          <ac:chgData name="Jakub Rybacki" userId="71160f026d85cc38" providerId="LiveId" clId="{CA680702-27A3-4456-9DC0-9C5FF3278A5F}" dt="2023-03-29T18:57:48.234" v="2022" actId="26606"/>
          <ac:cxnSpMkLst>
            <pc:docMk/>
            <pc:sldMk cId="2166557117" sldId="267"/>
            <ac:cxnSpMk id="14" creationId="{EFECD4E8-AD3E-4228-82A2-9461958EA94D}"/>
          </ac:cxnSpMkLst>
        </pc:cxnChg>
        <pc:cxnChg chg="add del">
          <ac:chgData name="Jakub Rybacki" userId="71160f026d85cc38" providerId="LiveId" clId="{CA680702-27A3-4456-9DC0-9C5FF3278A5F}" dt="2023-03-29T18:58:31.888" v="2028" actId="26606"/>
          <ac:cxnSpMkLst>
            <pc:docMk/>
            <pc:sldMk cId="2166557117" sldId="267"/>
            <ac:cxnSpMk id="32" creationId="{0B5F7E3B-C5F1-40E0-A491-558BAFBC1127}"/>
          </ac:cxnSpMkLst>
        </pc:cxnChg>
        <pc:cxnChg chg="add">
          <ac:chgData name="Jakub Rybacki" userId="71160f026d85cc38" providerId="LiveId" clId="{CA680702-27A3-4456-9DC0-9C5FF3278A5F}" dt="2023-03-29T18:58:31.899" v="2029" actId="26606"/>
          <ac:cxnSpMkLst>
            <pc:docMk/>
            <pc:sldMk cId="2166557117" sldId="267"/>
            <ac:cxnSpMk id="36" creationId="{1A901C3D-CFAE-460D-BD0E-7D22164D7DFB}"/>
          </ac:cxnSpMkLst>
        </pc:cxnChg>
        <pc:cxnChg chg="add">
          <ac:chgData name="Jakub Rybacki" userId="71160f026d85cc38" providerId="LiveId" clId="{CA680702-27A3-4456-9DC0-9C5FF3278A5F}" dt="2023-03-29T18:58:31.899" v="2029" actId="26606"/>
          <ac:cxnSpMkLst>
            <pc:docMk/>
            <pc:sldMk cId="2166557117" sldId="267"/>
            <ac:cxnSpMk id="37" creationId="{837C0EA9-1437-4437-9D20-2BBDA1AA9FF8}"/>
          </ac:cxnSpMkLst>
        </pc:cxnChg>
      </pc:sldChg>
      <pc:sldChg chg="addSp delSp modSp new mod setBg">
        <pc:chgData name="Jakub Rybacki" userId="71160f026d85cc38" providerId="LiveId" clId="{CA680702-27A3-4456-9DC0-9C5FF3278A5F}" dt="2023-03-29T19:31:01.241" v="2658" actId="26606"/>
        <pc:sldMkLst>
          <pc:docMk/>
          <pc:sldMk cId="4254439334" sldId="268"/>
        </pc:sldMkLst>
        <pc:spChg chg="mod ord">
          <ac:chgData name="Jakub Rybacki" userId="71160f026d85cc38" providerId="LiveId" clId="{CA680702-27A3-4456-9DC0-9C5FF3278A5F}" dt="2023-03-29T19:31:01.241" v="2658" actId="26606"/>
          <ac:spMkLst>
            <pc:docMk/>
            <pc:sldMk cId="4254439334" sldId="268"/>
            <ac:spMk id="2" creationId="{5CA1B406-10DA-5365-AC55-719B033B9EBF}"/>
          </ac:spMkLst>
        </pc:spChg>
        <pc:spChg chg="mod">
          <ac:chgData name="Jakub Rybacki" userId="71160f026d85cc38" providerId="LiveId" clId="{CA680702-27A3-4456-9DC0-9C5FF3278A5F}" dt="2023-03-29T19:31:01.241" v="2658" actId="26606"/>
          <ac:spMkLst>
            <pc:docMk/>
            <pc:sldMk cId="4254439334" sldId="268"/>
            <ac:spMk id="3" creationId="{79988E05-6D8C-CA80-CA0B-23056E8295DC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8" creationId="{C52ED567-06B3-4107-9773-BBB6BD78673C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10" creationId="{AF551D8B-3775-4477-88B7-7B7C350D34E4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16" creationId="{BB934D2B-85E2-4375-94EE-B66C16BF7999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18" creationId="{9B445E02-D785-4565-B842-9567BBC09508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20" creationId="{2C153736-D102-4F57-9DE7-615AFC02B0AC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22" creationId="{BA407A52-66F4-4CDE-A726-FF79F3EC342D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24" creationId="{D28FFB34-4FC3-46F5-B900-D3B774FD0BE6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26" creationId="{205F7B13-ACB5-46BE-8070-0431266B183B}"/>
          </ac:spMkLst>
        </pc:spChg>
        <pc:spChg chg="add del">
          <ac:chgData name="Jakub Rybacki" userId="71160f026d85cc38" providerId="LiveId" clId="{CA680702-27A3-4456-9DC0-9C5FF3278A5F}" dt="2023-03-29T19:31:01.240" v="2657" actId="26606"/>
          <ac:spMkLst>
            <pc:docMk/>
            <pc:sldMk cId="4254439334" sldId="268"/>
            <ac:spMk id="28" creationId="{D52A0D23-45DD-4DF4-ADE6-A81F409BB9FB}"/>
          </ac:spMkLst>
        </pc:spChg>
        <pc:cxnChg chg="add del">
          <ac:chgData name="Jakub Rybacki" userId="71160f026d85cc38" providerId="LiveId" clId="{CA680702-27A3-4456-9DC0-9C5FF3278A5F}" dt="2023-03-29T19:31:01.240" v="2657" actId="26606"/>
          <ac:cxnSpMkLst>
            <pc:docMk/>
            <pc:sldMk cId="4254439334" sldId="268"/>
            <ac:cxnSpMk id="12" creationId="{1A901C3D-CFAE-460D-BD0E-7D22164D7DFB}"/>
          </ac:cxnSpMkLst>
        </pc:cxnChg>
        <pc:cxnChg chg="add del">
          <ac:chgData name="Jakub Rybacki" userId="71160f026d85cc38" providerId="LiveId" clId="{CA680702-27A3-4456-9DC0-9C5FF3278A5F}" dt="2023-03-29T19:31:01.240" v="2657" actId="26606"/>
          <ac:cxnSpMkLst>
            <pc:docMk/>
            <pc:sldMk cId="4254439334" sldId="268"/>
            <ac:cxnSpMk id="14" creationId="{837C0EA9-1437-4437-9D20-2BBDA1AA9FF8}"/>
          </ac:cxnSpMkLst>
        </pc:cxnChg>
        <pc:cxnChg chg="add">
          <ac:chgData name="Jakub Rybacki" userId="71160f026d85cc38" providerId="LiveId" clId="{CA680702-27A3-4456-9DC0-9C5FF3278A5F}" dt="2023-03-29T19:31:01.241" v="2658" actId="26606"/>
          <ac:cxnSpMkLst>
            <pc:docMk/>
            <pc:sldMk cId="4254439334" sldId="268"/>
            <ac:cxnSpMk id="30" creationId="{0B5F7E3B-C5F1-40E0-A491-558BAFBC112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B4D5E-C36E-4BB4-B64D-BF0A36672C2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AC346A-949A-47BC-B764-42C9EB6DCDCF}">
      <dgm:prSet/>
      <dgm:spPr/>
      <dgm:t>
        <a:bodyPr/>
        <a:lstStyle/>
        <a:p>
          <a:r>
            <a:rPr lang="pl-PL"/>
            <a:t>Price </a:t>
          </a:r>
          <a:endParaRPr lang="en-US"/>
        </a:p>
      </dgm:t>
    </dgm:pt>
    <dgm:pt modelId="{FB7900B1-ADB6-4877-90EB-30D1104B0E58}" type="parTrans" cxnId="{465F6D7F-A47A-4B2F-A3C3-EEC6DC7E02C5}">
      <dgm:prSet/>
      <dgm:spPr/>
      <dgm:t>
        <a:bodyPr/>
        <a:lstStyle/>
        <a:p>
          <a:endParaRPr lang="en-US"/>
        </a:p>
      </dgm:t>
    </dgm:pt>
    <dgm:pt modelId="{1F64DB6A-4F5C-4801-A41A-FE95E220783E}" type="sibTrans" cxnId="{465F6D7F-A47A-4B2F-A3C3-EEC6DC7E02C5}">
      <dgm:prSet/>
      <dgm:spPr/>
      <dgm:t>
        <a:bodyPr/>
        <a:lstStyle/>
        <a:p>
          <a:endParaRPr lang="en-US"/>
        </a:p>
      </dgm:t>
    </dgm:pt>
    <dgm:pt modelId="{71B6BCC2-06A8-4D28-B6CD-7E1DA8769CD5}">
      <dgm:prSet/>
      <dgm:spPr/>
      <dgm:t>
        <a:bodyPr/>
        <a:lstStyle/>
        <a:p>
          <a:r>
            <a:rPr lang="pl-PL"/>
            <a:t>Product </a:t>
          </a:r>
          <a:endParaRPr lang="en-US"/>
        </a:p>
      </dgm:t>
    </dgm:pt>
    <dgm:pt modelId="{DDC090DE-D447-421A-9CB5-FAF506ECF05E}" type="parTrans" cxnId="{786088FF-9F2C-4AC8-8C74-17E52958B388}">
      <dgm:prSet/>
      <dgm:spPr/>
      <dgm:t>
        <a:bodyPr/>
        <a:lstStyle/>
        <a:p>
          <a:endParaRPr lang="en-US"/>
        </a:p>
      </dgm:t>
    </dgm:pt>
    <dgm:pt modelId="{FC028C72-12C7-49D2-B1C3-1492918F1721}" type="sibTrans" cxnId="{786088FF-9F2C-4AC8-8C74-17E52958B388}">
      <dgm:prSet/>
      <dgm:spPr/>
      <dgm:t>
        <a:bodyPr/>
        <a:lstStyle/>
        <a:p>
          <a:endParaRPr lang="en-US"/>
        </a:p>
      </dgm:t>
    </dgm:pt>
    <dgm:pt modelId="{E6C01764-FD06-4853-B7DB-E8BB02F4958A}">
      <dgm:prSet/>
      <dgm:spPr/>
      <dgm:t>
        <a:bodyPr/>
        <a:lstStyle/>
        <a:p>
          <a:r>
            <a:rPr lang="pl-PL"/>
            <a:t>Promotion</a:t>
          </a:r>
          <a:endParaRPr lang="en-US"/>
        </a:p>
      </dgm:t>
    </dgm:pt>
    <dgm:pt modelId="{287A92A4-BCAA-4819-8D6C-29EE76A21F10}" type="parTrans" cxnId="{9E85D507-4711-4C9E-8E3C-2C06C7F13AE7}">
      <dgm:prSet/>
      <dgm:spPr/>
      <dgm:t>
        <a:bodyPr/>
        <a:lstStyle/>
        <a:p>
          <a:endParaRPr lang="en-US"/>
        </a:p>
      </dgm:t>
    </dgm:pt>
    <dgm:pt modelId="{91E6FFD7-E4DD-48BB-AC6D-E1571916247F}" type="sibTrans" cxnId="{9E85D507-4711-4C9E-8E3C-2C06C7F13AE7}">
      <dgm:prSet/>
      <dgm:spPr/>
      <dgm:t>
        <a:bodyPr/>
        <a:lstStyle/>
        <a:p>
          <a:endParaRPr lang="en-US"/>
        </a:p>
      </dgm:t>
    </dgm:pt>
    <dgm:pt modelId="{858C538E-9266-437C-839E-72A22CFCBFAD}" type="pres">
      <dgm:prSet presAssocID="{1D6B4D5E-C36E-4BB4-B64D-BF0A36672C2F}" presName="linear" presStyleCnt="0">
        <dgm:presLayoutVars>
          <dgm:dir/>
          <dgm:animLvl val="lvl"/>
          <dgm:resizeHandles val="exact"/>
        </dgm:presLayoutVars>
      </dgm:prSet>
      <dgm:spPr/>
    </dgm:pt>
    <dgm:pt modelId="{5F8C5741-300A-4EF5-9677-BBAD8F182F6C}" type="pres">
      <dgm:prSet presAssocID="{E9AC346A-949A-47BC-B764-42C9EB6DCDCF}" presName="parentLin" presStyleCnt="0"/>
      <dgm:spPr/>
    </dgm:pt>
    <dgm:pt modelId="{859C489E-BCF6-41DC-BC8D-F1B681B553DE}" type="pres">
      <dgm:prSet presAssocID="{E9AC346A-949A-47BC-B764-42C9EB6DCDCF}" presName="parentLeftMargin" presStyleLbl="node1" presStyleIdx="0" presStyleCnt="3"/>
      <dgm:spPr/>
    </dgm:pt>
    <dgm:pt modelId="{6DA29135-9635-4899-B9A5-F650DFF34220}" type="pres">
      <dgm:prSet presAssocID="{E9AC346A-949A-47BC-B764-42C9EB6DCD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88FA3-22C4-4C40-AD43-7D0880EF6C22}" type="pres">
      <dgm:prSet presAssocID="{E9AC346A-949A-47BC-B764-42C9EB6DCDCF}" presName="negativeSpace" presStyleCnt="0"/>
      <dgm:spPr/>
    </dgm:pt>
    <dgm:pt modelId="{2EA1A7AA-9F22-4582-BE11-78EF670A196D}" type="pres">
      <dgm:prSet presAssocID="{E9AC346A-949A-47BC-B764-42C9EB6DCDCF}" presName="childText" presStyleLbl="conFgAcc1" presStyleIdx="0" presStyleCnt="3">
        <dgm:presLayoutVars>
          <dgm:bulletEnabled val="1"/>
        </dgm:presLayoutVars>
      </dgm:prSet>
      <dgm:spPr/>
    </dgm:pt>
    <dgm:pt modelId="{B58C71AE-30A6-4046-B62F-D1EF4AD36A55}" type="pres">
      <dgm:prSet presAssocID="{1F64DB6A-4F5C-4801-A41A-FE95E220783E}" presName="spaceBetweenRectangles" presStyleCnt="0"/>
      <dgm:spPr/>
    </dgm:pt>
    <dgm:pt modelId="{104FB379-93EA-41E7-B90C-C2D4FD2BF74F}" type="pres">
      <dgm:prSet presAssocID="{71B6BCC2-06A8-4D28-B6CD-7E1DA8769CD5}" presName="parentLin" presStyleCnt="0"/>
      <dgm:spPr/>
    </dgm:pt>
    <dgm:pt modelId="{E6FFD87D-4D28-47DB-B478-E4D9883BDCF8}" type="pres">
      <dgm:prSet presAssocID="{71B6BCC2-06A8-4D28-B6CD-7E1DA8769CD5}" presName="parentLeftMargin" presStyleLbl="node1" presStyleIdx="0" presStyleCnt="3"/>
      <dgm:spPr/>
    </dgm:pt>
    <dgm:pt modelId="{E4E2AF17-61EC-43DD-BC15-CD8EEDAD4498}" type="pres">
      <dgm:prSet presAssocID="{71B6BCC2-06A8-4D28-B6CD-7E1DA8769C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53C587-C7FB-46AF-A556-191A33D31E4F}" type="pres">
      <dgm:prSet presAssocID="{71B6BCC2-06A8-4D28-B6CD-7E1DA8769CD5}" presName="negativeSpace" presStyleCnt="0"/>
      <dgm:spPr/>
    </dgm:pt>
    <dgm:pt modelId="{FDA942BC-B654-4CB0-884B-BE0888388D5A}" type="pres">
      <dgm:prSet presAssocID="{71B6BCC2-06A8-4D28-B6CD-7E1DA8769CD5}" presName="childText" presStyleLbl="conFgAcc1" presStyleIdx="1" presStyleCnt="3">
        <dgm:presLayoutVars>
          <dgm:bulletEnabled val="1"/>
        </dgm:presLayoutVars>
      </dgm:prSet>
      <dgm:spPr/>
    </dgm:pt>
    <dgm:pt modelId="{56A9B6FE-BC92-4211-B04E-CFA0116E30E2}" type="pres">
      <dgm:prSet presAssocID="{FC028C72-12C7-49D2-B1C3-1492918F1721}" presName="spaceBetweenRectangles" presStyleCnt="0"/>
      <dgm:spPr/>
    </dgm:pt>
    <dgm:pt modelId="{30747F82-2C0A-4204-AB5D-E6EFC7CCCD50}" type="pres">
      <dgm:prSet presAssocID="{E6C01764-FD06-4853-B7DB-E8BB02F4958A}" presName="parentLin" presStyleCnt="0"/>
      <dgm:spPr/>
    </dgm:pt>
    <dgm:pt modelId="{18E7377C-F9E1-40F5-A49E-992C5412A3D7}" type="pres">
      <dgm:prSet presAssocID="{E6C01764-FD06-4853-B7DB-E8BB02F4958A}" presName="parentLeftMargin" presStyleLbl="node1" presStyleIdx="1" presStyleCnt="3"/>
      <dgm:spPr/>
    </dgm:pt>
    <dgm:pt modelId="{25DF6C09-9663-4A89-8BDD-24E68DD02E0F}" type="pres">
      <dgm:prSet presAssocID="{E6C01764-FD06-4853-B7DB-E8BB02F4958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CD89C8-2BCB-4F66-8135-9B7A08AE6C4B}" type="pres">
      <dgm:prSet presAssocID="{E6C01764-FD06-4853-B7DB-E8BB02F4958A}" presName="negativeSpace" presStyleCnt="0"/>
      <dgm:spPr/>
    </dgm:pt>
    <dgm:pt modelId="{1201DB3C-A508-4356-98E8-900DD6A2D688}" type="pres">
      <dgm:prSet presAssocID="{E6C01764-FD06-4853-B7DB-E8BB02F4958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894905-D9DC-409B-9D6E-9BAEEA44A249}" type="presOf" srcId="{E9AC346A-949A-47BC-B764-42C9EB6DCDCF}" destId="{6DA29135-9635-4899-B9A5-F650DFF34220}" srcOrd="1" destOrd="0" presId="urn:microsoft.com/office/officeart/2005/8/layout/list1"/>
    <dgm:cxn modelId="{9E85D507-4711-4C9E-8E3C-2C06C7F13AE7}" srcId="{1D6B4D5E-C36E-4BB4-B64D-BF0A36672C2F}" destId="{E6C01764-FD06-4853-B7DB-E8BB02F4958A}" srcOrd="2" destOrd="0" parTransId="{287A92A4-BCAA-4819-8D6C-29EE76A21F10}" sibTransId="{91E6FFD7-E4DD-48BB-AC6D-E1571916247F}"/>
    <dgm:cxn modelId="{B30A1E37-9863-4DF6-A287-4AC3F2774698}" type="presOf" srcId="{E6C01764-FD06-4853-B7DB-E8BB02F4958A}" destId="{25DF6C09-9663-4A89-8BDD-24E68DD02E0F}" srcOrd="1" destOrd="0" presId="urn:microsoft.com/office/officeart/2005/8/layout/list1"/>
    <dgm:cxn modelId="{16284D7C-B852-40D2-B7F3-221A3690A4F3}" type="presOf" srcId="{71B6BCC2-06A8-4D28-B6CD-7E1DA8769CD5}" destId="{E6FFD87D-4D28-47DB-B478-E4D9883BDCF8}" srcOrd="0" destOrd="0" presId="urn:microsoft.com/office/officeart/2005/8/layout/list1"/>
    <dgm:cxn modelId="{465F6D7F-A47A-4B2F-A3C3-EEC6DC7E02C5}" srcId="{1D6B4D5E-C36E-4BB4-B64D-BF0A36672C2F}" destId="{E9AC346A-949A-47BC-B764-42C9EB6DCDCF}" srcOrd="0" destOrd="0" parTransId="{FB7900B1-ADB6-4877-90EB-30D1104B0E58}" sibTransId="{1F64DB6A-4F5C-4801-A41A-FE95E220783E}"/>
    <dgm:cxn modelId="{D23BB084-C96A-406E-93CC-E2B07B05E843}" type="presOf" srcId="{E9AC346A-949A-47BC-B764-42C9EB6DCDCF}" destId="{859C489E-BCF6-41DC-BC8D-F1B681B553DE}" srcOrd="0" destOrd="0" presId="urn:microsoft.com/office/officeart/2005/8/layout/list1"/>
    <dgm:cxn modelId="{A4D23294-91C5-4F8E-A0A1-98D165DB6F90}" type="presOf" srcId="{71B6BCC2-06A8-4D28-B6CD-7E1DA8769CD5}" destId="{E4E2AF17-61EC-43DD-BC15-CD8EEDAD4498}" srcOrd="1" destOrd="0" presId="urn:microsoft.com/office/officeart/2005/8/layout/list1"/>
    <dgm:cxn modelId="{1171D997-65BF-448C-ABB9-754156D3760A}" type="presOf" srcId="{1D6B4D5E-C36E-4BB4-B64D-BF0A36672C2F}" destId="{858C538E-9266-437C-839E-72A22CFCBFAD}" srcOrd="0" destOrd="0" presId="urn:microsoft.com/office/officeart/2005/8/layout/list1"/>
    <dgm:cxn modelId="{7B15C2E3-2AA3-4312-9FC9-AAFCA98E45B5}" type="presOf" srcId="{E6C01764-FD06-4853-B7DB-E8BB02F4958A}" destId="{18E7377C-F9E1-40F5-A49E-992C5412A3D7}" srcOrd="0" destOrd="0" presId="urn:microsoft.com/office/officeart/2005/8/layout/list1"/>
    <dgm:cxn modelId="{786088FF-9F2C-4AC8-8C74-17E52958B388}" srcId="{1D6B4D5E-C36E-4BB4-B64D-BF0A36672C2F}" destId="{71B6BCC2-06A8-4D28-B6CD-7E1DA8769CD5}" srcOrd="1" destOrd="0" parTransId="{DDC090DE-D447-421A-9CB5-FAF506ECF05E}" sibTransId="{FC028C72-12C7-49D2-B1C3-1492918F1721}"/>
    <dgm:cxn modelId="{49F76B47-92D4-4F40-B84B-9FFF6626A1FB}" type="presParOf" srcId="{858C538E-9266-437C-839E-72A22CFCBFAD}" destId="{5F8C5741-300A-4EF5-9677-BBAD8F182F6C}" srcOrd="0" destOrd="0" presId="urn:microsoft.com/office/officeart/2005/8/layout/list1"/>
    <dgm:cxn modelId="{E5968BD6-FDC1-46EE-BCF8-33833BE92EAA}" type="presParOf" srcId="{5F8C5741-300A-4EF5-9677-BBAD8F182F6C}" destId="{859C489E-BCF6-41DC-BC8D-F1B681B553DE}" srcOrd="0" destOrd="0" presId="urn:microsoft.com/office/officeart/2005/8/layout/list1"/>
    <dgm:cxn modelId="{CA936370-1857-4367-8289-72D326AB0376}" type="presParOf" srcId="{5F8C5741-300A-4EF5-9677-BBAD8F182F6C}" destId="{6DA29135-9635-4899-B9A5-F650DFF34220}" srcOrd="1" destOrd="0" presId="urn:microsoft.com/office/officeart/2005/8/layout/list1"/>
    <dgm:cxn modelId="{F25C83CB-7B92-4AE1-8357-54449C94FEC0}" type="presParOf" srcId="{858C538E-9266-437C-839E-72A22CFCBFAD}" destId="{7B888FA3-22C4-4C40-AD43-7D0880EF6C22}" srcOrd="1" destOrd="0" presId="urn:microsoft.com/office/officeart/2005/8/layout/list1"/>
    <dgm:cxn modelId="{37DF5AAB-F9FE-4CB3-B133-22AEEF01BFFF}" type="presParOf" srcId="{858C538E-9266-437C-839E-72A22CFCBFAD}" destId="{2EA1A7AA-9F22-4582-BE11-78EF670A196D}" srcOrd="2" destOrd="0" presId="urn:microsoft.com/office/officeart/2005/8/layout/list1"/>
    <dgm:cxn modelId="{EEB18CD6-9711-4DC5-913A-F1364F435A14}" type="presParOf" srcId="{858C538E-9266-437C-839E-72A22CFCBFAD}" destId="{B58C71AE-30A6-4046-B62F-D1EF4AD36A55}" srcOrd="3" destOrd="0" presId="urn:microsoft.com/office/officeart/2005/8/layout/list1"/>
    <dgm:cxn modelId="{5D3D35E1-BB3A-4486-A6C1-2F1E7C1FEC65}" type="presParOf" srcId="{858C538E-9266-437C-839E-72A22CFCBFAD}" destId="{104FB379-93EA-41E7-B90C-C2D4FD2BF74F}" srcOrd="4" destOrd="0" presId="urn:microsoft.com/office/officeart/2005/8/layout/list1"/>
    <dgm:cxn modelId="{A08921E0-9FBE-45DC-BC22-FE9F01465597}" type="presParOf" srcId="{104FB379-93EA-41E7-B90C-C2D4FD2BF74F}" destId="{E6FFD87D-4D28-47DB-B478-E4D9883BDCF8}" srcOrd="0" destOrd="0" presId="urn:microsoft.com/office/officeart/2005/8/layout/list1"/>
    <dgm:cxn modelId="{DD6935AF-EE9E-4787-B228-7E131F9ED41D}" type="presParOf" srcId="{104FB379-93EA-41E7-B90C-C2D4FD2BF74F}" destId="{E4E2AF17-61EC-43DD-BC15-CD8EEDAD4498}" srcOrd="1" destOrd="0" presId="urn:microsoft.com/office/officeart/2005/8/layout/list1"/>
    <dgm:cxn modelId="{42B77CAA-44C8-4353-9A56-0380DC9A74EF}" type="presParOf" srcId="{858C538E-9266-437C-839E-72A22CFCBFAD}" destId="{3753C587-C7FB-46AF-A556-191A33D31E4F}" srcOrd="5" destOrd="0" presId="urn:microsoft.com/office/officeart/2005/8/layout/list1"/>
    <dgm:cxn modelId="{AE258443-6279-4443-B760-65358953D217}" type="presParOf" srcId="{858C538E-9266-437C-839E-72A22CFCBFAD}" destId="{FDA942BC-B654-4CB0-884B-BE0888388D5A}" srcOrd="6" destOrd="0" presId="urn:microsoft.com/office/officeart/2005/8/layout/list1"/>
    <dgm:cxn modelId="{11C2CB68-B24E-45A1-AB55-9F457C416D0C}" type="presParOf" srcId="{858C538E-9266-437C-839E-72A22CFCBFAD}" destId="{56A9B6FE-BC92-4211-B04E-CFA0116E30E2}" srcOrd="7" destOrd="0" presId="urn:microsoft.com/office/officeart/2005/8/layout/list1"/>
    <dgm:cxn modelId="{8F5E496B-E688-4D14-86D9-85F38D10498D}" type="presParOf" srcId="{858C538E-9266-437C-839E-72A22CFCBFAD}" destId="{30747F82-2C0A-4204-AB5D-E6EFC7CCCD50}" srcOrd="8" destOrd="0" presId="urn:microsoft.com/office/officeart/2005/8/layout/list1"/>
    <dgm:cxn modelId="{FE58D218-407F-4BE4-95C4-F1FF3EF0B7A6}" type="presParOf" srcId="{30747F82-2C0A-4204-AB5D-E6EFC7CCCD50}" destId="{18E7377C-F9E1-40F5-A49E-992C5412A3D7}" srcOrd="0" destOrd="0" presId="urn:microsoft.com/office/officeart/2005/8/layout/list1"/>
    <dgm:cxn modelId="{2542A49D-D9FA-452B-A9F1-9CD16233114A}" type="presParOf" srcId="{30747F82-2C0A-4204-AB5D-E6EFC7CCCD50}" destId="{25DF6C09-9663-4A89-8BDD-24E68DD02E0F}" srcOrd="1" destOrd="0" presId="urn:microsoft.com/office/officeart/2005/8/layout/list1"/>
    <dgm:cxn modelId="{F23BE23D-8A96-4738-B7F8-BCEA9383C35B}" type="presParOf" srcId="{858C538E-9266-437C-839E-72A22CFCBFAD}" destId="{09CD89C8-2BCB-4F66-8135-9B7A08AE6C4B}" srcOrd="9" destOrd="0" presId="urn:microsoft.com/office/officeart/2005/8/layout/list1"/>
    <dgm:cxn modelId="{D485054F-95DA-4863-83C2-F878493A1253}" type="presParOf" srcId="{858C538E-9266-437C-839E-72A22CFCBFAD}" destId="{1201DB3C-A508-4356-98E8-900DD6A2D6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5A080-08B4-4DE7-92ED-5500C0475FF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1504B2-16A1-4741-B527-4DE71A493A43}">
      <dgm:prSet/>
      <dgm:spPr/>
      <dgm:t>
        <a:bodyPr/>
        <a:lstStyle/>
        <a:p>
          <a:r>
            <a:rPr lang="pl-PL"/>
            <a:t>Wtyczka – motyw</a:t>
          </a:r>
          <a:endParaRPr lang="en-US"/>
        </a:p>
      </dgm:t>
    </dgm:pt>
    <dgm:pt modelId="{37EAC5D0-C9E0-4F09-99C0-F045B4BF9BD7}" type="parTrans" cxnId="{40A89817-2384-423D-AB2A-864C46C0FDE3}">
      <dgm:prSet/>
      <dgm:spPr/>
      <dgm:t>
        <a:bodyPr/>
        <a:lstStyle/>
        <a:p>
          <a:endParaRPr lang="en-US"/>
        </a:p>
      </dgm:t>
    </dgm:pt>
    <dgm:pt modelId="{C46C9D0A-AC34-420D-9854-911AAAFA8F8D}" type="sibTrans" cxnId="{40A89817-2384-423D-AB2A-864C46C0FDE3}">
      <dgm:prSet/>
      <dgm:spPr/>
      <dgm:t>
        <a:bodyPr/>
        <a:lstStyle/>
        <a:p>
          <a:endParaRPr lang="en-US"/>
        </a:p>
      </dgm:t>
    </dgm:pt>
    <dgm:pt modelId="{BB5AC15D-E0C7-4139-94DB-50A01517FEBD}">
      <dgm:prSet/>
      <dgm:spPr/>
      <dgm:t>
        <a:bodyPr/>
        <a:lstStyle/>
        <a:p>
          <a:r>
            <a:rPr lang="pl-PL"/>
            <a:t>Google Analytics</a:t>
          </a:r>
          <a:endParaRPr lang="en-US"/>
        </a:p>
      </dgm:t>
    </dgm:pt>
    <dgm:pt modelId="{3F4D656B-60F4-422A-A8E7-BA3FCF94AB68}" type="parTrans" cxnId="{20105A60-EE3B-454C-B8A4-40C027648FD3}">
      <dgm:prSet/>
      <dgm:spPr/>
      <dgm:t>
        <a:bodyPr/>
        <a:lstStyle/>
        <a:p>
          <a:endParaRPr lang="en-US"/>
        </a:p>
      </dgm:t>
    </dgm:pt>
    <dgm:pt modelId="{8ABEAAE9-8456-4C92-8D13-CFF3513C51C0}" type="sibTrans" cxnId="{20105A60-EE3B-454C-B8A4-40C027648FD3}">
      <dgm:prSet/>
      <dgm:spPr/>
      <dgm:t>
        <a:bodyPr/>
        <a:lstStyle/>
        <a:p>
          <a:endParaRPr lang="en-US"/>
        </a:p>
      </dgm:t>
    </dgm:pt>
    <dgm:pt modelId="{A20BD279-6582-425D-AE26-F508B28521D3}">
      <dgm:prSet/>
      <dgm:spPr/>
      <dgm:t>
        <a:bodyPr/>
        <a:lstStyle/>
        <a:p>
          <a:r>
            <a:rPr lang="pl-PL"/>
            <a:t>SEO – Search Enginge Optimization</a:t>
          </a:r>
          <a:endParaRPr lang="en-US"/>
        </a:p>
      </dgm:t>
    </dgm:pt>
    <dgm:pt modelId="{323F4203-5DBC-4423-9220-CB3CF978C387}" type="parTrans" cxnId="{671089D3-3604-40F6-8F2E-98689CC5EBF3}">
      <dgm:prSet/>
      <dgm:spPr/>
      <dgm:t>
        <a:bodyPr/>
        <a:lstStyle/>
        <a:p>
          <a:endParaRPr lang="en-US"/>
        </a:p>
      </dgm:t>
    </dgm:pt>
    <dgm:pt modelId="{A4D0FA52-EDC1-4B29-A959-A050421C432B}" type="sibTrans" cxnId="{671089D3-3604-40F6-8F2E-98689CC5EBF3}">
      <dgm:prSet/>
      <dgm:spPr/>
      <dgm:t>
        <a:bodyPr/>
        <a:lstStyle/>
        <a:p>
          <a:endParaRPr lang="en-US"/>
        </a:p>
      </dgm:t>
    </dgm:pt>
    <dgm:pt modelId="{88D9BDAE-2CEE-40A0-AE8D-3E82B8DCBD8D}" type="pres">
      <dgm:prSet presAssocID="{5885A080-08B4-4DE7-92ED-5500C0475FF6}" presName="linear" presStyleCnt="0">
        <dgm:presLayoutVars>
          <dgm:animLvl val="lvl"/>
          <dgm:resizeHandles val="exact"/>
        </dgm:presLayoutVars>
      </dgm:prSet>
      <dgm:spPr/>
    </dgm:pt>
    <dgm:pt modelId="{37A85027-441C-4E8C-85D6-C8A8438A2826}" type="pres">
      <dgm:prSet presAssocID="{6A1504B2-16A1-4741-B527-4DE71A493A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F38252-C070-4A0D-8B76-C6B2D0C8C6C7}" type="pres">
      <dgm:prSet presAssocID="{C46C9D0A-AC34-420D-9854-911AAAFA8F8D}" presName="spacer" presStyleCnt="0"/>
      <dgm:spPr/>
    </dgm:pt>
    <dgm:pt modelId="{76D1E180-8B6D-410E-9782-F3836A2750DB}" type="pres">
      <dgm:prSet presAssocID="{BB5AC15D-E0C7-4139-94DB-50A01517FE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6ED40B-60C4-4FB2-8CB7-A73D9570824A}" type="pres">
      <dgm:prSet presAssocID="{8ABEAAE9-8456-4C92-8D13-CFF3513C51C0}" presName="spacer" presStyleCnt="0"/>
      <dgm:spPr/>
    </dgm:pt>
    <dgm:pt modelId="{7E96C274-E817-4BF5-9926-3E8C7B25B711}" type="pres">
      <dgm:prSet presAssocID="{A20BD279-6582-425D-AE26-F508B28521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A89817-2384-423D-AB2A-864C46C0FDE3}" srcId="{5885A080-08B4-4DE7-92ED-5500C0475FF6}" destId="{6A1504B2-16A1-4741-B527-4DE71A493A43}" srcOrd="0" destOrd="0" parTransId="{37EAC5D0-C9E0-4F09-99C0-F045B4BF9BD7}" sibTransId="{C46C9D0A-AC34-420D-9854-911AAAFA8F8D}"/>
    <dgm:cxn modelId="{20105A60-EE3B-454C-B8A4-40C027648FD3}" srcId="{5885A080-08B4-4DE7-92ED-5500C0475FF6}" destId="{BB5AC15D-E0C7-4139-94DB-50A01517FEBD}" srcOrd="1" destOrd="0" parTransId="{3F4D656B-60F4-422A-A8E7-BA3FCF94AB68}" sibTransId="{8ABEAAE9-8456-4C92-8D13-CFF3513C51C0}"/>
    <dgm:cxn modelId="{7BFCE858-903F-4E28-974F-5A3D8CF5DCBD}" type="presOf" srcId="{BB5AC15D-E0C7-4139-94DB-50A01517FEBD}" destId="{76D1E180-8B6D-410E-9782-F3836A2750DB}" srcOrd="0" destOrd="0" presId="urn:microsoft.com/office/officeart/2005/8/layout/vList2"/>
    <dgm:cxn modelId="{A64A39C3-5233-4A9A-BE10-5C1845A2BD9F}" type="presOf" srcId="{6A1504B2-16A1-4741-B527-4DE71A493A43}" destId="{37A85027-441C-4E8C-85D6-C8A8438A2826}" srcOrd="0" destOrd="0" presId="urn:microsoft.com/office/officeart/2005/8/layout/vList2"/>
    <dgm:cxn modelId="{5BAFBBC5-29C0-4880-8389-69D637E0654F}" type="presOf" srcId="{A20BD279-6582-425D-AE26-F508B28521D3}" destId="{7E96C274-E817-4BF5-9926-3E8C7B25B711}" srcOrd="0" destOrd="0" presId="urn:microsoft.com/office/officeart/2005/8/layout/vList2"/>
    <dgm:cxn modelId="{671089D3-3604-40F6-8F2E-98689CC5EBF3}" srcId="{5885A080-08B4-4DE7-92ED-5500C0475FF6}" destId="{A20BD279-6582-425D-AE26-F508B28521D3}" srcOrd="2" destOrd="0" parTransId="{323F4203-5DBC-4423-9220-CB3CF978C387}" sibTransId="{A4D0FA52-EDC1-4B29-A959-A050421C432B}"/>
    <dgm:cxn modelId="{47269FDE-9545-4D42-93F5-FEC9767AE3AD}" type="presOf" srcId="{5885A080-08B4-4DE7-92ED-5500C0475FF6}" destId="{88D9BDAE-2CEE-40A0-AE8D-3E82B8DCBD8D}" srcOrd="0" destOrd="0" presId="urn:microsoft.com/office/officeart/2005/8/layout/vList2"/>
    <dgm:cxn modelId="{4A31E178-39E5-4D9B-8FC0-BDFBF0EB1E40}" type="presParOf" srcId="{88D9BDAE-2CEE-40A0-AE8D-3E82B8DCBD8D}" destId="{37A85027-441C-4E8C-85D6-C8A8438A2826}" srcOrd="0" destOrd="0" presId="urn:microsoft.com/office/officeart/2005/8/layout/vList2"/>
    <dgm:cxn modelId="{41FA8135-C5DA-40F4-8EEB-C5E1272F05A1}" type="presParOf" srcId="{88D9BDAE-2CEE-40A0-AE8D-3E82B8DCBD8D}" destId="{F5F38252-C070-4A0D-8B76-C6B2D0C8C6C7}" srcOrd="1" destOrd="0" presId="urn:microsoft.com/office/officeart/2005/8/layout/vList2"/>
    <dgm:cxn modelId="{5C987965-DAF0-4274-B952-2DA9FAA9EA47}" type="presParOf" srcId="{88D9BDAE-2CEE-40A0-AE8D-3E82B8DCBD8D}" destId="{76D1E180-8B6D-410E-9782-F3836A2750DB}" srcOrd="2" destOrd="0" presId="urn:microsoft.com/office/officeart/2005/8/layout/vList2"/>
    <dgm:cxn modelId="{AF5EAB59-7794-466F-A9FB-2B157538DF97}" type="presParOf" srcId="{88D9BDAE-2CEE-40A0-AE8D-3E82B8DCBD8D}" destId="{AB6ED40B-60C4-4FB2-8CB7-A73D9570824A}" srcOrd="3" destOrd="0" presId="urn:microsoft.com/office/officeart/2005/8/layout/vList2"/>
    <dgm:cxn modelId="{0A358D81-D39A-4A9E-BF00-8BFD16371FCA}" type="presParOf" srcId="{88D9BDAE-2CEE-40A0-AE8D-3E82B8DCBD8D}" destId="{7E96C274-E817-4BF5-9926-3E8C7B25B7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A7AA-9F22-4582-BE11-78EF670A196D}">
      <dsp:nvSpPr>
        <dsp:cNvPr id="0" name=""/>
        <dsp:cNvSpPr/>
      </dsp:nvSpPr>
      <dsp:spPr>
        <a:xfrm>
          <a:off x="0" y="56775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29135-9635-4899-B9A5-F650DFF34220}">
      <dsp:nvSpPr>
        <dsp:cNvPr id="0" name=""/>
        <dsp:cNvSpPr/>
      </dsp:nvSpPr>
      <dsp:spPr>
        <a:xfrm>
          <a:off x="331440" y="687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Price </a:t>
          </a:r>
          <a:endParaRPr lang="en-US" sz="3800" kern="1200"/>
        </a:p>
      </dsp:txBody>
      <dsp:txXfrm>
        <a:off x="386200" y="61630"/>
        <a:ext cx="4530642" cy="1012240"/>
      </dsp:txXfrm>
    </dsp:sp>
    <dsp:sp modelId="{FDA942BC-B654-4CB0-884B-BE0888388D5A}">
      <dsp:nvSpPr>
        <dsp:cNvPr id="0" name=""/>
        <dsp:cNvSpPr/>
      </dsp:nvSpPr>
      <dsp:spPr>
        <a:xfrm>
          <a:off x="0" y="229143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2AF17-61EC-43DD-BC15-CD8EEDAD4498}">
      <dsp:nvSpPr>
        <dsp:cNvPr id="0" name=""/>
        <dsp:cNvSpPr/>
      </dsp:nvSpPr>
      <dsp:spPr>
        <a:xfrm>
          <a:off x="331440" y="173055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Product </a:t>
          </a:r>
          <a:endParaRPr lang="en-US" sz="3800" kern="1200"/>
        </a:p>
      </dsp:txBody>
      <dsp:txXfrm>
        <a:off x="386200" y="1785310"/>
        <a:ext cx="4530642" cy="1012240"/>
      </dsp:txXfrm>
    </dsp:sp>
    <dsp:sp modelId="{1201DB3C-A508-4356-98E8-900DD6A2D688}">
      <dsp:nvSpPr>
        <dsp:cNvPr id="0" name=""/>
        <dsp:cNvSpPr/>
      </dsp:nvSpPr>
      <dsp:spPr>
        <a:xfrm>
          <a:off x="0" y="401511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F6C09-9663-4A89-8BDD-24E68DD02E0F}">
      <dsp:nvSpPr>
        <dsp:cNvPr id="0" name=""/>
        <dsp:cNvSpPr/>
      </dsp:nvSpPr>
      <dsp:spPr>
        <a:xfrm>
          <a:off x="331440" y="345423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Promotion</a:t>
          </a:r>
          <a:endParaRPr lang="en-US" sz="3800" kern="1200"/>
        </a:p>
      </dsp:txBody>
      <dsp:txXfrm>
        <a:off x="386200" y="3508990"/>
        <a:ext cx="4530642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85027-441C-4E8C-85D6-C8A8438A2826}">
      <dsp:nvSpPr>
        <dsp:cNvPr id="0" name=""/>
        <dsp:cNvSpPr/>
      </dsp:nvSpPr>
      <dsp:spPr>
        <a:xfrm>
          <a:off x="0" y="33172"/>
          <a:ext cx="6628804" cy="15590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Wtyczka – motyw</a:t>
          </a:r>
          <a:endParaRPr lang="en-US" sz="4100" kern="1200"/>
        </a:p>
      </dsp:txBody>
      <dsp:txXfrm>
        <a:off x="76105" y="109277"/>
        <a:ext cx="6476594" cy="1406815"/>
      </dsp:txXfrm>
    </dsp:sp>
    <dsp:sp modelId="{76D1E180-8B6D-410E-9782-F3836A2750DB}">
      <dsp:nvSpPr>
        <dsp:cNvPr id="0" name=""/>
        <dsp:cNvSpPr/>
      </dsp:nvSpPr>
      <dsp:spPr>
        <a:xfrm>
          <a:off x="0" y="1710278"/>
          <a:ext cx="6628804" cy="155902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Google Analytics</a:t>
          </a:r>
          <a:endParaRPr lang="en-US" sz="4100" kern="1200"/>
        </a:p>
      </dsp:txBody>
      <dsp:txXfrm>
        <a:off x="76105" y="1786383"/>
        <a:ext cx="6476594" cy="1406815"/>
      </dsp:txXfrm>
    </dsp:sp>
    <dsp:sp modelId="{7E96C274-E817-4BF5-9926-3E8C7B25B711}">
      <dsp:nvSpPr>
        <dsp:cNvPr id="0" name=""/>
        <dsp:cNvSpPr/>
      </dsp:nvSpPr>
      <dsp:spPr>
        <a:xfrm>
          <a:off x="0" y="3387383"/>
          <a:ext cx="6628804" cy="15590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SEO – Search Enginge Optimization</a:t>
          </a:r>
          <a:endParaRPr lang="en-US" sz="4100" kern="1200"/>
        </a:p>
      </dsp:txBody>
      <dsp:txXfrm>
        <a:off x="76105" y="3463488"/>
        <a:ext cx="6476594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13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309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48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6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6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2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2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4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5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E927-5225-4F5C-BEE1-88C169D13750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1B234D-9633-4915-9012-674BB76E6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1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thepubli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usinessinsider.com.pl/gospodarka/fed-widzi-ze-banki-padaja-w-efekcie-podniesie-stopy-procentowe-jeszcze-tylko-raz/vpt4tp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w-kiel.de/topics/war-against-ukraine/ukraine-support-tracker/?cookieLevel=not-set" TargetMode="External"/><Relationship Id="rId2" Type="http://schemas.openxmlformats.org/officeDocument/2006/relationships/hyperlink" Target="https://www.bruegel.org/dataset/national-policies-shield-consumers-rising-energy-pr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geutracke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mail.pl/blog/5-zasad-pisania-emaili-do-dziennikarz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ilje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chimp.com/pricing/market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bitl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mail.pl/blog/zabezpieczenia-spf-dkim-dmarc-co-to-jest-i-dlaczego-warto-je-miec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mhaus.org/" TargetMode="External"/><Relationship Id="rId2" Type="http://schemas.openxmlformats.org/officeDocument/2006/relationships/hyperlink" Target="https://www.mail-te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nalytics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8B0-59CC-BC63-E4E6-D0FECC21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Raport idealny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FB64-DC00-F995-1503-8BB9FE359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Promocja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9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F0EF-47EC-B0CE-0FBA-825309C1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pl-PL" dirty="0"/>
              <a:t>Przykład – </a:t>
            </a:r>
            <a:r>
              <a:rPr lang="pl-PL" dirty="0" err="1"/>
              <a:t>Yoast</a:t>
            </a:r>
            <a:r>
              <a:rPr lang="pl-PL" dirty="0"/>
              <a:t> w </a:t>
            </a:r>
            <a:r>
              <a:rPr lang="pl-PL" dirty="0" err="1"/>
              <a:t>Wordpress</a:t>
            </a:r>
            <a:endParaRPr lang="pl-PL" dirty="0"/>
          </a:p>
          <a:p>
            <a:pPr lvl="1"/>
            <a:r>
              <a:rPr lang="pl-PL" dirty="0"/>
              <a:t>Wypełnianie meta danych</a:t>
            </a:r>
          </a:p>
          <a:p>
            <a:pPr lvl="1"/>
            <a:r>
              <a:rPr lang="pl-PL" dirty="0"/>
              <a:t>Treść artykułów</a:t>
            </a:r>
          </a:p>
          <a:p>
            <a:endParaRPr lang="pl-PL" dirty="0"/>
          </a:p>
          <a:p>
            <a:r>
              <a:rPr lang="pl-PL" dirty="0"/>
              <a:t>Jak ludzie szukają informacji:</a:t>
            </a:r>
          </a:p>
          <a:p>
            <a:pPr lvl="1"/>
            <a:r>
              <a:rPr lang="en-GB" dirty="0">
                <a:hlinkClick r:id="rId2"/>
              </a:rPr>
              <a:t>https://answerthepublic.com/</a:t>
            </a:r>
            <a:r>
              <a:rPr lang="pl-PL" dirty="0"/>
              <a:t> </a:t>
            </a:r>
            <a:endParaRPr lang="en-GB" dirty="0"/>
          </a:p>
          <a:p>
            <a:pPr lvl="1"/>
            <a:r>
              <a:rPr lang="pl-PL" dirty="0"/>
              <a:t>Google </a:t>
            </a:r>
            <a:r>
              <a:rPr lang="pl-PL" dirty="0" err="1"/>
              <a:t>Trends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2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CFE50-3AAF-8D94-9B16-A1C0EF4A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SEO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5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605EF2-AC76-341E-13BA-53BFC800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 err="1"/>
              <a:t>Embed</a:t>
            </a:r>
            <a:r>
              <a:rPr lang="pl-PL" dirty="0"/>
              <a:t> i Twitter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BBCD-89F5-8591-5560-15E0875D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 err="1"/>
              <a:t>Embed</a:t>
            </a:r>
            <a:r>
              <a:rPr lang="pl-PL" dirty="0"/>
              <a:t> – łatwe umieszczenie treści w witrynie.</a:t>
            </a:r>
          </a:p>
          <a:p>
            <a:pPr lvl="1"/>
            <a:r>
              <a:rPr lang="pl-PL" dirty="0"/>
              <a:t>Wykorzystywane w portalach newsowych np. </a:t>
            </a:r>
            <a:r>
              <a:rPr lang="pl-PL" dirty="0">
                <a:hlinkClick r:id="rId2"/>
              </a:rPr>
              <a:t>Business </a:t>
            </a:r>
            <a:r>
              <a:rPr lang="pl-PL" dirty="0" err="1">
                <a:hlinkClick r:id="rId2"/>
              </a:rPr>
              <a:t>Insider</a:t>
            </a:r>
            <a:endParaRPr lang="pl-PL" dirty="0"/>
          </a:p>
          <a:p>
            <a:pPr lvl="1"/>
            <a:r>
              <a:rPr lang="pl-PL" dirty="0"/>
              <a:t>Budowanie profilu często wymaga infantylizacji treści</a:t>
            </a:r>
          </a:p>
          <a:p>
            <a:pPr lvl="1"/>
            <a:endParaRPr lang="pl-PL" dirty="0"/>
          </a:p>
          <a:p>
            <a:r>
              <a:rPr lang="pl-PL" dirty="0"/>
              <a:t>Rzadkie wśród socjologów </a:t>
            </a:r>
          </a:p>
        </p:txBody>
      </p:sp>
    </p:spTree>
    <p:extLst>
      <p:ext uri="{BB962C8B-B14F-4D97-AF65-F5344CB8AC3E}">
        <p14:creationId xmlns:p14="http://schemas.microsoft.com/office/powerpoint/2010/main" val="124209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A1B406-10DA-5365-AC55-719B033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/>
              <a:t>Embed - dashboard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8E05-6D8C-CA80-CA0B-23056E82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Coraz popularniejsze rozwiązanie, przykłady:</a:t>
            </a:r>
          </a:p>
          <a:p>
            <a:pPr lvl="1"/>
            <a:r>
              <a:rPr lang="pl-PL" dirty="0"/>
              <a:t>Bruegel – </a:t>
            </a:r>
            <a:r>
              <a:rPr lang="pl-PL" dirty="0">
                <a:hlinkClick r:id="rId2"/>
              </a:rPr>
              <a:t>Energy </a:t>
            </a:r>
            <a:r>
              <a:rPr lang="pl-PL" dirty="0" err="1">
                <a:hlinkClick r:id="rId2"/>
              </a:rPr>
              <a:t>policies</a:t>
            </a:r>
            <a:r>
              <a:rPr lang="pl-PL" dirty="0">
                <a:hlinkClick r:id="rId2"/>
              </a:rPr>
              <a:t> </a:t>
            </a:r>
            <a:endParaRPr lang="pl-PL" dirty="0"/>
          </a:p>
          <a:p>
            <a:pPr lvl="1"/>
            <a:r>
              <a:rPr lang="pl-PL" dirty="0"/>
              <a:t>Kiel – </a:t>
            </a:r>
            <a:r>
              <a:rPr lang="pl-PL" dirty="0" err="1">
                <a:hlinkClick r:id="rId3"/>
              </a:rPr>
              <a:t>Ukraine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support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tracker</a:t>
            </a:r>
            <a:endParaRPr lang="pl-PL" dirty="0"/>
          </a:p>
          <a:p>
            <a:pPr lvl="1"/>
            <a:r>
              <a:rPr lang="pl-PL" dirty="0"/>
              <a:t>Pojedynczy analitycy – </a:t>
            </a:r>
            <a:r>
              <a:rPr lang="pl-PL" dirty="0">
                <a:hlinkClick r:id="rId4"/>
              </a:rPr>
              <a:t>NGEU </a:t>
            </a:r>
            <a:r>
              <a:rPr lang="pl-PL" dirty="0" err="1">
                <a:hlinkClick r:id="rId4"/>
              </a:rPr>
              <a:t>tracker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443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9F0F1-431F-7907-10E9-E8EC120A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Marketing - 3P</a:t>
            </a:r>
            <a:endParaRPr lang="en-GB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D5042-B94D-25E4-20EE-6BF06F304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7880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23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68EF8251-923C-02C7-C372-21AD437A2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4" r="2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366D0-3511-6872-0D9B-92831669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Kontakt zaczyna się od maila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0CCA-3F8F-0B3E-A0EC-953A2B75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Podstawowe – trochę oczywiste - zasady:</a:t>
            </a:r>
          </a:p>
          <a:p>
            <a:pPr lvl="1"/>
            <a:r>
              <a:rPr lang="pl-PL" dirty="0"/>
              <a:t>Personalizacja</a:t>
            </a:r>
          </a:p>
          <a:p>
            <a:pPr lvl="1"/>
            <a:r>
              <a:rPr lang="pl-PL" dirty="0"/>
              <a:t>Dobry – akcyjny tytuł wiadomości </a:t>
            </a:r>
          </a:p>
          <a:p>
            <a:pPr lvl="1"/>
            <a:r>
              <a:rPr lang="pl-PL" dirty="0"/>
              <a:t>Krótka i zwięzła treść </a:t>
            </a:r>
          </a:p>
          <a:p>
            <a:pPr lvl="1"/>
            <a:r>
              <a:rPr lang="pl-PL" dirty="0"/>
              <a:t>Poprawność językowa</a:t>
            </a:r>
          </a:p>
          <a:p>
            <a:pPr lvl="1"/>
            <a:r>
              <a:rPr lang="pl-PL" dirty="0"/>
              <a:t>Czas wysyłki</a:t>
            </a:r>
          </a:p>
          <a:p>
            <a:endParaRPr lang="pl-PL" dirty="0"/>
          </a:p>
          <a:p>
            <a:r>
              <a:rPr lang="pl-PL" dirty="0"/>
              <a:t>Porady profesjonalistów: </a:t>
            </a:r>
            <a:r>
              <a:rPr lang="pl-PL" dirty="0">
                <a:hlinkClick r:id="rId3"/>
              </a:rPr>
              <a:t>Link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212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A8E5B2-906A-29EA-5CDD-D859423D8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0" r="39980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BC458-3532-2863-9186-1B94DAE9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Mailing – warstwa wizualna HTML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1B7-2837-DC17-198F-6F3F90E0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HTML – kody + </a:t>
            </a:r>
            <a:r>
              <a:rPr lang="pl-PL" dirty="0" err="1"/>
              <a:t>tagowanie</a:t>
            </a:r>
            <a:r>
              <a:rPr lang="pl-PL" dirty="0"/>
              <a:t> wiadomości:</a:t>
            </a:r>
          </a:p>
          <a:p>
            <a:pPr lvl="1"/>
            <a:r>
              <a:rPr lang="pl-PL" dirty="0"/>
              <a:t>Przyciski i interaktywność</a:t>
            </a:r>
          </a:p>
          <a:p>
            <a:pPr lvl="1"/>
            <a:r>
              <a:rPr lang="pl-PL" dirty="0"/>
              <a:t>Zdjęcia</a:t>
            </a:r>
          </a:p>
          <a:p>
            <a:endParaRPr lang="pl-PL" dirty="0"/>
          </a:p>
          <a:p>
            <a:r>
              <a:rPr lang="pl-PL" dirty="0"/>
              <a:t>Faktycznie nie wymagają programowania – część usługodawców oferuje gotowe kreatory:</a:t>
            </a:r>
          </a:p>
          <a:p>
            <a:pPr lvl="1"/>
            <a:r>
              <a:rPr lang="pl-PL" dirty="0">
                <a:hlinkClick r:id="rId3"/>
              </a:rPr>
              <a:t>Mailjet.com</a:t>
            </a:r>
            <a:endParaRPr lang="pl-PL" dirty="0"/>
          </a:p>
          <a:p>
            <a:pPr lvl="1"/>
            <a:r>
              <a:rPr lang="pl-PL" dirty="0">
                <a:hlinkClick r:id="rId4"/>
              </a:rPr>
              <a:t>Mailchimp.com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060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C5BE-06BD-5CE3-6650-77A95457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Śledzenie użytkownika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52A-65EB-90C4-A22C-71DF0C2F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Otwarcie maila – w wiadomościach jest ukryty mini obrazek ściągany z zewnętrznego serwera usługodawcy. Jego ściągnięcie jest rejestrowane.</a:t>
            </a:r>
          </a:p>
          <a:p>
            <a:endParaRPr lang="pl-PL" dirty="0"/>
          </a:p>
          <a:p>
            <a:r>
              <a:rPr lang="pl-PL" dirty="0"/>
              <a:t>Kliknięcia w linki – serwer pośredniczący. Tak jak </a:t>
            </a:r>
            <a:r>
              <a:rPr lang="pl-PL" dirty="0">
                <a:hlinkClick r:id="rId2"/>
              </a:rPr>
              <a:t>bit.ly</a:t>
            </a:r>
            <a:endParaRPr lang="pl-PL" dirty="0"/>
          </a:p>
          <a:p>
            <a:endParaRPr lang="pl-PL" dirty="0"/>
          </a:p>
          <a:p>
            <a:r>
              <a:rPr lang="pl-PL" dirty="0"/>
              <a:t>Zarządzanie relacjami - analityka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3D300-0547-9CBA-92E3-9FE0745F6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65" r="4188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1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ykrzyknik na żółtym tle">
            <a:extLst>
              <a:ext uri="{FF2B5EF4-FFF2-40B4-BE49-F238E27FC236}">
                <a16:creationId xmlns:a16="http://schemas.microsoft.com/office/drawing/2014/main" id="{275793F7-AD63-79A4-1BCA-EBD61F9AD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0" r="2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9D5D54-EFA2-B86F-6A3E-59BBA71F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Zabezpieczenia – spam i podszywanie się tzw. </a:t>
            </a:r>
            <a:r>
              <a:rPr lang="pl-PL" sz="2800" err="1"/>
              <a:t>phishing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A31C-B538-B7FF-8FF1-AA9BFC5A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 dirty="0"/>
              <a:t>Dwa rodzaje zabezpieczeń: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SPF - </a:t>
            </a:r>
            <a:r>
              <a:rPr lang="pl-PL" sz="1500" dirty="0" err="1"/>
              <a:t>Sender</a:t>
            </a:r>
            <a:r>
              <a:rPr lang="pl-PL" sz="1500" dirty="0"/>
              <a:t> Policy Framework – sprawdza adres IP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DKIM - </a:t>
            </a:r>
            <a:r>
              <a:rPr lang="pl-PL" sz="1500" dirty="0" err="1"/>
              <a:t>DomainKeys</a:t>
            </a:r>
            <a:r>
              <a:rPr lang="pl-PL" sz="1500" dirty="0"/>
              <a:t> </a:t>
            </a:r>
            <a:r>
              <a:rPr lang="pl-PL" sz="1500" dirty="0" err="1"/>
              <a:t>Identified</a:t>
            </a:r>
            <a:r>
              <a:rPr lang="pl-PL" sz="1500" dirty="0"/>
              <a:t> Mail – dodatkowe szyfrowanie poświadczające autentyczność nadawcy. - Bardzo ważne</a:t>
            </a:r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System DMARC - </a:t>
            </a:r>
            <a:r>
              <a:rPr lang="en-GB" sz="1500" dirty="0"/>
              <a:t>Domain-based Message Authentication, Reporting and Conformance</a:t>
            </a:r>
            <a:r>
              <a:rPr lang="pl-PL" sz="1500" dirty="0"/>
              <a:t> – sprawdza</a:t>
            </a:r>
          </a:p>
          <a:p>
            <a:pPr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Więcej: </a:t>
            </a:r>
            <a:r>
              <a:rPr lang="pl-PL" sz="1500" dirty="0">
                <a:hlinkClick r:id="rId3"/>
              </a:rPr>
              <a:t>Link</a:t>
            </a:r>
            <a:endParaRPr lang="en-GB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91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2D7-31DA-458F-263C-58F61C0E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Spam </a:t>
            </a:r>
            <a:r>
              <a:rPr lang="pl-PL" dirty="0" err="1"/>
              <a:t>Assassin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7AC0-C621-E0A7-B586-F63105AE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System określający punkty maili w skali 1-10. Im niżej tym słabiej.</a:t>
            </a:r>
          </a:p>
          <a:p>
            <a:endParaRPr lang="pl-PL" dirty="0"/>
          </a:p>
          <a:p>
            <a:r>
              <a:rPr lang="pl-PL" dirty="0"/>
              <a:t>Ocenę można sprawdzić przed wysyłką:</a:t>
            </a:r>
          </a:p>
          <a:p>
            <a:pPr lvl="1"/>
            <a:r>
              <a:rPr lang="pl-PL" dirty="0">
                <a:hlinkClick r:id="rId2"/>
              </a:rPr>
              <a:t>https://www.mail-tester.com/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Przydatny link: </a:t>
            </a:r>
            <a:r>
              <a:rPr lang="pl-PL" dirty="0">
                <a:hlinkClick r:id="rId3"/>
              </a:rPr>
              <a:t>https://www.spamhaus.org/</a:t>
            </a:r>
            <a:r>
              <a:rPr lang="pl-PL" dirty="0"/>
              <a:t> </a:t>
            </a:r>
          </a:p>
          <a:p>
            <a:endParaRPr lang="pl-PL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4F109073-FFA2-BC80-C9F9-0615EC0268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72" r="3527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622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3A49-147A-6331-9AA2-54EACD83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Budowa witryny - 3 decyzje</a:t>
            </a:r>
            <a:endParaRPr lang="en-GB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901CFE-3FA4-D5A8-88B0-1C97E9696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90062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08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D105-9EEE-4988-680D-35B62EB9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Google Analytics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494A-7F2E-B3DD-0F18-CFF6F3E7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Informacje: </a:t>
            </a:r>
          </a:p>
          <a:p>
            <a:pPr lvl="1"/>
            <a:r>
              <a:rPr lang="pl-PL" dirty="0"/>
              <a:t>Ruch na stronie i czas przebywania</a:t>
            </a:r>
          </a:p>
          <a:p>
            <a:pPr lvl="1"/>
            <a:r>
              <a:rPr lang="pl-PL" dirty="0"/>
              <a:t>Wydarzenia - zaangażowanie</a:t>
            </a:r>
          </a:p>
          <a:p>
            <a:pPr lvl="1"/>
            <a:r>
              <a:rPr lang="pl-PL" dirty="0"/>
              <a:t>Geograficzny profil użytkownika</a:t>
            </a:r>
          </a:p>
          <a:p>
            <a:pPr lvl="1"/>
            <a:endParaRPr lang="pl-PL" dirty="0"/>
          </a:p>
          <a:p>
            <a:r>
              <a:rPr lang="en-GB" dirty="0">
                <a:hlinkClick r:id="rId2"/>
              </a:rPr>
              <a:t>https://analytics.google.com/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17B538C-F0A3-41A1-7C1C-677229953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1" r="20788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58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316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Raport idealny</vt:lpstr>
      <vt:lpstr>Marketing - 3P</vt:lpstr>
      <vt:lpstr>Kontakt zaczyna się od maila</vt:lpstr>
      <vt:lpstr>Mailing – warstwa wizualna HTML</vt:lpstr>
      <vt:lpstr>Śledzenie użytkownika</vt:lpstr>
      <vt:lpstr>Zabezpieczenia – spam i podszywanie się tzw. phishing</vt:lpstr>
      <vt:lpstr>Spam Assassin</vt:lpstr>
      <vt:lpstr>Budowa witryny - 3 decyzje</vt:lpstr>
      <vt:lpstr>Google Analytics</vt:lpstr>
      <vt:lpstr>SEO</vt:lpstr>
      <vt:lpstr>Embed i Twitter </vt:lpstr>
      <vt:lpstr>Embed -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idealny</dc:title>
  <dc:creator>Jakub Rybacki</dc:creator>
  <cp:lastModifiedBy>Jakub Rybacki</cp:lastModifiedBy>
  <cp:revision>1</cp:revision>
  <dcterms:created xsi:type="dcterms:W3CDTF">2023-03-29T17:42:49Z</dcterms:created>
  <dcterms:modified xsi:type="dcterms:W3CDTF">2023-03-29T19:31:02Z</dcterms:modified>
</cp:coreProperties>
</file>