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2" r:id="rId3"/>
    <p:sldId id="287" r:id="rId4"/>
    <p:sldId id="258" r:id="rId5"/>
    <p:sldId id="259" r:id="rId6"/>
    <p:sldId id="260" r:id="rId7"/>
    <p:sldId id="261" r:id="rId8"/>
    <p:sldId id="272" r:id="rId9"/>
    <p:sldId id="268" r:id="rId10"/>
    <p:sldId id="264" r:id="rId11"/>
    <p:sldId id="269" r:id="rId12"/>
    <p:sldId id="271" r:id="rId13"/>
    <p:sldId id="265" r:id="rId14"/>
    <p:sldId id="266" r:id="rId15"/>
    <p:sldId id="263" r:id="rId16"/>
    <p:sldId id="288" r:id="rId17"/>
    <p:sldId id="281" r:id="rId18"/>
    <p:sldId id="282" r:id="rId19"/>
    <p:sldId id="283" r:id="rId20"/>
    <p:sldId id="289" r:id="rId21"/>
    <p:sldId id="279" r:id="rId22"/>
    <p:sldId id="278" r:id="rId23"/>
    <p:sldId id="274" r:id="rId24"/>
    <p:sldId id="290" r:id="rId25"/>
    <p:sldId id="275" r:id="rId26"/>
    <p:sldId id="276" r:id="rId27"/>
    <p:sldId id="277" r:id="rId28"/>
    <p:sldId id="284" r:id="rId29"/>
    <p:sldId id="285" r:id="rId30"/>
    <p:sldId id="286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33B98BF-2E06-4BBE-BD97-03606AE017E1}">
          <p14:sldIdLst>
            <p14:sldId id="256"/>
            <p14:sldId id="262"/>
          </p14:sldIdLst>
        </p14:section>
        <p14:section name="Raport AIECE" id="{8AB5301D-E5F6-488C-9AD4-AE1EA9D44795}">
          <p14:sldIdLst>
            <p14:sldId id="287"/>
            <p14:sldId id="258"/>
            <p14:sldId id="259"/>
            <p14:sldId id="260"/>
            <p14:sldId id="261"/>
            <p14:sldId id="272"/>
          </p14:sldIdLst>
        </p14:section>
        <p14:section name="Paweł" id="{1952B3CE-92CD-43D8-B559-5C74329DAFF1}">
          <p14:sldIdLst>
            <p14:sldId id="268"/>
            <p14:sldId id="264"/>
            <p14:sldId id="269"/>
            <p14:sldId id="271"/>
          </p14:sldIdLst>
        </p14:section>
        <p14:section name="Amakro NBP" id="{61FEF0C0-A9F5-4B8A-981F-90EE736C6B56}">
          <p14:sldIdLst>
            <p14:sldId id="265"/>
            <p14:sldId id="266"/>
            <p14:sldId id="263"/>
          </p14:sldIdLst>
        </p14:section>
        <p14:section name="Grape" id="{E20AD980-51B2-493B-9C56-3E7D1A53E962}">
          <p14:sldIdLst>
            <p14:sldId id="288"/>
            <p14:sldId id="281"/>
            <p14:sldId id="282"/>
            <p14:sldId id="283"/>
          </p14:sldIdLst>
        </p14:section>
        <p14:section name="Ankieta inwestycyjna" id="{A74CAA90-3F07-48E5-943D-428202C14396}">
          <p14:sldIdLst>
            <p14:sldId id="289"/>
            <p14:sldId id="279"/>
            <p14:sldId id="278"/>
            <p14:sldId id="274"/>
          </p14:sldIdLst>
        </p14:section>
        <p14:section name="Badania świąteczne" id="{AF6B84C5-55D9-400B-8FB7-74557691AC9C}">
          <p14:sldIdLst>
            <p14:sldId id="290"/>
            <p14:sldId id="275"/>
            <p14:sldId id="276"/>
            <p14:sldId id="277"/>
          </p14:sldIdLst>
        </p14:section>
        <p14:section name="Szybki monitoring" id="{024FEBFF-4399-4ACB-B47F-632B00C50ABC}">
          <p14:sldIdLst>
            <p14:sldId id="284"/>
            <p14:sldId id="285"/>
            <p14:sldId id="286"/>
          </p14:sldIdLst>
        </p14:section>
        <p14:section name="Do domu" id="{5739D018-3432-43C9-A88D-E9129173F470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C9978-3413-409D-8645-B0F6576B2ACD}" v="1" dt="2023-10-04T19:15:0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56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B4E7F99E-ED0A-482E-AEEF-2E6A0891AF16}"/>
    <pc:docChg chg="undo custSel addSld delSld modSld sldOrd addSection modSection">
      <pc:chgData name="Jakub Rybacki" userId="71160f026d85cc38" providerId="LiveId" clId="{B4E7F99E-ED0A-482E-AEEF-2E6A0891AF16}" dt="2022-10-06T06:50:59.297" v="824" actId="680"/>
      <pc:docMkLst>
        <pc:docMk/>
      </pc:docMkLst>
      <pc:sldChg chg="addSp delSp modSp mod">
        <pc:chgData name="Jakub Rybacki" userId="71160f026d85cc38" providerId="LiveId" clId="{B4E7F99E-ED0A-482E-AEEF-2E6A0891AF16}" dt="2022-10-05T11:54:40.021" v="8" actId="14100"/>
        <pc:sldMkLst>
          <pc:docMk/>
          <pc:sldMk cId="4061403804" sldId="259"/>
        </pc:sldMkLst>
        <pc:picChg chg="add mod">
          <ac:chgData name="Jakub Rybacki" userId="71160f026d85cc38" providerId="LiveId" clId="{B4E7F99E-ED0A-482E-AEEF-2E6A0891AF16}" dt="2022-10-05T11:54:40.021" v="8" actId="14100"/>
          <ac:picMkLst>
            <pc:docMk/>
            <pc:sldMk cId="4061403804" sldId="259"/>
            <ac:picMk id="4" creationId="{94FBFB5A-96FC-04E2-9732-D0D94F0096F5}"/>
          </ac:picMkLst>
        </pc:picChg>
        <pc:picChg chg="del">
          <ac:chgData name="Jakub Rybacki" userId="71160f026d85cc38" providerId="LiveId" clId="{B4E7F99E-ED0A-482E-AEEF-2E6A0891AF16}" dt="2022-10-05T11:54:28.549" v="0" actId="478"/>
          <ac:picMkLst>
            <pc:docMk/>
            <pc:sldMk cId="4061403804" sldId="259"/>
            <ac:picMk id="5" creationId="{B62E2672-D5B3-894C-F13F-90B0C4C09481}"/>
          </ac:picMkLst>
        </pc:picChg>
      </pc:sldChg>
      <pc:sldChg chg="addSp delSp modSp mod">
        <pc:chgData name="Jakub Rybacki" userId="71160f026d85cc38" providerId="LiveId" clId="{B4E7F99E-ED0A-482E-AEEF-2E6A0891AF16}" dt="2022-10-05T11:55:22.503" v="13" actId="478"/>
        <pc:sldMkLst>
          <pc:docMk/>
          <pc:sldMk cId="4052648303" sldId="260"/>
        </pc:sldMkLst>
        <pc:spChg chg="add del mod">
          <ac:chgData name="Jakub Rybacki" userId="71160f026d85cc38" providerId="LiveId" clId="{B4E7F99E-ED0A-482E-AEEF-2E6A0891AF16}" dt="2022-10-05T11:55:22.503" v="13" actId="478"/>
          <ac:spMkLst>
            <pc:docMk/>
            <pc:sldMk cId="4052648303" sldId="260"/>
            <ac:spMk id="4" creationId="{FC565C50-1401-A9FF-D23B-B285774ACDBE}"/>
          </ac:spMkLst>
        </pc:spChg>
        <pc:picChg chg="del">
          <ac:chgData name="Jakub Rybacki" userId="71160f026d85cc38" providerId="LiveId" clId="{B4E7F99E-ED0A-482E-AEEF-2E6A0891AF16}" dt="2022-10-05T11:55:16.323" v="9" actId="478"/>
          <ac:picMkLst>
            <pc:docMk/>
            <pc:sldMk cId="4052648303" sldId="260"/>
            <ac:picMk id="5" creationId="{BFD1026D-74F9-D387-0B0C-0327CB24D286}"/>
          </ac:picMkLst>
        </pc:picChg>
        <pc:picChg chg="add mod">
          <ac:chgData name="Jakub Rybacki" userId="71160f026d85cc38" providerId="LiveId" clId="{B4E7F99E-ED0A-482E-AEEF-2E6A0891AF16}" dt="2022-10-05T11:55:20.068" v="12" actId="1076"/>
          <ac:picMkLst>
            <pc:docMk/>
            <pc:sldMk cId="4052648303" sldId="260"/>
            <ac:picMk id="7" creationId="{936BB6A8-568D-C002-355A-2CC150572436}"/>
          </ac:picMkLst>
        </pc:picChg>
      </pc:sldChg>
      <pc:sldChg chg="addSp delSp modSp mod">
        <pc:chgData name="Jakub Rybacki" userId="71160f026d85cc38" providerId="LiveId" clId="{B4E7F99E-ED0A-482E-AEEF-2E6A0891AF16}" dt="2022-10-05T11:56:14.720" v="20" actId="1076"/>
        <pc:sldMkLst>
          <pc:docMk/>
          <pc:sldMk cId="218018881" sldId="261"/>
        </pc:sldMkLst>
        <pc:spChg chg="add mod">
          <ac:chgData name="Jakub Rybacki" userId="71160f026d85cc38" providerId="LiveId" clId="{B4E7F99E-ED0A-482E-AEEF-2E6A0891AF16}" dt="2022-10-05T11:56:09.820" v="14" actId="478"/>
          <ac:spMkLst>
            <pc:docMk/>
            <pc:sldMk cId="218018881" sldId="261"/>
            <ac:spMk id="4" creationId="{2DD651FF-AF1A-9AAF-C0C7-B7369548F3AB}"/>
          </ac:spMkLst>
        </pc:spChg>
        <pc:picChg chg="del">
          <ac:chgData name="Jakub Rybacki" userId="71160f026d85cc38" providerId="LiveId" clId="{B4E7F99E-ED0A-482E-AEEF-2E6A0891AF16}" dt="2022-10-05T11:56:09.820" v="14" actId="478"/>
          <ac:picMkLst>
            <pc:docMk/>
            <pc:sldMk cId="218018881" sldId="261"/>
            <ac:picMk id="5" creationId="{25FC8A3B-8FEF-CD3F-9CFB-521547FF9632}"/>
          </ac:picMkLst>
        </pc:picChg>
        <pc:picChg chg="add mod">
          <ac:chgData name="Jakub Rybacki" userId="71160f026d85cc38" providerId="LiveId" clId="{B4E7F99E-ED0A-482E-AEEF-2E6A0891AF16}" dt="2022-10-05T11:56:14.720" v="20" actId="1076"/>
          <ac:picMkLst>
            <pc:docMk/>
            <pc:sldMk cId="218018881" sldId="261"/>
            <ac:picMk id="7" creationId="{B22EC18C-C424-CEEF-9C79-99D9884E802C}"/>
          </ac:picMkLst>
        </pc:picChg>
      </pc:sldChg>
      <pc:sldChg chg="modSp mod">
        <pc:chgData name="Jakub Rybacki" userId="71160f026d85cc38" providerId="LiveId" clId="{B4E7F99E-ED0A-482E-AEEF-2E6A0891AF16}" dt="2022-10-05T11:56:36.124" v="23" actId="20577"/>
        <pc:sldMkLst>
          <pc:docMk/>
          <pc:sldMk cId="2410743528" sldId="268"/>
        </pc:sldMkLst>
        <pc:spChg chg="mod">
          <ac:chgData name="Jakub Rybacki" userId="71160f026d85cc38" providerId="LiveId" clId="{B4E7F99E-ED0A-482E-AEEF-2E6A0891AF16}" dt="2022-10-05T11:56:36.124" v="23" actId="20577"/>
          <ac:spMkLst>
            <pc:docMk/>
            <pc:sldMk cId="2410743528" sldId="268"/>
            <ac:spMk id="2" creationId="{656CE5A1-9EFC-EBF1-BE8C-0A4E49945661}"/>
          </ac:spMkLst>
        </pc:spChg>
      </pc:sldChg>
      <pc:sldChg chg="modSp mod">
        <pc:chgData name="Jakub Rybacki" userId="71160f026d85cc38" providerId="LiveId" clId="{B4E7F99E-ED0A-482E-AEEF-2E6A0891AF16}" dt="2022-10-06T06:44:59.641" v="507" actId="20577"/>
        <pc:sldMkLst>
          <pc:docMk/>
          <pc:sldMk cId="2337690777" sldId="275"/>
        </pc:sldMkLst>
        <pc:spChg chg="mod">
          <ac:chgData name="Jakub Rybacki" userId="71160f026d85cc38" providerId="LiveId" clId="{B4E7F99E-ED0A-482E-AEEF-2E6A0891AF16}" dt="2022-10-06T06:44:59.641" v="507" actId="20577"/>
          <ac:spMkLst>
            <pc:docMk/>
            <pc:sldMk cId="2337690777" sldId="275"/>
            <ac:spMk id="2" creationId="{ED9B6898-FBA5-65F2-3045-A76F62BEE1A8}"/>
          </ac:spMkLst>
        </pc:spChg>
      </pc:sldChg>
      <pc:sldChg chg="modSp mod">
        <pc:chgData name="Jakub Rybacki" userId="71160f026d85cc38" providerId="LiveId" clId="{B4E7F99E-ED0A-482E-AEEF-2E6A0891AF16}" dt="2022-10-05T11:56:47.885" v="41" actId="20577"/>
        <pc:sldMkLst>
          <pc:docMk/>
          <pc:sldMk cId="1582215900" sldId="279"/>
        </pc:sldMkLst>
        <pc:spChg chg="mod">
          <ac:chgData name="Jakub Rybacki" userId="71160f026d85cc38" providerId="LiveId" clId="{B4E7F99E-ED0A-482E-AEEF-2E6A0891AF16}" dt="2022-10-05T11:56:47.885" v="41" actId="20577"/>
          <ac:spMkLst>
            <pc:docMk/>
            <pc:sldMk cId="1582215900" sldId="279"/>
            <ac:spMk id="2" creationId="{ED9B6898-FBA5-65F2-3045-A76F62BEE1A8}"/>
          </ac:spMkLst>
        </pc:spChg>
      </pc:sldChg>
      <pc:sldChg chg="modSp new mod">
        <pc:chgData name="Jakub Rybacki" userId="71160f026d85cc38" providerId="LiveId" clId="{B4E7F99E-ED0A-482E-AEEF-2E6A0891AF16}" dt="2022-10-05T11:59:13.299" v="391" actId="20577"/>
        <pc:sldMkLst>
          <pc:docMk/>
          <pc:sldMk cId="2026931060" sldId="281"/>
        </pc:sldMkLst>
        <pc:spChg chg="mod">
          <ac:chgData name="Jakub Rybacki" userId="71160f026d85cc38" providerId="LiveId" clId="{B4E7F99E-ED0A-482E-AEEF-2E6A0891AF16}" dt="2022-10-05T11:56:41.964" v="40" actId="20577"/>
          <ac:spMkLst>
            <pc:docMk/>
            <pc:sldMk cId="2026931060" sldId="281"/>
            <ac:spMk id="2" creationId="{670CAB87-0F08-415A-0872-E67939DEE8EE}"/>
          </ac:spMkLst>
        </pc:spChg>
        <pc:spChg chg="mod">
          <ac:chgData name="Jakub Rybacki" userId="71160f026d85cc38" providerId="LiveId" clId="{B4E7F99E-ED0A-482E-AEEF-2E6A0891AF16}" dt="2022-10-05T11:59:13.299" v="391" actId="20577"/>
          <ac:spMkLst>
            <pc:docMk/>
            <pc:sldMk cId="2026931060" sldId="281"/>
            <ac:spMk id="3" creationId="{1E556854-38A9-477B-8CA8-6783A81A8FC4}"/>
          </ac:spMkLst>
        </pc:spChg>
      </pc:sldChg>
      <pc:sldChg chg="addSp delSp modSp new mod">
        <pc:chgData name="Jakub Rybacki" userId="71160f026d85cc38" providerId="LiveId" clId="{B4E7F99E-ED0A-482E-AEEF-2E6A0891AF16}" dt="2022-10-05T12:01:31.130" v="475" actId="20577"/>
        <pc:sldMkLst>
          <pc:docMk/>
          <pc:sldMk cId="3074684408" sldId="282"/>
        </pc:sldMkLst>
        <pc:spChg chg="mod">
          <ac:chgData name="Jakub Rybacki" userId="71160f026d85cc38" providerId="LiveId" clId="{B4E7F99E-ED0A-482E-AEEF-2E6A0891AF16}" dt="2022-10-05T12:01:31.130" v="475" actId="20577"/>
          <ac:spMkLst>
            <pc:docMk/>
            <pc:sldMk cId="3074684408" sldId="282"/>
            <ac:spMk id="2" creationId="{A926FA46-C583-0D98-702E-53BF4016E01C}"/>
          </ac:spMkLst>
        </pc:spChg>
        <pc:spChg chg="add del">
          <ac:chgData name="Jakub Rybacki" userId="71160f026d85cc38" providerId="LiveId" clId="{B4E7F99E-ED0A-482E-AEEF-2E6A0891AF16}" dt="2022-10-05T12:01:14.192" v="395" actId="22"/>
          <ac:spMkLst>
            <pc:docMk/>
            <pc:sldMk cId="3074684408" sldId="282"/>
            <ac:spMk id="3" creationId="{03E56FA4-5EBB-F546-E69D-AEFB08FCE63D}"/>
          </ac:spMkLst>
        </pc:spChg>
        <pc:picChg chg="add del mod ord">
          <ac:chgData name="Jakub Rybacki" userId="71160f026d85cc38" providerId="LiveId" clId="{B4E7F99E-ED0A-482E-AEEF-2E6A0891AF16}" dt="2022-10-05T12:01:06.701" v="394" actId="22"/>
          <ac:picMkLst>
            <pc:docMk/>
            <pc:sldMk cId="3074684408" sldId="282"/>
            <ac:picMk id="5" creationId="{181CD571-439D-B036-AE25-0E113AE3F05D}"/>
          </ac:picMkLst>
        </pc:picChg>
        <pc:picChg chg="add mod ord">
          <ac:chgData name="Jakub Rybacki" userId="71160f026d85cc38" providerId="LiveId" clId="{B4E7F99E-ED0A-482E-AEEF-2E6A0891AF16}" dt="2022-10-05T12:01:14.192" v="395" actId="22"/>
          <ac:picMkLst>
            <pc:docMk/>
            <pc:sldMk cId="3074684408" sldId="282"/>
            <ac:picMk id="7" creationId="{C3CED620-6BAD-5264-94CE-7D2B85157A04}"/>
          </ac:picMkLst>
        </pc:picChg>
      </pc:sldChg>
      <pc:sldChg chg="addSp delSp modSp new mod">
        <pc:chgData name="Jakub Rybacki" userId="71160f026d85cc38" providerId="LiveId" clId="{B4E7F99E-ED0A-482E-AEEF-2E6A0891AF16}" dt="2022-10-05T12:03:18.091" v="506" actId="1076"/>
        <pc:sldMkLst>
          <pc:docMk/>
          <pc:sldMk cId="2207542993" sldId="283"/>
        </pc:sldMkLst>
        <pc:spChg chg="mod">
          <ac:chgData name="Jakub Rybacki" userId="71160f026d85cc38" providerId="LiveId" clId="{B4E7F99E-ED0A-482E-AEEF-2E6A0891AF16}" dt="2022-10-05T12:01:52.553" v="496" actId="20577"/>
          <ac:spMkLst>
            <pc:docMk/>
            <pc:sldMk cId="2207542993" sldId="283"/>
            <ac:spMk id="2" creationId="{2B04A794-608B-67EC-45FE-D8BC4610E292}"/>
          </ac:spMkLst>
        </pc:spChg>
        <pc:spChg chg="add del">
          <ac:chgData name="Jakub Rybacki" userId="71160f026d85cc38" providerId="LiveId" clId="{B4E7F99E-ED0A-482E-AEEF-2E6A0891AF16}" dt="2022-10-05T12:03:13.843" v="505" actId="478"/>
          <ac:spMkLst>
            <pc:docMk/>
            <pc:sldMk cId="2207542993" sldId="283"/>
            <ac:spMk id="3" creationId="{873E553A-F3FC-F4EF-7700-B051529C77F9}"/>
          </ac:spMkLst>
        </pc:spChg>
        <pc:picChg chg="add del mod ord">
          <ac:chgData name="Jakub Rybacki" userId="71160f026d85cc38" providerId="LiveId" clId="{B4E7F99E-ED0A-482E-AEEF-2E6A0891AF16}" dt="2022-10-05T12:03:03.043" v="498" actId="22"/>
          <ac:picMkLst>
            <pc:docMk/>
            <pc:sldMk cId="2207542993" sldId="283"/>
            <ac:picMk id="5" creationId="{9AA52483-E967-6F2B-A79E-CE86773EE6B0}"/>
          </ac:picMkLst>
        </pc:picChg>
        <pc:picChg chg="add mod">
          <ac:chgData name="Jakub Rybacki" userId="71160f026d85cc38" providerId="LiveId" clId="{B4E7F99E-ED0A-482E-AEEF-2E6A0891AF16}" dt="2022-10-05T12:03:18.091" v="506" actId="1076"/>
          <ac:picMkLst>
            <pc:docMk/>
            <pc:sldMk cId="2207542993" sldId="283"/>
            <ac:picMk id="7" creationId="{30FE98AB-7883-526E-72B1-53730FCF60B6}"/>
          </ac:picMkLst>
        </pc:picChg>
      </pc:sldChg>
      <pc:sldChg chg="new del">
        <pc:chgData name="Jakub Rybacki" userId="71160f026d85cc38" providerId="LiveId" clId="{B4E7F99E-ED0A-482E-AEEF-2E6A0891AF16}" dt="2022-10-06T06:45:04.213" v="509" actId="680"/>
        <pc:sldMkLst>
          <pc:docMk/>
          <pc:sldMk cId="2046439695" sldId="284"/>
        </pc:sldMkLst>
      </pc:sldChg>
      <pc:sldChg chg="modSp add mod ord">
        <pc:chgData name="Jakub Rybacki" userId="71160f026d85cc38" providerId="LiveId" clId="{B4E7F99E-ED0A-482E-AEEF-2E6A0891AF16}" dt="2022-10-06T06:46:49.779" v="730" actId="20577"/>
        <pc:sldMkLst>
          <pc:docMk/>
          <pc:sldMk cId="4288093072" sldId="284"/>
        </pc:sldMkLst>
        <pc:spChg chg="mod">
          <ac:chgData name="Jakub Rybacki" userId="71160f026d85cc38" providerId="LiveId" clId="{B4E7F99E-ED0A-482E-AEEF-2E6A0891AF16}" dt="2022-10-06T06:45:25.386" v="526" actId="20577"/>
          <ac:spMkLst>
            <pc:docMk/>
            <pc:sldMk cId="4288093072" sldId="284"/>
            <ac:spMk id="2" creationId="{ED9B6898-FBA5-65F2-3045-A76F62BEE1A8}"/>
          </ac:spMkLst>
        </pc:spChg>
        <pc:spChg chg="mod">
          <ac:chgData name="Jakub Rybacki" userId="71160f026d85cc38" providerId="LiveId" clId="{B4E7F99E-ED0A-482E-AEEF-2E6A0891AF16}" dt="2022-10-06T06:46:49.779" v="730" actId="20577"/>
          <ac:spMkLst>
            <pc:docMk/>
            <pc:sldMk cId="4288093072" sldId="284"/>
            <ac:spMk id="3" creationId="{C1EE9163-B6BF-5500-9355-C5BC47854EC8}"/>
          </ac:spMkLst>
        </pc:spChg>
      </pc:sldChg>
      <pc:sldChg chg="addSp delSp modSp new mod">
        <pc:chgData name="Jakub Rybacki" userId="71160f026d85cc38" providerId="LiveId" clId="{B4E7F99E-ED0A-482E-AEEF-2E6A0891AF16}" dt="2022-10-06T06:49:07.686" v="780" actId="1076"/>
        <pc:sldMkLst>
          <pc:docMk/>
          <pc:sldMk cId="3133041158" sldId="285"/>
        </pc:sldMkLst>
        <pc:spChg chg="mod">
          <ac:chgData name="Jakub Rybacki" userId="71160f026d85cc38" providerId="LiveId" clId="{B4E7F99E-ED0A-482E-AEEF-2E6A0891AF16}" dt="2022-10-06T06:47:55.205" v="774" actId="5793"/>
          <ac:spMkLst>
            <pc:docMk/>
            <pc:sldMk cId="3133041158" sldId="285"/>
            <ac:spMk id="2" creationId="{D653AA4E-96FA-AB41-2360-5E70FB46C2F2}"/>
          </ac:spMkLst>
        </pc:spChg>
        <pc:spChg chg="add del">
          <ac:chgData name="Jakub Rybacki" userId="71160f026d85cc38" providerId="LiveId" clId="{B4E7F99E-ED0A-482E-AEEF-2E6A0891AF16}" dt="2022-10-06T06:49:03.721" v="778" actId="478"/>
          <ac:spMkLst>
            <pc:docMk/>
            <pc:sldMk cId="3133041158" sldId="285"/>
            <ac:spMk id="3" creationId="{7B68604D-E875-9407-DF4A-02AC6718F3F0}"/>
          </ac:spMkLst>
        </pc:spChg>
        <pc:picChg chg="add del mod ord">
          <ac:chgData name="Jakub Rybacki" userId="71160f026d85cc38" providerId="LiveId" clId="{B4E7F99E-ED0A-482E-AEEF-2E6A0891AF16}" dt="2022-10-06T06:47:32.208" v="733" actId="22"/>
          <ac:picMkLst>
            <pc:docMk/>
            <pc:sldMk cId="3133041158" sldId="285"/>
            <ac:picMk id="5" creationId="{FC1E3621-8E23-675B-8C45-0DF503F4492C}"/>
          </ac:picMkLst>
        </pc:picChg>
        <pc:picChg chg="add del mod">
          <ac:chgData name="Jakub Rybacki" userId="71160f026d85cc38" providerId="LiveId" clId="{B4E7F99E-ED0A-482E-AEEF-2E6A0891AF16}" dt="2022-10-06T06:48:55.730" v="775" actId="478"/>
          <ac:picMkLst>
            <pc:docMk/>
            <pc:sldMk cId="3133041158" sldId="285"/>
            <ac:picMk id="7" creationId="{1A194E79-CF3E-B10D-6159-4EE7904BD40D}"/>
          </ac:picMkLst>
        </pc:picChg>
        <pc:picChg chg="add mod">
          <ac:chgData name="Jakub Rybacki" userId="71160f026d85cc38" providerId="LiveId" clId="{B4E7F99E-ED0A-482E-AEEF-2E6A0891AF16}" dt="2022-10-06T06:49:07.686" v="780" actId="1076"/>
          <ac:picMkLst>
            <pc:docMk/>
            <pc:sldMk cId="3133041158" sldId="285"/>
            <ac:picMk id="9" creationId="{31639854-DAFE-0928-7585-DB7B9561BF8C}"/>
          </ac:picMkLst>
        </pc:picChg>
      </pc:sldChg>
      <pc:sldChg chg="addSp delSp modSp new mod">
        <pc:chgData name="Jakub Rybacki" userId="71160f026d85cc38" providerId="LiveId" clId="{B4E7F99E-ED0A-482E-AEEF-2E6A0891AF16}" dt="2022-10-06T06:50:47.426" v="822" actId="1076"/>
        <pc:sldMkLst>
          <pc:docMk/>
          <pc:sldMk cId="3937554703" sldId="286"/>
        </pc:sldMkLst>
        <pc:spChg chg="mod">
          <ac:chgData name="Jakub Rybacki" userId="71160f026d85cc38" providerId="LiveId" clId="{B4E7F99E-ED0A-482E-AEEF-2E6A0891AF16}" dt="2022-10-06T06:49:27.278" v="813" actId="5793"/>
          <ac:spMkLst>
            <pc:docMk/>
            <pc:sldMk cId="3937554703" sldId="286"/>
            <ac:spMk id="2" creationId="{5780BBAF-67C8-34AB-E71A-1144A52122BD}"/>
          </ac:spMkLst>
        </pc:spChg>
        <pc:spChg chg="add del">
          <ac:chgData name="Jakub Rybacki" userId="71160f026d85cc38" providerId="LiveId" clId="{B4E7F99E-ED0A-482E-AEEF-2E6A0891AF16}" dt="2022-10-06T06:50:41.817" v="817" actId="22"/>
          <ac:spMkLst>
            <pc:docMk/>
            <pc:sldMk cId="3937554703" sldId="286"/>
            <ac:spMk id="3" creationId="{BE5A590C-D781-E536-512F-93C5D87BA70B}"/>
          </ac:spMkLst>
        </pc:spChg>
        <pc:picChg chg="add del mod ord">
          <ac:chgData name="Jakub Rybacki" userId="71160f026d85cc38" providerId="LiveId" clId="{B4E7F99E-ED0A-482E-AEEF-2E6A0891AF16}" dt="2022-10-06T06:50:08.596" v="815" actId="22"/>
          <ac:picMkLst>
            <pc:docMk/>
            <pc:sldMk cId="3937554703" sldId="286"/>
            <ac:picMk id="5" creationId="{17E27403-2360-D2D0-1086-217E75CEE930}"/>
          </ac:picMkLst>
        </pc:picChg>
        <pc:picChg chg="add del mod ord">
          <ac:chgData name="Jakub Rybacki" userId="71160f026d85cc38" providerId="LiveId" clId="{B4E7F99E-ED0A-482E-AEEF-2E6A0891AF16}" dt="2022-10-06T06:50:41.817" v="817" actId="22"/>
          <ac:picMkLst>
            <pc:docMk/>
            <pc:sldMk cId="3937554703" sldId="286"/>
            <ac:picMk id="7" creationId="{253A9E2A-AA3F-9319-91C6-BFF2B82076C0}"/>
          </ac:picMkLst>
        </pc:picChg>
        <pc:picChg chg="add mod">
          <ac:chgData name="Jakub Rybacki" userId="71160f026d85cc38" providerId="LiveId" clId="{B4E7F99E-ED0A-482E-AEEF-2E6A0891AF16}" dt="2022-10-06T06:50:47.426" v="822" actId="1076"/>
          <ac:picMkLst>
            <pc:docMk/>
            <pc:sldMk cId="3937554703" sldId="286"/>
            <ac:picMk id="9" creationId="{7CD52BAE-1943-9F8F-D38B-C0AD6A3C82AD}"/>
          </ac:picMkLst>
        </pc:picChg>
      </pc:sldChg>
      <pc:sldChg chg="new del">
        <pc:chgData name="Jakub Rybacki" userId="71160f026d85cc38" providerId="LiveId" clId="{B4E7F99E-ED0A-482E-AEEF-2E6A0891AF16}" dt="2022-10-06T06:50:59.297" v="824" actId="680"/>
        <pc:sldMkLst>
          <pc:docMk/>
          <pc:sldMk cId="1845297197" sldId="287"/>
        </pc:sldMkLst>
      </pc:sldChg>
    </pc:docChg>
  </pc:docChgLst>
  <pc:docChgLst>
    <pc:chgData name="Jakub Rybacki" userId="71160f026d85cc38" providerId="LiveId" clId="{3C6C9978-3413-409D-8645-B0F6576B2ACD}"/>
    <pc:docChg chg="undo custSel addSld delSld modSld sldOrd modSection">
      <pc:chgData name="Jakub Rybacki" userId="71160f026d85cc38" providerId="LiveId" clId="{3C6C9978-3413-409D-8645-B0F6576B2ACD}" dt="2023-10-04T19:18:32.655" v="154" actId="2696"/>
      <pc:docMkLst>
        <pc:docMk/>
      </pc:docMkLst>
      <pc:sldChg chg="modSp mod">
        <pc:chgData name="Jakub Rybacki" userId="71160f026d85cc38" providerId="LiveId" clId="{3C6C9978-3413-409D-8645-B0F6576B2ACD}" dt="2023-10-04T19:08:45.571" v="119" actId="6549"/>
        <pc:sldMkLst>
          <pc:docMk/>
          <pc:sldMk cId="2298959336" sldId="258"/>
        </pc:sldMkLst>
        <pc:spChg chg="mod">
          <ac:chgData name="Jakub Rybacki" userId="71160f026d85cc38" providerId="LiveId" clId="{3C6C9978-3413-409D-8645-B0F6576B2ACD}" dt="2023-10-04T19:08:45.571" v="119" actId="6549"/>
          <ac:spMkLst>
            <pc:docMk/>
            <pc:sldMk cId="2298959336" sldId="258"/>
            <ac:spMk id="2" creationId="{D0EE5AA9-15E5-DC31-9C58-B24FDDD57545}"/>
          </ac:spMkLst>
        </pc:spChg>
      </pc:sldChg>
      <pc:sldChg chg="ord">
        <pc:chgData name="Jakub Rybacki" userId="71160f026d85cc38" providerId="LiveId" clId="{3C6C9978-3413-409D-8645-B0F6576B2ACD}" dt="2023-10-04T19:09:04.473" v="122"/>
        <pc:sldMkLst>
          <pc:docMk/>
          <pc:sldMk cId="736588611" sldId="264"/>
        </pc:sldMkLst>
      </pc:sldChg>
      <pc:sldChg chg="modSp mod">
        <pc:chgData name="Jakub Rybacki" userId="71160f026d85cc38" providerId="LiveId" clId="{3C6C9978-3413-409D-8645-B0F6576B2ACD}" dt="2023-10-04T19:08:37.614" v="118" actId="6549"/>
        <pc:sldMkLst>
          <pc:docMk/>
          <pc:sldMk cId="1768762748" sldId="265"/>
        </pc:sldMkLst>
        <pc:spChg chg="mod">
          <ac:chgData name="Jakub Rybacki" userId="71160f026d85cc38" providerId="LiveId" clId="{3C6C9978-3413-409D-8645-B0F6576B2ACD}" dt="2023-10-04T19:08:37.614" v="118" actId="6549"/>
          <ac:spMkLst>
            <pc:docMk/>
            <pc:sldMk cId="1768762748" sldId="265"/>
            <ac:spMk id="2" creationId="{656CE5A1-9EFC-EBF1-BE8C-0A4E49945661}"/>
          </ac:spMkLst>
        </pc:spChg>
      </pc:sldChg>
      <pc:sldChg chg="ord">
        <pc:chgData name="Jakub Rybacki" userId="71160f026d85cc38" providerId="LiveId" clId="{3C6C9978-3413-409D-8645-B0F6576B2ACD}" dt="2023-10-04T19:06:13.439" v="78"/>
        <pc:sldMkLst>
          <pc:docMk/>
          <pc:sldMk cId="2815856363" sldId="266"/>
        </pc:sldMkLst>
      </pc:sldChg>
      <pc:sldChg chg="del">
        <pc:chgData name="Jakub Rybacki" userId="71160f026d85cc38" providerId="LiveId" clId="{3C6C9978-3413-409D-8645-B0F6576B2ACD}" dt="2023-10-04T19:05:07.506" v="31" actId="2696"/>
        <pc:sldMkLst>
          <pc:docMk/>
          <pc:sldMk cId="1372912044" sldId="267"/>
        </pc:sldMkLst>
      </pc:sldChg>
      <pc:sldChg chg="modSp mod ord">
        <pc:chgData name="Jakub Rybacki" userId="71160f026d85cc38" providerId="LiveId" clId="{3C6C9978-3413-409D-8645-B0F6576B2ACD}" dt="2023-10-04T19:09:04.473" v="122"/>
        <pc:sldMkLst>
          <pc:docMk/>
          <pc:sldMk cId="2410743528" sldId="268"/>
        </pc:sldMkLst>
        <pc:spChg chg="mod">
          <ac:chgData name="Jakub Rybacki" userId="71160f026d85cc38" providerId="LiveId" clId="{3C6C9978-3413-409D-8645-B0F6576B2ACD}" dt="2023-10-04T19:09:00.259" v="120" actId="6549"/>
          <ac:spMkLst>
            <pc:docMk/>
            <pc:sldMk cId="2410743528" sldId="268"/>
            <ac:spMk id="2" creationId="{656CE5A1-9EFC-EBF1-BE8C-0A4E49945661}"/>
          </ac:spMkLst>
        </pc:spChg>
      </pc:sldChg>
      <pc:sldChg chg="ord">
        <pc:chgData name="Jakub Rybacki" userId="71160f026d85cc38" providerId="LiveId" clId="{3C6C9978-3413-409D-8645-B0F6576B2ACD}" dt="2023-10-04T19:09:04.473" v="122"/>
        <pc:sldMkLst>
          <pc:docMk/>
          <pc:sldMk cId="2383215225" sldId="269"/>
        </pc:sldMkLst>
      </pc:sldChg>
      <pc:sldChg chg="ord">
        <pc:chgData name="Jakub Rybacki" userId="71160f026d85cc38" providerId="LiveId" clId="{3C6C9978-3413-409D-8645-B0F6576B2ACD}" dt="2023-10-04T19:09:04.473" v="122"/>
        <pc:sldMkLst>
          <pc:docMk/>
          <pc:sldMk cId="3358049690" sldId="271"/>
        </pc:sldMkLst>
      </pc:sldChg>
      <pc:sldChg chg="modSp mod">
        <pc:chgData name="Jakub Rybacki" userId="71160f026d85cc38" providerId="LiveId" clId="{3C6C9978-3413-409D-8645-B0F6576B2ACD}" dt="2023-10-04T19:14:44.478" v="123" actId="6549"/>
        <pc:sldMkLst>
          <pc:docMk/>
          <pc:sldMk cId="2337690777" sldId="275"/>
        </pc:sldMkLst>
        <pc:spChg chg="mod">
          <ac:chgData name="Jakub Rybacki" userId="71160f026d85cc38" providerId="LiveId" clId="{3C6C9978-3413-409D-8645-B0F6576B2ACD}" dt="2023-10-04T19:14:44.478" v="123" actId="6549"/>
          <ac:spMkLst>
            <pc:docMk/>
            <pc:sldMk cId="2337690777" sldId="275"/>
            <ac:spMk id="2" creationId="{ED9B6898-FBA5-65F2-3045-A76F62BEE1A8}"/>
          </ac:spMkLst>
        </pc:spChg>
      </pc:sldChg>
      <pc:sldChg chg="modSp mod">
        <pc:chgData name="Jakub Rybacki" userId="71160f026d85cc38" providerId="LiveId" clId="{3C6C9978-3413-409D-8645-B0F6576B2ACD}" dt="2023-10-04T19:16:39.788" v="149" actId="6549"/>
        <pc:sldMkLst>
          <pc:docMk/>
          <pc:sldMk cId="1582215900" sldId="279"/>
        </pc:sldMkLst>
        <pc:spChg chg="mod">
          <ac:chgData name="Jakub Rybacki" userId="71160f026d85cc38" providerId="LiveId" clId="{3C6C9978-3413-409D-8645-B0F6576B2ACD}" dt="2023-10-04T19:16:39.788" v="149" actId="6549"/>
          <ac:spMkLst>
            <pc:docMk/>
            <pc:sldMk cId="1582215900" sldId="279"/>
            <ac:spMk id="2" creationId="{ED9B6898-FBA5-65F2-3045-A76F62BEE1A8}"/>
          </ac:spMkLst>
        </pc:spChg>
      </pc:sldChg>
      <pc:sldChg chg="modSp mod">
        <pc:chgData name="Jakub Rybacki" userId="71160f026d85cc38" providerId="LiveId" clId="{3C6C9978-3413-409D-8645-B0F6576B2ACD}" dt="2023-10-04T19:16:44.827" v="150" actId="20577"/>
        <pc:sldMkLst>
          <pc:docMk/>
          <pc:sldMk cId="2026931060" sldId="281"/>
        </pc:sldMkLst>
        <pc:spChg chg="mod">
          <ac:chgData name="Jakub Rybacki" userId="71160f026d85cc38" providerId="LiveId" clId="{3C6C9978-3413-409D-8645-B0F6576B2ACD}" dt="2023-10-04T19:16:44.827" v="150" actId="20577"/>
          <ac:spMkLst>
            <pc:docMk/>
            <pc:sldMk cId="2026931060" sldId="281"/>
            <ac:spMk id="2" creationId="{670CAB87-0F08-415A-0872-E67939DEE8EE}"/>
          </ac:spMkLst>
        </pc:spChg>
      </pc:sldChg>
      <pc:sldChg chg="modSp mod ord">
        <pc:chgData name="Jakub Rybacki" userId="71160f026d85cc38" providerId="LiveId" clId="{3C6C9978-3413-409D-8645-B0F6576B2ACD}" dt="2023-10-04T19:15:31.780" v="146" actId="6549"/>
        <pc:sldMkLst>
          <pc:docMk/>
          <pc:sldMk cId="4288093072" sldId="284"/>
        </pc:sldMkLst>
        <pc:spChg chg="mod">
          <ac:chgData name="Jakub Rybacki" userId="71160f026d85cc38" providerId="LiveId" clId="{3C6C9978-3413-409D-8645-B0F6576B2ACD}" dt="2023-10-04T19:15:31.780" v="146" actId="6549"/>
          <ac:spMkLst>
            <pc:docMk/>
            <pc:sldMk cId="4288093072" sldId="284"/>
            <ac:spMk id="2" creationId="{ED9B6898-FBA5-65F2-3045-A76F62BEE1A8}"/>
          </ac:spMkLst>
        </pc:spChg>
      </pc:sldChg>
      <pc:sldChg chg="ord">
        <pc:chgData name="Jakub Rybacki" userId="71160f026d85cc38" providerId="LiveId" clId="{3C6C9978-3413-409D-8645-B0F6576B2ACD}" dt="2023-10-04T19:08:19.099" v="117"/>
        <pc:sldMkLst>
          <pc:docMk/>
          <pc:sldMk cId="3133041158" sldId="285"/>
        </pc:sldMkLst>
      </pc:sldChg>
      <pc:sldChg chg="ord">
        <pc:chgData name="Jakub Rybacki" userId="71160f026d85cc38" providerId="LiveId" clId="{3C6C9978-3413-409D-8645-B0F6576B2ACD}" dt="2023-10-04T19:08:19.099" v="117"/>
        <pc:sldMkLst>
          <pc:docMk/>
          <pc:sldMk cId="3937554703" sldId="286"/>
        </pc:sldMkLst>
      </pc:sldChg>
      <pc:sldChg chg="addSp delSp modSp new mod ord modClrScheme chgLayout">
        <pc:chgData name="Jakub Rybacki" userId="71160f026d85cc38" providerId="LiveId" clId="{3C6C9978-3413-409D-8645-B0F6576B2ACD}" dt="2023-10-04T19:04:53.831" v="30" actId="20577"/>
        <pc:sldMkLst>
          <pc:docMk/>
          <pc:sldMk cId="903920971" sldId="287"/>
        </pc:sldMkLst>
        <pc:spChg chg="del mod ord">
          <ac:chgData name="Jakub Rybacki" userId="71160f026d85cc38" providerId="LiveId" clId="{3C6C9978-3413-409D-8645-B0F6576B2ACD}" dt="2023-10-04T19:04:47.504" v="3" actId="700"/>
          <ac:spMkLst>
            <pc:docMk/>
            <pc:sldMk cId="903920971" sldId="287"/>
            <ac:spMk id="2" creationId="{64C0778B-03C6-6D02-188F-2C91218384EA}"/>
          </ac:spMkLst>
        </pc:spChg>
        <pc:spChg chg="del mod ord">
          <ac:chgData name="Jakub Rybacki" userId="71160f026d85cc38" providerId="LiveId" clId="{3C6C9978-3413-409D-8645-B0F6576B2ACD}" dt="2023-10-04T19:04:47.504" v="3" actId="700"/>
          <ac:spMkLst>
            <pc:docMk/>
            <pc:sldMk cId="903920971" sldId="287"/>
            <ac:spMk id="3" creationId="{65C5B868-9406-4E66-193B-66A7AD2F86E4}"/>
          </ac:spMkLst>
        </pc:spChg>
        <pc:spChg chg="add mod ord">
          <ac:chgData name="Jakub Rybacki" userId="71160f026d85cc38" providerId="LiveId" clId="{3C6C9978-3413-409D-8645-B0F6576B2ACD}" dt="2023-10-04T19:04:53.831" v="30" actId="20577"/>
          <ac:spMkLst>
            <pc:docMk/>
            <pc:sldMk cId="903920971" sldId="287"/>
            <ac:spMk id="4" creationId="{7D2CECB0-BA8D-6205-91F1-F2B2DC7FEB8F}"/>
          </ac:spMkLst>
        </pc:spChg>
        <pc:spChg chg="add mod ord">
          <ac:chgData name="Jakub Rybacki" userId="71160f026d85cc38" providerId="LiveId" clId="{3C6C9978-3413-409D-8645-B0F6576B2ACD}" dt="2023-10-04T19:04:47.504" v="3" actId="700"/>
          <ac:spMkLst>
            <pc:docMk/>
            <pc:sldMk cId="903920971" sldId="287"/>
            <ac:spMk id="5" creationId="{B428E5A7-16F1-2F1E-9799-61989D93FE81}"/>
          </ac:spMkLst>
        </pc:spChg>
      </pc:sldChg>
      <pc:sldChg chg="addSp delSp modSp new mod ord modClrScheme chgLayout">
        <pc:chgData name="Jakub Rybacki" userId="71160f026d85cc38" providerId="LiveId" clId="{3C6C9978-3413-409D-8645-B0F6576B2ACD}" dt="2023-10-04T19:05:31.309" v="70" actId="20577"/>
        <pc:sldMkLst>
          <pc:docMk/>
          <pc:sldMk cId="346052529" sldId="288"/>
        </pc:sldMkLst>
        <pc:spChg chg="del mod ord">
          <ac:chgData name="Jakub Rybacki" userId="71160f026d85cc38" providerId="LiveId" clId="{3C6C9978-3413-409D-8645-B0F6576B2ACD}" dt="2023-10-04T19:05:24.136" v="35" actId="700"/>
          <ac:spMkLst>
            <pc:docMk/>
            <pc:sldMk cId="346052529" sldId="288"/>
            <ac:spMk id="2" creationId="{DF6ED8DB-DCB9-A909-B588-6ADF51C3E632}"/>
          </ac:spMkLst>
        </pc:spChg>
        <pc:spChg chg="del mod ord">
          <ac:chgData name="Jakub Rybacki" userId="71160f026d85cc38" providerId="LiveId" clId="{3C6C9978-3413-409D-8645-B0F6576B2ACD}" dt="2023-10-04T19:05:24.136" v="35" actId="700"/>
          <ac:spMkLst>
            <pc:docMk/>
            <pc:sldMk cId="346052529" sldId="288"/>
            <ac:spMk id="3" creationId="{8C5E718B-7C80-8A61-7A63-FC8E5B081114}"/>
          </ac:spMkLst>
        </pc:spChg>
        <pc:spChg chg="add mod ord">
          <ac:chgData name="Jakub Rybacki" userId="71160f026d85cc38" providerId="LiveId" clId="{3C6C9978-3413-409D-8645-B0F6576B2ACD}" dt="2023-10-04T19:05:31.309" v="70" actId="20577"/>
          <ac:spMkLst>
            <pc:docMk/>
            <pc:sldMk cId="346052529" sldId="288"/>
            <ac:spMk id="4" creationId="{4323EB52-5797-C40E-EC12-AD35551B0344}"/>
          </ac:spMkLst>
        </pc:spChg>
        <pc:spChg chg="add mod ord">
          <ac:chgData name="Jakub Rybacki" userId="71160f026d85cc38" providerId="LiveId" clId="{3C6C9978-3413-409D-8645-B0F6576B2ACD}" dt="2023-10-04T19:05:24.136" v="35" actId="700"/>
          <ac:spMkLst>
            <pc:docMk/>
            <pc:sldMk cId="346052529" sldId="288"/>
            <ac:spMk id="5" creationId="{0DEDF1A2-E14D-AD94-52BD-DA51FF1A1034}"/>
          </ac:spMkLst>
        </pc:spChg>
      </pc:sldChg>
      <pc:sldChg chg="addSp delSp modSp new mod ord modClrScheme chgLayout">
        <pc:chgData name="Jakub Rybacki" userId="71160f026d85cc38" providerId="LiveId" clId="{3C6C9978-3413-409D-8645-B0F6576B2ACD}" dt="2023-10-04T19:08:09.013" v="115" actId="20577"/>
        <pc:sldMkLst>
          <pc:docMk/>
          <pc:sldMk cId="2807632406" sldId="289"/>
        </pc:sldMkLst>
        <pc:spChg chg="del mod ord">
          <ac:chgData name="Jakub Rybacki" userId="71160f026d85cc38" providerId="LiveId" clId="{3C6C9978-3413-409D-8645-B0F6576B2ACD}" dt="2023-10-04T19:05:57.856" v="76" actId="700"/>
          <ac:spMkLst>
            <pc:docMk/>
            <pc:sldMk cId="2807632406" sldId="289"/>
            <ac:spMk id="2" creationId="{82072965-380D-483A-C963-5F48EA712887}"/>
          </ac:spMkLst>
        </pc:spChg>
        <pc:spChg chg="del mod ord">
          <ac:chgData name="Jakub Rybacki" userId="71160f026d85cc38" providerId="LiveId" clId="{3C6C9978-3413-409D-8645-B0F6576B2ACD}" dt="2023-10-04T19:05:57.856" v="76" actId="700"/>
          <ac:spMkLst>
            <pc:docMk/>
            <pc:sldMk cId="2807632406" sldId="289"/>
            <ac:spMk id="3" creationId="{D0488239-7493-C233-1FEA-8C03E6F9DB36}"/>
          </ac:spMkLst>
        </pc:spChg>
        <pc:spChg chg="add mod ord">
          <ac:chgData name="Jakub Rybacki" userId="71160f026d85cc38" providerId="LiveId" clId="{3C6C9978-3413-409D-8645-B0F6576B2ACD}" dt="2023-10-04T19:08:09.013" v="115" actId="20577"/>
          <ac:spMkLst>
            <pc:docMk/>
            <pc:sldMk cId="2807632406" sldId="289"/>
            <ac:spMk id="4" creationId="{B9624737-0433-8105-66B6-FA9F1947DA25}"/>
          </ac:spMkLst>
        </pc:spChg>
        <pc:spChg chg="add mod ord">
          <ac:chgData name="Jakub Rybacki" userId="71160f026d85cc38" providerId="LiveId" clId="{3C6C9978-3413-409D-8645-B0F6576B2ACD}" dt="2023-10-04T19:05:57.856" v="76" actId="700"/>
          <ac:spMkLst>
            <pc:docMk/>
            <pc:sldMk cId="2807632406" sldId="289"/>
            <ac:spMk id="5" creationId="{CE540249-1E47-AB0A-9C7A-58EC20BB93A4}"/>
          </ac:spMkLst>
        </pc:spChg>
      </pc:sldChg>
      <pc:sldChg chg="modSp add mod">
        <pc:chgData name="Jakub Rybacki" userId="71160f026d85cc38" providerId="LiveId" clId="{3C6C9978-3413-409D-8645-B0F6576B2ACD}" dt="2023-10-04T19:15:13.599" v="145" actId="20577"/>
        <pc:sldMkLst>
          <pc:docMk/>
          <pc:sldMk cId="690341208" sldId="290"/>
        </pc:sldMkLst>
        <pc:spChg chg="mod">
          <ac:chgData name="Jakub Rybacki" userId="71160f026d85cc38" providerId="LiveId" clId="{3C6C9978-3413-409D-8645-B0F6576B2ACD}" dt="2023-10-04T19:15:13.599" v="145" actId="20577"/>
          <ac:spMkLst>
            <pc:docMk/>
            <pc:sldMk cId="690341208" sldId="290"/>
            <ac:spMk id="4" creationId="{B9624737-0433-8105-66B6-FA9F1947DA25}"/>
          </ac:spMkLst>
        </pc:spChg>
      </pc:sldChg>
      <pc:sldChg chg="addSp delSp new del mod">
        <pc:chgData name="Jakub Rybacki" userId="71160f026d85cc38" providerId="LiveId" clId="{3C6C9978-3413-409D-8645-B0F6576B2ACD}" dt="2023-10-04T19:18:32.655" v="154" actId="2696"/>
        <pc:sldMkLst>
          <pc:docMk/>
          <pc:sldMk cId="860789106" sldId="291"/>
        </pc:sldMkLst>
        <pc:spChg chg="add del">
          <ac:chgData name="Jakub Rybacki" userId="71160f026d85cc38" providerId="LiveId" clId="{3C6C9978-3413-409D-8645-B0F6576B2ACD}" dt="2023-10-04T19:18:24.161" v="153" actId="22"/>
          <ac:spMkLst>
            <pc:docMk/>
            <pc:sldMk cId="860789106" sldId="291"/>
            <ac:spMk id="5" creationId="{5F8B2A20-876B-182B-1F18-363A9E2B2533}"/>
          </ac:spMkLst>
        </pc:spChg>
      </pc:sldChg>
    </pc:docChg>
  </pc:docChgLst>
  <pc:docChgLst>
    <pc:chgData name="Jakub Rybacki" userId="71160f026d85cc38" providerId="LiveId" clId="{4EED73A8-9495-405A-B37A-6CD9F0FDE3A2}"/>
    <pc:docChg chg="undo custSel addSld delSld modSld sldOrd addSection modSection">
      <pc:chgData name="Jakub Rybacki" userId="71160f026d85cc38" providerId="LiveId" clId="{4EED73A8-9495-405A-B37A-6CD9F0FDE3A2}" dt="2022-10-01T14:01:20.402" v="5688" actId="20577"/>
      <pc:docMkLst>
        <pc:docMk/>
      </pc:docMkLst>
      <pc:sldChg chg="modSp mod">
        <pc:chgData name="Jakub Rybacki" userId="71160f026d85cc38" providerId="LiveId" clId="{4EED73A8-9495-405A-B37A-6CD9F0FDE3A2}" dt="2022-10-01T11:16:40.499" v="2113" actId="20577"/>
        <pc:sldMkLst>
          <pc:docMk/>
          <pc:sldMk cId="2366898195" sldId="256"/>
        </pc:sldMkLst>
        <pc:spChg chg="mod">
          <ac:chgData name="Jakub Rybacki" userId="71160f026d85cc38" providerId="LiveId" clId="{4EED73A8-9495-405A-B37A-6CD9F0FDE3A2}" dt="2022-10-01T11:16:40.499" v="2113" actId="20577"/>
          <ac:spMkLst>
            <pc:docMk/>
            <pc:sldMk cId="2366898195" sldId="256"/>
            <ac:spMk id="2" creationId="{4270D670-9E5B-4B2B-66B7-5869ECE2448F}"/>
          </ac:spMkLst>
        </pc:spChg>
      </pc:sldChg>
      <pc:sldChg chg="delSp modSp del">
        <pc:chgData name="Jakub Rybacki" userId="71160f026d85cc38" providerId="LiveId" clId="{4EED73A8-9495-405A-B37A-6CD9F0FDE3A2}" dt="2022-10-01T10:36:03.449" v="260" actId="47"/>
        <pc:sldMkLst>
          <pc:docMk/>
          <pc:sldMk cId="2834383095" sldId="257"/>
        </pc:sldMkLst>
        <pc:picChg chg="del mod">
          <ac:chgData name="Jakub Rybacki" userId="71160f026d85cc38" providerId="LiveId" clId="{4EED73A8-9495-405A-B37A-6CD9F0FDE3A2}" dt="2022-10-01T10:35:57.659" v="256" actId="21"/>
          <ac:picMkLst>
            <pc:docMk/>
            <pc:sldMk cId="2834383095" sldId="257"/>
            <ac:picMk id="2054" creationId="{3BE4B71C-E08E-67EA-C30D-28011C1F2C65}"/>
          </ac:picMkLst>
        </pc:picChg>
      </pc:sldChg>
      <pc:sldChg chg="modSp mod">
        <pc:chgData name="Jakub Rybacki" userId="71160f026d85cc38" providerId="LiveId" clId="{4EED73A8-9495-405A-B37A-6CD9F0FDE3A2}" dt="2022-10-01T13:43:44.294" v="5337" actId="20577"/>
        <pc:sldMkLst>
          <pc:docMk/>
          <pc:sldMk cId="2298959336" sldId="258"/>
        </pc:sldMkLst>
        <pc:spChg chg="mod">
          <ac:chgData name="Jakub Rybacki" userId="71160f026d85cc38" providerId="LiveId" clId="{4EED73A8-9495-405A-B37A-6CD9F0FDE3A2}" dt="2022-10-01T13:43:44.294" v="5337" actId="20577"/>
          <ac:spMkLst>
            <pc:docMk/>
            <pc:sldMk cId="2298959336" sldId="258"/>
            <ac:spMk id="3" creationId="{DC89CDC4-3FE0-B39C-8D13-C0DF2F7EEA53}"/>
          </ac:spMkLst>
        </pc:spChg>
      </pc:sldChg>
      <pc:sldChg chg="addSp delSp modSp new mod">
        <pc:chgData name="Jakub Rybacki" userId="71160f026d85cc38" providerId="LiveId" clId="{4EED73A8-9495-405A-B37A-6CD9F0FDE3A2}" dt="2022-10-01T10:27:55.179" v="54" actId="1076"/>
        <pc:sldMkLst>
          <pc:docMk/>
          <pc:sldMk cId="4061403804" sldId="259"/>
        </pc:sldMkLst>
        <pc:spChg chg="mod">
          <ac:chgData name="Jakub Rybacki" userId="71160f026d85cc38" providerId="LiveId" clId="{4EED73A8-9495-405A-B37A-6CD9F0FDE3A2}" dt="2022-10-01T10:26:49.773" v="52" actId="20577"/>
          <ac:spMkLst>
            <pc:docMk/>
            <pc:sldMk cId="4061403804" sldId="259"/>
            <ac:spMk id="2" creationId="{79540406-21EA-A031-2497-2A38030CBE58}"/>
          </ac:spMkLst>
        </pc:spChg>
        <pc:spChg chg="del mod">
          <ac:chgData name="Jakub Rybacki" userId="71160f026d85cc38" providerId="LiveId" clId="{4EED73A8-9495-405A-B37A-6CD9F0FDE3A2}" dt="2022-10-01T10:26:41.698" v="44" actId="478"/>
          <ac:spMkLst>
            <pc:docMk/>
            <pc:sldMk cId="4061403804" sldId="259"/>
            <ac:spMk id="3" creationId="{E9A3E7D9-1E28-F3A6-3B2B-088AECB9382D}"/>
          </ac:spMkLst>
        </pc:spChg>
        <pc:picChg chg="add mod">
          <ac:chgData name="Jakub Rybacki" userId="71160f026d85cc38" providerId="LiveId" clId="{4EED73A8-9495-405A-B37A-6CD9F0FDE3A2}" dt="2022-10-01T10:27:55.179" v="54" actId="1076"/>
          <ac:picMkLst>
            <pc:docMk/>
            <pc:sldMk cId="4061403804" sldId="259"/>
            <ac:picMk id="5" creationId="{B62E2672-D5B3-894C-F13F-90B0C4C09481}"/>
          </ac:picMkLst>
        </pc:picChg>
      </pc:sldChg>
      <pc:sldChg chg="addSp delSp modSp new mod">
        <pc:chgData name="Jakub Rybacki" userId="71160f026d85cc38" providerId="LiveId" clId="{4EED73A8-9495-405A-B37A-6CD9F0FDE3A2}" dt="2022-10-01T12:19:13.979" v="4232" actId="5793"/>
        <pc:sldMkLst>
          <pc:docMk/>
          <pc:sldMk cId="4052648303" sldId="260"/>
        </pc:sldMkLst>
        <pc:spChg chg="mod">
          <ac:chgData name="Jakub Rybacki" userId="71160f026d85cc38" providerId="LiveId" clId="{4EED73A8-9495-405A-B37A-6CD9F0FDE3A2}" dt="2022-10-01T12:19:13.979" v="4232" actId="5793"/>
          <ac:spMkLst>
            <pc:docMk/>
            <pc:sldMk cId="4052648303" sldId="260"/>
            <ac:spMk id="2" creationId="{7F6D8F4E-373D-E962-21B5-E0EB977E8730}"/>
          </ac:spMkLst>
        </pc:spChg>
        <pc:spChg chg="del">
          <ac:chgData name="Jakub Rybacki" userId="71160f026d85cc38" providerId="LiveId" clId="{4EED73A8-9495-405A-B37A-6CD9F0FDE3A2}" dt="2022-10-01T10:28:13.191" v="95" actId="22"/>
          <ac:spMkLst>
            <pc:docMk/>
            <pc:sldMk cId="4052648303" sldId="260"/>
            <ac:spMk id="3" creationId="{AB5D2179-C4BD-6473-D893-755C85537D38}"/>
          </ac:spMkLst>
        </pc:spChg>
        <pc:picChg chg="add mod ord">
          <ac:chgData name="Jakub Rybacki" userId="71160f026d85cc38" providerId="LiveId" clId="{4EED73A8-9495-405A-B37A-6CD9F0FDE3A2}" dt="2022-10-01T10:32:54.937" v="212" actId="1076"/>
          <ac:picMkLst>
            <pc:docMk/>
            <pc:sldMk cId="4052648303" sldId="260"/>
            <ac:picMk id="5" creationId="{BFD1026D-74F9-D387-0B0C-0327CB24D286}"/>
          </ac:picMkLst>
        </pc:picChg>
      </pc:sldChg>
      <pc:sldChg chg="addSp delSp modSp new mod">
        <pc:chgData name="Jakub Rybacki" userId="71160f026d85cc38" providerId="LiveId" clId="{4EED73A8-9495-405A-B37A-6CD9F0FDE3A2}" dt="2022-10-01T12:31:06.049" v="4455" actId="20577"/>
        <pc:sldMkLst>
          <pc:docMk/>
          <pc:sldMk cId="218018881" sldId="261"/>
        </pc:sldMkLst>
        <pc:spChg chg="mod">
          <ac:chgData name="Jakub Rybacki" userId="71160f026d85cc38" providerId="LiveId" clId="{4EED73A8-9495-405A-B37A-6CD9F0FDE3A2}" dt="2022-10-01T12:31:06.049" v="4455" actId="20577"/>
          <ac:spMkLst>
            <pc:docMk/>
            <pc:sldMk cId="218018881" sldId="261"/>
            <ac:spMk id="2" creationId="{336EF766-0B3F-0057-AC9A-5130CC8C5767}"/>
          </ac:spMkLst>
        </pc:spChg>
        <pc:spChg chg="del">
          <ac:chgData name="Jakub Rybacki" userId="71160f026d85cc38" providerId="LiveId" clId="{4EED73A8-9495-405A-B37A-6CD9F0FDE3A2}" dt="2022-10-01T10:34:00.504" v="214" actId="22"/>
          <ac:spMkLst>
            <pc:docMk/>
            <pc:sldMk cId="218018881" sldId="261"/>
            <ac:spMk id="3" creationId="{09A082E9-AE51-82EA-F527-A99E97B71721}"/>
          </ac:spMkLst>
        </pc:spChg>
        <pc:picChg chg="add mod ord">
          <ac:chgData name="Jakub Rybacki" userId="71160f026d85cc38" providerId="LiveId" clId="{4EED73A8-9495-405A-B37A-6CD9F0FDE3A2}" dt="2022-10-01T10:34:00.504" v="214" actId="22"/>
          <ac:picMkLst>
            <pc:docMk/>
            <pc:sldMk cId="218018881" sldId="261"/>
            <ac:picMk id="5" creationId="{25FC8A3B-8FEF-CD3F-9CFB-521547FF9632}"/>
          </ac:picMkLst>
        </pc:picChg>
      </pc:sldChg>
      <pc:sldChg chg="addSp delSp modSp add mod ord">
        <pc:chgData name="Jakub Rybacki" userId="71160f026d85cc38" providerId="LiveId" clId="{4EED73A8-9495-405A-B37A-6CD9F0FDE3A2}" dt="2022-10-01T12:19:45.479" v="4238" actId="1076"/>
        <pc:sldMkLst>
          <pc:docMk/>
          <pc:sldMk cId="731097052" sldId="262"/>
        </pc:sldMkLst>
        <pc:spChg chg="mod">
          <ac:chgData name="Jakub Rybacki" userId="71160f026d85cc38" providerId="LiveId" clId="{4EED73A8-9495-405A-B37A-6CD9F0FDE3A2}" dt="2022-10-01T10:36:37.273" v="369" actId="1035"/>
          <ac:spMkLst>
            <pc:docMk/>
            <pc:sldMk cId="731097052" sldId="262"/>
            <ac:spMk id="2" creationId="{D0EE5AA9-15E5-DC31-9C58-B24FDDD57545}"/>
          </ac:spMkLst>
        </pc:spChg>
        <pc:spChg chg="del mod">
          <ac:chgData name="Jakub Rybacki" userId="71160f026d85cc38" providerId="LiveId" clId="{4EED73A8-9495-405A-B37A-6CD9F0FDE3A2}" dt="2022-10-01T10:36:05.729" v="261" actId="478"/>
          <ac:spMkLst>
            <pc:docMk/>
            <pc:sldMk cId="731097052" sldId="262"/>
            <ac:spMk id="3" creationId="{DC89CDC4-3FE0-B39C-8D13-C0DF2F7EEA53}"/>
          </ac:spMkLst>
        </pc:spChg>
        <pc:spChg chg="add del mod">
          <ac:chgData name="Jakub Rybacki" userId="71160f026d85cc38" providerId="LiveId" clId="{4EED73A8-9495-405A-B37A-6CD9F0FDE3A2}" dt="2022-10-01T10:36:24.780" v="349" actId="478"/>
          <ac:spMkLst>
            <pc:docMk/>
            <pc:sldMk cId="731097052" sldId="262"/>
            <ac:spMk id="6" creationId="{48763551-E25D-D75F-84B0-C9B9B50B58AF}"/>
          </ac:spMkLst>
        </pc:spChg>
        <pc:picChg chg="add mod">
          <ac:chgData name="Jakub Rybacki" userId="71160f026d85cc38" providerId="LiveId" clId="{4EED73A8-9495-405A-B37A-6CD9F0FDE3A2}" dt="2022-10-01T12:19:45.479" v="4238" actId="1076"/>
          <ac:picMkLst>
            <pc:docMk/>
            <pc:sldMk cId="731097052" sldId="262"/>
            <ac:picMk id="4" creationId="{11C1A770-7AFD-A24A-0097-021ED3FB2357}"/>
          </ac:picMkLst>
        </pc:picChg>
      </pc:sldChg>
      <pc:sldChg chg="addSp delSp modSp new mod modNotesTx">
        <pc:chgData name="Jakub Rybacki" userId="71160f026d85cc38" providerId="LiveId" clId="{4EED73A8-9495-405A-B37A-6CD9F0FDE3A2}" dt="2022-10-01T13:44:45.793" v="5362" actId="20577"/>
        <pc:sldMkLst>
          <pc:docMk/>
          <pc:sldMk cId="633743478" sldId="263"/>
        </pc:sldMkLst>
        <pc:spChg chg="mod">
          <ac:chgData name="Jakub Rybacki" userId="71160f026d85cc38" providerId="LiveId" clId="{4EED73A8-9495-405A-B37A-6CD9F0FDE3A2}" dt="2022-10-01T10:53:48.476" v="881" actId="20577"/>
          <ac:spMkLst>
            <pc:docMk/>
            <pc:sldMk cId="633743478" sldId="263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3:44:45.793" v="5362" actId="20577"/>
          <ac:spMkLst>
            <pc:docMk/>
            <pc:sldMk cId="633743478" sldId="263"/>
            <ac:spMk id="3" creationId="{609236BE-A21F-19A7-9D29-D1DE946F94CF}"/>
          </ac:spMkLst>
        </pc:spChg>
        <pc:spChg chg="add del mod">
          <ac:chgData name="Jakub Rybacki" userId="71160f026d85cc38" providerId="LiveId" clId="{4EED73A8-9495-405A-B37A-6CD9F0FDE3A2}" dt="2022-10-01T11:27:08.669" v="2386" actId="478"/>
          <ac:spMkLst>
            <pc:docMk/>
            <pc:sldMk cId="633743478" sldId="263"/>
            <ac:spMk id="4" creationId="{DED9ABEF-F807-04C5-8D8C-38F1F5FBBF25}"/>
          </ac:spMkLst>
        </pc:spChg>
        <pc:spChg chg="add mod">
          <ac:chgData name="Jakub Rybacki" userId="71160f026d85cc38" providerId="LiveId" clId="{4EED73A8-9495-405A-B37A-6CD9F0FDE3A2}" dt="2022-10-01T11:28:18.363" v="2413" actId="207"/>
          <ac:spMkLst>
            <pc:docMk/>
            <pc:sldMk cId="633743478" sldId="263"/>
            <ac:spMk id="6" creationId="{83A33A84-C729-FBAE-A542-B17C76EE76A6}"/>
          </ac:spMkLst>
        </pc:spChg>
        <pc:spChg chg="add mod">
          <ac:chgData name="Jakub Rybacki" userId="71160f026d85cc38" providerId="LiveId" clId="{4EED73A8-9495-405A-B37A-6CD9F0FDE3A2}" dt="2022-10-01T11:28:26.054" v="2415" actId="1076"/>
          <ac:spMkLst>
            <pc:docMk/>
            <pc:sldMk cId="633743478" sldId="263"/>
            <ac:spMk id="8" creationId="{13DA102F-1838-D05D-7F88-A55002B093AF}"/>
          </ac:spMkLst>
        </pc:spChg>
        <pc:picChg chg="add mod">
          <ac:chgData name="Jakub Rybacki" userId="71160f026d85cc38" providerId="LiveId" clId="{4EED73A8-9495-405A-B37A-6CD9F0FDE3A2}" dt="2022-10-01T10:52:56.867" v="802" actId="1076"/>
          <ac:picMkLst>
            <pc:docMk/>
            <pc:sldMk cId="633743478" sldId="263"/>
            <ac:picMk id="5" creationId="{36AB78E6-247A-605D-85AB-68EE26A8F2DE}"/>
          </ac:picMkLst>
        </pc:picChg>
        <pc:picChg chg="add mod">
          <ac:chgData name="Jakub Rybacki" userId="71160f026d85cc38" providerId="LiveId" clId="{4EED73A8-9495-405A-B37A-6CD9F0FDE3A2}" dt="2022-10-01T10:52:53.561" v="800" actId="1076"/>
          <ac:picMkLst>
            <pc:docMk/>
            <pc:sldMk cId="633743478" sldId="263"/>
            <ac:picMk id="7" creationId="{7D9BDDB4-28C6-B054-E631-46F84E47FA87}"/>
          </ac:picMkLst>
        </pc:picChg>
      </pc:sldChg>
      <pc:sldChg chg="addSp delSp modSp new mod modNotesTx">
        <pc:chgData name="Jakub Rybacki" userId="71160f026d85cc38" providerId="LiveId" clId="{4EED73A8-9495-405A-B37A-6CD9F0FDE3A2}" dt="2022-10-01T13:40:57.209" v="5316" actId="1076"/>
        <pc:sldMkLst>
          <pc:docMk/>
          <pc:sldMk cId="736588611" sldId="264"/>
        </pc:sldMkLst>
        <pc:spChg chg="mod">
          <ac:chgData name="Jakub Rybacki" userId="71160f026d85cc38" providerId="LiveId" clId="{4EED73A8-9495-405A-B37A-6CD9F0FDE3A2}" dt="2022-10-01T11:19:35.613" v="2221" actId="20577"/>
          <ac:spMkLst>
            <pc:docMk/>
            <pc:sldMk cId="736588611" sldId="264"/>
            <ac:spMk id="2" creationId="{1DD2A4EF-C069-59DD-4998-10D6C3F83E55}"/>
          </ac:spMkLst>
        </pc:spChg>
        <pc:spChg chg="del">
          <ac:chgData name="Jakub Rybacki" userId="71160f026d85cc38" providerId="LiveId" clId="{4EED73A8-9495-405A-B37A-6CD9F0FDE3A2}" dt="2022-10-01T10:41:40.365" v="377"/>
          <ac:spMkLst>
            <pc:docMk/>
            <pc:sldMk cId="736588611" sldId="264"/>
            <ac:spMk id="3" creationId="{90B57A96-EF68-2F9C-CC11-BD01A424ED0A}"/>
          </ac:spMkLst>
        </pc:spChg>
        <pc:picChg chg="add mod">
          <ac:chgData name="Jakub Rybacki" userId="71160f026d85cc38" providerId="LiveId" clId="{4EED73A8-9495-405A-B37A-6CD9F0FDE3A2}" dt="2022-10-01T13:40:57.209" v="5316" actId="1076"/>
          <ac:picMkLst>
            <pc:docMk/>
            <pc:sldMk cId="736588611" sldId="264"/>
            <ac:picMk id="3074" creationId="{B41373AF-3155-A000-C3A9-06B8EC7DB76D}"/>
          </ac:picMkLst>
        </pc:picChg>
      </pc:sldChg>
      <pc:sldChg chg="modSp add mod ord">
        <pc:chgData name="Jakub Rybacki" userId="71160f026d85cc38" providerId="LiveId" clId="{4EED73A8-9495-405A-B37A-6CD9F0FDE3A2}" dt="2022-10-01T12:20:43.680" v="4335" actId="20577"/>
        <pc:sldMkLst>
          <pc:docMk/>
          <pc:sldMk cId="1768762748" sldId="265"/>
        </pc:sldMkLst>
        <pc:spChg chg="mod">
          <ac:chgData name="Jakub Rybacki" userId="71160f026d85cc38" providerId="LiveId" clId="{4EED73A8-9495-405A-B37A-6CD9F0FDE3A2}" dt="2022-10-01T12:20:43.680" v="4335" actId="20577"/>
          <ac:spMkLst>
            <pc:docMk/>
            <pc:sldMk cId="1768762748" sldId="265"/>
            <ac:spMk id="3" creationId="{609236BE-A21F-19A7-9D29-D1DE946F94CF}"/>
          </ac:spMkLst>
        </pc:spChg>
      </pc:sldChg>
      <pc:sldChg chg="addSp delSp modSp new mod">
        <pc:chgData name="Jakub Rybacki" userId="71160f026d85cc38" providerId="LiveId" clId="{4EED73A8-9495-405A-B37A-6CD9F0FDE3A2}" dt="2022-10-01T13:45:08.567" v="5365" actId="20577"/>
        <pc:sldMkLst>
          <pc:docMk/>
          <pc:sldMk cId="2815856363" sldId="266"/>
        </pc:sldMkLst>
        <pc:spChg chg="mod">
          <ac:chgData name="Jakub Rybacki" userId="71160f026d85cc38" providerId="LiveId" clId="{4EED73A8-9495-405A-B37A-6CD9F0FDE3A2}" dt="2022-10-01T11:05:58.739" v="1612" actId="20577"/>
          <ac:spMkLst>
            <pc:docMk/>
            <pc:sldMk cId="2815856363" sldId="266"/>
            <ac:spMk id="2" creationId="{90E954B8-D1DB-A4BB-4A43-8576A2590D14}"/>
          </ac:spMkLst>
        </pc:spChg>
        <pc:spChg chg="del">
          <ac:chgData name="Jakub Rybacki" userId="71160f026d85cc38" providerId="LiveId" clId="{4EED73A8-9495-405A-B37A-6CD9F0FDE3A2}" dt="2022-10-01T11:06:05.714" v="1613"/>
          <ac:spMkLst>
            <pc:docMk/>
            <pc:sldMk cId="2815856363" sldId="266"/>
            <ac:spMk id="3" creationId="{7C347F07-6C1C-5BD5-242E-D0EAD72BCCE9}"/>
          </ac:spMkLst>
        </pc:spChg>
        <pc:spChg chg="add mod">
          <ac:chgData name="Jakub Rybacki" userId="71160f026d85cc38" providerId="LiveId" clId="{4EED73A8-9495-405A-B37A-6CD9F0FDE3A2}" dt="2022-10-01T11:07:23.144" v="1628" actId="1076"/>
          <ac:spMkLst>
            <pc:docMk/>
            <pc:sldMk cId="2815856363" sldId="266"/>
            <ac:spMk id="6" creationId="{27B5273D-31F4-5440-B714-9E70F072616E}"/>
          </ac:spMkLst>
        </pc:spChg>
        <pc:spChg chg="add mod">
          <ac:chgData name="Jakub Rybacki" userId="71160f026d85cc38" providerId="LiveId" clId="{4EED73A8-9495-405A-B37A-6CD9F0FDE3A2}" dt="2022-10-01T13:45:08.567" v="5365" actId="20577"/>
          <ac:spMkLst>
            <pc:docMk/>
            <pc:sldMk cId="2815856363" sldId="266"/>
            <ac:spMk id="7" creationId="{23BCF7F5-2397-0A62-F106-B8BD5DF344F6}"/>
          </ac:spMkLst>
        </pc:spChg>
        <pc:spChg chg="add mod">
          <ac:chgData name="Jakub Rybacki" userId="71160f026d85cc38" providerId="LiveId" clId="{4EED73A8-9495-405A-B37A-6CD9F0FDE3A2}" dt="2022-10-01T11:08:00.273" v="1639" actId="14100"/>
          <ac:spMkLst>
            <pc:docMk/>
            <pc:sldMk cId="2815856363" sldId="266"/>
            <ac:spMk id="8" creationId="{ECE5BF88-B860-B660-28C2-7F8FEB5A4C83}"/>
          </ac:spMkLst>
        </pc:spChg>
        <pc:spChg chg="add mod">
          <ac:chgData name="Jakub Rybacki" userId="71160f026d85cc38" providerId="LiveId" clId="{4EED73A8-9495-405A-B37A-6CD9F0FDE3A2}" dt="2022-10-01T11:07:53.283" v="1637" actId="14100"/>
          <ac:spMkLst>
            <pc:docMk/>
            <pc:sldMk cId="2815856363" sldId="266"/>
            <ac:spMk id="9" creationId="{66EE9C95-AE91-68AB-C279-24181E0AFE49}"/>
          </ac:spMkLst>
        </pc:spChg>
        <pc:picChg chg="add mod">
          <ac:chgData name="Jakub Rybacki" userId="71160f026d85cc38" providerId="LiveId" clId="{4EED73A8-9495-405A-B37A-6CD9F0FDE3A2}" dt="2022-10-01T11:07:20.571" v="1627" actId="1076"/>
          <ac:picMkLst>
            <pc:docMk/>
            <pc:sldMk cId="2815856363" sldId="266"/>
            <ac:picMk id="5" creationId="{988D91C3-DABE-ABA0-5F5C-1D168C1456AD}"/>
          </ac:picMkLst>
        </pc:picChg>
      </pc:sldChg>
      <pc:sldChg chg="modSp new mod">
        <pc:chgData name="Jakub Rybacki" userId="71160f026d85cc38" providerId="LiveId" clId="{4EED73A8-9495-405A-B37A-6CD9F0FDE3A2}" dt="2022-10-01T12:31:31.034" v="4470"/>
        <pc:sldMkLst>
          <pc:docMk/>
          <pc:sldMk cId="1372912044" sldId="267"/>
        </pc:sldMkLst>
        <pc:spChg chg="mod">
          <ac:chgData name="Jakub Rybacki" userId="71160f026d85cc38" providerId="LiveId" clId="{4EED73A8-9495-405A-B37A-6CD9F0FDE3A2}" dt="2022-10-01T12:31:31.034" v="4470"/>
          <ac:spMkLst>
            <pc:docMk/>
            <pc:sldMk cId="1372912044" sldId="267"/>
            <ac:spMk id="2" creationId="{AEF4F6BF-164C-D829-C555-713F47225D12}"/>
          </ac:spMkLst>
        </pc:spChg>
        <pc:spChg chg="mod">
          <ac:chgData name="Jakub Rybacki" userId="71160f026d85cc38" providerId="LiveId" clId="{4EED73A8-9495-405A-B37A-6CD9F0FDE3A2}" dt="2022-10-01T11:13:47.071" v="2062" actId="207"/>
          <ac:spMkLst>
            <pc:docMk/>
            <pc:sldMk cId="1372912044" sldId="267"/>
            <ac:spMk id="3" creationId="{5945910A-F4AA-297B-2E0F-ED5ED564EA64}"/>
          </ac:spMkLst>
        </pc:spChg>
      </pc:sldChg>
      <pc:sldChg chg="new del">
        <pc:chgData name="Jakub Rybacki" userId="71160f026d85cc38" providerId="LiveId" clId="{4EED73A8-9495-405A-B37A-6CD9F0FDE3A2}" dt="2022-10-01T11:06:19.301" v="1621" actId="680"/>
        <pc:sldMkLst>
          <pc:docMk/>
          <pc:sldMk cId="4220616837" sldId="267"/>
        </pc:sldMkLst>
      </pc:sldChg>
      <pc:sldChg chg="modSp add mod">
        <pc:chgData name="Jakub Rybacki" userId="71160f026d85cc38" providerId="LiveId" clId="{4EED73A8-9495-405A-B37A-6CD9F0FDE3A2}" dt="2022-10-01T13:40:49.618" v="5314" actId="20577"/>
        <pc:sldMkLst>
          <pc:docMk/>
          <pc:sldMk cId="2410743528" sldId="268"/>
        </pc:sldMkLst>
        <pc:spChg chg="mod">
          <ac:chgData name="Jakub Rybacki" userId="71160f026d85cc38" providerId="LiveId" clId="{4EED73A8-9495-405A-B37A-6CD9F0FDE3A2}" dt="2022-10-01T11:19:03.822" v="2135" actId="20577"/>
          <ac:spMkLst>
            <pc:docMk/>
            <pc:sldMk cId="2410743528" sldId="268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3:40:49.618" v="5314" actId="20577"/>
          <ac:spMkLst>
            <pc:docMk/>
            <pc:sldMk cId="2410743528" sldId="268"/>
            <ac:spMk id="3" creationId="{609236BE-A21F-19A7-9D29-D1DE946F94CF}"/>
          </ac:spMkLst>
        </pc:spChg>
      </pc:sldChg>
      <pc:sldChg chg="addSp delSp modSp new mod modNotesTx">
        <pc:chgData name="Jakub Rybacki" userId="71160f026d85cc38" providerId="LiveId" clId="{4EED73A8-9495-405A-B37A-6CD9F0FDE3A2}" dt="2022-10-01T11:33:52.309" v="2965" actId="20577"/>
        <pc:sldMkLst>
          <pc:docMk/>
          <pc:sldMk cId="2383215225" sldId="269"/>
        </pc:sldMkLst>
        <pc:spChg chg="mod">
          <ac:chgData name="Jakub Rybacki" userId="71160f026d85cc38" providerId="LiveId" clId="{4EED73A8-9495-405A-B37A-6CD9F0FDE3A2}" dt="2022-10-01T11:23:55.654" v="2371" actId="20577"/>
          <ac:spMkLst>
            <pc:docMk/>
            <pc:sldMk cId="2383215225" sldId="269"/>
            <ac:spMk id="2" creationId="{6F285B01-CA77-A88B-4012-4508D16BBE19}"/>
          </ac:spMkLst>
        </pc:spChg>
        <pc:spChg chg="del">
          <ac:chgData name="Jakub Rybacki" userId="71160f026d85cc38" providerId="LiveId" clId="{4EED73A8-9495-405A-B37A-6CD9F0FDE3A2}" dt="2022-10-01T11:21:20.455" v="2223"/>
          <ac:spMkLst>
            <pc:docMk/>
            <pc:sldMk cId="2383215225" sldId="269"/>
            <ac:spMk id="3" creationId="{17BC869B-F921-5EBC-26A0-55742EAD15F9}"/>
          </ac:spMkLst>
        </pc:spChg>
        <pc:spChg chg="add del">
          <ac:chgData name="Jakub Rybacki" userId="71160f026d85cc38" providerId="LiveId" clId="{4EED73A8-9495-405A-B37A-6CD9F0FDE3A2}" dt="2022-10-01T11:33:50.218" v="2962" actId="22"/>
          <ac:spMkLst>
            <pc:docMk/>
            <pc:sldMk cId="2383215225" sldId="269"/>
            <ac:spMk id="5" creationId="{90004E0F-3D4B-8B49-88B7-43EB9BE482A1}"/>
          </ac:spMkLst>
        </pc:spChg>
        <pc:picChg chg="add mod">
          <ac:chgData name="Jakub Rybacki" userId="71160f026d85cc38" providerId="LiveId" clId="{4EED73A8-9495-405A-B37A-6CD9F0FDE3A2}" dt="2022-10-01T11:21:20.455" v="2223"/>
          <ac:picMkLst>
            <pc:docMk/>
            <pc:sldMk cId="2383215225" sldId="269"/>
            <ac:picMk id="1026" creationId="{0A1E8D9C-C0AD-807C-7179-3524882D3B68}"/>
          </ac:picMkLst>
        </pc:picChg>
      </pc:sldChg>
      <pc:sldChg chg="add del">
        <pc:chgData name="Jakub Rybacki" userId="71160f026d85cc38" providerId="LiveId" clId="{4EED73A8-9495-405A-B37A-6CD9F0FDE3A2}" dt="2022-10-01T11:24:15.627" v="2374" actId="47"/>
        <pc:sldMkLst>
          <pc:docMk/>
          <pc:sldMk cId="2889333215" sldId="270"/>
        </pc:sldMkLst>
      </pc:sldChg>
      <pc:sldChg chg="modSp add mod">
        <pc:chgData name="Jakub Rybacki" userId="71160f026d85cc38" providerId="LiveId" clId="{4EED73A8-9495-405A-B37A-6CD9F0FDE3A2}" dt="2022-10-01T13:45:36.364" v="5368" actId="20577"/>
        <pc:sldMkLst>
          <pc:docMk/>
          <pc:sldMk cId="3358049690" sldId="271"/>
        </pc:sldMkLst>
        <pc:spChg chg="mod">
          <ac:chgData name="Jakub Rybacki" userId="71160f026d85cc38" providerId="LiveId" clId="{4EED73A8-9495-405A-B37A-6CD9F0FDE3A2}" dt="2022-10-01T11:50:55.083" v="2971" actId="20577"/>
          <ac:spMkLst>
            <pc:docMk/>
            <pc:sldMk cId="3358049690" sldId="271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3:45:36.364" v="5368" actId="20577"/>
          <ac:spMkLst>
            <pc:docMk/>
            <pc:sldMk cId="3358049690" sldId="271"/>
            <ac:spMk id="3" creationId="{609236BE-A21F-19A7-9D29-D1DE946F94CF}"/>
          </ac:spMkLst>
        </pc:spChg>
      </pc:sldChg>
      <pc:sldChg chg="modSp add mod">
        <pc:chgData name="Jakub Rybacki" userId="71160f026d85cc38" providerId="LiveId" clId="{4EED73A8-9495-405A-B37A-6CD9F0FDE3A2}" dt="2022-10-01T12:31:22.971" v="4469" actId="20577"/>
        <pc:sldMkLst>
          <pc:docMk/>
          <pc:sldMk cId="2532363836" sldId="272"/>
        </pc:sldMkLst>
        <pc:spChg chg="mod">
          <ac:chgData name="Jakub Rybacki" userId="71160f026d85cc38" providerId="LiveId" clId="{4EED73A8-9495-405A-B37A-6CD9F0FDE3A2}" dt="2022-10-01T12:31:22.971" v="4469" actId="20577"/>
          <ac:spMkLst>
            <pc:docMk/>
            <pc:sldMk cId="2532363836" sldId="272"/>
            <ac:spMk id="2" creationId="{AEF4F6BF-164C-D829-C555-713F47225D12}"/>
          </ac:spMkLst>
        </pc:spChg>
        <pc:spChg chg="mod">
          <ac:chgData name="Jakub Rybacki" userId="71160f026d85cc38" providerId="LiveId" clId="{4EED73A8-9495-405A-B37A-6CD9F0FDE3A2}" dt="2022-10-01T11:29:29.720" v="2425" actId="14100"/>
          <ac:spMkLst>
            <pc:docMk/>
            <pc:sldMk cId="2532363836" sldId="272"/>
            <ac:spMk id="3" creationId="{5945910A-F4AA-297B-2E0F-ED5ED564EA64}"/>
          </ac:spMkLst>
        </pc:spChg>
      </pc:sldChg>
      <pc:sldChg chg="addSp delSp modSp new del mod">
        <pc:chgData name="Jakub Rybacki" userId="71160f026d85cc38" providerId="LiveId" clId="{4EED73A8-9495-405A-B37A-6CD9F0FDE3A2}" dt="2022-10-01T13:35:54.070" v="4800" actId="47"/>
        <pc:sldMkLst>
          <pc:docMk/>
          <pc:sldMk cId="2236879099" sldId="273"/>
        </pc:sldMkLst>
        <pc:spChg chg="mod">
          <ac:chgData name="Jakub Rybacki" userId="71160f026d85cc38" providerId="LiveId" clId="{4EED73A8-9495-405A-B37A-6CD9F0FDE3A2}" dt="2022-10-01T13:34:48.347" v="4768" actId="6549"/>
          <ac:spMkLst>
            <pc:docMk/>
            <pc:sldMk cId="2236879099" sldId="273"/>
            <ac:spMk id="2" creationId="{9DA86AAC-5618-741E-0CC8-56D1E468E346}"/>
          </ac:spMkLst>
        </pc:spChg>
        <pc:spChg chg="mod">
          <ac:chgData name="Jakub Rybacki" userId="71160f026d85cc38" providerId="LiveId" clId="{4EED73A8-9495-405A-B37A-6CD9F0FDE3A2}" dt="2022-10-01T13:35:32.280" v="4790" actId="27636"/>
          <ac:spMkLst>
            <pc:docMk/>
            <pc:sldMk cId="2236879099" sldId="273"/>
            <ac:spMk id="3" creationId="{147CBEE4-257A-582A-403F-5DC0A724DBFB}"/>
          </ac:spMkLst>
        </pc:spChg>
        <pc:picChg chg="add del">
          <ac:chgData name="Jakub Rybacki" userId="71160f026d85cc38" providerId="LiveId" clId="{4EED73A8-9495-405A-B37A-6CD9F0FDE3A2}" dt="2022-10-01T13:35:06.991" v="4770" actId="22"/>
          <ac:picMkLst>
            <pc:docMk/>
            <pc:sldMk cId="2236879099" sldId="273"/>
            <ac:picMk id="5" creationId="{EB973926-4F38-86A6-CD30-F82136235D43}"/>
          </ac:picMkLst>
        </pc:picChg>
        <pc:picChg chg="add mod">
          <ac:chgData name="Jakub Rybacki" userId="71160f026d85cc38" providerId="LiveId" clId="{4EED73A8-9495-405A-B37A-6CD9F0FDE3A2}" dt="2022-10-01T13:35:47.815" v="4798" actId="1076"/>
          <ac:picMkLst>
            <pc:docMk/>
            <pc:sldMk cId="2236879099" sldId="273"/>
            <ac:picMk id="7" creationId="{166D3A6B-FE1E-5E62-D102-195CD1B71BF7}"/>
          </ac:picMkLst>
        </pc:picChg>
      </pc:sldChg>
      <pc:sldChg chg="modSp add mod ord">
        <pc:chgData name="Jakub Rybacki" userId="71160f026d85cc38" providerId="LiveId" clId="{4EED73A8-9495-405A-B37A-6CD9F0FDE3A2}" dt="2022-10-01T12:27:55.035" v="4368" actId="14"/>
        <pc:sldMkLst>
          <pc:docMk/>
          <pc:sldMk cId="3503602230" sldId="274"/>
        </pc:sldMkLst>
        <pc:spChg chg="mod">
          <ac:chgData name="Jakub Rybacki" userId="71160f026d85cc38" providerId="LiveId" clId="{4EED73A8-9495-405A-B37A-6CD9F0FDE3A2}" dt="2022-10-01T11:57:16.779" v="3071" actId="20577"/>
          <ac:spMkLst>
            <pc:docMk/>
            <pc:sldMk cId="3503602230" sldId="274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2:27:55.035" v="4368" actId="14"/>
          <ac:spMkLst>
            <pc:docMk/>
            <pc:sldMk cId="3503602230" sldId="274"/>
            <ac:spMk id="3" creationId="{609236BE-A21F-19A7-9D29-D1DE946F94CF}"/>
          </ac:spMkLst>
        </pc:spChg>
      </pc:sldChg>
      <pc:sldChg chg="addSp delSp modSp new mod">
        <pc:chgData name="Jakub Rybacki" userId="71160f026d85cc38" providerId="LiveId" clId="{4EED73A8-9495-405A-B37A-6CD9F0FDE3A2}" dt="2022-10-01T12:10:21.448" v="3850" actId="20577"/>
        <pc:sldMkLst>
          <pc:docMk/>
          <pc:sldMk cId="2337690777" sldId="275"/>
        </pc:sldMkLst>
        <pc:spChg chg="mod">
          <ac:chgData name="Jakub Rybacki" userId="71160f026d85cc38" providerId="LiveId" clId="{4EED73A8-9495-405A-B37A-6CD9F0FDE3A2}" dt="2022-10-01T12:09:40.172" v="3787" actId="20577"/>
          <ac:spMkLst>
            <pc:docMk/>
            <pc:sldMk cId="2337690777" sldId="275"/>
            <ac:spMk id="2" creationId="{ED9B6898-FBA5-65F2-3045-A76F62BEE1A8}"/>
          </ac:spMkLst>
        </pc:spChg>
        <pc:spChg chg="mod">
          <ac:chgData name="Jakub Rybacki" userId="71160f026d85cc38" providerId="LiveId" clId="{4EED73A8-9495-405A-B37A-6CD9F0FDE3A2}" dt="2022-10-01T12:10:21.448" v="3850" actId="20577"/>
          <ac:spMkLst>
            <pc:docMk/>
            <pc:sldMk cId="2337690777" sldId="275"/>
            <ac:spMk id="3" creationId="{C1EE9163-B6BF-5500-9355-C5BC47854EC8}"/>
          </ac:spMkLst>
        </pc:spChg>
        <pc:picChg chg="add del">
          <ac:chgData name="Jakub Rybacki" userId="71160f026d85cc38" providerId="LiveId" clId="{4EED73A8-9495-405A-B37A-6CD9F0FDE3A2}" dt="2022-10-01T12:03:47.568" v="3400" actId="22"/>
          <ac:picMkLst>
            <pc:docMk/>
            <pc:sldMk cId="2337690777" sldId="275"/>
            <ac:picMk id="5" creationId="{93529070-10C5-ECDC-0F5D-438E23EB5DC8}"/>
          </ac:picMkLst>
        </pc:picChg>
      </pc:sldChg>
      <pc:sldChg chg="addSp delSp modSp add mod">
        <pc:chgData name="Jakub Rybacki" userId="71160f026d85cc38" providerId="LiveId" clId="{4EED73A8-9495-405A-B37A-6CD9F0FDE3A2}" dt="2022-10-01T12:10:39.606" v="3894" actId="20577"/>
        <pc:sldMkLst>
          <pc:docMk/>
          <pc:sldMk cId="3334378921" sldId="276"/>
        </pc:sldMkLst>
        <pc:spChg chg="mod">
          <ac:chgData name="Jakub Rybacki" userId="71160f026d85cc38" providerId="LiveId" clId="{4EED73A8-9495-405A-B37A-6CD9F0FDE3A2}" dt="2022-10-01T12:10:39.606" v="3894" actId="20577"/>
          <ac:spMkLst>
            <pc:docMk/>
            <pc:sldMk cId="3334378921" sldId="276"/>
            <ac:spMk id="2" creationId="{ED9B6898-FBA5-65F2-3045-A76F62BEE1A8}"/>
          </ac:spMkLst>
        </pc:spChg>
        <pc:spChg chg="del">
          <ac:chgData name="Jakub Rybacki" userId="71160f026d85cc38" providerId="LiveId" clId="{4EED73A8-9495-405A-B37A-6CD9F0FDE3A2}" dt="2022-10-01T12:04:14.229" v="3491" actId="22"/>
          <ac:spMkLst>
            <pc:docMk/>
            <pc:sldMk cId="3334378921" sldId="276"/>
            <ac:spMk id="3" creationId="{C1EE9163-B6BF-5500-9355-C5BC47854EC8}"/>
          </ac:spMkLst>
        </pc:spChg>
        <pc:picChg chg="add mod ord">
          <ac:chgData name="Jakub Rybacki" userId="71160f026d85cc38" providerId="LiveId" clId="{4EED73A8-9495-405A-B37A-6CD9F0FDE3A2}" dt="2022-10-01T12:04:14.229" v="3491" actId="22"/>
          <ac:picMkLst>
            <pc:docMk/>
            <pc:sldMk cId="3334378921" sldId="276"/>
            <ac:picMk id="5" creationId="{E01BA4CD-53DF-10EC-15B0-D70D3448E65C}"/>
          </ac:picMkLst>
        </pc:picChg>
      </pc:sldChg>
      <pc:sldChg chg="modSp add mod">
        <pc:chgData name="Jakub Rybacki" userId="71160f026d85cc38" providerId="LiveId" clId="{4EED73A8-9495-405A-B37A-6CD9F0FDE3A2}" dt="2022-10-01T12:18:43.171" v="4228" actId="20577"/>
        <pc:sldMkLst>
          <pc:docMk/>
          <pc:sldMk cId="176009574" sldId="277"/>
        </pc:sldMkLst>
        <pc:spChg chg="mod">
          <ac:chgData name="Jakub Rybacki" userId="71160f026d85cc38" providerId="LiveId" clId="{4EED73A8-9495-405A-B37A-6CD9F0FDE3A2}" dt="2022-10-01T12:04:41.180" v="3511" actId="20577"/>
          <ac:spMkLst>
            <pc:docMk/>
            <pc:sldMk cId="176009574" sldId="277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2:18:43.171" v="4228" actId="20577"/>
          <ac:spMkLst>
            <pc:docMk/>
            <pc:sldMk cId="176009574" sldId="277"/>
            <ac:spMk id="3" creationId="{609236BE-A21F-19A7-9D29-D1DE946F94CF}"/>
          </ac:spMkLst>
        </pc:spChg>
      </pc:sldChg>
      <pc:sldChg chg="modSp add mod">
        <pc:chgData name="Jakub Rybacki" userId="71160f026d85cc38" providerId="LiveId" clId="{4EED73A8-9495-405A-B37A-6CD9F0FDE3A2}" dt="2022-10-01T13:35:44.179" v="4797" actId="20577"/>
        <pc:sldMkLst>
          <pc:docMk/>
          <pc:sldMk cId="2333052131" sldId="278"/>
        </pc:sldMkLst>
        <pc:spChg chg="mod">
          <ac:chgData name="Jakub Rybacki" userId="71160f026d85cc38" providerId="LiveId" clId="{4EED73A8-9495-405A-B37A-6CD9F0FDE3A2}" dt="2022-10-01T13:35:44.179" v="4797" actId="20577"/>
          <ac:spMkLst>
            <pc:docMk/>
            <pc:sldMk cId="2333052131" sldId="278"/>
            <ac:spMk id="2" creationId="{9DA86AAC-5618-741E-0CC8-56D1E468E346}"/>
          </ac:spMkLst>
        </pc:spChg>
      </pc:sldChg>
      <pc:sldChg chg="modSp add mod">
        <pc:chgData name="Jakub Rybacki" userId="71160f026d85cc38" providerId="LiveId" clId="{4EED73A8-9495-405A-B37A-6CD9F0FDE3A2}" dt="2022-10-01T13:38:01.079" v="5244" actId="20577"/>
        <pc:sldMkLst>
          <pc:docMk/>
          <pc:sldMk cId="1582215900" sldId="279"/>
        </pc:sldMkLst>
        <pc:spChg chg="mod">
          <ac:chgData name="Jakub Rybacki" userId="71160f026d85cc38" providerId="LiveId" clId="{4EED73A8-9495-405A-B37A-6CD9F0FDE3A2}" dt="2022-10-01T13:36:02.418" v="4816" actId="20577"/>
          <ac:spMkLst>
            <pc:docMk/>
            <pc:sldMk cId="1582215900" sldId="279"/>
            <ac:spMk id="2" creationId="{ED9B6898-FBA5-65F2-3045-A76F62BEE1A8}"/>
          </ac:spMkLst>
        </pc:spChg>
        <pc:spChg chg="mod">
          <ac:chgData name="Jakub Rybacki" userId="71160f026d85cc38" providerId="LiveId" clId="{4EED73A8-9495-405A-B37A-6CD9F0FDE3A2}" dt="2022-10-01T13:38:01.079" v="5244" actId="20577"/>
          <ac:spMkLst>
            <pc:docMk/>
            <pc:sldMk cId="1582215900" sldId="279"/>
            <ac:spMk id="3" creationId="{C1EE9163-B6BF-5500-9355-C5BC47854EC8}"/>
          </ac:spMkLst>
        </pc:spChg>
      </pc:sldChg>
      <pc:sldChg chg="modSp new mod">
        <pc:chgData name="Jakub Rybacki" userId="71160f026d85cc38" providerId="LiveId" clId="{4EED73A8-9495-405A-B37A-6CD9F0FDE3A2}" dt="2022-10-01T14:01:20.402" v="5688" actId="20577"/>
        <pc:sldMkLst>
          <pc:docMk/>
          <pc:sldMk cId="1602654898" sldId="280"/>
        </pc:sldMkLst>
        <pc:spChg chg="mod">
          <ac:chgData name="Jakub Rybacki" userId="71160f026d85cc38" providerId="LiveId" clId="{4EED73A8-9495-405A-B37A-6CD9F0FDE3A2}" dt="2022-10-01T13:59:58.887" v="5417" actId="20577"/>
          <ac:spMkLst>
            <pc:docMk/>
            <pc:sldMk cId="1602654898" sldId="280"/>
            <ac:spMk id="2" creationId="{41DE0972-5CF8-ED40-9CAF-A50515AA3699}"/>
          </ac:spMkLst>
        </pc:spChg>
        <pc:spChg chg="mod">
          <ac:chgData name="Jakub Rybacki" userId="71160f026d85cc38" providerId="LiveId" clId="{4EED73A8-9495-405A-B37A-6CD9F0FDE3A2}" dt="2022-10-01T14:01:20.402" v="5688" actId="20577"/>
          <ac:spMkLst>
            <pc:docMk/>
            <pc:sldMk cId="1602654898" sldId="280"/>
            <ac:spMk id="3" creationId="{4B9AA6A8-AECC-8779-163E-F6B891FA5D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BF00F-C9FE-48EF-8C33-5C0DFF0A40D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42702-5188-4D1C-92FF-D6D28FEEE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59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4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4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8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5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Adaś show: </a:t>
            </a:r>
            <a:r>
              <a:rPr lang="en-GB" dirty="0"/>
              <a:t>https://m.facebook.com/watch/?v=1245187265890307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08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8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2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5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05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8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2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6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8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3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8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639-72A9-4245-A313-1E0621AA264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p.pl/statystyka/amakro/am2020q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iagnoza.plus/report/bezrobocie-w-czerwcu-202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gov.pl/obszary-tematyczne/koniunktur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e.net.pl/wp-content/uploads/2021/12/Tygodnik-Gospodarczy-PIE_51-2021.pdf" TargetMode="External"/><Relationship Id="rId2" Type="http://schemas.openxmlformats.org/officeDocument/2006/relationships/hyperlink" Target="https://businessinsider.com.pl/finanse/handel/polacy-przycieli-wydatki-swiateczne-oto-jakie-prezenty-kupimy/45kx2t3.am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bp.pl/home.aspx?c=/ascx/koniunktura_prezentacja.asc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elariadna.pl/" TargetMode="External"/><Relationship Id="rId2" Type="http://schemas.openxmlformats.org/officeDocument/2006/relationships/hyperlink" Target="https://www.cbos.pl/PL/publikacje/raporty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ece.org/general-repo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e.net.pl/wp-content/uploads/2022/06/PIE-Raport_dewzrost-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wpaczos/status/1537371347717873664?s=20&amp;t=eeI5mxztxHcvMkDvA-hpS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D670-9E5B-4B2B-66B7-5869ECE24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 można spaprać w </a:t>
            </a:r>
            <a:r>
              <a:rPr lang="pl-PL"/>
              <a:t>badaniach ankietowych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8D40C-15B7-D0B3-7633-99A41AD10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Rybacki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89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4EF-C069-59DD-4998-10D6C3F8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Pytanie: 4-dniowy tydzień pracy</a:t>
            </a:r>
            <a:endParaRPr lang="en-GB" dirty="0"/>
          </a:p>
        </p:txBody>
      </p:sp>
      <p:pic>
        <p:nvPicPr>
          <p:cNvPr id="3074" name="Picture 2" descr="Zdjęcie">
            <a:extLst>
              <a:ext uri="{FF2B5EF4-FFF2-40B4-BE49-F238E27FC236}">
                <a16:creationId xmlns:a16="http://schemas.microsoft.com/office/drawing/2014/main" id="{B41373AF-3155-A000-C3A9-06B8EC7DB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35" y="1827213"/>
            <a:ext cx="555821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8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5B01-CA77-A88B-4012-4508D16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Rekomendacja od 3% respondentów.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1E8D9C-C0AD-807C-7179-3524882D3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160588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21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5A1-9EFC-EBF1-BE8C-0A4E499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Problem: Respondenci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6BE-A21F-19A7-9D29-D1DE946F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Ankiety wypełniane są szybko, część osób nie zrozumie pytań. </a:t>
            </a:r>
          </a:p>
          <a:p>
            <a:pPr lvl="1"/>
            <a:r>
              <a:rPr lang="pl-PL" dirty="0"/>
              <a:t>Potrzebny prosty język.</a:t>
            </a:r>
          </a:p>
          <a:p>
            <a:endParaRPr lang="pl-PL" dirty="0"/>
          </a:p>
          <a:p>
            <a:r>
              <a:rPr lang="pl-PL" dirty="0"/>
              <a:t>Respondenci mają różne motywacje – czasem robią sobie jaja.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Nie zawsze kontrolujemy kto odpowiada - przykład z badania internetowych (CAWI): </a:t>
            </a:r>
          </a:p>
          <a:p>
            <a:pPr lvl="1"/>
            <a:r>
              <a:rPr lang="pl-PL" dirty="0"/>
              <a:t>Polscy emeryci wyróżniają się aktywnością w Internecie na tle UE, jako jedyna grupa wiekowa. </a:t>
            </a:r>
          </a:p>
          <a:p>
            <a:pPr lvl="1"/>
            <a:r>
              <a:rPr lang="pl-PL" dirty="0"/>
              <a:t>W rzeczywistości wypełniają wnuczkowie – dla dziadków to sposób na dorabianie do emerytury.</a:t>
            </a:r>
          </a:p>
        </p:txBody>
      </p:sp>
    </p:spTree>
    <p:extLst>
      <p:ext uri="{BB962C8B-B14F-4D97-AF65-F5344CB8AC3E}">
        <p14:creationId xmlns:p14="http://schemas.microsoft.com/office/powerpoint/2010/main" val="335804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5A1-9EFC-EBF1-BE8C-0A4E499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Ankieta makroekonomiczna NBP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6BE-A21F-19A7-9D29-D1DE946F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Kwartalny raport Narodowego Banku Polskiego</a:t>
            </a:r>
          </a:p>
          <a:p>
            <a:pPr lvl="1"/>
            <a:r>
              <a:rPr lang="pl-PL" dirty="0"/>
              <a:t>Też odpowiadają zawodowi ekonomiści – teraz tylko z Polski</a:t>
            </a:r>
          </a:p>
          <a:p>
            <a:pPr lvl="1"/>
            <a:r>
              <a:rPr lang="pl-PL" dirty="0"/>
              <a:t>Cel: Uzyskać liczbowe informacje dotyczące prognoz gospodarczych oraz oszacowania ryzyka.</a:t>
            </a:r>
          </a:p>
          <a:p>
            <a:endParaRPr lang="pl-PL" dirty="0"/>
          </a:p>
          <a:p>
            <a:r>
              <a:rPr lang="pl-PL" dirty="0"/>
              <a:t>Raport z początku pandemii </a:t>
            </a:r>
            <a:r>
              <a:rPr lang="pl-PL" dirty="0">
                <a:hlinkClick r:id="rId3"/>
              </a:rPr>
              <a:t>Covid-19</a:t>
            </a:r>
            <a:r>
              <a:rPr lang="pl-PL" dirty="0"/>
              <a:t> – marzec 2020 roku.</a:t>
            </a:r>
          </a:p>
          <a:p>
            <a:endParaRPr lang="pl-PL" dirty="0"/>
          </a:p>
          <a:p>
            <a:r>
              <a:rPr lang="pl-PL" dirty="0"/>
              <a:t>Kontekst: W tym okresie prognozy wskazywały, że Covid to choroba jednosezonowa. </a:t>
            </a:r>
          </a:p>
        </p:txBody>
      </p:sp>
    </p:spTree>
    <p:extLst>
      <p:ext uri="{BB962C8B-B14F-4D97-AF65-F5344CB8AC3E}">
        <p14:creationId xmlns:p14="http://schemas.microsoft.com/office/powerpoint/2010/main" val="176876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54B8-D1DB-A4BB-4A43-8576A259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operacyjnie wygląda?</a:t>
            </a:r>
            <a:endParaRPr lang="en-GB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88D91C3-DABE-ABA0-5F5C-1D168C145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2" y="1276076"/>
            <a:ext cx="4737185" cy="536155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B5273D-31F4-5440-B714-9E70F072616E}"/>
              </a:ext>
            </a:extLst>
          </p:cNvPr>
          <p:cNvSpPr/>
          <p:nvPr/>
        </p:nvSpPr>
        <p:spPr>
          <a:xfrm>
            <a:off x="3079267" y="1931516"/>
            <a:ext cx="1323033" cy="4781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BCF7F5-2397-0A62-F106-B8BD5DF344F6}"/>
              </a:ext>
            </a:extLst>
          </p:cNvPr>
          <p:cNvSpPr txBox="1">
            <a:spLocks/>
          </p:cNvSpPr>
          <p:nvPr/>
        </p:nvSpPr>
        <p:spPr>
          <a:xfrm>
            <a:off x="5719260" y="1507254"/>
            <a:ext cx="4871702" cy="45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Jak to wygląda:</a:t>
            </a:r>
          </a:p>
          <a:p>
            <a:pPr lvl="1"/>
            <a:r>
              <a:rPr lang="pl-PL" dirty="0"/>
              <a:t>Narodowy Bank Polski liczy wszystkie wskaźniki </a:t>
            </a:r>
          </a:p>
          <a:p>
            <a:pPr lvl="1"/>
            <a:r>
              <a:rPr lang="pl-PL" dirty="0"/>
              <a:t>Ekonomiści w bankach komercyjnych tylko te w zielonej ramce.</a:t>
            </a:r>
          </a:p>
          <a:p>
            <a:pPr lvl="1"/>
            <a:r>
              <a:rPr lang="pl-PL" dirty="0"/>
              <a:t>Te w czerwonej ramce są mniej istotne – ekonomiści wypełniają je „na oko”</a:t>
            </a:r>
          </a:p>
          <a:p>
            <a:pPr lvl="1"/>
            <a:endParaRPr lang="pl-PL" dirty="0"/>
          </a:p>
          <a:p>
            <a:r>
              <a:rPr lang="pl-PL" dirty="0"/>
              <a:t>Problem: Arkusz wymaga udzielenia odpowiedzi na wszystkie pytania.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E5BF88-B860-B660-28C2-7F8FEB5A4C83}"/>
              </a:ext>
            </a:extLst>
          </p:cNvPr>
          <p:cNvSpPr/>
          <p:nvPr/>
        </p:nvSpPr>
        <p:spPr>
          <a:xfrm>
            <a:off x="1895688" y="1922618"/>
            <a:ext cx="1033917" cy="478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E9C95-AE91-68AB-C279-24181E0AFE49}"/>
              </a:ext>
            </a:extLst>
          </p:cNvPr>
          <p:cNvSpPr/>
          <p:nvPr/>
        </p:nvSpPr>
        <p:spPr>
          <a:xfrm>
            <a:off x="4551962" y="1922617"/>
            <a:ext cx="1033917" cy="4781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85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5A1-9EFC-EBF1-BE8C-0A4E499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Uwaga: Trudne wykresy – wzrost PKB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6BE-A21F-19A7-9D29-D1DE946F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212" y="1537399"/>
            <a:ext cx="4871702" cy="4503964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Patrzymy na niebieskie kreski (w kółkach) </a:t>
            </a:r>
          </a:p>
          <a:p>
            <a:pPr lvl="1"/>
            <a:r>
              <a:rPr lang="pl-PL" dirty="0"/>
              <a:t>Prognozy za 4kw: Bardziej prawdopodobny duży spadek - OK.</a:t>
            </a:r>
          </a:p>
          <a:p>
            <a:pPr lvl="1"/>
            <a:r>
              <a:rPr lang="pl-PL" dirty="0"/>
              <a:t>Prognozy za 8kw – znowu duży spadek.</a:t>
            </a:r>
          </a:p>
          <a:p>
            <a:pPr lvl="1"/>
            <a:r>
              <a:rPr lang="pl-PL" dirty="0"/>
              <a:t>To oznacza zagrożenie długotrwałą recesją.</a:t>
            </a:r>
          </a:p>
          <a:p>
            <a:pPr lvl="1"/>
            <a:endParaRPr lang="pl-PL" dirty="0"/>
          </a:p>
          <a:p>
            <a:r>
              <a:rPr lang="pl-PL" dirty="0"/>
              <a:t>Problem: Analitycy nie liczą takich przedziałów.</a:t>
            </a:r>
          </a:p>
          <a:p>
            <a:pPr lvl="1"/>
            <a:r>
              <a:rPr lang="pl-PL" dirty="0"/>
              <a:t>Prognozy za 8kw – są bezpośrednio zależne od wyniku za 4kw. </a:t>
            </a:r>
          </a:p>
          <a:p>
            <a:pPr lvl="1"/>
            <a:r>
              <a:rPr lang="pl-PL" dirty="0"/>
              <a:t>Zgodnie z narracją przedział - 8kw powinien wyglądać odwrotnie jak 4kw </a:t>
            </a:r>
          </a:p>
          <a:p>
            <a:pPr lvl="1"/>
            <a:r>
              <a:rPr lang="pl-PL" dirty="0"/>
              <a:t>Duży spadek w 2020 roku to większe odbicie w 2021, gdy nie będzie restrykcji.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78E6-247A-605D-85AB-68EE26A8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3" y="3850307"/>
            <a:ext cx="5249008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BDDB4-28C6-B054-E631-46F84E47F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3" y="1598325"/>
            <a:ext cx="5582429" cy="21910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A33A84-C729-FBAE-A542-B17C76EE76A6}"/>
              </a:ext>
            </a:extLst>
          </p:cNvPr>
          <p:cNvSpPr/>
          <p:nvPr/>
        </p:nvSpPr>
        <p:spPr>
          <a:xfrm>
            <a:off x="4732774" y="2080009"/>
            <a:ext cx="411982" cy="132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DA102F-1838-D05D-7F88-A55002B093AF}"/>
              </a:ext>
            </a:extLst>
          </p:cNvPr>
          <p:cNvSpPr/>
          <p:nvPr/>
        </p:nvSpPr>
        <p:spPr>
          <a:xfrm>
            <a:off x="4721051" y="4117706"/>
            <a:ext cx="411982" cy="132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4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23EB52-5797-C40E-EC12-AD35551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2: Dobór próby do badania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DF1A2-E14D-AD94-52BD-DA51FF1A1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AB87-0F08-415A-0872-E67939DE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Diagnoza plus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6854-38A9-477B-8CA8-6783A81A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Miesięczny raport dotyczący rynku pracy w pandemii</a:t>
            </a:r>
          </a:p>
          <a:p>
            <a:pPr lvl="1"/>
            <a:r>
              <a:rPr lang="pl-PL" dirty="0"/>
              <a:t>Badanie internetowe - CAWI</a:t>
            </a:r>
          </a:p>
          <a:p>
            <a:pPr lvl="1"/>
            <a:r>
              <a:rPr lang="pl-PL" dirty="0"/>
              <a:t>Odpowiadają osoby prywatne </a:t>
            </a:r>
          </a:p>
          <a:p>
            <a:pPr lvl="1"/>
            <a:endParaRPr lang="pl-PL" dirty="0"/>
          </a:p>
          <a:p>
            <a:r>
              <a:rPr lang="pl-PL" dirty="0"/>
              <a:t>Reklamowany jako odpowiedź na słabość statystyki rynku pracy w Polsce – </a:t>
            </a:r>
            <a:r>
              <a:rPr lang="pl-PL" dirty="0">
                <a:hlinkClick r:id="rId2"/>
              </a:rPr>
              <a:t>link </a:t>
            </a:r>
            <a:endParaRPr lang="pl-PL" dirty="0"/>
          </a:p>
          <a:p>
            <a:endParaRPr lang="pl-PL" dirty="0"/>
          </a:p>
          <a:p>
            <a:r>
              <a:rPr lang="pl-PL" dirty="0"/>
              <a:t>Jakie tendencje widzimy w trakcie pandemii?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3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FA46-C583-0D98-702E-53BF401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Skutki – jedyny raport, który pokazywał, że bezrobocie spada.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CED620-6BAD-5264-94CE-7D2B8515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62407"/>
            <a:ext cx="8596312" cy="2877799"/>
          </a:xfrm>
        </p:spPr>
      </p:pic>
    </p:spTree>
    <p:extLst>
      <p:ext uri="{BB962C8B-B14F-4D97-AF65-F5344CB8AC3E}">
        <p14:creationId xmlns:p14="http://schemas.microsoft.com/office/powerpoint/2010/main" val="307468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A794-608B-67EC-45FE-D8BC4610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Problem: Dobór próby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E98AB-7883-526E-72B1-53730FCF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85" y="1302657"/>
            <a:ext cx="4795846" cy="5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5AA9-15E5-DC31-9C58-B24FDDD5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Ekonomistów nie uczy się jak robić ankiety – będzie trochę radości. </a:t>
            </a:r>
            <a:endParaRPr lang="en-GB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1C1A770-7AFD-A24A-0097-021ED3FB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53" y="2028824"/>
            <a:ext cx="501526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09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24737-0433-8105-66B6-FA9F1947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3: Skala wyników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0249-1E47-AB0A-9C7A-58EC20BB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3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898-FBA5-65F2-3045-A76F62BE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koniunktury GUS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9163-B6BF-5500-9355-C5BC4785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Główny Urząd Statystyczny co miesiąc przeprowadza badania dotyczące ocen </a:t>
            </a:r>
            <a:r>
              <a:rPr lang="pl-PL" dirty="0">
                <a:hlinkClick r:id="rId2"/>
              </a:rPr>
              <a:t>koniunktury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Ankietowani są konsumenci bądź przedstawiciele firm. </a:t>
            </a:r>
          </a:p>
          <a:p>
            <a:pPr lvl="1"/>
            <a:r>
              <a:rPr lang="pl-PL" dirty="0"/>
              <a:t>Odpowiadają oni na proste pytania np. sytuacja ekonomiczna poprawi się / pogorszy się </a:t>
            </a:r>
          </a:p>
          <a:p>
            <a:pPr lvl="1"/>
            <a:r>
              <a:rPr lang="pl-PL" dirty="0"/>
              <a:t>Na podstawie odpowiedzi tworzony jest tzw. indeks dyfuzyjny </a:t>
            </a:r>
          </a:p>
          <a:p>
            <a:pPr lvl="2"/>
            <a:r>
              <a:rPr lang="pl-PL" dirty="0"/>
              <a:t>W uproszczeniu: Indeks = Odpowiedzi pozytywne – Odpowiedzi negatywne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221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6AAC-5618-741E-0CC8-56D1E468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BEE4-257A-582A-403F-5DC0A724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8613"/>
            <a:ext cx="3676649" cy="4521662"/>
          </a:xfrm>
        </p:spPr>
        <p:txBody>
          <a:bodyPr>
            <a:normAutofit/>
          </a:bodyPr>
          <a:lstStyle/>
          <a:p>
            <a:r>
              <a:rPr lang="pl-PL" dirty="0"/>
              <a:t>Badanie Koniunktury GUS:</a:t>
            </a:r>
          </a:p>
          <a:p>
            <a:pPr lvl="1"/>
            <a:r>
              <a:rPr lang="pl-PL" dirty="0"/>
              <a:t>Firmy deklarują systematycznie, że będą mniej inwestować</a:t>
            </a:r>
          </a:p>
          <a:p>
            <a:pPr lvl="1"/>
            <a:r>
              <a:rPr lang="pl-PL" dirty="0"/>
              <a:t>Konsumenci narzekają, że sytuacja przez 20 lat się pogarsza.</a:t>
            </a:r>
          </a:p>
          <a:p>
            <a:pPr lvl="1"/>
            <a:endParaRPr lang="pl-PL" dirty="0"/>
          </a:p>
          <a:p>
            <a:r>
              <a:rPr lang="pl-PL" dirty="0"/>
              <a:t>Fakty:</a:t>
            </a:r>
          </a:p>
          <a:p>
            <a:pPr lvl="1"/>
            <a:r>
              <a:rPr lang="pl-PL" dirty="0"/>
              <a:t>Zarówno inwestycje jak i dochody rosną z roku na rok.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D3A6B-FE1E-5E62-D102-195CD1B7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1" y="1581150"/>
            <a:ext cx="5544324" cy="41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5A1-9EFC-EBF1-BE8C-0A4E499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Problem: Skale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6BE-A21F-19A7-9D29-D1DE946F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Ludzie nie dostrzegają małych wzrostów wydatków, cen etc. </a:t>
            </a:r>
          </a:p>
          <a:p>
            <a:pPr lvl="1"/>
            <a:r>
              <a:rPr lang="pl-PL" dirty="0"/>
              <a:t>Konstruując przedziały odpowiedzi można otrzymywać różne wyniki. </a:t>
            </a:r>
          </a:p>
          <a:p>
            <a:pPr lvl="1"/>
            <a:endParaRPr lang="pl-PL" dirty="0"/>
          </a:p>
          <a:p>
            <a:r>
              <a:rPr lang="pl-PL" dirty="0"/>
              <a:t>W cyklicznych badaniach ankietowych koniunktury analitycy przywiązują uwagę do zmiany odsetków, a niekoniecznie samego poziomu odpowiedzi</a:t>
            </a:r>
          </a:p>
        </p:txBody>
      </p:sp>
    </p:spTree>
    <p:extLst>
      <p:ext uri="{BB962C8B-B14F-4D97-AF65-F5344CB8AC3E}">
        <p14:creationId xmlns:p14="http://schemas.microsoft.com/office/powerpoint/2010/main" val="350360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24737-0433-8105-66B6-FA9F1947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4: Precyzja wyników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0249-1E47-AB0A-9C7A-58EC20BB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4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898-FBA5-65F2-3045-A76F62BE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wydatków świątecznych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9163-B6BF-5500-9355-C5BC4785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Pastwiliśmy się nad ekonomistami. Czas na socjologów!</a:t>
            </a:r>
          </a:p>
          <a:p>
            <a:endParaRPr lang="pl-PL" dirty="0"/>
          </a:p>
          <a:p>
            <a:r>
              <a:rPr lang="pl-PL" dirty="0"/>
              <a:t>Firmy badawcze np. IBRIS robią coroczne badania dotyczące wydatków świątecznych - </a:t>
            </a:r>
            <a:r>
              <a:rPr lang="pl-PL" dirty="0">
                <a:hlinkClick r:id="rId2"/>
              </a:rPr>
              <a:t>Link</a:t>
            </a:r>
            <a:r>
              <a:rPr lang="pl-PL" dirty="0"/>
              <a:t>.  </a:t>
            </a:r>
          </a:p>
          <a:p>
            <a:endParaRPr lang="pl-PL" dirty="0"/>
          </a:p>
          <a:p>
            <a:r>
              <a:rPr lang="pl-PL" dirty="0"/>
              <a:t>Sprawdźmy ich trafność - </a:t>
            </a:r>
            <a:r>
              <a:rPr lang="pl-PL" dirty="0">
                <a:hlinkClick r:id="rId3"/>
              </a:rPr>
              <a:t>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69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898-FBA5-65F2-3045-A76F62BE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Deklarowane wydatki vs. faktyczne: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BA4CD-53DF-10EC-15B0-D70D3448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72" y="2160588"/>
            <a:ext cx="6150494" cy="3881437"/>
          </a:xfrm>
        </p:spPr>
      </p:pic>
    </p:spTree>
    <p:extLst>
      <p:ext uri="{BB962C8B-B14F-4D97-AF65-F5344CB8AC3E}">
        <p14:creationId xmlns:p14="http://schemas.microsoft.com/office/powerpoint/2010/main" val="3334378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5A1-9EFC-EBF1-BE8C-0A4E499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Problem: Ekonomia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6BE-A21F-19A7-9D29-D1DE946F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Precyzyjna odpowiedź na niektóre pytania wymaga bardzo dużych prób respondentów, a to kosztuje.</a:t>
            </a:r>
          </a:p>
          <a:p>
            <a:endParaRPr lang="pl-PL" dirty="0"/>
          </a:p>
          <a:p>
            <a:r>
              <a:rPr lang="pl-PL" dirty="0"/>
              <a:t>Publikacje raportów mogą mieć funkcję marketingowe np. zwiększać rozpoznawalność marki – zleceniodawca nie będzie się poświęcał, aby osiągnąć super precyzje.</a:t>
            </a:r>
          </a:p>
          <a:p>
            <a:endParaRPr lang="pl-PL" dirty="0"/>
          </a:p>
          <a:p>
            <a:r>
              <a:rPr lang="pl-PL" dirty="0"/>
              <a:t>Błąd rzędu 2 pkt proc. jest mało imponujący – podobny można uzyskać z modelem statystycznym bez wydatków na duże badanie.  </a:t>
            </a:r>
          </a:p>
        </p:txBody>
      </p:sp>
    </p:spTree>
    <p:extLst>
      <p:ext uri="{BB962C8B-B14F-4D97-AF65-F5344CB8AC3E}">
        <p14:creationId xmlns:p14="http://schemas.microsoft.com/office/powerpoint/2010/main" val="17600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898-FBA5-65F2-3045-A76F62BE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wynagrodzeń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9163-B6BF-5500-9355-C5BC4785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Narodowy Bank Polski co kwartał prowadzi ankietę wśród firm dotyczącą planów zatrudnienia czy wynagrodzeń.</a:t>
            </a:r>
          </a:p>
          <a:p>
            <a:r>
              <a:rPr lang="pl-PL" dirty="0"/>
              <a:t>Badanie </a:t>
            </a:r>
            <a:r>
              <a:rPr lang="pl-PL" dirty="0">
                <a:hlinkClick r:id="rId2"/>
              </a:rPr>
              <a:t>Szybki Monitoring</a:t>
            </a:r>
            <a:endParaRPr lang="pl-PL" dirty="0"/>
          </a:p>
          <a:p>
            <a:endParaRPr lang="pl-PL" dirty="0"/>
          </a:p>
          <a:p>
            <a:r>
              <a:rPr lang="pl-PL" dirty="0"/>
              <a:t>Interesuje nas pytanie o plany podwyżek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093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AA4E-96FA-AB41-2360-5E70FB46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Lata 2005 – 2018 –Działa!</a:t>
            </a:r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639854-DAFE-0928-7585-DB7B9561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251" y="1436914"/>
            <a:ext cx="6950833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CECB0-BA8D-6205-91F1-F2B2DC7F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1: Rozumienie pytań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8E5A7-16F1-2F1E-9799-61989D93F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20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BBAF-67C8-34AB-E71A-1144A521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Lata 2019+ - przestało…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590C-D781-E536-512F-93C5D87B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D52BAE-1943-9F8F-D38B-C0AD6A3C8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649" y="1205802"/>
            <a:ext cx="7247161" cy="56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5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0972-5CF8-ED40-9CAF-A50515AA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warto zrobić w domu: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A6A8-AECC-8779-163E-F6B891FA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Przejrzyjmy badania społeczne dostępne publicznie – obok ankiet GUS dobrym źródłem jest </a:t>
            </a:r>
            <a:r>
              <a:rPr lang="pl-PL" dirty="0">
                <a:hlinkClick r:id="rId2"/>
              </a:rPr>
              <a:t>CBOS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Konstruowanie ankiet jest łatwiejsze, jeżeli się w takowych też uczestniczy. Prostym rozwiązaniem może być udział w komercyjnym panelu </a:t>
            </a:r>
            <a:r>
              <a:rPr lang="pl-PL"/>
              <a:t>CAWI </a:t>
            </a:r>
            <a:r>
              <a:rPr lang="pl-PL">
                <a:hlinkClick r:id="rId3"/>
              </a:rPr>
              <a:t>Ariadna</a:t>
            </a:r>
            <a:r>
              <a:rPr lang="pl-PL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65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5AA9-15E5-DC31-9C58-B24FDDD5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AIECE General report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CDC4-3FE0-B39C-8D13-C0DF2F7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AIECE – zrzeszenie czołowych instytutów ekonomicznych, mocno zaangażowana Komisja Europejska etc. </a:t>
            </a:r>
          </a:p>
          <a:p>
            <a:endParaRPr lang="pl-PL" dirty="0"/>
          </a:p>
          <a:p>
            <a:r>
              <a:rPr lang="pl-PL" dirty="0"/>
              <a:t>Przejrzymy </a:t>
            </a:r>
            <a:r>
              <a:rPr lang="pl-PL" dirty="0">
                <a:hlinkClick r:id="rId2"/>
              </a:rPr>
              <a:t>General Report </a:t>
            </a:r>
            <a:endParaRPr lang="pl-PL" dirty="0"/>
          </a:p>
          <a:p>
            <a:pPr lvl="1"/>
            <a:r>
              <a:rPr lang="pl-PL" dirty="0"/>
              <a:t>To cykliczna ankieta prowadzona wśród zawodowych ekonomistów</a:t>
            </a:r>
          </a:p>
          <a:p>
            <a:endParaRPr lang="pl-PL" dirty="0"/>
          </a:p>
          <a:p>
            <a:r>
              <a:rPr lang="pl-PL" dirty="0"/>
              <a:t>Cel raportu: Jaka powinna być polityka gospodarcza? </a:t>
            </a:r>
          </a:p>
          <a:p>
            <a:endParaRPr lang="pl-PL" dirty="0"/>
          </a:p>
          <a:p>
            <a:r>
              <a:rPr lang="pl-PL" dirty="0"/>
              <a:t>Temat: Czy wydatki rządowe są ważne dla ratowania gospodarki przed recesją? </a:t>
            </a:r>
          </a:p>
          <a:p>
            <a:pPr lvl="1"/>
            <a:r>
              <a:rPr lang="pl-PL" dirty="0"/>
              <a:t>Termin: maj 2022 roku.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9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0406-21EA-A031-2497-2A38030C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 1: SĄ MAŁO WAŻNE!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BFB5A-96FC-04E2-9732-D0D94F00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8" y="1386672"/>
            <a:ext cx="8596668" cy="43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8F4E-373D-E962-21B5-E0EB977E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 2: SĄ WAŻNE…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BB6A8-568D-C002-355A-2CC15057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0" y="1562116"/>
            <a:ext cx="7583315" cy="50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4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F766-0B3F-0057-AC9A-5130CC8C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 3: SĄ NAJMNIEJ WAŻNE…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51FF-AF1A-9AAF-C0C7-B7369548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EC18C-C424-CEEF-9C79-99D9884E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9" y="1518072"/>
            <a:ext cx="8522273" cy="49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F6BF-164C-D829-C555-713F472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Rekomendacja nienaukowa: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910A-F4AA-297B-2E0F-ED5ED564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b="1" dirty="0" err="1">
                <a:solidFill>
                  <a:srgbClr val="FF0000"/>
                </a:solidFill>
              </a:rPr>
              <a:t>K</a:t>
            </a:r>
            <a:r>
              <a:rPr lang="pl-PL" dirty="0" err="1"/>
              <a:t>eep</a:t>
            </a:r>
            <a:endParaRPr lang="pl-PL" dirty="0"/>
          </a:p>
          <a:p>
            <a:r>
              <a:rPr lang="pl-PL" sz="3200" dirty="0">
                <a:solidFill>
                  <a:srgbClr val="FF0000"/>
                </a:solidFill>
              </a:rPr>
              <a:t>I</a:t>
            </a:r>
            <a:r>
              <a:rPr lang="pl-PL" dirty="0"/>
              <a:t>t </a:t>
            </a:r>
          </a:p>
          <a:p>
            <a:r>
              <a:rPr lang="pl-PL" sz="3200" dirty="0">
                <a:solidFill>
                  <a:srgbClr val="FF0000"/>
                </a:solidFill>
              </a:rPr>
              <a:t>S</a:t>
            </a:r>
            <a:r>
              <a:rPr lang="pl-PL" dirty="0"/>
              <a:t>imple </a:t>
            </a:r>
          </a:p>
          <a:p>
            <a:r>
              <a:rPr lang="pl-PL" sz="3200" dirty="0" err="1">
                <a:solidFill>
                  <a:srgbClr val="FF0000"/>
                </a:solidFill>
              </a:rPr>
              <a:t>S</a:t>
            </a:r>
            <a:r>
              <a:rPr lang="pl-PL" dirty="0" err="1"/>
              <a:t>tupid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36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5A1-9EFC-EBF1-BE8C-0A4E499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PIE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6BE-A21F-19A7-9D29-D1DE946F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Raport Polskiego Instytutu Ekonomicznego - </a:t>
            </a:r>
            <a:r>
              <a:rPr lang="pl-PL" dirty="0">
                <a:hlinkClick r:id="rId3"/>
              </a:rPr>
              <a:t>Gospodarka umiaru, czyli opinie Polaków o postulatach </a:t>
            </a:r>
            <a:r>
              <a:rPr lang="pl-PL" dirty="0" err="1">
                <a:hlinkClick r:id="rId3"/>
              </a:rPr>
              <a:t>dewzrostu</a:t>
            </a:r>
            <a:endParaRPr lang="pl-PL" dirty="0"/>
          </a:p>
          <a:p>
            <a:pPr lvl="1"/>
            <a:r>
              <a:rPr lang="pl-PL" dirty="0"/>
              <a:t>Pytanie dla osób prywatnych – około 1700 odpowiedzi. </a:t>
            </a:r>
          </a:p>
          <a:p>
            <a:endParaRPr lang="pl-PL" dirty="0"/>
          </a:p>
          <a:p>
            <a:r>
              <a:rPr lang="pl-PL" dirty="0"/>
              <a:t>Kontekst: Pytanie o 4-dniowy dzień pracy</a:t>
            </a:r>
          </a:p>
          <a:p>
            <a:endParaRPr lang="pl-PL" dirty="0"/>
          </a:p>
          <a:p>
            <a:r>
              <a:rPr lang="pl-PL" dirty="0"/>
              <a:t>Wywołało ciekawą </a:t>
            </a:r>
            <a:r>
              <a:rPr lang="pl-PL" dirty="0">
                <a:hlinkClick r:id="rId4"/>
              </a:rPr>
              <a:t>dyskusję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0743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818</Words>
  <Application>Microsoft Office PowerPoint</Application>
  <PresentationFormat>Widescreen</PresentationFormat>
  <Paragraphs>129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Co można spaprać w badaniach ankietowych</vt:lpstr>
      <vt:lpstr>Ekonomistów nie uczy się jak robić ankiety – będzie trochę radości. </vt:lpstr>
      <vt:lpstr>Problem 1: Rozumienie pytań</vt:lpstr>
      <vt:lpstr>AIECE General report</vt:lpstr>
      <vt:lpstr>Pytanie 1: SĄ MAŁO WAŻNE! </vt:lpstr>
      <vt:lpstr>Pytanie 2: SĄ WAŻNE…</vt:lpstr>
      <vt:lpstr>Pytanie 3: SĄ NAJMNIEJ WAŻNE…</vt:lpstr>
      <vt:lpstr>Rekomendacja nienaukowa:</vt:lpstr>
      <vt:lpstr>Badanie PIE</vt:lpstr>
      <vt:lpstr>Pytanie: 4-dniowy tydzień pracy</vt:lpstr>
      <vt:lpstr>Rekomendacja od 3% respondentów.</vt:lpstr>
      <vt:lpstr>Problem: Respondenci </vt:lpstr>
      <vt:lpstr>Ankieta makroekonomiczna NBP</vt:lpstr>
      <vt:lpstr>Jak to operacyjnie wygląda?</vt:lpstr>
      <vt:lpstr>Uwaga: Trudne wykresy – wzrost PKB</vt:lpstr>
      <vt:lpstr>Problem 2: Dobór próby do badania</vt:lpstr>
      <vt:lpstr>Badanie Diagnoza plus</vt:lpstr>
      <vt:lpstr>Skutki – jedyny raport, który pokazywał, że bezrobocie spada.</vt:lpstr>
      <vt:lpstr>Problem: Dobór próby</vt:lpstr>
      <vt:lpstr>Problem 3: Skala wyników</vt:lpstr>
      <vt:lpstr>Badania koniunktury GUS</vt:lpstr>
      <vt:lpstr>Wyniki</vt:lpstr>
      <vt:lpstr>Problem: Skale </vt:lpstr>
      <vt:lpstr>Problem 4: Precyzja wyników</vt:lpstr>
      <vt:lpstr>Badania wydatków świątecznych</vt:lpstr>
      <vt:lpstr>Deklarowane wydatki vs. faktyczne:</vt:lpstr>
      <vt:lpstr>Problem: Ekonomia</vt:lpstr>
      <vt:lpstr>Badania wynagrodzeń</vt:lpstr>
      <vt:lpstr>Lata 2005 – 2018 –Działa!</vt:lpstr>
      <vt:lpstr>Lata 2019+ - przestało…</vt:lpstr>
      <vt:lpstr>Co warto zrobić w domu: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można spaprać w bandażach sondażowych</dc:title>
  <dc:creator>Jakub Rybacki</dc:creator>
  <cp:lastModifiedBy>Jakub Rybacki</cp:lastModifiedBy>
  <cp:revision>1</cp:revision>
  <dcterms:created xsi:type="dcterms:W3CDTF">2022-10-01T10:15:15Z</dcterms:created>
  <dcterms:modified xsi:type="dcterms:W3CDTF">2023-10-04T19:18:39Z</dcterms:modified>
</cp:coreProperties>
</file>